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60" r:id="rId6"/>
    <p:sldId id="259" r:id="rId7"/>
    <p:sldId id="261" r:id="rId8"/>
  </p:sldIdLst>
  <p:sldSz cx="16238538" cy="10153650"/>
  <p:notesSz cx="6858000" cy="9144000"/>
  <p:defaultTextStyle>
    <a:defPPr>
      <a:defRPr lang="nb-NO"/>
    </a:defPPr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4660"/>
  </p:normalViewPr>
  <p:slideViewPr>
    <p:cSldViewPr>
      <p:cViewPr>
        <p:scale>
          <a:sx n="53" d="100"/>
          <a:sy n="53" d="100"/>
        </p:scale>
        <p:origin x="-204" y="-462"/>
      </p:cViewPr>
      <p:guideLst>
        <p:guide orient="horz" pos="4943"/>
        <p:guide orient="horz" pos="1520"/>
        <p:guide pos="806"/>
        <p:guide pos="9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5CCC-9D21-4B40-BDB3-861836882066}" type="datetimeFigureOut">
              <a:rPr lang="nb-NO" smtClean="0"/>
              <a:pPr/>
              <a:t>12.04.2012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198884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BD4046C-87BC-4986-B07A-C4D94F2636AA}" type="slidenum">
              <a:rPr lang="nb-NO" smtClean="0"/>
              <a:pPr algn="ctr"/>
              <a:t>‹#›</a:t>
            </a:fld>
            <a:endParaRPr lang="nb-NO"/>
          </a:p>
        </p:txBody>
      </p:sp>
      <p:pic>
        <p:nvPicPr>
          <p:cNvPr id="6" name="Bilde 5" descr="Logo-s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232" y="8877300"/>
            <a:ext cx="121920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6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30A4-A0BF-4408-966B-4791FE36B1FA}" type="datetimeFigureOut">
              <a:rPr lang="nb-NO" smtClean="0"/>
              <a:pPr/>
              <a:t>12.04.2012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468313"/>
            <a:ext cx="4641850" cy="290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3491880"/>
            <a:ext cx="5486400" cy="496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98884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086F0DA2-D057-4407-B384-D99DC5D11D7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Logo-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32" y="8877300"/>
            <a:ext cx="121920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58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98550" y="468313"/>
            <a:ext cx="4641850" cy="29019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72940" y="406618"/>
            <a:ext cx="3653671" cy="86635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1927" y="406618"/>
            <a:ext cx="10690371" cy="86635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908473"/>
            <a:ext cx="14705822" cy="348818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74988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2057928"/>
            <a:ext cx="13811345" cy="903047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010708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6" name="Bilde 15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314" y="9204713"/>
            <a:ext cx="2042574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/>
          <p:cNvGrpSpPr/>
          <p:nvPr userDrawn="1"/>
        </p:nvGrpSpPr>
        <p:grpSpPr>
          <a:xfrm>
            <a:off x="5310958" y="2374788"/>
            <a:ext cx="5629018" cy="5419817"/>
            <a:chOff x="5310958" y="2374788"/>
            <a:chExt cx="5629018" cy="5419817"/>
          </a:xfrm>
        </p:grpSpPr>
        <p:grpSp>
          <p:nvGrpSpPr>
            <p:cNvPr id="17" name="Gruppe 16"/>
            <p:cNvGrpSpPr/>
            <p:nvPr userDrawn="1"/>
          </p:nvGrpSpPr>
          <p:grpSpPr>
            <a:xfrm>
              <a:off x="5670436" y="3692865"/>
              <a:ext cx="5269540" cy="812979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3" name="Trapes 22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4" name="Trapes 23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26" name="Gruppe 25"/>
            <p:cNvGrpSpPr/>
            <p:nvPr userDrawn="1"/>
          </p:nvGrpSpPr>
          <p:grpSpPr>
            <a:xfrm>
              <a:off x="5310958" y="5690869"/>
              <a:ext cx="5269540" cy="799200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7" name="Trapes 2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Trapes 28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0" name="Gruppe 29"/>
            <p:cNvGrpSpPr/>
            <p:nvPr userDrawn="1"/>
          </p:nvGrpSpPr>
          <p:grpSpPr>
            <a:xfrm rot="6060610" flipH="1">
              <a:off x="4450019" y="4673844"/>
              <a:ext cx="5417929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4" name="Trapes 33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Trapes 34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6" name="Gruppe 35"/>
            <p:cNvGrpSpPr/>
            <p:nvPr userDrawn="1"/>
          </p:nvGrpSpPr>
          <p:grpSpPr>
            <a:xfrm rot="6060610" flipH="1">
              <a:off x="6432945" y="4671189"/>
              <a:ext cx="5416395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7" name="Trapes 3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8" name="Trapes 37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5389" y="2091695"/>
            <a:ext cx="6650250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89" y="2091694"/>
            <a:ext cx="6650250" cy="1267002"/>
          </a:xfrm>
        </p:spPr>
        <p:txBody>
          <a:bodyPr anchor="t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89" y="3371035"/>
            <a:ext cx="6650250" cy="569908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375025" y="2091693"/>
            <a:ext cx="7161538" cy="127934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375022" y="3220023"/>
            <a:ext cx="7051589" cy="585010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85390" y="2091693"/>
            <a:ext cx="14451171" cy="2878520"/>
          </a:xfrm>
        </p:spPr>
        <p:txBody>
          <a:bodyPr tIns="132998" anchor="t">
            <a:normAutofit/>
          </a:bodyPr>
          <a:lstStyle>
            <a:lvl1pPr marL="0" indent="0">
              <a:buNone/>
              <a:defRPr sz="4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dirty="0" smtClean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90" y="5076825"/>
            <a:ext cx="14451171" cy="3993299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6484440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575704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14268408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005" y="9194381"/>
            <a:ext cx="2080096" cy="4432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7" r:id="rId8"/>
    <p:sldLayoutId id="2147483672" r:id="rId9"/>
    <p:sldLayoutId id="2147483658" r:id="rId10"/>
    <p:sldLayoutId id="2147483659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8908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51BCD-BE2F-4549-9753-684A209085C1}" type="datetime1">
              <a:rPr lang="nb-NO" smtClean="0"/>
              <a:pPr/>
              <a:t>12.04.2012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524868" y="9188085"/>
            <a:ext cx="2011695" cy="366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8" r:id="rId8"/>
    <p:sldLayoutId id="2147483676" r:id="rId9"/>
    <p:sldLayoutId id="2147483692" r:id="rId10"/>
    <p:sldLayoutId id="2147483689" r:id="rId11"/>
  </p:sldLayoutIdLst>
  <p:hf hdr="0" ftr="0" dt="0"/>
  <p:txStyles>
    <p:titleStyle>
      <a:lvl1pPr algn="l" defTabSz="1689080" rtl="0" eaLnBrk="1" latinLnBrk="0" hangingPunct="1">
        <a:spcBef>
          <a:spcPct val="0"/>
        </a:spcBef>
        <a:buNone/>
        <a:defRPr sz="5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”Flyttelasset”</a:t>
            </a:r>
            <a:endParaRPr lang="nb-NO" dirty="0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Trafikanten + Ruter = Sant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April 2012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3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4177" y="504793"/>
            <a:ext cx="3171552" cy="198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Flyttelasset</a:t>
            </a:r>
            <a:endParaRPr lang="nb-NO" dirty="0"/>
          </a:p>
        </p:txBody>
      </p:sp>
      <p:sp>
        <p:nvSpPr>
          <p:cNvPr id="19" name="Plassholder for innhold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Web annonser</a:t>
            </a:r>
          </a:p>
          <a:p>
            <a:pPr lvl="1"/>
            <a:r>
              <a:rPr lang="nb-NO" sz="2500" dirty="0" smtClean="0"/>
              <a:t>4 millioner visninger på en drøy uke</a:t>
            </a:r>
          </a:p>
          <a:p>
            <a:pPr lvl="1"/>
            <a:r>
              <a:rPr lang="nb-NO" sz="2500" dirty="0" smtClean="0"/>
              <a:t>8 000 klikk</a:t>
            </a:r>
          </a:p>
          <a:p>
            <a:r>
              <a:rPr lang="nb-NO" sz="3200" dirty="0" smtClean="0"/>
              <a:t>Facebook</a:t>
            </a:r>
          </a:p>
          <a:p>
            <a:pPr lvl="1"/>
            <a:r>
              <a:rPr lang="nb-NO" sz="2500" dirty="0" smtClean="0"/>
              <a:t>Flest treff på de som er over 25 år</a:t>
            </a:r>
          </a:p>
          <a:p>
            <a:pPr lvl="1"/>
            <a:r>
              <a:rPr lang="nb-NO" sz="2500" dirty="0" smtClean="0"/>
              <a:t>22,4 millioner visninger</a:t>
            </a:r>
          </a:p>
          <a:p>
            <a:pPr lvl="1"/>
            <a:r>
              <a:rPr lang="nb-NO" sz="2500" dirty="0" smtClean="0"/>
              <a:t>11 000 klikk</a:t>
            </a:r>
          </a:p>
          <a:p>
            <a:r>
              <a:rPr lang="nb-NO" sz="3200" dirty="0" err="1" smtClean="0"/>
              <a:t>Flyttelasset.no</a:t>
            </a:r>
            <a:r>
              <a:rPr lang="nb-NO" sz="3200" dirty="0" smtClean="0"/>
              <a:t> </a:t>
            </a:r>
            <a:r>
              <a:rPr lang="nb-NO" sz="3200" dirty="0" smtClean="0"/>
              <a:t>og konkurransen</a:t>
            </a:r>
          </a:p>
          <a:p>
            <a:pPr lvl="1"/>
            <a:r>
              <a:rPr lang="nb-NO" sz="2500" dirty="0" smtClean="0"/>
              <a:t>31 300 besøk</a:t>
            </a:r>
          </a:p>
          <a:p>
            <a:pPr lvl="1"/>
            <a:r>
              <a:rPr lang="nb-NO" sz="2500" dirty="0" smtClean="0"/>
              <a:t>11 000 ble med på flyttingen</a:t>
            </a:r>
          </a:p>
          <a:p>
            <a:pPr lvl="1"/>
            <a:r>
              <a:rPr lang="nb-NO" sz="2500" dirty="0" smtClean="0"/>
              <a:t>3 fornøyde vinnere</a:t>
            </a:r>
            <a:endParaRPr lang="nb-NO" sz="25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623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Ellen, Hanne og Yngve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0839" y="647669"/>
            <a:ext cx="3228340" cy="160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Bilde 1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19797" y="1790677"/>
            <a:ext cx="2972770" cy="198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4955" y="3790941"/>
            <a:ext cx="4242785" cy="59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38010" y="3790941"/>
            <a:ext cx="4000528" cy="595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3649" y="2219305"/>
            <a:ext cx="3169249" cy="1571636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337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200" dirty="0" err="1" smtClean="0"/>
              <a:t>Event</a:t>
            </a:r>
            <a:endParaRPr lang="nb-NO" sz="52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4000" dirty="0" smtClean="0"/>
              <a:t>En morgen på</a:t>
            </a:r>
            <a:br>
              <a:rPr lang="nb-NO" sz="4000" dirty="0" smtClean="0"/>
            </a:br>
            <a:r>
              <a:rPr lang="nb-NO" sz="4000" dirty="0" smtClean="0"/>
              <a:t>Stortinget T</a:t>
            </a:r>
          </a:p>
          <a:p>
            <a:r>
              <a:rPr lang="nb-NO" sz="4000" dirty="0" smtClean="0"/>
              <a:t>Forbipasserende</a:t>
            </a:r>
            <a:br>
              <a:rPr lang="nb-NO" sz="4000" dirty="0" smtClean="0"/>
            </a:br>
            <a:r>
              <a:rPr lang="nb-NO" sz="4000" dirty="0" smtClean="0"/>
              <a:t>lest, smilte og lo</a:t>
            </a:r>
          </a:p>
          <a:p>
            <a:r>
              <a:rPr lang="nb-NO" sz="4000" dirty="0" smtClean="0"/>
              <a:t>Mange som ville </a:t>
            </a:r>
            <a:br>
              <a:rPr lang="nb-NO" sz="4000" dirty="0" smtClean="0"/>
            </a:br>
            <a:r>
              <a:rPr lang="nb-NO" sz="4000" dirty="0" smtClean="0"/>
              <a:t>ha med seg elementene som skulle flyttes og noen ble </a:t>
            </a:r>
            <a:r>
              <a:rPr lang="nb-NO" sz="4000" dirty="0" err="1" smtClean="0"/>
              <a:t>stjålet</a:t>
            </a:r>
            <a:r>
              <a:rPr lang="nb-NO" sz="4000" dirty="0" err="1" smtClean="0">
                <a:sym typeface="Wingdings" pitchFamily="2" charset="2"/>
              </a:rPr>
              <a:t></a:t>
            </a:r>
            <a:endParaRPr lang="nb-NO" sz="4000" dirty="0" smtClean="0"/>
          </a:p>
          <a:p>
            <a:endParaRPr lang="nb-NO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7" name="Bilde 6" descr="Ev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633" y="290479"/>
            <a:ext cx="9376237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Omprofilering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659" y="2004991"/>
            <a:ext cx="5029200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e 1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3979" y="861983"/>
            <a:ext cx="421507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013" y="5005387"/>
            <a:ext cx="7738114" cy="325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8" name="Bilde 7" descr="IMG_0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7735"/>
            <a:ext cx="9755715" cy="7286676"/>
          </a:xfrm>
          <a:prstGeom prst="rect">
            <a:avLst/>
          </a:prstGeom>
        </p:spPr>
      </p:pic>
      <p:pic>
        <p:nvPicPr>
          <p:cNvPr id="9" name="Bilde 8" descr="IMG_0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8227" y="0"/>
            <a:ext cx="3965224" cy="5308812"/>
          </a:xfrm>
          <a:prstGeom prst="rect">
            <a:avLst/>
          </a:prstGeom>
        </p:spPr>
      </p:pic>
      <p:pic>
        <p:nvPicPr>
          <p:cNvPr id="10" name="Bilde 9" descr="IMG_0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8095" y="5529924"/>
            <a:ext cx="6190443" cy="4623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0" y="9234488"/>
            <a:ext cx="719138" cy="427037"/>
          </a:xfrm>
        </p:spPr>
        <p:txBody>
          <a:bodyPr/>
          <a:lstStyle/>
          <a:p>
            <a:fld id="{7B785221-A51B-4371-B866-038075B34EEB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r_Powerpointmal-WideScreen_4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sialsid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Ruter_Powerpointmal-WideScreen_4</Template>
  <TotalTime>157</TotalTime>
  <Words>71</Words>
  <Application>Microsoft Office PowerPoint</Application>
  <PresentationFormat>Egendefinert</PresentationFormat>
  <Paragraphs>28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8" baseType="lpstr">
      <vt:lpstr>Ruter_Powerpointmal-WideScreen_4</vt:lpstr>
      <vt:lpstr>Spesialsider</vt:lpstr>
      <vt:lpstr>”Flyttelasset”</vt:lpstr>
      <vt:lpstr>Flyttelasset</vt:lpstr>
      <vt:lpstr>Event</vt:lpstr>
      <vt:lpstr>Omprofilering</vt:lpstr>
      <vt:lpstr>Lysbilde 5</vt:lpstr>
      <vt:lpstr>Lysbilde 6</vt:lpstr>
    </vt:vector>
  </TitlesOfParts>
  <Company>Ruter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”Flyttelasset”</dc:title>
  <dc:creator>Vharlem</dc:creator>
  <cp:lastModifiedBy>Vharlem</cp:lastModifiedBy>
  <cp:revision>3</cp:revision>
  <dcterms:created xsi:type="dcterms:W3CDTF">2012-04-11T15:32:13Z</dcterms:created>
  <dcterms:modified xsi:type="dcterms:W3CDTF">2012-04-12T06:50:13Z</dcterms:modified>
</cp:coreProperties>
</file>