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5" r:id="rId2"/>
    <p:sldId id="346" r:id="rId3"/>
    <p:sldId id="347" r:id="rId4"/>
    <p:sldId id="352" r:id="rId5"/>
    <p:sldId id="348" r:id="rId6"/>
    <p:sldId id="343" r:id="rId7"/>
    <p:sldId id="306" r:id="rId8"/>
    <p:sldId id="341" r:id="rId9"/>
    <p:sldId id="351" r:id="rId10"/>
    <p:sldId id="350" r:id="rId11"/>
    <p:sldId id="353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1452"/>
  </p:normalViewPr>
  <p:slideViewPr>
    <p:cSldViewPr snapToGrid="0" snapToObjects="1">
      <p:cViewPr varScale="1">
        <p:scale>
          <a:sx n="52" d="100"/>
          <a:sy n="52" d="100"/>
        </p:scale>
        <p:origin x="1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ven\Desktop\Dashboard%20Ev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2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b="1"/>
              <a:t>Bookinger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2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'Ark1'!$A$2:$A$4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'Ark1'!$B$2:$B$4</c:f>
              <c:numCache>
                <c:formatCode>General</c:formatCode>
                <c:ptCount val="3"/>
                <c:pt idx="0">
                  <c:v>899</c:v>
                </c:pt>
                <c:pt idx="1">
                  <c:v>20380</c:v>
                </c:pt>
                <c:pt idx="2">
                  <c:v>37123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F-D94E-A8C1-BEB4EB6B9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8552592"/>
        <c:axId val="1122294960"/>
      </c:barChart>
      <c:catAx>
        <c:axId val="111855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22294960"/>
        <c:crosses val="autoZero"/>
        <c:auto val="1"/>
        <c:lblAlgn val="ctr"/>
        <c:lblOffset val="100"/>
        <c:noMultiLvlLbl val="0"/>
      </c:catAx>
      <c:valAx>
        <c:axId val="112229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1855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4833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Nesten 5 000 leieforhold fordelt på 385 biler</a:t>
            </a:r>
          </a:p>
        </p:txBody>
      </p:sp>
    </p:spTree>
    <p:extLst>
      <p:ext uri="{BB962C8B-B14F-4D97-AF65-F5344CB8AC3E}">
        <p14:creationId xmlns:p14="http://schemas.microsoft.com/office/powerpoint/2010/main" val="112668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3500 leieforhold fordelt på 250 biler</a:t>
            </a:r>
          </a:p>
        </p:txBody>
      </p:sp>
    </p:spTree>
    <p:extLst>
      <p:ext uri="{BB962C8B-B14F-4D97-AF65-F5344CB8AC3E}">
        <p14:creationId xmlns:p14="http://schemas.microsoft.com/office/powerpoint/2010/main" val="88731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yramid - Highlight Bottom">
    <p:bg>
      <p:bgPr>
        <a:solidFill>
          <a:srgbClr val="DFD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body" sz="quarter" idx="13"/>
          </p:nvPr>
        </p:nvSpPr>
        <p:spPr>
          <a:xfrm>
            <a:off x="809570" y="1758950"/>
            <a:ext cx="22792402" cy="7747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defTabSz="546100">
              <a:lnSpc>
                <a:spcPct val="90000"/>
              </a:lnSpc>
              <a:defRPr sz="4800" b="1" spc="-144">
                <a:solidFill>
                  <a:srgbClr val="FF5A5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4"/>
          </p:nvPr>
        </p:nvSpPr>
        <p:spPr>
          <a:xfrm>
            <a:off x="10041437" y="3063077"/>
            <a:ext cx="4266215" cy="3405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>
              <a:alpha val="25000"/>
            </a:srgbClr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5"/>
          </p:nvPr>
        </p:nvSpPr>
        <p:spPr>
          <a:xfrm>
            <a:off x="6599921" y="9168731"/>
            <a:ext cx="11165108" cy="2792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97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240" y="3"/>
                </a:lnTo>
                <a:lnTo>
                  <a:pt x="3397" y="0"/>
                </a:lnTo>
                <a:close/>
              </a:path>
            </a:pathLst>
          </a:custGeom>
          <a:solidFill>
            <a:srgbClr val="FF5A5F"/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6"/>
          </p:nvPr>
        </p:nvSpPr>
        <p:spPr>
          <a:xfrm>
            <a:off x="8360330" y="6468743"/>
            <a:ext cx="7660152" cy="269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33" y="27"/>
                </a:moveTo>
                <a:lnTo>
                  <a:pt x="0" y="21600"/>
                </a:lnTo>
                <a:lnTo>
                  <a:pt x="21600" y="21600"/>
                </a:lnTo>
                <a:lnTo>
                  <a:pt x="16825" y="0"/>
                </a:lnTo>
                <a:lnTo>
                  <a:pt x="4733" y="27"/>
                </a:lnTo>
                <a:close/>
              </a:path>
            </a:pathLst>
          </a:custGeom>
          <a:solidFill>
            <a:srgbClr val="FF5A5F">
              <a:alpha val="25000"/>
            </a:srgbClr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7"/>
          </p:nvPr>
        </p:nvSpPr>
        <p:spPr>
          <a:xfrm>
            <a:off x="10108372" y="7562719"/>
            <a:ext cx="4142859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8"/>
          </p:nvPr>
        </p:nvSpPr>
        <p:spPr>
          <a:xfrm>
            <a:off x="8343918" y="10249029"/>
            <a:ext cx="7688922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9"/>
          </p:nvPr>
        </p:nvSpPr>
        <p:spPr>
          <a:xfrm>
            <a:off x="16017453" y="7562719"/>
            <a:ext cx="7634580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>
                    <a:alpha val="25000"/>
                  </a:srgb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20"/>
          </p:nvPr>
        </p:nvSpPr>
        <p:spPr>
          <a:xfrm>
            <a:off x="17887204" y="10249029"/>
            <a:ext cx="5764829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quarter" idx="21"/>
          </p:nvPr>
        </p:nvSpPr>
        <p:spPr>
          <a:xfrm>
            <a:off x="10940640" y="5242637"/>
            <a:ext cx="2530260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sz="quarter" idx="22"/>
          </p:nvPr>
        </p:nvSpPr>
        <p:spPr>
          <a:xfrm>
            <a:off x="14751795" y="5242637"/>
            <a:ext cx="8900238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>
                    <a:alpha val="25000"/>
                  </a:srgb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759515" y="1136650"/>
            <a:ext cx="22840573" cy="34290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 defTabSz="546100">
              <a:defRPr sz="1800" cap="all" spc="450">
                <a:solidFill>
                  <a:srgbClr val="9CA299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xfrm>
            <a:off x="748011" y="12594689"/>
            <a:ext cx="22863581" cy="634662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1pPr>
            <a:lvl2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2pPr>
            <a:lvl3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3pPr>
            <a:lvl4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4pPr>
            <a:lvl5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23557306" y="13030200"/>
            <a:ext cx="127001" cy="186080"/>
          </a:xfrm>
          <a:prstGeom prst="rect">
            <a:avLst/>
          </a:prstGeom>
        </p:spPr>
        <p:txBody>
          <a:bodyPr lIns="0" tIns="0" rIns="0" bIns="0"/>
          <a:lstStyle>
            <a:lvl1pPr algn="r" defTabSz="825500">
              <a:lnSpc>
                <a:spcPct val="90000"/>
              </a:lnSpc>
              <a:defRPr sz="1200" b="1" spc="-36">
                <a:solidFill>
                  <a:srgbClr val="9595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yramid - Highlight Middle">
    <p:bg>
      <p:bgPr>
        <a:solidFill>
          <a:srgbClr val="DFD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body" sz="quarter" idx="13"/>
          </p:nvPr>
        </p:nvSpPr>
        <p:spPr>
          <a:xfrm>
            <a:off x="809570" y="1758950"/>
            <a:ext cx="22792402" cy="7747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defTabSz="546100">
              <a:lnSpc>
                <a:spcPct val="90000"/>
              </a:lnSpc>
              <a:defRPr sz="4800" b="1" spc="-144">
                <a:solidFill>
                  <a:srgbClr val="FF5A5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4"/>
          </p:nvPr>
        </p:nvSpPr>
        <p:spPr>
          <a:xfrm>
            <a:off x="10046694" y="3113540"/>
            <a:ext cx="4266215" cy="3405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>
              <a:alpha val="25000"/>
            </a:srgbClr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5"/>
          </p:nvPr>
        </p:nvSpPr>
        <p:spPr>
          <a:xfrm>
            <a:off x="6599921" y="9168731"/>
            <a:ext cx="11165108" cy="2792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97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240" y="3"/>
                </a:lnTo>
                <a:lnTo>
                  <a:pt x="3397" y="0"/>
                </a:lnTo>
                <a:close/>
              </a:path>
            </a:pathLst>
          </a:custGeom>
          <a:solidFill>
            <a:srgbClr val="FF5A5F">
              <a:alpha val="25000"/>
            </a:srgbClr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6"/>
          </p:nvPr>
        </p:nvSpPr>
        <p:spPr>
          <a:xfrm>
            <a:off x="8360330" y="6468743"/>
            <a:ext cx="7660152" cy="269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33" y="27"/>
                </a:moveTo>
                <a:lnTo>
                  <a:pt x="0" y="21600"/>
                </a:lnTo>
                <a:lnTo>
                  <a:pt x="21600" y="21600"/>
                </a:lnTo>
                <a:lnTo>
                  <a:pt x="16825" y="0"/>
                </a:lnTo>
                <a:lnTo>
                  <a:pt x="4733" y="27"/>
                </a:lnTo>
                <a:close/>
              </a:path>
            </a:pathLst>
          </a:custGeom>
          <a:solidFill>
            <a:srgbClr val="FF5A5F"/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7"/>
          </p:nvPr>
        </p:nvSpPr>
        <p:spPr>
          <a:xfrm>
            <a:off x="10108372" y="7562719"/>
            <a:ext cx="4142859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8"/>
          </p:nvPr>
        </p:nvSpPr>
        <p:spPr>
          <a:xfrm>
            <a:off x="8343918" y="10249029"/>
            <a:ext cx="7688922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9"/>
          </p:nvPr>
        </p:nvSpPr>
        <p:spPr>
          <a:xfrm>
            <a:off x="16017453" y="7562719"/>
            <a:ext cx="7634580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sz="quarter" idx="20"/>
          </p:nvPr>
        </p:nvSpPr>
        <p:spPr>
          <a:xfrm>
            <a:off x="17887204" y="10249029"/>
            <a:ext cx="5764829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>
                    <a:alpha val="25000"/>
                  </a:srgb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quarter" idx="21"/>
          </p:nvPr>
        </p:nvSpPr>
        <p:spPr>
          <a:xfrm>
            <a:off x="10940640" y="5242637"/>
            <a:ext cx="2530260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22"/>
          </p:nvPr>
        </p:nvSpPr>
        <p:spPr>
          <a:xfrm>
            <a:off x="14751795" y="5242637"/>
            <a:ext cx="8900238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>
                    <a:alpha val="25000"/>
                  </a:srgb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759515" y="1136650"/>
            <a:ext cx="22840573" cy="34290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 defTabSz="546100">
              <a:defRPr sz="1800" cap="all" spc="450">
                <a:solidFill>
                  <a:srgbClr val="9CA299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748011" y="12594689"/>
            <a:ext cx="22863581" cy="634662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1pPr>
            <a:lvl2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2pPr>
            <a:lvl3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3pPr>
            <a:lvl4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4pPr>
            <a:lvl5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23557306" y="13030200"/>
            <a:ext cx="127001" cy="186080"/>
          </a:xfrm>
          <a:prstGeom prst="rect">
            <a:avLst/>
          </a:prstGeom>
        </p:spPr>
        <p:txBody>
          <a:bodyPr lIns="0" tIns="0" rIns="0" bIns="0"/>
          <a:lstStyle>
            <a:lvl1pPr algn="r" defTabSz="825500">
              <a:lnSpc>
                <a:spcPct val="90000"/>
              </a:lnSpc>
              <a:defRPr sz="1200" b="1" spc="-36">
                <a:solidFill>
                  <a:srgbClr val="9595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yramid - Highlight Top">
    <p:bg>
      <p:bgPr>
        <a:solidFill>
          <a:srgbClr val="DFD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body" sz="quarter" idx="13"/>
          </p:nvPr>
        </p:nvSpPr>
        <p:spPr>
          <a:xfrm>
            <a:off x="809570" y="1758950"/>
            <a:ext cx="22792402" cy="7747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 defTabSz="546100">
              <a:lnSpc>
                <a:spcPct val="90000"/>
              </a:lnSpc>
              <a:defRPr sz="4800" b="1" spc="-144">
                <a:solidFill>
                  <a:srgbClr val="FF5A5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4"/>
          </p:nvPr>
        </p:nvSpPr>
        <p:spPr>
          <a:xfrm>
            <a:off x="10041437" y="3063077"/>
            <a:ext cx="4266215" cy="3405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5A5F"/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5"/>
          </p:nvPr>
        </p:nvSpPr>
        <p:spPr>
          <a:xfrm>
            <a:off x="6599921" y="9168731"/>
            <a:ext cx="11165108" cy="2792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97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240" y="3"/>
                </a:lnTo>
                <a:lnTo>
                  <a:pt x="3397" y="0"/>
                </a:lnTo>
                <a:close/>
              </a:path>
            </a:pathLst>
          </a:custGeom>
          <a:solidFill>
            <a:srgbClr val="FF5A5F">
              <a:alpha val="25000"/>
            </a:srgbClr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6"/>
          </p:nvPr>
        </p:nvSpPr>
        <p:spPr>
          <a:xfrm>
            <a:off x="8360330" y="6468743"/>
            <a:ext cx="7660152" cy="269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33" y="27"/>
                </a:moveTo>
                <a:lnTo>
                  <a:pt x="0" y="21600"/>
                </a:lnTo>
                <a:lnTo>
                  <a:pt x="21600" y="21600"/>
                </a:lnTo>
                <a:lnTo>
                  <a:pt x="16825" y="0"/>
                </a:lnTo>
                <a:lnTo>
                  <a:pt x="4733" y="27"/>
                </a:lnTo>
                <a:close/>
              </a:path>
            </a:pathLst>
          </a:custGeom>
          <a:solidFill>
            <a:srgbClr val="FF5A5F">
              <a:alpha val="25000"/>
            </a:srgbClr>
          </a:solidFill>
          <a:ln w="50800">
            <a:solidFill>
              <a:srgbClr val="DFDEDA"/>
            </a:solidFill>
          </a:ln>
        </p:spPr>
        <p:txBody>
          <a:bodyPr lIns="76200" tIns="76200" rIns="76200" bIns="76200" anchor="ctr">
            <a:noAutofit/>
          </a:bodyPr>
          <a:lstStyle/>
          <a:p>
            <a:pPr lvl="0" algn="ctr" defTabSz="876300">
              <a:lnSpc>
                <a:spcPct val="90000"/>
              </a:lnSpc>
              <a:defRPr sz="3600" spc="-107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nb-NO"/>
              <a:t>Klikk for å redigere tekststiler i malen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7"/>
          </p:nvPr>
        </p:nvSpPr>
        <p:spPr>
          <a:xfrm>
            <a:off x="10108372" y="7562719"/>
            <a:ext cx="4142859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8"/>
          </p:nvPr>
        </p:nvSpPr>
        <p:spPr>
          <a:xfrm>
            <a:off x="8343918" y="10249029"/>
            <a:ext cx="7688922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9"/>
          </p:nvPr>
        </p:nvSpPr>
        <p:spPr>
          <a:xfrm>
            <a:off x="16017453" y="7562719"/>
            <a:ext cx="7634580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>
                    <a:alpha val="25000"/>
                  </a:srgb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sz="quarter" idx="20"/>
          </p:nvPr>
        </p:nvSpPr>
        <p:spPr>
          <a:xfrm>
            <a:off x="17887204" y="10249029"/>
            <a:ext cx="5764829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>
                    <a:alpha val="25000"/>
                  </a:srgbClr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sz="quarter" idx="21"/>
          </p:nvPr>
        </p:nvSpPr>
        <p:spPr>
          <a:xfrm>
            <a:off x="10940640" y="5242637"/>
            <a:ext cx="2530260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ctr" defTabSz="546100">
              <a:defRPr sz="3600" b="1" spc="-10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quarter" idx="22"/>
          </p:nvPr>
        </p:nvSpPr>
        <p:spPr>
          <a:xfrm>
            <a:off x="14751795" y="5242637"/>
            <a:ext cx="8900238" cy="584201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defTabSz="546100">
              <a:lnSpc>
                <a:spcPct val="90000"/>
              </a:lnSpc>
              <a:defRPr sz="3600" spc="-107">
                <a:solidFill>
                  <a:srgbClr val="FF5A5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759515" y="1136650"/>
            <a:ext cx="22840573" cy="34290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 defTabSz="546100">
              <a:defRPr sz="1800" cap="all" spc="450">
                <a:solidFill>
                  <a:srgbClr val="9CA299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xfrm>
            <a:off x="748011" y="12594689"/>
            <a:ext cx="22863581" cy="634662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>
            <a:lvl1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1pPr>
            <a:lvl2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2pPr>
            <a:lvl3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3pPr>
            <a:lvl4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4pPr>
            <a:lvl5pPr algn="ctr" defTabSz="825500">
              <a:lnSpc>
                <a:spcPct val="90000"/>
              </a:lnSpc>
              <a:defRPr sz="1600" i="1" spc="-48">
                <a:solidFill>
                  <a:srgbClr val="9CA299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sldNum" sz="quarter" idx="2"/>
          </p:nvPr>
        </p:nvSpPr>
        <p:spPr>
          <a:xfrm>
            <a:off x="23557306" y="13030200"/>
            <a:ext cx="127001" cy="186080"/>
          </a:xfrm>
          <a:prstGeom prst="rect">
            <a:avLst/>
          </a:prstGeom>
        </p:spPr>
        <p:txBody>
          <a:bodyPr lIns="0" tIns="0" rIns="0" bIns="0"/>
          <a:lstStyle>
            <a:lvl1pPr algn="r" defTabSz="825500">
              <a:lnSpc>
                <a:spcPct val="90000"/>
              </a:lnSpc>
              <a:defRPr sz="1200" b="1" spc="-36">
                <a:solidFill>
                  <a:srgbClr val="9595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 algn="ctr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algn="ctr"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anchor="ctr"/>
          <a:lstStyle>
            <a:lvl1pPr marL="465364" indent="-465364">
              <a:spcBef>
                <a:spcPts val="3200"/>
              </a:spcBef>
              <a:buSzPct val="75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08264" indent="-465364">
              <a:spcBef>
                <a:spcPts val="3200"/>
              </a:spcBef>
              <a:buSzPct val="75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151164" indent="-465364">
              <a:spcBef>
                <a:spcPts val="3200"/>
              </a:spcBef>
              <a:buSzPct val="75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494064" indent="-465364">
              <a:spcBef>
                <a:spcPts val="3200"/>
              </a:spcBef>
              <a:buSzPct val="75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1836964" indent="-465364">
              <a:spcBef>
                <a:spcPts val="3200"/>
              </a:spcBef>
              <a:buSzPct val="75000"/>
              <a:buChar char="•"/>
              <a:defRPr sz="3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anchor="ctr"/>
          <a:lstStyle>
            <a:lvl1pPr marL="617361" indent="-617361">
              <a:spcBef>
                <a:spcPts val="4200"/>
              </a:spcBef>
              <a:buSzPct val="75000"/>
              <a:buChar char="•"/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>
              <a:spcBef>
                <a:spcPts val="4200"/>
              </a:spcBef>
              <a:buSzPct val="75000"/>
              <a:buChar char="•"/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>
              <a:spcBef>
                <a:spcPts val="4200"/>
              </a:spcBef>
              <a:buSzPct val="75000"/>
              <a:buChar char="•"/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>
              <a:spcBef>
                <a:spcPts val="4200"/>
              </a:spcBef>
              <a:buSzPct val="75000"/>
              <a:buChar char="•"/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>
              <a:spcBef>
                <a:spcPts val="4200"/>
              </a:spcBef>
              <a:buSzPct val="75000"/>
              <a:buChar char="•"/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325921" y="1100583"/>
            <a:ext cx="21863282" cy="2970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416617" y="4714747"/>
            <a:ext cx="21280519" cy="809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20548" y="13010554"/>
            <a:ext cx="325045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8" r:id="rId10"/>
    <p:sldLayoutId id="2147483669" r:id="rId11"/>
    <p:sldLayoutId id="2147483670" r:id="rId12"/>
  </p:sldLayoutIdLst>
  <p:transition spd="med"/>
  <p:txStyles>
    <p:titleStyle>
      <a:lvl1pPr marL="0" marR="0" indent="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l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565152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47" y="3913066"/>
            <a:ext cx="19012907" cy="58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279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18925" y="12380375"/>
            <a:ext cx="4812300" cy="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23169" cy="137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4084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47" y="3913066"/>
            <a:ext cx="19012907" cy="588986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6798855-CA4D-CC4C-83C2-A8EDFAC7257F}"/>
              </a:ext>
            </a:extLst>
          </p:cNvPr>
          <p:cNvSpPr txBox="1"/>
          <p:nvPr/>
        </p:nvSpPr>
        <p:spPr>
          <a:xfrm>
            <a:off x="9199656" y="9643545"/>
            <a:ext cx="5070297" cy="1683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dirty="0" err="1"/>
              <a:t>even@nabobil.no</a:t>
            </a:r>
            <a:endParaRPr lang="nb-NO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+47 975 23 202</a:t>
            </a:r>
          </a:p>
        </p:txBody>
      </p:sp>
    </p:spTree>
    <p:extLst>
      <p:ext uri="{BB962C8B-B14F-4D97-AF65-F5344CB8AC3E}">
        <p14:creationId xmlns:p14="http://schemas.microsoft.com/office/powerpoint/2010/main" val="250056965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-12051" y="-6489"/>
            <a:ext cx="24408102" cy="9696844"/>
          </a:xfrm>
          <a:prstGeom prst="rect">
            <a:avLst/>
          </a:prstGeom>
          <a:solidFill>
            <a:srgbClr val="F4F2F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ctrTitle"/>
          </p:nvPr>
        </p:nvSpPr>
        <p:spPr>
          <a:xfrm>
            <a:off x="1198921" y="4597239"/>
            <a:ext cx="21863282" cy="2006922"/>
          </a:xfrm>
          <a:prstGeom prst="rect">
            <a:avLst/>
          </a:prstGeom>
        </p:spPr>
        <p:txBody>
          <a:bodyPr/>
          <a:lstStyle>
            <a:lvl1pPr algn="ctr">
              <a:defRPr sz="12000">
                <a:solidFill>
                  <a:srgbClr val="423D3E"/>
                </a:solidFill>
              </a:defRPr>
            </a:lvl1pPr>
          </a:lstStyle>
          <a:p>
            <a:r>
              <a:rPr lang="nb-NO" dirty="0"/>
              <a:t>P2P</a:t>
            </a:r>
            <a:r>
              <a:rPr dirty="0"/>
              <a:t> </a:t>
            </a:r>
            <a:r>
              <a:rPr lang="nb-NO" dirty="0"/>
              <a:t>bilutleie</a:t>
            </a:r>
            <a:endParaRPr dirty="0"/>
          </a:p>
        </p:txBody>
      </p:sp>
      <p:sp>
        <p:nvSpPr>
          <p:cNvPr id="248" name="Shape 248"/>
          <p:cNvSpPr>
            <a:spLocks noGrp="1"/>
          </p:cNvSpPr>
          <p:nvPr>
            <p:ph type="subTitle" sz="quarter" idx="1"/>
          </p:nvPr>
        </p:nvSpPr>
        <p:spPr>
          <a:xfrm>
            <a:off x="3700242" y="10520571"/>
            <a:ext cx="16860640" cy="2122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423D3E"/>
                </a:solidFill>
              </a:defRPr>
            </a:lvl1pPr>
          </a:lstStyle>
          <a:p>
            <a:r>
              <a:rPr lang="nb-NO" dirty="0"/>
              <a:t>Markedsplass for bilutleie mellom privatpersoner i ditt nabolag med forsikring fra</a:t>
            </a:r>
            <a:endParaRPr dirty="0"/>
          </a:p>
        </p:txBody>
      </p:sp>
      <p:pic>
        <p:nvPicPr>
          <p:cNvPr id="25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6295" y="2814618"/>
            <a:ext cx="4198722" cy="1457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0" y="11581663"/>
            <a:ext cx="3706368" cy="9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278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12214727" cy="13755234"/>
          </a:xfrm>
          <a:prstGeom prst="rect">
            <a:avLst/>
          </a:prstGeom>
          <a:solidFill>
            <a:srgbClr val="F4F2F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079616" y="10714256"/>
            <a:ext cx="6620500" cy="1355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9000">
                <a:solidFill>
                  <a:srgbClr val="56515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nb-NO" dirty="0"/>
              <a:t>biler</a:t>
            </a:r>
            <a:endParaRPr sz="8500" dirty="0"/>
          </a:p>
        </p:txBody>
      </p:sp>
      <p:pic>
        <p:nvPicPr>
          <p:cNvPr id="13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2129" y="1855842"/>
            <a:ext cx="7080825" cy="577192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14374502" y="4307516"/>
            <a:ext cx="9272898" cy="146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8500">
                <a:solidFill>
                  <a:srgbClr val="5651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nb-NO" dirty="0"/>
              <a:t>registrerte brukere</a:t>
            </a:r>
            <a:endParaRPr dirty="0"/>
          </a:p>
        </p:txBody>
      </p:sp>
      <p:pic>
        <p:nvPicPr>
          <p:cNvPr id="13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44271" y="6655901"/>
            <a:ext cx="3333359" cy="594807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2176856" y="9249112"/>
            <a:ext cx="3507369" cy="145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8500">
                <a:solidFill>
                  <a:srgbClr val="5651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nb-NO" dirty="0"/>
              <a:t>5 500+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14309098" y="2936746"/>
            <a:ext cx="4719240" cy="145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8500">
                <a:solidFill>
                  <a:srgbClr val="56515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nb-NO" dirty="0"/>
              <a:t>125 000+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564586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0" y="823727"/>
            <a:ext cx="24408102" cy="9696844"/>
          </a:xfrm>
          <a:prstGeom prst="rect">
            <a:avLst/>
          </a:prstGeom>
          <a:solidFill>
            <a:srgbClr val="F4F2F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subTitle" sz="quarter" idx="1"/>
          </p:nvPr>
        </p:nvSpPr>
        <p:spPr>
          <a:xfrm>
            <a:off x="3773731" y="11374011"/>
            <a:ext cx="16860640" cy="2122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423D3E"/>
                </a:solidFill>
              </a:defRPr>
            </a:lvl1pPr>
          </a:lstStyle>
          <a:p>
            <a:r>
              <a:rPr lang="nb-NO" dirty="0"/>
              <a:t>60 000+ leieforhold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8F1224A-DD6E-8149-8D7A-1F235520C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5994"/>
              </p:ext>
            </p:extLst>
          </p:nvPr>
        </p:nvGraphicFramePr>
        <p:xfrm>
          <a:off x="2529839" y="1737360"/>
          <a:ext cx="18104531" cy="801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602418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8925" y="12380375"/>
            <a:ext cx="4812300" cy="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7A8FFDF-994C-964C-86B3-8ADB2E4E8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330227"/>
            <a:ext cx="21279722" cy="12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8270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8925" y="12380375"/>
            <a:ext cx="4812300" cy="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0B47A14-7CF6-3A4B-878B-6429AAA6E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5" y="372856"/>
            <a:ext cx="21113750" cy="120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876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18925" y="12380375"/>
            <a:ext cx="4812300" cy="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EE073F7-9FF1-984E-BBAD-740EFF19C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0"/>
            <a:ext cx="21884640" cy="123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18925" y="12380375"/>
            <a:ext cx="4812300" cy="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2C73DE4-C4DC-E441-B70F-221599BE5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8" y="-1"/>
            <a:ext cx="21485225" cy="120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534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18925" y="12380375"/>
            <a:ext cx="4812300" cy="9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50B0489-9E27-A94F-9A23-17BD34780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6" y="2063870"/>
            <a:ext cx="24427056" cy="82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215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æder" id="{7FA5EB3B-0B53-E348-9BB8-5FD13689CF38}" vid="{67B64C7D-0D7C-C24C-BE97-5A2CE1EEB6C5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Ræder</Template>
  <TotalTime>2341</TotalTime>
  <Words>51</Words>
  <Application>Microsoft Office PowerPoint</Application>
  <PresentationFormat>Egendefinert</PresentationFormat>
  <Paragraphs>12</Paragraphs>
  <Slides>11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Helvetica</vt:lpstr>
      <vt:lpstr>Helvetica Light</vt:lpstr>
      <vt:lpstr>Helvetica Neue</vt:lpstr>
      <vt:lpstr>White</vt:lpstr>
      <vt:lpstr>PowerPoint-presentasjon</vt:lpstr>
      <vt:lpstr>P2P bilutleie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Statens Vegvesen Oslo 25/5</dc:title>
  <dc:creator>Even Heggernes</dc:creator>
  <cp:lastModifiedBy>Kanold Claes</cp:lastModifiedBy>
  <cp:revision>94</cp:revision>
  <cp:lastPrinted>2018-02-12T11:32:07Z</cp:lastPrinted>
  <dcterms:created xsi:type="dcterms:W3CDTF">2016-05-25T06:45:09Z</dcterms:created>
  <dcterms:modified xsi:type="dcterms:W3CDTF">2018-02-12T14:37:27Z</dcterms:modified>
</cp:coreProperties>
</file>