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9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1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56" r:id="rId2"/>
    <p:sldMasterId id="2147483651" r:id="rId3"/>
    <p:sldMasterId id="2147483770" r:id="rId4"/>
    <p:sldMasterId id="2147483758" r:id="rId5"/>
    <p:sldMasterId id="2147483746" r:id="rId6"/>
    <p:sldMasterId id="2147483652" r:id="rId7"/>
    <p:sldMasterId id="2147483653" r:id="rId8"/>
    <p:sldMasterId id="2147483654" r:id="rId9"/>
    <p:sldMasterId id="2147483655" r:id="rId10"/>
    <p:sldMasterId id="2147483782" r:id="rId11"/>
    <p:sldMasterId id="2147483794" r:id="rId12"/>
    <p:sldMasterId id="2147483806" r:id="rId13"/>
    <p:sldMasterId id="2147483658" r:id="rId14"/>
  </p:sldMasterIdLst>
  <p:notesMasterIdLst>
    <p:notesMasterId r:id="rId21"/>
  </p:notesMasterIdLst>
  <p:handoutMasterIdLst>
    <p:handoutMasterId r:id="rId22"/>
  </p:handoutMasterIdLst>
  <p:sldIdLst>
    <p:sldId id="583" r:id="rId15"/>
    <p:sldId id="584" r:id="rId16"/>
    <p:sldId id="594" r:id="rId17"/>
    <p:sldId id="595" r:id="rId18"/>
    <p:sldId id="597" r:id="rId19"/>
    <p:sldId id="581" r:id="rId20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B5B500"/>
      </a:buClr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B5B500"/>
      </a:buClr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B5B500"/>
      </a:buClr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B5B500"/>
      </a:buClr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B5B500"/>
      </a:buClr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500"/>
    <a:srgbClr val="6C1869"/>
    <a:srgbClr val="002C45"/>
    <a:srgbClr val="272727"/>
    <a:srgbClr val="4C154B"/>
    <a:srgbClr val="531751"/>
    <a:srgbClr val="521750"/>
    <a:srgbClr val="828381"/>
    <a:srgbClr val="5A5A59"/>
    <a:srgbClr val="061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426" autoAdjust="0"/>
    <p:restoredTop sz="94671" autoAdjust="0"/>
  </p:normalViewPr>
  <p:slideViewPr>
    <p:cSldViewPr snapToObjects="1">
      <p:cViewPr varScale="1">
        <p:scale>
          <a:sx n="66" d="100"/>
          <a:sy n="66" d="100"/>
        </p:scale>
        <p:origin x="-1188" y="-96"/>
      </p:cViewPr>
      <p:guideLst>
        <p:guide orient="horz" pos="754"/>
        <p:guide/>
      </p:guideLst>
    </p:cSldViewPr>
  </p:slideViewPr>
  <p:outlineViewPr>
    <p:cViewPr>
      <p:scale>
        <a:sx n="33" d="100"/>
        <a:sy n="33" d="100"/>
      </p:scale>
      <p:origin x="0" y="110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spcBef>
                <a:spcPct val="0"/>
              </a:spcBef>
              <a:buClr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endParaRPr lang="nb-NO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spcBef>
                <a:spcPct val="0"/>
              </a:spcBef>
              <a:buClr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fld id="{B2603E8A-F7FE-49C0-842D-B4121E0BF661}" type="datetime1">
              <a:rPr lang="en-US"/>
              <a:pPr/>
              <a:t>3/23/2015</a:t>
            </a:fld>
            <a:endParaRPr lang="nb-NO"/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spcBef>
                <a:spcPct val="0"/>
              </a:spcBef>
              <a:buClr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endParaRPr lang="nb-NO"/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spcBef>
                <a:spcPct val="0"/>
              </a:spcBef>
              <a:buClr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fld id="{5ECCACE6-52A5-44F2-99B8-691A923FD22A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0569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spcBef>
                <a:spcPct val="0"/>
              </a:spcBef>
              <a:buClr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buClr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fld id="{4F115412-6571-47F5-B32E-13894A9011F9}" type="datetime1">
              <a:rPr lang="en-US"/>
              <a:pPr/>
              <a:t>3/23/2015</a:t>
            </a:fld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spcBef>
                <a:spcPct val="0"/>
              </a:spcBef>
              <a:buClr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buClr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fld id="{1D6E3D3C-5C77-4213-9B8F-52DB527AA0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365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tripes_C5_envelop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611560"/>
            <a:ext cx="9684568" cy="6849332"/>
          </a:xfrm>
          <a:prstGeom prst="rect">
            <a:avLst/>
          </a:prstGeom>
        </p:spPr>
      </p:pic>
      <p:sp>
        <p:nvSpPr>
          <p:cNvPr id="1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55500" y="3789040"/>
            <a:ext cx="7648948" cy="1368748"/>
          </a:xfrm>
        </p:spPr>
        <p:txBody>
          <a:bodyPr/>
          <a:lstStyle>
            <a:lvl1pPr marL="0" indent="0" algn="r">
              <a:buFontTx/>
              <a:buNone/>
              <a:defRPr sz="1600">
                <a:solidFill>
                  <a:srgbClr val="272727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71600" y="3212976"/>
            <a:ext cx="7632848" cy="576064"/>
          </a:xfrm>
        </p:spPr>
        <p:txBody>
          <a:bodyPr/>
          <a:lstStyle>
            <a:lvl1pPr algn="r">
              <a:defRPr sz="3200" b="0">
                <a:solidFill>
                  <a:srgbClr val="6C186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-72008" y="5229200"/>
            <a:ext cx="9252520" cy="432048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19" descr="technology in motion_white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16" y="5229200"/>
            <a:ext cx="2995532" cy="432048"/>
          </a:xfrm>
          <a:prstGeom prst="rect">
            <a:avLst/>
          </a:prstGeom>
        </p:spPr>
      </p:pic>
      <p:pic>
        <p:nvPicPr>
          <p:cNvPr id="21" name="Picture 20" descr="web_address_horizontal_1.ai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734" y="5949280"/>
            <a:ext cx="1562020" cy="216024"/>
          </a:xfrm>
          <a:prstGeom prst="rect">
            <a:avLst/>
          </a:prstGeom>
        </p:spPr>
      </p:pic>
      <p:pic>
        <p:nvPicPr>
          <p:cNvPr id="22" name="Picture 21" descr="Fara_Logo_RGB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972442" cy="233395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903144"/>
            <a:ext cx="5472608" cy="464194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568" y="1988840"/>
            <a:ext cx="5472608" cy="273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68" y="5512968"/>
            <a:ext cx="5472608" cy="659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988839"/>
            <a:ext cx="5471963" cy="4421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988839"/>
            <a:ext cx="2911475" cy="442148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8088" y="1988839"/>
            <a:ext cx="2911475" cy="442148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4912984"/>
            <a:ext cx="5085208" cy="454354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2976" y="1988840"/>
            <a:ext cx="5085208" cy="273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2976" y="5526940"/>
            <a:ext cx="5085208" cy="645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84213" y="1988840"/>
            <a:ext cx="5471963" cy="398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988839"/>
            <a:ext cx="2911475" cy="442148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8088" y="1988839"/>
            <a:ext cx="2911475" cy="442148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84213" y="1988840"/>
            <a:ext cx="8002587" cy="398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3pPr marL="784800" indent="-228600">
              <a:buFont typeface="Lucida Grande"/>
              <a:buChar char="⦦"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4912984"/>
            <a:ext cx="5085208" cy="454354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2976" y="1988840"/>
            <a:ext cx="5085208" cy="273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2976" y="5526940"/>
            <a:ext cx="5085208" cy="645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988839"/>
            <a:ext cx="5471963" cy="4421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4" y="1988839"/>
            <a:ext cx="2552104" cy="442148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8089" y="1988839"/>
            <a:ext cx="2552104" cy="442148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4912984"/>
            <a:ext cx="5085208" cy="454354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2976" y="1988840"/>
            <a:ext cx="5085208" cy="273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2976" y="5526940"/>
            <a:ext cx="5085208" cy="645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988839"/>
            <a:ext cx="5471963" cy="4421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4" y="2060847"/>
            <a:ext cx="2552104" cy="434947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8089" y="2060847"/>
            <a:ext cx="2552104" cy="434947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6889769" cy="1012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SzPct val="150000"/>
              <a:defRPr sz="2400"/>
            </a:lvl1pPr>
            <a:lvl2pPr marL="622300" indent="-260350">
              <a:defRPr sz="2000"/>
            </a:lvl2pPr>
            <a:lvl3pPr marL="893763" indent="-271463">
              <a:defRPr sz="1800"/>
            </a:lvl3pPr>
            <a:lvl4pPr marL="1255713" indent="-361950">
              <a:defRPr sz="16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51521" y="1628800"/>
            <a:ext cx="1367730" cy="4824536"/>
          </a:xfrm>
        </p:spPr>
        <p:txBody>
          <a:bodyPr lIns="0" rIns="0">
            <a:normAutofit/>
          </a:bodyPr>
          <a:lstStyle>
            <a:lvl1pPr marL="180975" indent="-180975">
              <a:defRPr sz="1400" b="1" i="1"/>
            </a:lvl1pPr>
            <a:lvl2pPr marL="271463" indent="-180975">
              <a:defRPr sz="1200" b="0" i="1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4"/>
          </p:nvPr>
        </p:nvSpPr>
        <p:spPr>
          <a:xfrm>
            <a:off x="3517900" y="6524625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B500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5"/>
          </p:nvPr>
        </p:nvSpPr>
        <p:spPr>
          <a:xfrm>
            <a:off x="5795963" y="6524625"/>
            <a:ext cx="2895600" cy="188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B500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684213" y="6524625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B500"/>
                </a:solidFill>
              </a:defRPr>
            </a:lvl1pPr>
          </a:lstStyle>
          <a:p>
            <a:pPr>
              <a:defRPr/>
            </a:pPr>
            <a:r>
              <a:rPr lang="nb-NO"/>
              <a:t>Page </a:t>
            </a:r>
            <a:fld id="{1EF9E722-6CB0-4E28-8F79-55F43E0961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606000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4912984"/>
            <a:ext cx="5013200" cy="454354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2976" y="1988840"/>
            <a:ext cx="5013200" cy="273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2976" y="5526940"/>
            <a:ext cx="5013200" cy="645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988839"/>
            <a:ext cx="5471963" cy="4421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4" y="1988839"/>
            <a:ext cx="2552104" cy="442148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8089" y="1988839"/>
            <a:ext cx="2552104" cy="442148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4912984"/>
            <a:ext cx="4941192" cy="454354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2976" y="1988840"/>
            <a:ext cx="4941192" cy="273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2976" y="5526940"/>
            <a:ext cx="4941192" cy="645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6911975" cy="1012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988839"/>
            <a:ext cx="5471963" cy="4421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6911975" cy="1012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988839"/>
            <a:ext cx="2552103" cy="442148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8088" y="1988839"/>
            <a:ext cx="2552103" cy="442148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567215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4414846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4912984"/>
            <a:ext cx="5013200" cy="454354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2976" y="1916832"/>
            <a:ext cx="5013200" cy="2810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2976" y="5526940"/>
            <a:ext cx="5013200" cy="645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4213" y="1988839"/>
            <a:ext cx="5471963" cy="442148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tripes_C5_envelop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611560"/>
            <a:ext cx="9684568" cy="6849332"/>
          </a:xfrm>
          <a:prstGeom prst="rect">
            <a:avLst/>
          </a:prstGeom>
        </p:spPr>
      </p:pic>
      <p:sp>
        <p:nvSpPr>
          <p:cNvPr id="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55500" y="3789040"/>
            <a:ext cx="7648948" cy="1368748"/>
          </a:xfrm>
        </p:spPr>
        <p:txBody>
          <a:bodyPr/>
          <a:lstStyle>
            <a:lvl1pPr marL="0" indent="0" algn="r">
              <a:buFontTx/>
              <a:buNone/>
              <a:defRPr sz="1600">
                <a:solidFill>
                  <a:srgbClr val="272727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71600" y="3212976"/>
            <a:ext cx="7632848" cy="576064"/>
          </a:xfrm>
        </p:spPr>
        <p:txBody>
          <a:bodyPr/>
          <a:lstStyle>
            <a:lvl1pPr algn="r">
              <a:defRPr sz="3200" b="0">
                <a:solidFill>
                  <a:srgbClr val="6C186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-72008" y="5229200"/>
            <a:ext cx="9252520" cy="432048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2" name="Picture 21" descr="technology in motion_white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16" y="5229200"/>
            <a:ext cx="2995532" cy="432048"/>
          </a:xfrm>
          <a:prstGeom prst="rect">
            <a:avLst/>
          </a:prstGeom>
        </p:spPr>
      </p:pic>
      <p:pic>
        <p:nvPicPr>
          <p:cNvPr id="24" name="Picture 23" descr="web_address_horizontal_1.ai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734" y="5949280"/>
            <a:ext cx="1562020" cy="216024"/>
          </a:xfrm>
          <a:prstGeom prst="rect">
            <a:avLst/>
          </a:prstGeom>
        </p:spPr>
      </p:pic>
      <p:pic>
        <p:nvPicPr>
          <p:cNvPr id="25" name="Picture 24" descr="Fara_Logo_RGB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972442" cy="233395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4486284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988839"/>
            <a:ext cx="4959357" cy="4421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2856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52935"/>
            <a:ext cx="4040188" cy="327322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455772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C1869"/>
              </a:buClr>
              <a:defRPr/>
            </a:lvl1pPr>
            <a:lvl2pPr marL="525600" indent="-234000">
              <a:buClr>
                <a:srgbClr val="6C1869"/>
              </a:buClr>
              <a:buFont typeface="Lucida Grande"/>
              <a:buChar char="-"/>
              <a:defRPr>
                <a:solidFill>
                  <a:srgbClr val="828381"/>
                </a:solidFill>
              </a:defRPr>
            </a:lvl2pPr>
            <a:lvl3pPr marL="784800" indent="-228600">
              <a:buClr>
                <a:srgbClr val="6C1869"/>
              </a:buClr>
              <a:buFont typeface="Lucida Grande"/>
              <a:buChar char="⦦"/>
              <a:defRPr>
                <a:solidFill>
                  <a:srgbClr val="828381"/>
                </a:solidFill>
              </a:defRPr>
            </a:lvl3pPr>
            <a:lvl4pPr>
              <a:buClr>
                <a:srgbClr val="6C1869"/>
              </a:buClr>
              <a:defRPr>
                <a:solidFill>
                  <a:srgbClr val="828381"/>
                </a:solidFill>
              </a:defRPr>
            </a:lvl4pPr>
            <a:lvl5pPr>
              <a:buClr>
                <a:srgbClr val="6C1869"/>
              </a:buClr>
              <a:defRPr>
                <a:solidFill>
                  <a:srgbClr val="82838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988839"/>
            <a:ext cx="4959357" cy="4421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6915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80928"/>
            <a:ext cx="4040188" cy="352839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96" y="2132856"/>
            <a:ext cx="5486400" cy="2594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596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455772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988839"/>
            <a:ext cx="4959357" cy="4421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6915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80928"/>
            <a:ext cx="4040188" cy="352839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6911975" cy="1012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4912984"/>
            <a:ext cx="5486400" cy="4543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96" y="1428735"/>
            <a:ext cx="5486400" cy="32988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596" y="5526940"/>
            <a:ext cx="5486400" cy="645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C186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455772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988839"/>
            <a:ext cx="4959357" cy="4421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6915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80928"/>
            <a:ext cx="4040188" cy="352839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4912984"/>
            <a:ext cx="5223524" cy="454354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96" y="1988840"/>
            <a:ext cx="5223524" cy="273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596" y="5526940"/>
            <a:ext cx="5223524" cy="645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716338"/>
            <a:ext cx="6400800" cy="14414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00113" y="2060575"/>
            <a:ext cx="7556500" cy="1470025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B5B5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355367" name="Group 39"/>
          <p:cNvGrpSpPr>
            <a:grpSpLocks/>
          </p:cNvGrpSpPr>
          <p:nvPr userDrawn="1"/>
        </p:nvGrpSpPr>
        <p:grpSpPr bwMode="auto">
          <a:xfrm>
            <a:off x="222250" y="5300663"/>
            <a:ext cx="8710613" cy="1352550"/>
            <a:chOff x="160" y="3382"/>
            <a:chExt cx="5487" cy="852"/>
          </a:xfrm>
        </p:grpSpPr>
        <p:pic>
          <p:nvPicPr>
            <p:cNvPr id="355341" name="Picture 13" descr="Picture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19" y="3385"/>
              <a:ext cx="1359" cy="849"/>
            </a:xfrm>
            <a:prstGeom prst="rect">
              <a:avLst/>
            </a:prstGeom>
            <a:noFill/>
          </p:spPr>
        </p:pic>
        <p:pic>
          <p:nvPicPr>
            <p:cNvPr id="355342" name="Picture 14" descr="Picture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0" y="3385"/>
              <a:ext cx="1359" cy="849"/>
            </a:xfrm>
            <a:prstGeom prst="rect">
              <a:avLst/>
            </a:prstGeom>
            <a:noFill/>
          </p:spPr>
        </p:pic>
        <p:pic>
          <p:nvPicPr>
            <p:cNvPr id="355343" name="Picture 15" descr="Picture4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1" y="3382"/>
              <a:ext cx="664" cy="849"/>
            </a:xfrm>
            <a:prstGeom prst="rect">
              <a:avLst/>
            </a:prstGeom>
            <a:noFill/>
          </p:spPr>
        </p:pic>
        <p:pic>
          <p:nvPicPr>
            <p:cNvPr id="355344" name="Picture 16" descr="Picture5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88" y="3385"/>
              <a:ext cx="1359" cy="849"/>
            </a:xfrm>
            <a:prstGeom prst="rect">
              <a:avLst/>
            </a:prstGeom>
            <a:noFill/>
          </p:spPr>
        </p:pic>
        <p:pic>
          <p:nvPicPr>
            <p:cNvPr id="355345" name="Picture 17" descr="Picture6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99" y="3385"/>
              <a:ext cx="664" cy="849"/>
            </a:xfrm>
            <a:prstGeom prst="rect">
              <a:avLst/>
            </a:prstGeom>
            <a:noFill/>
          </p:spPr>
        </p:pic>
      </p:grpSp>
      <p:pic>
        <p:nvPicPr>
          <p:cNvPr id="355365" name="Picture 37" descr="fara_txt_green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200025"/>
            <a:ext cx="2089150" cy="1500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436203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6911975" cy="102392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775"/>
            <a:ext cx="8208912" cy="4781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17900" y="6524625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5FB4A0-83EA-4382-ACB5-221FEF94D29D}" type="datetime3">
              <a:rPr lang="nb-NO" smtClean="0"/>
              <a:t>2015.03.23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5963" y="6524625"/>
            <a:ext cx="2895600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/>
              <a:t>www.fara.no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544" y="6524625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/>
              <a:t>Page </a:t>
            </a:r>
            <a:fld id="{1C0BC8EE-10A7-466B-9AA9-9713A08F1EE8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742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988839"/>
            <a:ext cx="5471963" cy="4421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4" y="1988839"/>
            <a:ext cx="2840136" cy="442148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8089" y="1988839"/>
            <a:ext cx="2840136" cy="442148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.emf"/><Relationship Id="rId5" Type="http://schemas.openxmlformats.org/officeDocument/2006/relationships/image" Target="../media/image18.jpeg"/><Relationship Id="rId4" Type="http://schemas.openxmlformats.org/officeDocument/2006/relationships/theme" Target="../theme/theme14.xml"/><Relationship Id="rId9" Type="http://schemas.openxmlformats.org/officeDocument/2006/relationships/image" Target="../media/image4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8840"/>
            <a:ext cx="8002587" cy="398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43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Rectangle 2"/>
          <p:cNvSpPr/>
          <p:nvPr/>
        </p:nvSpPr>
        <p:spPr bwMode="auto">
          <a:xfrm>
            <a:off x="-72008" y="1412776"/>
            <a:ext cx="9252520" cy="216024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 descr="technology in motion_white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12776"/>
            <a:ext cx="1497766" cy="216024"/>
          </a:xfrm>
          <a:prstGeom prst="rect">
            <a:avLst/>
          </a:prstGeom>
        </p:spPr>
      </p:pic>
      <p:pic>
        <p:nvPicPr>
          <p:cNvPr id="14" name="Picture 13" descr="Fara_Logo_RG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296144" cy="7615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9" r:id="rId2"/>
    <p:sldLayoutId id="2147483821" r:id="rId3"/>
  </p:sldLayoutIdLst>
  <p:transition/>
  <p:hf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6C186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234000" indent="-234000" algn="l" rtl="0" eaLnBrk="1" fontAlgn="base" hangingPunct="1">
        <a:spcBef>
          <a:spcPct val="20000"/>
        </a:spcBef>
        <a:spcAft>
          <a:spcPct val="0"/>
        </a:spcAft>
        <a:buClr>
          <a:srgbClr val="6C1869"/>
        </a:buClr>
        <a:buChar char="•"/>
        <a:defRPr>
          <a:solidFill>
            <a:srgbClr val="272727"/>
          </a:solidFill>
          <a:latin typeface="+mn-lt"/>
          <a:ea typeface="+mn-ea"/>
          <a:cs typeface="+mn-cs"/>
        </a:defRPr>
      </a:lvl1pPr>
      <a:lvl2pPr marL="525600" indent="-234000" algn="l" rtl="0" eaLnBrk="1" fontAlgn="base" hangingPunct="1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600">
          <a:solidFill>
            <a:srgbClr val="828381"/>
          </a:solidFill>
          <a:latin typeface="+mn-lt"/>
        </a:defRPr>
      </a:lvl2pPr>
      <a:lvl3pPr marL="784800" indent="-228600" algn="l" rtl="0" eaLnBrk="1" fontAlgn="base" hangingPunct="1">
        <a:spcBef>
          <a:spcPct val="20000"/>
        </a:spcBef>
        <a:spcAft>
          <a:spcPct val="0"/>
        </a:spcAft>
        <a:buClr>
          <a:srgbClr val="6C1869"/>
        </a:buClr>
        <a:buSzPct val="100000"/>
        <a:buFont typeface="Lucida Grande"/>
        <a:buChar char="⦦"/>
        <a:defRPr sz="1400">
          <a:solidFill>
            <a:srgbClr val="828381"/>
          </a:solidFill>
          <a:latin typeface="+mn-lt"/>
        </a:defRPr>
      </a:lvl3pPr>
      <a:lvl4pPr marL="1144800" indent="-228600" algn="l" rtl="0" eaLnBrk="1" fontAlgn="base" hangingPunct="1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200">
          <a:solidFill>
            <a:srgbClr val="828381"/>
          </a:solidFill>
          <a:latin typeface="+mn-lt"/>
        </a:defRPr>
      </a:lvl4pPr>
      <a:lvl5pPr marL="1396800" indent="-228600" algn="l" rtl="0" eaLnBrk="1" fontAlgn="base" hangingPunct="1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000">
          <a:solidFill>
            <a:srgbClr val="82838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430" name="Picture 14" descr="_Married_ppt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964729" y="4643446"/>
            <a:ext cx="2546974" cy="1698613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8840"/>
            <a:ext cx="4967907" cy="398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-72008" y="1412776"/>
            <a:ext cx="9252520" cy="216024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19" descr="Fara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296144" cy="761532"/>
          </a:xfrm>
          <a:prstGeom prst="rect">
            <a:avLst/>
          </a:prstGeom>
        </p:spPr>
      </p:pic>
      <p:pic>
        <p:nvPicPr>
          <p:cNvPr id="21" name="Picture 20" descr="technology in motion_white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12776"/>
            <a:ext cx="1497766" cy="216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8" r:id="rId3"/>
    <p:sldLayoutId id="2147483729" r:id="rId4"/>
    <p:sldLayoutId id="2147483730" r:id="rId5"/>
  </p:sldLayoutIdLst>
  <p:transition/>
  <p:hf hdr="0" dt="0"/>
  <p:txStyles>
    <p:titleStyle>
      <a:lvl1pPr algn="r" rtl="0" fontAlgn="base">
        <a:spcBef>
          <a:spcPct val="0"/>
        </a:spcBef>
        <a:spcAft>
          <a:spcPct val="0"/>
        </a:spcAft>
        <a:defRPr sz="3200">
          <a:solidFill>
            <a:srgbClr val="6C18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2340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>
          <a:solidFill>
            <a:srgbClr val="272727"/>
          </a:solidFill>
          <a:latin typeface="+mn-lt"/>
          <a:ea typeface="+mn-ea"/>
          <a:cs typeface="+mn-cs"/>
        </a:defRPr>
      </a:lvl1pPr>
      <a:lvl2pPr marL="4896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600">
          <a:solidFill>
            <a:srgbClr val="828381"/>
          </a:solidFill>
          <a:latin typeface="+mn-lt"/>
        </a:defRPr>
      </a:lvl2pPr>
      <a:lvl3pPr marL="7488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⦦"/>
        <a:defRPr sz="1400">
          <a:solidFill>
            <a:srgbClr val="82838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200">
          <a:solidFill>
            <a:srgbClr val="82838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000">
          <a:solidFill>
            <a:srgbClr val="82838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430" name="Picture 14" descr="_Married_ppt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964729" y="4643446"/>
            <a:ext cx="2546974" cy="1698612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8840"/>
            <a:ext cx="4967907" cy="398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-72008" y="1412776"/>
            <a:ext cx="9252520" cy="216024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17" descr="Fara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296144" cy="761532"/>
          </a:xfrm>
          <a:prstGeom prst="rect">
            <a:avLst/>
          </a:prstGeom>
        </p:spPr>
      </p:pic>
      <p:pic>
        <p:nvPicPr>
          <p:cNvPr id="19" name="Picture 18" descr="technology in motion_white.a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12776"/>
            <a:ext cx="1497766" cy="216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7" r:id="rId3"/>
    <p:sldLayoutId id="2147483788" r:id="rId4"/>
    <p:sldLayoutId id="2147483789" r:id="rId5"/>
    <p:sldLayoutId id="2147483791" r:id="rId6"/>
  </p:sldLayoutIdLst>
  <p:transition/>
  <p:hf hdr="0" dt="0"/>
  <p:txStyles>
    <p:titleStyle>
      <a:lvl1pPr algn="r" rtl="0" fontAlgn="base">
        <a:spcBef>
          <a:spcPct val="0"/>
        </a:spcBef>
        <a:spcAft>
          <a:spcPct val="0"/>
        </a:spcAft>
        <a:defRPr sz="3200">
          <a:solidFill>
            <a:srgbClr val="6C18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2340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>
          <a:solidFill>
            <a:srgbClr val="272727"/>
          </a:solidFill>
          <a:latin typeface="+mn-lt"/>
          <a:ea typeface="+mn-ea"/>
          <a:cs typeface="+mn-cs"/>
        </a:defRPr>
      </a:lvl1pPr>
      <a:lvl2pPr marL="4896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600">
          <a:solidFill>
            <a:srgbClr val="828381"/>
          </a:solidFill>
          <a:latin typeface="+mn-lt"/>
        </a:defRPr>
      </a:lvl2pPr>
      <a:lvl3pPr marL="7488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⦦"/>
        <a:defRPr sz="1400">
          <a:solidFill>
            <a:srgbClr val="82838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200">
          <a:solidFill>
            <a:srgbClr val="82838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000">
          <a:solidFill>
            <a:srgbClr val="82838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430" name="Picture 14" descr="_Married_ppt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964729" y="4643446"/>
            <a:ext cx="2546973" cy="1698612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8840"/>
            <a:ext cx="4967907" cy="398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-72008" y="1412776"/>
            <a:ext cx="9252520" cy="216024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17" descr="Fara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296144" cy="761532"/>
          </a:xfrm>
          <a:prstGeom prst="rect">
            <a:avLst/>
          </a:prstGeom>
        </p:spPr>
      </p:pic>
      <p:pic>
        <p:nvPicPr>
          <p:cNvPr id="19" name="Picture 18" descr="technology in motion_white.a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12776"/>
            <a:ext cx="1497766" cy="216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9" r:id="rId3"/>
    <p:sldLayoutId id="2147483800" r:id="rId4"/>
    <p:sldLayoutId id="2147483801" r:id="rId5"/>
    <p:sldLayoutId id="2147483803" r:id="rId6"/>
  </p:sldLayoutIdLst>
  <p:transition/>
  <p:hf hdr="0" dt="0"/>
  <p:txStyles>
    <p:titleStyle>
      <a:lvl1pPr algn="r" rtl="0" fontAlgn="base">
        <a:spcBef>
          <a:spcPct val="0"/>
        </a:spcBef>
        <a:spcAft>
          <a:spcPct val="0"/>
        </a:spcAft>
        <a:defRPr sz="3200">
          <a:solidFill>
            <a:srgbClr val="6C18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2340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>
          <a:solidFill>
            <a:srgbClr val="272727"/>
          </a:solidFill>
          <a:latin typeface="+mn-lt"/>
          <a:ea typeface="+mn-ea"/>
          <a:cs typeface="+mn-cs"/>
        </a:defRPr>
      </a:lvl1pPr>
      <a:lvl2pPr marL="4896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600">
          <a:solidFill>
            <a:srgbClr val="828381"/>
          </a:solidFill>
          <a:latin typeface="+mn-lt"/>
        </a:defRPr>
      </a:lvl2pPr>
      <a:lvl3pPr marL="7488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⦦"/>
        <a:defRPr sz="1400">
          <a:solidFill>
            <a:srgbClr val="82838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200">
          <a:solidFill>
            <a:srgbClr val="5A5A5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000">
          <a:solidFill>
            <a:srgbClr val="5A5A5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430" name="Picture 14" descr="_Married_ppt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964729" y="4644292"/>
            <a:ext cx="2546973" cy="1696920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8840"/>
            <a:ext cx="8002587" cy="398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-72008" y="1412776"/>
            <a:ext cx="9252520" cy="216024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17" descr="Fara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296144" cy="761532"/>
          </a:xfrm>
          <a:prstGeom prst="rect">
            <a:avLst/>
          </a:prstGeom>
        </p:spPr>
      </p:pic>
      <p:pic>
        <p:nvPicPr>
          <p:cNvPr id="19" name="Picture 18" descr="technology in motion_white.a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12776"/>
            <a:ext cx="1497766" cy="216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11" r:id="rId3"/>
    <p:sldLayoutId id="2147483812" r:id="rId4"/>
    <p:sldLayoutId id="2147483813" r:id="rId5"/>
    <p:sldLayoutId id="2147483815" r:id="rId6"/>
  </p:sldLayoutIdLst>
  <p:transition/>
  <p:hf hdr="0" dt="0"/>
  <p:txStyles>
    <p:titleStyle>
      <a:lvl1pPr algn="r" rtl="0" fontAlgn="base">
        <a:spcBef>
          <a:spcPct val="0"/>
        </a:spcBef>
        <a:spcAft>
          <a:spcPct val="0"/>
        </a:spcAft>
        <a:defRPr sz="3200">
          <a:solidFill>
            <a:srgbClr val="6C18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2340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>
          <a:solidFill>
            <a:srgbClr val="272727"/>
          </a:solidFill>
          <a:latin typeface="+mn-lt"/>
          <a:ea typeface="+mn-ea"/>
          <a:cs typeface="+mn-cs"/>
        </a:defRPr>
      </a:lvl1pPr>
      <a:lvl2pPr marL="4896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600">
          <a:solidFill>
            <a:srgbClr val="828381"/>
          </a:solidFill>
          <a:latin typeface="+mn-lt"/>
        </a:defRPr>
      </a:lvl2pPr>
      <a:lvl3pPr marL="7488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⦦"/>
        <a:defRPr sz="1400">
          <a:solidFill>
            <a:srgbClr val="82838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200">
          <a:solidFill>
            <a:srgbClr val="5A5A5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000">
          <a:solidFill>
            <a:srgbClr val="5A5A5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GT_1007_LR.jpg"/>
          <p:cNvPicPr>
            <a:picLocks noChangeAspect="1"/>
          </p:cNvPicPr>
          <p:nvPr/>
        </p:nvPicPr>
        <p:blipFill rotWithShape="1">
          <a:blip r:embed="rId5"/>
          <a:srcRect t="10574" b="26021"/>
          <a:stretch/>
        </p:blipFill>
        <p:spPr>
          <a:xfrm>
            <a:off x="0" y="1412776"/>
            <a:ext cx="9144000" cy="3866400"/>
          </a:xfrm>
          <a:prstGeom prst="rect">
            <a:avLst/>
          </a:prstGeom>
        </p:spPr>
      </p:pic>
      <p:pic>
        <p:nvPicPr>
          <p:cNvPr id="3" name="Picture 2" descr="stripes_C5_envelope_2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924944"/>
            <a:ext cx="9252520" cy="23762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-72008" y="5229200"/>
            <a:ext cx="9252520" cy="432048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 descr="technology in motion_white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16" y="5229200"/>
            <a:ext cx="2995532" cy="432048"/>
          </a:xfrm>
          <a:prstGeom prst="rect">
            <a:avLst/>
          </a:prstGeom>
        </p:spPr>
      </p:pic>
      <p:pic>
        <p:nvPicPr>
          <p:cNvPr id="17" name="Picture 16" descr="Fara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296144" cy="761532"/>
          </a:xfrm>
          <a:prstGeom prst="rect">
            <a:avLst/>
          </a:prstGeom>
        </p:spPr>
      </p:pic>
      <p:pic>
        <p:nvPicPr>
          <p:cNvPr id="18" name="Picture 17" descr="web_address_horizontal_1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734" y="5949280"/>
            <a:ext cx="1562020" cy="216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822" r:id="rId2"/>
    <p:sldLayoutId id="2147483823" r:id="rId3"/>
  </p:sldLayoutIdLst>
  <p:transition/>
  <p:hf hdr="0" dt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B5B500"/>
        </a:buClr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2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3568" y="2492375"/>
            <a:ext cx="5472112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31179" name="Picture 11" descr="_Board_pp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3850" y="1417638"/>
            <a:ext cx="2474913" cy="5500687"/>
          </a:xfrm>
          <a:prstGeom prst="rect">
            <a:avLst/>
          </a:prstGeom>
          <a:noFill/>
        </p:spPr>
      </p:pic>
      <p:sp>
        <p:nvSpPr>
          <p:cNvPr id="8" name="Title Placeholder 7"/>
          <p:cNvSpPr>
            <a:spLocks noGrp="1" noChangeArrowheads="1"/>
          </p:cNvSpPr>
          <p:nvPr>
            <p:ph type="title"/>
          </p:nvPr>
        </p:nvSpPr>
        <p:spPr bwMode="auto">
          <a:xfrm>
            <a:off x="5076056" y="764704"/>
            <a:ext cx="3600400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Agenda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-72008" y="1412776"/>
            <a:ext cx="9252520" cy="216024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14" descr="Fara_Logo_RG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296144" cy="761532"/>
          </a:xfrm>
          <a:prstGeom prst="rect">
            <a:avLst/>
          </a:prstGeom>
        </p:spPr>
      </p:pic>
      <p:pic>
        <p:nvPicPr>
          <p:cNvPr id="16" name="Picture 15" descr="technology in motion_white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12776"/>
            <a:ext cx="1497766" cy="216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5" r:id="rId3"/>
  </p:sldLayoutIdLst>
  <p:transition/>
  <p:hf hdr="0" dt="0"/>
  <p:txStyles>
    <p:titleStyle>
      <a:lvl1pPr algn="r" rtl="0" fontAlgn="base">
        <a:spcBef>
          <a:spcPct val="0"/>
        </a:spcBef>
        <a:spcAft>
          <a:spcPct val="0"/>
        </a:spcAft>
        <a:defRPr sz="3200">
          <a:solidFill>
            <a:srgbClr val="6C18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2340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2000">
          <a:solidFill>
            <a:srgbClr val="272727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2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_GT_0571.jpg"/>
          <p:cNvPicPr>
            <a:picLocks noChangeAspect="1"/>
          </p:cNvPicPr>
          <p:nvPr/>
        </p:nvPicPr>
        <p:blipFill>
          <a:blip r:embed="rId7"/>
          <a:srcRect l="31842" r="37855"/>
          <a:stretch>
            <a:fillRect/>
          </a:stretch>
        </p:blipFill>
        <p:spPr>
          <a:xfrm>
            <a:off x="6643702" y="1404572"/>
            <a:ext cx="2500330" cy="5500726"/>
          </a:xfrm>
          <a:prstGeom prst="rect">
            <a:avLst/>
          </a:prstGeom>
        </p:spPr>
      </p:pic>
      <p:sp>
        <p:nvSpPr>
          <p:cNvPr id="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-72008" y="1412776"/>
            <a:ext cx="9252520" cy="216024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Picture 15" descr="Fara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296144" cy="761532"/>
          </a:xfrm>
          <a:prstGeom prst="rect">
            <a:avLst/>
          </a:prstGeom>
        </p:spPr>
      </p:pic>
      <p:pic>
        <p:nvPicPr>
          <p:cNvPr id="17" name="Picture 16" descr="technology in motion_white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12776"/>
            <a:ext cx="1497766" cy="216024"/>
          </a:xfrm>
          <a:prstGeom prst="rect">
            <a:avLst/>
          </a:prstGeom>
        </p:spPr>
      </p:pic>
      <p:sp>
        <p:nvSpPr>
          <p:cNvPr id="1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8840"/>
            <a:ext cx="5471963" cy="398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5" r:id="rId3"/>
    <p:sldLayoutId id="2147483686" r:id="rId4"/>
    <p:sldLayoutId id="2147483688" r:id="rId5"/>
  </p:sldLayoutIdLst>
  <p:transition/>
  <p:hf hdr="0" dt="0"/>
  <p:txStyles>
    <p:titleStyle>
      <a:lvl1pPr algn="r" rtl="0" fontAlgn="base">
        <a:spcBef>
          <a:spcPct val="0"/>
        </a:spcBef>
        <a:spcAft>
          <a:spcPct val="0"/>
        </a:spcAft>
        <a:defRPr sz="3200">
          <a:solidFill>
            <a:srgbClr val="6C18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2340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>
          <a:solidFill>
            <a:srgbClr val="061B22"/>
          </a:solidFill>
          <a:latin typeface="+mn-lt"/>
          <a:ea typeface="+mn-ea"/>
          <a:cs typeface="+mn-cs"/>
        </a:defRPr>
      </a:lvl1pPr>
      <a:lvl2pPr marL="4896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600">
          <a:solidFill>
            <a:srgbClr val="828381"/>
          </a:solidFill>
          <a:latin typeface="+mn-lt"/>
        </a:defRPr>
      </a:lvl2pPr>
      <a:lvl3pPr marL="7488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⦦"/>
        <a:defRPr sz="1400">
          <a:solidFill>
            <a:srgbClr val="828381"/>
          </a:solidFill>
          <a:latin typeface="+mn-lt"/>
        </a:defRPr>
      </a:lvl3pPr>
      <a:lvl4pPr marL="11448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200">
          <a:solidFill>
            <a:srgbClr val="828381"/>
          </a:solidFill>
          <a:latin typeface="+mn-lt"/>
        </a:defRPr>
      </a:lvl4pPr>
      <a:lvl5pPr marL="14004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000">
          <a:solidFill>
            <a:srgbClr val="82838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_GT_0571.jpg"/>
          <p:cNvPicPr>
            <a:picLocks noChangeAspect="1"/>
          </p:cNvPicPr>
          <p:nvPr/>
        </p:nvPicPr>
        <p:blipFill>
          <a:blip r:embed="rId7"/>
          <a:srcRect l="40239" r="29448"/>
          <a:stretch>
            <a:fillRect/>
          </a:stretch>
        </p:blipFill>
        <p:spPr>
          <a:xfrm>
            <a:off x="6643702" y="1412896"/>
            <a:ext cx="2500330" cy="5500800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8840"/>
            <a:ext cx="5471963" cy="398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-72008" y="1412776"/>
            <a:ext cx="9252520" cy="216024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Picture 18" descr="Fara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296144" cy="761532"/>
          </a:xfrm>
          <a:prstGeom prst="rect">
            <a:avLst/>
          </a:prstGeom>
        </p:spPr>
      </p:pic>
      <p:pic>
        <p:nvPicPr>
          <p:cNvPr id="20" name="Picture 19" descr="technology in motion_white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12776"/>
            <a:ext cx="1497766" cy="216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4" r:id="rId2"/>
    <p:sldLayoutId id="2147483776" r:id="rId3"/>
    <p:sldLayoutId id="2147483777" r:id="rId4"/>
    <p:sldLayoutId id="2147483779" r:id="rId5"/>
  </p:sldLayoutIdLst>
  <p:transition/>
  <p:hf hdr="0" dt="0"/>
  <p:txStyles>
    <p:titleStyle>
      <a:lvl1pPr algn="r" rtl="0" fontAlgn="base">
        <a:spcBef>
          <a:spcPct val="0"/>
        </a:spcBef>
        <a:spcAft>
          <a:spcPct val="0"/>
        </a:spcAft>
        <a:defRPr sz="3200">
          <a:solidFill>
            <a:srgbClr val="6C18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2340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>
          <a:solidFill>
            <a:srgbClr val="272727"/>
          </a:solidFill>
          <a:latin typeface="+mn-lt"/>
          <a:ea typeface="+mn-ea"/>
          <a:cs typeface="+mn-cs"/>
        </a:defRPr>
      </a:lvl1pPr>
      <a:lvl2pPr marL="4896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600">
          <a:solidFill>
            <a:srgbClr val="828381"/>
          </a:solidFill>
          <a:latin typeface="+mn-lt"/>
        </a:defRPr>
      </a:lvl2pPr>
      <a:lvl3pPr marL="7488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⦦"/>
        <a:defRPr sz="1400">
          <a:solidFill>
            <a:srgbClr val="828381"/>
          </a:solidFill>
          <a:latin typeface="+mn-lt"/>
        </a:defRPr>
      </a:lvl3pPr>
      <a:lvl4pPr marL="11448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200">
          <a:solidFill>
            <a:srgbClr val="828381"/>
          </a:solidFill>
          <a:latin typeface="+mn-lt"/>
        </a:defRPr>
      </a:lvl4pPr>
      <a:lvl5pPr marL="13896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000">
          <a:solidFill>
            <a:srgbClr val="82838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_GT_0571.jpg"/>
          <p:cNvPicPr>
            <a:picLocks noChangeAspect="1"/>
          </p:cNvPicPr>
          <p:nvPr/>
        </p:nvPicPr>
        <p:blipFill>
          <a:blip r:embed="rId7"/>
          <a:srcRect l="28048" r="41237"/>
          <a:stretch>
            <a:fillRect/>
          </a:stretch>
        </p:blipFill>
        <p:spPr>
          <a:xfrm>
            <a:off x="6643702" y="1456120"/>
            <a:ext cx="2500330" cy="5429264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8840"/>
            <a:ext cx="5471963" cy="398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-72008" y="1412776"/>
            <a:ext cx="9252520" cy="216024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17" descr="Fara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296144" cy="761532"/>
          </a:xfrm>
          <a:prstGeom prst="rect">
            <a:avLst/>
          </a:prstGeom>
        </p:spPr>
      </p:pic>
      <p:pic>
        <p:nvPicPr>
          <p:cNvPr id="19" name="Picture 18" descr="technology in motion_white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12776"/>
            <a:ext cx="1497766" cy="216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2" r:id="rId2"/>
    <p:sldLayoutId id="2147483764" r:id="rId3"/>
    <p:sldLayoutId id="2147483765" r:id="rId4"/>
    <p:sldLayoutId id="2147483767" r:id="rId5"/>
  </p:sldLayoutIdLst>
  <p:transition/>
  <p:hf hdr="0" dt="0"/>
  <p:txStyles>
    <p:titleStyle>
      <a:lvl1pPr algn="r" rtl="0" fontAlgn="base">
        <a:spcBef>
          <a:spcPct val="0"/>
        </a:spcBef>
        <a:spcAft>
          <a:spcPct val="0"/>
        </a:spcAft>
        <a:defRPr sz="3200">
          <a:solidFill>
            <a:srgbClr val="6C18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2340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>
          <a:solidFill>
            <a:srgbClr val="272727"/>
          </a:solidFill>
          <a:latin typeface="+mn-lt"/>
          <a:ea typeface="+mn-ea"/>
          <a:cs typeface="+mn-cs"/>
        </a:defRPr>
      </a:lvl1pPr>
      <a:lvl2pPr marL="4896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600">
          <a:solidFill>
            <a:srgbClr val="828381"/>
          </a:solidFill>
          <a:latin typeface="+mn-lt"/>
        </a:defRPr>
      </a:lvl2pPr>
      <a:lvl3pPr marL="7488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⦦"/>
        <a:defRPr sz="1400">
          <a:solidFill>
            <a:srgbClr val="828381"/>
          </a:solidFill>
          <a:latin typeface="+mn-lt"/>
        </a:defRPr>
      </a:lvl3pPr>
      <a:lvl4pPr marL="11448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200">
          <a:solidFill>
            <a:srgbClr val="828381"/>
          </a:solidFill>
          <a:latin typeface="+mn-lt"/>
        </a:defRPr>
      </a:lvl4pPr>
      <a:lvl5pPr marL="13932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000">
          <a:solidFill>
            <a:srgbClr val="82838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_GT_0502_LR.jpg"/>
          <p:cNvPicPr>
            <a:picLocks noChangeAspect="1"/>
          </p:cNvPicPr>
          <p:nvPr/>
        </p:nvPicPr>
        <p:blipFill>
          <a:blip r:embed="rId7"/>
          <a:srcRect l="38420" r="31020"/>
          <a:stretch>
            <a:fillRect/>
          </a:stretch>
        </p:blipFill>
        <p:spPr>
          <a:xfrm>
            <a:off x="6643702" y="1420362"/>
            <a:ext cx="2500298" cy="5456363"/>
          </a:xfrm>
          <a:prstGeom prst="rect">
            <a:avLst/>
          </a:prstGeom>
        </p:spPr>
      </p:pic>
      <p:sp>
        <p:nvSpPr>
          <p:cNvPr id="1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-72008" y="1412776"/>
            <a:ext cx="9252520" cy="216024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19" descr="Fara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296144" cy="761532"/>
          </a:xfrm>
          <a:prstGeom prst="rect">
            <a:avLst/>
          </a:prstGeom>
        </p:spPr>
      </p:pic>
      <p:pic>
        <p:nvPicPr>
          <p:cNvPr id="21" name="Picture 20" descr="technology in motion_white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12776"/>
            <a:ext cx="1497766" cy="216024"/>
          </a:xfrm>
          <a:prstGeom prst="rect">
            <a:avLst/>
          </a:prstGeom>
        </p:spPr>
      </p:pic>
      <p:sp>
        <p:nvSpPr>
          <p:cNvPr id="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8840"/>
            <a:ext cx="5471963" cy="398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50" r:id="rId2"/>
    <p:sldLayoutId id="2147483752" r:id="rId3"/>
    <p:sldLayoutId id="2147483753" r:id="rId4"/>
    <p:sldLayoutId id="2147483755" r:id="rId5"/>
  </p:sldLayoutIdLst>
  <p:transition/>
  <p:hf hdr="0" dt="0"/>
  <p:txStyles>
    <p:titleStyle>
      <a:lvl1pPr algn="r" rtl="0" fontAlgn="base">
        <a:spcBef>
          <a:spcPct val="0"/>
        </a:spcBef>
        <a:spcAft>
          <a:spcPct val="0"/>
        </a:spcAft>
        <a:defRPr sz="3200">
          <a:solidFill>
            <a:srgbClr val="6C18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2340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>
          <a:solidFill>
            <a:srgbClr val="272727"/>
          </a:solidFill>
          <a:latin typeface="+mn-lt"/>
          <a:ea typeface="+mn-ea"/>
          <a:cs typeface="+mn-cs"/>
        </a:defRPr>
      </a:lvl1pPr>
      <a:lvl2pPr marL="4896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600">
          <a:solidFill>
            <a:srgbClr val="828381"/>
          </a:solidFill>
          <a:latin typeface="+mn-lt"/>
        </a:defRPr>
      </a:lvl2pPr>
      <a:lvl3pPr marL="7488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⦦"/>
        <a:defRPr sz="1400">
          <a:solidFill>
            <a:srgbClr val="82838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200">
          <a:solidFill>
            <a:srgbClr val="82838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000">
          <a:solidFill>
            <a:srgbClr val="82838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356" name="Picture 12" descr="_Board_pp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73850" y="1412875"/>
            <a:ext cx="2474913" cy="5500688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8840"/>
            <a:ext cx="5471963" cy="398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-72008" y="1412776"/>
            <a:ext cx="9252520" cy="216024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Picture 18" descr="Fara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296144" cy="761532"/>
          </a:xfrm>
          <a:prstGeom prst="rect">
            <a:avLst/>
          </a:prstGeom>
        </p:spPr>
      </p:pic>
      <p:pic>
        <p:nvPicPr>
          <p:cNvPr id="20" name="Picture 19" descr="technology in motion_white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12776"/>
            <a:ext cx="1497766" cy="216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4" r:id="rId2"/>
    <p:sldLayoutId id="2147483696" r:id="rId3"/>
    <p:sldLayoutId id="2147483697" r:id="rId4"/>
    <p:sldLayoutId id="2147483699" r:id="rId5"/>
  </p:sldLayoutIdLst>
  <p:transition/>
  <p:hf hdr="0" dt="0"/>
  <p:txStyles>
    <p:titleStyle>
      <a:lvl1pPr algn="r" rtl="0" fontAlgn="base">
        <a:spcBef>
          <a:spcPct val="0"/>
        </a:spcBef>
        <a:spcAft>
          <a:spcPct val="0"/>
        </a:spcAft>
        <a:defRPr sz="3200">
          <a:solidFill>
            <a:srgbClr val="6C18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2340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>
          <a:solidFill>
            <a:srgbClr val="272727"/>
          </a:solidFill>
          <a:latin typeface="+mn-lt"/>
          <a:ea typeface="+mn-ea"/>
          <a:cs typeface="+mn-cs"/>
        </a:defRPr>
      </a:lvl1pPr>
      <a:lvl2pPr marL="4896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600">
          <a:solidFill>
            <a:srgbClr val="828381"/>
          </a:solidFill>
          <a:latin typeface="+mn-lt"/>
        </a:defRPr>
      </a:lvl2pPr>
      <a:lvl3pPr marL="7488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⦦"/>
        <a:defRPr sz="1400">
          <a:solidFill>
            <a:srgbClr val="82838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200">
          <a:solidFill>
            <a:srgbClr val="82838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000">
          <a:solidFill>
            <a:srgbClr val="82838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380" name="Picture 12" descr="_labyinth_ppt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73851" y="1440259"/>
            <a:ext cx="2470150" cy="5445125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8840"/>
            <a:ext cx="5471963" cy="398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-72008" y="1412776"/>
            <a:ext cx="9252520" cy="216024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Picture 18" descr="Fara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296144" cy="761532"/>
          </a:xfrm>
          <a:prstGeom prst="rect">
            <a:avLst/>
          </a:prstGeom>
        </p:spPr>
      </p:pic>
      <p:pic>
        <p:nvPicPr>
          <p:cNvPr id="20" name="Picture 19" descr="technology in motion_white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12776"/>
            <a:ext cx="1497766" cy="216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  <p:sldLayoutId id="2147483707" r:id="rId3"/>
    <p:sldLayoutId id="2147483708" r:id="rId4"/>
    <p:sldLayoutId id="2147483710" r:id="rId5"/>
  </p:sldLayoutIdLst>
  <p:transition/>
  <p:hf hdr="0" dt="0"/>
  <p:txStyles>
    <p:titleStyle>
      <a:lvl1pPr algn="r" rtl="0" fontAlgn="base">
        <a:spcBef>
          <a:spcPct val="0"/>
        </a:spcBef>
        <a:spcAft>
          <a:spcPct val="0"/>
        </a:spcAft>
        <a:defRPr sz="3200">
          <a:solidFill>
            <a:srgbClr val="6C18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2340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>
          <a:solidFill>
            <a:srgbClr val="272727"/>
          </a:solidFill>
          <a:latin typeface="+mn-lt"/>
          <a:ea typeface="+mn-ea"/>
          <a:cs typeface="+mn-cs"/>
        </a:defRPr>
      </a:lvl1pPr>
      <a:lvl2pPr marL="4896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600">
          <a:solidFill>
            <a:srgbClr val="828381"/>
          </a:solidFill>
          <a:latin typeface="+mn-lt"/>
        </a:defRPr>
      </a:lvl2pPr>
      <a:lvl3pPr marL="7488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⦦"/>
        <a:defRPr sz="1400">
          <a:solidFill>
            <a:srgbClr val="82838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200">
          <a:solidFill>
            <a:srgbClr val="5A5A5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000">
          <a:solidFill>
            <a:srgbClr val="5A5A5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404" name="Picture 12" descr="_Busdriver_pp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67500" y="1412875"/>
            <a:ext cx="2474913" cy="5500688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8840"/>
            <a:ext cx="5471963" cy="398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55776" y="764704"/>
            <a:ext cx="6119887" cy="59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-72008" y="1412776"/>
            <a:ext cx="9252520" cy="216024"/>
          </a:xfrm>
          <a:prstGeom prst="rect">
            <a:avLst/>
          </a:prstGeom>
          <a:solidFill>
            <a:srgbClr val="2727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5B500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17" descr="Fara_Logo_RGB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296144" cy="761532"/>
          </a:xfrm>
          <a:prstGeom prst="rect">
            <a:avLst/>
          </a:prstGeom>
        </p:spPr>
      </p:pic>
      <p:pic>
        <p:nvPicPr>
          <p:cNvPr id="19" name="Picture 18" descr="technology in motion_white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12776"/>
            <a:ext cx="1497766" cy="216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6" r:id="rId2"/>
    <p:sldLayoutId id="2147483718" r:id="rId3"/>
    <p:sldLayoutId id="2147483719" r:id="rId4"/>
    <p:sldLayoutId id="2147483721" r:id="rId5"/>
    <p:sldLayoutId id="2147483816" r:id="rId6"/>
    <p:sldLayoutId id="2147483817" r:id="rId7"/>
  </p:sldLayoutIdLst>
  <p:transition/>
  <p:hf hdr="0" dt="0"/>
  <p:txStyles>
    <p:titleStyle>
      <a:lvl1pPr algn="r" rtl="0" fontAlgn="base">
        <a:spcBef>
          <a:spcPct val="0"/>
        </a:spcBef>
        <a:spcAft>
          <a:spcPct val="0"/>
        </a:spcAft>
        <a:defRPr sz="3200">
          <a:solidFill>
            <a:srgbClr val="6C18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2340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>
          <a:solidFill>
            <a:srgbClr val="272727"/>
          </a:solidFill>
          <a:latin typeface="+mn-lt"/>
          <a:ea typeface="+mn-ea"/>
          <a:cs typeface="+mn-cs"/>
        </a:defRPr>
      </a:lvl1pPr>
      <a:lvl2pPr marL="489600" indent="-2340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-"/>
        <a:defRPr sz="1600">
          <a:solidFill>
            <a:srgbClr val="828381"/>
          </a:solidFill>
          <a:latin typeface="+mn-lt"/>
        </a:defRPr>
      </a:lvl2pPr>
      <a:lvl3pPr marL="7488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Font typeface="Lucida Grande"/>
        <a:buChar char="⦦"/>
        <a:defRPr sz="1400">
          <a:solidFill>
            <a:srgbClr val="82838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200">
          <a:solidFill>
            <a:srgbClr val="5A5A5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C1869"/>
        </a:buClr>
        <a:buChar char="•"/>
        <a:defRPr sz="1000">
          <a:solidFill>
            <a:srgbClr val="5A5A5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5B500"/>
        </a:buClr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jpeg"/><Relationship Id="rId26" Type="http://schemas.openxmlformats.org/officeDocument/2006/relationships/image" Target="../media/image50.png"/><Relationship Id="rId3" Type="http://schemas.openxmlformats.org/officeDocument/2006/relationships/image" Target="../media/image27.emf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6.jpe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Relationship Id="rId2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r">
              <a:buNone/>
            </a:pPr>
            <a:endParaRPr lang="fi-FI" dirty="0"/>
          </a:p>
          <a:p>
            <a:pPr marL="0" indent="0" algn="r">
              <a:buNone/>
            </a:pPr>
            <a:endParaRPr lang="fi-FI" dirty="0"/>
          </a:p>
          <a:p>
            <a:pPr marL="0" indent="0" algn="r">
              <a:buNone/>
            </a:pPr>
            <a:endParaRPr lang="fi-FI" dirty="0"/>
          </a:p>
          <a:p>
            <a:pPr marL="0" indent="0" algn="r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FARA Presentation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90884" y="3970046"/>
            <a:ext cx="201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nb-NO" dirty="0" smtClean="0"/>
              <a:t>Egil </a:t>
            </a:r>
            <a:r>
              <a:rPr lang="nb-NO" dirty="0" smtClean="0"/>
              <a:t>W. Holgersen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993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FARA - Who we are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988840"/>
            <a:ext cx="8002587" cy="441049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GB" dirty="0" smtClean="0"/>
              <a:t>FARA is the leading Nordic supplier of IT solutions and related </a:t>
            </a:r>
            <a:br>
              <a:rPr lang="en-GB" dirty="0" smtClean="0"/>
            </a:br>
            <a:r>
              <a:rPr lang="en-GB" dirty="0" smtClean="0"/>
              <a:t>services to the Public Transportation sector</a:t>
            </a:r>
          </a:p>
          <a:p>
            <a:pPr marL="0" indent="0" eaLnBrk="1" hangingPunct="1">
              <a:buNone/>
            </a:pPr>
            <a:endParaRPr lang="en-GB" dirty="0" smtClean="0"/>
          </a:p>
          <a:p>
            <a:pPr eaLnBrk="1" hangingPunct="1"/>
            <a:r>
              <a:rPr lang="en-GB" dirty="0" smtClean="0"/>
              <a:t>More than 20 years of success in this industry</a:t>
            </a:r>
          </a:p>
          <a:p>
            <a:pPr lvl="1"/>
            <a:r>
              <a:rPr lang="en-GB" dirty="0" smtClean="0"/>
              <a:t>Acquired </a:t>
            </a:r>
            <a:r>
              <a:rPr lang="en-GB" dirty="0" err="1" smtClean="0"/>
              <a:t>Buscom</a:t>
            </a:r>
            <a:r>
              <a:rPr lang="en-GB" dirty="0" smtClean="0"/>
              <a:t>, Finland 2007</a:t>
            </a:r>
          </a:p>
          <a:p>
            <a:pPr lvl="1"/>
            <a:r>
              <a:rPr lang="en-GB" dirty="0" smtClean="0"/>
              <a:t>Acquired TNC Connect, Denmark 2007</a:t>
            </a:r>
          </a:p>
          <a:p>
            <a:pPr lvl="1"/>
            <a:r>
              <a:rPr lang="en-GB" dirty="0" smtClean="0"/>
              <a:t>Acquired CPT Nordic, Sweden 2008</a:t>
            </a:r>
          </a:p>
          <a:p>
            <a:pPr marL="0" indent="0" eaLnBrk="1" hangingPunct="1">
              <a:buNone/>
            </a:pPr>
            <a:endParaRPr lang="en-GB" dirty="0" smtClean="0"/>
          </a:p>
          <a:p>
            <a:pPr eaLnBrk="1" hangingPunct="1"/>
            <a:r>
              <a:rPr lang="en-GB" dirty="0" smtClean="0"/>
              <a:t>Head office located in Trondheim, Norway; with branch offices in </a:t>
            </a:r>
            <a:br>
              <a:rPr lang="en-GB" dirty="0" smtClean="0"/>
            </a:br>
            <a:r>
              <a:rPr lang="en-GB" dirty="0" smtClean="0"/>
              <a:t>Oslo - Norway, Finland, Denmark and Poland</a:t>
            </a:r>
          </a:p>
          <a:p>
            <a:pPr marL="0" indent="0" eaLnBrk="1" hangingPunct="1">
              <a:buNone/>
            </a:pPr>
            <a:endParaRPr lang="en-GB" dirty="0" smtClean="0"/>
          </a:p>
          <a:p>
            <a:pPr eaLnBrk="1" hangingPunct="1"/>
            <a:r>
              <a:rPr lang="en-GB" dirty="0" smtClean="0"/>
              <a:t>105 employees (+ consultants)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Turnover 2013 (NOK)	149 000 000</a:t>
            </a:r>
          </a:p>
        </p:txBody>
      </p:sp>
    </p:spTree>
    <p:extLst>
      <p:ext uri="{BB962C8B-B14F-4D97-AF65-F5344CB8AC3E}">
        <p14:creationId xmlns:p14="http://schemas.microsoft.com/office/powerpoint/2010/main" val="422049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32799" y="1673965"/>
            <a:ext cx="6111201" cy="6341774"/>
            <a:chOff x="3032799" y="1673965"/>
            <a:chExt cx="6111201" cy="6341774"/>
          </a:xfrm>
        </p:grpSpPr>
        <p:pic>
          <p:nvPicPr>
            <p:cNvPr id="6" name="Picture 5" descr="D:\My Pictures\maps\map in PP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799" y="1673965"/>
              <a:ext cx="6111201" cy="6341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 bwMode="auto">
            <a:xfrm>
              <a:off x="3494298" y="4282333"/>
              <a:ext cx="2157821" cy="25756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5B500"/>
                </a:buClr>
                <a:buSzTx/>
                <a:buFontTx/>
                <a:buChar char="•"/>
                <a:tabLst/>
              </a:pPr>
              <a:endParaRPr kumimoji="0" lang="nb-NO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3144647" y="2221607"/>
              <a:ext cx="1335484" cy="12229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5B500"/>
                </a:buClr>
                <a:buSzTx/>
                <a:buFontTx/>
                <a:buChar char="•"/>
                <a:tabLst/>
              </a:pPr>
              <a:endParaRPr kumimoji="0" lang="nb-NO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764704"/>
            <a:ext cx="7055991" cy="593441"/>
          </a:xfrm>
        </p:spPr>
        <p:txBody>
          <a:bodyPr/>
          <a:lstStyle/>
          <a:p>
            <a:r>
              <a:rPr lang="en-US" dirty="0" smtClean="0"/>
              <a:t>Market leader in the </a:t>
            </a:r>
            <a:r>
              <a:rPr lang="en-US" dirty="0"/>
              <a:t>N</a:t>
            </a:r>
            <a:r>
              <a:rPr lang="en-US" dirty="0" smtClean="0"/>
              <a:t>ordic countries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168" y="1884071"/>
            <a:ext cx="1272462" cy="675075"/>
          </a:xfrm>
          <a:prstGeom prst="rect">
            <a:avLst/>
          </a:prstGeom>
        </p:spPr>
      </p:pic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0469" y="4567255"/>
            <a:ext cx="992739" cy="349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38" y="4122634"/>
            <a:ext cx="1041290" cy="24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178" y="5133785"/>
            <a:ext cx="1201836" cy="43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378" y="5913486"/>
            <a:ext cx="675075" cy="37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70" y="4056024"/>
            <a:ext cx="766977" cy="29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24" y="3469956"/>
            <a:ext cx="637024" cy="44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73" y="3456379"/>
            <a:ext cx="1519829" cy="36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39" y="6058222"/>
            <a:ext cx="1125125" cy="58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37" y="5419464"/>
            <a:ext cx="1099879" cy="82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61" y="5716946"/>
            <a:ext cx="1234542" cy="34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0002" y="4585833"/>
            <a:ext cx="672414" cy="58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833" y="4916811"/>
            <a:ext cx="880062" cy="60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ontent Placeholder 7" descr="Norland_fk_log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0564" y="3668669"/>
            <a:ext cx="1237765" cy="37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238" y="1854174"/>
            <a:ext cx="1623661" cy="40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31" y="5664989"/>
            <a:ext cx="1417625" cy="41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3653" y="1943942"/>
            <a:ext cx="1703648" cy="31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48" y="3012835"/>
            <a:ext cx="1132397" cy="3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39" y="2404647"/>
            <a:ext cx="507474" cy="50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71" y="3019612"/>
            <a:ext cx="1593696" cy="52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66" y="4965206"/>
            <a:ext cx="1811198" cy="53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22" y="4367643"/>
            <a:ext cx="1192534" cy="33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40" y="2392260"/>
            <a:ext cx="1323657" cy="57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72" y="2504700"/>
            <a:ext cx="753453" cy="6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6636" y="5904275"/>
            <a:ext cx="6660740" cy="630069"/>
          </a:xfrm>
        </p:spPr>
        <p:txBody>
          <a:bodyPr/>
          <a:lstStyle/>
          <a:p>
            <a:pPr marL="255600" lvl="1" indent="0">
              <a:buNone/>
            </a:pPr>
            <a:r>
              <a:rPr lang="en-GB" dirty="0" smtClean="0"/>
              <a:t>*hosted and operated by FARA 2012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91680" y="728700"/>
            <a:ext cx="6983983" cy="593441"/>
          </a:xfrm>
        </p:spPr>
        <p:txBody>
          <a:bodyPr/>
          <a:lstStyle/>
          <a:p>
            <a:r>
              <a:rPr lang="sv-SE" sz="2800" dirty="0" smtClean="0"/>
              <a:t>Facts and figures from our systems</a:t>
            </a:r>
            <a:endParaRPr lang="sv-SE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975555"/>
              </p:ext>
            </p:extLst>
          </p:nvPr>
        </p:nvGraphicFramePr>
        <p:xfrm>
          <a:off x="1466655" y="1943831"/>
          <a:ext cx="6255695" cy="3960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54765"/>
                <a:gridCol w="2100930"/>
              </a:tblGrid>
              <a:tr h="330037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On-board ticket machines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spcAft>
                          <a:spcPts val="0"/>
                        </a:spcAft>
                      </a:pPr>
                      <a:r>
                        <a:rPr lang="en-GB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8 000</a:t>
                      </a:r>
                      <a:endParaRPr lang="nb-NO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0037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Portable ticket machines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</a:rPr>
                        <a:t>350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30037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EMV Payment terminals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</a:rPr>
                        <a:t>200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0037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Sales Offices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   194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30037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Reporting applications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   189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30037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Data warehouse licenses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61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30037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Platform validators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       5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30037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Active travel cards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         2 000 000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30037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Number of drivers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              19 000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30037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No. of Sales Transactions/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effectLst/>
                        </a:rPr>
                        <a:t>yr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64 424 000</a:t>
                      </a:r>
                      <a:endParaRPr lang="nb-NO" sz="10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30037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No. of Transactions/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effectLst/>
                        </a:rPr>
                        <a:t>yr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      164 703 000</a:t>
                      </a:r>
                      <a:endParaRPr lang="nb-NO" sz="10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30037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Total Sales Turnover/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effectLst/>
                        </a:rPr>
                        <a:t>yr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 (NOK)*</a:t>
                      </a:r>
                      <a:endParaRPr lang="nb-NO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2 554 737 000</a:t>
                      </a:r>
                      <a:endParaRPr lang="nb-NO" sz="10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387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Payment</a:t>
            </a:r>
            <a:r>
              <a:rPr lang="nb-NO" dirty="0" smtClean="0"/>
              <a:t> Solutions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Cash on-</a:t>
            </a:r>
            <a:r>
              <a:rPr lang="nb-NO" dirty="0" err="1" smtClean="0"/>
              <a:t>board</a:t>
            </a:r>
            <a:endParaRPr lang="nb-NO" dirty="0" smtClean="0"/>
          </a:p>
          <a:p>
            <a:pPr lvl="1"/>
            <a:r>
              <a:rPr lang="nb-NO" dirty="0" smtClean="0"/>
              <a:t>Still </a:t>
            </a:r>
            <a:r>
              <a:rPr lang="nb-NO" dirty="0" err="1" smtClean="0"/>
              <a:t>being</a:t>
            </a:r>
            <a:r>
              <a:rPr lang="nb-NO" dirty="0" smtClean="0"/>
              <a:t> used in Norway and </a:t>
            </a:r>
            <a:r>
              <a:rPr lang="nb-NO" dirty="0" err="1" smtClean="0"/>
              <a:t>Sweden</a:t>
            </a:r>
            <a:r>
              <a:rPr lang="nb-NO" dirty="0" smtClean="0"/>
              <a:t>, </a:t>
            </a:r>
            <a:r>
              <a:rPr lang="nb-NO" dirty="0" err="1" smtClean="0"/>
              <a:t>but</a:t>
            </a:r>
            <a:r>
              <a:rPr lang="nb-NO" dirty="0" smtClean="0"/>
              <a:t> is </a:t>
            </a:r>
            <a:r>
              <a:rPr lang="nb-NO" dirty="0" err="1" smtClean="0"/>
              <a:t>being</a:t>
            </a:r>
            <a:r>
              <a:rPr lang="nb-NO" dirty="0" smtClean="0"/>
              <a:t> </a:t>
            </a:r>
            <a:r>
              <a:rPr lang="nb-NO" dirty="0" err="1" smtClean="0"/>
              <a:t>slowly</a:t>
            </a:r>
            <a:r>
              <a:rPr lang="nb-NO" dirty="0" smtClean="0"/>
              <a:t> </a:t>
            </a:r>
            <a:r>
              <a:rPr lang="nb-NO" dirty="0" err="1" smtClean="0"/>
              <a:t>phased</a:t>
            </a:r>
            <a:r>
              <a:rPr lang="nb-NO" dirty="0" smtClean="0"/>
              <a:t> </a:t>
            </a:r>
            <a:r>
              <a:rPr lang="nb-NO" dirty="0" err="1" smtClean="0"/>
              <a:t>out</a:t>
            </a:r>
            <a:endParaRPr lang="nb-NO" dirty="0" smtClean="0"/>
          </a:p>
          <a:p>
            <a:pPr lvl="1"/>
            <a:endParaRPr lang="nb-NO" dirty="0" smtClean="0"/>
          </a:p>
          <a:p>
            <a:r>
              <a:rPr lang="nb-NO" dirty="0" smtClean="0"/>
              <a:t>EMV terminals </a:t>
            </a:r>
            <a:r>
              <a:rPr lang="nb-NO" dirty="0" err="1" smtClean="0"/>
              <a:t>onboard</a:t>
            </a:r>
            <a:r>
              <a:rPr lang="nb-NO" dirty="0" smtClean="0"/>
              <a:t> (</a:t>
            </a:r>
            <a:r>
              <a:rPr lang="nb-NO" dirty="0" err="1" smtClean="0"/>
              <a:t>Payex</a:t>
            </a:r>
            <a:r>
              <a:rPr lang="nb-NO" dirty="0" smtClean="0"/>
              <a:t>)</a:t>
            </a:r>
          </a:p>
          <a:p>
            <a:pPr lvl="1"/>
            <a:r>
              <a:rPr lang="nb-NO" dirty="0" err="1" smtClean="0"/>
              <a:t>Widely</a:t>
            </a:r>
            <a:r>
              <a:rPr lang="nb-NO" dirty="0" smtClean="0"/>
              <a:t> used in Norway and </a:t>
            </a:r>
            <a:r>
              <a:rPr lang="nb-NO" dirty="0" err="1" smtClean="0"/>
              <a:t>Sweden</a:t>
            </a:r>
            <a:endParaRPr lang="nb-NO" dirty="0" smtClean="0"/>
          </a:p>
          <a:p>
            <a:pPr lvl="1"/>
            <a:r>
              <a:rPr lang="nb-NO" dirty="0" smtClean="0"/>
              <a:t>Chip and Go </a:t>
            </a:r>
            <a:r>
              <a:rPr lang="nb-NO" dirty="0" err="1" smtClean="0"/>
              <a:t>functionality</a:t>
            </a:r>
            <a:r>
              <a:rPr lang="nb-NO" dirty="0" smtClean="0"/>
              <a:t>  </a:t>
            </a:r>
            <a:r>
              <a:rPr lang="nb-NO" dirty="0" err="1" smtClean="0"/>
              <a:t>being</a:t>
            </a:r>
            <a:r>
              <a:rPr lang="nb-NO" dirty="0" smtClean="0"/>
              <a:t> </a:t>
            </a:r>
            <a:r>
              <a:rPr lang="nb-NO" dirty="0" err="1" smtClean="0"/>
              <a:t>tested</a:t>
            </a:r>
            <a:r>
              <a:rPr lang="nb-NO" dirty="0" smtClean="0"/>
              <a:t> in </a:t>
            </a:r>
            <a:r>
              <a:rPr lang="nb-NO" dirty="0" err="1" smtClean="0"/>
              <a:t>Sweden</a:t>
            </a:r>
            <a:endParaRPr lang="nb-NO" dirty="0" smtClean="0"/>
          </a:p>
          <a:p>
            <a:pPr lvl="1"/>
            <a:endParaRPr lang="nb-NO" dirty="0" smtClean="0"/>
          </a:p>
          <a:p>
            <a:r>
              <a:rPr lang="nb-NO" dirty="0" err="1" smtClean="0"/>
              <a:t>Webshop</a:t>
            </a:r>
            <a:endParaRPr lang="nb-NO" dirty="0" smtClean="0"/>
          </a:p>
          <a:p>
            <a:pPr lvl="1"/>
            <a:r>
              <a:rPr lang="nb-NO" dirty="0" smtClean="0"/>
              <a:t>Credit Card </a:t>
            </a:r>
            <a:r>
              <a:rPr lang="nb-NO" dirty="0" err="1" smtClean="0"/>
              <a:t>payment</a:t>
            </a:r>
            <a:r>
              <a:rPr lang="nb-NO" dirty="0" smtClean="0"/>
              <a:t> (</a:t>
            </a:r>
            <a:r>
              <a:rPr lang="nb-NO" dirty="0" err="1" smtClean="0"/>
              <a:t>Payex</a:t>
            </a:r>
            <a:r>
              <a:rPr lang="nb-NO" dirty="0" smtClean="0"/>
              <a:t>)</a:t>
            </a:r>
          </a:p>
          <a:p>
            <a:pPr lvl="1"/>
            <a:endParaRPr lang="nb-NO" dirty="0" smtClean="0"/>
          </a:p>
          <a:p>
            <a:r>
              <a:rPr lang="nb-NO" dirty="0" smtClean="0"/>
              <a:t>Sales Service &amp; Mobile</a:t>
            </a:r>
          </a:p>
          <a:p>
            <a:pPr lvl="1"/>
            <a:r>
              <a:rPr lang="nb-NO" dirty="0" smtClean="0"/>
              <a:t>Credit Card </a:t>
            </a:r>
            <a:r>
              <a:rPr lang="nb-NO" dirty="0" err="1" smtClean="0"/>
              <a:t>payment</a:t>
            </a:r>
            <a:r>
              <a:rPr lang="nb-NO" dirty="0" smtClean="0"/>
              <a:t> (</a:t>
            </a:r>
            <a:r>
              <a:rPr lang="nb-NO" dirty="0" err="1" smtClean="0"/>
              <a:t>Payex</a:t>
            </a:r>
            <a:r>
              <a:rPr lang="nb-NO" dirty="0" smtClean="0"/>
              <a:t>)</a:t>
            </a:r>
          </a:p>
          <a:p>
            <a:pPr lvl="1"/>
            <a:r>
              <a:rPr lang="nb-NO" dirty="0" smtClean="0"/>
              <a:t>Premium SMS (</a:t>
            </a:r>
            <a:r>
              <a:rPr lang="nb-NO" dirty="0" err="1" smtClean="0"/>
              <a:t>PSWincom</a:t>
            </a:r>
            <a:r>
              <a:rPr lang="nb-NO" dirty="0" smtClean="0"/>
              <a:t>)</a:t>
            </a:r>
          </a:p>
          <a:p>
            <a:pPr lvl="1"/>
            <a:r>
              <a:rPr lang="nb-NO" dirty="0" smtClean="0"/>
              <a:t>Klarna Mobil</a:t>
            </a:r>
          </a:p>
          <a:p>
            <a:pPr lvl="1"/>
            <a:r>
              <a:rPr lang="nb-NO" dirty="0" smtClean="0"/>
              <a:t>Mobile </a:t>
            </a:r>
            <a:r>
              <a:rPr lang="nb-NO" dirty="0" err="1" smtClean="0"/>
              <a:t>Account</a:t>
            </a:r>
            <a:r>
              <a:rPr lang="nb-NO" dirty="0" smtClean="0"/>
              <a:t> (</a:t>
            </a:r>
            <a:r>
              <a:rPr lang="nb-NO" dirty="0" err="1" smtClean="0"/>
              <a:t>prepaid</a:t>
            </a:r>
            <a:r>
              <a:rPr lang="nb-NO" dirty="0" smtClean="0"/>
              <a:t> online </a:t>
            </a:r>
            <a:r>
              <a:rPr lang="nb-NO" dirty="0" err="1" smtClean="0"/>
              <a:t>account</a:t>
            </a:r>
            <a:r>
              <a:rPr lang="nb-NO" dirty="0" smtClean="0"/>
              <a:t>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6048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FARA SPACE and Clients</a:t>
            </a:r>
            <a:endParaRPr lang="nb-NO" dirty="0"/>
          </a:p>
        </p:txBody>
      </p:sp>
      <p:grpSp>
        <p:nvGrpSpPr>
          <p:cNvPr id="1054" name="Group 1053"/>
          <p:cNvGrpSpPr/>
          <p:nvPr/>
        </p:nvGrpSpPr>
        <p:grpSpPr>
          <a:xfrm>
            <a:off x="251520" y="3472619"/>
            <a:ext cx="8424749" cy="734488"/>
            <a:chOff x="251520" y="3472619"/>
            <a:chExt cx="8424749" cy="734488"/>
          </a:xfrm>
        </p:grpSpPr>
        <p:sp>
          <p:nvSpPr>
            <p:cNvPr id="7" name="Cloud Callout 6"/>
            <p:cNvSpPr/>
            <p:nvPr/>
          </p:nvSpPr>
          <p:spPr bwMode="auto">
            <a:xfrm>
              <a:off x="251520" y="3472619"/>
              <a:ext cx="8424749" cy="73448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1085132 w 3528392"/>
                <a:gd name="connsiteY0" fmla="*/ 2268252 h 2016224"/>
                <a:gd name="connsiteX1" fmla="*/ 1029126 w 3528392"/>
                <a:gd name="connsiteY1" fmla="*/ 2324258 h 2016224"/>
                <a:gd name="connsiteX2" fmla="*/ 973120 w 3528392"/>
                <a:gd name="connsiteY2" fmla="*/ 2268252 h 2016224"/>
                <a:gd name="connsiteX3" fmla="*/ 1029126 w 3528392"/>
                <a:gd name="connsiteY3" fmla="*/ 2212246 h 2016224"/>
                <a:gd name="connsiteX4" fmla="*/ 1085132 w 3528392"/>
                <a:gd name="connsiteY4" fmla="*/ 2268252 h 2016224"/>
                <a:gd name="connsiteX0" fmla="*/ 1181389 w 3528392"/>
                <a:gd name="connsiteY0" fmla="*/ 2199250 h 2016224"/>
                <a:gd name="connsiteX1" fmla="*/ 1069377 w 3528392"/>
                <a:gd name="connsiteY1" fmla="*/ 2311262 h 2016224"/>
                <a:gd name="connsiteX2" fmla="*/ 957365 w 3528392"/>
                <a:gd name="connsiteY2" fmla="*/ 2199250 h 2016224"/>
                <a:gd name="connsiteX3" fmla="*/ 1069377 w 3528392"/>
                <a:gd name="connsiteY3" fmla="*/ 2087238 h 2016224"/>
                <a:gd name="connsiteX4" fmla="*/ 1181389 w 3528392"/>
                <a:gd name="connsiteY4" fmla="*/ 2199250 h 2016224"/>
                <a:gd name="connsiteX0" fmla="*/ 1334085 w 3528392"/>
                <a:gd name="connsiteY0" fmla="*/ 2033494 h 2016224"/>
                <a:gd name="connsiteX1" fmla="*/ 1166066 w 3528392"/>
                <a:gd name="connsiteY1" fmla="*/ 2201513 h 2016224"/>
                <a:gd name="connsiteX2" fmla="*/ 998047 w 3528392"/>
                <a:gd name="connsiteY2" fmla="*/ 2033494 h 2016224"/>
                <a:gd name="connsiteX3" fmla="*/ 1166066 w 3528392"/>
                <a:gd name="connsiteY3" fmla="*/ 1865475 h 2016224"/>
                <a:gd name="connsiteX4" fmla="*/ 1334085 w 3528392"/>
                <a:gd name="connsiteY4" fmla="*/ 2033494 h 2016224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92"/>
                <a:gd name="connsiteX1" fmla="*/ 5659 w 43256"/>
                <a:gd name="connsiteY1" fmla="*/ 6766 h 49692"/>
                <a:gd name="connsiteX2" fmla="*/ 14041 w 43256"/>
                <a:gd name="connsiteY2" fmla="*/ 5061 h 49692"/>
                <a:gd name="connsiteX3" fmla="*/ 22492 w 43256"/>
                <a:gd name="connsiteY3" fmla="*/ 3291 h 49692"/>
                <a:gd name="connsiteX4" fmla="*/ 25785 w 43256"/>
                <a:gd name="connsiteY4" fmla="*/ 59 h 49692"/>
                <a:gd name="connsiteX5" fmla="*/ 29869 w 43256"/>
                <a:gd name="connsiteY5" fmla="*/ 2340 h 49692"/>
                <a:gd name="connsiteX6" fmla="*/ 35499 w 43256"/>
                <a:gd name="connsiteY6" fmla="*/ 549 h 49692"/>
                <a:gd name="connsiteX7" fmla="*/ 38354 w 43256"/>
                <a:gd name="connsiteY7" fmla="*/ 5435 h 49692"/>
                <a:gd name="connsiteX8" fmla="*/ 42018 w 43256"/>
                <a:gd name="connsiteY8" fmla="*/ 10177 h 49692"/>
                <a:gd name="connsiteX9" fmla="*/ 41854 w 43256"/>
                <a:gd name="connsiteY9" fmla="*/ 15319 h 49692"/>
                <a:gd name="connsiteX10" fmla="*/ 43052 w 43256"/>
                <a:gd name="connsiteY10" fmla="*/ 23181 h 49692"/>
                <a:gd name="connsiteX11" fmla="*/ 37440 w 43256"/>
                <a:gd name="connsiteY11" fmla="*/ 30063 h 49692"/>
                <a:gd name="connsiteX12" fmla="*/ 35431 w 43256"/>
                <a:gd name="connsiteY12" fmla="*/ 35960 h 49692"/>
                <a:gd name="connsiteX13" fmla="*/ 28591 w 43256"/>
                <a:gd name="connsiteY13" fmla="*/ 36674 h 49692"/>
                <a:gd name="connsiteX14" fmla="*/ 23703 w 43256"/>
                <a:gd name="connsiteY14" fmla="*/ 42965 h 49692"/>
                <a:gd name="connsiteX15" fmla="*/ 16516 w 43256"/>
                <a:gd name="connsiteY15" fmla="*/ 39125 h 49692"/>
                <a:gd name="connsiteX16" fmla="*/ 5840 w 43256"/>
                <a:gd name="connsiteY16" fmla="*/ 35331 h 49692"/>
                <a:gd name="connsiteX17" fmla="*/ 1146 w 43256"/>
                <a:gd name="connsiteY17" fmla="*/ 31109 h 49692"/>
                <a:gd name="connsiteX18" fmla="*/ 2149 w 43256"/>
                <a:gd name="connsiteY18" fmla="*/ 25410 h 49692"/>
                <a:gd name="connsiteX19" fmla="*/ 31 w 43256"/>
                <a:gd name="connsiteY19" fmla="*/ 19563 h 49692"/>
                <a:gd name="connsiteX20" fmla="*/ 3899 w 43256"/>
                <a:gd name="connsiteY20" fmla="*/ 14366 h 49692"/>
                <a:gd name="connsiteX21" fmla="*/ 3936 w 43256"/>
                <a:gd name="connsiteY21" fmla="*/ 14229 h 49692"/>
                <a:gd name="connsiteX0" fmla="*/ 1032066 w 3532966"/>
                <a:gd name="connsiteY0" fmla="*/ 2205665 h 2319233"/>
                <a:gd name="connsiteX1" fmla="*/ 1032066 w 3532966"/>
                <a:gd name="connsiteY1" fmla="*/ 2317677 h 2319233"/>
                <a:gd name="connsiteX2" fmla="*/ 976060 w 3532966"/>
                <a:gd name="connsiteY2" fmla="*/ 2261671 h 2319233"/>
                <a:gd name="connsiteX3" fmla="*/ 1032066 w 3532966"/>
                <a:gd name="connsiteY3" fmla="*/ 2205665 h 2319233"/>
                <a:gd name="connsiteX0" fmla="*/ 1184329 w 3532966"/>
                <a:gd name="connsiteY0" fmla="*/ 2192669 h 2319233"/>
                <a:gd name="connsiteX1" fmla="*/ 1072317 w 3532966"/>
                <a:gd name="connsiteY1" fmla="*/ 2304681 h 2319233"/>
                <a:gd name="connsiteX2" fmla="*/ 960305 w 3532966"/>
                <a:gd name="connsiteY2" fmla="*/ 2192669 h 2319233"/>
                <a:gd name="connsiteX3" fmla="*/ 1072317 w 3532966"/>
                <a:gd name="connsiteY3" fmla="*/ 2080657 h 2319233"/>
                <a:gd name="connsiteX4" fmla="*/ 1184329 w 3532966"/>
                <a:gd name="connsiteY4" fmla="*/ 2192669 h 2319233"/>
                <a:gd name="connsiteX0" fmla="*/ 1337025 w 3532966"/>
                <a:gd name="connsiteY0" fmla="*/ 2026913 h 2319233"/>
                <a:gd name="connsiteX1" fmla="*/ 1169006 w 3532966"/>
                <a:gd name="connsiteY1" fmla="*/ 2194932 h 2319233"/>
                <a:gd name="connsiteX2" fmla="*/ 1000987 w 3532966"/>
                <a:gd name="connsiteY2" fmla="*/ 2026913 h 2319233"/>
                <a:gd name="connsiteX3" fmla="*/ 1169006 w 3532966"/>
                <a:gd name="connsiteY3" fmla="*/ 1858894 h 2319233"/>
                <a:gd name="connsiteX4" fmla="*/ 1337025 w 3532966"/>
                <a:gd name="connsiteY4" fmla="*/ 2026913 h 2319233"/>
                <a:gd name="connsiteX0" fmla="*/ 4729 w 43256"/>
                <a:gd name="connsiteY0" fmla="*/ 26036 h 49692"/>
                <a:gd name="connsiteX1" fmla="*/ 2196 w 43256"/>
                <a:gd name="connsiteY1" fmla="*/ 25239 h 49692"/>
                <a:gd name="connsiteX2" fmla="*/ 6964 w 43256"/>
                <a:gd name="connsiteY2" fmla="*/ 34758 h 49692"/>
                <a:gd name="connsiteX3" fmla="*/ 5856 w 43256"/>
                <a:gd name="connsiteY3" fmla="*/ 35139 h 49692"/>
                <a:gd name="connsiteX4" fmla="*/ 16514 w 43256"/>
                <a:gd name="connsiteY4" fmla="*/ 38949 h 49692"/>
                <a:gd name="connsiteX5" fmla="*/ 15846 w 43256"/>
                <a:gd name="connsiteY5" fmla="*/ 37209 h 49692"/>
                <a:gd name="connsiteX6" fmla="*/ 28863 w 43256"/>
                <a:gd name="connsiteY6" fmla="*/ 34610 h 49692"/>
                <a:gd name="connsiteX7" fmla="*/ 28596 w 43256"/>
                <a:gd name="connsiteY7" fmla="*/ 36519 h 49692"/>
                <a:gd name="connsiteX8" fmla="*/ 34165 w 43256"/>
                <a:gd name="connsiteY8" fmla="*/ 22813 h 49692"/>
                <a:gd name="connsiteX9" fmla="*/ 37416 w 43256"/>
                <a:gd name="connsiteY9" fmla="*/ 29949 h 49692"/>
                <a:gd name="connsiteX10" fmla="*/ 41834 w 43256"/>
                <a:gd name="connsiteY10" fmla="*/ 15213 h 49692"/>
                <a:gd name="connsiteX11" fmla="*/ 40386 w 43256"/>
                <a:gd name="connsiteY11" fmla="*/ 17889 h 49692"/>
                <a:gd name="connsiteX12" fmla="*/ 38360 w 43256"/>
                <a:gd name="connsiteY12" fmla="*/ 5285 h 49692"/>
                <a:gd name="connsiteX13" fmla="*/ 38436 w 43256"/>
                <a:gd name="connsiteY13" fmla="*/ 6549 h 49692"/>
                <a:gd name="connsiteX14" fmla="*/ 29114 w 43256"/>
                <a:gd name="connsiteY14" fmla="*/ 3811 h 49692"/>
                <a:gd name="connsiteX15" fmla="*/ 29856 w 43256"/>
                <a:gd name="connsiteY15" fmla="*/ 2199 h 49692"/>
                <a:gd name="connsiteX16" fmla="*/ 22177 w 43256"/>
                <a:gd name="connsiteY16" fmla="*/ 4579 h 49692"/>
                <a:gd name="connsiteX17" fmla="*/ 22536 w 43256"/>
                <a:gd name="connsiteY17" fmla="*/ 3189 h 49692"/>
                <a:gd name="connsiteX18" fmla="*/ 14036 w 43256"/>
                <a:gd name="connsiteY18" fmla="*/ 5051 h 49692"/>
                <a:gd name="connsiteX19" fmla="*/ 15336 w 43256"/>
                <a:gd name="connsiteY19" fmla="*/ 6399 h 49692"/>
                <a:gd name="connsiteX20" fmla="*/ 4163 w 43256"/>
                <a:gd name="connsiteY20" fmla="*/ 15648 h 49692"/>
                <a:gd name="connsiteX21" fmla="*/ 3936 w 43256"/>
                <a:gd name="connsiteY21" fmla="*/ 14229 h 49692"/>
                <a:gd name="connsiteX0" fmla="*/ 3936 w 43256"/>
                <a:gd name="connsiteY0" fmla="*/ 14229 h 49692"/>
                <a:gd name="connsiteX1" fmla="*/ 5659 w 43256"/>
                <a:gd name="connsiteY1" fmla="*/ 6766 h 49692"/>
                <a:gd name="connsiteX2" fmla="*/ 14041 w 43256"/>
                <a:gd name="connsiteY2" fmla="*/ 5061 h 49692"/>
                <a:gd name="connsiteX3" fmla="*/ 22492 w 43256"/>
                <a:gd name="connsiteY3" fmla="*/ 3291 h 49692"/>
                <a:gd name="connsiteX4" fmla="*/ 25785 w 43256"/>
                <a:gd name="connsiteY4" fmla="*/ 59 h 49692"/>
                <a:gd name="connsiteX5" fmla="*/ 29869 w 43256"/>
                <a:gd name="connsiteY5" fmla="*/ 2340 h 49692"/>
                <a:gd name="connsiteX6" fmla="*/ 35499 w 43256"/>
                <a:gd name="connsiteY6" fmla="*/ 549 h 49692"/>
                <a:gd name="connsiteX7" fmla="*/ 38354 w 43256"/>
                <a:gd name="connsiteY7" fmla="*/ 5435 h 49692"/>
                <a:gd name="connsiteX8" fmla="*/ 42018 w 43256"/>
                <a:gd name="connsiteY8" fmla="*/ 10177 h 49692"/>
                <a:gd name="connsiteX9" fmla="*/ 41854 w 43256"/>
                <a:gd name="connsiteY9" fmla="*/ 15319 h 49692"/>
                <a:gd name="connsiteX10" fmla="*/ 43052 w 43256"/>
                <a:gd name="connsiteY10" fmla="*/ 23181 h 49692"/>
                <a:gd name="connsiteX11" fmla="*/ 37440 w 43256"/>
                <a:gd name="connsiteY11" fmla="*/ 30063 h 49692"/>
                <a:gd name="connsiteX12" fmla="*/ 35431 w 43256"/>
                <a:gd name="connsiteY12" fmla="*/ 35960 h 49692"/>
                <a:gd name="connsiteX13" fmla="*/ 28591 w 43256"/>
                <a:gd name="connsiteY13" fmla="*/ 36674 h 49692"/>
                <a:gd name="connsiteX14" fmla="*/ 23703 w 43256"/>
                <a:gd name="connsiteY14" fmla="*/ 42965 h 49692"/>
                <a:gd name="connsiteX15" fmla="*/ 16516 w 43256"/>
                <a:gd name="connsiteY15" fmla="*/ 39125 h 49692"/>
                <a:gd name="connsiteX16" fmla="*/ 5840 w 43256"/>
                <a:gd name="connsiteY16" fmla="*/ 35331 h 49692"/>
                <a:gd name="connsiteX17" fmla="*/ 1146 w 43256"/>
                <a:gd name="connsiteY17" fmla="*/ 31109 h 49692"/>
                <a:gd name="connsiteX18" fmla="*/ 2149 w 43256"/>
                <a:gd name="connsiteY18" fmla="*/ 25410 h 49692"/>
                <a:gd name="connsiteX19" fmla="*/ 31 w 43256"/>
                <a:gd name="connsiteY19" fmla="*/ 19563 h 49692"/>
                <a:gd name="connsiteX20" fmla="*/ 3899 w 43256"/>
                <a:gd name="connsiteY20" fmla="*/ 14366 h 49692"/>
                <a:gd name="connsiteX21" fmla="*/ 3936 w 43256"/>
                <a:gd name="connsiteY21" fmla="*/ 14229 h 49692"/>
                <a:gd name="connsiteX0" fmla="*/ 1032066 w 3532966"/>
                <a:gd name="connsiteY0" fmla="*/ 2205665 h 2319233"/>
                <a:gd name="connsiteX1" fmla="*/ 1032066 w 3532966"/>
                <a:gd name="connsiteY1" fmla="*/ 2317677 h 2319233"/>
                <a:gd name="connsiteX2" fmla="*/ 976060 w 3532966"/>
                <a:gd name="connsiteY2" fmla="*/ 2261671 h 2319233"/>
                <a:gd name="connsiteX3" fmla="*/ 1032066 w 3532966"/>
                <a:gd name="connsiteY3" fmla="*/ 2205665 h 2319233"/>
                <a:gd name="connsiteX0" fmla="*/ 1184329 w 3532966"/>
                <a:gd name="connsiteY0" fmla="*/ 2192669 h 2319233"/>
                <a:gd name="connsiteX1" fmla="*/ 960305 w 3532966"/>
                <a:gd name="connsiteY1" fmla="*/ 2192669 h 2319233"/>
                <a:gd name="connsiteX2" fmla="*/ 1072317 w 3532966"/>
                <a:gd name="connsiteY2" fmla="*/ 2080657 h 2319233"/>
                <a:gd name="connsiteX3" fmla="*/ 1184329 w 3532966"/>
                <a:gd name="connsiteY3" fmla="*/ 2192669 h 2319233"/>
                <a:gd name="connsiteX0" fmla="*/ 1337025 w 3532966"/>
                <a:gd name="connsiteY0" fmla="*/ 2026913 h 2319233"/>
                <a:gd name="connsiteX1" fmla="*/ 1169006 w 3532966"/>
                <a:gd name="connsiteY1" fmla="*/ 2194932 h 2319233"/>
                <a:gd name="connsiteX2" fmla="*/ 1000987 w 3532966"/>
                <a:gd name="connsiteY2" fmla="*/ 2026913 h 2319233"/>
                <a:gd name="connsiteX3" fmla="*/ 1169006 w 3532966"/>
                <a:gd name="connsiteY3" fmla="*/ 1858894 h 2319233"/>
                <a:gd name="connsiteX4" fmla="*/ 1337025 w 3532966"/>
                <a:gd name="connsiteY4" fmla="*/ 2026913 h 2319233"/>
                <a:gd name="connsiteX0" fmla="*/ 4729 w 43256"/>
                <a:gd name="connsiteY0" fmla="*/ 26036 h 49692"/>
                <a:gd name="connsiteX1" fmla="*/ 2196 w 43256"/>
                <a:gd name="connsiteY1" fmla="*/ 25239 h 49692"/>
                <a:gd name="connsiteX2" fmla="*/ 6964 w 43256"/>
                <a:gd name="connsiteY2" fmla="*/ 34758 h 49692"/>
                <a:gd name="connsiteX3" fmla="*/ 5856 w 43256"/>
                <a:gd name="connsiteY3" fmla="*/ 35139 h 49692"/>
                <a:gd name="connsiteX4" fmla="*/ 16514 w 43256"/>
                <a:gd name="connsiteY4" fmla="*/ 38949 h 49692"/>
                <a:gd name="connsiteX5" fmla="*/ 15846 w 43256"/>
                <a:gd name="connsiteY5" fmla="*/ 37209 h 49692"/>
                <a:gd name="connsiteX6" fmla="*/ 28863 w 43256"/>
                <a:gd name="connsiteY6" fmla="*/ 34610 h 49692"/>
                <a:gd name="connsiteX7" fmla="*/ 28596 w 43256"/>
                <a:gd name="connsiteY7" fmla="*/ 36519 h 49692"/>
                <a:gd name="connsiteX8" fmla="*/ 34165 w 43256"/>
                <a:gd name="connsiteY8" fmla="*/ 22813 h 49692"/>
                <a:gd name="connsiteX9" fmla="*/ 37416 w 43256"/>
                <a:gd name="connsiteY9" fmla="*/ 29949 h 49692"/>
                <a:gd name="connsiteX10" fmla="*/ 41834 w 43256"/>
                <a:gd name="connsiteY10" fmla="*/ 15213 h 49692"/>
                <a:gd name="connsiteX11" fmla="*/ 40386 w 43256"/>
                <a:gd name="connsiteY11" fmla="*/ 17889 h 49692"/>
                <a:gd name="connsiteX12" fmla="*/ 38360 w 43256"/>
                <a:gd name="connsiteY12" fmla="*/ 5285 h 49692"/>
                <a:gd name="connsiteX13" fmla="*/ 38436 w 43256"/>
                <a:gd name="connsiteY13" fmla="*/ 6549 h 49692"/>
                <a:gd name="connsiteX14" fmla="*/ 29114 w 43256"/>
                <a:gd name="connsiteY14" fmla="*/ 3811 h 49692"/>
                <a:gd name="connsiteX15" fmla="*/ 29856 w 43256"/>
                <a:gd name="connsiteY15" fmla="*/ 2199 h 49692"/>
                <a:gd name="connsiteX16" fmla="*/ 22177 w 43256"/>
                <a:gd name="connsiteY16" fmla="*/ 4579 h 49692"/>
                <a:gd name="connsiteX17" fmla="*/ 22536 w 43256"/>
                <a:gd name="connsiteY17" fmla="*/ 3189 h 49692"/>
                <a:gd name="connsiteX18" fmla="*/ 14036 w 43256"/>
                <a:gd name="connsiteY18" fmla="*/ 5051 h 49692"/>
                <a:gd name="connsiteX19" fmla="*/ 15336 w 43256"/>
                <a:gd name="connsiteY19" fmla="*/ 6399 h 49692"/>
                <a:gd name="connsiteX20" fmla="*/ 4163 w 43256"/>
                <a:gd name="connsiteY20" fmla="*/ 15648 h 49692"/>
                <a:gd name="connsiteX21" fmla="*/ 3936 w 43256"/>
                <a:gd name="connsiteY21" fmla="*/ 14229 h 49692"/>
                <a:gd name="connsiteX0" fmla="*/ 3936 w 43256"/>
                <a:gd name="connsiteY0" fmla="*/ 14229 h 48459"/>
                <a:gd name="connsiteX1" fmla="*/ 5659 w 43256"/>
                <a:gd name="connsiteY1" fmla="*/ 6766 h 48459"/>
                <a:gd name="connsiteX2" fmla="*/ 14041 w 43256"/>
                <a:gd name="connsiteY2" fmla="*/ 5061 h 48459"/>
                <a:gd name="connsiteX3" fmla="*/ 22492 w 43256"/>
                <a:gd name="connsiteY3" fmla="*/ 3291 h 48459"/>
                <a:gd name="connsiteX4" fmla="*/ 25785 w 43256"/>
                <a:gd name="connsiteY4" fmla="*/ 59 h 48459"/>
                <a:gd name="connsiteX5" fmla="*/ 29869 w 43256"/>
                <a:gd name="connsiteY5" fmla="*/ 2340 h 48459"/>
                <a:gd name="connsiteX6" fmla="*/ 35499 w 43256"/>
                <a:gd name="connsiteY6" fmla="*/ 549 h 48459"/>
                <a:gd name="connsiteX7" fmla="*/ 38354 w 43256"/>
                <a:gd name="connsiteY7" fmla="*/ 5435 h 48459"/>
                <a:gd name="connsiteX8" fmla="*/ 42018 w 43256"/>
                <a:gd name="connsiteY8" fmla="*/ 10177 h 48459"/>
                <a:gd name="connsiteX9" fmla="*/ 41854 w 43256"/>
                <a:gd name="connsiteY9" fmla="*/ 15319 h 48459"/>
                <a:gd name="connsiteX10" fmla="*/ 43052 w 43256"/>
                <a:gd name="connsiteY10" fmla="*/ 23181 h 48459"/>
                <a:gd name="connsiteX11" fmla="*/ 37440 w 43256"/>
                <a:gd name="connsiteY11" fmla="*/ 30063 h 48459"/>
                <a:gd name="connsiteX12" fmla="*/ 35431 w 43256"/>
                <a:gd name="connsiteY12" fmla="*/ 35960 h 48459"/>
                <a:gd name="connsiteX13" fmla="*/ 28591 w 43256"/>
                <a:gd name="connsiteY13" fmla="*/ 36674 h 48459"/>
                <a:gd name="connsiteX14" fmla="*/ 23703 w 43256"/>
                <a:gd name="connsiteY14" fmla="*/ 42965 h 48459"/>
                <a:gd name="connsiteX15" fmla="*/ 16516 w 43256"/>
                <a:gd name="connsiteY15" fmla="*/ 39125 h 48459"/>
                <a:gd name="connsiteX16" fmla="*/ 5840 w 43256"/>
                <a:gd name="connsiteY16" fmla="*/ 35331 h 48459"/>
                <a:gd name="connsiteX17" fmla="*/ 1146 w 43256"/>
                <a:gd name="connsiteY17" fmla="*/ 31109 h 48459"/>
                <a:gd name="connsiteX18" fmla="*/ 2149 w 43256"/>
                <a:gd name="connsiteY18" fmla="*/ 25410 h 48459"/>
                <a:gd name="connsiteX19" fmla="*/ 31 w 43256"/>
                <a:gd name="connsiteY19" fmla="*/ 19563 h 48459"/>
                <a:gd name="connsiteX20" fmla="*/ 3899 w 43256"/>
                <a:gd name="connsiteY20" fmla="*/ 14366 h 48459"/>
                <a:gd name="connsiteX21" fmla="*/ 3936 w 43256"/>
                <a:gd name="connsiteY21" fmla="*/ 14229 h 48459"/>
                <a:gd name="connsiteX0" fmla="*/ 1032066 w 3532966"/>
                <a:gd name="connsiteY0" fmla="*/ 2205665 h 2261671"/>
                <a:gd name="connsiteX1" fmla="*/ 976060 w 3532966"/>
                <a:gd name="connsiteY1" fmla="*/ 2261671 h 2261671"/>
                <a:gd name="connsiteX2" fmla="*/ 1032066 w 3532966"/>
                <a:gd name="connsiteY2" fmla="*/ 2205665 h 2261671"/>
                <a:gd name="connsiteX0" fmla="*/ 1184329 w 3532966"/>
                <a:gd name="connsiteY0" fmla="*/ 2192669 h 2261671"/>
                <a:gd name="connsiteX1" fmla="*/ 960305 w 3532966"/>
                <a:gd name="connsiteY1" fmla="*/ 2192669 h 2261671"/>
                <a:gd name="connsiteX2" fmla="*/ 1072317 w 3532966"/>
                <a:gd name="connsiteY2" fmla="*/ 2080657 h 2261671"/>
                <a:gd name="connsiteX3" fmla="*/ 1184329 w 3532966"/>
                <a:gd name="connsiteY3" fmla="*/ 2192669 h 2261671"/>
                <a:gd name="connsiteX0" fmla="*/ 1337025 w 3532966"/>
                <a:gd name="connsiteY0" fmla="*/ 2026913 h 2261671"/>
                <a:gd name="connsiteX1" fmla="*/ 1169006 w 3532966"/>
                <a:gd name="connsiteY1" fmla="*/ 2194932 h 2261671"/>
                <a:gd name="connsiteX2" fmla="*/ 1000987 w 3532966"/>
                <a:gd name="connsiteY2" fmla="*/ 2026913 h 2261671"/>
                <a:gd name="connsiteX3" fmla="*/ 1169006 w 3532966"/>
                <a:gd name="connsiteY3" fmla="*/ 1858894 h 2261671"/>
                <a:gd name="connsiteX4" fmla="*/ 1337025 w 3532966"/>
                <a:gd name="connsiteY4" fmla="*/ 2026913 h 2261671"/>
                <a:gd name="connsiteX0" fmla="*/ 4729 w 43256"/>
                <a:gd name="connsiteY0" fmla="*/ 26036 h 48459"/>
                <a:gd name="connsiteX1" fmla="*/ 2196 w 43256"/>
                <a:gd name="connsiteY1" fmla="*/ 25239 h 48459"/>
                <a:gd name="connsiteX2" fmla="*/ 6964 w 43256"/>
                <a:gd name="connsiteY2" fmla="*/ 34758 h 48459"/>
                <a:gd name="connsiteX3" fmla="*/ 5856 w 43256"/>
                <a:gd name="connsiteY3" fmla="*/ 35139 h 48459"/>
                <a:gd name="connsiteX4" fmla="*/ 16514 w 43256"/>
                <a:gd name="connsiteY4" fmla="*/ 38949 h 48459"/>
                <a:gd name="connsiteX5" fmla="*/ 15846 w 43256"/>
                <a:gd name="connsiteY5" fmla="*/ 37209 h 48459"/>
                <a:gd name="connsiteX6" fmla="*/ 28863 w 43256"/>
                <a:gd name="connsiteY6" fmla="*/ 34610 h 48459"/>
                <a:gd name="connsiteX7" fmla="*/ 28596 w 43256"/>
                <a:gd name="connsiteY7" fmla="*/ 36519 h 48459"/>
                <a:gd name="connsiteX8" fmla="*/ 34165 w 43256"/>
                <a:gd name="connsiteY8" fmla="*/ 22813 h 48459"/>
                <a:gd name="connsiteX9" fmla="*/ 37416 w 43256"/>
                <a:gd name="connsiteY9" fmla="*/ 29949 h 48459"/>
                <a:gd name="connsiteX10" fmla="*/ 41834 w 43256"/>
                <a:gd name="connsiteY10" fmla="*/ 15213 h 48459"/>
                <a:gd name="connsiteX11" fmla="*/ 40386 w 43256"/>
                <a:gd name="connsiteY11" fmla="*/ 17889 h 48459"/>
                <a:gd name="connsiteX12" fmla="*/ 38360 w 43256"/>
                <a:gd name="connsiteY12" fmla="*/ 5285 h 48459"/>
                <a:gd name="connsiteX13" fmla="*/ 38436 w 43256"/>
                <a:gd name="connsiteY13" fmla="*/ 6549 h 48459"/>
                <a:gd name="connsiteX14" fmla="*/ 29114 w 43256"/>
                <a:gd name="connsiteY14" fmla="*/ 3811 h 48459"/>
                <a:gd name="connsiteX15" fmla="*/ 29856 w 43256"/>
                <a:gd name="connsiteY15" fmla="*/ 2199 h 48459"/>
                <a:gd name="connsiteX16" fmla="*/ 22177 w 43256"/>
                <a:gd name="connsiteY16" fmla="*/ 4579 h 48459"/>
                <a:gd name="connsiteX17" fmla="*/ 22536 w 43256"/>
                <a:gd name="connsiteY17" fmla="*/ 3189 h 48459"/>
                <a:gd name="connsiteX18" fmla="*/ 14036 w 43256"/>
                <a:gd name="connsiteY18" fmla="*/ 5051 h 48459"/>
                <a:gd name="connsiteX19" fmla="*/ 15336 w 43256"/>
                <a:gd name="connsiteY19" fmla="*/ 6399 h 48459"/>
                <a:gd name="connsiteX20" fmla="*/ 4163 w 43256"/>
                <a:gd name="connsiteY20" fmla="*/ 15648 h 48459"/>
                <a:gd name="connsiteX21" fmla="*/ 3936 w 43256"/>
                <a:gd name="connsiteY21" fmla="*/ 14229 h 48459"/>
                <a:gd name="connsiteX0" fmla="*/ 3936 w 43256"/>
                <a:gd name="connsiteY0" fmla="*/ 14229 h 48459"/>
                <a:gd name="connsiteX1" fmla="*/ 5659 w 43256"/>
                <a:gd name="connsiteY1" fmla="*/ 6766 h 48459"/>
                <a:gd name="connsiteX2" fmla="*/ 14041 w 43256"/>
                <a:gd name="connsiteY2" fmla="*/ 5061 h 48459"/>
                <a:gd name="connsiteX3" fmla="*/ 22492 w 43256"/>
                <a:gd name="connsiteY3" fmla="*/ 3291 h 48459"/>
                <a:gd name="connsiteX4" fmla="*/ 25785 w 43256"/>
                <a:gd name="connsiteY4" fmla="*/ 59 h 48459"/>
                <a:gd name="connsiteX5" fmla="*/ 29869 w 43256"/>
                <a:gd name="connsiteY5" fmla="*/ 2340 h 48459"/>
                <a:gd name="connsiteX6" fmla="*/ 35499 w 43256"/>
                <a:gd name="connsiteY6" fmla="*/ 549 h 48459"/>
                <a:gd name="connsiteX7" fmla="*/ 38354 w 43256"/>
                <a:gd name="connsiteY7" fmla="*/ 5435 h 48459"/>
                <a:gd name="connsiteX8" fmla="*/ 42018 w 43256"/>
                <a:gd name="connsiteY8" fmla="*/ 10177 h 48459"/>
                <a:gd name="connsiteX9" fmla="*/ 41854 w 43256"/>
                <a:gd name="connsiteY9" fmla="*/ 15319 h 48459"/>
                <a:gd name="connsiteX10" fmla="*/ 43052 w 43256"/>
                <a:gd name="connsiteY10" fmla="*/ 23181 h 48459"/>
                <a:gd name="connsiteX11" fmla="*/ 37440 w 43256"/>
                <a:gd name="connsiteY11" fmla="*/ 30063 h 48459"/>
                <a:gd name="connsiteX12" fmla="*/ 35431 w 43256"/>
                <a:gd name="connsiteY12" fmla="*/ 35960 h 48459"/>
                <a:gd name="connsiteX13" fmla="*/ 28591 w 43256"/>
                <a:gd name="connsiteY13" fmla="*/ 36674 h 48459"/>
                <a:gd name="connsiteX14" fmla="*/ 23703 w 43256"/>
                <a:gd name="connsiteY14" fmla="*/ 42965 h 48459"/>
                <a:gd name="connsiteX15" fmla="*/ 16516 w 43256"/>
                <a:gd name="connsiteY15" fmla="*/ 39125 h 48459"/>
                <a:gd name="connsiteX16" fmla="*/ 5840 w 43256"/>
                <a:gd name="connsiteY16" fmla="*/ 35331 h 48459"/>
                <a:gd name="connsiteX17" fmla="*/ 1146 w 43256"/>
                <a:gd name="connsiteY17" fmla="*/ 31109 h 48459"/>
                <a:gd name="connsiteX18" fmla="*/ 2149 w 43256"/>
                <a:gd name="connsiteY18" fmla="*/ 25410 h 48459"/>
                <a:gd name="connsiteX19" fmla="*/ 31 w 43256"/>
                <a:gd name="connsiteY19" fmla="*/ 19563 h 48459"/>
                <a:gd name="connsiteX20" fmla="*/ 3899 w 43256"/>
                <a:gd name="connsiteY20" fmla="*/ 14366 h 48459"/>
                <a:gd name="connsiteX21" fmla="*/ 3936 w 43256"/>
                <a:gd name="connsiteY21" fmla="*/ 14229 h 48459"/>
                <a:gd name="connsiteX0" fmla="*/ 1032066 w 3532966"/>
                <a:gd name="connsiteY0" fmla="*/ 2205665 h 2261671"/>
                <a:gd name="connsiteX1" fmla="*/ 976060 w 3532966"/>
                <a:gd name="connsiteY1" fmla="*/ 2261671 h 2261671"/>
                <a:gd name="connsiteX2" fmla="*/ 1032066 w 3532966"/>
                <a:gd name="connsiteY2" fmla="*/ 2205665 h 2261671"/>
                <a:gd name="connsiteX0" fmla="*/ 1184329 w 3532966"/>
                <a:gd name="connsiteY0" fmla="*/ 2192669 h 2261671"/>
                <a:gd name="connsiteX1" fmla="*/ 1072317 w 3532966"/>
                <a:gd name="connsiteY1" fmla="*/ 2080657 h 2261671"/>
                <a:gd name="connsiteX2" fmla="*/ 1184329 w 3532966"/>
                <a:gd name="connsiteY2" fmla="*/ 2192669 h 2261671"/>
                <a:gd name="connsiteX0" fmla="*/ 1337025 w 3532966"/>
                <a:gd name="connsiteY0" fmla="*/ 2026913 h 2261671"/>
                <a:gd name="connsiteX1" fmla="*/ 1169006 w 3532966"/>
                <a:gd name="connsiteY1" fmla="*/ 2194932 h 2261671"/>
                <a:gd name="connsiteX2" fmla="*/ 1000987 w 3532966"/>
                <a:gd name="connsiteY2" fmla="*/ 2026913 h 2261671"/>
                <a:gd name="connsiteX3" fmla="*/ 1169006 w 3532966"/>
                <a:gd name="connsiteY3" fmla="*/ 1858894 h 2261671"/>
                <a:gd name="connsiteX4" fmla="*/ 1337025 w 3532966"/>
                <a:gd name="connsiteY4" fmla="*/ 2026913 h 2261671"/>
                <a:gd name="connsiteX0" fmla="*/ 4729 w 43256"/>
                <a:gd name="connsiteY0" fmla="*/ 26036 h 48459"/>
                <a:gd name="connsiteX1" fmla="*/ 2196 w 43256"/>
                <a:gd name="connsiteY1" fmla="*/ 25239 h 48459"/>
                <a:gd name="connsiteX2" fmla="*/ 6964 w 43256"/>
                <a:gd name="connsiteY2" fmla="*/ 34758 h 48459"/>
                <a:gd name="connsiteX3" fmla="*/ 5856 w 43256"/>
                <a:gd name="connsiteY3" fmla="*/ 35139 h 48459"/>
                <a:gd name="connsiteX4" fmla="*/ 16514 w 43256"/>
                <a:gd name="connsiteY4" fmla="*/ 38949 h 48459"/>
                <a:gd name="connsiteX5" fmla="*/ 15846 w 43256"/>
                <a:gd name="connsiteY5" fmla="*/ 37209 h 48459"/>
                <a:gd name="connsiteX6" fmla="*/ 28863 w 43256"/>
                <a:gd name="connsiteY6" fmla="*/ 34610 h 48459"/>
                <a:gd name="connsiteX7" fmla="*/ 28596 w 43256"/>
                <a:gd name="connsiteY7" fmla="*/ 36519 h 48459"/>
                <a:gd name="connsiteX8" fmla="*/ 34165 w 43256"/>
                <a:gd name="connsiteY8" fmla="*/ 22813 h 48459"/>
                <a:gd name="connsiteX9" fmla="*/ 37416 w 43256"/>
                <a:gd name="connsiteY9" fmla="*/ 29949 h 48459"/>
                <a:gd name="connsiteX10" fmla="*/ 41834 w 43256"/>
                <a:gd name="connsiteY10" fmla="*/ 15213 h 48459"/>
                <a:gd name="connsiteX11" fmla="*/ 40386 w 43256"/>
                <a:gd name="connsiteY11" fmla="*/ 17889 h 48459"/>
                <a:gd name="connsiteX12" fmla="*/ 38360 w 43256"/>
                <a:gd name="connsiteY12" fmla="*/ 5285 h 48459"/>
                <a:gd name="connsiteX13" fmla="*/ 38436 w 43256"/>
                <a:gd name="connsiteY13" fmla="*/ 6549 h 48459"/>
                <a:gd name="connsiteX14" fmla="*/ 29114 w 43256"/>
                <a:gd name="connsiteY14" fmla="*/ 3811 h 48459"/>
                <a:gd name="connsiteX15" fmla="*/ 29856 w 43256"/>
                <a:gd name="connsiteY15" fmla="*/ 2199 h 48459"/>
                <a:gd name="connsiteX16" fmla="*/ 22177 w 43256"/>
                <a:gd name="connsiteY16" fmla="*/ 4579 h 48459"/>
                <a:gd name="connsiteX17" fmla="*/ 22536 w 43256"/>
                <a:gd name="connsiteY17" fmla="*/ 3189 h 48459"/>
                <a:gd name="connsiteX18" fmla="*/ 14036 w 43256"/>
                <a:gd name="connsiteY18" fmla="*/ 5051 h 48459"/>
                <a:gd name="connsiteX19" fmla="*/ 15336 w 43256"/>
                <a:gd name="connsiteY19" fmla="*/ 6399 h 48459"/>
                <a:gd name="connsiteX20" fmla="*/ 4163 w 43256"/>
                <a:gd name="connsiteY20" fmla="*/ 15648 h 48459"/>
                <a:gd name="connsiteX21" fmla="*/ 3936 w 43256"/>
                <a:gd name="connsiteY21" fmla="*/ 14229 h 48459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032066 w 3532966"/>
                <a:gd name="connsiteY0" fmla="*/ 2205665 h 2297105"/>
                <a:gd name="connsiteX1" fmla="*/ 976060 w 3532966"/>
                <a:gd name="connsiteY1" fmla="*/ 2261671 h 2297105"/>
                <a:gd name="connsiteX2" fmla="*/ 1123506 w 3532966"/>
                <a:gd name="connsiteY2" fmla="*/ 2297105 h 2297105"/>
                <a:gd name="connsiteX0" fmla="*/ 1184329 w 3532966"/>
                <a:gd name="connsiteY0" fmla="*/ 2192669 h 2297105"/>
                <a:gd name="connsiteX1" fmla="*/ 1072317 w 3532966"/>
                <a:gd name="connsiteY1" fmla="*/ 2080657 h 2297105"/>
                <a:gd name="connsiteX2" fmla="*/ 1184329 w 3532966"/>
                <a:gd name="connsiteY2" fmla="*/ 2192669 h 2297105"/>
                <a:gd name="connsiteX0" fmla="*/ 1337025 w 3532966"/>
                <a:gd name="connsiteY0" fmla="*/ 2026913 h 2297105"/>
                <a:gd name="connsiteX1" fmla="*/ 1169006 w 3532966"/>
                <a:gd name="connsiteY1" fmla="*/ 2194932 h 2297105"/>
                <a:gd name="connsiteX2" fmla="*/ 1000987 w 3532966"/>
                <a:gd name="connsiteY2" fmla="*/ 2026913 h 2297105"/>
                <a:gd name="connsiteX3" fmla="*/ 1169006 w 3532966"/>
                <a:gd name="connsiteY3" fmla="*/ 1858894 h 2297105"/>
                <a:gd name="connsiteX4" fmla="*/ 1337025 w 3532966"/>
                <a:gd name="connsiteY4" fmla="*/ 2026913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032066 w 3532966"/>
                <a:gd name="connsiteY0" fmla="*/ 2205665 h 2297105"/>
                <a:gd name="connsiteX1" fmla="*/ 1123506 w 3532966"/>
                <a:gd name="connsiteY1" fmla="*/ 2297105 h 2297105"/>
                <a:gd name="connsiteX0" fmla="*/ 1184329 w 3532966"/>
                <a:gd name="connsiteY0" fmla="*/ 2192669 h 2297105"/>
                <a:gd name="connsiteX1" fmla="*/ 1072317 w 3532966"/>
                <a:gd name="connsiteY1" fmla="*/ 2080657 h 2297105"/>
                <a:gd name="connsiteX2" fmla="*/ 1184329 w 3532966"/>
                <a:gd name="connsiteY2" fmla="*/ 2192669 h 2297105"/>
                <a:gd name="connsiteX0" fmla="*/ 1337025 w 3532966"/>
                <a:gd name="connsiteY0" fmla="*/ 2026913 h 2297105"/>
                <a:gd name="connsiteX1" fmla="*/ 1169006 w 3532966"/>
                <a:gd name="connsiteY1" fmla="*/ 2194932 h 2297105"/>
                <a:gd name="connsiteX2" fmla="*/ 1000987 w 3532966"/>
                <a:gd name="connsiteY2" fmla="*/ 2026913 h 2297105"/>
                <a:gd name="connsiteX3" fmla="*/ 1169006 w 3532966"/>
                <a:gd name="connsiteY3" fmla="*/ 1858894 h 2297105"/>
                <a:gd name="connsiteX4" fmla="*/ 1337025 w 3532966"/>
                <a:gd name="connsiteY4" fmla="*/ 2026913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032066 w 3532966"/>
                <a:gd name="connsiteY0" fmla="*/ 2205665 h 2297105"/>
                <a:gd name="connsiteX1" fmla="*/ 1123506 w 3532966"/>
                <a:gd name="connsiteY1" fmla="*/ 2297105 h 2297105"/>
                <a:gd name="connsiteX0" fmla="*/ 1072317 w 3532966"/>
                <a:gd name="connsiteY0" fmla="*/ 2080657 h 2297105"/>
                <a:gd name="connsiteX1" fmla="*/ 1184329 w 3532966"/>
                <a:gd name="connsiteY1" fmla="*/ 2192669 h 2297105"/>
                <a:gd name="connsiteX2" fmla="*/ 1163757 w 3532966"/>
                <a:gd name="connsiteY2" fmla="*/ 2172097 h 2297105"/>
                <a:gd name="connsiteX0" fmla="*/ 1337025 w 3532966"/>
                <a:gd name="connsiteY0" fmla="*/ 2026913 h 2297105"/>
                <a:gd name="connsiteX1" fmla="*/ 1169006 w 3532966"/>
                <a:gd name="connsiteY1" fmla="*/ 2194932 h 2297105"/>
                <a:gd name="connsiteX2" fmla="*/ 1000987 w 3532966"/>
                <a:gd name="connsiteY2" fmla="*/ 2026913 h 2297105"/>
                <a:gd name="connsiteX3" fmla="*/ 1169006 w 3532966"/>
                <a:gd name="connsiteY3" fmla="*/ 1858894 h 2297105"/>
                <a:gd name="connsiteX4" fmla="*/ 1337025 w 3532966"/>
                <a:gd name="connsiteY4" fmla="*/ 2026913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032066 w 3532966"/>
                <a:gd name="connsiteY0" fmla="*/ 2205665 h 2297105"/>
                <a:gd name="connsiteX1" fmla="*/ 1123506 w 3532966"/>
                <a:gd name="connsiteY1" fmla="*/ 2297105 h 2297105"/>
                <a:gd name="connsiteX0" fmla="*/ 1072317 w 3532966"/>
                <a:gd name="connsiteY0" fmla="*/ 2080657 h 2297105"/>
                <a:gd name="connsiteX1" fmla="*/ 1184329 w 3532966"/>
                <a:gd name="connsiteY1" fmla="*/ 2192669 h 2297105"/>
                <a:gd name="connsiteX0" fmla="*/ 1337025 w 3532966"/>
                <a:gd name="connsiteY0" fmla="*/ 2026913 h 2297105"/>
                <a:gd name="connsiteX1" fmla="*/ 1169006 w 3532966"/>
                <a:gd name="connsiteY1" fmla="*/ 2194932 h 2297105"/>
                <a:gd name="connsiteX2" fmla="*/ 1000987 w 3532966"/>
                <a:gd name="connsiteY2" fmla="*/ 2026913 h 2297105"/>
                <a:gd name="connsiteX3" fmla="*/ 1169006 w 3532966"/>
                <a:gd name="connsiteY3" fmla="*/ 1858894 h 2297105"/>
                <a:gd name="connsiteX4" fmla="*/ 1337025 w 3532966"/>
                <a:gd name="connsiteY4" fmla="*/ 2026913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032066 w 3532966"/>
                <a:gd name="connsiteY0" fmla="*/ 2205665 h 2297105"/>
                <a:gd name="connsiteX1" fmla="*/ 1123506 w 3532966"/>
                <a:gd name="connsiteY1" fmla="*/ 2297105 h 2297105"/>
                <a:gd name="connsiteX0" fmla="*/ 1072317 w 3532966"/>
                <a:gd name="connsiteY0" fmla="*/ 2080657 h 2297105"/>
                <a:gd name="connsiteX1" fmla="*/ 1210523 w 3532966"/>
                <a:gd name="connsiteY1" fmla="*/ 2037887 h 2297105"/>
                <a:gd name="connsiteX0" fmla="*/ 1337025 w 3532966"/>
                <a:gd name="connsiteY0" fmla="*/ 2026913 h 2297105"/>
                <a:gd name="connsiteX1" fmla="*/ 1169006 w 3532966"/>
                <a:gd name="connsiteY1" fmla="*/ 2194932 h 2297105"/>
                <a:gd name="connsiteX2" fmla="*/ 1000987 w 3532966"/>
                <a:gd name="connsiteY2" fmla="*/ 2026913 h 2297105"/>
                <a:gd name="connsiteX3" fmla="*/ 1169006 w 3532966"/>
                <a:gd name="connsiteY3" fmla="*/ 1858894 h 2297105"/>
                <a:gd name="connsiteX4" fmla="*/ 1337025 w 3532966"/>
                <a:gd name="connsiteY4" fmla="*/ 2026913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032066 w 3532966"/>
                <a:gd name="connsiteY0" fmla="*/ 2205665 h 2297105"/>
                <a:gd name="connsiteX1" fmla="*/ 1123506 w 3532966"/>
                <a:gd name="connsiteY1" fmla="*/ 2297105 h 2297105"/>
                <a:gd name="connsiteX0" fmla="*/ 900867 w 3532966"/>
                <a:gd name="connsiteY0" fmla="*/ 1887776 h 2297105"/>
                <a:gd name="connsiteX1" fmla="*/ 1210523 w 3532966"/>
                <a:gd name="connsiteY1" fmla="*/ 2037887 h 2297105"/>
                <a:gd name="connsiteX0" fmla="*/ 1337025 w 3532966"/>
                <a:gd name="connsiteY0" fmla="*/ 2026913 h 2297105"/>
                <a:gd name="connsiteX1" fmla="*/ 1169006 w 3532966"/>
                <a:gd name="connsiteY1" fmla="*/ 2194932 h 2297105"/>
                <a:gd name="connsiteX2" fmla="*/ 1000987 w 3532966"/>
                <a:gd name="connsiteY2" fmla="*/ 2026913 h 2297105"/>
                <a:gd name="connsiteX3" fmla="*/ 1169006 w 3532966"/>
                <a:gd name="connsiteY3" fmla="*/ 1858894 h 2297105"/>
                <a:gd name="connsiteX4" fmla="*/ 1337025 w 3532966"/>
                <a:gd name="connsiteY4" fmla="*/ 2026913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032066 w 3532966"/>
                <a:gd name="connsiteY0" fmla="*/ 2205665 h 2297105"/>
                <a:gd name="connsiteX1" fmla="*/ 1123506 w 3532966"/>
                <a:gd name="connsiteY1" fmla="*/ 2297105 h 2297105"/>
                <a:gd name="connsiteX0" fmla="*/ 900867 w 3532966"/>
                <a:gd name="connsiteY0" fmla="*/ 1887776 h 2297105"/>
                <a:gd name="connsiteX1" fmla="*/ 1258148 w 3532966"/>
                <a:gd name="connsiteY1" fmla="*/ 1866437 h 2297105"/>
                <a:gd name="connsiteX0" fmla="*/ 1337025 w 3532966"/>
                <a:gd name="connsiteY0" fmla="*/ 2026913 h 2297105"/>
                <a:gd name="connsiteX1" fmla="*/ 1169006 w 3532966"/>
                <a:gd name="connsiteY1" fmla="*/ 2194932 h 2297105"/>
                <a:gd name="connsiteX2" fmla="*/ 1000987 w 3532966"/>
                <a:gd name="connsiteY2" fmla="*/ 2026913 h 2297105"/>
                <a:gd name="connsiteX3" fmla="*/ 1169006 w 3532966"/>
                <a:gd name="connsiteY3" fmla="*/ 1858894 h 2297105"/>
                <a:gd name="connsiteX4" fmla="*/ 1337025 w 3532966"/>
                <a:gd name="connsiteY4" fmla="*/ 2026913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032066 w 3532966"/>
                <a:gd name="connsiteY0" fmla="*/ 2205665 h 2297105"/>
                <a:gd name="connsiteX1" fmla="*/ 1123506 w 3532966"/>
                <a:gd name="connsiteY1" fmla="*/ 2297105 h 2297105"/>
                <a:gd name="connsiteX0" fmla="*/ 900867 w 3532966"/>
                <a:gd name="connsiteY0" fmla="*/ 1887776 h 2297105"/>
                <a:gd name="connsiteX1" fmla="*/ 1258148 w 3532966"/>
                <a:gd name="connsiteY1" fmla="*/ 1866437 h 2297105"/>
                <a:gd name="connsiteX0" fmla="*/ 1337025 w 3532966"/>
                <a:gd name="connsiteY0" fmla="*/ 2026913 h 2297105"/>
                <a:gd name="connsiteX1" fmla="*/ 1169006 w 3532966"/>
                <a:gd name="connsiteY1" fmla="*/ 2194932 h 2297105"/>
                <a:gd name="connsiteX2" fmla="*/ 1000987 w 3532966"/>
                <a:gd name="connsiteY2" fmla="*/ 2026913 h 2297105"/>
                <a:gd name="connsiteX3" fmla="*/ 1169006 w 3532966"/>
                <a:gd name="connsiteY3" fmla="*/ 1858894 h 2297105"/>
                <a:gd name="connsiteX4" fmla="*/ 1337025 w 3532966"/>
                <a:gd name="connsiteY4" fmla="*/ 2026913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032066 w 3532966"/>
                <a:gd name="connsiteY0" fmla="*/ 2205665 h 2297105"/>
                <a:gd name="connsiteX1" fmla="*/ 1123506 w 3532966"/>
                <a:gd name="connsiteY1" fmla="*/ 2297105 h 2297105"/>
                <a:gd name="connsiteX0" fmla="*/ 900867 w 3532966"/>
                <a:gd name="connsiteY0" fmla="*/ 1887776 h 2297105"/>
                <a:gd name="connsiteX1" fmla="*/ 1258148 w 3532966"/>
                <a:gd name="connsiteY1" fmla="*/ 1866437 h 2297105"/>
                <a:gd name="connsiteX0" fmla="*/ 1169006 w 3532966"/>
                <a:gd name="connsiteY0" fmla="*/ 1858894 h 2297105"/>
                <a:gd name="connsiteX1" fmla="*/ 1169006 w 3532966"/>
                <a:gd name="connsiteY1" fmla="*/ 2194932 h 2297105"/>
                <a:gd name="connsiteX2" fmla="*/ 1000987 w 3532966"/>
                <a:gd name="connsiteY2" fmla="*/ 2026913 h 2297105"/>
                <a:gd name="connsiteX3" fmla="*/ 1169006 w 3532966"/>
                <a:gd name="connsiteY3" fmla="*/ 1858894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032066 w 3532966"/>
                <a:gd name="connsiteY0" fmla="*/ 2205665 h 2297105"/>
                <a:gd name="connsiteX1" fmla="*/ 1123506 w 3532966"/>
                <a:gd name="connsiteY1" fmla="*/ 2297105 h 2297105"/>
                <a:gd name="connsiteX0" fmla="*/ 900867 w 3532966"/>
                <a:gd name="connsiteY0" fmla="*/ 1887776 h 2297105"/>
                <a:gd name="connsiteX1" fmla="*/ 1258148 w 3532966"/>
                <a:gd name="connsiteY1" fmla="*/ 1866437 h 2297105"/>
                <a:gd name="connsiteX0" fmla="*/ 1169006 w 3532966"/>
                <a:gd name="connsiteY0" fmla="*/ 1858894 h 2297105"/>
                <a:gd name="connsiteX1" fmla="*/ 1000987 w 3532966"/>
                <a:gd name="connsiteY1" fmla="*/ 2026913 h 2297105"/>
                <a:gd name="connsiteX2" fmla="*/ 1169006 w 3532966"/>
                <a:gd name="connsiteY2" fmla="*/ 1858894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032066 w 3532966"/>
                <a:gd name="connsiteY0" fmla="*/ 2205665 h 2297105"/>
                <a:gd name="connsiteX1" fmla="*/ 1123506 w 3532966"/>
                <a:gd name="connsiteY1" fmla="*/ 2297105 h 2297105"/>
                <a:gd name="connsiteX0" fmla="*/ 900867 w 3532966"/>
                <a:gd name="connsiteY0" fmla="*/ 1887776 h 2297105"/>
                <a:gd name="connsiteX1" fmla="*/ 1258148 w 3532966"/>
                <a:gd name="connsiteY1" fmla="*/ 1866437 h 2297105"/>
                <a:gd name="connsiteX0" fmla="*/ 1000987 w 3532966"/>
                <a:gd name="connsiteY0" fmla="*/ 2026913 h 2297105"/>
                <a:gd name="connsiteX1" fmla="*/ 1169006 w 3532966"/>
                <a:gd name="connsiteY1" fmla="*/ 1858894 h 2297105"/>
                <a:gd name="connsiteX2" fmla="*/ 1092427 w 3532966"/>
                <a:gd name="connsiteY2" fmla="*/ 2118353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032066 w 3532966"/>
                <a:gd name="connsiteY0" fmla="*/ 2205665 h 2297105"/>
                <a:gd name="connsiteX1" fmla="*/ 1123506 w 3532966"/>
                <a:gd name="connsiteY1" fmla="*/ 2297105 h 2297105"/>
                <a:gd name="connsiteX0" fmla="*/ 900867 w 3532966"/>
                <a:gd name="connsiteY0" fmla="*/ 1887776 h 2297105"/>
                <a:gd name="connsiteX1" fmla="*/ 1258148 w 3532966"/>
                <a:gd name="connsiteY1" fmla="*/ 1866437 h 2297105"/>
                <a:gd name="connsiteX0" fmla="*/ 1000987 w 3532966"/>
                <a:gd name="connsiteY0" fmla="*/ 2026913 h 2297105"/>
                <a:gd name="connsiteX1" fmla="*/ 1092427 w 3532966"/>
                <a:gd name="connsiteY1" fmla="*/ 2118353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032066 w 3532966"/>
                <a:gd name="connsiteY0" fmla="*/ 2205665 h 2297105"/>
                <a:gd name="connsiteX1" fmla="*/ 1123506 w 3532966"/>
                <a:gd name="connsiteY1" fmla="*/ 2297105 h 2297105"/>
                <a:gd name="connsiteX0" fmla="*/ 900867 w 3532966"/>
                <a:gd name="connsiteY0" fmla="*/ 1887776 h 2297105"/>
                <a:gd name="connsiteX1" fmla="*/ 1258148 w 3532966"/>
                <a:gd name="connsiteY1" fmla="*/ 1866437 h 2297105"/>
                <a:gd name="connsiteX0" fmla="*/ 753337 w 3532966"/>
                <a:gd name="connsiteY0" fmla="*/ 1845938 h 2297105"/>
                <a:gd name="connsiteX1" fmla="*/ 1092427 w 3532966"/>
                <a:gd name="connsiteY1" fmla="*/ 2118353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032066 w 3532966"/>
                <a:gd name="connsiteY0" fmla="*/ 2205665 h 2297105"/>
                <a:gd name="connsiteX1" fmla="*/ 1123506 w 3532966"/>
                <a:gd name="connsiteY1" fmla="*/ 2297105 h 2297105"/>
                <a:gd name="connsiteX0" fmla="*/ 900867 w 3532966"/>
                <a:gd name="connsiteY0" fmla="*/ 1887776 h 2297105"/>
                <a:gd name="connsiteX1" fmla="*/ 1258148 w 3532966"/>
                <a:gd name="connsiteY1" fmla="*/ 1866437 h 2297105"/>
                <a:gd name="connsiteX0" fmla="*/ 753337 w 3532966"/>
                <a:gd name="connsiteY0" fmla="*/ 1845938 h 2297105"/>
                <a:gd name="connsiteX1" fmla="*/ 904308 w 3532966"/>
                <a:gd name="connsiteY1" fmla="*/ 1887372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9218"/>
                <a:gd name="connsiteX1" fmla="*/ 5659 w 43256"/>
                <a:gd name="connsiteY1" fmla="*/ 6766 h 49218"/>
                <a:gd name="connsiteX2" fmla="*/ 14041 w 43256"/>
                <a:gd name="connsiteY2" fmla="*/ 5061 h 49218"/>
                <a:gd name="connsiteX3" fmla="*/ 22492 w 43256"/>
                <a:gd name="connsiteY3" fmla="*/ 3291 h 49218"/>
                <a:gd name="connsiteX4" fmla="*/ 25785 w 43256"/>
                <a:gd name="connsiteY4" fmla="*/ 59 h 49218"/>
                <a:gd name="connsiteX5" fmla="*/ 29869 w 43256"/>
                <a:gd name="connsiteY5" fmla="*/ 2340 h 49218"/>
                <a:gd name="connsiteX6" fmla="*/ 35499 w 43256"/>
                <a:gd name="connsiteY6" fmla="*/ 549 h 49218"/>
                <a:gd name="connsiteX7" fmla="*/ 38354 w 43256"/>
                <a:gd name="connsiteY7" fmla="*/ 5435 h 49218"/>
                <a:gd name="connsiteX8" fmla="*/ 42018 w 43256"/>
                <a:gd name="connsiteY8" fmla="*/ 10177 h 49218"/>
                <a:gd name="connsiteX9" fmla="*/ 41854 w 43256"/>
                <a:gd name="connsiteY9" fmla="*/ 15319 h 49218"/>
                <a:gd name="connsiteX10" fmla="*/ 43052 w 43256"/>
                <a:gd name="connsiteY10" fmla="*/ 23181 h 49218"/>
                <a:gd name="connsiteX11" fmla="*/ 37440 w 43256"/>
                <a:gd name="connsiteY11" fmla="*/ 30063 h 49218"/>
                <a:gd name="connsiteX12" fmla="*/ 35431 w 43256"/>
                <a:gd name="connsiteY12" fmla="*/ 35960 h 49218"/>
                <a:gd name="connsiteX13" fmla="*/ 28591 w 43256"/>
                <a:gd name="connsiteY13" fmla="*/ 36674 h 49218"/>
                <a:gd name="connsiteX14" fmla="*/ 23703 w 43256"/>
                <a:gd name="connsiteY14" fmla="*/ 42965 h 49218"/>
                <a:gd name="connsiteX15" fmla="*/ 16516 w 43256"/>
                <a:gd name="connsiteY15" fmla="*/ 39125 h 49218"/>
                <a:gd name="connsiteX16" fmla="*/ 5840 w 43256"/>
                <a:gd name="connsiteY16" fmla="*/ 35331 h 49218"/>
                <a:gd name="connsiteX17" fmla="*/ 1146 w 43256"/>
                <a:gd name="connsiteY17" fmla="*/ 31109 h 49218"/>
                <a:gd name="connsiteX18" fmla="*/ 2149 w 43256"/>
                <a:gd name="connsiteY18" fmla="*/ 25410 h 49218"/>
                <a:gd name="connsiteX19" fmla="*/ 31 w 43256"/>
                <a:gd name="connsiteY19" fmla="*/ 19563 h 49218"/>
                <a:gd name="connsiteX20" fmla="*/ 3899 w 43256"/>
                <a:gd name="connsiteY20" fmla="*/ 14366 h 49218"/>
                <a:gd name="connsiteX21" fmla="*/ 3936 w 43256"/>
                <a:gd name="connsiteY21" fmla="*/ 14229 h 49218"/>
                <a:gd name="connsiteX0" fmla="*/ 1424972 w 3532966"/>
                <a:gd name="connsiteY0" fmla="*/ 1903246 h 2297105"/>
                <a:gd name="connsiteX1" fmla="*/ 1123506 w 3532966"/>
                <a:gd name="connsiteY1" fmla="*/ 2297105 h 2297105"/>
                <a:gd name="connsiteX0" fmla="*/ 900867 w 3532966"/>
                <a:gd name="connsiteY0" fmla="*/ 1887776 h 2297105"/>
                <a:gd name="connsiteX1" fmla="*/ 1258148 w 3532966"/>
                <a:gd name="connsiteY1" fmla="*/ 1866437 h 2297105"/>
                <a:gd name="connsiteX0" fmla="*/ 753337 w 3532966"/>
                <a:gd name="connsiteY0" fmla="*/ 1845938 h 2297105"/>
                <a:gd name="connsiteX1" fmla="*/ 904308 w 3532966"/>
                <a:gd name="connsiteY1" fmla="*/ 1887372 h 2297105"/>
                <a:gd name="connsiteX0" fmla="*/ 4729 w 43256"/>
                <a:gd name="connsiteY0" fmla="*/ 26036 h 49218"/>
                <a:gd name="connsiteX1" fmla="*/ 2196 w 43256"/>
                <a:gd name="connsiteY1" fmla="*/ 25239 h 49218"/>
                <a:gd name="connsiteX2" fmla="*/ 6964 w 43256"/>
                <a:gd name="connsiteY2" fmla="*/ 34758 h 49218"/>
                <a:gd name="connsiteX3" fmla="*/ 5856 w 43256"/>
                <a:gd name="connsiteY3" fmla="*/ 35139 h 49218"/>
                <a:gd name="connsiteX4" fmla="*/ 16514 w 43256"/>
                <a:gd name="connsiteY4" fmla="*/ 38949 h 49218"/>
                <a:gd name="connsiteX5" fmla="*/ 15846 w 43256"/>
                <a:gd name="connsiteY5" fmla="*/ 37209 h 49218"/>
                <a:gd name="connsiteX6" fmla="*/ 28863 w 43256"/>
                <a:gd name="connsiteY6" fmla="*/ 34610 h 49218"/>
                <a:gd name="connsiteX7" fmla="*/ 28596 w 43256"/>
                <a:gd name="connsiteY7" fmla="*/ 36519 h 49218"/>
                <a:gd name="connsiteX8" fmla="*/ 34165 w 43256"/>
                <a:gd name="connsiteY8" fmla="*/ 22813 h 49218"/>
                <a:gd name="connsiteX9" fmla="*/ 37416 w 43256"/>
                <a:gd name="connsiteY9" fmla="*/ 29949 h 49218"/>
                <a:gd name="connsiteX10" fmla="*/ 41834 w 43256"/>
                <a:gd name="connsiteY10" fmla="*/ 15213 h 49218"/>
                <a:gd name="connsiteX11" fmla="*/ 40386 w 43256"/>
                <a:gd name="connsiteY11" fmla="*/ 17889 h 49218"/>
                <a:gd name="connsiteX12" fmla="*/ 38360 w 43256"/>
                <a:gd name="connsiteY12" fmla="*/ 5285 h 49218"/>
                <a:gd name="connsiteX13" fmla="*/ 38436 w 43256"/>
                <a:gd name="connsiteY13" fmla="*/ 6549 h 49218"/>
                <a:gd name="connsiteX14" fmla="*/ 29114 w 43256"/>
                <a:gd name="connsiteY14" fmla="*/ 3811 h 49218"/>
                <a:gd name="connsiteX15" fmla="*/ 29856 w 43256"/>
                <a:gd name="connsiteY15" fmla="*/ 2199 h 49218"/>
                <a:gd name="connsiteX16" fmla="*/ 22177 w 43256"/>
                <a:gd name="connsiteY16" fmla="*/ 4579 h 49218"/>
                <a:gd name="connsiteX17" fmla="*/ 22536 w 43256"/>
                <a:gd name="connsiteY17" fmla="*/ 3189 h 49218"/>
                <a:gd name="connsiteX18" fmla="*/ 14036 w 43256"/>
                <a:gd name="connsiteY18" fmla="*/ 5051 h 49218"/>
                <a:gd name="connsiteX19" fmla="*/ 15336 w 43256"/>
                <a:gd name="connsiteY19" fmla="*/ 6399 h 49218"/>
                <a:gd name="connsiteX20" fmla="*/ 4163 w 43256"/>
                <a:gd name="connsiteY20" fmla="*/ 15648 h 49218"/>
                <a:gd name="connsiteX21" fmla="*/ 3936 w 43256"/>
                <a:gd name="connsiteY21" fmla="*/ 14229 h 49218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424972 w 3532966"/>
                <a:gd name="connsiteY0" fmla="*/ 1903246 h 2017119"/>
                <a:gd name="connsiteX1" fmla="*/ 1718819 w 3532966"/>
                <a:gd name="connsiteY1" fmla="*/ 2016118 h 2017119"/>
                <a:gd name="connsiteX0" fmla="*/ 900867 w 3532966"/>
                <a:gd name="connsiteY0" fmla="*/ 1887776 h 2017119"/>
                <a:gd name="connsiteX1" fmla="*/ 1258148 w 3532966"/>
                <a:gd name="connsiteY1" fmla="*/ 1866437 h 2017119"/>
                <a:gd name="connsiteX0" fmla="*/ 753337 w 3532966"/>
                <a:gd name="connsiteY0" fmla="*/ 1845938 h 2017119"/>
                <a:gd name="connsiteX1" fmla="*/ 904308 w 3532966"/>
                <a:gd name="connsiteY1" fmla="*/ 1887372 h 20171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424972 w 3532966"/>
                <a:gd name="connsiteY0" fmla="*/ 1903246 h 2017119"/>
                <a:gd name="connsiteX1" fmla="*/ 1718819 w 3532966"/>
                <a:gd name="connsiteY1" fmla="*/ 2016118 h 2017119"/>
                <a:gd name="connsiteX0" fmla="*/ 900867 w 3532966"/>
                <a:gd name="connsiteY0" fmla="*/ 1887776 h 2017119"/>
                <a:gd name="connsiteX1" fmla="*/ 1258148 w 3532966"/>
                <a:gd name="connsiteY1" fmla="*/ 1866437 h 2017119"/>
                <a:gd name="connsiteX0" fmla="*/ 753337 w 3532966"/>
                <a:gd name="connsiteY0" fmla="*/ 1845938 h 2017119"/>
                <a:gd name="connsiteX1" fmla="*/ 904308 w 3532966"/>
                <a:gd name="connsiteY1" fmla="*/ 1887372 h 20171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4252"/>
                <a:gd name="connsiteX1" fmla="*/ 5659 w 43256"/>
                <a:gd name="connsiteY1" fmla="*/ 6766 h 44252"/>
                <a:gd name="connsiteX2" fmla="*/ 14041 w 43256"/>
                <a:gd name="connsiteY2" fmla="*/ 5061 h 44252"/>
                <a:gd name="connsiteX3" fmla="*/ 22492 w 43256"/>
                <a:gd name="connsiteY3" fmla="*/ 3291 h 44252"/>
                <a:gd name="connsiteX4" fmla="*/ 25785 w 43256"/>
                <a:gd name="connsiteY4" fmla="*/ 59 h 44252"/>
                <a:gd name="connsiteX5" fmla="*/ 29869 w 43256"/>
                <a:gd name="connsiteY5" fmla="*/ 2340 h 44252"/>
                <a:gd name="connsiteX6" fmla="*/ 35499 w 43256"/>
                <a:gd name="connsiteY6" fmla="*/ 549 h 44252"/>
                <a:gd name="connsiteX7" fmla="*/ 38354 w 43256"/>
                <a:gd name="connsiteY7" fmla="*/ 5435 h 44252"/>
                <a:gd name="connsiteX8" fmla="*/ 42018 w 43256"/>
                <a:gd name="connsiteY8" fmla="*/ 10177 h 44252"/>
                <a:gd name="connsiteX9" fmla="*/ 41854 w 43256"/>
                <a:gd name="connsiteY9" fmla="*/ 15319 h 44252"/>
                <a:gd name="connsiteX10" fmla="*/ 43052 w 43256"/>
                <a:gd name="connsiteY10" fmla="*/ 23181 h 44252"/>
                <a:gd name="connsiteX11" fmla="*/ 37440 w 43256"/>
                <a:gd name="connsiteY11" fmla="*/ 30063 h 44252"/>
                <a:gd name="connsiteX12" fmla="*/ 35431 w 43256"/>
                <a:gd name="connsiteY12" fmla="*/ 35960 h 44252"/>
                <a:gd name="connsiteX13" fmla="*/ 28591 w 43256"/>
                <a:gd name="connsiteY13" fmla="*/ 36674 h 44252"/>
                <a:gd name="connsiteX14" fmla="*/ 23703 w 43256"/>
                <a:gd name="connsiteY14" fmla="*/ 42965 h 44252"/>
                <a:gd name="connsiteX15" fmla="*/ 16516 w 43256"/>
                <a:gd name="connsiteY15" fmla="*/ 39125 h 44252"/>
                <a:gd name="connsiteX16" fmla="*/ 5840 w 43256"/>
                <a:gd name="connsiteY16" fmla="*/ 35331 h 44252"/>
                <a:gd name="connsiteX17" fmla="*/ 1146 w 43256"/>
                <a:gd name="connsiteY17" fmla="*/ 31109 h 44252"/>
                <a:gd name="connsiteX18" fmla="*/ 2149 w 43256"/>
                <a:gd name="connsiteY18" fmla="*/ 25410 h 44252"/>
                <a:gd name="connsiteX19" fmla="*/ 31 w 43256"/>
                <a:gd name="connsiteY19" fmla="*/ 19563 h 44252"/>
                <a:gd name="connsiteX20" fmla="*/ 3899 w 43256"/>
                <a:gd name="connsiteY20" fmla="*/ 14366 h 44252"/>
                <a:gd name="connsiteX21" fmla="*/ 3936 w 43256"/>
                <a:gd name="connsiteY21" fmla="*/ 14229 h 44252"/>
                <a:gd name="connsiteX0" fmla="*/ 1403541 w 3532966"/>
                <a:gd name="connsiteY0" fmla="*/ 2058027 h 2065339"/>
                <a:gd name="connsiteX1" fmla="*/ 1718819 w 3532966"/>
                <a:gd name="connsiteY1" fmla="*/ 2016118 h 2065339"/>
                <a:gd name="connsiteX0" fmla="*/ 900867 w 3532966"/>
                <a:gd name="connsiteY0" fmla="*/ 1887776 h 2065339"/>
                <a:gd name="connsiteX1" fmla="*/ 1258148 w 3532966"/>
                <a:gd name="connsiteY1" fmla="*/ 1866437 h 2065339"/>
                <a:gd name="connsiteX0" fmla="*/ 753337 w 3532966"/>
                <a:gd name="connsiteY0" fmla="*/ 1845938 h 2065339"/>
                <a:gd name="connsiteX1" fmla="*/ 904308 w 3532966"/>
                <a:gd name="connsiteY1" fmla="*/ 1887372 h 2065339"/>
                <a:gd name="connsiteX0" fmla="*/ 4729 w 43256"/>
                <a:gd name="connsiteY0" fmla="*/ 26036 h 44252"/>
                <a:gd name="connsiteX1" fmla="*/ 2196 w 43256"/>
                <a:gd name="connsiteY1" fmla="*/ 25239 h 44252"/>
                <a:gd name="connsiteX2" fmla="*/ 6964 w 43256"/>
                <a:gd name="connsiteY2" fmla="*/ 34758 h 44252"/>
                <a:gd name="connsiteX3" fmla="*/ 5856 w 43256"/>
                <a:gd name="connsiteY3" fmla="*/ 35139 h 44252"/>
                <a:gd name="connsiteX4" fmla="*/ 16514 w 43256"/>
                <a:gd name="connsiteY4" fmla="*/ 38949 h 44252"/>
                <a:gd name="connsiteX5" fmla="*/ 15846 w 43256"/>
                <a:gd name="connsiteY5" fmla="*/ 37209 h 44252"/>
                <a:gd name="connsiteX6" fmla="*/ 28863 w 43256"/>
                <a:gd name="connsiteY6" fmla="*/ 34610 h 44252"/>
                <a:gd name="connsiteX7" fmla="*/ 28596 w 43256"/>
                <a:gd name="connsiteY7" fmla="*/ 36519 h 44252"/>
                <a:gd name="connsiteX8" fmla="*/ 34165 w 43256"/>
                <a:gd name="connsiteY8" fmla="*/ 22813 h 44252"/>
                <a:gd name="connsiteX9" fmla="*/ 37416 w 43256"/>
                <a:gd name="connsiteY9" fmla="*/ 29949 h 44252"/>
                <a:gd name="connsiteX10" fmla="*/ 41834 w 43256"/>
                <a:gd name="connsiteY10" fmla="*/ 15213 h 44252"/>
                <a:gd name="connsiteX11" fmla="*/ 40386 w 43256"/>
                <a:gd name="connsiteY11" fmla="*/ 17889 h 44252"/>
                <a:gd name="connsiteX12" fmla="*/ 38360 w 43256"/>
                <a:gd name="connsiteY12" fmla="*/ 5285 h 44252"/>
                <a:gd name="connsiteX13" fmla="*/ 38436 w 43256"/>
                <a:gd name="connsiteY13" fmla="*/ 6549 h 44252"/>
                <a:gd name="connsiteX14" fmla="*/ 29114 w 43256"/>
                <a:gd name="connsiteY14" fmla="*/ 3811 h 44252"/>
                <a:gd name="connsiteX15" fmla="*/ 29856 w 43256"/>
                <a:gd name="connsiteY15" fmla="*/ 2199 h 44252"/>
                <a:gd name="connsiteX16" fmla="*/ 22177 w 43256"/>
                <a:gd name="connsiteY16" fmla="*/ 4579 h 44252"/>
                <a:gd name="connsiteX17" fmla="*/ 22536 w 43256"/>
                <a:gd name="connsiteY17" fmla="*/ 3189 h 44252"/>
                <a:gd name="connsiteX18" fmla="*/ 14036 w 43256"/>
                <a:gd name="connsiteY18" fmla="*/ 5051 h 44252"/>
                <a:gd name="connsiteX19" fmla="*/ 15336 w 43256"/>
                <a:gd name="connsiteY19" fmla="*/ 6399 h 44252"/>
                <a:gd name="connsiteX20" fmla="*/ 4163 w 43256"/>
                <a:gd name="connsiteY20" fmla="*/ 15648 h 44252"/>
                <a:gd name="connsiteX21" fmla="*/ 3936 w 43256"/>
                <a:gd name="connsiteY21" fmla="*/ 14229 h 44252"/>
                <a:gd name="connsiteX0" fmla="*/ 3936 w 43256"/>
                <a:gd name="connsiteY0" fmla="*/ 14229 h 46682"/>
                <a:gd name="connsiteX1" fmla="*/ 5659 w 43256"/>
                <a:gd name="connsiteY1" fmla="*/ 6766 h 46682"/>
                <a:gd name="connsiteX2" fmla="*/ 14041 w 43256"/>
                <a:gd name="connsiteY2" fmla="*/ 5061 h 46682"/>
                <a:gd name="connsiteX3" fmla="*/ 22492 w 43256"/>
                <a:gd name="connsiteY3" fmla="*/ 3291 h 46682"/>
                <a:gd name="connsiteX4" fmla="*/ 25785 w 43256"/>
                <a:gd name="connsiteY4" fmla="*/ 59 h 46682"/>
                <a:gd name="connsiteX5" fmla="*/ 29869 w 43256"/>
                <a:gd name="connsiteY5" fmla="*/ 2340 h 46682"/>
                <a:gd name="connsiteX6" fmla="*/ 35499 w 43256"/>
                <a:gd name="connsiteY6" fmla="*/ 549 h 46682"/>
                <a:gd name="connsiteX7" fmla="*/ 38354 w 43256"/>
                <a:gd name="connsiteY7" fmla="*/ 5435 h 46682"/>
                <a:gd name="connsiteX8" fmla="*/ 42018 w 43256"/>
                <a:gd name="connsiteY8" fmla="*/ 10177 h 46682"/>
                <a:gd name="connsiteX9" fmla="*/ 41854 w 43256"/>
                <a:gd name="connsiteY9" fmla="*/ 15319 h 46682"/>
                <a:gd name="connsiteX10" fmla="*/ 43052 w 43256"/>
                <a:gd name="connsiteY10" fmla="*/ 23181 h 46682"/>
                <a:gd name="connsiteX11" fmla="*/ 37440 w 43256"/>
                <a:gd name="connsiteY11" fmla="*/ 30063 h 46682"/>
                <a:gd name="connsiteX12" fmla="*/ 35431 w 43256"/>
                <a:gd name="connsiteY12" fmla="*/ 35960 h 46682"/>
                <a:gd name="connsiteX13" fmla="*/ 28591 w 43256"/>
                <a:gd name="connsiteY13" fmla="*/ 36674 h 46682"/>
                <a:gd name="connsiteX14" fmla="*/ 23703 w 43256"/>
                <a:gd name="connsiteY14" fmla="*/ 42965 h 46682"/>
                <a:gd name="connsiteX15" fmla="*/ 16516 w 43256"/>
                <a:gd name="connsiteY15" fmla="*/ 39125 h 46682"/>
                <a:gd name="connsiteX16" fmla="*/ 5840 w 43256"/>
                <a:gd name="connsiteY16" fmla="*/ 35331 h 46682"/>
                <a:gd name="connsiteX17" fmla="*/ 1146 w 43256"/>
                <a:gd name="connsiteY17" fmla="*/ 31109 h 46682"/>
                <a:gd name="connsiteX18" fmla="*/ 2149 w 43256"/>
                <a:gd name="connsiteY18" fmla="*/ 25410 h 46682"/>
                <a:gd name="connsiteX19" fmla="*/ 31 w 43256"/>
                <a:gd name="connsiteY19" fmla="*/ 19563 h 46682"/>
                <a:gd name="connsiteX20" fmla="*/ 3899 w 43256"/>
                <a:gd name="connsiteY20" fmla="*/ 14366 h 46682"/>
                <a:gd name="connsiteX21" fmla="*/ 3936 w 43256"/>
                <a:gd name="connsiteY21" fmla="*/ 14229 h 46682"/>
                <a:gd name="connsiteX0" fmla="*/ 1348773 w 3532966"/>
                <a:gd name="connsiteY0" fmla="*/ 2174709 h 2178749"/>
                <a:gd name="connsiteX1" fmla="*/ 1718819 w 3532966"/>
                <a:gd name="connsiteY1" fmla="*/ 2016118 h 2178749"/>
                <a:gd name="connsiteX0" fmla="*/ 900867 w 3532966"/>
                <a:gd name="connsiteY0" fmla="*/ 1887776 h 2178749"/>
                <a:gd name="connsiteX1" fmla="*/ 1258148 w 3532966"/>
                <a:gd name="connsiteY1" fmla="*/ 1866437 h 2178749"/>
                <a:gd name="connsiteX0" fmla="*/ 753337 w 3532966"/>
                <a:gd name="connsiteY0" fmla="*/ 1845938 h 2178749"/>
                <a:gd name="connsiteX1" fmla="*/ 904308 w 3532966"/>
                <a:gd name="connsiteY1" fmla="*/ 1887372 h 2178749"/>
                <a:gd name="connsiteX0" fmla="*/ 4729 w 43256"/>
                <a:gd name="connsiteY0" fmla="*/ 26036 h 46682"/>
                <a:gd name="connsiteX1" fmla="*/ 2196 w 43256"/>
                <a:gd name="connsiteY1" fmla="*/ 25239 h 46682"/>
                <a:gd name="connsiteX2" fmla="*/ 6964 w 43256"/>
                <a:gd name="connsiteY2" fmla="*/ 34758 h 46682"/>
                <a:gd name="connsiteX3" fmla="*/ 5856 w 43256"/>
                <a:gd name="connsiteY3" fmla="*/ 35139 h 46682"/>
                <a:gd name="connsiteX4" fmla="*/ 16514 w 43256"/>
                <a:gd name="connsiteY4" fmla="*/ 38949 h 46682"/>
                <a:gd name="connsiteX5" fmla="*/ 15846 w 43256"/>
                <a:gd name="connsiteY5" fmla="*/ 37209 h 46682"/>
                <a:gd name="connsiteX6" fmla="*/ 28863 w 43256"/>
                <a:gd name="connsiteY6" fmla="*/ 34610 h 46682"/>
                <a:gd name="connsiteX7" fmla="*/ 28596 w 43256"/>
                <a:gd name="connsiteY7" fmla="*/ 36519 h 46682"/>
                <a:gd name="connsiteX8" fmla="*/ 34165 w 43256"/>
                <a:gd name="connsiteY8" fmla="*/ 22813 h 46682"/>
                <a:gd name="connsiteX9" fmla="*/ 37416 w 43256"/>
                <a:gd name="connsiteY9" fmla="*/ 29949 h 46682"/>
                <a:gd name="connsiteX10" fmla="*/ 41834 w 43256"/>
                <a:gd name="connsiteY10" fmla="*/ 15213 h 46682"/>
                <a:gd name="connsiteX11" fmla="*/ 40386 w 43256"/>
                <a:gd name="connsiteY11" fmla="*/ 17889 h 46682"/>
                <a:gd name="connsiteX12" fmla="*/ 38360 w 43256"/>
                <a:gd name="connsiteY12" fmla="*/ 5285 h 46682"/>
                <a:gd name="connsiteX13" fmla="*/ 38436 w 43256"/>
                <a:gd name="connsiteY13" fmla="*/ 6549 h 46682"/>
                <a:gd name="connsiteX14" fmla="*/ 29114 w 43256"/>
                <a:gd name="connsiteY14" fmla="*/ 3811 h 46682"/>
                <a:gd name="connsiteX15" fmla="*/ 29856 w 43256"/>
                <a:gd name="connsiteY15" fmla="*/ 2199 h 46682"/>
                <a:gd name="connsiteX16" fmla="*/ 22177 w 43256"/>
                <a:gd name="connsiteY16" fmla="*/ 4579 h 46682"/>
                <a:gd name="connsiteX17" fmla="*/ 22536 w 43256"/>
                <a:gd name="connsiteY17" fmla="*/ 3189 h 46682"/>
                <a:gd name="connsiteX18" fmla="*/ 14036 w 43256"/>
                <a:gd name="connsiteY18" fmla="*/ 5051 h 46682"/>
                <a:gd name="connsiteX19" fmla="*/ 15336 w 43256"/>
                <a:gd name="connsiteY19" fmla="*/ 6399 h 46682"/>
                <a:gd name="connsiteX20" fmla="*/ 4163 w 43256"/>
                <a:gd name="connsiteY20" fmla="*/ 15648 h 46682"/>
                <a:gd name="connsiteX21" fmla="*/ 3936 w 43256"/>
                <a:gd name="connsiteY21" fmla="*/ 14229 h 46682"/>
                <a:gd name="connsiteX0" fmla="*/ 3936 w 43256"/>
                <a:gd name="connsiteY0" fmla="*/ 14229 h 46826"/>
                <a:gd name="connsiteX1" fmla="*/ 5659 w 43256"/>
                <a:gd name="connsiteY1" fmla="*/ 6766 h 46826"/>
                <a:gd name="connsiteX2" fmla="*/ 14041 w 43256"/>
                <a:gd name="connsiteY2" fmla="*/ 5061 h 46826"/>
                <a:gd name="connsiteX3" fmla="*/ 22492 w 43256"/>
                <a:gd name="connsiteY3" fmla="*/ 3291 h 46826"/>
                <a:gd name="connsiteX4" fmla="*/ 25785 w 43256"/>
                <a:gd name="connsiteY4" fmla="*/ 59 h 46826"/>
                <a:gd name="connsiteX5" fmla="*/ 29869 w 43256"/>
                <a:gd name="connsiteY5" fmla="*/ 2340 h 46826"/>
                <a:gd name="connsiteX6" fmla="*/ 35499 w 43256"/>
                <a:gd name="connsiteY6" fmla="*/ 549 h 46826"/>
                <a:gd name="connsiteX7" fmla="*/ 38354 w 43256"/>
                <a:gd name="connsiteY7" fmla="*/ 5435 h 46826"/>
                <a:gd name="connsiteX8" fmla="*/ 42018 w 43256"/>
                <a:gd name="connsiteY8" fmla="*/ 10177 h 46826"/>
                <a:gd name="connsiteX9" fmla="*/ 41854 w 43256"/>
                <a:gd name="connsiteY9" fmla="*/ 15319 h 46826"/>
                <a:gd name="connsiteX10" fmla="*/ 43052 w 43256"/>
                <a:gd name="connsiteY10" fmla="*/ 23181 h 46826"/>
                <a:gd name="connsiteX11" fmla="*/ 37440 w 43256"/>
                <a:gd name="connsiteY11" fmla="*/ 30063 h 46826"/>
                <a:gd name="connsiteX12" fmla="*/ 35431 w 43256"/>
                <a:gd name="connsiteY12" fmla="*/ 35960 h 46826"/>
                <a:gd name="connsiteX13" fmla="*/ 28591 w 43256"/>
                <a:gd name="connsiteY13" fmla="*/ 36674 h 46826"/>
                <a:gd name="connsiteX14" fmla="*/ 23703 w 43256"/>
                <a:gd name="connsiteY14" fmla="*/ 42965 h 46826"/>
                <a:gd name="connsiteX15" fmla="*/ 16516 w 43256"/>
                <a:gd name="connsiteY15" fmla="*/ 39125 h 46826"/>
                <a:gd name="connsiteX16" fmla="*/ 5840 w 43256"/>
                <a:gd name="connsiteY16" fmla="*/ 35331 h 46826"/>
                <a:gd name="connsiteX17" fmla="*/ 1146 w 43256"/>
                <a:gd name="connsiteY17" fmla="*/ 31109 h 46826"/>
                <a:gd name="connsiteX18" fmla="*/ 2149 w 43256"/>
                <a:gd name="connsiteY18" fmla="*/ 25410 h 46826"/>
                <a:gd name="connsiteX19" fmla="*/ 31 w 43256"/>
                <a:gd name="connsiteY19" fmla="*/ 19563 h 46826"/>
                <a:gd name="connsiteX20" fmla="*/ 3899 w 43256"/>
                <a:gd name="connsiteY20" fmla="*/ 14366 h 46826"/>
                <a:gd name="connsiteX21" fmla="*/ 3936 w 43256"/>
                <a:gd name="connsiteY21" fmla="*/ 14229 h 46826"/>
                <a:gd name="connsiteX0" fmla="*/ 1348773 w 3532966"/>
                <a:gd name="connsiteY0" fmla="*/ 2174709 h 2185451"/>
                <a:gd name="connsiteX1" fmla="*/ 1799781 w 3532966"/>
                <a:gd name="connsiteY1" fmla="*/ 2178043 h 2185451"/>
                <a:gd name="connsiteX0" fmla="*/ 900867 w 3532966"/>
                <a:gd name="connsiteY0" fmla="*/ 1887776 h 2185451"/>
                <a:gd name="connsiteX1" fmla="*/ 1258148 w 3532966"/>
                <a:gd name="connsiteY1" fmla="*/ 1866437 h 2185451"/>
                <a:gd name="connsiteX0" fmla="*/ 753337 w 3532966"/>
                <a:gd name="connsiteY0" fmla="*/ 1845938 h 2185451"/>
                <a:gd name="connsiteX1" fmla="*/ 904308 w 3532966"/>
                <a:gd name="connsiteY1" fmla="*/ 1887372 h 2185451"/>
                <a:gd name="connsiteX0" fmla="*/ 4729 w 43256"/>
                <a:gd name="connsiteY0" fmla="*/ 26036 h 46826"/>
                <a:gd name="connsiteX1" fmla="*/ 2196 w 43256"/>
                <a:gd name="connsiteY1" fmla="*/ 25239 h 46826"/>
                <a:gd name="connsiteX2" fmla="*/ 6964 w 43256"/>
                <a:gd name="connsiteY2" fmla="*/ 34758 h 46826"/>
                <a:gd name="connsiteX3" fmla="*/ 5856 w 43256"/>
                <a:gd name="connsiteY3" fmla="*/ 35139 h 46826"/>
                <a:gd name="connsiteX4" fmla="*/ 16514 w 43256"/>
                <a:gd name="connsiteY4" fmla="*/ 38949 h 46826"/>
                <a:gd name="connsiteX5" fmla="*/ 15846 w 43256"/>
                <a:gd name="connsiteY5" fmla="*/ 37209 h 46826"/>
                <a:gd name="connsiteX6" fmla="*/ 28863 w 43256"/>
                <a:gd name="connsiteY6" fmla="*/ 34610 h 46826"/>
                <a:gd name="connsiteX7" fmla="*/ 28596 w 43256"/>
                <a:gd name="connsiteY7" fmla="*/ 36519 h 46826"/>
                <a:gd name="connsiteX8" fmla="*/ 34165 w 43256"/>
                <a:gd name="connsiteY8" fmla="*/ 22813 h 46826"/>
                <a:gd name="connsiteX9" fmla="*/ 37416 w 43256"/>
                <a:gd name="connsiteY9" fmla="*/ 29949 h 46826"/>
                <a:gd name="connsiteX10" fmla="*/ 41834 w 43256"/>
                <a:gd name="connsiteY10" fmla="*/ 15213 h 46826"/>
                <a:gd name="connsiteX11" fmla="*/ 40386 w 43256"/>
                <a:gd name="connsiteY11" fmla="*/ 17889 h 46826"/>
                <a:gd name="connsiteX12" fmla="*/ 38360 w 43256"/>
                <a:gd name="connsiteY12" fmla="*/ 5285 h 46826"/>
                <a:gd name="connsiteX13" fmla="*/ 38436 w 43256"/>
                <a:gd name="connsiteY13" fmla="*/ 6549 h 46826"/>
                <a:gd name="connsiteX14" fmla="*/ 29114 w 43256"/>
                <a:gd name="connsiteY14" fmla="*/ 3811 h 46826"/>
                <a:gd name="connsiteX15" fmla="*/ 29856 w 43256"/>
                <a:gd name="connsiteY15" fmla="*/ 2199 h 46826"/>
                <a:gd name="connsiteX16" fmla="*/ 22177 w 43256"/>
                <a:gd name="connsiteY16" fmla="*/ 4579 h 46826"/>
                <a:gd name="connsiteX17" fmla="*/ 22536 w 43256"/>
                <a:gd name="connsiteY17" fmla="*/ 3189 h 46826"/>
                <a:gd name="connsiteX18" fmla="*/ 14036 w 43256"/>
                <a:gd name="connsiteY18" fmla="*/ 5051 h 46826"/>
                <a:gd name="connsiteX19" fmla="*/ 15336 w 43256"/>
                <a:gd name="connsiteY19" fmla="*/ 6399 h 46826"/>
                <a:gd name="connsiteX20" fmla="*/ 4163 w 43256"/>
                <a:gd name="connsiteY20" fmla="*/ 15648 h 46826"/>
                <a:gd name="connsiteX21" fmla="*/ 3936 w 43256"/>
                <a:gd name="connsiteY21" fmla="*/ 14229 h 46826"/>
                <a:gd name="connsiteX0" fmla="*/ 3936 w 43256"/>
                <a:gd name="connsiteY0" fmla="*/ 14229 h 46826"/>
                <a:gd name="connsiteX1" fmla="*/ 5659 w 43256"/>
                <a:gd name="connsiteY1" fmla="*/ 6766 h 46826"/>
                <a:gd name="connsiteX2" fmla="*/ 14041 w 43256"/>
                <a:gd name="connsiteY2" fmla="*/ 5061 h 46826"/>
                <a:gd name="connsiteX3" fmla="*/ 22492 w 43256"/>
                <a:gd name="connsiteY3" fmla="*/ 3291 h 46826"/>
                <a:gd name="connsiteX4" fmla="*/ 25785 w 43256"/>
                <a:gd name="connsiteY4" fmla="*/ 59 h 46826"/>
                <a:gd name="connsiteX5" fmla="*/ 29869 w 43256"/>
                <a:gd name="connsiteY5" fmla="*/ 2340 h 46826"/>
                <a:gd name="connsiteX6" fmla="*/ 35499 w 43256"/>
                <a:gd name="connsiteY6" fmla="*/ 549 h 46826"/>
                <a:gd name="connsiteX7" fmla="*/ 38354 w 43256"/>
                <a:gd name="connsiteY7" fmla="*/ 5435 h 46826"/>
                <a:gd name="connsiteX8" fmla="*/ 42018 w 43256"/>
                <a:gd name="connsiteY8" fmla="*/ 10177 h 46826"/>
                <a:gd name="connsiteX9" fmla="*/ 41854 w 43256"/>
                <a:gd name="connsiteY9" fmla="*/ 15319 h 46826"/>
                <a:gd name="connsiteX10" fmla="*/ 43052 w 43256"/>
                <a:gd name="connsiteY10" fmla="*/ 23181 h 46826"/>
                <a:gd name="connsiteX11" fmla="*/ 37440 w 43256"/>
                <a:gd name="connsiteY11" fmla="*/ 30063 h 46826"/>
                <a:gd name="connsiteX12" fmla="*/ 35431 w 43256"/>
                <a:gd name="connsiteY12" fmla="*/ 35960 h 46826"/>
                <a:gd name="connsiteX13" fmla="*/ 28591 w 43256"/>
                <a:gd name="connsiteY13" fmla="*/ 36674 h 46826"/>
                <a:gd name="connsiteX14" fmla="*/ 23703 w 43256"/>
                <a:gd name="connsiteY14" fmla="*/ 42965 h 46826"/>
                <a:gd name="connsiteX15" fmla="*/ 16516 w 43256"/>
                <a:gd name="connsiteY15" fmla="*/ 39125 h 46826"/>
                <a:gd name="connsiteX16" fmla="*/ 5840 w 43256"/>
                <a:gd name="connsiteY16" fmla="*/ 35331 h 46826"/>
                <a:gd name="connsiteX17" fmla="*/ 1146 w 43256"/>
                <a:gd name="connsiteY17" fmla="*/ 31109 h 46826"/>
                <a:gd name="connsiteX18" fmla="*/ 2149 w 43256"/>
                <a:gd name="connsiteY18" fmla="*/ 25410 h 46826"/>
                <a:gd name="connsiteX19" fmla="*/ 31 w 43256"/>
                <a:gd name="connsiteY19" fmla="*/ 19563 h 46826"/>
                <a:gd name="connsiteX20" fmla="*/ 3899 w 43256"/>
                <a:gd name="connsiteY20" fmla="*/ 14366 h 46826"/>
                <a:gd name="connsiteX21" fmla="*/ 3936 w 43256"/>
                <a:gd name="connsiteY21" fmla="*/ 14229 h 46826"/>
                <a:gd name="connsiteX0" fmla="*/ 1348773 w 3532966"/>
                <a:gd name="connsiteY0" fmla="*/ 2174709 h 2185451"/>
                <a:gd name="connsiteX1" fmla="*/ 1799781 w 3532966"/>
                <a:gd name="connsiteY1" fmla="*/ 2178043 h 2185451"/>
                <a:gd name="connsiteX0" fmla="*/ 900867 w 3532966"/>
                <a:gd name="connsiteY0" fmla="*/ 1887776 h 2185451"/>
                <a:gd name="connsiteX1" fmla="*/ 1258148 w 3532966"/>
                <a:gd name="connsiteY1" fmla="*/ 1866437 h 2185451"/>
                <a:gd name="connsiteX0" fmla="*/ 753337 w 3532966"/>
                <a:gd name="connsiteY0" fmla="*/ 1845938 h 2185451"/>
                <a:gd name="connsiteX1" fmla="*/ 904308 w 3532966"/>
                <a:gd name="connsiteY1" fmla="*/ 1887372 h 2185451"/>
                <a:gd name="connsiteX0" fmla="*/ 4729 w 43256"/>
                <a:gd name="connsiteY0" fmla="*/ 26036 h 46826"/>
                <a:gd name="connsiteX1" fmla="*/ 2109 w 43256"/>
                <a:gd name="connsiteY1" fmla="*/ 25341 h 46826"/>
                <a:gd name="connsiteX2" fmla="*/ 6964 w 43256"/>
                <a:gd name="connsiteY2" fmla="*/ 34758 h 46826"/>
                <a:gd name="connsiteX3" fmla="*/ 5856 w 43256"/>
                <a:gd name="connsiteY3" fmla="*/ 35139 h 46826"/>
                <a:gd name="connsiteX4" fmla="*/ 16514 w 43256"/>
                <a:gd name="connsiteY4" fmla="*/ 38949 h 46826"/>
                <a:gd name="connsiteX5" fmla="*/ 15846 w 43256"/>
                <a:gd name="connsiteY5" fmla="*/ 37209 h 46826"/>
                <a:gd name="connsiteX6" fmla="*/ 28863 w 43256"/>
                <a:gd name="connsiteY6" fmla="*/ 34610 h 46826"/>
                <a:gd name="connsiteX7" fmla="*/ 28596 w 43256"/>
                <a:gd name="connsiteY7" fmla="*/ 36519 h 46826"/>
                <a:gd name="connsiteX8" fmla="*/ 34165 w 43256"/>
                <a:gd name="connsiteY8" fmla="*/ 22813 h 46826"/>
                <a:gd name="connsiteX9" fmla="*/ 37416 w 43256"/>
                <a:gd name="connsiteY9" fmla="*/ 29949 h 46826"/>
                <a:gd name="connsiteX10" fmla="*/ 41834 w 43256"/>
                <a:gd name="connsiteY10" fmla="*/ 15213 h 46826"/>
                <a:gd name="connsiteX11" fmla="*/ 40386 w 43256"/>
                <a:gd name="connsiteY11" fmla="*/ 17889 h 46826"/>
                <a:gd name="connsiteX12" fmla="*/ 38360 w 43256"/>
                <a:gd name="connsiteY12" fmla="*/ 5285 h 46826"/>
                <a:gd name="connsiteX13" fmla="*/ 38436 w 43256"/>
                <a:gd name="connsiteY13" fmla="*/ 6549 h 46826"/>
                <a:gd name="connsiteX14" fmla="*/ 29114 w 43256"/>
                <a:gd name="connsiteY14" fmla="*/ 3811 h 46826"/>
                <a:gd name="connsiteX15" fmla="*/ 29856 w 43256"/>
                <a:gd name="connsiteY15" fmla="*/ 2199 h 46826"/>
                <a:gd name="connsiteX16" fmla="*/ 22177 w 43256"/>
                <a:gd name="connsiteY16" fmla="*/ 4579 h 46826"/>
                <a:gd name="connsiteX17" fmla="*/ 22536 w 43256"/>
                <a:gd name="connsiteY17" fmla="*/ 3189 h 46826"/>
                <a:gd name="connsiteX18" fmla="*/ 14036 w 43256"/>
                <a:gd name="connsiteY18" fmla="*/ 5051 h 46826"/>
                <a:gd name="connsiteX19" fmla="*/ 15336 w 43256"/>
                <a:gd name="connsiteY19" fmla="*/ 6399 h 46826"/>
                <a:gd name="connsiteX20" fmla="*/ 4163 w 43256"/>
                <a:gd name="connsiteY20" fmla="*/ 15648 h 46826"/>
                <a:gd name="connsiteX21" fmla="*/ 3936 w 43256"/>
                <a:gd name="connsiteY21" fmla="*/ 14229 h 46826"/>
                <a:gd name="connsiteX0" fmla="*/ 3936 w 43256"/>
                <a:gd name="connsiteY0" fmla="*/ 14229 h 46720"/>
                <a:gd name="connsiteX1" fmla="*/ 5659 w 43256"/>
                <a:gd name="connsiteY1" fmla="*/ 6766 h 46720"/>
                <a:gd name="connsiteX2" fmla="*/ 14041 w 43256"/>
                <a:gd name="connsiteY2" fmla="*/ 5061 h 46720"/>
                <a:gd name="connsiteX3" fmla="*/ 22492 w 43256"/>
                <a:gd name="connsiteY3" fmla="*/ 3291 h 46720"/>
                <a:gd name="connsiteX4" fmla="*/ 25785 w 43256"/>
                <a:gd name="connsiteY4" fmla="*/ 59 h 46720"/>
                <a:gd name="connsiteX5" fmla="*/ 29869 w 43256"/>
                <a:gd name="connsiteY5" fmla="*/ 2340 h 46720"/>
                <a:gd name="connsiteX6" fmla="*/ 35499 w 43256"/>
                <a:gd name="connsiteY6" fmla="*/ 549 h 46720"/>
                <a:gd name="connsiteX7" fmla="*/ 38354 w 43256"/>
                <a:gd name="connsiteY7" fmla="*/ 5435 h 46720"/>
                <a:gd name="connsiteX8" fmla="*/ 42018 w 43256"/>
                <a:gd name="connsiteY8" fmla="*/ 10177 h 46720"/>
                <a:gd name="connsiteX9" fmla="*/ 41854 w 43256"/>
                <a:gd name="connsiteY9" fmla="*/ 15319 h 46720"/>
                <a:gd name="connsiteX10" fmla="*/ 43052 w 43256"/>
                <a:gd name="connsiteY10" fmla="*/ 23181 h 46720"/>
                <a:gd name="connsiteX11" fmla="*/ 37440 w 43256"/>
                <a:gd name="connsiteY11" fmla="*/ 30063 h 46720"/>
                <a:gd name="connsiteX12" fmla="*/ 35431 w 43256"/>
                <a:gd name="connsiteY12" fmla="*/ 35960 h 46720"/>
                <a:gd name="connsiteX13" fmla="*/ 28591 w 43256"/>
                <a:gd name="connsiteY13" fmla="*/ 36674 h 46720"/>
                <a:gd name="connsiteX14" fmla="*/ 23703 w 43256"/>
                <a:gd name="connsiteY14" fmla="*/ 42965 h 46720"/>
                <a:gd name="connsiteX15" fmla="*/ 16516 w 43256"/>
                <a:gd name="connsiteY15" fmla="*/ 39125 h 46720"/>
                <a:gd name="connsiteX16" fmla="*/ 5840 w 43256"/>
                <a:gd name="connsiteY16" fmla="*/ 35331 h 46720"/>
                <a:gd name="connsiteX17" fmla="*/ 1146 w 43256"/>
                <a:gd name="connsiteY17" fmla="*/ 31109 h 46720"/>
                <a:gd name="connsiteX18" fmla="*/ 2149 w 43256"/>
                <a:gd name="connsiteY18" fmla="*/ 25410 h 46720"/>
                <a:gd name="connsiteX19" fmla="*/ 31 w 43256"/>
                <a:gd name="connsiteY19" fmla="*/ 19563 h 46720"/>
                <a:gd name="connsiteX20" fmla="*/ 3899 w 43256"/>
                <a:gd name="connsiteY20" fmla="*/ 14366 h 46720"/>
                <a:gd name="connsiteX21" fmla="*/ 3936 w 43256"/>
                <a:gd name="connsiteY21" fmla="*/ 14229 h 46720"/>
                <a:gd name="connsiteX0" fmla="*/ 1348773 w 3532966"/>
                <a:gd name="connsiteY0" fmla="*/ 2174709 h 2180508"/>
                <a:gd name="connsiteX1" fmla="*/ 1595872 w 3532966"/>
                <a:gd name="connsiteY1" fmla="*/ 2163680 h 2180508"/>
                <a:gd name="connsiteX2" fmla="*/ 1799781 w 3532966"/>
                <a:gd name="connsiteY2" fmla="*/ 2178043 h 2180508"/>
                <a:gd name="connsiteX0" fmla="*/ 900867 w 3532966"/>
                <a:gd name="connsiteY0" fmla="*/ 1887776 h 2180508"/>
                <a:gd name="connsiteX1" fmla="*/ 1258148 w 3532966"/>
                <a:gd name="connsiteY1" fmla="*/ 1866437 h 2180508"/>
                <a:gd name="connsiteX0" fmla="*/ 753337 w 3532966"/>
                <a:gd name="connsiteY0" fmla="*/ 1845938 h 2180508"/>
                <a:gd name="connsiteX1" fmla="*/ 904308 w 3532966"/>
                <a:gd name="connsiteY1" fmla="*/ 1887372 h 2180508"/>
                <a:gd name="connsiteX0" fmla="*/ 4729 w 43256"/>
                <a:gd name="connsiteY0" fmla="*/ 26036 h 46720"/>
                <a:gd name="connsiteX1" fmla="*/ 2109 w 43256"/>
                <a:gd name="connsiteY1" fmla="*/ 25341 h 46720"/>
                <a:gd name="connsiteX2" fmla="*/ 6964 w 43256"/>
                <a:gd name="connsiteY2" fmla="*/ 34758 h 46720"/>
                <a:gd name="connsiteX3" fmla="*/ 5856 w 43256"/>
                <a:gd name="connsiteY3" fmla="*/ 35139 h 46720"/>
                <a:gd name="connsiteX4" fmla="*/ 16514 w 43256"/>
                <a:gd name="connsiteY4" fmla="*/ 38949 h 46720"/>
                <a:gd name="connsiteX5" fmla="*/ 15846 w 43256"/>
                <a:gd name="connsiteY5" fmla="*/ 37209 h 46720"/>
                <a:gd name="connsiteX6" fmla="*/ 28863 w 43256"/>
                <a:gd name="connsiteY6" fmla="*/ 34610 h 46720"/>
                <a:gd name="connsiteX7" fmla="*/ 28596 w 43256"/>
                <a:gd name="connsiteY7" fmla="*/ 36519 h 46720"/>
                <a:gd name="connsiteX8" fmla="*/ 34165 w 43256"/>
                <a:gd name="connsiteY8" fmla="*/ 22813 h 46720"/>
                <a:gd name="connsiteX9" fmla="*/ 37416 w 43256"/>
                <a:gd name="connsiteY9" fmla="*/ 29949 h 46720"/>
                <a:gd name="connsiteX10" fmla="*/ 41834 w 43256"/>
                <a:gd name="connsiteY10" fmla="*/ 15213 h 46720"/>
                <a:gd name="connsiteX11" fmla="*/ 40386 w 43256"/>
                <a:gd name="connsiteY11" fmla="*/ 17889 h 46720"/>
                <a:gd name="connsiteX12" fmla="*/ 38360 w 43256"/>
                <a:gd name="connsiteY12" fmla="*/ 5285 h 46720"/>
                <a:gd name="connsiteX13" fmla="*/ 38436 w 43256"/>
                <a:gd name="connsiteY13" fmla="*/ 6549 h 46720"/>
                <a:gd name="connsiteX14" fmla="*/ 29114 w 43256"/>
                <a:gd name="connsiteY14" fmla="*/ 3811 h 46720"/>
                <a:gd name="connsiteX15" fmla="*/ 29856 w 43256"/>
                <a:gd name="connsiteY15" fmla="*/ 2199 h 46720"/>
                <a:gd name="connsiteX16" fmla="*/ 22177 w 43256"/>
                <a:gd name="connsiteY16" fmla="*/ 4579 h 46720"/>
                <a:gd name="connsiteX17" fmla="*/ 22536 w 43256"/>
                <a:gd name="connsiteY17" fmla="*/ 3189 h 46720"/>
                <a:gd name="connsiteX18" fmla="*/ 14036 w 43256"/>
                <a:gd name="connsiteY18" fmla="*/ 5051 h 46720"/>
                <a:gd name="connsiteX19" fmla="*/ 15336 w 43256"/>
                <a:gd name="connsiteY19" fmla="*/ 6399 h 46720"/>
                <a:gd name="connsiteX20" fmla="*/ 4163 w 43256"/>
                <a:gd name="connsiteY20" fmla="*/ 15648 h 46720"/>
                <a:gd name="connsiteX21" fmla="*/ 3936 w 43256"/>
                <a:gd name="connsiteY21" fmla="*/ 14229 h 46720"/>
                <a:gd name="connsiteX0" fmla="*/ 3936 w 43256"/>
                <a:gd name="connsiteY0" fmla="*/ 14229 h 46667"/>
                <a:gd name="connsiteX1" fmla="*/ 5659 w 43256"/>
                <a:gd name="connsiteY1" fmla="*/ 6766 h 46667"/>
                <a:gd name="connsiteX2" fmla="*/ 14041 w 43256"/>
                <a:gd name="connsiteY2" fmla="*/ 5061 h 46667"/>
                <a:gd name="connsiteX3" fmla="*/ 22492 w 43256"/>
                <a:gd name="connsiteY3" fmla="*/ 3291 h 46667"/>
                <a:gd name="connsiteX4" fmla="*/ 25785 w 43256"/>
                <a:gd name="connsiteY4" fmla="*/ 59 h 46667"/>
                <a:gd name="connsiteX5" fmla="*/ 29869 w 43256"/>
                <a:gd name="connsiteY5" fmla="*/ 2340 h 46667"/>
                <a:gd name="connsiteX6" fmla="*/ 35499 w 43256"/>
                <a:gd name="connsiteY6" fmla="*/ 549 h 46667"/>
                <a:gd name="connsiteX7" fmla="*/ 38354 w 43256"/>
                <a:gd name="connsiteY7" fmla="*/ 5435 h 46667"/>
                <a:gd name="connsiteX8" fmla="*/ 42018 w 43256"/>
                <a:gd name="connsiteY8" fmla="*/ 10177 h 46667"/>
                <a:gd name="connsiteX9" fmla="*/ 41854 w 43256"/>
                <a:gd name="connsiteY9" fmla="*/ 15319 h 46667"/>
                <a:gd name="connsiteX10" fmla="*/ 43052 w 43256"/>
                <a:gd name="connsiteY10" fmla="*/ 23181 h 46667"/>
                <a:gd name="connsiteX11" fmla="*/ 37440 w 43256"/>
                <a:gd name="connsiteY11" fmla="*/ 30063 h 46667"/>
                <a:gd name="connsiteX12" fmla="*/ 35431 w 43256"/>
                <a:gd name="connsiteY12" fmla="*/ 35960 h 46667"/>
                <a:gd name="connsiteX13" fmla="*/ 28591 w 43256"/>
                <a:gd name="connsiteY13" fmla="*/ 36674 h 46667"/>
                <a:gd name="connsiteX14" fmla="*/ 23703 w 43256"/>
                <a:gd name="connsiteY14" fmla="*/ 42965 h 46667"/>
                <a:gd name="connsiteX15" fmla="*/ 16516 w 43256"/>
                <a:gd name="connsiteY15" fmla="*/ 39125 h 46667"/>
                <a:gd name="connsiteX16" fmla="*/ 5840 w 43256"/>
                <a:gd name="connsiteY16" fmla="*/ 35331 h 46667"/>
                <a:gd name="connsiteX17" fmla="*/ 1146 w 43256"/>
                <a:gd name="connsiteY17" fmla="*/ 31109 h 46667"/>
                <a:gd name="connsiteX18" fmla="*/ 2149 w 43256"/>
                <a:gd name="connsiteY18" fmla="*/ 25410 h 46667"/>
                <a:gd name="connsiteX19" fmla="*/ 31 w 43256"/>
                <a:gd name="connsiteY19" fmla="*/ 19563 h 46667"/>
                <a:gd name="connsiteX20" fmla="*/ 3899 w 43256"/>
                <a:gd name="connsiteY20" fmla="*/ 14366 h 46667"/>
                <a:gd name="connsiteX21" fmla="*/ 3936 w 43256"/>
                <a:gd name="connsiteY21" fmla="*/ 14229 h 46667"/>
                <a:gd name="connsiteX0" fmla="*/ 1348773 w 3532966"/>
                <a:gd name="connsiteY0" fmla="*/ 2174709 h 2178043"/>
                <a:gd name="connsiteX1" fmla="*/ 1595872 w 3532966"/>
                <a:gd name="connsiteY1" fmla="*/ 2163680 h 2178043"/>
                <a:gd name="connsiteX2" fmla="*/ 1799781 w 3532966"/>
                <a:gd name="connsiteY2" fmla="*/ 2178043 h 2178043"/>
                <a:gd name="connsiteX0" fmla="*/ 900867 w 3532966"/>
                <a:gd name="connsiteY0" fmla="*/ 1887776 h 2178043"/>
                <a:gd name="connsiteX1" fmla="*/ 1258148 w 3532966"/>
                <a:gd name="connsiteY1" fmla="*/ 1866437 h 2178043"/>
                <a:gd name="connsiteX0" fmla="*/ 753337 w 3532966"/>
                <a:gd name="connsiteY0" fmla="*/ 1845938 h 2178043"/>
                <a:gd name="connsiteX1" fmla="*/ 904308 w 3532966"/>
                <a:gd name="connsiteY1" fmla="*/ 1887372 h 2178043"/>
                <a:gd name="connsiteX0" fmla="*/ 4729 w 43256"/>
                <a:gd name="connsiteY0" fmla="*/ 26036 h 46667"/>
                <a:gd name="connsiteX1" fmla="*/ 2109 w 43256"/>
                <a:gd name="connsiteY1" fmla="*/ 25341 h 46667"/>
                <a:gd name="connsiteX2" fmla="*/ 6964 w 43256"/>
                <a:gd name="connsiteY2" fmla="*/ 34758 h 46667"/>
                <a:gd name="connsiteX3" fmla="*/ 5856 w 43256"/>
                <a:gd name="connsiteY3" fmla="*/ 35139 h 46667"/>
                <a:gd name="connsiteX4" fmla="*/ 16514 w 43256"/>
                <a:gd name="connsiteY4" fmla="*/ 38949 h 46667"/>
                <a:gd name="connsiteX5" fmla="*/ 15846 w 43256"/>
                <a:gd name="connsiteY5" fmla="*/ 37209 h 46667"/>
                <a:gd name="connsiteX6" fmla="*/ 28863 w 43256"/>
                <a:gd name="connsiteY6" fmla="*/ 34610 h 46667"/>
                <a:gd name="connsiteX7" fmla="*/ 28596 w 43256"/>
                <a:gd name="connsiteY7" fmla="*/ 36519 h 46667"/>
                <a:gd name="connsiteX8" fmla="*/ 34165 w 43256"/>
                <a:gd name="connsiteY8" fmla="*/ 22813 h 46667"/>
                <a:gd name="connsiteX9" fmla="*/ 37416 w 43256"/>
                <a:gd name="connsiteY9" fmla="*/ 29949 h 46667"/>
                <a:gd name="connsiteX10" fmla="*/ 41834 w 43256"/>
                <a:gd name="connsiteY10" fmla="*/ 15213 h 46667"/>
                <a:gd name="connsiteX11" fmla="*/ 40386 w 43256"/>
                <a:gd name="connsiteY11" fmla="*/ 17889 h 46667"/>
                <a:gd name="connsiteX12" fmla="*/ 38360 w 43256"/>
                <a:gd name="connsiteY12" fmla="*/ 5285 h 46667"/>
                <a:gd name="connsiteX13" fmla="*/ 38436 w 43256"/>
                <a:gd name="connsiteY13" fmla="*/ 6549 h 46667"/>
                <a:gd name="connsiteX14" fmla="*/ 29114 w 43256"/>
                <a:gd name="connsiteY14" fmla="*/ 3811 h 46667"/>
                <a:gd name="connsiteX15" fmla="*/ 29856 w 43256"/>
                <a:gd name="connsiteY15" fmla="*/ 2199 h 46667"/>
                <a:gd name="connsiteX16" fmla="*/ 22177 w 43256"/>
                <a:gd name="connsiteY16" fmla="*/ 4579 h 46667"/>
                <a:gd name="connsiteX17" fmla="*/ 22536 w 43256"/>
                <a:gd name="connsiteY17" fmla="*/ 3189 h 46667"/>
                <a:gd name="connsiteX18" fmla="*/ 14036 w 43256"/>
                <a:gd name="connsiteY18" fmla="*/ 5051 h 46667"/>
                <a:gd name="connsiteX19" fmla="*/ 15336 w 43256"/>
                <a:gd name="connsiteY19" fmla="*/ 6399 h 46667"/>
                <a:gd name="connsiteX20" fmla="*/ 4163 w 43256"/>
                <a:gd name="connsiteY20" fmla="*/ 15648 h 46667"/>
                <a:gd name="connsiteX21" fmla="*/ 3936 w 43256"/>
                <a:gd name="connsiteY21" fmla="*/ 14229 h 46667"/>
                <a:gd name="connsiteX0" fmla="*/ 3936 w 43256"/>
                <a:gd name="connsiteY0" fmla="*/ 14229 h 46667"/>
                <a:gd name="connsiteX1" fmla="*/ 5659 w 43256"/>
                <a:gd name="connsiteY1" fmla="*/ 6766 h 46667"/>
                <a:gd name="connsiteX2" fmla="*/ 14041 w 43256"/>
                <a:gd name="connsiteY2" fmla="*/ 5061 h 46667"/>
                <a:gd name="connsiteX3" fmla="*/ 22492 w 43256"/>
                <a:gd name="connsiteY3" fmla="*/ 3291 h 46667"/>
                <a:gd name="connsiteX4" fmla="*/ 25785 w 43256"/>
                <a:gd name="connsiteY4" fmla="*/ 59 h 46667"/>
                <a:gd name="connsiteX5" fmla="*/ 29869 w 43256"/>
                <a:gd name="connsiteY5" fmla="*/ 2340 h 46667"/>
                <a:gd name="connsiteX6" fmla="*/ 35499 w 43256"/>
                <a:gd name="connsiteY6" fmla="*/ 549 h 46667"/>
                <a:gd name="connsiteX7" fmla="*/ 38354 w 43256"/>
                <a:gd name="connsiteY7" fmla="*/ 5435 h 46667"/>
                <a:gd name="connsiteX8" fmla="*/ 42018 w 43256"/>
                <a:gd name="connsiteY8" fmla="*/ 10177 h 46667"/>
                <a:gd name="connsiteX9" fmla="*/ 41854 w 43256"/>
                <a:gd name="connsiteY9" fmla="*/ 15319 h 46667"/>
                <a:gd name="connsiteX10" fmla="*/ 43052 w 43256"/>
                <a:gd name="connsiteY10" fmla="*/ 23181 h 46667"/>
                <a:gd name="connsiteX11" fmla="*/ 37440 w 43256"/>
                <a:gd name="connsiteY11" fmla="*/ 30063 h 46667"/>
                <a:gd name="connsiteX12" fmla="*/ 35431 w 43256"/>
                <a:gd name="connsiteY12" fmla="*/ 35960 h 46667"/>
                <a:gd name="connsiteX13" fmla="*/ 28591 w 43256"/>
                <a:gd name="connsiteY13" fmla="*/ 36674 h 46667"/>
                <a:gd name="connsiteX14" fmla="*/ 23703 w 43256"/>
                <a:gd name="connsiteY14" fmla="*/ 42965 h 46667"/>
                <a:gd name="connsiteX15" fmla="*/ 16516 w 43256"/>
                <a:gd name="connsiteY15" fmla="*/ 39125 h 46667"/>
                <a:gd name="connsiteX16" fmla="*/ 5840 w 43256"/>
                <a:gd name="connsiteY16" fmla="*/ 35331 h 46667"/>
                <a:gd name="connsiteX17" fmla="*/ 1146 w 43256"/>
                <a:gd name="connsiteY17" fmla="*/ 31109 h 46667"/>
                <a:gd name="connsiteX18" fmla="*/ 2149 w 43256"/>
                <a:gd name="connsiteY18" fmla="*/ 25410 h 46667"/>
                <a:gd name="connsiteX19" fmla="*/ 31 w 43256"/>
                <a:gd name="connsiteY19" fmla="*/ 19563 h 46667"/>
                <a:gd name="connsiteX20" fmla="*/ 3899 w 43256"/>
                <a:gd name="connsiteY20" fmla="*/ 14366 h 46667"/>
                <a:gd name="connsiteX21" fmla="*/ 3936 w 43256"/>
                <a:gd name="connsiteY21" fmla="*/ 14229 h 46667"/>
                <a:gd name="connsiteX0" fmla="*/ 1348773 w 3532966"/>
                <a:gd name="connsiteY0" fmla="*/ 2174709 h 2178043"/>
                <a:gd name="connsiteX1" fmla="*/ 1595872 w 3532966"/>
                <a:gd name="connsiteY1" fmla="*/ 2163680 h 2178043"/>
                <a:gd name="connsiteX2" fmla="*/ 1799781 w 3532966"/>
                <a:gd name="connsiteY2" fmla="*/ 2178043 h 2178043"/>
                <a:gd name="connsiteX0" fmla="*/ 900867 w 3532966"/>
                <a:gd name="connsiteY0" fmla="*/ 1887776 h 2178043"/>
                <a:gd name="connsiteX1" fmla="*/ 1258148 w 3532966"/>
                <a:gd name="connsiteY1" fmla="*/ 1866437 h 2178043"/>
                <a:gd name="connsiteX0" fmla="*/ 753337 w 3532966"/>
                <a:gd name="connsiteY0" fmla="*/ 1845938 h 2178043"/>
                <a:gd name="connsiteX1" fmla="*/ 904308 w 3532966"/>
                <a:gd name="connsiteY1" fmla="*/ 1887372 h 2178043"/>
                <a:gd name="connsiteX0" fmla="*/ 4729 w 43256"/>
                <a:gd name="connsiteY0" fmla="*/ 26036 h 46667"/>
                <a:gd name="connsiteX1" fmla="*/ 2109 w 43256"/>
                <a:gd name="connsiteY1" fmla="*/ 25341 h 46667"/>
                <a:gd name="connsiteX2" fmla="*/ 6964 w 43256"/>
                <a:gd name="connsiteY2" fmla="*/ 34758 h 46667"/>
                <a:gd name="connsiteX3" fmla="*/ 5856 w 43256"/>
                <a:gd name="connsiteY3" fmla="*/ 35139 h 46667"/>
                <a:gd name="connsiteX4" fmla="*/ 16514 w 43256"/>
                <a:gd name="connsiteY4" fmla="*/ 38949 h 46667"/>
                <a:gd name="connsiteX5" fmla="*/ 15846 w 43256"/>
                <a:gd name="connsiteY5" fmla="*/ 37209 h 46667"/>
                <a:gd name="connsiteX6" fmla="*/ 28863 w 43256"/>
                <a:gd name="connsiteY6" fmla="*/ 34610 h 46667"/>
                <a:gd name="connsiteX7" fmla="*/ 28596 w 43256"/>
                <a:gd name="connsiteY7" fmla="*/ 36519 h 46667"/>
                <a:gd name="connsiteX8" fmla="*/ 34165 w 43256"/>
                <a:gd name="connsiteY8" fmla="*/ 22813 h 46667"/>
                <a:gd name="connsiteX9" fmla="*/ 37416 w 43256"/>
                <a:gd name="connsiteY9" fmla="*/ 29949 h 46667"/>
                <a:gd name="connsiteX10" fmla="*/ 41834 w 43256"/>
                <a:gd name="connsiteY10" fmla="*/ 15213 h 46667"/>
                <a:gd name="connsiteX11" fmla="*/ 40386 w 43256"/>
                <a:gd name="connsiteY11" fmla="*/ 17889 h 46667"/>
                <a:gd name="connsiteX12" fmla="*/ 38360 w 43256"/>
                <a:gd name="connsiteY12" fmla="*/ 5285 h 46667"/>
                <a:gd name="connsiteX13" fmla="*/ 38436 w 43256"/>
                <a:gd name="connsiteY13" fmla="*/ 6549 h 46667"/>
                <a:gd name="connsiteX14" fmla="*/ 29114 w 43256"/>
                <a:gd name="connsiteY14" fmla="*/ 3811 h 46667"/>
                <a:gd name="connsiteX15" fmla="*/ 29856 w 43256"/>
                <a:gd name="connsiteY15" fmla="*/ 2199 h 46667"/>
                <a:gd name="connsiteX16" fmla="*/ 22177 w 43256"/>
                <a:gd name="connsiteY16" fmla="*/ 4579 h 46667"/>
                <a:gd name="connsiteX17" fmla="*/ 22536 w 43256"/>
                <a:gd name="connsiteY17" fmla="*/ 3189 h 46667"/>
                <a:gd name="connsiteX18" fmla="*/ 14036 w 43256"/>
                <a:gd name="connsiteY18" fmla="*/ 5051 h 46667"/>
                <a:gd name="connsiteX19" fmla="*/ 15336 w 43256"/>
                <a:gd name="connsiteY19" fmla="*/ 6399 h 46667"/>
                <a:gd name="connsiteX20" fmla="*/ 4163 w 43256"/>
                <a:gd name="connsiteY20" fmla="*/ 15648 h 46667"/>
                <a:gd name="connsiteX21" fmla="*/ 3936 w 43256"/>
                <a:gd name="connsiteY21" fmla="*/ 14229 h 46667"/>
                <a:gd name="connsiteX0" fmla="*/ 3936 w 43256"/>
                <a:gd name="connsiteY0" fmla="*/ 14229 h 46667"/>
                <a:gd name="connsiteX1" fmla="*/ 5659 w 43256"/>
                <a:gd name="connsiteY1" fmla="*/ 6766 h 46667"/>
                <a:gd name="connsiteX2" fmla="*/ 14041 w 43256"/>
                <a:gd name="connsiteY2" fmla="*/ 5061 h 46667"/>
                <a:gd name="connsiteX3" fmla="*/ 22492 w 43256"/>
                <a:gd name="connsiteY3" fmla="*/ 3291 h 46667"/>
                <a:gd name="connsiteX4" fmla="*/ 25785 w 43256"/>
                <a:gd name="connsiteY4" fmla="*/ 59 h 46667"/>
                <a:gd name="connsiteX5" fmla="*/ 29869 w 43256"/>
                <a:gd name="connsiteY5" fmla="*/ 2340 h 46667"/>
                <a:gd name="connsiteX6" fmla="*/ 35499 w 43256"/>
                <a:gd name="connsiteY6" fmla="*/ 549 h 46667"/>
                <a:gd name="connsiteX7" fmla="*/ 38354 w 43256"/>
                <a:gd name="connsiteY7" fmla="*/ 5435 h 46667"/>
                <a:gd name="connsiteX8" fmla="*/ 42018 w 43256"/>
                <a:gd name="connsiteY8" fmla="*/ 10177 h 46667"/>
                <a:gd name="connsiteX9" fmla="*/ 41854 w 43256"/>
                <a:gd name="connsiteY9" fmla="*/ 15319 h 46667"/>
                <a:gd name="connsiteX10" fmla="*/ 43052 w 43256"/>
                <a:gd name="connsiteY10" fmla="*/ 23181 h 46667"/>
                <a:gd name="connsiteX11" fmla="*/ 37440 w 43256"/>
                <a:gd name="connsiteY11" fmla="*/ 30063 h 46667"/>
                <a:gd name="connsiteX12" fmla="*/ 35431 w 43256"/>
                <a:gd name="connsiteY12" fmla="*/ 35960 h 46667"/>
                <a:gd name="connsiteX13" fmla="*/ 28591 w 43256"/>
                <a:gd name="connsiteY13" fmla="*/ 36674 h 46667"/>
                <a:gd name="connsiteX14" fmla="*/ 23703 w 43256"/>
                <a:gd name="connsiteY14" fmla="*/ 42965 h 46667"/>
                <a:gd name="connsiteX15" fmla="*/ 16516 w 43256"/>
                <a:gd name="connsiteY15" fmla="*/ 39125 h 46667"/>
                <a:gd name="connsiteX16" fmla="*/ 5840 w 43256"/>
                <a:gd name="connsiteY16" fmla="*/ 35331 h 46667"/>
                <a:gd name="connsiteX17" fmla="*/ 1146 w 43256"/>
                <a:gd name="connsiteY17" fmla="*/ 31109 h 46667"/>
                <a:gd name="connsiteX18" fmla="*/ 2149 w 43256"/>
                <a:gd name="connsiteY18" fmla="*/ 25410 h 46667"/>
                <a:gd name="connsiteX19" fmla="*/ 31 w 43256"/>
                <a:gd name="connsiteY19" fmla="*/ 19563 h 46667"/>
                <a:gd name="connsiteX20" fmla="*/ 3899 w 43256"/>
                <a:gd name="connsiteY20" fmla="*/ 14366 h 46667"/>
                <a:gd name="connsiteX21" fmla="*/ 3936 w 43256"/>
                <a:gd name="connsiteY21" fmla="*/ 14229 h 46667"/>
                <a:gd name="connsiteX0" fmla="*/ 1348773 w 3532966"/>
                <a:gd name="connsiteY0" fmla="*/ 2174709 h 2178043"/>
                <a:gd name="connsiteX1" fmla="*/ 1595872 w 3532966"/>
                <a:gd name="connsiteY1" fmla="*/ 2163680 h 2178043"/>
                <a:gd name="connsiteX2" fmla="*/ 1799781 w 3532966"/>
                <a:gd name="connsiteY2" fmla="*/ 2178043 h 2178043"/>
                <a:gd name="connsiteX3" fmla="*/ 1348773 w 3532966"/>
                <a:gd name="connsiteY3" fmla="*/ 2174709 h 2178043"/>
                <a:gd name="connsiteX0" fmla="*/ 900867 w 3532966"/>
                <a:gd name="connsiteY0" fmla="*/ 1887776 h 2178043"/>
                <a:gd name="connsiteX1" fmla="*/ 1258148 w 3532966"/>
                <a:gd name="connsiteY1" fmla="*/ 1866437 h 2178043"/>
                <a:gd name="connsiteX0" fmla="*/ 753337 w 3532966"/>
                <a:gd name="connsiteY0" fmla="*/ 1845938 h 2178043"/>
                <a:gd name="connsiteX1" fmla="*/ 904308 w 3532966"/>
                <a:gd name="connsiteY1" fmla="*/ 1887372 h 2178043"/>
                <a:gd name="connsiteX0" fmla="*/ 4729 w 43256"/>
                <a:gd name="connsiteY0" fmla="*/ 26036 h 46667"/>
                <a:gd name="connsiteX1" fmla="*/ 2109 w 43256"/>
                <a:gd name="connsiteY1" fmla="*/ 25341 h 46667"/>
                <a:gd name="connsiteX2" fmla="*/ 6964 w 43256"/>
                <a:gd name="connsiteY2" fmla="*/ 34758 h 46667"/>
                <a:gd name="connsiteX3" fmla="*/ 5856 w 43256"/>
                <a:gd name="connsiteY3" fmla="*/ 35139 h 46667"/>
                <a:gd name="connsiteX4" fmla="*/ 16514 w 43256"/>
                <a:gd name="connsiteY4" fmla="*/ 38949 h 46667"/>
                <a:gd name="connsiteX5" fmla="*/ 15846 w 43256"/>
                <a:gd name="connsiteY5" fmla="*/ 37209 h 46667"/>
                <a:gd name="connsiteX6" fmla="*/ 28863 w 43256"/>
                <a:gd name="connsiteY6" fmla="*/ 34610 h 46667"/>
                <a:gd name="connsiteX7" fmla="*/ 28596 w 43256"/>
                <a:gd name="connsiteY7" fmla="*/ 36519 h 46667"/>
                <a:gd name="connsiteX8" fmla="*/ 34165 w 43256"/>
                <a:gd name="connsiteY8" fmla="*/ 22813 h 46667"/>
                <a:gd name="connsiteX9" fmla="*/ 37416 w 43256"/>
                <a:gd name="connsiteY9" fmla="*/ 29949 h 46667"/>
                <a:gd name="connsiteX10" fmla="*/ 41834 w 43256"/>
                <a:gd name="connsiteY10" fmla="*/ 15213 h 46667"/>
                <a:gd name="connsiteX11" fmla="*/ 40386 w 43256"/>
                <a:gd name="connsiteY11" fmla="*/ 17889 h 46667"/>
                <a:gd name="connsiteX12" fmla="*/ 38360 w 43256"/>
                <a:gd name="connsiteY12" fmla="*/ 5285 h 46667"/>
                <a:gd name="connsiteX13" fmla="*/ 38436 w 43256"/>
                <a:gd name="connsiteY13" fmla="*/ 6549 h 46667"/>
                <a:gd name="connsiteX14" fmla="*/ 29114 w 43256"/>
                <a:gd name="connsiteY14" fmla="*/ 3811 h 46667"/>
                <a:gd name="connsiteX15" fmla="*/ 29856 w 43256"/>
                <a:gd name="connsiteY15" fmla="*/ 2199 h 46667"/>
                <a:gd name="connsiteX16" fmla="*/ 22177 w 43256"/>
                <a:gd name="connsiteY16" fmla="*/ 4579 h 46667"/>
                <a:gd name="connsiteX17" fmla="*/ 22536 w 43256"/>
                <a:gd name="connsiteY17" fmla="*/ 3189 h 46667"/>
                <a:gd name="connsiteX18" fmla="*/ 14036 w 43256"/>
                <a:gd name="connsiteY18" fmla="*/ 5051 h 46667"/>
                <a:gd name="connsiteX19" fmla="*/ 15336 w 43256"/>
                <a:gd name="connsiteY19" fmla="*/ 6399 h 46667"/>
                <a:gd name="connsiteX20" fmla="*/ 4163 w 43256"/>
                <a:gd name="connsiteY20" fmla="*/ 15648 h 46667"/>
                <a:gd name="connsiteX21" fmla="*/ 3936 w 43256"/>
                <a:gd name="connsiteY21" fmla="*/ 14229 h 46667"/>
                <a:gd name="connsiteX0" fmla="*/ 3936 w 43256"/>
                <a:gd name="connsiteY0" fmla="*/ 14229 h 48555"/>
                <a:gd name="connsiteX1" fmla="*/ 5659 w 43256"/>
                <a:gd name="connsiteY1" fmla="*/ 6766 h 48555"/>
                <a:gd name="connsiteX2" fmla="*/ 14041 w 43256"/>
                <a:gd name="connsiteY2" fmla="*/ 5061 h 48555"/>
                <a:gd name="connsiteX3" fmla="*/ 22492 w 43256"/>
                <a:gd name="connsiteY3" fmla="*/ 3291 h 48555"/>
                <a:gd name="connsiteX4" fmla="*/ 25785 w 43256"/>
                <a:gd name="connsiteY4" fmla="*/ 59 h 48555"/>
                <a:gd name="connsiteX5" fmla="*/ 29869 w 43256"/>
                <a:gd name="connsiteY5" fmla="*/ 2340 h 48555"/>
                <a:gd name="connsiteX6" fmla="*/ 35499 w 43256"/>
                <a:gd name="connsiteY6" fmla="*/ 549 h 48555"/>
                <a:gd name="connsiteX7" fmla="*/ 38354 w 43256"/>
                <a:gd name="connsiteY7" fmla="*/ 5435 h 48555"/>
                <a:gd name="connsiteX8" fmla="*/ 42018 w 43256"/>
                <a:gd name="connsiteY8" fmla="*/ 10177 h 48555"/>
                <a:gd name="connsiteX9" fmla="*/ 41854 w 43256"/>
                <a:gd name="connsiteY9" fmla="*/ 15319 h 48555"/>
                <a:gd name="connsiteX10" fmla="*/ 43052 w 43256"/>
                <a:gd name="connsiteY10" fmla="*/ 23181 h 48555"/>
                <a:gd name="connsiteX11" fmla="*/ 37440 w 43256"/>
                <a:gd name="connsiteY11" fmla="*/ 30063 h 48555"/>
                <a:gd name="connsiteX12" fmla="*/ 35431 w 43256"/>
                <a:gd name="connsiteY12" fmla="*/ 35960 h 48555"/>
                <a:gd name="connsiteX13" fmla="*/ 28591 w 43256"/>
                <a:gd name="connsiteY13" fmla="*/ 36674 h 48555"/>
                <a:gd name="connsiteX14" fmla="*/ 23703 w 43256"/>
                <a:gd name="connsiteY14" fmla="*/ 42965 h 48555"/>
                <a:gd name="connsiteX15" fmla="*/ 16516 w 43256"/>
                <a:gd name="connsiteY15" fmla="*/ 39125 h 48555"/>
                <a:gd name="connsiteX16" fmla="*/ 5840 w 43256"/>
                <a:gd name="connsiteY16" fmla="*/ 35331 h 48555"/>
                <a:gd name="connsiteX17" fmla="*/ 1146 w 43256"/>
                <a:gd name="connsiteY17" fmla="*/ 31109 h 48555"/>
                <a:gd name="connsiteX18" fmla="*/ 2149 w 43256"/>
                <a:gd name="connsiteY18" fmla="*/ 25410 h 48555"/>
                <a:gd name="connsiteX19" fmla="*/ 31 w 43256"/>
                <a:gd name="connsiteY19" fmla="*/ 19563 h 48555"/>
                <a:gd name="connsiteX20" fmla="*/ 3899 w 43256"/>
                <a:gd name="connsiteY20" fmla="*/ 14366 h 48555"/>
                <a:gd name="connsiteX21" fmla="*/ 3936 w 43256"/>
                <a:gd name="connsiteY21" fmla="*/ 14229 h 48555"/>
                <a:gd name="connsiteX0" fmla="*/ 1595872 w 3532966"/>
                <a:gd name="connsiteY0" fmla="*/ 2163680 h 2266149"/>
                <a:gd name="connsiteX1" fmla="*/ 1799781 w 3532966"/>
                <a:gd name="connsiteY1" fmla="*/ 2178043 h 2266149"/>
                <a:gd name="connsiteX2" fmla="*/ 1440213 w 3532966"/>
                <a:gd name="connsiteY2" fmla="*/ 2266149 h 2266149"/>
                <a:gd name="connsiteX0" fmla="*/ 900867 w 3532966"/>
                <a:gd name="connsiteY0" fmla="*/ 1887776 h 2266149"/>
                <a:gd name="connsiteX1" fmla="*/ 1258148 w 3532966"/>
                <a:gd name="connsiteY1" fmla="*/ 1866437 h 2266149"/>
                <a:gd name="connsiteX0" fmla="*/ 753337 w 3532966"/>
                <a:gd name="connsiteY0" fmla="*/ 1845938 h 2266149"/>
                <a:gd name="connsiteX1" fmla="*/ 904308 w 3532966"/>
                <a:gd name="connsiteY1" fmla="*/ 1887372 h 2266149"/>
                <a:gd name="connsiteX0" fmla="*/ 4729 w 43256"/>
                <a:gd name="connsiteY0" fmla="*/ 26036 h 48555"/>
                <a:gd name="connsiteX1" fmla="*/ 2109 w 43256"/>
                <a:gd name="connsiteY1" fmla="*/ 25341 h 48555"/>
                <a:gd name="connsiteX2" fmla="*/ 6964 w 43256"/>
                <a:gd name="connsiteY2" fmla="*/ 34758 h 48555"/>
                <a:gd name="connsiteX3" fmla="*/ 5856 w 43256"/>
                <a:gd name="connsiteY3" fmla="*/ 35139 h 48555"/>
                <a:gd name="connsiteX4" fmla="*/ 16514 w 43256"/>
                <a:gd name="connsiteY4" fmla="*/ 38949 h 48555"/>
                <a:gd name="connsiteX5" fmla="*/ 15846 w 43256"/>
                <a:gd name="connsiteY5" fmla="*/ 37209 h 48555"/>
                <a:gd name="connsiteX6" fmla="*/ 28863 w 43256"/>
                <a:gd name="connsiteY6" fmla="*/ 34610 h 48555"/>
                <a:gd name="connsiteX7" fmla="*/ 28596 w 43256"/>
                <a:gd name="connsiteY7" fmla="*/ 36519 h 48555"/>
                <a:gd name="connsiteX8" fmla="*/ 34165 w 43256"/>
                <a:gd name="connsiteY8" fmla="*/ 22813 h 48555"/>
                <a:gd name="connsiteX9" fmla="*/ 37416 w 43256"/>
                <a:gd name="connsiteY9" fmla="*/ 29949 h 48555"/>
                <a:gd name="connsiteX10" fmla="*/ 41834 w 43256"/>
                <a:gd name="connsiteY10" fmla="*/ 15213 h 48555"/>
                <a:gd name="connsiteX11" fmla="*/ 40386 w 43256"/>
                <a:gd name="connsiteY11" fmla="*/ 17889 h 48555"/>
                <a:gd name="connsiteX12" fmla="*/ 38360 w 43256"/>
                <a:gd name="connsiteY12" fmla="*/ 5285 h 48555"/>
                <a:gd name="connsiteX13" fmla="*/ 38436 w 43256"/>
                <a:gd name="connsiteY13" fmla="*/ 6549 h 48555"/>
                <a:gd name="connsiteX14" fmla="*/ 29114 w 43256"/>
                <a:gd name="connsiteY14" fmla="*/ 3811 h 48555"/>
                <a:gd name="connsiteX15" fmla="*/ 29856 w 43256"/>
                <a:gd name="connsiteY15" fmla="*/ 2199 h 48555"/>
                <a:gd name="connsiteX16" fmla="*/ 22177 w 43256"/>
                <a:gd name="connsiteY16" fmla="*/ 4579 h 48555"/>
                <a:gd name="connsiteX17" fmla="*/ 22536 w 43256"/>
                <a:gd name="connsiteY17" fmla="*/ 3189 h 48555"/>
                <a:gd name="connsiteX18" fmla="*/ 14036 w 43256"/>
                <a:gd name="connsiteY18" fmla="*/ 5051 h 48555"/>
                <a:gd name="connsiteX19" fmla="*/ 15336 w 43256"/>
                <a:gd name="connsiteY19" fmla="*/ 6399 h 48555"/>
                <a:gd name="connsiteX20" fmla="*/ 4163 w 43256"/>
                <a:gd name="connsiteY20" fmla="*/ 15648 h 48555"/>
                <a:gd name="connsiteX21" fmla="*/ 3936 w 43256"/>
                <a:gd name="connsiteY21" fmla="*/ 14229 h 48555"/>
                <a:gd name="connsiteX0" fmla="*/ 3936 w 43256"/>
                <a:gd name="connsiteY0" fmla="*/ 14229 h 48555"/>
                <a:gd name="connsiteX1" fmla="*/ 5659 w 43256"/>
                <a:gd name="connsiteY1" fmla="*/ 6766 h 48555"/>
                <a:gd name="connsiteX2" fmla="*/ 14041 w 43256"/>
                <a:gd name="connsiteY2" fmla="*/ 5061 h 48555"/>
                <a:gd name="connsiteX3" fmla="*/ 22492 w 43256"/>
                <a:gd name="connsiteY3" fmla="*/ 3291 h 48555"/>
                <a:gd name="connsiteX4" fmla="*/ 25785 w 43256"/>
                <a:gd name="connsiteY4" fmla="*/ 59 h 48555"/>
                <a:gd name="connsiteX5" fmla="*/ 29869 w 43256"/>
                <a:gd name="connsiteY5" fmla="*/ 2340 h 48555"/>
                <a:gd name="connsiteX6" fmla="*/ 35499 w 43256"/>
                <a:gd name="connsiteY6" fmla="*/ 549 h 48555"/>
                <a:gd name="connsiteX7" fmla="*/ 38354 w 43256"/>
                <a:gd name="connsiteY7" fmla="*/ 5435 h 48555"/>
                <a:gd name="connsiteX8" fmla="*/ 42018 w 43256"/>
                <a:gd name="connsiteY8" fmla="*/ 10177 h 48555"/>
                <a:gd name="connsiteX9" fmla="*/ 41854 w 43256"/>
                <a:gd name="connsiteY9" fmla="*/ 15319 h 48555"/>
                <a:gd name="connsiteX10" fmla="*/ 43052 w 43256"/>
                <a:gd name="connsiteY10" fmla="*/ 23181 h 48555"/>
                <a:gd name="connsiteX11" fmla="*/ 37440 w 43256"/>
                <a:gd name="connsiteY11" fmla="*/ 30063 h 48555"/>
                <a:gd name="connsiteX12" fmla="*/ 35431 w 43256"/>
                <a:gd name="connsiteY12" fmla="*/ 35960 h 48555"/>
                <a:gd name="connsiteX13" fmla="*/ 28591 w 43256"/>
                <a:gd name="connsiteY13" fmla="*/ 36674 h 48555"/>
                <a:gd name="connsiteX14" fmla="*/ 23703 w 43256"/>
                <a:gd name="connsiteY14" fmla="*/ 42965 h 48555"/>
                <a:gd name="connsiteX15" fmla="*/ 16516 w 43256"/>
                <a:gd name="connsiteY15" fmla="*/ 39125 h 48555"/>
                <a:gd name="connsiteX16" fmla="*/ 5840 w 43256"/>
                <a:gd name="connsiteY16" fmla="*/ 35331 h 48555"/>
                <a:gd name="connsiteX17" fmla="*/ 1146 w 43256"/>
                <a:gd name="connsiteY17" fmla="*/ 31109 h 48555"/>
                <a:gd name="connsiteX18" fmla="*/ 2149 w 43256"/>
                <a:gd name="connsiteY18" fmla="*/ 25410 h 48555"/>
                <a:gd name="connsiteX19" fmla="*/ 31 w 43256"/>
                <a:gd name="connsiteY19" fmla="*/ 19563 h 48555"/>
                <a:gd name="connsiteX20" fmla="*/ 3899 w 43256"/>
                <a:gd name="connsiteY20" fmla="*/ 14366 h 48555"/>
                <a:gd name="connsiteX21" fmla="*/ 3936 w 43256"/>
                <a:gd name="connsiteY21" fmla="*/ 14229 h 48555"/>
                <a:gd name="connsiteX0" fmla="*/ 1595872 w 3532966"/>
                <a:gd name="connsiteY0" fmla="*/ 2163680 h 2266149"/>
                <a:gd name="connsiteX1" fmla="*/ 1440213 w 3532966"/>
                <a:gd name="connsiteY1" fmla="*/ 2266149 h 2266149"/>
                <a:gd name="connsiteX0" fmla="*/ 900867 w 3532966"/>
                <a:gd name="connsiteY0" fmla="*/ 1887776 h 2266149"/>
                <a:gd name="connsiteX1" fmla="*/ 1258148 w 3532966"/>
                <a:gd name="connsiteY1" fmla="*/ 1866437 h 2266149"/>
                <a:gd name="connsiteX0" fmla="*/ 753337 w 3532966"/>
                <a:gd name="connsiteY0" fmla="*/ 1845938 h 2266149"/>
                <a:gd name="connsiteX1" fmla="*/ 904308 w 3532966"/>
                <a:gd name="connsiteY1" fmla="*/ 1887372 h 2266149"/>
                <a:gd name="connsiteX0" fmla="*/ 4729 w 43256"/>
                <a:gd name="connsiteY0" fmla="*/ 26036 h 48555"/>
                <a:gd name="connsiteX1" fmla="*/ 2109 w 43256"/>
                <a:gd name="connsiteY1" fmla="*/ 25341 h 48555"/>
                <a:gd name="connsiteX2" fmla="*/ 6964 w 43256"/>
                <a:gd name="connsiteY2" fmla="*/ 34758 h 48555"/>
                <a:gd name="connsiteX3" fmla="*/ 5856 w 43256"/>
                <a:gd name="connsiteY3" fmla="*/ 35139 h 48555"/>
                <a:gd name="connsiteX4" fmla="*/ 16514 w 43256"/>
                <a:gd name="connsiteY4" fmla="*/ 38949 h 48555"/>
                <a:gd name="connsiteX5" fmla="*/ 15846 w 43256"/>
                <a:gd name="connsiteY5" fmla="*/ 37209 h 48555"/>
                <a:gd name="connsiteX6" fmla="*/ 28863 w 43256"/>
                <a:gd name="connsiteY6" fmla="*/ 34610 h 48555"/>
                <a:gd name="connsiteX7" fmla="*/ 28596 w 43256"/>
                <a:gd name="connsiteY7" fmla="*/ 36519 h 48555"/>
                <a:gd name="connsiteX8" fmla="*/ 34165 w 43256"/>
                <a:gd name="connsiteY8" fmla="*/ 22813 h 48555"/>
                <a:gd name="connsiteX9" fmla="*/ 37416 w 43256"/>
                <a:gd name="connsiteY9" fmla="*/ 29949 h 48555"/>
                <a:gd name="connsiteX10" fmla="*/ 41834 w 43256"/>
                <a:gd name="connsiteY10" fmla="*/ 15213 h 48555"/>
                <a:gd name="connsiteX11" fmla="*/ 40386 w 43256"/>
                <a:gd name="connsiteY11" fmla="*/ 17889 h 48555"/>
                <a:gd name="connsiteX12" fmla="*/ 38360 w 43256"/>
                <a:gd name="connsiteY12" fmla="*/ 5285 h 48555"/>
                <a:gd name="connsiteX13" fmla="*/ 38436 w 43256"/>
                <a:gd name="connsiteY13" fmla="*/ 6549 h 48555"/>
                <a:gd name="connsiteX14" fmla="*/ 29114 w 43256"/>
                <a:gd name="connsiteY14" fmla="*/ 3811 h 48555"/>
                <a:gd name="connsiteX15" fmla="*/ 29856 w 43256"/>
                <a:gd name="connsiteY15" fmla="*/ 2199 h 48555"/>
                <a:gd name="connsiteX16" fmla="*/ 22177 w 43256"/>
                <a:gd name="connsiteY16" fmla="*/ 4579 h 48555"/>
                <a:gd name="connsiteX17" fmla="*/ 22536 w 43256"/>
                <a:gd name="connsiteY17" fmla="*/ 3189 h 48555"/>
                <a:gd name="connsiteX18" fmla="*/ 14036 w 43256"/>
                <a:gd name="connsiteY18" fmla="*/ 5051 h 48555"/>
                <a:gd name="connsiteX19" fmla="*/ 15336 w 43256"/>
                <a:gd name="connsiteY19" fmla="*/ 6399 h 48555"/>
                <a:gd name="connsiteX20" fmla="*/ 4163 w 43256"/>
                <a:gd name="connsiteY20" fmla="*/ 15648 h 48555"/>
                <a:gd name="connsiteX21" fmla="*/ 3936 w 43256"/>
                <a:gd name="connsiteY21" fmla="*/ 14229 h 48555"/>
                <a:gd name="connsiteX0" fmla="*/ 3936 w 43256"/>
                <a:gd name="connsiteY0" fmla="*/ 14229 h 46359"/>
                <a:gd name="connsiteX1" fmla="*/ 5659 w 43256"/>
                <a:gd name="connsiteY1" fmla="*/ 6766 h 46359"/>
                <a:gd name="connsiteX2" fmla="*/ 14041 w 43256"/>
                <a:gd name="connsiteY2" fmla="*/ 5061 h 46359"/>
                <a:gd name="connsiteX3" fmla="*/ 22492 w 43256"/>
                <a:gd name="connsiteY3" fmla="*/ 3291 h 46359"/>
                <a:gd name="connsiteX4" fmla="*/ 25785 w 43256"/>
                <a:gd name="connsiteY4" fmla="*/ 59 h 46359"/>
                <a:gd name="connsiteX5" fmla="*/ 29869 w 43256"/>
                <a:gd name="connsiteY5" fmla="*/ 2340 h 46359"/>
                <a:gd name="connsiteX6" fmla="*/ 35499 w 43256"/>
                <a:gd name="connsiteY6" fmla="*/ 549 h 46359"/>
                <a:gd name="connsiteX7" fmla="*/ 38354 w 43256"/>
                <a:gd name="connsiteY7" fmla="*/ 5435 h 46359"/>
                <a:gd name="connsiteX8" fmla="*/ 42018 w 43256"/>
                <a:gd name="connsiteY8" fmla="*/ 10177 h 46359"/>
                <a:gd name="connsiteX9" fmla="*/ 41854 w 43256"/>
                <a:gd name="connsiteY9" fmla="*/ 15319 h 46359"/>
                <a:gd name="connsiteX10" fmla="*/ 43052 w 43256"/>
                <a:gd name="connsiteY10" fmla="*/ 23181 h 46359"/>
                <a:gd name="connsiteX11" fmla="*/ 37440 w 43256"/>
                <a:gd name="connsiteY11" fmla="*/ 30063 h 46359"/>
                <a:gd name="connsiteX12" fmla="*/ 35431 w 43256"/>
                <a:gd name="connsiteY12" fmla="*/ 35960 h 46359"/>
                <a:gd name="connsiteX13" fmla="*/ 28591 w 43256"/>
                <a:gd name="connsiteY13" fmla="*/ 36674 h 46359"/>
                <a:gd name="connsiteX14" fmla="*/ 23703 w 43256"/>
                <a:gd name="connsiteY14" fmla="*/ 42965 h 46359"/>
                <a:gd name="connsiteX15" fmla="*/ 16516 w 43256"/>
                <a:gd name="connsiteY15" fmla="*/ 39125 h 46359"/>
                <a:gd name="connsiteX16" fmla="*/ 5840 w 43256"/>
                <a:gd name="connsiteY16" fmla="*/ 35331 h 46359"/>
                <a:gd name="connsiteX17" fmla="*/ 1146 w 43256"/>
                <a:gd name="connsiteY17" fmla="*/ 31109 h 46359"/>
                <a:gd name="connsiteX18" fmla="*/ 2149 w 43256"/>
                <a:gd name="connsiteY18" fmla="*/ 25410 h 46359"/>
                <a:gd name="connsiteX19" fmla="*/ 31 w 43256"/>
                <a:gd name="connsiteY19" fmla="*/ 19563 h 46359"/>
                <a:gd name="connsiteX20" fmla="*/ 3899 w 43256"/>
                <a:gd name="connsiteY20" fmla="*/ 14366 h 46359"/>
                <a:gd name="connsiteX21" fmla="*/ 3936 w 43256"/>
                <a:gd name="connsiteY21" fmla="*/ 14229 h 46359"/>
                <a:gd name="connsiteX0" fmla="*/ 1595872 w 3532966"/>
                <a:gd name="connsiteY0" fmla="*/ 2163680 h 2163680"/>
                <a:gd name="connsiteX1" fmla="*/ 1437832 w 3532966"/>
                <a:gd name="connsiteY1" fmla="*/ 1904199 h 2163680"/>
                <a:gd name="connsiteX0" fmla="*/ 900867 w 3532966"/>
                <a:gd name="connsiteY0" fmla="*/ 1887776 h 2163680"/>
                <a:gd name="connsiteX1" fmla="*/ 1258148 w 3532966"/>
                <a:gd name="connsiteY1" fmla="*/ 1866437 h 2163680"/>
                <a:gd name="connsiteX0" fmla="*/ 753337 w 3532966"/>
                <a:gd name="connsiteY0" fmla="*/ 1845938 h 2163680"/>
                <a:gd name="connsiteX1" fmla="*/ 904308 w 3532966"/>
                <a:gd name="connsiteY1" fmla="*/ 1887372 h 2163680"/>
                <a:gd name="connsiteX0" fmla="*/ 4729 w 43256"/>
                <a:gd name="connsiteY0" fmla="*/ 26036 h 46359"/>
                <a:gd name="connsiteX1" fmla="*/ 2109 w 43256"/>
                <a:gd name="connsiteY1" fmla="*/ 25341 h 46359"/>
                <a:gd name="connsiteX2" fmla="*/ 6964 w 43256"/>
                <a:gd name="connsiteY2" fmla="*/ 34758 h 46359"/>
                <a:gd name="connsiteX3" fmla="*/ 5856 w 43256"/>
                <a:gd name="connsiteY3" fmla="*/ 35139 h 46359"/>
                <a:gd name="connsiteX4" fmla="*/ 16514 w 43256"/>
                <a:gd name="connsiteY4" fmla="*/ 38949 h 46359"/>
                <a:gd name="connsiteX5" fmla="*/ 15846 w 43256"/>
                <a:gd name="connsiteY5" fmla="*/ 37209 h 46359"/>
                <a:gd name="connsiteX6" fmla="*/ 28863 w 43256"/>
                <a:gd name="connsiteY6" fmla="*/ 34610 h 46359"/>
                <a:gd name="connsiteX7" fmla="*/ 28596 w 43256"/>
                <a:gd name="connsiteY7" fmla="*/ 36519 h 46359"/>
                <a:gd name="connsiteX8" fmla="*/ 34165 w 43256"/>
                <a:gd name="connsiteY8" fmla="*/ 22813 h 46359"/>
                <a:gd name="connsiteX9" fmla="*/ 37416 w 43256"/>
                <a:gd name="connsiteY9" fmla="*/ 29949 h 46359"/>
                <a:gd name="connsiteX10" fmla="*/ 41834 w 43256"/>
                <a:gd name="connsiteY10" fmla="*/ 15213 h 46359"/>
                <a:gd name="connsiteX11" fmla="*/ 40386 w 43256"/>
                <a:gd name="connsiteY11" fmla="*/ 17889 h 46359"/>
                <a:gd name="connsiteX12" fmla="*/ 38360 w 43256"/>
                <a:gd name="connsiteY12" fmla="*/ 5285 h 46359"/>
                <a:gd name="connsiteX13" fmla="*/ 38436 w 43256"/>
                <a:gd name="connsiteY13" fmla="*/ 6549 h 46359"/>
                <a:gd name="connsiteX14" fmla="*/ 29114 w 43256"/>
                <a:gd name="connsiteY14" fmla="*/ 3811 h 46359"/>
                <a:gd name="connsiteX15" fmla="*/ 29856 w 43256"/>
                <a:gd name="connsiteY15" fmla="*/ 2199 h 46359"/>
                <a:gd name="connsiteX16" fmla="*/ 22177 w 43256"/>
                <a:gd name="connsiteY16" fmla="*/ 4579 h 46359"/>
                <a:gd name="connsiteX17" fmla="*/ 22536 w 43256"/>
                <a:gd name="connsiteY17" fmla="*/ 3189 h 46359"/>
                <a:gd name="connsiteX18" fmla="*/ 14036 w 43256"/>
                <a:gd name="connsiteY18" fmla="*/ 5051 h 46359"/>
                <a:gd name="connsiteX19" fmla="*/ 15336 w 43256"/>
                <a:gd name="connsiteY19" fmla="*/ 6399 h 46359"/>
                <a:gd name="connsiteX20" fmla="*/ 4163 w 43256"/>
                <a:gd name="connsiteY20" fmla="*/ 15648 h 46359"/>
                <a:gd name="connsiteX21" fmla="*/ 3936 w 43256"/>
                <a:gd name="connsiteY21" fmla="*/ 14229 h 463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705410 w 3532966"/>
                <a:gd name="connsiteY0" fmla="*/ 2013662 h 2017129"/>
                <a:gd name="connsiteX1" fmla="*/ 1437832 w 3532966"/>
                <a:gd name="connsiteY1" fmla="*/ 1904199 h 2017129"/>
                <a:gd name="connsiteX0" fmla="*/ 900867 w 3532966"/>
                <a:gd name="connsiteY0" fmla="*/ 1887776 h 2017129"/>
                <a:gd name="connsiteX1" fmla="*/ 1258148 w 3532966"/>
                <a:gd name="connsiteY1" fmla="*/ 1866437 h 2017129"/>
                <a:gd name="connsiteX0" fmla="*/ 753337 w 3532966"/>
                <a:gd name="connsiteY0" fmla="*/ 1845938 h 2017129"/>
                <a:gd name="connsiteX1" fmla="*/ 904308 w 3532966"/>
                <a:gd name="connsiteY1" fmla="*/ 1887372 h 2017129"/>
                <a:gd name="connsiteX0" fmla="*/ 4729 w 43256"/>
                <a:gd name="connsiteY0" fmla="*/ 26036 h 43219"/>
                <a:gd name="connsiteX1" fmla="*/ 2109 w 43256"/>
                <a:gd name="connsiteY1" fmla="*/ 25341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705410 w 3532966"/>
                <a:gd name="connsiteY0" fmla="*/ 2013662 h 2017129"/>
                <a:gd name="connsiteX1" fmla="*/ 1553010 w 3532966"/>
                <a:gd name="connsiteY1" fmla="*/ 1968420 h 2017129"/>
                <a:gd name="connsiteX2" fmla="*/ 1437832 w 3532966"/>
                <a:gd name="connsiteY2" fmla="*/ 1904199 h 2017129"/>
                <a:gd name="connsiteX0" fmla="*/ 900867 w 3532966"/>
                <a:gd name="connsiteY0" fmla="*/ 1887776 h 2017129"/>
                <a:gd name="connsiteX1" fmla="*/ 1258148 w 3532966"/>
                <a:gd name="connsiteY1" fmla="*/ 1866437 h 2017129"/>
                <a:gd name="connsiteX0" fmla="*/ 753337 w 3532966"/>
                <a:gd name="connsiteY0" fmla="*/ 1845938 h 2017129"/>
                <a:gd name="connsiteX1" fmla="*/ 904308 w 3532966"/>
                <a:gd name="connsiteY1" fmla="*/ 1887372 h 2017129"/>
                <a:gd name="connsiteX0" fmla="*/ 4729 w 43256"/>
                <a:gd name="connsiteY0" fmla="*/ 26036 h 43219"/>
                <a:gd name="connsiteX1" fmla="*/ 2109 w 43256"/>
                <a:gd name="connsiteY1" fmla="*/ 25341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705410 w 3532966"/>
                <a:gd name="connsiteY0" fmla="*/ 2013662 h 2017129"/>
                <a:gd name="connsiteX1" fmla="*/ 1553010 w 3532966"/>
                <a:gd name="connsiteY1" fmla="*/ 1968420 h 2017129"/>
                <a:gd name="connsiteX2" fmla="*/ 1437832 w 3532966"/>
                <a:gd name="connsiteY2" fmla="*/ 1904199 h 2017129"/>
                <a:gd name="connsiteX0" fmla="*/ 900867 w 3532966"/>
                <a:gd name="connsiteY0" fmla="*/ 1887776 h 2017129"/>
                <a:gd name="connsiteX1" fmla="*/ 1258148 w 3532966"/>
                <a:gd name="connsiteY1" fmla="*/ 1866437 h 2017129"/>
                <a:gd name="connsiteX0" fmla="*/ 753337 w 3532966"/>
                <a:gd name="connsiteY0" fmla="*/ 1845938 h 2017129"/>
                <a:gd name="connsiteX1" fmla="*/ 904308 w 3532966"/>
                <a:gd name="connsiteY1" fmla="*/ 1887372 h 2017129"/>
                <a:gd name="connsiteX0" fmla="*/ 4729 w 43256"/>
                <a:gd name="connsiteY0" fmla="*/ 26036 h 43219"/>
                <a:gd name="connsiteX1" fmla="*/ 2109 w 43256"/>
                <a:gd name="connsiteY1" fmla="*/ 25341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3532966" h="2017129">
                  <a:moveTo>
                    <a:pt x="1705410" y="2013662"/>
                  </a:moveTo>
                  <a:cubicBezTo>
                    <a:pt x="1672072" y="2001756"/>
                    <a:pt x="1586348" y="1980326"/>
                    <a:pt x="1553010" y="1968420"/>
                  </a:cubicBezTo>
                  <a:cubicBezTo>
                    <a:pt x="1497949" y="1949395"/>
                    <a:pt x="1476225" y="1925606"/>
                    <a:pt x="1437832" y="1904199"/>
                  </a:cubicBezTo>
                </a:path>
                <a:path w="3532966" h="2017129">
                  <a:moveTo>
                    <a:pt x="900867" y="1887776"/>
                  </a:moveTo>
                  <a:cubicBezTo>
                    <a:pt x="962730" y="1887776"/>
                    <a:pt x="1058123" y="1911730"/>
                    <a:pt x="1258148" y="1866437"/>
                  </a:cubicBezTo>
                </a:path>
                <a:path w="3532966" h="2017129">
                  <a:moveTo>
                    <a:pt x="753337" y="1845938"/>
                  </a:moveTo>
                  <a:lnTo>
                    <a:pt x="904308" y="1887372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874" y="25954"/>
                    <a:pt x="2109" y="25341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5B500"/>
                </a:buClr>
                <a:buSzTx/>
                <a:buFontTx/>
                <a:buChar char="•"/>
                <a:tabLst/>
              </a:pPr>
              <a:endParaRPr kumimoji="0" lang="nb-NO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00562" y="3649112"/>
              <a:ext cx="5616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nb-NO" sz="2000" dirty="0" smtClean="0">
                  <a:solidFill>
                    <a:schemeClr val="accent5"/>
                  </a:solidFill>
                  <a:latin typeface="Arial Black" panose="020B0A04020102020204" pitchFamily="34" charset="0"/>
                </a:rPr>
                <a:t>FARA </a:t>
              </a:r>
              <a:r>
                <a:rPr lang="nb-NO" sz="2000" dirty="0" err="1" smtClean="0">
                  <a:solidFill>
                    <a:schemeClr val="accent5"/>
                  </a:solidFill>
                  <a:latin typeface="Arial Black" panose="020B0A04020102020204" pitchFamily="34" charset="0"/>
                </a:rPr>
                <a:t>Cloud</a:t>
              </a:r>
              <a:r>
                <a:rPr lang="nb-NO" sz="2000" dirty="0" smtClean="0">
                  <a:solidFill>
                    <a:schemeClr val="accent5"/>
                  </a:solidFill>
                  <a:latin typeface="Arial Black" panose="020B0A04020102020204" pitchFamily="34" charset="0"/>
                </a:rPr>
                <a:t> </a:t>
              </a:r>
              <a:r>
                <a:rPr lang="nb-NO" sz="2000" dirty="0" smtClean="0">
                  <a:solidFill>
                    <a:schemeClr val="accent5"/>
                  </a:solidFill>
                  <a:latin typeface="Arial Black" panose="020B0A04020102020204" pitchFamily="34" charset="0"/>
                </a:rPr>
                <a:t>Web Services API</a:t>
              </a:r>
              <a:endParaRPr lang="nb-NO" sz="2000" dirty="0">
                <a:solidFill>
                  <a:schemeClr val="accent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045" name="Group 1044"/>
          <p:cNvGrpSpPr/>
          <p:nvPr/>
        </p:nvGrpSpPr>
        <p:grpSpPr>
          <a:xfrm>
            <a:off x="7377962" y="4198182"/>
            <a:ext cx="1334498" cy="1186054"/>
            <a:chOff x="7377962" y="4198182"/>
            <a:chExt cx="1334498" cy="1186054"/>
          </a:xfrm>
        </p:grpSpPr>
        <p:cxnSp>
          <p:nvCxnSpPr>
            <p:cNvPr id="64" name="Straight Arrow Connector 63"/>
            <p:cNvCxnSpPr>
              <a:stCxn id="66" idx="0"/>
            </p:cNvCxnSpPr>
            <p:nvPr/>
          </p:nvCxnSpPr>
          <p:spPr bwMode="auto">
            <a:xfrm flipV="1">
              <a:off x="8045211" y="4198182"/>
              <a:ext cx="0" cy="465974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66" name="Rectangle 65"/>
            <p:cNvSpPr/>
            <p:nvPr/>
          </p:nvSpPr>
          <p:spPr bwMode="auto">
            <a:xfrm>
              <a:off x="7377962" y="4664156"/>
              <a:ext cx="1334498" cy="72008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5B500"/>
                </a:buClr>
                <a:buSzTx/>
                <a:buNone/>
                <a:tabLst/>
              </a:pPr>
              <a:r>
                <a:rPr kumimoji="0" lang="nb-NO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SIRI Stop </a:t>
              </a:r>
              <a:r>
                <a:rPr kumimoji="0" lang="nb-NO" sz="1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monitoring</a:t>
              </a:r>
              <a:endParaRPr kumimoji="0" lang="nb-N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46" name="Group 1045"/>
          <p:cNvGrpSpPr/>
          <p:nvPr/>
        </p:nvGrpSpPr>
        <p:grpSpPr>
          <a:xfrm>
            <a:off x="6006230" y="4210145"/>
            <a:ext cx="1233136" cy="1178299"/>
            <a:chOff x="6006230" y="4210145"/>
            <a:chExt cx="1233136" cy="1178299"/>
          </a:xfrm>
        </p:grpSpPr>
        <p:sp>
          <p:nvSpPr>
            <p:cNvPr id="63" name="Rectangle 62"/>
            <p:cNvSpPr/>
            <p:nvPr/>
          </p:nvSpPr>
          <p:spPr bwMode="auto">
            <a:xfrm>
              <a:off x="6006230" y="4668364"/>
              <a:ext cx="1233136" cy="72008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5B500"/>
                </a:buClr>
                <a:buSzTx/>
                <a:buNone/>
                <a:tabLst/>
              </a:pPr>
              <a:r>
                <a:rPr kumimoji="0" lang="nb-NO" sz="1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Validation</a:t>
              </a:r>
              <a:endParaRPr kumimoji="0" lang="nb-N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5B500"/>
                </a:buClr>
                <a:buSzTx/>
                <a:buNone/>
                <a:tabLst/>
              </a:pPr>
              <a:r>
                <a:rPr lang="nb-NO" dirty="0" smtClean="0"/>
                <a:t>Service</a:t>
              </a:r>
              <a:endParaRPr kumimoji="0" lang="nb-N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 bwMode="auto">
            <a:xfrm flipV="1">
              <a:off x="6642230" y="4210145"/>
              <a:ext cx="0" cy="465975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grpSp>
        <p:nvGrpSpPr>
          <p:cNvPr id="1047" name="Group 1046"/>
          <p:cNvGrpSpPr/>
          <p:nvPr/>
        </p:nvGrpSpPr>
        <p:grpSpPr>
          <a:xfrm>
            <a:off x="4227612" y="4211912"/>
            <a:ext cx="1975786" cy="2367438"/>
            <a:chOff x="4227612" y="4211912"/>
            <a:chExt cx="1975786" cy="2367438"/>
          </a:xfrm>
        </p:grpSpPr>
        <p:sp>
          <p:nvSpPr>
            <p:cNvPr id="31" name="Rectangle 30"/>
            <p:cNvSpPr/>
            <p:nvPr/>
          </p:nvSpPr>
          <p:spPr bwMode="auto">
            <a:xfrm>
              <a:off x="4227612" y="6034565"/>
              <a:ext cx="760651" cy="54478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5B500"/>
                </a:buClr>
                <a:buSzTx/>
                <a:buNone/>
                <a:tabLst/>
              </a:pPr>
              <a:r>
                <a:rPr kumimoji="0" lang="nb-NO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Admin Config</a:t>
              </a:r>
            </a:p>
          </p:txBody>
        </p:sp>
        <p:cxnSp>
          <p:nvCxnSpPr>
            <p:cNvPr id="30" name="Straight Arrow Connector 29"/>
            <p:cNvCxnSpPr>
              <a:stCxn id="31" idx="0"/>
            </p:cNvCxnSpPr>
            <p:nvPr/>
          </p:nvCxnSpPr>
          <p:spPr bwMode="auto">
            <a:xfrm flipV="1">
              <a:off x="4607938" y="5397967"/>
              <a:ext cx="346659" cy="636598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61" name="Rectangle 60"/>
            <p:cNvSpPr/>
            <p:nvPr/>
          </p:nvSpPr>
          <p:spPr bwMode="auto">
            <a:xfrm>
              <a:off x="5124364" y="6034565"/>
              <a:ext cx="1079034" cy="54478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5B500"/>
                </a:buClr>
                <a:buSzTx/>
                <a:buNone/>
                <a:tabLst/>
              </a:pPr>
              <a:r>
                <a:rPr kumimoji="0" lang="nb-NO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Payment</a:t>
              </a:r>
              <a:r>
                <a:rPr kumimoji="0" lang="nb-NO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r>
                <a:rPr kumimoji="0" lang="nb-NO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providers</a:t>
              </a:r>
              <a:endParaRPr kumimoji="0" 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H="1" flipV="1">
              <a:off x="5352737" y="5397967"/>
              <a:ext cx="361030" cy="640673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56" name="Rectangle 55"/>
            <p:cNvSpPr/>
            <p:nvPr/>
          </p:nvSpPr>
          <p:spPr bwMode="auto">
            <a:xfrm>
              <a:off x="4407633" y="4673082"/>
              <a:ext cx="1450664" cy="72008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5B500"/>
                </a:buClr>
                <a:buSzTx/>
                <a:buNone/>
                <a:tabLst/>
              </a:pPr>
              <a:r>
                <a:rPr kumimoji="0" lang="nb-NO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Sales Service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flipV="1">
              <a:off x="5202070" y="4211912"/>
              <a:ext cx="0" cy="465975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grpSp>
        <p:nvGrpSpPr>
          <p:cNvPr id="1048" name="Group 1047"/>
          <p:cNvGrpSpPr/>
          <p:nvPr/>
        </p:nvGrpSpPr>
        <p:grpSpPr>
          <a:xfrm>
            <a:off x="3434107" y="4211912"/>
            <a:ext cx="838510" cy="1181250"/>
            <a:chOff x="3434107" y="4211912"/>
            <a:chExt cx="838510" cy="1181250"/>
          </a:xfrm>
        </p:grpSpPr>
        <p:sp>
          <p:nvSpPr>
            <p:cNvPr id="69" name="Rectangle 68"/>
            <p:cNvSpPr/>
            <p:nvPr/>
          </p:nvSpPr>
          <p:spPr bwMode="auto">
            <a:xfrm>
              <a:off x="3434107" y="4673082"/>
              <a:ext cx="838510" cy="72008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5B500"/>
                </a:buClr>
                <a:buSzTx/>
                <a:buNone/>
                <a:tabLst/>
              </a:pPr>
              <a:r>
                <a:rPr lang="nb-NO" dirty="0" smtClean="0"/>
                <a:t>Card API</a:t>
              </a:r>
              <a:endParaRPr kumimoji="0" lang="nb-N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9" name="Straight Arrow Connector 78"/>
            <p:cNvCxnSpPr>
              <a:stCxn id="69" idx="0"/>
            </p:cNvCxnSpPr>
            <p:nvPr/>
          </p:nvCxnSpPr>
          <p:spPr bwMode="auto">
            <a:xfrm flipV="1">
              <a:off x="3853362" y="4211912"/>
              <a:ext cx="0" cy="461170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grpSp>
        <p:nvGrpSpPr>
          <p:cNvPr id="1049" name="Group 1048"/>
          <p:cNvGrpSpPr/>
          <p:nvPr/>
        </p:nvGrpSpPr>
        <p:grpSpPr>
          <a:xfrm>
            <a:off x="2427412" y="4202987"/>
            <a:ext cx="822721" cy="1181249"/>
            <a:chOff x="2427412" y="4202987"/>
            <a:chExt cx="822721" cy="1181249"/>
          </a:xfrm>
        </p:grpSpPr>
        <p:sp>
          <p:nvSpPr>
            <p:cNvPr id="72" name="Rectangle 71"/>
            <p:cNvSpPr/>
            <p:nvPr/>
          </p:nvSpPr>
          <p:spPr bwMode="auto">
            <a:xfrm>
              <a:off x="2427412" y="4664156"/>
              <a:ext cx="822721" cy="72008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5B500"/>
                </a:buClr>
                <a:buSzTx/>
                <a:buNone/>
                <a:tabLst/>
              </a:pPr>
              <a:r>
                <a:rPr lang="nb-NO" dirty="0" smtClean="0"/>
                <a:t>FOD/</a:t>
              </a:r>
            </a:p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5B500"/>
                </a:buClr>
                <a:buSzTx/>
                <a:buNone/>
                <a:tabLst/>
              </a:pPr>
              <a:r>
                <a:rPr kumimoji="0" lang="nb-NO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NOD</a:t>
              </a:r>
              <a:endParaRPr kumimoji="0" lang="nb-N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 bwMode="auto">
            <a:xfrm flipV="1">
              <a:off x="2846770" y="4202987"/>
              <a:ext cx="0" cy="465975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grpSp>
        <p:nvGrpSpPr>
          <p:cNvPr id="1052" name="Group 1051"/>
          <p:cNvGrpSpPr/>
          <p:nvPr/>
        </p:nvGrpSpPr>
        <p:grpSpPr>
          <a:xfrm>
            <a:off x="6030529" y="1712427"/>
            <a:ext cx="942437" cy="1846032"/>
            <a:chOff x="6030529" y="1712427"/>
            <a:chExt cx="942437" cy="1846032"/>
          </a:xfrm>
        </p:grpSpPr>
        <p:sp>
          <p:nvSpPr>
            <p:cNvPr id="27" name="TextBox 26"/>
            <p:cNvSpPr txBox="1"/>
            <p:nvPr/>
          </p:nvSpPr>
          <p:spPr>
            <a:xfrm>
              <a:off x="6030529" y="1712427"/>
              <a:ext cx="9424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nb-NO" sz="1200" dirty="0" smtClean="0"/>
                <a:t>Mobile </a:t>
              </a:r>
              <a:r>
                <a:rPr lang="nb-NO" sz="1200" dirty="0" err="1" smtClean="0"/>
                <a:t>App</a:t>
              </a:r>
              <a:endParaRPr lang="nb-NO" sz="1200" dirty="0"/>
            </a:p>
          </p:txBody>
        </p:sp>
        <p:grpSp>
          <p:nvGrpSpPr>
            <p:cNvPr id="1042" name="Group 1041"/>
            <p:cNvGrpSpPr/>
            <p:nvPr/>
          </p:nvGrpSpPr>
          <p:grpSpPr>
            <a:xfrm>
              <a:off x="6202869" y="2016760"/>
              <a:ext cx="600492" cy="1541699"/>
              <a:chOff x="6202869" y="2016760"/>
              <a:chExt cx="600492" cy="154169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6202869" y="2016760"/>
                <a:ext cx="600492" cy="1117997"/>
                <a:chOff x="1619672" y="1556792"/>
                <a:chExt cx="2952000" cy="5143500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01" r="32320"/>
                <a:stretch/>
              </p:blipFill>
              <p:spPr>
                <a:xfrm>
                  <a:off x="1619672" y="1556792"/>
                  <a:ext cx="2952000" cy="5143500"/>
                </a:xfrm>
                <a:prstGeom prst="rect">
                  <a:avLst/>
                </a:prstGeom>
              </p:spPr>
            </p:pic>
            <p:sp>
              <p:nvSpPr>
                <p:cNvPr id="17" name="Rectangle 16"/>
                <p:cNvSpPr/>
                <p:nvPr/>
              </p:nvSpPr>
              <p:spPr bwMode="auto">
                <a:xfrm>
                  <a:off x="1725586" y="2204864"/>
                  <a:ext cx="2700000" cy="4248472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B5B500"/>
                    </a:buClr>
                    <a:buSzTx/>
                    <a:buFontTx/>
                    <a:buChar char="•"/>
                    <a:tabLst/>
                  </a:pPr>
                  <a:endParaRPr kumimoji="0" lang="nb-NO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25588" y="2214357"/>
                  <a:ext cx="2699998" cy="42389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cxnSp>
            <p:nvCxnSpPr>
              <p:cNvPr id="93" name="Straight Arrow Connector 92"/>
              <p:cNvCxnSpPr>
                <a:endCxn id="16" idx="2"/>
              </p:cNvCxnSpPr>
              <p:nvPr/>
            </p:nvCxnSpPr>
            <p:spPr bwMode="auto">
              <a:xfrm flipV="1">
                <a:off x="6499029" y="3134757"/>
                <a:ext cx="4086" cy="423702"/>
              </a:xfrm>
              <a:prstGeom prst="straightConnector1">
                <a:avLst/>
              </a:prstGeom>
              <a:noFill/>
              <a:ln w="508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</p:grpSp>
      </p:grpSp>
      <p:grpSp>
        <p:nvGrpSpPr>
          <p:cNvPr id="1041" name="Group 1040"/>
          <p:cNvGrpSpPr/>
          <p:nvPr/>
        </p:nvGrpSpPr>
        <p:grpSpPr>
          <a:xfrm>
            <a:off x="4747586" y="1729443"/>
            <a:ext cx="1163982" cy="1829016"/>
            <a:chOff x="4747586" y="1729443"/>
            <a:chExt cx="1163982" cy="1829016"/>
          </a:xfrm>
        </p:grpSpPr>
        <p:sp>
          <p:nvSpPr>
            <p:cNvPr id="15" name="TextBox 14"/>
            <p:cNvSpPr txBox="1"/>
            <p:nvPr/>
          </p:nvSpPr>
          <p:spPr>
            <a:xfrm>
              <a:off x="4987779" y="1729443"/>
              <a:ext cx="6559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nb-NO" sz="1200" dirty="0" smtClean="0"/>
                <a:t>KIOSK</a:t>
              </a:r>
              <a:endParaRPr lang="nb-NO" sz="1200" dirty="0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4747586" y="1985674"/>
              <a:ext cx="1163982" cy="1154554"/>
              <a:chOff x="5261261" y="1662243"/>
              <a:chExt cx="1474576" cy="137866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345" r="471"/>
              <a:stretch/>
            </p:blipFill>
            <p:spPr>
              <a:xfrm>
                <a:off x="5833640" y="2552268"/>
                <a:ext cx="368468" cy="40686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" b="25200"/>
              <a:stretch/>
            </p:blipFill>
            <p:spPr>
              <a:xfrm>
                <a:off x="5670736" y="1764711"/>
                <a:ext cx="618568" cy="24328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27" t="6700" r="33406" b="5494"/>
              <a:stretch/>
            </p:blipFill>
            <p:spPr>
              <a:xfrm>
                <a:off x="5508940" y="2552268"/>
                <a:ext cx="307367" cy="310970"/>
              </a:xfrm>
              <a:prstGeom prst="rect">
                <a:avLst/>
              </a:prstGeom>
            </p:spPr>
          </p:pic>
          <p:sp>
            <p:nvSpPr>
              <p:cNvPr id="13" name="Oval 12"/>
              <p:cNvSpPr/>
              <p:nvPr/>
            </p:nvSpPr>
            <p:spPr bwMode="auto">
              <a:xfrm>
                <a:off x="5261261" y="1662243"/>
                <a:ext cx="1474576" cy="1378666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B5B500"/>
                  </a:buClr>
                  <a:buSzTx/>
                  <a:buFontTx/>
                  <a:buChar char="•"/>
                  <a:tabLst/>
                </a:pPr>
                <a:endParaRPr kumimoji="0" lang="nb-N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749" y="2052743"/>
                <a:ext cx="890588" cy="166688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1406" y="2231820"/>
                <a:ext cx="447675" cy="43815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5309" y="2278292"/>
                <a:ext cx="651131" cy="228882"/>
              </a:xfrm>
              <a:prstGeom prst="rect">
                <a:avLst/>
              </a:prstGeom>
            </p:spPr>
          </p:pic>
        </p:grpSp>
        <p:cxnSp>
          <p:nvCxnSpPr>
            <p:cNvPr id="96" name="Straight Arrow Connector 95"/>
            <p:cNvCxnSpPr>
              <a:endCxn id="13" idx="4"/>
            </p:cNvCxnSpPr>
            <p:nvPr/>
          </p:nvCxnSpPr>
          <p:spPr bwMode="auto">
            <a:xfrm flipV="1">
              <a:off x="5329577" y="3140228"/>
              <a:ext cx="0" cy="418231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grpSp>
        <p:nvGrpSpPr>
          <p:cNvPr id="1040" name="Group 1039"/>
          <p:cNvGrpSpPr/>
          <p:nvPr/>
        </p:nvGrpSpPr>
        <p:grpSpPr>
          <a:xfrm>
            <a:off x="3611541" y="1697205"/>
            <a:ext cx="941283" cy="1851154"/>
            <a:chOff x="3611541" y="1697205"/>
            <a:chExt cx="941283" cy="1851154"/>
          </a:xfrm>
        </p:grpSpPr>
        <p:sp>
          <p:nvSpPr>
            <p:cNvPr id="98" name="TextBox 97"/>
            <p:cNvSpPr txBox="1"/>
            <p:nvPr/>
          </p:nvSpPr>
          <p:spPr>
            <a:xfrm>
              <a:off x="3611541" y="1697205"/>
              <a:ext cx="941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GB" sz="1200" dirty="0" smtClean="0"/>
                <a:t>Price</a:t>
              </a:r>
              <a:br>
                <a:rPr lang="en-GB" sz="1200" dirty="0" smtClean="0"/>
              </a:br>
              <a:r>
                <a:rPr lang="en-GB" sz="1200" dirty="0" smtClean="0"/>
                <a:t>Calculation</a:t>
              </a:r>
              <a:endParaRPr lang="en-GB" sz="1200" dirty="0"/>
            </a:p>
          </p:txBody>
        </p:sp>
        <p:pic>
          <p:nvPicPr>
            <p:cNvPr id="9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015" y="2143294"/>
              <a:ext cx="797859" cy="9082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05" name="Straight Arrow Connector 104"/>
            <p:cNvCxnSpPr>
              <a:endCxn id="94" idx="2"/>
            </p:cNvCxnSpPr>
            <p:nvPr/>
          </p:nvCxnSpPr>
          <p:spPr bwMode="auto">
            <a:xfrm flipH="1" flipV="1">
              <a:off x="4076945" y="3051542"/>
              <a:ext cx="5237" cy="496817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grpSp>
        <p:nvGrpSpPr>
          <p:cNvPr id="1039" name="Group 1038"/>
          <p:cNvGrpSpPr/>
          <p:nvPr/>
        </p:nvGrpSpPr>
        <p:grpSpPr>
          <a:xfrm>
            <a:off x="2395922" y="1857993"/>
            <a:ext cx="971741" cy="1690366"/>
            <a:chOff x="2395922" y="1857993"/>
            <a:chExt cx="971741" cy="1690366"/>
          </a:xfrm>
        </p:grpSpPr>
        <p:sp>
          <p:nvSpPr>
            <p:cNvPr id="26" name="TextBox 25"/>
            <p:cNvSpPr txBox="1"/>
            <p:nvPr/>
          </p:nvSpPr>
          <p:spPr>
            <a:xfrm>
              <a:off x="2395922" y="1857993"/>
              <a:ext cx="9717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nb-NO" sz="1200" dirty="0" smtClean="0"/>
                <a:t>WEBSHOP</a:t>
              </a:r>
              <a:endParaRPr lang="nb-NO" sz="1200" dirty="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3" t="8216" r="55562" b="10317"/>
            <a:stretch/>
          </p:blipFill>
          <p:spPr bwMode="auto">
            <a:xfrm>
              <a:off x="2406917" y="2122066"/>
              <a:ext cx="949753" cy="777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06" name="Straight Arrow Connector 105"/>
            <p:cNvCxnSpPr>
              <a:endCxn id="1027" idx="2"/>
            </p:cNvCxnSpPr>
            <p:nvPr/>
          </p:nvCxnSpPr>
          <p:spPr bwMode="auto">
            <a:xfrm flipV="1">
              <a:off x="2881792" y="2900056"/>
              <a:ext cx="2" cy="648303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grpSp>
        <p:nvGrpSpPr>
          <p:cNvPr id="1038" name="Group 1037"/>
          <p:cNvGrpSpPr/>
          <p:nvPr/>
        </p:nvGrpSpPr>
        <p:grpSpPr>
          <a:xfrm>
            <a:off x="1171172" y="1847035"/>
            <a:ext cx="971741" cy="1711424"/>
            <a:chOff x="1171172" y="1847035"/>
            <a:chExt cx="971741" cy="1711424"/>
          </a:xfrm>
        </p:grpSpPr>
        <p:pic>
          <p:nvPicPr>
            <p:cNvPr id="97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172" y="2120501"/>
              <a:ext cx="971741" cy="7672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3" name="TextBox 102"/>
            <p:cNvSpPr txBox="1"/>
            <p:nvPr/>
          </p:nvSpPr>
          <p:spPr>
            <a:xfrm>
              <a:off x="1231772" y="1847035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nb-NO" sz="1200" dirty="0" smtClean="0"/>
                <a:t>POS </a:t>
              </a:r>
              <a:r>
                <a:rPr lang="nb-NO" sz="1200" dirty="0" err="1" smtClean="0"/>
                <a:t>Light</a:t>
              </a:r>
              <a:endParaRPr lang="nb-NO" sz="1200" dirty="0"/>
            </a:p>
          </p:txBody>
        </p:sp>
        <p:cxnSp>
          <p:nvCxnSpPr>
            <p:cNvPr id="107" name="Straight Arrow Connector 106"/>
            <p:cNvCxnSpPr>
              <a:endCxn id="97" idx="2"/>
            </p:cNvCxnSpPr>
            <p:nvPr/>
          </p:nvCxnSpPr>
          <p:spPr bwMode="auto">
            <a:xfrm flipH="1" flipV="1">
              <a:off x="1657043" y="2887750"/>
              <a:ext cx="124647" cy="670709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grpSp>
        <p:nvGrpSpPr>
          <p:cNvPr id="1037" name="Group 1036"/>
          <p:cNvGrpSpPr/>
          <p:nvPr/>
        </p:nvGrpSpPr>
        <p:grpSpPr>
          <a:xfrm>
            <a:off x="386535" y="1829105"/>
            <a:ext cx="631580" cy="1885330"/>
            <a:chOff x="386535" y="1829105"/>
            <a:chExt cx="631580" cy="188533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7444" y="2104912"/>
              <a:ext cx="499167" cy="104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86535" y="1829105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nb-NO" sz="1200" dirty="0" smtClean="0"/>
                <a:t>TVM</a:t>
              </a:r>
            </a:p>
          </p:txBody>
        </p:sp>
        <p:cxnSp>
          <p:nvCxnSpPr>
            <p:cNvPr id="108" name="Straight Arrow Connector 107"/>
            <p:cNvCxnSpPr>
              <a:stCxn id="7" idx="21"/>
              <a:endCxn id="1028" idx="2"/>
            </p:cNvCxnSpPr>
            <p:nvPr/>
          </p:nvCxnSpPr>
          <p:spPr bwMode="auto">
            <a:xfrm flipH="1" flipV="1">
              <a:off x="647028" y="3145175"/>
              <a:ext cx="371087" cy="569260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grpSp>
        <p:nvGrpSpPr>
          <p:cNvPr id="1044" name="Group 1043"/>
          <p:cNvGrpSpPr/>
          <p:nvPr/>
        </p:nvGrpSpPr>
        <p:grpSpPr>
          <a:xfrm>
            <a:off x="7182290" y="1718620"/>
            <a:ext cx="603875" cy="1878264"/>
            <a:chOff x="8082008" y="1718620"/>
            <a:chExt cx="603875" cy="1878264"/>
          </a:xfrm>
        </p:grpSpPr>
        <p:sp>
          <p:nvSpPr>
            <p:cNvPr id="137" name="Rectangle 136"/>
            <p:cNvSpPr/>
            <p:nvPr/>
          </p:nvSpPr>
          <p:spPr bwMode="auto">
            <a:xfrm>
              <a:off x="8082008" y="2010061"/>
              <a:ext cx="603875" cy="111277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5B500"/>
                </a:buClr>
                <a:buSzTx/>
                <a:buNone/>
                <a:tabLst/>
              </a:pPr>
              <a:endParaRPr kumimoji="0" lang="nb-N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B5B500"/>
                </a:buClr>
                <a:buSzTx/>
                <a:buNone/>
                <a:tabLst/>
              </a:pPr>
              <a:r>
                <a:rPr kumimoji="0" lang="nb-NO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??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131610" y="1718620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nb-NO" sz="1200" dirty="0" smtClean="0"/>
                <a:t>New</a:t>
              </a:r>
              <a:endParaRPr lang="nb-NO" sz="1200" dirty="0"/>
            </a:p>
          </p:txBody>
        </p:sp>
        <p:cxnSp>
          <p:nvCxnSpPr>
            <p:cNvPr id="139" name="Straight Arrow Connector 138"/>
            <p:cNvCxnSpPr>
              <a:endCxn id="137" idx="2"/>
            </p:cNvCxnSpPr>
            <p:nvPr/>
          </p:nvCxnSpPr>
          <p:spPr bwMode="auto">
            <a:xfrm flipV="1">
              <a:off x="8287387" y="3122832"/>
              <a:ext cx="96559" cy="474052"/>
            </a:xfrm>
            <a:prstGeom prst="straightConnector1">
              <a:avLst/>
            </a:prstGeom>
            <a:noFill/>
            <a:ln w="508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04528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tB Mobilett">
  <a:themeElements>
    <a:clrScheme name="Custom 1">
      <a:dk1>
        <a:srgbClr val="191919"/>
      </a:dk1>
      <a:lt1>
        <a:srgbClr val="FFFFFF"/>
      </a:lt1>
      <a:dk2>
        <a:srgbClr val="000000"/>
      </a:dk2>
      <a:lt2>
        <a:srgbClr val="808080"/>
      </a:lt2>
      <a:accent1>
        <a:srgbClr val="91B9CA"/>
      </a:accent1>
      <a:accent2>
        <a:srgbClr val="2C949A"/>
      </a:accent2>
      <a:accent3>
        <a:srgbClr val="4C809F"/>
      </a:accent3>
      <a:accent4>
        <a:srgbClr val="272727"/>
      </a:accent4>
      <a:accent5>
        <a:srgbClr val="6C1869"/>
      </a:accent5>
      <a:accent6>
        <a:srgbClr val="142E47"/>
      </a:accent6>
      <a:hlink>
        <a:srgbClr val="6C1869"/>
      </a:hlink>
      <a:folHlink>
        <a:srgbClr val="6C1869"/>
      </a:folHlink>
    </a:clrScheme>
    <a:fontScheme name="FARA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RA_presentatio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_presentation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_presentation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_presentation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_presentation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_presentation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_presentation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_presentation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_presentation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_presentation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_presentation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_presentation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_presentation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_presentation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_presentation_templat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17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Fara - small image right 1">
  <a:themeElements>
    <a:clrScheme name="Fara - Happy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12188"/>
      </a:hlink>
      <a:folHlink>
        <a:srgbClr val="811788"/>
      </a:folHlink>
    </a:clrScheme>
    <a:fontScheme name="Fara - Happ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ra - Hap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17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Fara - small image right 2">
  <a:themeElements>
    <a:clrScheme name="Fara - Happy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12188"/>
      </a:hlink>
      <a:folHlink>
        <a:srgbClr val="811788"/>
      </a:folHlink>
    </a:clrScheme>
    <a:fontScheme name="Fara - Happ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ra - Hap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17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Fara - small image right 3">
  <a:themeElements>
    <a:clrScheme name="Fara - Happy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12188"/>
      </a:hlink>
      <a:folHlink>
        <a:srgbClr val="811788"/>
      </a:folHlink>
    </a:clrScheme>
    <a:fontScheme name="Fara - Happ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ra - Hap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17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Fara - small image right 4">
  <a:themeElements>
    <a:clrScheme name="Fara - Happy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12188"/>
      </a:hlink>
      <a:folHlink>
        <a:srgbClr val="811788"/>
      </a:folHlink>
    </a:clrScheme>
    <a:fontScheme name="Fara - Happ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ra - Hap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Happy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Happy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17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Fara - End">
  <a:themeElements>
    <a:clrScheme name="2_Fara - End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12188"/>
      </a:hlink>
      <a:folHlink>
        <a:srgbClr val="811788"/>
      </a:folHlink>
    </a:clrScheme>
    <a:fontScheme name="2_Fara - E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Fara - E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Fara - En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Fara - En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Fara - En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Fara - En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Fara - En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Fara - En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Fara - En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Fara - En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Fara - En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Fara - En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Fara - En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Fara - End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Fara - End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Fara - End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17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genda">
  <a:themeElements>
    <a:clrScheme name="Agenda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12188"/>
      </a:hlink>
      <a:folHlink>
        <a:srgbClr val="811788"/>
      </a:folHlink>
    </a:clrScheme>
    <a:fontScheme name="Agen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gend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17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ara - Image right side lady">
  <a:themeElements>
    <a:clrScheme name="Fara - Lady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12188"/>
      </a:hlink>
      <a:folHlink>
        <a:srgbClr val="811788"/>
      </a:folHlink>
    </a:clrScheme>
    <a:fontScheme name="Fara - La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ra - Lad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17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ara - Image right side man">
  <a:themeElements>
    <a:clrScheme name="Fara - Lady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12188"/>
      </a:hlink>
      <a:folHlink>
        <a:srgbClr val="811788"/>
      </a:folHlink>
    </a:clrScheme>
    <a:fontScheme name="Fara - La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ra - Lad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17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ara - Image right side Child">
  <a:themeElements>
    <a:clrScheme name="Fara - Lady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12188"/>
      </a:hlink>
      <a:folHlink>
        <a:srgbClr val="811788"/>
      </a:folHlink>
    </a:clrScheme>
    <a:fontScheme name="Fara - La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ra - Lad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17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ara - Image right side lady 2">
  <a:themeElements>
    <a:clrScheme name="Fara - Lady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12188"/>
      </a:hlink>
      <a:folHlink>
        <a:srgbClr val="811788"/>
      </a:folHlink>
    </a:clrScheme>
    <a:fontScheme name="Fara - La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ra - Lad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Lady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Lady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17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ara - Display">
  <a:themeElements>
    <a:clrScheme name="Fara - Display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12188"/>
      </a:hlink>
      <a:folHlink>
        <a:srgbClr val="811788"/>
      </a:folHlink>
    </a:clrScheme>
    <a:fontScheme name="Fara - Displa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ra - Displa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Displa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Displa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Displa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Displa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Displa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Displa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Displa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Displa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Displa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Displa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Displa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Display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Display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Display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17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Fara - Maze">
  <a:themeElements>
    <a:clrScheme name="Fara - Maze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12188"/>
      </a:hlink>
      <a:folHlink>
        <a:srgbClr val="811788"/>
      </a:folHlink>
    </a:clrScheme>
    <a:fontScheme name="Fara - Maz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ra - Maz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Maz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Maz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Maz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Maz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Maz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Maz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Maz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Maz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Maz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Maz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Maz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Maz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Maz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Maz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17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Fara - RC bus">
  <a:themeElements>
    <a:clrScheme name="Fara - RC bus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12188"/>
      </a:hlink>
      <a:folHlink>
        <a:srgbClr val="811788"/>
      </a:folHlink>
    </a:clrScheme>
    <a:fontScheme name="Fara - RC b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5B500"/>
          </a:buClr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ra - RC b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RC bu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RC bu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RC bu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RC bu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RC bu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RC bu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RC bu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RC bu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RC bu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RC bu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RC bu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a - RC bus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RC bus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21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a - RC bus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11788"/>
        </a:hlink>
        <a:folHlink>
          <a:srgbClr val="8117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AtB Mobilett</Template>
  <TotalTime>2822</TotalTime>
  <Words>219</Words>
  <Application>Microsoft Office PowerPoint</Application>
  <PresentationFormat>On-screen Show (4:3)</PresentationFormat>
  <Paragraphs>82</Paragraphs>
  <Slides>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AtB Mobilett</vt:lpstr>
      <vt:lpstr>Agenda</vt:lpstr>
      <vt:lpstr>Fara - Image right side lady</vt:lpstr>
      <vt:lpstr>Fara - Image right side man</vt:lpstr>
      <vt:lpstr>Fara - Image right side Child</vt:lpstr>
      <vt:lpstr>Fara - Image right side lady 2</vt:lpstr>
      <vt:lpstr>Fara - Display</vt:lpstr>
      <vt:lpstr>Fara - Maze</vt:lpstr>
      <vt:lpstr>Fara - RC bus</vt:lpstr>
      <vt:lpstr>Fara - small image right 1</vt:lpstr>
      <vt:lpstr>Fara - small image right 2</vt:lpstr>
      <vt:lpstr>Fara - small image right 3</vt:lpstr>
      <vt:lpstr>Fara - small image right 4</vt:lpstr>
      <vt:lpstr>Fara - End</vt:lpstr>
      <vt:lpstr>FARA Presentation</vt:lpstr>
      <vt:lpstr>FARA - Who we are</vt:lpstr>
      <vt:lpstr>Market leader in the Nordic countries</vt:lpstr>
      <vt:lpstr>Facts and figures from our systems</vt:lpstr>
      <vt:lpstr>Payment Solutions</vt:lpstr>
      <vt:lpstr>FARA SPACE and Clients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FARA Salgstjeneste og Mobil App</dc:title>
  <dc:creator>Egil W. Holgersen</dc:creator>
  <cp:keywords>FARA</cp:keywords>
  <cp:lastModifiedBy>Egil W. Holgersen</cp:lastModifiedBy>
  <cp:revision>69</cp:revision>
  <cp:lastPrinted>2013-12-09T12:48:22Z</cp:lastPrinted>
  <dcterms:created xsi:type="dcterms:W3CDTF">2013-06-03T07:14:34Z</dcterms:created>
  <dcterms:modified xsi:type="dcterms:W3CDTF">2015-03-23T21:08:57Z</dcterms:modified>
  <cp:category>Public Presentations</cp:category>
</cp:coreProperties>
</file>