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1"/>
    <p:sldMasterId id="2147483674" r:id="rId2"/>
    <p:sldMasterId id="2147483677" r:id="rId3"/>
  </p:sldMasterIdLst>
  <p:notesMasterIdLst>
    <p:notesMasterId r:id="rId11"/>
  </p:notesMasterIdLst>
  <p:handoutMasterIdLst>
    <p:handoutMasterId r:id="rId12"/>
  </p:handoutMasterIdLst>
  <p:sldIdLst>
    <p:sldId id="262" r:id="rId4"/>
    <p:sldId id="273" r:id="rId5"/>
    <p:sldId id="274" r:id="rId6"/>
    <p:sldId id="266" r:id="rId7"/>
    <p:sldId id="263" r:id="rId8"/>
    <p:sldId id="267" r:id="rId9"/>
    <p:sldId id="272" r:id="rId10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1E75"/>
    <a:srgbClr val="630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uthevingsfar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- uthevingsfarg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- uthevingsfarg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8D3D1-D000-A040-85B9-CF3C5E2F5BE4}" type="datetimeFigureOut">
              <a:rPr lang="nb-NO" smtClean="0"/>
              <a:t>23.03.2015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A53D-83D7-6046-BADB-F774CDB711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810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DCF7-314F-754D-985E-EACE3C03D98D}" type="datetimeFigureOut">
              <a:rPr lang="nb-NO" smtClean="0"/>
              <a:t>23.03.2015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669D-1836-2F43-8D86-ED7EB7CC0B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66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841457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821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800080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841457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30C89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764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75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813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800080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841457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630C89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764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76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037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35" y="-658156"/>
            <a:ext cx="9337934" cy="586752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22909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275604"/>
            <a:ext cx="8229600" cy="194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5718" y="4233863"/>
            <a:ext cx="1940324" cy="5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2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ctr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96" y="4184064"/>
            <a:ext cx="2890044" cy="97838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5" y="4767264"/>
            <a:ext cx="11105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764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797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5" y="4767264"/>
            <a:ext cx="11105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764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6" t="41967" r="5841" b="12425"/>
          <a:stretch/>
        </p:blipFill>
        <p:spPr>
          <a:xfrm>
            <a:off x="7850459" y="4594623"/>
            <a:ext cx="1143984" cy="44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.no/itnorge/2015/03/10/apen-plattform-fjerner-simkort-helvete" TargetMode="External"/><Relationship Id="rId2" Type="http://schemas.openxmlformats.org/officeDocument/2006/relationships/hyperlink" Target="http://www.tek.no/artikler/valyou-far-bankaxept/168256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inside.no/933164/norgesgruppen-vil-aapne-for-mobilbetal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hyperlink" Target="http://www.google.no/url?sa=i&amp;rct=j&amp;q=&amp;esrc=s&amp;frm=1&amp;source=images&amp;cd=&amp;cad=rja&amp;docid=HjrLhj2P7uAH0M&amp;tbnid=2GXwGHl3cLEguM:&amp;ved=0CAUQjRw&amp;url=http://www.sas.com/offices/europe/norway/nyhetsbrev/feature/entercard-analyserer-kortbruken.html&amp;ei=gVUxUv-eFYvHsgaTyoCIAg&amp;bvm=bv.52109249,d.Yms&amp;psig=AFQjCNE04AVVaeyXPvc41jLESq6bnNEfVw&amp;ust=137905125477050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google.no/url?sa=i&amp;rct=j&amp;q=&amp;esrc=s&amp;frm=1&amp;source=images&amp;cd=&amp;cad=rja&amp;docid=TRU77MekT8P_nM&amp;tbnid=gXFRunX1upgepM:&amp;ved=0CAUQjRw&amp;url=http://dengaleverden.com/beste-nettbank-hvilken-b%C3%B8r-jeg-velge/&amp;ei=8VQxUueBA8PXtAb17ICQAQ&amp;bvm=bv.52109249,d.Yms&amp;psig=AFQjCNHyAwVuqB9f2zyvdETOGmgGsltQ3w&amp;ust=137905111190285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Dialogkonferanse </a:t>
            </a:r>
            <a:endParaRPr lang="nb-NO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56" y="4315147"/>
            <a:ext cx="4762072" cy="714064"/>
          </a:xfrm>
        </p:spPr>
        <p:txBody>
          <a:bodyPr/>
          <a:lstStyle/>
          <a:p>
            <a:r>
              <a:rPr lang="nb-NO" dirty="0" smtClean="0"/>
              <a:t>24. Mars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01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2015 er året for mobile betalingsløsninger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err="1">
                <a:solidFill>
                  <a:schemeClr val="tx1"/>
                </a:solidFill>
              </a:rPr>
              <a:t>Valyou</a:t>
            </a:r>
            <a:r>
              <a:rPr lang="nb-NO" b="1" dirty="0">
                <a:solidFill>
                  <a:schemeClr val="tx1"/>
                </a:solidFill>
              </a:rPr>
              <a:t> inngår samarbeid med </a:t>
            </a:r>
            <a:r>
              <a:rPr lang="nb-NO" b="1" dirty="0" err="1">
                <a:solidFill>
                  <a:schemeClr val="tx1"/>
                </a:solidFill>
              </a:rPr>
              <a:t>BankAxept</a:t>
            </a:r>
            <a:endParaRPr lang="nb-N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dirty="0"/>
              <a:t>Pressemelding ble sendt ut 11. </a:t>
            </a:r>
            <a:r>
              <a:rPr lang="nb-NO" dirty="0" smtClean="0"/>
              <a:t>mars </a:t>
            </a:r>
            <a:endParaRPr lang="nb-NO" dirty="0"/>
          </a:p>
          <a:p>
            <a:pPr lvl="1"/>
            <a:r>
              <a:rPr lang="nb-NO" u="sng" dirty="0">
                <a:hlinkClick r:id="rId2"/>
              </a:rPr>
              <a:t>http://</a:t>
            </a:r>
            <a:r>
              <a:rPr lang="nb-NO" u="sng" dirty="0" smtClean="0">
                <a:hlinkClick r:id="rId2"/>
              </a:rPr>
              <a:t>www.tek.no/artikler/valyou-far-bankaxept/168256</a:t>
            </a:r>
            <a:endParaRPr lang="nb-NO" u="sng" dirty="0" smtClean="0"/>
          </a:p>
          <a:p>
            <a:pPr lvl="1"/>
            <a:endParaRPr lang="nb-NO" u="sng" dirty="0"/>
          </a:p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Millionstøtte til vår partner </a:t>
            </a:r>
            <a:r>
              <a:rPr lang="nb-NO" b="1" dirty="0" err="1">
                <a:solidFill>
                  <a:schemeClr val="tx1"/>
                </a:solidFill>
              </a:rPr>
              <a:t>FourC</a:t>
            </a:r>
            <a:endParaRPr lang="nb-NO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dirty="0"/>
              <a:t>Pressemelding sendt ut 10. mars</a:t>
            </a:r>
          </a:p>
          <a:p>
            <a:pPr marL="0" indent="0">
              <a:buNone/>
            </a:pPr>
            <a:r>
              <a:rPr lang="nb-NO" u="sng" dirty="0">
                <a:hlinkClick r:id="rId3"/>
              </a:rPr>
              <a:t>http://</a:t>
            </a:r>
            <a:r>
              <a:rPr lang="nb-NO" u="sng" dirty="0" smtClean="0">
                <a:hlinkClick r:id="rId3"/>
              </a:rPr>
              <a:t>www.digi.no/itnorge/2015/03/10/apen-plattform-fjerner-simkort-helvete</a:t>
            </a:r>
            <a:endParaRPr lang="nb-NO" u="sng" dirty="0" smtClean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NorgesGruppen uttaler at de vil åpne for mobilbetaling i løpet av året</a:t>
            </a:r>
          </a:p>
          <a:p>
            <a:pPr marL="0" indent="0">
              <a:buNone/>
            </a:pPr>
            <a:r>
              <a:rPr lang="nb-NO" dirty="0"/>
              <a:t>Artikkel publisert ettermiddag 11. mars</a:t>
            </a:r>
          </a:p>
          <a:p>
            <a:pPr marL="0" indent="0">
              <a:buNone/>
            </a:pPr>
            <a:r>
              <a:rPr lang="nb-NO" u="sng" dirty="0">
                <a:hlinkClick r:id="rId4"/>
              </a:rPr>
              <a:t>http://www.dinside.no/933164/norgesgruppen-vil-aapne-for-mobilbetaling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15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esultat for kontaktløse 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58" y="257476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kontaktløse 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74377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kontaktløse k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" y="257175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3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899" y="311114"/>
            <a:ext cx="5178534" cy="500544"/>
          </a:xfrm>
        </p:spPr>
        <p:txBody>
          <a:bodyPr/>
          <a:lstStyle/>
          <a:p>
            <a:r>
              <a:rPr lang="en-US" sz="1600" dirty="0"/>
              <a:t>VALYOU: THE MOBILE WALLET  </a:t>
            </a:r>
            <a:r>
              <a:rPr lang="en-US" sz="1600" dirty="0" smtClean="0"/>
              <a:t>FOR </a:t>
            </a:r>
            <a:r>
              <a:rPr lang="en-US" sz="1600" dirty="0"/>
              <a:t>PAYMENTS</a:t>
            </a:r>
            <a:endParaRPr lang="nb-NO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" y="127591"/>
            <a:ext cx="2821449" cy="50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424701" y="1171254"/>
            <a:ext cx="0" cy="3585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37025" y="3249841"/>
            <a:ext cx="6719299" cy="12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93144" y="1462911"/>
            <a:ext cx="202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Card </a:t>
            </a:r>
            <a:r>
              <a:rPr lang="nb-NO" dirty="0" err="1" smtClean="0"/>
              <a:t>Issuer</a:t>
            </a:r>
            <a:r>
              <a:rPr lang="nb-NO" dirty="0" smtClean="0"/>
              <a:t> </a:t>
            </a:r>
            <a:r>
              <a:rPr lang="nb-NO" dirty="0"/>
              <a:t>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7005" y="3375605"/>
            <a:ext cx="238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 smtClean="0"/>
              <a:t>Common</a:t>
            </a:r>
            <a:r>
              <a:rPr lang="nb-NO" dirty="0" smtClean="0"/>
              <a:t> </a:t>
            </a:r>
            <a:r>
              <a:rPr lang="nb-NO" dirty="0" err="1"/>
              <a:t>infrastructure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454416" y="1985401"/>
            <a:ext cx="158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COMPETITION</a:t>
            </a:r>
            <a:endParaRPr lang="nb-NO" dirty="0"/>
          </a:p>
        </p:txBody>
      </p:sp>
      <p:sp>
        <p:nvSpPr>
          <p:cNvPr id="13" name="Rectangle 12"/>
          <p:cNvSpPr/>
          <p:nvPr/>
        </p:nvSpPr>
        <p:spPr>
          <a:xfrm>
            <a:off x="353506" y="3796856"/>
            <a:ext cx="182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COLLABORATION</a:t>
            </a:r>
            <a:endParaRPr lang="nb-NO" dirty="0"/>
          </a:p>
        </p:txBody>
      </p:sp>
      <p:pic>
        <p:nvPicPr>
          <p:cNvPr id="2054" name="Picture 6" descr="http://globe-views.com/dcim/dreams/bank/bank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58" y="1934844"/>
            <a:ext cx="795347" cy="6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scomps.fotosearch.com/compc/TGR/TGR018/075d5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53" y="1840408"/>
            <a:ext cx="669905" cy="6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globe-views.com/dcim/dreams/bank/bank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3" y="1923489"/>
            <a:ext cx="795347" cy="6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globe-views.com/dcim/dreams/bank/bank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00" y="1929337"/>
            <a:ext cx="795347" cy="6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fscomps.fotosearch.com/compc/TGR/TGR018/075d5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20" y="1827585"/>
            <a:ext cx="669905" cy="6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fscomps.fotosearch.com/compc/TGR/TGR018/075d5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19" y="1840417"/>
            <a:ext cx="669905" cy="6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5CADE139-E567-41FF-8BD4-FD03225161C8" descr="cid:544B242B-F7AC-4CF2-9791-80173A634C11@D-Lin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45" y="4083983"/>
            <a:ext cx="1601846" cy="4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26998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dirty="0">
                <a:solidFill>
                  <a:schemeClr val="tx2"/>
                </a:solidFill>
                <a:latin typeface="Arial"/>
                <a:ea typeface="+mj-ea"/>
                <a:cs typeface="Arial"/>
              </a:rPr>
              <a:t>THE VALYOU PROPOSITION</a:t>
            </a:r>
          </a:p>
        </p:txBody>
      </p:sp>
    </p:spTree>
    <p:extLst>
      <p:ext uri="{BB962C8B-B14F-4D97-AF65-F5344CB8AC3E}">
        <p14:creationId xmlns:p14="http://schemas.microsoft.com/office/powerpoint/2010/main" val="13181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Valyou</a:t>
            </a:r>
            <a:r>
              <a:rPr lang="nb-NO" dirty="0" smtClean="0"/>
              <a:t> Card </a:t>
            </a:r>
            <a:r>
              <a:rPr lang="nb-NO" dirty="0" err="1" smtClean="0"/>
              <a:t>Issuers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2" y="1352910"/>
            <a:ext cx="140043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19" y="1342726"/>
            <a:ext cx="208945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dengaleverden.com/wp-content/uploads/2011/01/skandiabanke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64" y="2320103"/>
            <a:ext cx="2315136" cy="5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60" y="3669473"/>
            <a:ext cx="1685577" cy="71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propell.se/files/imagecache/logo/files/clients/EnterCard_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38" y="3738251"/>
            <a:ext cx="1469525" cy="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40485" y="4531173"/>
            <a:ext cx="91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++++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3366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FURTHER COLLABORATION IS NEEDED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81" y="530234"/>
            <a:ext cx="6954081" cy="442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427" y="3384159"/>
            <a:ext cx="28510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/>
              <a:t>CHALLENGE -  FRAGMENTATION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Handsets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Card issuers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Mobile operators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Merchants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Payment schemes</a:t>
            </a:r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56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Valyou">
  <a:themeElements>
    <a:clrScheme name="Valyou 2">
      <a:dk1>
        <a:srgbClr val="000000"/>
      </a:dk1>
      <a:lt1>
        <a:sysClr val="window" lastClr="FFFFFF"/>
      </a:lt1>
      <a:dk2>
        <a:srgbClr val="800080"/>
      </a:dk2>
      <a:lt2>
        <a:srgbClr val="C5ABD3"/>
      </a:lt2>
      <a:accent1>
        <a:srgbClr val="C5ABD3"/>
      </a:accent1>
      <a:accent2>
        <a:srgbClr val="4E9EA5"/>
      </a:accent2>
      <a:accent3>
        <a:srgbClr val="B9CDD4"/>
      </a:accent3>
      <a:accent4>
        <a:srgbClr val="5A608E"/>
      </a:accent4>
      <a:accent5>
        <a:srgbClr val="819894"/>
      </a:accent5>
      <a:accent6>
        <a:srgbClr val="C5C79A"/>
      </a:accent6>
      <a:hlink>
        <a:srgbClr val="4E9E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Valyou">
  <a:themeElements>
    <a:clrScheme name="Valyou 2">
      <a:dk1>
        <a:srgbClr val="000000"/>
      </a:dk1>
      <a:lt1>
        <a:sysClr val="window" lastClr="FFFFFF"/>
      </a:lt1>
      <a:dk2>
        <a:srgbClr val="800080"/>
      </a:dk2>
      <a:lt2>
        <a:srgbClr val="C5ABD3"/>
      </a:lt2>
      <a:accent1>
        <a:srgbClr val="C5ABD3"/>
      </a:accent1>
      <a:accent2>
        <a:srgbClr val="4E9EA5"/>
      </a:accent2>
      <a:accent3>
        <a:srgbClr val="B9CDD4"/>
      </a:accent3>
      <a:accent4>
        <a:srgbClr val="5A608E"/>
      </a:accent4>
      <a:accent5>
        <a:srgbClr val="819894"/>
      </a:accent5>
      <a:accent6>
        <a:srgbClr val="C5C79A"/>
      </a:accent6>
      <a:hlink>
        <a:srgbClr val="4E9E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Valyou">
  <a:themeElements>
    <a:clrScheme name="Valyou 2">
      <a:dk1>
        <a:srgbClr val="000000"/>
      </a:dk1>
      <a:lt1>
        <a:sysClr val="window" lastClr="FFFFFF"/>
      </a:lt1>
      <a:dk2>
        <a:srgbClr val="800080"/>
      </a:dk2>
      <a:lt2>
        <a:srgbClr val="C5ABD3"/>
      </a:lt2>
      <a:accent1>
        <a:srgbClr val="C5ABD3"/>
      </a:accent1>
      <a:accent2>
        <a:srgbClr val="4E9EA5"/>
      </a:accent2>
      <a:accent3>
        <a:srgbClr val="B9CDD4"/>
      </a:accent3>
      <a:accent4>
        <a:srgbClr val="5A608E"/>
      </a:accent4>
      <a:accent5>
        <a:srgbClr val="819894"/>
      </a:accent5>
      <a:accent6>
        <a:srgbClr val="C5C79A"/>
      </a:accent6>
      <a:hlink>
        <a:srgbClr val="4E9E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97</Words>
  <Application>Microsoft Office PowerPoint</Application>
  <PresentationFormat>On-screen Show (16:9)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4_Valyou</vt:lpstr>
      <vt:lpstr>2_Valyou</vt:lpstr>
      <vt:lpstr>3_Valyou</vt:lpstr>
      <vt:lpstr>Dialogkonferanse </vt:lpstr>
      <vt:lpstr>2015 er året for mobile betalingsløsninger</vt:lpstr>
      <vt:lpstr>PowerPoint Presentation</vt:lpstr>
      <vt:lpstr>VALYOU: THE MOBILE WALLET  FOR PAYMENTS</vt:lpstr>
      <vt:lpstr>PowerPoint Presentation</vt:lpstr>
      <vt:lpstr>Valyou Card Issuers</vt:lpstr>
      <vt:lpstr>FURTHER COLLABORATION IS NEEDED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Administrator</dc:creator>
  <cp:lastModifiedBy>Per Arvid</cp:lastModifiedBy>
  <cp:revision>50</cp:revision>
  <dcterms:created xsi:type="dcterms:W3CDTF">2014-10-08T09:20:16Z</dcterms:created>
  <dcterms:modified xsi:type="dcterms:W3CDTF">2015-03-23T09:37:23Z</dcterms:modified>
</cp:coreProperties>
</file>