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7.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8.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9.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10.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11.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12.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13.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3656" r:id="rId2"/>
    <p:sldMasterId id="2147483651" r:id="rId3"/>
    <p:sldMasterId id="2147483770" r:id="rId4"/>
    <p:sldMasterId id="2147483758" r:id="rId5"/>
    <p:sldMasterId id="2147483746" r:id="rId6"/>
    <p:sldMasterId id="2147483652" r:id="rId7"/>
    <p:sldMasterId id="2147483653" r:id="rId8"/>
    <p:sldMasterId id="2147483654" r:id="rId9"/>
    <p:sldMasterId id="2147483655" r:id="rId10"/>
    <p:sldMasterId id="2147483782" r:id="rId11"/>
    <p:sldMasterId id="2147483794" r:id="rId12"/>
    <p:sldMasterId id="2147483806" r:id="rId13"/>
    <p:sldMasterId id="2147483658" r:id="rId14"/>
  </p:sldMasterIdLst>
  <p:notesMasterIdLst>
    <p:notesMasterId r:id="rId23"/>
  </p:notesMasterIdLst>
  <p:handoutMasterIdLst>
    <p:handoutMasterId r:id="rId24"/>
  </p:handoutMasterIdLst>
  <p:sldIdLst>
    <p:sldId id="580" r:id="rId15"/>
    <p:sldId id="588" r:id="rId16"/>
    <p:sldId id="583" r:id="rId17"/>
    <p:sldId id="592" r:id="rId18"/>
    <p:sldId id="593" r:id="rId19"/>
    <p:sldId id="586" r:id="rId20"/>
    <p:sldId id="585" r:id="rId21"/>
    <p:sldId id="591" r:id="rId22"/>
  </p:sldIdLst>
  <p:sldSz cx="9144000" cy="6858000" type="screen4x3"/>
  <p:notesSz cx="7099300" cy="10234613"/>
  <p:defaultTextStyle>
    <a:defPPr>
      <a:defRPr lang="en-US"/>
    </a:defPPr>
    <a:lvl1pPr algn="l" rtl="0" fontAlgn="base">
      <a:spcBef>
        <a:spcPct val="20000"/>
      </a:spcBef>
      <a:spcAft>
        <a:spcPct val="0"/>
      </a:spcAft>
      <a:buClr>
        <a:srgbClr val="B5B500"/>
      </a:buClr>
      <a:buChar char="•"/>
      <a:defRPr kern="1200">
        <a:solidFill>
          <a:schemeClr val="tx1"/>
        </a:solidFill>
        <a:latin typeface="Arial" charset="0"/>
        <a:ea typeface="+mn-ea"/>
        <a:cs typeface="+mn-cs"/>
      </a:defRPr>
    </a:lvl1pPr>
    <a:lvl2pPr marL="457200" algn="l" rtl="0" fontAlgn="base">
      <a:spcBef>
        <a:spcPct val="20000"/>
      </a:spcBef>
      <a:spcAft>
        <a:spcPct val="0"/>
      </a:spcAft>
      <a:buClr>
        <a:srgbClr val="B5B500"/>
      </a:buClr>
      <a:buChar char="•"/>
      <a:defRPr kern="1200">
        <a:solidFill>
          <a:schemeClr val="tx1"/>
        </a:solidFill>
        <a:latin typeface="Arial" charset="0"/>
        <a:ea typeface="+mn-ea"/>
        <a:cs typeface="+mn-cs"/>
      </a:defRPr>
    </a:lvl2pPr>
    <a:lvl3pPr marL="914400" algn="l" rtl="0" fontAlgn="base">
      <a:spcBef>
        <a:spcPct val="20000"/>
      </a:spcBef>
      <a:spcAft>
        <a:spcPct val="0"/>
      </a:spcAft>
      <a:buClr>
        <a:srgbClr val="B5B500"/>
      </a:buClr>
      <a:buChar char="•"/>
      <a:defRPr kern="1200">
        <a:solidFill>
          <a:schemeClr val="tx1"/>
        </a:solidFill>
        <a:latin typeface="Arial" charset="0"/>
        <a:ea typeface="+mn-ea"/>
        <a:cs typeface="+mn-cs"/>
      </a:defRPr>
    </a:lvl3pPr>
    <a:lvl4pPr marL="1371600" algn="l" rtl="0" fontAlgn="base">
      <a:spcBef>
        <a:spcPct val="20000"/>
      </a:spcBef>
      <a:spcAft>
        <a:spcPct val="0"/>
      </a:spcAft>
      <a:buClr>
        <a:srgbClr val="B5B500"/>
      </a:buClr>
      <a:buChar char="•"/>
      <a:defRPr kern="1200">
        <a:solidFill>
          <a:schemeClr val="tx1"/>
        </a:solidFill>
        <a:latin typeface="Arial" charset="0"/>
        <a:ea typeface="+mn-ea"/>
        <a:cs typeface="+mn-cs"/>
      </a:defRPr>
    </a:lvl4pPr>
    <a:lvl5pPr marL="1828800" algn="l" rtl="0" fontAlgn="base">
      <a:spcBef>
        <a:spcPct val="20000"/>
      </a:spcBef>
      <a:spcAft>
        <a:spcPct val="0"/>
      </a:spcAft>
      <a:buClr>
        <a:srgbClr val="B5B500"/>
      </a:buClr>
      <a:buChar char="•"/>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754">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1869"/>
    <a:srgbClr val="B5B500"/>
    <a:srgbClr val="002C45"/>
    <a:srgbClr val="272727"/>
    <a:srgbClr val="4C154B"/>
    <a:srgbClr val="531751"/>
    <a:srgbClr val="521750"/>
    <a:srgbClr val="828381"/>
    <a:srgbClr val="5A5A59"/>
    <a:srgbClr val="061B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380" autoAdjust="0"/>
    <p:restoredTop sz="94683" autoAdjust="0"/>
  </p:normalViewPr>
  <p:slideViewPr>
    <p:cSldViewPr>
      <p:cViewPr varScale="1">
        <p:scale>
          <a:sx n="93" d="100"/>
          <a:sy n="93" d="100"/>
        </p:scale>
        <p:origin x="264" y="96"/>
      </p:cViewPr>
      <p:guideLst>
        <p:guide orient="horz" pos="754"/>
        <p:guide/>
      </p:guideLst>
    </p:cSldViewPr>
  </p:slideViewPr>
  <p:outlineViewPr>
    <p:cViewPr>
      <p:scale>
        <a:sx n="33" d="100"/>
        <a:sy n="33" d="100"/>
      </p:scale>
      <p:origin x="0" y="11082"/>
    </p:cViewPr>
  </p:outlineViewPr>
  <p:notesTextViewPr>
    <p:cViewPr>
      <p:scale>
        <a:sx n="100" d="100"/>
        <a:sy n="100" d="100"/>
      </p:scale>
      <p:origin x="0" y="0"/>
    </p:cViewPr>
  </p:notesTextViewPr>
  <p:sorterViewPr>
    <p:cViewPr>
      <p:scale>
        <a:sx n="130" d="100"/>
        <a:sy n="130" d="100"/>
      </p:scale>
      <p:origin x="0" y="321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7.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266"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eaLnBrk="0" hangingPunct="0">
              <a:spcBef>
                <a:spcPct val="0"/>
              </a:spcBef>
              <a:buClrTx/>
              <a:buFontTx/>
              <a:buNone/>
              <a:defRPr sz="1300">
                <a:latin typeface="Times New Roman" pitchFamily="18" charset="0"/>
              </a:defRPr>
            </a:lvl1pPr>
          </a:lstStyle>
          <a:p>
            <a:endParaRPr lang="nb-NO"/>
          </a:p>
        </p:txBody>
      </p:sp>
      <p:sp>
        <p:nvSpPr>
          <p:cNvPr id="139267"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eaLnBrk="0" hangingPunct="0">
              <a:spcBef>
                <a:spcPct val="0"/>
              </a:spcBef>
              <a:buClrTx/>
              <a:buFontTx/>
              <a:buNone/>
              <a:defRPr sz="1300">
                <a:latin typeface="Times New Roman" pitchFamily="18" charset="0"/>
              </a:defRPr>
            </a:lvl1pPr>
          </a:lstStyle>
          <a:p>
            <a:fld id="{B2603E8A-F7FE-49C0-842D-B4121E0BF661}" type="datetime1">
              <a:rPr lang="en-US"/>
              <a:pPr/>
              <a:t>9/9/2016</a:t>
            </a:fld>
            <a:endParaRPr lang="nb-NO"/>
          </a:p>
        </p:txBody>
      </p:sp>
      <p:sp>
        <p:nvSpPr>
          <p:cNvPr id="139268"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eaLnBrk="0" hangingPunct="0">
              <a:spcBef>
                <a:spcPct val="0"/>
              </a:spcBef>
              <a:buClrTx/>
              <a:buFontTx/>
              <a:buNone/>
              <a:defRPr sz="1300">
                <a:latin typeface="Times New Roman" pitchFamily="18" charset="0"/>
              </a:defRPr>
            </a:lvl1pPr>
          </a:lstStyle>
          <a:p>
            <a:endParaRPr lang="nb-NO"/>
          </a:p>
        </p:txBody>
      </p:sp>
      <p:sp>
        <p:nvSpPr>
          <p:cNvPr id="139269"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eaLnBrk="0" hangingPunct="0">
              <a:spcBef>
                <a:spcPct val="0"/>
              </a:spcBef>
              <a:buClrTx/>
              <a:buFontTx/>
              <a:buNone/>
              <a:defRPr sz="1300">
                <a:latin typeface="Times New Roman" pitchFamily="18" charset="0"/>
              </a:defRPr>
            </a:lvl1pPr>
          </a:lstStyle>
          <a:p>
            <a:fld id="{5ECCACE6-52A5-44F2-99B8-691A923FD22A}" type="slidenum">
              <a:rPr lang="nb-NO"/>
              <a:pPr/>
              <a:t>‹#›</a:t>
            </a:fld>
            <a:endParaRPr lang="nb-NO"/>
          </a:p>
        </p:txBody>
      </p:sp>
    </p:spTree>
    <p:extLst>
      <p:ext uri="{BB962C8B-B14F-4D97-AF65-F5344CB8AC3E}">
        <p14:creationId xmlns:p14="http://schemas.microsoft.com/office/powerpoint/2010/main" val="5705693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a:spcBef>
                <a:spcPct val="0"/>
              </a:spcBef>
              <a:buClrTx/>
              <a:buFontTx/>
              <a:buNone/>
              <a:defRPr sz="1300">
                <a:latin typeface="Times New Roman" pitchFamily="18" charset="0"/>
              </a:defRPr>
            </a:lvl1pPr>
          </a:lstStyle>
          <a:p>
            <a:endParaRPr lang="en-US"/>
          </a:p>
        </p:txBody>
      </p:sp>
      <p:sp>
        <p:nvSpPr>
          <p:cNvPr id="8195" name="Rectangle 3"/>
          <p:cNvSpPr>
            <a:spLocks noGrp="1" noChangeArrowheads="1"/>
          </p:cNvSpPr>
          <p:nvPr>
            <p:ph type="dt" idx="1"/>
          </p:nvPr>
        </p:nvSpPr>
        <p:spPr bwMode="auto">
          <a:xfrm>
            <a:off x="4022725"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a:spcBef>
                <a:spcPct val="0"/>
              </a:spcBef>
              <a:buClrTx/>
              <a:buFontTx/>
              <a:buNone/>
              <a:defRPr sz="1300">
                <a:latin typeface="Times New Roman" pitchFamily="18" charset="0"/>
              </a:defRPr>
            </a:lvl1pPr>
          </a:lstStyle>
          <a:p>
            <a:fld id="{4F115412-6571-47F5-B32E-13894A9011F9}" type="datetime1">
              <a:rPr lang="en-US"/>
              <a:pPr/>
              <a:t>9/9/2016</a:t>
            </a:fld>
            <a:endParaRPr lang="en-US"/>
          </a:p>
        </p:txBody>
      </p:sp>
      <p:sp>
        <p:nvSpPr>
          <p:cNvPr id="8196"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946150" y="4860925"/>
            <a:ext cx="5207000"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8" name="Rectangle 6"/>
          <p:cNvSpPr>
            <a:spLocks noGrp="1" noChangeArrowheads="1"/>
          </p:cNvSpPr>
          <p:nvPr>
            <p:ph type="ftr" sz="quarter" idx="4"/>
          </p:nvPr>
        </p:nvSpPr>
        <p:spPr bwMode="auto">
          <a:xfrm>
            <a:off x="0"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a:spcBef>
                <a:spcPct val="0"/>
              </a:spcBef>
              <a:buClrTx/>
              <a:buFontTx/>
              <a:buNone/>
              <a:defRPr sz="1300">
                <a:latin typeface="Times New Roman" pitchFamily="18" charset="0"/>
              </a:defRPr>
            </a:lvl1pPr>
          </a:lstStyle>
          <a:p>
            <a:endParaRPr lang="en-US"/>
          </a:p>
        </p:txBody>
      </p:sp>
      <p:sp>
        <p:nvSpPr>
          <p:cNvPr id="8199" name="Rectangle 7"/>
          <p:cNvSpPr>
            <a:spLocks noGrp="1" noChangeArrowheads="1"/>
          </p:cNvSpPr>
          <p:nvPr>
            <p:ph type="sldNum" sz="quarter" idx="5"/>
          </p:nvPr>
        </p:nvSpPr>
        <p:spPr bwMode="auto">
          <a:xfrm>
            <a:off x="4022725"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a:spcBef>
                <a:spcPct val="0"/>
              </a:spcBef>
              <a:buClrTx/>
              <a:buFontTx/>
              <a:buNone/>
              <a:defRPr sz="1300">
                <a:latin typeface="Times New Roman" pitchFamily="18" charset="0"/>
              </a:defRPr>
            </a:lvl1pPr>
          </a:lstStyle>
          <a:p>
            <a:fld id="{1D6E3D3C-5C77-4213-9B8F-52DB527AA036}" type="slidenum">
              <a:rPr lang="en-US"/>
              <a:pPr/>
              <a:t>‹#›</a:t>
            </a:fld>
            <a:endParaRPr lang="en-US"/>
          </a:p>
        </p:txBody>
      </p:sp>
    </p:spTree>
    <p:extLst>
      <p:ext uri="{BB962C8B-B14F-4D97-AF65-F5344CB8AC3E}">
        <p14:creationId xmlns:p14="http://schemas.microsoft.com/office/powerpoint/2010/main" val="416993653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992188" y="768350"/>
            <a:ext cx="5114925" cy="3836988"/>
          </a:xfrm>
          <a:ln/>
        </p:spPr>
      </p:sp>
      <p:sp>
        <p:nvSpPr>
          <p:cNvPr id="36867" name="Rectangle 3"/>
          <p:cNvSpPr>
            <a:spLocks noGrp="1" noChangeArrowheads="1"/>
          </p:cNvSpPr>
          <p:nvPr>
            <p:ph type="body" idx="1"/>
          </p:nvPr>
        </p:nvSpPr>
        <p:spPr>
          <a:noFill/>
          <a:ln/>
        </p:spPr>
        <p:txBody>
          <a:bodyPr/>
          <a:lstStyle/>
          <a:p>
            <a:r>
              <a:rPr lang="da-DK" sz="1200" kern="1200" dirty="0" err="1">
                <a:solidFill>
                  <a:schemeClr val="tx1"/>
                </a:solidFill>
                <a:effectLst/>
                <a:latin typeface="Times New Roman" pitchFamily="18" charset="0"/>
                <a:ea typeface="+mn-ea"/>
                <a:cs typeface="+mn-cs"/>
              </a:rPr>
              <a:t>SMART:</a:t>
            </a:r>
            <a:r>
              <a:rPr lang="da-DK" sz="1200" i="1" kern="1200" dirty="0" err="1">
                <a:solidFill>
                  <a:schemeClr val="tx1"/>
                </a:solidFill>
                <a:effectLst/>
                <a:latin typeface="Times New Roman" pitchFamily="18" charset="0"/>
                <a:ea typeface="+mn-ea"/>
                <a:cs typeface="+mn-cs"/>
              </a:rPr>
              <a:t>myDrive</a:t>
            </a:r>
            <a:r>
              <a:rPr lang="da-DK" sz="1200" kern="1200" dirty="0">
                <a:solidFill>
                  <a:schemeClr val="tx1"/>
                </a:solidFill>
                <a:effectLst/>
                <a:latin typeface="Times New Roman" pitchFamily="18" charset="0"/>
                <a:ea typeface="+mn-ea"/>
                <a:cs typeface="+mn-cs"/>
              </a:rPr>
              <a:t> – Alt for den kørende (ombord i køretøjet) – både for passagerer og chauffør</a:t>
            </a:r>
            <a:endParaRPr lang="en-US" sz="1200" kern="1200" dirty="0">
              <a:solidFill>
                <a:schemeClr val="tx1"/>
              </a:solidFill>
              <a:effectLst/>
              <a:latin typeface="Times New Roman" pitchFamily="18" charset="0"/>
              <a:ea typeface="+mn-ea"/>
              <a:cs typeface="+mn-cs"/>
            </a:endParaRPr>
          </a:p>
          <a:p>
            <a:r>
              <a:rPr lang="da-DK" sz="1200" kern="1200" dirty="0" err="1">
                <a:solidFill>
                  <a:schemeClr val="tx1"/>
                </a:solidFill>
                <a:effectLst/>
                <a:latin typeface="Times New Roman" pitchFamily="18" charset="0"/>
                <a:ea typeface="+mn-ea"/>
                <a:cs typeface="+mn-cs"/>
              </a:rPr>
              <a:t>SMART:</a:t>
            </a:r>
            <a:r>
              <a:rPr lang="da-DK" sz="1200" i="1" kern="1200" dirty="0" err="1">
                <a:solidFill>
                  <a:schemeClr val="tx1"/>
                </a:solidFill>
                <a:effectLst/>
                <a:latin typeface="Times New Roman" pitchFamily="18" charset="0"/>
                <a:ea typeface="+mn-ea"/>
                <a:cs typeface="+mn-cs"/>
              </a:rPr>
              <a:t>myTravel</a:t>
            </a:r>
            <a:r>
              <a:rPr lang="da-DK" sz="1200" kern="1200" dirty="0">
                <a:solidFill>
                  <a:schemeClr val="tx1"/>
                </a:solidFill>
                <a:effectLst/>
                <a:latin typeface="Times New Roman" pitchFamily="18" charset="0"/>
                <a:ea typeface="+mn-ea"/>
                <a:cs typeface="+mn-cs"/>
              </a:rPr>
              <a:t> – Alt for den rejsende. Både på Web, Mobil og At-Street</a:t>
            </a:r>
            <a:endParaRPr lang="en-US" sz="1200" kern="1200" dirty="0">
              <a:solidFill>
                <a:schemeClr val="tx1"/>
              </a:solidFill>
              <a:effectLst/>
              <a:latin typeface="Times New Roman" pitchFamily="18" charset="0"/>
              <a:ea typeface="+mn-ea"/>
              <a:cs typeface="+mn-cs"/>
            </a:endParaRPr>
          </a:p>
          <a:p>
            <a:r>
              <a:rPr lang="da-DK" sz="1200" kern="1200" dirty="0" err="1">
                <a:solidFill>
                  <a:schemeClr val="tx1"/>
                </a:solidFill>
                <a:effectLst/>
                <a:latin typeface="Times New Roman" pitchFamily="18" charset="0"/>
                <a:ea typeface="+mn-ea"/>
                <a:cs typeface="+mn-cs"/>
              </a:rPr>
              <a:t>SMART:</a:t>
            </a:r>
            <a:r>
              <a:rPr lang="da-DK" sz="1200" i="1" kern="1200" dirty="0" err="1">
                <a:solidFill>
                  <a:schemeClr val="tx1"/>
                </a:solidFill>
                <a:effectLst/>
                <a:latin typeface="Times New Roman" pitchFamily="18" charset="0"/>
                <a:ea typeface="+mn-ea"/>
                <a:cs typeface="+mn-cs"/>
              </a:rPr>
              <a:t>myOperation</a:t>
            </a:r>
            <a:r>
              <a:rPr lang="da-DK" sz="1200" kern="1200" dirty="0">
                <a:solidFill>
                  <a:schemeClr val="tx1"/>
                </a:solidFill>
                <a:effectLst/>
                <a:latin typeface="Times New Roman" pitchFamily="18" charset="0"/>
                <a:ea typeface="+mn-ea"/>
                <a:cs typeface="+mn-cs"/>
              </a:rPr>
              <a:t> – Alt for den administrative side. Kan både være mobile (f.eks. Pad) og stationære systemer</a:t>
            </a:r>
            <a:endParaRPr lang="en-US" sz="1200" kern="1200" dirty="0">
              <a:solidFill>
                <a:schemeClr val="tx1"/>
              </a:solidFill>
              <a:effectLst/>
              <a:latin typeface="Times New Roman" pitchFamily="18" charset="0"/>
              <a:ea typeface="+mn-ea"/>
              <a:cs typeface="+mn-cs"/>
            </a:endParaRPr>
          </a:p>
          <a:p>
            <a:r>
              <a:rPr lang="da-DK" sz="1200" kern="1200" dirty="0" err="1">
                <a:solidFill>
                  <a:schemeClr val="tx1"/>
                </a:solidFill>
                <a:effectLst/>
                <a:latin typeface="Times New Roman" pitchFamily="18" charset="0"/>
                <a:ea typeface="+mn-ea"/>
                <a:cs typeface="+mn-cs"/>
              </a:rPr>
              <a:t>SMART:</a:t>
            </a:r>
            <a:r>
              <a:rPr lang="da-DK" sz="1200" i="1" kern="1200" dirty="0" err="1">
                <a:solidFill>
                  <a:schemeClr val="tx1"/>
                </a:solidFill>
                <a:effectLst/>
                <a:latin typeface="Times New Roman" pitchFamily="18" charset="0"/>
                <a:ea typeface="+mn-ea"/>
                <a:cs typeface="+mn-cs"/>
              </a:rPr>
              <a:t>myCloud</a:t>
            </a:r>
            <a:r>
              <a:rPr lang="da-DK" sz="1200" kern="1200" dirty="0">
                <a:solidFill>
                  <a:schemeClr val="tx1"/>
                </a:solidFill>
                <a:effectLst/>
                <a:latin typeface="Times New Roman" pitchFamily="18" charset="0"/>
                <a:ea typeface="+mn-ea"/>
                <a:cs typeface="+mn-cs"/>
              </a:rPr>
              <a:t> – Alt services i skyen (</a:t>
            </a:r>
            <a:r>
              <a:rPr lang="da-DK" sz="1200" kern="1200" dirty="0" err="1">
                <a:solidFill>
                  <a:schemeClr val="tx1"/>
                </a:solidFill>
                <a:effectLst/>
                <a:latin typeface="Times New Roman" pitchFamily="18" charset="0"/>
                <a:ea typeface="+mn-ea"/>
                <a:cs typeface="+mn-cs"/>
              </a:rPr>
              <a:t>hosting</a:t>
            </a:r>
            <a:r>
              <a:rPr lang="da-DK" sz="1200" kern="1200" dirty="0">
                <a:solidFill>
                  <a:schemeClr val="tx1"/>
                </a:solidFill>
                <a:effectLst/>
                <a:latin typeface="Times New Roman" pitchFamily="18" charset="0"/>
                <a:ea typeface="+mn-ea"/>
                <a:cs typeface="+mn-cs"/>
              </a:rPr>
              <a:t> centeret)</a:t>
            </a:r>
            <a:endParaRPr lang="en-US" sz="1200" kern="1200" dirty="0">
              <a:solidFill>
                <a:schemeClr val="tx1"/>
              </a:solidFill>
              <a:effectLst/>
              <a:latin typeface="Times New Roman" pitchFamily="18" charset="0"/>
              <a:ea typeface="+mn-ea"/>
              <a:cs typeface="+mn-cs"/>
            </a:endParaRPr>
          </a:p>
          <a:p>
            <a:pPr eaLnBrk="1" hangingPunct="1"/>
            <a:endParaRPr lang="nb-NO" dirty="0"/>
          </a:p>
        </p:txBody>
      </p:sp>
    </p:spTree>
    <p:extLst>
      <p:ext uri="{BB962C8B-B14F-4D97-AF65-F5344CB8AC3E}">
        <p14:creationId xmlns:p14="http://schemas.microsoft.com/office/powerpoint/2010/main" val="2158799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sz="1200" kern="1200" dirty="0">
                <a:solidFill>
                  <a:schemeClr val="tx1"/>
                </a:solidFill>
                <a:effectLst/>
                <a:latin typeface="Times New Roman" pitchFamily="18" charset="0"/>
                <a:ea typeface="+mn-ea"/>
                <a:cs typeface="+mn-cs"/>
              </a:rPr>
              <a:t>Of particular interest is the European Galileo system – both from a precision and cost perspective. One of the aims of Galileo is to provide an indigenous alternative high-precision positioning system upon which European nations can rely, independently from the Russian GLONASS , China </a:t>
            </a:r>
            <a:r>
              <a:rPr lang="en-US" sz="1200" kern="1200" dirty="0" err="1">
                <a:solidFill>
                  <a:schemeClr val="tx1"/>
                </a:solidFill>
                <a:effectLst/>
                <a:latin typeface="Times New Roman" pitchFamily="18" charset="0"/>
                <a:ea typeface="+mn-ea"/>
                <a:cs typeface="+mn-cs"/>
              </a:rPr>
              <a:t>Bei</a:t>
            </a:r>
            <a:r>
              <a:rPr lang="en-US" sz="1200" kern="1200" dirty="0">
                <a:solidFill>
                  <a:schemeClr val="tx1"/>
                </a:solidFill>
                <a:effectLst/>
                <a:latin typeface="Times New Roman" pitchFamily="18" charset="0"/>
                <a:ea typeface="+mn-ea"/>
                <a:cs typeface="+mn-cs"/>
              </a:rPr>
              <a:t> Dou and US GPS systems, in case they were disabled by their operators. The use of basic (low-precision) Galileo services is free and open to everyone, while the high-precision capabilities will be available for paying commercial users.</a:t>
            </a:r>
            <a:endParaRPr lang="nb-NO"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 </a:t>
            </a:r>
            <a:endParaRPr lang="nb-NO"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Galileo is intended to provide horizontal and vertical position measurements within </a:t>
            </a:r>
            <a:r>
              <a:rPr lang="en-US" sz="1200" b="1" kern="1200" dirty="0">
                <a:solidFill>
                  <a:schemeClr val="tx1"/>
                </a:solidFill>
                <a:effectLst/>
                <a:latin typeface="Times New Roman" pitchFamily="18" charset="0"/>
                <a:ea typeface="+mn-ea"/>
                <a:cs typeface="+mn-cs"/>
              </a:rPr>
              <a:t>1-metre precision</a:t>
            </a:r>
            <a:r>
              <a:rPr lang="en-US" sz="1200" kern="1200" dirty="0">
                <a:solidFill>
                  <a:schemeClr val="tx1"/>
                </a:solidFill>
                <a:effectLst/>
                <a:latin typeface="Times New Roman" pitchFamily="18" charset="0"/>
                <a:ea typeface="+mn-ea"/>
                <a:cs typeface="+mn-cs"/>
              </a:rPr>
              <a:t>, and better positioning services at high latitudes than other positioning systems.</a:t>
            </a:r>
            <a:endParaRPr lang="nb-NO"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 </a:t>
            </a:r>
            <a:endParaRPr lang="nb-NO"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The first Galileo test satellite, the GIOVE-A, was launched 28 December 2005, while the first satellite to be part of the operational system was launched on 21 October 2011. As of May 2016 the system has 14 of 30 satellites in orbit. Galileo will start offering Early Operational Capability (EOC) from 2016, go to Initial Operational Capability (IOC) in 2017–18 and reach Full Operational Capability (FOC) in 2019. The complete 30-satellite Galileo system (24 operational and 6 active spares) is expected by 2020.</a:t>
            </a:r>
            <a:endParaRPr lang="nb-NO" sz="1200" kern="1200" dirty="0">
              <a:solidFill>
                <a:schemeClr val="tx1"/>
              </a:solidFill>
              <a:effectLst/>
              <a:latin typeface="Times New Roman" pitchFamily="18" charset="0"/>
              <a:ea typeface="+mn-ea"/>
              <a:cs typeface="+mn-cs"/>
            </a:endParaRPr>
          </a:p>
          <a:p>
            <a:endParaRPr lang="nb-NO" dirty="0"/>
          </a:p>
        </p:txBody>
      </p:sp>
      <p:sp>
        <p:nvSpPr>
          <p:cNvPr id="4" name="Slide Number Placeholder 3"/>
          <p:cNvSpPr>
            <a:spLocks noGrp="1"/>
          </p:cNvSpPr>
          <p:nvPr>
            <p:ph type="sldNum" sz="quarter" idx="10"/>
          </p:nvPr>
        </p:nvSpPr>
        <p:spPr/>
        <p:txBody>
          <a:bodyPr/>
          <a:lstStyle/>
          <a:p>
            <a:fld id="{1D6E3D3C-5C77-4213-9B8F-52DB527AA036}" type="slidenum">
              <a:rPr lang="en-US" smtClean="0"/>
              <a:pPr/>
              <a:t>3</a:t>
            </a:fld>
            <a:endParaRPr lang="en-US"/>
          </a:p>
        </p:txBody>
      </p:sp>
    </p:spTree>
    <p:extLst>
      <p:ext uri="{BB962C8B-B14F-4D97-AF65-F5344CB8AC3E}">
        <p14:creationId xmlns:p14="http://schemas.microsoft.com/office/powerpoint/2010/main" val="11194107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9.xml"/><Relationship Id="rId5" Type="http://schemas.openxmlformats.org/officeDocument/2006/relationships/image" Target="../media/image5.png"/><Relationship Id="rId4" Type="http://schemas.openxmlformats.org/officeDocument/2006/relationships/image" Target="../media/image4.emf"/></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Master" Target="../slideMasters/slideMaster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6" name="Picture 15" descr="stripes_C5_envelope.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9512" y="-1611560"/>
            <a:ext cx="9684568" cy="6849332"/>
          </a:xfrm>
          <a:prstGeom prst="rect">
            <a:avLst/>
          </a:prstGeom>
        </p:spPr>
      </p:pic>
      <p:sp>
        <p:nvSpPr>
          <p:cNvPr id="17" name="Rectangle 2"/>
          <p:cNvSpPr>
            <a:spLocks noGrp="1" noChangeArrowheads="1"/>
          </p:cNvSpPr>
          <p:nvPr>
            <p:ph type="subTitle" idx="1"/>
          </p:nvPr>
        </p:nvSpPr>
        <p:spPr>
          <a:xfrm>
            <a:off x="955500" y="3789040"/>
            <a:ext cx="7648948" cy="1368748"/>
          </a:xfrm>
        </p:spPr>
        <p:txBody>
          <a:bodyPr/>
          <a:lstStyle>
            <a:lvl1pPr marL="0" indent="0" algn="r">
              <a:buFontTx/>
              <a:buNone/>
              <a:defRPr sz="1600">
                <a:solidFill>
                  <a:srgbClr val="272727"/>
                </a:solidFill>
              </a:defRPr>
            </a:lvl1pPr>
          </a:lstStyle>
          <a:p>
            <a:r>
              <a:rPr lang="en-US"/>
              <a:t>Click to edit Master subtitle style</a:t>
            </a:r>
            <a:endParaRPr lang="en-US" dirty="0"/>
          </a:p>
        </p:txBody>
      </p:sp>
      <p:sp>
        <p:nvSpPr>
          <p:cNvPr id="18" name="Rectangle 3"/>
          <p:cNvSpPr>
            <a:spLocks noGrp="1" noChangeArrowheads="1"/>
          </p:cNvSpPr>
          <p:nvPr>
            <p:ph type="ctrTitle"/>
          </p:nvPr>
        </p:nvSpPr>
        <p:spPr>
          <a:xfrm>
            <a:off x="971600" y="3212976"/>
            <a:ext cx="7632848" cy="576064"/>
          </a:xfrm>
        </p:spPr>
        <p:txBody>
          <a:bodyPr/>
          <a:lstStyle>
            <a:lvl1pPr algn="r">
              <a:defRPr sz="3200" b="0">
                <a:solidFill>
                  <a:srgbClr val="6C1869"/>
                </a:solidFill>
              </a:defRPr>
            </a:lvl1pPr>
          </a:lstStyle>
          <a:p>
            <a:r>
              <a:rPr lang="en-US"/>
              <a:t>Click to edit Master title style</a:t>
            </a:r>
            <a:endParaRPr lang="en-US" dirty="0"/>
          </a:p>
        </p:txBody>
      </p:sp>
      <p:sp>
        <p:nvSpPr>
          <p:cNvPr id="19" name="Rectangle 18"/>
          <p:cNvSpPr/>
          <p:nvPr userDrawn="1"/>
        </p:nvSpPr>
        <p:spPr bwMode="auto">
          <a:xfrm>
            <a:off x="-72008" y="5229200"/>
            <a:ext cx="9252520" cy="432048"/>
          </a:xfrm>
          <a:prstGeom prst="rect">
            <a:avLst/>
          </a:prstGeom>
          <a:solidFill>
            <a:srgbClr val="27272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rgbClr val="B5B500"/>
              </a:buClr>
              <a:buSzTx/>
              <a:buFontTx/>
              <a:buChar char="•"/>
              <a:tabLst/>
            </a:pPr>
            <a:endParaRPr kumimoji="0" lang="en-US" sz="1800" b="0" i="0" u="none" strike="noStrike" cap="none" normalizeH="0" baseline="0">
              <a:ln>
                <a:noFill/>
              </a:ln>
              <a:solidFill>
                <a:schemeClr val="tx1"/>
              </a:solidFill>
              <a:effectLst/>
              <a:latin typeface="Arial" charset="0"/>
            </a:endParaRPr>
          </a:p>
        </p:txBody>
      </p:sp>
      <p:pic>
        <p:nvPicPr>
          <p:cNvPr id="20" name="Picture 19" descr="technology in motion_white.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8916" y="5229200"/>
            <a:ext cx="2995532" cy="432048"/>
          </a:xfrm>
          <a:prstGeom prst="rect">
            <a:avLst/>
          </a:prstGeom>
        </p:spPr>
      </p:pic>
      <p:pic>
        <p:nvPicPr>
          <p:cNvPr id="21" name="Picture 20" descr="web_address_horizontal_1.ai"/>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80734" y="5949280"/>
            <a:ext cx="1562020" cy="216024"/>
          </a:xfrm>
          <a:prstGeom prst="rect">
            <a:avLst/>
          </a:prstGeom>
        </p:spPr>
      </p:pic>
      <p:pic>
        <p:nvPicPr>
          <p:cNvPr id="22" name="Picture 21" descr="Fara_Logo_RGB.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39552" y="332656"/>
            <a:ext cx="3972442" cy="2333957"/>
          </a:xfrm>
          <a:prstGeom prst="rect">
            <a:avLst/>
          </a:prstGeom>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Rectangle 7"/>
          <p:cNvSpPr>
            <a:spLocks noGrp="1" noChangeArrowheads="1"/>
          </p:cNvSpPr>
          <p:nvPr>
            <p:ph type="title"/>
          </p:nvPr>
        </p:nvSpPr>
        <p:spPr bwMode="auto">
          <a:xfrm>
            <a:off x="2555776" y="764704"/>
            <a:ext cx="6119887" cy="593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3568" y="4903144"/>
            <a:ext cx="5472608" cy="464194"/>
          </a:xfrm>
          <a:prstGeom prst="rect">
            <a:avLst/>
          </a:prstGeom>
        </p:spPr>
        <p:txBody>
          <a:bodyPr anchor="b"/>
          <a:lstStyle>
            <a:lvl1pPr algn="l">
              <a:defRPr sz="2000" b="0"/>
            </a:lvl1pPr>
          </a:lstStyle>
          <a:p>
            <a:r>
              <a:rPr lang="en-US" dirty="0"/>
              <a:t>Click to edit Master title style</a:t>
            </a:r>
          </a:p>
        </p:txBody>
      </p:sp>
      <p:sp>
        <p:nvSpPr>
          <p:cNvPr id="3" name="Picture Placeholder 2"/>
          <p:cNvSpPr>
            <a:spLocks noGrp="1"/>
          </p:cNvSpPr>
          <p:nvPr>
            <p:ph type="pic" idx="1"/>
          </p:nvPr>
        </p:nvSpPr>
        <p:spPr>
          <a:xfrm>
            <a:off x="683568" y="1988840"/>
            <a:ext cx="5472608" cy="273873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83568" y="5512968"/>
            <a:ext cx="5472608" cy="65923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3" y="1988839"/>
            <a:ext cx="5471963" cy="4421485"/>
          </a:xfrm>
          <a:prstGeom prst="rect">
            <a:avLst/>
          </a:prstGeom>
        </p:spPr>
        <p:txBody>
          <a:bodyPr/>
          <a:lstStyle/>
          <a:p>
            <a:pPr lvl="0"/>
            <a:r>
              <a:rPr lang="en-US" dirty="0"/>
              <a:t>Click to edit Master text styles</a:t>
            </a:r>
          </a:p>
          <a:p>
            <a:pPr lvl="1"/>
            <a:r>
              <a:rPr lang="en-US" dirty="0"/>
              <a:t>Second level</a:t>
            </a:r>
          </a:p>
          <a:p>
            <a:pPr lvl="2"/>
            <a:r>
              <a:rPr lang="en-US" dirty="0"/>
              <a:t>Third level</a:t>
            </a:r>
          </a:p>
        </p:txBody>
      </p:sp>
      <p:sp>
        <p:nvSpPr>
          <p:cNvPr id="6" name="Rectangle 7"/>
          <p:cNvSpPr>
            <a:spLocks noGrp="1" noChangeArrowheads="1"/>
          </p:cNvSpPr>
          <p:nvPr>
            <p:ph type="title"/>
          </p:nvPr>
        </p:nvSpPr>
        <p:spPr bwMode="auto">
          <a:xfrm>
            <a:off x="2555776" y="764704"/>
            <a:ext cx="6119887" cy="593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4213" y="1988839"/>
            <a:ext cx="2911475" cy="442148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3748088" y="1988839"/>
            <a:ext cx="2911475" cy="442148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7" name="Rectangle 7"/>
          <p:cNvSpPr>
            <a:spLocks noGrp="1" noChangeArrowheads="1"/>
          </p:cNvSpPr>
          <p:nvPr>
            <p:ph type="title"/>
          </p:nvPr>
        </p:nvSpPr>
        <p:spPr bwMode="auto">
          <a:xfrm>
            <a:off x="2555776" y="764704"/>
            <a:ext cx="6119887" cy="593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Rectangle 7"/>
          <p:cNvSpPr>
            <a:spLocks noGrp="1" noChangeArrowheads="1"/>
          </p:cNvSpPr>
          <p:nvPr>
            <p:ph type="title"/>
          </p:nvPr>
        </p:nvSpPr>
        <p:spPr bwMode="auto">
          <a:xfrm>
            <a:off x="2555776" y="764704"/>
            <a:ext cx="6119887" cy="593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Rectangle 7"/>
          <p:cNvSpPr>
            <a:spLocks noGrp="1" noChangeArrowheads="1"/>
          </p:cNvSpPr>
          <p:nvPr>
            <p:ph type="title"/>
          </p:nvPr>
        </p:nvSpPr>
        <p:spPr bwMode="auto">
          <a:xfrm>
            <a:off x="2555776" y="764704"/>
            <a:ext cx="6119887" cy="593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2976" y="4912984"/>
            <a:ext cx="5085208" cy="454354"/>
          </a:xfrm>
          <a:prstGeom prst="rect">
            <a:avLst/>
          </a:prstGeom>
        </p:spPr>
        <p:txBody>
          <a:bodyPr anchor="b"/>
          <a:lstStyle>
            <a:lvl1pPr algn="l">
              <a:defRPr sz="2000" b="0"/>
            </a:lvl1pPr>
          </a:lstStyle>
          <a:p>
            <a:r>
              <a:rPr lang="en-US" dirty="0"/>
              <a:t>Click to edit Master title style</a:t>
            </a:r>
          </a:p>
        </p:txBody>
      </p:sp>
      <p:sp>
        <p:nvSpPr>
          <p:cNvPr id="3" name="Picture Placeholder 2"/>
          <p:cNvSpPr>
            <a:spLocks noGrp="1"/>
          </p:cNvSpPr>
          <p:nvPr>
            <p:ph type="pic" idx="1"/>
          </p:nvPr>
        </p:nvSpPr>
        <p:spPr>
          <a:xfrm>
            <a:off x="1142976" y="1988840"/>
            <a:ext cx="5085208" cy="273873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142976" y="5526940"/>
            <a:ext cx="5085208" cy="64525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Rectangle 7"/>
          <p:cNvSpPr>
            <a:spLocks noGrp="1" noChangeArrowheads="1"/>
          </p:cNvSpPr>
          <p:nvPr>
            <p:ph type="title"/>
          </p:nvPr>
        </p:nvSpPr>
        <p:spPr bwMode="auto">
          <a:xfrm>
            <a:off x="2555776" y="764704"/>
            <a:ext cx="6119887" cy="593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7" name="Rectangle 3"/>
          <p:cNvSpPr>
            <a:spLocks noGrp="1" noChangeArrowheads="1"/>
          </p:cNvSpPr>
          <p:nvPr>
            <p:ph idx="1"/>
          </p:nvPr>
        </p:nvSpPr>
        <p:spPr bwMode="auto">
          <a:xfrm>
            <a:off x="684213" y="1988840"/>
            <a:ext cx="5471963" cy="398945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4213" y="1988839"/>
            <a:ext cx="2911475" cy="442148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3748088" y="1988839"/>
            <a:ext cx="2911475" cy="442148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7" name="Rectangle 7"/>
          <p:cNvSpPr>
            <a:spLocks noGrp="1" noChangeArrowheads="1"/>
          </p:cNvSpPr>
          <p:nvPr>
            <p:ph type="title"/>
          </p:nvPr>
        </p:nvSpPr>
        <p:spPr bwMode="auto">
          <a:xfrm>
            <a:off x="2555776" y="764704"/>
            <a:ext cx="6119887" cy="593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Rectangle 7"/>
          <p:cNvSpPr>
            <a:spLocks noGrp="1" noChangeArrowheads="1"/>
          </p:cNvSpPr>
          <p:nvPr>
            <p:ph type="title"/>
          </p:nvPr>
        </p:nvSpPr>
        <p:spPr bwMode="auto">
          <a:xfrm>
            <a:off x="2555776" y="764704"/>
            <a:ext cx="6119887" cy="593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8" name="Rectangle 3"/>
          <p:cNvSpPr>
            <a:spLocks noGrp="1" noChangeArrowheads="1"/>
          </p:cNvSpPr>
          <p:nvPr>
            <p:ph idx="1"/>
          </p:nvPr>
        </p:nvSpPr>
        <p:spPr bwMode="auto">
          <a:xfrm>
            <a:off x="684213" y="1988840"/>
            <a:ext cx="8002587" cy="398945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3pPr marL="784800" indent="-228600">
              <a:buFont typeface="Lucida Grande"/>
              <a:buChar char="⦦"/>
              <a:defRPr/>
            </a:lvl3pPr>
          </a:lstStyle>
          <a:p>
            <a:pPr lvl="0"/>
            <a:r>
              <a:rPr lang="en-US"/>
              <a:t>Click to edit Master text styles</a:t>
            </a:r>
          </a:p>
          <a:p>
            <a:pPr lvl="1"/>
            <a:r>
              <a:rPr lang="en-US"/>
              <a:t>Second level</a:t>
            </a:r>
          </a:p>
          <a:p>
            <a:pPr lvl="2"/>
            <a:r>
              <a:rPr lang="en-US"/>
              <a:t>Third level</a:t>
            </a: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Rectangle 7"/>
          <p:cNvSpPr>
            <a:spLocks noGrp="1" noChangeArrowheads="1"/>
          </p:cNvSpPr>
          <p:nvPr>
            <p:ph type="title"/>
          </p:nvPr>
        </p:nvSpPr>
        <p:spPr bwMode="auto">
          <a:xfrm>
            <a:off x="2555776" y="764704"/>
            <a:ext cx="6119887" cy="593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2976" y="4912984"/>
            <a:ext cx="5085208" cy="454354"/>
          </a:xfrm>
          <a:prstGeom prst="rect">
            <a:avLst/>
          </a:prstGeom>
        </p:spPr>
        <p:txBody>
          <a:bodyPr anchor="b"/>
          <a:lstStyle>
            <a:lvl1pPr algn="l">
              <a:defRPr sz="2000" b="0"/>
            </a:lvl1pPr>
          </a:lstStyle>
          <a:p>
            <a:r>
              <a:rPr lang="en-US" dirty="0"/>
              <a:t>Click to edit Master title style</a:t>
            </a:r>
          </a:p>
        </p:txBody>
      </p:sp>
      <p:sp>
        <p:nvSpPr>
          <p:cNvPr id="3" name="Picture Placeholder 2"/>
          <p:cNvSpPr>
            <a:spLocks noGrp="1"/>
          </p:cNvSpPr>
          <p:nvPr>
            <p:ph type="pic" idx="1"/>
          </p:nvPr>
        </p:nvSpPr>
        <p:spPr>
          <a:xfrm>
            <a:off x="1142976" y="1988840"/>
            <a:ext cx="5085208" cy="273873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142976" y="5526940"/>
            <a:ext cx="5085208" cy="64525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3" y="1988839"/>
            <a:ext cx="5471963" cy="4421485"/>
          </a:xfrm>
          <a:prstGeom prst="rect">
            <a:avLst/>
          </a:prstGeom>
        </p:spPr>
        <p:txBody>
          <a:bodyPr/>
          <a:lstStyle/>
          <a:p>
            <a:pPr lvl="0"/>
            <a:r>
              <a:rPr lang="en-US" dirty="0"/>
              <a:t>Click to edit Master text styles</a:t>
            </a:r>
          </a:p>
          <a:p>
            <a:pPr lvl="1"/>
            <a:r>
              <a:rPr lang="en-US" dirty="0"/>
              <a:t>Second level</a:t>
            </a:r>
          </a:p>
          <a:p>
            <a:pPr lvl="2"/>
            <a:r>
              <a:rPr lang="en-US" dirty="0"/>
              <a:t>Third level</a:t>
            </a:r>
          </a:p>
        </p:txBody>
      </p:sp>
      <p:sp>
        <p:nvSpPr>
          <p:cNvPr id="6" name="Rectangle 7"/>
          <p:cNvSpPr>
            <a:spLocks noGrp="1" noChangeArrowheads="1"/>
          </p:cNvSpPr>
          <p:nvPr>
            <p:ph type="title"/>
          </p:nvPr>
        </p:nvSpPr>
        <p:spPr bwMode="auto">
          <a:xfrm>
            <a:off x="2555776" y="764704"/>
            <a:ext cx="6119887" cy="593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4214" y="1988839"/>
            <a:ext cx="2552104" cy="442148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3748089" y="1988839"/>
            <a:ext cx="2552104" cy="442148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7" name="Rectangle 7"/>
          <p:cNvSpPr>
            <a:spLocks noGrp="1" noChangeArrowheads="1"/>
          </p:cNvSpPr>
          <p:nvPr>
            <p:ph type="title"/>
          </p:nvPr>
        </p:nvSpPr>
        <p:spPr bwMode="auto">
          <a:xfrm>
            <a:off x="2555776" y="764704"/>
            <a:ext cx="6119887" cy="593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Rectangle 7"/>
          <p:cNvSpPr>
            <a:spLocks noGrp="1" noChangeArrowheads="1"/>
          </p:cNvSpPr>
          <p:nvPr>
            <p:ph type="title"/>
          </p:nvPr>
        </p:nvSpPr>
        <p:spPr bwMode="auto">
          <a:xfrm>
            <a:off x="2555776" y="764704"/>
            <a:ext cx="6119887" cy="593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Rectangle 7"/>
          <p:cNvSpPr>
            <a:spLocks noGrp="1" noChangeArrowheads="1"/>
          </p:cNvSpPr>
          <p:nvPr>
            <p:ph type="title"/>
          </p:nvPr>
        </p:nvSpPr>
        <p:spPr bwMode="auto">
          <a:xfrm>
            <a:off x="2555776" y="764704"/>
            <a:ext cx="6119887" cy="593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2976" y="4912984"/>
            <a:ext cx="5085208" cy="454354"/>
          </a:xfrm>
          <a:prstGeom prst="rect">
            <a:avLst/>
          </a:prstGeom>
        </p:spPr>
        <p:txBody>
          <a:bodyPr anchor="b"/>
          <a:lstStyle>
            <a:lvl1pPr algn="l">
              <a:defRPr sz="2000" b="0"/>
            </a:lvl1pPr>
          </a:lstStyle>
          <a:p>
            <a:r>
              <a:rPr lang="en-US" dirty="0"/>
              <a:t>Click to edit Master title style</a:t>
            </a:r>
          </a:p>
        </p:txBody>
      </p:sp>
      <p:sp>
        <p:nvSpPr>
          <p:cNvPr id="3" name="Picture Placeholder 2"/>
          <p:cNvSpPr>
            <a:spLocks noGrp="1"/>
          </p:cNvSpPr>
          <p:nvPr>
            <p:ph type="pic" idx="1"/>
          </p:nvPr>
        </p:nvSpPr>
        <p:spPr>
          <a:xfrm>
            <a:off x="1142976" y="1988840"/>
            <a:ext cx="5085208" cy="273873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142976" y="5526940"/>
            <a:ext cx="5085208" cy="64525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3" y="1988839"/>
            <a:ext cx="5471963" cy="4421485"/>
          </a:xfrm>
          <a:prstGeom prst="rect">
            <a:avLst/>
          </a:prstGeom>
        </p:spPr>
        <p:txBody>
          <a:bodyPr/>
          <a:lstStyle/>
          <a:p>
            <a:pPr lvl="0"/>
            <a:r>
              <a:rPr lang="en-US" dirty="0"/>
              <a:t>Click to edit Master text styles</a:t>
            </a:r>
          </a:p>
          <a:p>
            <a:pPr lvl="1"/>
            <a:r>
              <a:rPr lang="en-US" dirty="0"/>
              <a:t>Second level</a:t>
            </a:r>
          </a:p>
          <a:p>
            <a:pPr lvl="2"/>
            <a:r>
              <a:rPr lang="en-US" dirty="0"/>
              <a:t>Third level</a:t>
            </a:r>
          </a:p>
        </p:txBody>
      </p:sp>
      <p:sp>
        <p:nvSpPr>
          <p:cNvPr id="6" name="Rectangle 7"/>
          <p:cNvSpPr>
            <a:spLocks noGrp="1" noChangeArrowheads="1"/>
          </p:cNvSpPr>
          <p:nvPr>
            <p:ph type="title"/>
          </p:nvPr>
        </p:nvSpPr>
        <p:spPr bwMode="auto">
          <a:xfrm>
            <a:off x="2555776" y="764704"/>
            <a:ext cx="6119887" cy="593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4214" y="2060847"/>
            <a:ext cx="2552104" cy="434947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3748089" y="2060847"/>
            <a:ext cx="2552104" cy="434947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7" name="Rectangle 7"/>
          <p:cNvSpPr>
            <a:spLocks noGrp="1" noChangeArrowheads="1"/>
          </p:cNvSpPr>
          <p:nvPr>
            <p:ph type="title"/>
          </p:nvPr>
        </p:nvSpPr>
        <p:spPr bwMode="auto">
          <a:xfrm>
            <a:off x="2555776" y="764704"/>
            <a:ext cx="6119887" cy="593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Rectangle 7"/>
          <p:cNvSpPr>
            <a:spLocks noGrp="1" noChangeArrowheads="1"/>
          </p:cNvSpPr>
          <p:nvPr>
            <p:ph type="title"/>
          </p:nvPr>
        </p:nvSpPr>
        <p:spPr bwMode="auto">
          <a:xfrm>
            <a:off x="2555776" y="764704"/>
            <a:ext cx="6119887" cy="593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3" y="404813"/>
            <a:ext cx="6889769" cy="1012825"/>
          </a:xfrm>
        </p:spPr>
        <p:txBody>
          <a:body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buSzPct val="150000"/>
              <a:defRPr sz="2400"/>
            </a:lvl1pPr>
            <a:lvl2pPr marL="622300" indent="-260350">
              <a:defRPr sz="2000"/>
            </a:lvl2pPr>
            <a:lvl3pPr marL="893763" indent="-271463">
              <a:defRPr sz="1800"/>
            </a:lvl3pPr>
            <a:lvl4pPr marL="1255713" indent="-361950">
              <a:defRPr sz="16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xt Placeholder 7"/>
          <p:cNvSpPr>
            <a:spLocks noGrp="1"/>
          </p:cNvSpPr>
          <p:nvPr>
            <p:ph type="body" sz="quarter" idx="13"/>
          </p:nvPr>
        </p:nvSpPr>
        <p:spPr>
          <a:xfrm>
            <a:off x="251521" y="1628800"/>
            <a:ext cx="1367730" cy="4824536"/>
          </a:xfrm>
        </p:spPr>
        <p:txBody>
          <a:bodyPr lIns="0" rIns="0">
            <a:normAutofit/>
          </a:bodyPr>
          <a:lstStyle>
            <a:lvl1pPr marL="180975" indent="-180975">
              <a:defRPr sz="1400" b="1" i="1"/>
            </a:lvl1pPr>
            <a:lvl2pPr marL="271463" indent="-180975">
              <a:defRPr sz="1200" b="0" i="1"/>
            </a:lvl2pPr>
          </a:lstStyle>
          <a:p>
            <a:pPr lvl="0"/>
            <a:r>
              <a:rPr lang="en-US"/>
              <a:t>Click to edit Master text styles</a:t>
            </a:r>
          </a:p>
          <a:p>
            <a:pPr lvl="1"/>
            <a:r>
              <a:rPr lang="en-US"/>
              <a:t>Second level</a:t>
            </a:r>
          </a:p>
        </p:txBody>
      </p:sp>
      <p:sp>
        <p:nvSpPr>
          <p:cNvPr id="5" name="Date Placeholder 4"/>
          <p:cNvSpPr>
            <a:spLocks noGrp="1" noChangeArrowheads="1"/>
          </p:cNvSpPr>
          <p:nvPr>
            <p:ph type="dt" sz="half" idx="14"/>
          </p:nvPr>
        </p:nvSpPr>
        <p:spPr>
          <a:xfrm>
            <a:off x="3517900" y="6524625"/>
            <a:ext cx="2133600" cy="196850"/>
          </a:xfrm>
          <a:prstGeom prst="rect">
            <a:avLst/>
          </a:prstGeom>
        </p:spPr>
        <p:txBody>
          <a:bodyPr/>
          <a:lstStyle>
            <a:lvl1pPr>
              <a:defRPr>
                <a:solidFill>
                  <a:srgbClr val="B5B500"/>
                </a:solidFill>
              </a:defRPr>
            </a:lvl1pPr>
          </a:lstStyle>
          <a:p>
            <a:pPr>
              <a:defRPr/>
            </a:pPr>
            <a:endParaRPr lang="nb-NO"/>
          </a:p>
        </p:txBody>
      </p:sp>
      <p:sp>
        <p:nvSpPr>
          <p:cNvPr id="6" name="Footer Placeholder 5"/>
          <p:cNvSpPr>
            <a:spLocks noGrp="1" noChangeArrowheads="1"/>
          </p:cNvSpPr>
          <p:nvPr>
            <p:ph type="ftr" sz="quarter" idx="15"/>
          </p:nvPr>
        </p:nvSpPr>
        <p:spPr>
          <a:xfrm>
            <a:off x="5795963" y="6524625"/>
            <a:ext cx="2895600" cy="188913"/>
          </a:xfrm>
          <a:prstGeom prst="rect">
            <a:avLst/>
          </a:prstGeom>
        </p:spPr>
        <p:txBody>
          <a:bodyPr/>
          <a:lstStyle>
            <a:lvl1pPr>
              <a:defRPr>
                <a:solidFill>
                  <a:srgbClr val="B5B500"/>
                </a:solidFill>
              </a:defRPr>
            </a:lvl1pPr>
          </a:lstStyle>
          <a:p>
            <a:pPr>
              <a:defRPr/>
            </a:pPr>
            <a:endParaRPr lang="nb-NO"/>
          </a:p>
        </p:txBody>
      </p:sp>
      <p:sp>
        <p:nvSpPr>
          <p:cNvPr id="7" name="Slide Number Placeholder 6"/>
          <p:cNvSpPr>
            <a:spLocks noGrp="1" noChangeArrowheads="1"/>
          </p:cNvSpPr>
          <p:nvPr>
            <p:ph type="sldNum" sz="quarter" idx="16"/>
          </p:nvPr>
        </p:nvSpPr>
        <p:spPr>
          <a:xfrm>
            <a:off x="684213" y="6524625"/>
            <a:ext cx="2133600" cy="196850"/>
          </a:xfrm>
          <a:prstGeom prst="rect">
            <a:avLst/>
          </a:prstGeom>
        </p:spPr>
        <p:txBody>
          <a:bodyPr/>
          <a:lstStyle>
            <a:lvl1pPr>
              <a:defRPr>
                <a:solidFill>
                  <a:srgbClr val="B5B500"/>
                </a:solidFill>
              </a:defRPr>
            </a:lvl1pPr>
          </a:lstStyle>
          <a:p>
            <a:pPr>
              <a:defRPr/>
            </a:pPr>
            <a:r>
              <a:rPr lang="nb-NO"/>
              <a:t>Page </a:t>
            </a:r>
            <a:fld id="{1EF9E722-6CB0-4E28-8F79-55F43E096167}" type="slidenum">
              <a:rPr lang="nb-NO"/>
              <a:pPr>
                <a:defRPr/>
              </a:pPr>
              <a:t>‹#›</a:t>
            </a:fld>
            <a:endParaRPr lang="nb-NO"/>
          </a:p>
        </p:txBody>
      </p:sp>
    </p:spTree>
    <p:extLst>
      <p:ext uri="{BB962C8B-B14F-4D97-AF65-F5344CB8AC3E}">
        <p14:creationId xmlns:p14="http://schemas.microsoft.com/office/powerpoint/2010/main" val="2196060005"/>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Rectangle 7"/>
          <p:cNvSpPr>
            <a:spLocks noGrp="1" noChangeArrowheads="1"/>
          </p:cNvSpPr>
          <p:nvPr>
            <p:ph type="title"/>
          </p:nvPr>
        </p:nvSpPr>
        <p:spPr bwMode="auto">
          <a:xfrm>
            <a:off x="2555776" y="764704"/>
            <a:ext cx="6119887" cy="593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2976" y="4912984"/>
            <a:ext cx="5013200" cy="454354"/>
          </a:xfrm>
          <a:prstGeom prst="rect">
            <a:avLst/>
          </a:prstGeom>
        </p:spPr>
        <p:txBody>
          <a:bodyPr anchor="b"/>
          <a:lstStyle>
            <a:lvl1pPr algn="l">
              <a:defRPr sz="2000" b="0"/>
            </a:lvl1pPr>
          </a:lstStyle>
          <a:p>
            <a:r>
              <a:rPr lang="en-US" dirty="0"/>
              <a:t>Click to edit Master title style</a:t>
            </a:r>
          </a:p>
        </p:txBody>
      </p:sp>
      <p:sp>
        <p:nvSpPr>
          <p:cNvPr id="3" name="Picture Placeholder 2"/>
          <p:cNvSpPr>
            <a:spLocks noGrp="1"/>
          </p:cNvSpPr>
          <p:nvPr>
            <p:ph type="pic" idx="1"/>
          </p:nvPr>
        </p:nvSpPr>
        <p:spPr>
          <a:xfrm>
            <a:off x="1142976" y="1988840"/>
            <a:ext cx="5013200" cy="273873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142976" y="5526940"/>
            <a:ext cx="5013200" cy="64525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3" y="1988839"/>
            <a:ext cx="5471963" cy="4421485"/>
          </a:xfrm>
          <a:prstGeom prst="rect">
            <a:avLst/>
          </a:prstGeom>
        </p:spPr>
        <p:txBody>
          <a:bodyPr/>
          <a:lstStyle/>
          <a:p>
            <a:pPr lvl="0"/>
            <a:r>
              <a:rPr lang="en-US" dirty="0"/>
              <a:t>Click to edit Master text styles</a:t>
            </a:r>
          </a:p>
          <a:p>
            <a:pPr lvl="1"/>
            <a:r>
              <a:rPr lang="en-US" dirty="0"/>
              <a:t>Second level</a:t>
            </a:r>
          </a:p>
          <a:p>
            <a:pPr lvl="2"/>
            <a:r>
              <a:rPr lang="en-US" dirty="0"/>
              <a:t>Third level</a:t>
            </a:r>
          </a:p>
        </p:txBody>
      </p:sp>
      <p:sp>
        <p:nvSpPr>
          <p:cNvPr id="6" name="Rectangle 7"/>
          <p:cNvSpPr>
            <a:spLocks noGrp="1" noChangeArrowheads="1"/>
          </p:cNvSpPr>
          <p:nvPr>
            <p:ph type="title"/>
          </p:nvPr>
        </p:nvSpPr>
        <p:spPr bwMode="auto">
          <a:xfrm>
            <a:off x="2555776" y="764704"/>
            <a:ext cx="6119887" cy="593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4214" y="1988839"/>
            <a:ext cx="2552104" cy="442148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3748089" y="1988839"/>
            <a:ext cx="2552104" cy="442148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7" name="Rectangle 7"/>
          <p:cNvSpPr>
            <a:spLocks noGrp="1" noChangeArrowheads="1"/>
          </p:cNvSpPr>
          <p:nvPr>
            <p:ph type="title"/>
          </p:nvPr>
        </p:nvSpPr>
        <p:spPr bwMode="auto">
          <a:xfrm>
            <a:off x="2555776" y="764704"/>
            <a:ext cx="6119887" cy="593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Rectangle 7"/>
          <p:cNvSpPr>
            <a:spLocks noGrp="1" noChangeArrowheads="1"/>
          </p:cNvSpPr>
          <p:nvPr>
            <p:ph type="title"/>
          </p:nvPr>
        </p:nvSpPr>
        <p:spPr bwMode="auto">
          <a:xfrm>
            <a:off x="2555776" y="764704"/>
            <a:ext cx="6119887" cy="593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Rectangle 7"/>
          <p:cNvSpPr>
            <a:spLocks noGrp="1" noChangeArrowheads="1"/>
          </p:cNvSpPr>
          <p:nvPr>
            <p:ph type="title"/>
          </p:nvPr>
        </p:nvSpPr>
        <p:spPr bwMode="auto">
          <a:xfrm>
            <a:off x="2555776" y="764704"/>
            <a:ext cx="6119887" cy="593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2976" y="4912984"/>
            <a:ext cx="4941192" cy="454354"/>
          </a:xfrm>
          <a:prstGeom prst="rect">
            <a:avLst/>
          </a:prstGeom>
        </p:spPr>
        <p:txBody>
          <a:bodyPr anchor="b"/>
          <a:lstStyle>
            <a:lvl1pPr algn="l">
              <a:defRPr sz="2000" b="0"/>
            </a:lvl1pPr>
          </a:lstStyle>
          <a:p>
            <a:r>
              <a:rPr lang="en-US" dirty="0"/>
              <a:t>Click to edit Master title style</a:t>
            </a:r>
          </a:p>
        </p:txBody>
      </p:sp>
      <p:sp>
        <p:nvSpPr>
          <p:cNvPr id="3" name="Picture Placeholder 2"/>
          <p:cNvSpPr>
            <a:spLocks noGrp="1"/>
          </p:cNvSpPr>
          <p:nvPr>
            <p:ph type="pic" idx="1"/>
          </p:nvPr>
        </p:nvSpPr>
        <p:spPr>
          <a:xfrm>
            <a:off x="1142976" y="1988840"/>
            <a:ext cx="4941192" cy="273873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142976" y="5526940"/>
            <a:ext cx="4941192" cy="64525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3" y="404813"/>
            <a:ext cx="6911975" cy="1012825"/>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84213" y="1988839"/>
            <a:ext cx="5471963" cy="4421485"/>
          </a:xfrm>
          <a:prstGeom prst="rect">
            <a:avLst/>
          </a:prstGeom>
        </p:spPr>
        <p:txBody>
          <a:bodyPr/>
          <a:lstStyle/>
          <a:p>
            <a:pPr lvl="0"/>
            <a:r>
              <a:rPr lang="en-US" dirty="0"/>
              <a:t>Click to edit Master text styles</a:t>
            </a:r>
          </a:p>
          <a:p>
            <a:pPr lvl="1"/>
            <a:r>
              <a:rPr lang="en-US" dirty="0"/>
              <a:t>Second level</a:t>
            </a:r>
          </a:p>
          <a:p>
            <a:pPr lvl="2"/>
            <a:r>
              <a:rPr lang="en-US" dirty="0"/>
              <a:t>Third level</a:t>
            </a:r>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3" y="404813"/>
            <a:ext cx="6911975" cy="101282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84213" y="1988839"/>
            <a:ext cx="2552103" cy="442148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3748088" y="1988839"/>
            <a:ext cx="2552103" cy="442148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Rectangle 7"/>
          <p:cNvSpPr>
            <a:spLocks noGrp="1" noChangeArrowheads="1"/>
          </p:cNvSpPr>
          <p:nvPr>
            <p:ph type="title"/>
          </p:nvPr>
        </p:nvSpPr>
        <p:spPr bwMode="auto">
          <a:xfrm>
            <a:off x="2555776" y="764704"/>
            <a:ext cx="6119887" cy="593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567215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4414846"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Rectangle 7"/>
          <p:cNvSpPr>
            <a:spLocks noGrp="1" noChangeArrowheads="1"/>
          </p:cNvSpPr>
          <p:nvPr>
            <p:ph type="title"/>
          </p:nvPr>
        </p:nvSpPr>
        <p:spPr bwMode="auto">
          <a:xfrm>
            <a:off x="2555776" y="764704"/>
            <a:ext cx="6119887" cy="593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2976" y="4912984"/>
            <a:ext cx="5013200" cy="454354"/>
          </a:xfrm>
          <a:prstGeom prst="rect">
            <a:avLst/>
          </a:prstGeom>
        </p:spPr>
        <p:txBody>
          <a:bodyPr anchor="b"/>
          <a:lstStyle>
            <a:lvl1pPr algn="l">
              <a:defRPr sz="2000" b="0"/>
            </a:lvl1pPr>
          </a:lstStyle>
          <a:p>
            <a:r>
              <a:rPr lang="en-US" dirty="0"/>
              <a:t>Click to edit Master title style</a:t>
            </a:r>
          </a:p>
        </p:txBody>
      </p:sp>
      <p:sp>
        <p:nvSpPr>
          <p:cNvPr id="3" name="Picture Placeholder 2"/>
          <p:cNvSpPr>
            <a:spLocks noGrp="1"/>
          </p:cNvSpPr>
          <p:nvPr>
            <p:ph type="pic" idx="1"/>
          </p:nvPr>
        </p:nvSpPr>
        <p:spPr>
          <a:xfrm>
            <a:off x="1142976" y="1916832"/>
            <a:ext cx="5013200" cy="281074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142976" y="5526940"/>
            <a:ext cx="5013200" cy="64525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Title and Diagram or Organization Chart">
    <p:spTree>
      <p:nvGrpSpPr>
        <p:cNvPr id="1" name=""/>
        <p:cNvGrpSpPr/>
        <p:nvPr/>
      </p:nvGrpSpPr>
      <p:grpSpPr>
        <a:xfrm>
          <a:off x="0" y="0"/>
          <a:ext cx="0" cy="0"/>
          <a:chOff x="0" y="0"/>
          <a:chExt cx="0" cy="0"/>
        </a:xfrm>
      </p:grpSpPr>
      <p:sp>
        <p:nvSpPr>
          <p:cNvPr id="3" name="SmartArt Placeholder 2"/>
          <p:cNvSpPr>
            <a:spLocks noGrp="1"/>
          </p:cNvSpPr>
          <p:nvPr>
            <p:ph type="dgm" idx="1"/>
          </p:nvPr>
        </p:nvSpPr>
        <p:spPr>
          <a:xfrm>
            <a:off x="684213" y="1988839"/>
            <a:ext cx="5471963" cy="4421485"/>
          </a:xfrm>
          <a:prstGeom prst="rect">
            <a:avLst/>
          </a:prstGeom>
        </p:spPr>
        <p:txBody>
          <a:bodyPr/>
          <a:lstStyle/>
          <a:p>
            <a:pPr lvl="0"/>
            <a:endParaRPr lang="en-US" noProof="0" dirty="0"/>
          </a:p>
        </p:txBody>
      </p:sp>
      <p:sp>
        <p:nvSpPr>
          <p:cNvPr id="7" name="Rectangle 7"/>
          <p:cNvSpPr>
            <a:spLocks noGrp="1" noChangeArrowheads="1"/>
          </p:cNvSpPr>
          <p:nvPr>
            <p:ph type="title"/>
          </p:nvPr>
        </p:nvSpPr>
        <p:spPr bwMode="auto">
          <a:xfrm>
            <a:off x="2555776" y="764704"/>
            <a:ext cx="6119887" cy="593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pic>
        <p:nvPicPr>
          <p:cNvPr id="23" name="Picture 22" descr="stripes_C5_envelope.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9512" y="-1611560"/>
            <a:ext cx="9684568" cy="6849332"/>
          </a:xfrm>
          <a:prstGeom prst="rect">
            <a:avLst/>
          </a:prstGeom>
        </p:spPr>
      </p:pic>
      <p:sp>
        <p:nvSpPr>
          <p:cNvPr id="18" name="Rectangle 2"/>
          <p:cNvSpPr>
            <a:spLocks noGrp="1" noChangeArrowheads="1"/>
          </p:cNvSpPr>
          <p:nvPr>
            <p:ph type="subTitle" idx="1"/>
          </p:nvPr>
        </p:nvSpPr>
        <p:spPr>
          <a:xfrm>
            <a:off x="955500" y="3789040"/>
            <a:ext cx="7648948" cy="1368748"/>
          </a:xfrm>
        </p:spPr>
        <p:txBody>
          <a:bodyPr/>
          <a:lstStyle>
            <a:lvl1pPr marL="0" indent="0" algn="r">
              <a:buFontTx/>
              <a:buNone/>
              <a:defRPr sz="1600">
                <a:solidFill>
                  <a:srgbClr val="272727"/>
                </a:solidFill>
              </a:defRPr>
            </a:lvl1pPr>
          </a:lstStyle>
          <a:p>
            <a:r>
              <a:rPr lang="en-US" dirty="0"/>
              <a:t>Click to edit Master subtitle style</a:t>
            </a:r>
          </a:p>
        </p:txBody>
      </p:sp>
      <p:sp>
        <p:nvSpPr>
          <p:cNvPr id="19" name="Rectangle 3"/>
          <p:cNvSpPr>
            <a:spLocks noGrp="1" noChangeArrowheads="1"/>
          </p:cNvSpPr>
          <p:nvPr>
            <p:ph type="ctrTitle"/>
          </p:nvPr>
        </p:nvSpPr>
        <p:spPr>
          <a:xfrm>
            <a:off x="971600" y="3212976"/>
            <a:ext cx="7632848" cy="576064"/>
          </a:xfrm>
        </p:spPr>
        <p:txBody>
          <a:bodyPr/>
          <a:lstStyle>
            <a:lvl1pPr algn="r">
              <a:defRPr sz="3200" b="0">
                <a:solidFill>
                  <a:srgbClr val="6C1869"/>
                </a:solidFill>
              </a:defRPr>
            </a:lvl1pPr>
          </a:lstStyle>
          <a:p>
            <a:r>
              <a:rPr lang="en-US" dirty="0"/>
              <a:t>Click to edit Master title style</a:t>
            </a:r>
          </a:p>
        </p:txBody>
      </p:sp>
      <p:sp>
        <p:nvSpPr>
          <p:cNvPr id="21" name="Rectangle 20"/>
          <p:cNvSpPr/>
          <p:nvPr userDrawn="1"/>
        </p:nvSpPr>
        <p:spPr bwMode="auto">
          <a:xfrm>
            <a:off x="-72008" y="5229200"/>
            <a:ext cx="9252520" cy="432048"/>
          </a:xfrm>
          <a:prstGeom prst="rect">
            <a:avLst/>
          </a:prstGeom>
          <a:solidFill>
            <a:srgbClr val="27272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rgbClr val="B5B500"/>
              </a:buClr>
              <a:buSzTx/>
              <a:buFontTx/>
              <a:buChar char="•"/>
              <a:tabLst/>
            </a:pPr>
            <a:endParaRPr kumimoji="0" lang="en-US" sz="1800" b="0" i="0" u="none" strike="noStrike" cap="none" normalizeH="0" baseline="0">
              <a:ln>
                <a:noFill/>
              </a:ln>
              <a:solidFill>
                <a:schemeClr val="tx1"/>
              </a:solidFill>
              <a:effectLst/>
              <a:latin typeface="Arial" charset="0"/>
            </a:endParaRPr>
          </a:p>
        </p:txBody>
      </p:sp>
      <p:pic>
        <p:nvPicPr>
          <p:cNvPr id="22" name="Picture 21" descr="technology in motion_white.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8916" y="5229200"/>
            <a:ext cx="2995532" cy="432048"/>
          </a:xfrm>
          <a:prstGeom prst="rect">
            <a:avLst/>
          </a:prstGeom>
        </p:spPr>
      </p:pic>
      <p:pic>
        <p:nvPicPr>
          <p:cNvPr id="24" name="Picture 23" descr="web_address_horizontal_1.ai"/>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80734" y="5949280"/>
            <a:ext cx="1562020" cy="216024"/>
          </a:xfrm>
          <a:prstGeom prst="rect">
            <a:avLst/>
          </a:prstGeom>
        </p:spPr>
      </p:pic>
      <p:pic>
        <p:nvPicPr>
          <p:cNvPr id="25" name="Picture 24" descr="Fara_Logo_RGB.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39552" y="332656"/>
            <a:ext cx="3972442" cy="2333957"/>
          </a:xfrm>
          <a:prstGeom prst="rect">
            <a:avLst/>
          </a:prstGeom>
        </p:spPr>
      </p:pic>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4486284"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3" y="1988839"/>
            <a:ext cx="4959357" cy="4421485"/>
          </a:xfrm>
          <a:prstGeom prst="rect">
            <a:avLst/>
          </a:prstGeom>
        </p:spPr>
        <p:txBody>
          <a:bodyPr/>
          <a:lstStyle/>
          <a:p>
            <a:pPr lvl="0"/>
            <a:r>
              <a:rPr lang="en-US" dirty="0"/>
              <a:t>Click to edit Master text styles</a:t>
            </a:r>
          </a:p>
          <a:p>
            <a:pPr lvl="1"/>
            <a:r>
              <a:rPr lang="en-US" dirty="0"/>
              <a:t>Second level</a:t>
            </a:r>
          </a:p>
          <a:p>
            <a:pPr lvl="2"/>
            <a:r>
              <a:rPr lang="en-US" dirty="0"/>
              <a:t>Third level</a:t>
            </a:r>
          </a:p>
        </p:txBody>
      </p:sp>
      <p:sp>
        <p:nvSpPr>
          <p:cNvPr id="6" name="Rectangle 7"/>
          <p:cNvSpPr>
            <a:spLocks noGrp="1" noChangeArrowheads="1"/>
          </p:cNvSpPr>
          <p:nvPr>
            <p:ph type="title"/>
          </p:nvPr>
        </p:nvSpPr>
        <p:spPr bwMode="auto">
          <a:xfrm>
            <a:off x="2555776" y="764704"/>
            <a:ext cx="6119887" cy="593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132856"/>
            <a:ext cx="4040188" cy="639762"/>
          </a:xfrm>
          <a:prstGeom prst="rect">
            <a:avLst/>
          </a:prstGeo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852935"/>
            <a:ext cx="4040188" cy="327322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9" name="Rectangle 7"/>
          <p:cNvSpPr>
            <a:spLocks noGrp="1" noChangeArrowheads="1"/>
          </p:cNvSpPr>
          <p:nvPr>
            <p:ph type="title"/>
          </p:nvPr>
        </p:nvSpPr>
        <p:spPr bwMode="auto">
          <a:xfrm>
            <a:off x="2555776" y="764704"/>
            <a:ext cx="6119887" cy="593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Rectangle 7"/>
          <p:cNvSpPr>
            <a:spLocks noGrp="1" noChangeArrowheads="1"/>
          </p:cNvSpPr>
          <p:nvPr>
            <p:ph type="title"/>
          </p:nvPr>
        </p:nvSpPr>
        <p:spPr bwMode="auto">
          <a:xfrm>
            <a:off x="2555776" y="764704"/>
            <a:ext cx="6119887" cy="593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Rectangle 7"/>
          <p:cNvSpPr>
            <a:spLocks noGrp="1" noChangeArrowheads="1"/>
          </p:cNvSpPr>
          <p:nvPr>
            <p:ph type="title"/>
          </p:nvPr>
        </p:nvSpPr>
        <p:spPr bwMode="auto">
          <a:xfrm>
            <a:off x="2555776" y="764704"/>
            <a:ext cx="6119887" cy="593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4557722"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79695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lvl1pPr>
              <a:buClr>
                <a:srgbClr val="6C1869"/>
              </a:buClr>
              <a:defRPr/>
            </a:lvl1pPr>
            <a:lvl2pPr marL="525600" indent="-234000">
              <a:buClr>
                <a:srgbClr val="6C1869"/>
              </a:buClr>
              <a:buFont typeface="Lucida Grande"/>
              <a:buChar char="-"/>
              <a:defRPr>
                <a:solidFill>
                  <a:srgbClr val="828381"/>
                </a:solidFill>
              </a:defRPr>
            </a:lvl2pPr>
            <a:lvl3pPr marL="784800" indent="-228600">
              <a:buClr>
                <a:srgbClr val="6C1869"/>
              </a:buClr>
              <a:buFont typeface="Lucida Grande"/>
              <a:buChar char="⦦"/>
              <a:defRPr>
                <a:solidFill>
                  <a:srgbClr val="828381"/>
                </a:solidFill>
              </a:defRPr>
            </a:lvl3pPr>
            <a:lvl4pPr>
              <a:buClr>
                <a:srgbClr val="6C1869"/>
              </a:buClr>
              <a:defRPr>
                <a:solidFill>
                  <a:srgbClr val="828381"/>
                </a:solidFill>
              </a:defRPr>
            </a:lvl4pPr>
            <a:lvl5pPr>
              <a:buClr>
                <a:srgbClr val="6C1869"/>
              </a:buClr>
              <a:defRPr>
                <a:solidFill>
                  <a:srgbClr val="828381"/>
                </a:solidFill>
              </a:defRPr>
            </a:lvl5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3" y="1988839"/>
            <a:ext cx="4959357" cy="4421485"/>
          </a:xfrm>
          <a:prstGeom prst="rect">
            <a:avLst/>
          </a:prstGeom>
        </p:spPr>
        <p:txBody>
          <a:bodyPr/>
          <a:lstStyle/>
          <a:p>
            <a:pPr lvl="0"/>
            <a:r>
              <a:rPr lang="en-US" dirty="0"/>
              <a:t>Click to edit Master text styles</a:t>
            </a:r>
          </a:p>
          <a:p>
            <a:pPr lvl="1"/>
            <a:r>
              <a:rPr lang="en-US" dirty="0"/>
              <a:t>Second level</a:t>
            </a:r>
          </a:p>
          <a:p>
            <a:pPr lvl="2"/>
            <a:r>
              <a:rPr lang="en-US" dirty="0"/>
              <a:t>Third level</a:t>
            </a:r>
          </a:p>
        </p:txBody>
      </p:sp>
      <p:sp>
        <p:nvSpPr>
          <p:cNvPr id="7" name="Rectangle 7"/>
          <p:cNvSpPr>
            <a:spLocks noGrp="1" noChangeArrowheads="1"/>
          </p:cNvSpPr>
          <p:nvPr>
            <p:ph type="title"/>
          </p:nvPr>
        </p:nvSpPr>
        <p:spPr bwMode="auto">
          <a:xfrm>
            <a:off x="2555776" y="764704"/>
            <a:ext cx="6119887" cy="593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069158"/>
            <a:ext cx="4040188" cy="639762"/>
          </a:xfrm>
          <a:prstGeom prst="rect">
            <a:avLst/>
          </a:prstGeo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780928"/>
            <a:ext cx="4040188" cy="352839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9" name="Rectangle 7"/>
          <p:cNvSpPr>
            <a:spLocks noGrp="1" noChangeArrowheads="1"/>
          </p:cNvSpPr>
          <p:nvPr>
            <p:ph type="title"/>
          </p:nvPr>
        </p:nvSpPr>
        <p:spPr bwMode="auto">
          <a:xfrm>
            <a:off x="2555776" y="764704"/>
            <a:ext cx="6119887" cy="593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Rectangle 7"/>
          <p:cNvSpPr>
            <a:spLocks noGrp="1" noChangeArrowheads="1"/>
          </p:cNvSpPr>
          <p:nvPr>
            <p:ph type="title"/>
          </p:nvPr>
        </p:nvSpPr>
        <p:spPr bwMode="auto">
          <a:xfrm>
            <a:off x="2555776" y="764704"/>
            <a:ext cx="6119887" cy="593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Rectangle 7"/>
          <p:cNvSpPr>
            <a:spLocks noGrp="1" noChangeArrowheads="1"/>
          </p:cNvSpPr>
          <p:nvPr>
            <p:ph type="title"/>
          </p:nvPr>
        </p:nvSpPr>
        <p:spPr bwMode="auto">
          <a:xfrm>
            <a:off x="2555776" y="764704"/>
            <a:ext cx="6119887" cy="593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8596" y="4800600"/>
            <a:ext cx="5486400" cy="566738"/>
          </a:xfrm>
          <a:prstGeom prst="rect">
            <a:avLst/>
          </a:prstGeom>
        </p:spPr>
        <p:txBody>
          <a:bodyPr anchor="b"/>
          <a:lstStyle>
            <a:lvl1pPr algn="l">
              <a:defRPr sz="2000" b="0"/>
            </a:lvl1pPr>
          </a:lstStyle>
          <a:p>
            <a:r>
              <a:rPr lang="en-US" dirty="0"/>
              <a:t>Click to edit Master title style</a:t>
            </a:r>
          </a:p>
        </p:txBody>
      </p:sp>
      <p:sp>
        <p:nvSpPr>
          <p:cNvPr id="3" name="Picture Placeholder 2"/>
          <p:cNvSpPr>
            <a:spLocks noGrp="1"/>
          </p:cNvSpPr>
          <p:nvPr>
            <p:ph type="pic" idx="1"/>
          </p:nvPr>
        </p:nvSpPr>
        <p:spPr>
          <a:xfrm>
            <a:off x="428596" y="2132856"/>
            <a:ext cx="5486400" cy="259471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428596"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4557722"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3" y="1988839"/>
            <a:ext cx="4959357" cy="4421485"/>
          </a:xfrm>
          <a:prstGeom prst="rect">
            <a:avLst/>
          </a:prstGeom>
        </p:spPr>
        <p:txBody>
          <a:bodyPr/>
          <a:lstStyle/>
          <a:p>
            <a:pPr lvl="0"/>
            <a:r>
              <a:rPr lang="en-US" dirty="0"/>
              <a:t>Click to edit Master text styles</a:t>
            </a:r>
          </a:p>
          <a:p>
            <a:pPr lvl="1"/>
            <a:r>
              <a:rPr lang="en-US" dirty="0"/>
              <a:t>Second level</a:t>
            </a:r>
          </a:p>
          <a:p>
            <a:pPr lvl="2"/>
            <a:r>
              <a:rPr lang="en-US" dirty="0"/>
              <a:t>Third level</a:t>
            </a:r>
          </a:p>
        </p:txBody>
      </p:sp>
      <p:sp>
        <p:nvSpPr>
          <p:cNvPr id="6" name="Rectangle 7"/>
          <p:cNvSpPr>
            <a:spLocks noGrp="1" noChangeArrowheads="1"/>
          </p:cNvSpPr>
          <p:nvPr>
            <p:ph type="title"/>
          </p:nvPr>
        </p:nvSpPr>
        <p:spPr bwMode="auto">
          <a:xfrm>
            <a:off x="2555776" y="764704"/>
            <a:ext cx="6119887" cy="593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Rectangle 7"/>
          <p:cNvSpPr>
            <a:spLocks noGrp="1" noChangeArrowheads="1"/>
          </p:cNvSpPr>
          <p:nvPr>
            <p:ph type="title"/>
          </p:nvPr>
        </p:nvSpPr>
        <p:spPr bwMode="auto">
          <a:xfrm>
            <a:off x="2555776" y="764704"/>
            <a:ext cx="6119887" cy="593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 name="Text Placeholder 2"/>
          <p:cNvSpPr>
            <a:spLocks noGrp="1"/>
          </p:cNvSpPr>
          <p:nvPr>
            <p:ph type="body" idx="1"/>
          </p:nvPr>
        </p:nvSpPr>
        <p:spPr>
          <a:xfrm>
            <a:off x="457200" y="2069158"/>
            <a:ext cx="4040188" cy="639762"/>
          </a:xfrm>
          <a:prstGeom prst="rect">
            <a:avLst/>
          </a:prstGeo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Content Placeholder 3"/>
          <p:cNvSpPr>
            <a:spLocks noGrp="1"/>
          </p:cNvSpPr>
          <p:nvPr>
            <p:ph sz="half" idx="2"/>
          </p:nvPr>
        </p:nvSpPr>
        <p:spPr>
          <a:xfrm>
            <a:off x="457200" y="2780928"/>
            <a:ext cx="4040188" cy="352839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8313" y="404813"/>
            <a:ext cx="6911975" cy="1012825"/>
          </a:xfrm>
          <a:prstGeom prst="rect">
            <a:avLst/>
          </a:prstGeom>
        </p:spPr>
        <p:txBody>
          <a:bodyPr/>
          <a:lstStyle/>
          <a:p>
            <a:r>
              <a:rPr lang="en-US"/>
              <a:t>Click to edit Master title style</a:t>
            </a:r>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8596" y="4912984"/>
            <a:ext cx="5486400" cy="454354"/>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428596" y="1428735"/>
            <a:ext cx="5486400" cy="329883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428596" y="5526940"/>
            <a:ext cx="5486400" cy="64525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solidFill>
                  <a:srgbClr val="6C1869"/>
                </a:solidFill>
              </a:defRPr>
            </a:lvl1pPr>
          </a:lstStyle>
          <a:p>
            <a:r>
              <a:rPr lang="en-US" dirty="0"/>
              <a:t>Click to edit Master title style</a:t>
            </a:r>
          </a:p>
        </p:txBody>
      </p:sp>
      <p:sp>
        <p:nvSpPr>
          <p:cNvPr id="3" name="Subtitle 2"/>
          <p:cNvSpPr>
            <a:spLocks noGrp="1"/>
          </p:cNvSpPr>
          <p:nvPr>
            <p:ph type="subTitle" idx="1"/>
          </p:nvPr>
        </p:nvSpPr>
        <p:spPr>
          <a:xfrm>
            <a:off x="1371600" y="3886200"/>
            <a:ext cx="4557722"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3" y="1988839"/>
            <a:ext cx="4959357" cy="4421485"/>
          </a:xfrm>
          <a:prstGeom prst="rect">
            <a:avLst/>
          </a:prstGeom>
        </p:spPr>
        <p:txBody>
          <a:bodyPr/>
          <a:lstStyle/>
          <a:p>
            <a:pPr lvl="0"/>
            <a:r>
              <a:rPr lang="en-US" dirty="0"/>
              <a:t>Click to edit Master text styles</a:t>
            </a:r>
          </a:p>
          <a:p>
            <a:pPr lvl="1"/>
            <a:r>
              <a:rPr lang="en-US" dirty="0"/>
              <a:t>Second level</a:t>
            </a:r>
          </a:p>
          <a:p>
            <a:pPr lvl="2"/>
            <a:r>
              <a:rPr lang="en-US" dirty="0"/>
              <a:t>Third level</a:t>
            </a:r>
          </a:p>
        </p:txBody>
      </p:sp>
      <p:sp>
        <p:nvSpPr>
          <p:cNvPr id="6" name="Rectangle 7"/>
          <p:cNvSpPr>
            <a:spLocks noGrp="1" noChangeArrowheads="1"/>
          </p:cNvSpPr>
          <p:nvPr>
            <p:ph type="title"/>
          </p:nvPr>
        </p:nvSpPr>
        <p:spPr bwMode="auto">
          <a:xfrm>
            <a:off x="2555776" y="764704"/>
            <a:ext cx="6119887" cy="593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Rectangle 7"/>
          <p:cNvSpPr>
            <a:spLocks noGrp="1" noChangeArrowheads="1"/>
          </p:cNvSpPr>
          <p:nvPr>
            <p:ph type="title"/>
          </p:nvPr>
        </p:nvSpPr>
        <p:spPr bwMode="auto">
          <a:xfrm>
            <a:off x="2555776" y="764704"/>
            <a:ext cx="6119887" cy="593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 name="Text Placeholder 2"/>
          <p:cNvSpPr>
            <a:spLocks noGrp="1"/>
          </p:cNvSpPr>
          <p:nvPr>
            <p:ph type="body" idx="1"/>
          </p:nvPr>
        </p:nvSpPr>
        <p:spPr>
          <a:xfrm>
            <a:off x="457200" y="2069158"/>
            <a:ext cx="4040188" cy="639762"/>
          </a:xfrm>
          <a:prstGeom prst="rect">
            <a:avLst/>
          </a:prstGeo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Content Placeholder 3"/>
          <p:cNvSpPr>
            <a:spLocks noGrp="1"/>
          </p:cNvSpPr>
          <p:nvPr>
            <p:ph sz="half" idx="2"/>
          </p:nvPr>
        </p:nvSpPr>
        <p:spPr>
          <a:xfrm>
            <a:off x="457200" y="2780928"/>
            <a:ext cx="4040188" cy="352839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7"/>
          <p:cNvSpPr>
            <a:spLocks noGrp="1" noChangeArrowheads="1"/>
          </p:cNvSpPr>
          <p:nvPr>
            <p:ph type="title"/>
          </p:nvPr>
        </p:nvSpPr>
        <p:spPr bwMode="auto">
          <a:xfrm>
            <a:off x="2555776" y="764704"/>
            <a:ext cx="6119887" cy="593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Rectangle 7"/>
          <p:cNvSpPr>
            <a:spLocks noGrp="1" noChangeArrowheads="1"/>
          </p:cNvSpPr>
          <p:nvPr>
            <p:ph type="title"/>
          </p:nvPr>
        </p:nvSpPr>
        <p:spPr bwMode="auto">
          <a:xfrm>
            <a:off x="2555776" y="764704"/>
            <a:ext cx="6119887" cy="593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8596" y="4912984"/>
            <a:ext cx="5223524" cy="454354"/>
          </a:xfrm>
          <a:prstGeom prst="rect">
            <a:avLst/>
          </a:prstGeom>
        </p:spPr>
        <p:txBody>
          <a:bodyPr anchor="b"/>
          <a:lstStyle>
            <a:lvl1pPr algn="l">
              <a:defRPr sz="2000" b="0"/>
            </a:lvl1pPr>
          </a:lstStyle>
          <a:p>
            <a:r>
              <a:rPr lang="en-US" dirty="0"/>
              <a:t>Click to edit Master title style</a:t>
            </a:r>
          </a:p>
        </p:txBody>
      </p:sp>
      <p:sp>
        <p:nvSpPr>
          <p:cNvPr id="3" name="Picture Placeholder 2"/>
          <p:cNvSpPr>
            <a:spLocks noGrp="1"/>
          </p:cNvSpPr>
          <p:nvPr>
            <p:ph type="pic" idx="1"/>
          </p:nvPr>
        </p:nvSpPr>
        <p:spPr>
          <a:xfrm>
            <a:off x="428596" y="1988840"/>
            <a:ext cx="5223524" cy="273873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428596" y="5526940"/>
            <a:ext cx="5223524" cy="64525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355330" name="Rectangle 2"/>
          <p:cNvSpPr>
            <a:spLocks noGrp="1" noChangeArrowheads="1"/>
          </p:cNvSpPr>
          <p:nvPr>
            <p:ph type="subTitle" idx="1"/>
          </p:nvPr>
        </p:nvSpPr>
        <p:spPr>
          <a:xfrm>
            <a:off x="1403350" y="3716338"/>
            <a:ext cx="6400800" cy="1441450"/>
          </a:xfrm>
          <a:prstGeom prst="rect">
            <a:avLst/>
          </a:prstGeom>
        </p:spPr>
        <p:txBody>
          <a:bodyPr/>
          <a:lstStyle>
            <a:lvl1pPr marL="0" indent="0" algn="ctr">
              <a:buFontTx/>
              <a:buNone/>
              <a:defRPr sz="2400">
                <a:latin typeface="Calibri" pitchFamily="34" charset="0"/>
                <a:cs typeface="Calibri" pitchFamily="34" charset="0"/>
              </a:defRPr>
            </a:lvl1pPr>
          </a:lstStyle>
          <a:p>
            <a:r>
              <a:rPr lang="en-US"/>
              <a:t>Click to edit Master subtitle style</a:t>
            </a:r>
          </a:p>
        </p:txBody>
      </p:sp>
      <p:sp>
        <p:nvSpPr>
          <p:cNvPr id="355331" name="Rectangle 3"/>
          <p:cNvSpPr>
            <a:spLocks noGrp="1" noChangeArrowheads="1"/>
          </p:cNvSpPr>
          <p:nvPr>
            <p:ph type="ctrTitle"/>
          </p:nvPr>
        </p:nvSpPr>
        <p:spPr>
          <a:xfrm>
            <a:off x="900113" y="2060575"/>
            <a:ext cx="7556500" cy="1470025"/>
          </a:xfrm>
          <a:prstGeom prst="rect">
            <a:avLst/>
          </a:prstGeom>
        </p:spPr>
        <p:txBody>
          <a:bodyPr/>
          <a:lstStyle>
            <a:lvl1pPr algn="ctr">
              <a:defRPr sz="4000" b="1">
                <a:solidFill>
                  <a:srgbClr val="B5B500"/>
                </a:solidFill>
                <a:latin typeface="Calibri" pitchFamily="34" charset="0"/>
                <a:cs typeface="Calibri" pitchFamily="34" charset="0"/>
              </a:defRPr>
            </a:lvl1pPr>
          </a:lstStyle>
          <a:p>
            <a:r>
              <a:rPr lang="en-US"/>
              <a:t>Click to edit Master title style</a:t>
            </a:r>
          </a:p>
        </p:txBody>
      </p:sp>
      <p:grpSp>
        <p:nvGrpSpPr>
          <p:cNvPr id="355367" name="Group 39"/>
          <p:cNvGrpSpPr>
            <a:grpSpLocks/>
          </p:cNvGrpSpPr>
          <p:nvPr userDrawn="1"/>
        </p:nvGrpSpPr>
        <p:grpSpPr bwMode="auto">
          <a:xfrm>
            <a:off x="222250" y="5300663"/>
            <a:ext cx="8710613" cy="1352550"/>
            <a:chOff x="160" y="3382"/>
            <a:chExt cx="5487" cy="852"/>
          </a:xfrm>
        </p:grpSpPr>
        <p:pic>
          <p:nvPicPr>
            <p:cNvPr id="355341" name="Picture 13" descr="Picture1"/>
            <p:cNvPicPr>
              <a:picLocks noChangeAspect="1" noChangeArrowheads="1"/>
            </p:cNvPicPr>
            <p:nvPr userDrawn="1"/>
          </p:nvPicPr>
          <p:blipFill>
            <a:blip r:embed="rId2" cstate="print"/>
            <a:srcRect/>
            <a:stretch>
              <a:fillRect/>
            </a:stretch>
          </p:blipFill>
          <p:spPr bwMode="auto">
            <a:xfrm>
              <a:off x="2219" y="3385"/>
              <a:ext cx="1359" cy="849"/>
            </a:xfrm>
            <a:prstGeom prst="rect">
              <a:avLst/>
            </a:prstGeom>
            <a:noFill/>
          </p:spPr>
        </p:pic>
        <p:pic>
          <p:nvPicPr>
            <p:cNvPr id="355342" name="Picture 14" descr="Picture3"/>
            <p:cNvPicPr>
              <a:picLocks noChangeAspect="1" noChangeArrowheads="1"/>
            </p:cNvPicPr>
            <p:nvPr userDrawn="1"/>
          </p:nvPicPr>
          <p:blipFill>
            <a:blip r:embed="rId3" cstate="print"/>
            <a:srcRect/>
            <a:stretch>
              <a:fillRect/>
            </a:stretch>
          </p:blipFill>
          <p:spPr bwMode="auto">
            <a:xfrm>
              <a:off x="160" y="3385"/>
              <a:ext cx="1359" cy="849"/>
            </a:xfrm>
            <a:prstGeom prst="rect">
              <a:avLst/>
            </a:prstGeom>
            <a:noFill/>
          </p:spPr>
        </p:pic>
        <p:pic>
          <p:nvPicPr>
            <p:cNvPr id="355343" name="Picture 15" descr="Picture4"/>
            <p:cNvPicPr>
              <a:picLocks noChangeAspect="1" noChangeArrowheads="1"/>
            </p:cNvPicPr>
            <p:nvPr userDrawn="1"/>
          </p:nvPicPr>
          <p:blipFill>
            <a:blip r:embed="rId4" cstate="print"/>
            <a:srcRect/>
            <a:stretch>
              <a:fillRect/>
            </a:stretch>
          </p:blipFill>
          <p:spPr bwMode="auto">
            <a:xfrm>
              <a:off x="1541" y="3382"/>
              <a:ext cx="664" cy="849"/>
            </a:xfrm>
            <a:prstGeom prst="rect">
              <a:avLst/>
            </a:prstGeom>
            <a:noFill/>
          </p:spPr>
        </p:pic>
        <p:pic>
          <p:nvPicPr>
            <p:cNvPr id="355344" name="Picture 16" descr="Picture5"/>
            <p:cNvPicPr>
              <a:picLocks noChangeAspect="1" noChangeArrowheads="1"/>
            </p:cNvPicPr>
            <p:nvPr userDrawn="1"/>
          </p:nvPicPr>
          <p:blipFill>
            <a:blip r:embed="rId5" cstate="print"/>
            <a:srcRect/>
            <a:stretch>
              <a:fillRect/>
            </a:stretch>
          </p:blipFill>
          <p:spPr bwMode="auto">
            <a:xfrm>
              <a:off x="4288" y="3385"/>
              <a:ext cx="1359" cy="849"/>
            </a:xfrm>
            <a:prstGeom prst="rect">
              <a:avLst/>
            </a:prstGeom>
            <a:noFill/>
          </p:spPr>
        </p:pic>
        <p:pic>
          <p:nvPicPr>
            <p:cNvPr id="355345" name="Picture 17" descr="Picture6"/>
            <p:cNvPicPr>
              <a:picLocks noChangeAspect="1" noChangeArrowheads="1"/>
            </p:cNvPicPr>
            <p:nvPr userDrawn="1"/>
          </p:nvPicPr>
          <p:blipFill>
            <a:blip r:embed="rId6" cstate="print"/>
            <a:srcRect/>
            <a:stretch>
              <a:fillRect/>
            </a:stretch>
          </p:blipFill>
          <p:spPr bwMode="auto">
            <a:xfrm>
              <a:off x="3599" y="3385"/>
              <a:ext cx="664" cy="849"/>
            </a:xfrm>
            <a:prstGeom prst="rect">
              <a:avLst/>
            </a:prstGeom>
            <a:noFill/>
          </p:spPr>
        </p:pic>
      </p:grpSp>
      <p:pic>
        <p:nvPicPr>
          <p:cNvPr id="355365" name="Picture 37" descr="fara_txt_green"/>
          <p:cNvPicPr>
            <a:picLocks noChangeAspect="1" noChangeArrowheads="1"/>
          </p:cNvPicPr>
          <p:nvPr userDrawn="1"/>
        </p:nvPicPr>
        <p:blipFill>
          <a:blip r:embed="rId7" cstate="print"/>
          <a:srcRect/>
          <a:stretch>
            <a:fillRect/>
          </a:stretch>
        </p:blipFill>
        <p:spPr bwMode="auto">
          <a:xfrm>
            <a:off x="250825" y="200025"/>
            <a:ext cx="2089150" cy="1500188"/>
          </a:xfrm>
          <a:prstGeom prst="rect">
            <a:avLst/>
          </a:prstGeom>
          <a:noFill/>
        </p:spPr>
      </p:pic>
    </p:spTree>
    <p:extLst>
      <p:ext uri="{BB962C8B-B14F-4D97-AF65-F5344CB8AC3E}">
        <p14:creationId xmlns:p14="http://schemas.microsoft.com/office/powerpoint/2010/main" val="1684362034"/>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3" y="404813"/>
            <a:ext cx="6911975" cy="102392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67544" y="1628775"/>
            <a:ext cx="8208912" cy="4781550"/>
          </a:xfrm>
          <a:prstGeom prst="rect">
            <a:avLst/>
          </a:prstGeom>
        </p:spPr>
        <p:txBody>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a:xfrm>
            <a:off x="3517900" y="6524625"/>
            <a:ext cx="2133600" cy="196850"/>
          </a:xfrm>
          <a:prstGeom prst="rect">
            <a:avLst/>
          </a:prstGeom>
        </p:spPr>
        <p:txBody>
          <a:bodyPr/>
          <a:lstStyle>
            <a:lvl1pPr>
              <a:defRPr/>
            </a:lvl1pPr>
          </a:lstStyle>
          <a:p>
            <a:fld id="{F05FB4A0-83EA-4382-ACB5-221FEF94D29D}" type="datetime3">
              <a:rPr lang="nb-NO" smtClean="0"/>
              <a:t>2016.09.09</a:t>
            </a:fld>
            <a:endParaRPr lang="nb-NO"/>
          </a:p>
        </p:txBody>
      </p:sp>
      <p:sp>
        <p:nvSpPr>
          <p:cNvPr id="5" name="Footer Placeholder 4"/>
          <p:cNvSpPr>
            <a:spLocks noGrp="1"/>
          </p:cNvSpPr>
          <p:nvPr>
            <p:ph type="ftr" sz="quarter" idx="11"/>
          </p:nvPr>
        </p:nvSpPr>
        <p:spPr>
          <a:xfrm>
            <a:off x="5795963" y="6524625"/>
            <a:ext cx="2895600" cy="188913"/>
          </a:xfrm>
          <a:prstGeom prst="rect">
            <a:avLst/>
          </a:prstGeom>
        </p:spPr>
        <p:txBody>
          <a:bodyPr/>
          <a:lstStyle>
            <a:lvl1pPr>
              <a:defRPr/>
            </a:lvl1pPr>
          </a:lstStyle>
          <a:p>
            <a:r>
              <a:rPr lang="nb-NO"/>
              <a:t>www.fara.no</a:t>
            </a:r>
          </a:p>
        </p:txBody>
      </p:sp>
      <p:sp>
        <p:nvSpPr>
          <p:cNvPr id="6" name="Slide Number Placeholder 5"/>
          <p:cNvSpPr>
            <a:spLocks noGrp="1"/>
          </p:cNvSpPr>
          <p:nvPr>
            <p:ph type="sldNum" sz="quarter" idx="12"/>
          </p:nvPr>
        </p:nvSpPr>
        <p:spPr>
          <a:xfrm>
            <a:off x="467544" y="6524625"/>
            <a:ext cx="2133600" cy="196850"/>
          </a:xfrm>
          <a:prstGeom prst="rect">
            <a:avLst/>
          </a:prstGeom>
        </p:spPr>
        <p:txBody>
          <a:bodyPr/>
          <a:lstStyle>
            <a:lvl1pPr>
              <a:defRPr/>
            </a:lvl1pPr>
          </a:lstStyle>
          <a:p>
            <a:r>
              <a:rPr lang="nb-NO"/>
              <a:t>Page </a:t>
            </a:r>
            <a:fld id="{1C0BC8EE-10A7-466B-9AA9-9713A08F1EE8}" type="slidenum">
              <a:rPr lang="nb-NO"/>
              <a:pPr/>
              <a:t>‹#›</a:t>
            </a:fld>
            <a:endParaRPr lang="nb-NO"/>
          </a:p>
        </p:txBody>
      </p:sp>
    </p:spTree>
    <p:extLst>
      <p:ext uri="{BB962C8B-B14F-4D97-AF65-F5344CB8AC3E}">
        <p14:creationId xmlns:p14="http://schemas.microsoft.com/office/powerpoint/2010/main" val="28874296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3" y="1988839"/>
            <a:ext cx="5471963" cy="4421485"/>
          </a:xfrm>
          <a:prstGeom prst="rect">
            <a:avLst/>
          </a:prstGeom>
        </p:spPr>
        <p:txBody>
          <a:bodyPr/>
          <a:lstStyle/>
          <a:p>
            <a:pPr lvl="0"/>
            <a:r>
              <a:rPr lang="en-US" dirty="0"/>
              <a:t>Click to edit Master text styles</a:t>
            </a:r>
          </a:p>
          <a:p>
            <a:pPr lvl="1"/>
            <a:r>
              <a:rPr lang="en-US" dirty="0"/>
              <a:t>Second level</a:t>
            </a:r>
          </a:p>
          <a:p>
            <a:pPr lvl="2"/>
            <a:r>
              <a:rPr lang="en-US" dirty="0"/>
              <a:t>Third level</a:t>
            </a:r>
          </a:p>
        </p:txBody>
      </p:sp>
      <p:sp>
        <p:nvSpPr>
          <p:cNvPr id="6" name="Rectangle 7"/>
          <p:cNvSpPr>
            <a:spLocks noGrp="1" noChangeArrowheads="1"/>
          </p:cNvSpPr>
          <p:nvPr>
            <p:ph type="title"/>
          </p:nvPr>
        </p:nvSpPr>
        <p:spPr bwMode="auto">
          <a:xfrm>
            <a:off x="2555776" y="764704"/>
            <a:ext cx="6119887" cy="593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4214" y="1988839"/>
            <a:ext cx="2840136" cy="442148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3748089" y="1988839"/>
            <a:ext cx="2840136" cy="442148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7" name="Rectangle 7"/>
          <p:cNvSpPr>
            <a:spLocks noGrp="1" noChangeArrowheads="1"/>
          </p:cNvSpPr>
          <p:nvPr>
            <p:ph type="title"/>
          </p:nvPr>
        </p:nvSpPr>
        <p:spPr bwMode="auto">
          <a:xfrm>
            <a:off x="2555776" y="764704"/>
            <a:ext cx="6119887" cy="593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Rectangle 7"/>
          <p:cNvSpPr>
            <a:spLocks noGrp="1" noChangeArrowheads="1"/>
          </p:cNvSpPr>
          <p:nvPr>
            <p:ph type="title"/>
          </p:nvPr>
        </p:nvSpPr>
        <p:spPr bwMode="auto">
          <a:xfrm>
            <a:off x="2555776" y="764704"/>
            <a:ext cx="6119887" cy="593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46.xml"/><Relationship Id="rId7" Type="http://schemas.openxmlformats.org/officeDocument/2006/relationships/image" Target="../media/image14.jpeg"/><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theme" Target="../theme/theme10.xml"/><Relationship Id="rId5" Type="http://schemas.openxmlformats.org/officeDocument/2006/relationships/slideLayout" Target="../slideLayouts/slideLayout48.xml"/><Relationship Id="rId4" Type="http://schemas.openxmlformats.org/officeDocument/2006/relationships/slideLayout" Target="../slideLayouts/slideLayout47.xml"/><Relationship Id="rId9" Type="http://schemas.openxmlformats.org/officeDocument/2006/relationships/image" Target="../media/image1.emf"/></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slideLayout" Target="../slideLayouts/slideLayout51.xml"/><Relationship Id="rId7" Type="http://schemas.openxmlformats.org/officeDocument/2006/relationships/theme" Target="../theme/theme11.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5" Type="http://schemas.openxmlformats.org/officeDocument/2006/relationships/slideLayout" Target="../slideLayouts/slideLayout53.xml"/><Relationship Id="rId10" Type="http://schemas.openxmlformats.org/officeDocument/2006/relationships/image" Target="../media/image1.emf"/><Relationship Id="rId4" Type="http://schemas.openxmlformats.org/officeDocument/2006/relationships/slideLayout" Target="../slideLayouts/slideLayout52.xml"/><Relationship Id="rId9" Type="http://schemas.openxmlformats.org/officeDocument/2006/relationships/image" Target="../media/image2.png"/></Relationships>
</file>

<file path=ppt/slideMasters/_rels/slideMaster12.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slideLayout" Target="../slideLayouts/slideLayout57.xml"/><Relationship Id="rId7" Type="http://schemas.openxmlformats.org/officeDocument/2006/relationships/theme" Target="../theme/theme12.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5" Type="http://schemas.openxmlformats.org/officeDocument/2006/relationships/slideLayout" Target="../slideLayouts/slideLayout59.xml"/><Relationship Id="rId10" Type="http://schemas.openxmlformats.org/officeDocument/2006/relationships/image" Target="../media/image1.emf"/><Relationship Id="rId4" Type="http://schemas.openxmlformats.org/officeDocument/2006/relationships/slideLayout" Target="../slideLayouts/slideLayout58.xml"/><Relationship Id="rId9" Type="http://schemas.openxmlformats.org/officeDocument/2006/relationships/image" Target="../media/image2.png"/></Relationships>
</file>

<file path=ppt/slideMasters/_rels/slideMaster1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slideLayout" Target="../slideLayouts/slideLayout63.xml"/><Relationship Id="rId7" Type="http://schemas.openxmlformats.org/officeDocument/2006/relationships/theme" Target="../theme/theme13.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5" Type="http://schemas.openxmlformats.org/officeDocument/2006/relationships/slideLayout" Target="../slideLayouts/slideLayout65.xml"/><Relationship Id="rId10" Type="http://schemas.openxmlformats.org/officeDocument/2006/relationships/image" Target="../media/image1.emf"/><Relationship Id="rId4" Type="http://schemas.openxmlformats.org/officeDocument/2006/relationships/slideLayout" Target="../slideLayouts/slideLayout64.xml"/><Relationship Id="rId9" Type="http://schemas.openxmlformats.org/officeDocument/2006/relationships/image" Target="../media/image2.png"/></Relationships>
</file>

<file path=ppt/slideMasters/_rels/slideMaster1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69.xml"/><Relationship Id="rId7" Type="http://schemas.openxmlformats.org/officeDocument/2006/relationships/image" Target="../media/image1.emf"/><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image" Target="../media/image19.emf"/><Relationship Id="rId5" Type="http://schemas.openxmlformats.org/officeDocument/2006/relationships/image" Target="../media/image18.jpeg"/><Relationship Id="rId4" Type="http://schemas.openxmlformats.org/officeDocument/2006/relationships/theme" Target="../theme/theme14.xml"/><Relationship Id="rId9" Type="http://schemas.openxmlformats.org/officeDocument/2006/relationships/image" Target="../media/image4.emf"/></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1.emf"/><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6.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9.xml"/><Relationship Id="rId7" Type="http://schemas.openxmlformats.org/officeDocument/2006/relationships/image" Target="../media/image7.jpe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3.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image" Target="../media/image8.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4.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1.emf"/></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9.xml"/><Relationship Id="rId7" Type="http://schemas.openxmlformats.org/officeDocument/2006/relationships/image" Target="../media/image9.jpe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5.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image" Target="../media/image1.emf"/></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4.xml"/><Relationship Id="rId7" Type="http://schemas.openxmlformats.org/officeDocument/2006/relationships/image" Target="../media/image10.jpe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6.xml"/><Relationship Id="rId5" Type="http://schemas.openxmlformats.org/officeDocument/2006/relationships/slideLayout" Target="../slideLayouts/slideLayout26.xml"/><Relationship Id="rId4" Type="http://schemas.openxmlformats.org/officeDocument/2006/relationships/slideLayout" Target="../slideLayouts/slideLayout25.xml"/><Relationship Id="rId9" Type="http://schemas.openxmlformats.org/officeDocument/2006/relationships/image" Target="../media/image1.emf"/></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9.xml"/><Relationship Id="rId7" Type="http://schemas.openxmlformats.org/officeDocument/2006/relationships/image" Target="../media/image11.jpeg"/><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theme" Target="../theme/theme7.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image" Target="../media/image1.emf"/></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4.xml"/><Relationship Id="rId7" Type="http://schemas.openxmlformats.org/officeDocument/2006/relationships/image" Target="../media/image12.jpeg"/><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theme" Target="../theme/theme8.xml"/><Relationship Id="rId5" Type="http://schemas.openxmlformats.org/officeDocument/2006/relationships/slideLayout" Target="../slideLayouts/slideLayout36.xml"/><Relationship Id="rId4" Type="http://schemas.openxmlformats.org/officeDocument/2006/relationships/slideLayout" Target="../slideLayouts/slideLayout35.xml"/><Relationship Id="rId9" Type="http://schemas.openxmlformats.org/officeDocument/2006/relationships/image" Target="../media/image1.emf"/></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1.emf"/><Relationship Id="rId5" Type="http://schemas.openxmlformats.org/officeDocument/2006/relationships/slideLayout" Target="../slideLayouts/slideLayout41.xml"/><Relationship Id="rId10" Type="http://schemas.openxmlformats.org/officeDocument/2006/relationships/image" Target="../media/image2.png"/><Relationship Id="rId4" Type="http://schemas.openxmlformats.org/officeDocument/2006/relationships/slideLayout" Target="../slideLayouts/slideLayout40.xml"/><Relationship Id="rId9" Type="http://schemas.openxmlformats.org/officeDocument/2006/relationships/image" Target="../media/image1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54307" name="Rectangle 3"/>
          <p:cNvSpPr>
            <a:spLocks noGrp="1" noChangeArrowheads="1"/>
          </p:cNvSpPr>
          <p:nvPr>
            <p:ph type="body" idx="1"/>
          </p:nvPr>
        </p:nvSpPr>
        <p:spPr bwMode="auto">
          <a:xfrm>
            <a:off x="684213" y="1988840"/>
            <a:ext cx="8002587" cy="398945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354311" name="Rectangle 7"/>
          <p:cNvSpPr>
            <a:spLocks noGrp="1" noChangeArrowheads="1"/>
          </p:cNvSpPr>
          <p:nvPr>
            <p:ph type="title"/>
          </p:nvPr>
        </p:nvSpPr>
        <p:spPr bwMode="auto">
          <a:xfrm>
            <a:off x="2555776" y="764704"/>
            <a:ext cx="6119887" cy="593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3" name="Rectangle 2"/>
          <p:cNvSpPr/>
          <p:nvPr/>
        </p:nvSpPr>
        <p:spPr bwMode="auto">
          <a:xfrm>
            <a:off x="-72008" y="1412776"/>
            <a:ext cx="9252520" cy="216024"/>
          </a:xfrm>
          <a:prstGeom prst="rect">
            <a:avLst/>
          </a:prstGeom>
          <a:solidFill>
            <a:srgbClr val="27272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rgbClr val="B5B500"/>
              </a:buClr>
              <a:buSzTx/>
              <a:buFontTx/>
              <a:buChar char="•"/>
              <a:tabLst/>
            </a:pPr>
            <a:endParaRPr kumimoji="0" lang="en-US" sz="1800" b="0" i="0" u="none" strike="noStrike" cap="none" normalizeH="0" baseline="0">
              <a:ln>
                <a:noFill/>
              </a:ln>
              <a:solidFill>
                <a:schemeClr val="tx1"/>
              </a:solidFill>
              <a:effectLst/>
              <a:latin typeface="Arial" charset="0"/>
            </a:endParaRPr>
          </a:p>
        </p:txBody>
      </p:sp>
      <p:pic>
        <p:nvPicPr>
          <p:cNvPr id="7" name="Picture 6" descr="technology in motion_white.ai"/>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92280" y="1412776"/>
            <a:ext cx="1497766" cy="216024"/>
          </a:xfrm>
          <a:prstGeom prst="rect">
            <a:avLst/>
          </a:prstGeom>
        </p:spPr>
      </p:pic>
      <p:pic>
        <p:nvPicPr>
          <p:cNvPr id="14" name="Picture 13" descr="Fara_Logo_RGB.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1520" y="260648"/>
            <a:ext cx="1296144" cy="761532"/>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 id="2147483659" r:id="rId2"/>
    <p:sldLayoutId id="2147483821" r:id="rId3"/>
  </p:sldLayoutIdLst>
  <p:transition/>
  <p:hf hdr="0" dt="0"/>
  <p:txStyles>
    <p:titleStyle>
      <a:lvl1pPr algn="r" rtl="0" eaLnBrk="1" fontAlgn="base" hangingPunct="1">
        <a:spcBef>
          <a:spcPct val="0"/>
        </a:spcBef>
        <a:spcAft>
          <a:spcPct val="0"/>
        </a:spcAft>
        <a:defRPr sz="3200">
          <a:solidFill>
            <a:srgbClr val="6C1869"/>
          </a:solidFill>
          <a:latin typeface="+mj-lt"/>
          <a:ea typeface="+mj-ea"/>
          <a:cs typeface="+mj-cs"/>
        </a:defRPr>
      </a:lvl1pPr>
      <a:lvl2pPr algn="l" rtl="0" eaLnBrk="1" fontAlgn="base" hangingPunct="1">
        <a:spcBef>
          <a:spcPct val="0"/>
        </a:spcBef>
        <a:spcAft>
          <a:spcPct val="0"/>
        </a:spcAft>
        <a:defRPr sz="3200">
          <a:solidFill>
            <a:schemeClr val="bg1"/>
          </a:solidFill>
          <a:latin typeface="Arial" charset="0"/>
        </a:defRPr>
      </a:lvl2pPr>
      <a:lvl3pPr algn="l" rtl="0" eaLnBrk="1" fontAlgn="base" hangingPunct="1">
        <a:spcBef>
          <a:spcPct val="0"/>
        </a:spcBef>
        <a:spcAft>
          <a:spcPct val="0"/>
        </a:spcAft>
        <a:defRPr sz="3200">
          <a:solidFill>
            <a:schemeClr val="bg1"/>
          </a:solidFill>
          <a:latin typeface="Arial" charset="0"/>
        </a:defRPr>
      </a:lvl3pPr>
      <a:lvl4pPr algn="l" rtl="0" eaLnBrk="1" fontAlgn="base" hangingPunct="1">
        <a:spcBef>
          <a:spcPct val="0"/>
        </a:spcBef>
        <a:spcAft>
          <a:spcPct val="0"/>
        </a:spcAft>
        <a:defRPr sz="3200">
          <a:solidFill>
            <a:schemeClr val="bg1"/>
          </a:solidFill>
          <a:latin typeface="Arial" charset="0"/>
        </a:defRPr>
      </a:lvl4pPr>
      <a:lvl5pPr algn="l" rtl="0" eaLnBrk="1" fontAlgn="base" hangingPunct="1">
        <a:spcBef>
          <a:spcPct val="0"/>
        </a:spcBef>
        <a:spcAft>
          <a:spcPct val="0"/>
        </a:spcAft>
        <a:defRPr sz="3200">
          <a:solidFill>
            <a:schemeClr val="bg1"/>
          </a:solidFill>
          <a:latin typeface="Arial" charset="0"/>
        </a:defRPr>
      </a:lvl5pPr>
      <a:lvl6pPr marL="457200" algn="l" rtl="0" eaLnBrk="1" fontAlgn="base" hangingPunct="1">
        <a:spcBef>
          <a:spcPct val="0"/>
        </a:spcBef>
        <a:spcAft>
          <a:spcPct val="0"/>
        </a:spcAft>
        <a:defRPr sz="3200">
          <a:solidFill>
            <a:schemeClr val="bg1"/>
          </a:solidFill>
          <a:latin typeface="Arial" charset="0"/>
        </a:defRPr>
      </a:lvl6pPr>
      <a:lvl7pPr marL="914400" algn="l" rtl="0" eaLnBrk="1" fontAlgn="base" hangingPunct="1">
        <a:spcBef>
          <a:spcPct val="0"/>
        </a:spcBef>
        <a:spcAft>
          <a:spcPct val="0"/>
        </a:spcAft>
        <a:defRPr sz="3200">
          <a:solidFill>
            <a:schemeClr val="bg1"/>
          </a:solidFill>
          <a:latin typeface="Arial" charset="0"/>
        </a:defRPr>
      </a:lvl7pPr>
      <a:lvl8pPr marL="1371600" algn="l" rtl="0" eaLnBrk="1" fontAlgn="base" hangingPunct="1">
        <a:spcBef>
          <a:spcPct val="0"/>
        </a:spcBef>
        <a:spcAft>
          <a:spcPct val="0"/>
        </a:spcAft>
        <a:defRPr sz="3200">
          <a:solidFill>
            <a:schemeClr val="bg1"/>
          </a:solidFill>
          <a:latin typeface="Arial" charset="0"/>
        </a:defRPr>
      </a:lvl8pPr>
      <a:lvl9pPr marL="1828800" algn="l" rtl="0" eaLnBrk="1" fontAlgn="base" hangingPunct="1">
        <a:spcBef>
          <a:spcPct val="0"/>
        </a:spcBef>
        <a:spcAft>
          <a:spcPct val="0"/>
        </a:spcAft>
        <a:defRPr sz="3200">
          <a:solidFill>
            <a:schemeClr val="bg1"/>
          </a:solidFill>
          <a:latin typeface="Arial" charset="0"/>
        </a:defRPr>
      </a:lvl9pPr>
    </p:titleStyle>
    <p:bodyStyle>
      <a:lvl1pPr marL="234000" indent="-234000" algn="l" rtl="0" eaLnBrk="1" fontAlgn="base" hangingPunct="1">
        <a:spcBef>
          <a:spcPct val="20000"/>
        </a:spcBef>
        <a:spcAft>
          <a:spcPct val="0"/>
        </a:spcAft>
        <a:buClr>
          <a:srgbClr val="6C1869"/>
        </a:buClr>
        <a:buChar char="•"/>
        <a:defRPr>
          <a:solidFill>
            <a:srgbClr val="272727"/>
          </a:solidFill>
          <a:latin typeface="+mn-lt"/>
          <a:ea typeface="+mn-ea"/>
          <a:cs typeface="+mn-cs"/>
        </a:defRPr>
      </a:lvl1pPr>
      <a:lvl2pPr marL="525600" indent="-234000" algn="l" rtl="0" eaLnBrk="1" fontAlgn="base" hangingPunct="1">
        <a:spcBef>
          <a:spcPct val="20000"/>
        </a:spcBef>
        <a:spcAft>
          <a:spcPct val="0"/>
        </a:spcAft>
        <a:buClr>
          <a:srgbClr val="6C1869"/>
        </a:buClr>
        <a:buFont typeface="Lucida Grande"/>
        <a:buChar char="-"/>
        <a:defRPr sz="1600">
          <a:solidFill>
            <a:srgbClr val="828381"/>
          </a:solidFill>
          <a:latin typeface="+mn-lt"/>
        </a:defRPr>
      </a:lvl2pPr>
      <a:lvl3pPr marL="784800" indent="-228600" algn="l" rtl="0" eaLnBrk="1" fontAlgn="base" hangingPunct="1">
        <a:spcBef>
          <a:spcPct val="20000"/>
        </a:spcBef>
        <a:spcAft>
          <a:spcPct val="0"/>
        </a:spcAft>
        <a:buClr>
          <a:srgbClr val="6C1869"/>
        </a:buClr>
        <a:buSzPct val="100000"/>
        <a:buFont typeface="Lucida Grande"/>
        <a:buChar char="⦦"/>
        <a:defRPr sz="1400">
          <a:solidFill>
            <a:srgbClr val="828381"/>
          </a:solidFill>
          <a:latin typeface="+mn-lt"/>
        </a:defRPr>
      </a:lvl3pPr>
      <a:lvl4pPr marL="1144800" indent="-228600" algn="l" rtl="0" eaLnBrk="1" fontAlgn="base" hangingPunct="1">
        <a:spcBef>
          <a:spcPct val="20000"/>
        </a:spcBef>
        <a:spcAft>
          <a:spcPct val="0"/>
        </a:spcAft>
        <a:buClr>
          <a:srgbClr val="6C1869"/>
        </a:buClr>
        <a:buFont typeface="Lucida Grande"/>
        <a:buChar char="-"/>
        <a:defRPr sz="1200">
          <a:solidFill>
            <a:srgbClr val="828381"/>
          </a:solidFill>
          <a:latin typeface="+mn-lt"/>
        </a:defRPr>
      </a:lvl4pPr>
      <a:lvl5pPr marL="1396800" indent="-228600" algn="l" rtl="0" eaLnBrk="1" fontAlgn="base" hangingPunct="1">
        <a:spcBef>
          <a:spcPct val="20000"/>
        </a:spcBef>
        <a:spcAft>
          <a:spcPct val="0"/>
        </a:spcAft>
        <a:buClr>
          <a:srgbClr val="6C1869"/>
        </a:buClr>
        <a:buFont typeface="Lucida Grande"/>
        <a:buChar char="-"/>
        <a:defRPr sz="1000">
          <a:solidFill>
            <a:srgbClr val="828381"/>
          </a:solidFill>
          <a:latin typeface="+mn-lt"/>
        </a:defRPr>
      </a:lvl5pPr>
      <a:lvl6pPr marL="2514600" indent="-228600" algn="l" rtl="0" eaLnBrk="1" fontAlgn="base" hangingPunct="1">
        <a:spcBef>
          <a:spcPct val="20000"/>
        </a:spcBef>
        <a:spcAft>
          <a:spcPct val="0"/>
        </a:spcAft>
        <a:buClr>
          <a:srgbClr val="B5B500"/>
        </a:buClr>
        <a:buChar char="•"/>
        <a:defRPr sz="1000">
          <a:solidFill>
            <a:schemeClr val="tx1"/>
          </a:solidFill>
          <a:latin typeface="+mn-lt"/>
        </a:defRPr>
      </a:lvl6pPr>
      <a:lvl7pPr marL="2971800" indent="-228600" algn="l" rtl="0" eaLnBrk="1" fontAlgn="base" hangingPunct="1">
        <a:spcBef>
          <a:spcPct val="20000"/>
        </a:spcBef>
        <a:spcAft>
          <a:spcPct val="0"/>
        </a:spcAft>
        <a:buClr>
          <a:srgbClr val="B5B500"/>
        </a:buClr>
        <a:buChar char="•"/>
        <a:defRPr sz="1000">
          <a:solidFill>
            <a:schemeClr val="tx1"/>
          </a:solidFill>
          <a:latin typeface="+mn-lt"/>
        </a:defRPr>
      </a:lvl7pPr>
      <a:lvl8pPr marL="3429000" indent="-228600" algn="l" rtl="0" eaLnBrk="1" fontAlgn="base" hangingPunct="1">
        <a:spcBef>
          <a:spcPct val="20000"/>
        </a:spcBef>
        <a:spcAft>
          <a:spcPct val="0"/>
        </a:spcAft>
        <a:buClr>
          <a:srgbClr val="B5B500"/>
        </a:buClr>
        <a:buChar char="•"/>
        <a:defRPr sz="1000">
          <a:solidFill>
            <a:schemeClr val="tx1"/>
          </a:solidFill>
          <a:latin typeface="+mn-lt"/>
        </a:defRPr>
      </a:lvl8pPr>
      <a:lvl9pPr marL="3886200" indent="-228600" algn="l" rtl="0" eaLnBrk="1" fontAlgn="base" hangingPunct="1">
        <a:spcBef>
          <a:spcPct val="20000"/>
        </a:spcBef>
        <a:spcAft>
          <a:spcPct val="0"/>
        </a:spcAft>
        <a:buClr>
          <a:srgbClr val="B5B500"/>
        </a:buClr>
        <a:buChar char="•"/>
        <a:defRPr sz="1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56430" name="Picture 14" descr="_Married_ppt"/>
          <p:cNvPicPr>
            <a:picLocks noChangeAspect="1" noChangeArrowheads="1"/>
          </p:cNvPicPr>
          <p:nvPr/>
        </p:nvPicPr>
        <p:blipFill>
          <a:blip r:embed="rId7" cstate="print"/>
          <a:stretch>
            <a:fillRect/>
          </a:stretch>
        </p:blipFill>
        <p:spPr bwMode="auto">
          <a:xfrm>
            <a:off x="5964729" y="4643446"/>
            <a:ext cx="2546974" cy="1698613"/>
          </a:xfrm>
          <a:prstGeom prst="rect">
            <a:avLst/>
          </a:prstGeom>
          <a:noFill/>
        </p:spPr>
      </p:pic>
      <p:sp>
        <p:nvSpPr>
          <p:cNvPr id="8" name="Rectangle 3"/>
          <p:cNvSpPr>
            <a:spLocks noGrp="1" noChangeArrowheads="1"/>
          </p:cNvSpPr>
          <p:nvPr>
            <p:ph type="body" idx="1"/>
          </p:nvPr>
        </p:nvSpPr>
        <p:spPr bwMode="auto">
          <a:xfrm>
            <a:off x="684213" y="1988840"/>
            <a:ext cx="4967907" cy="398945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1" name="Rectangle 7"/>
          <p:cNvSpPr>
            <a:spLocks noGrp="1" noChangeArrowheads="1"/>
          </p:cNvSpPr>
          <p:nvPr>
            <p:ph type="title"/>
          </p:nvPr>
        </p:nvSpPr>
        <p:spPr bwMode="auto">
          <a:xfrm>
            <a:off x="2555776" y="764704"/>
            <a:ext cx="6119887" cy="593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6" name="Rectangle 15"/>
          <p:cNvSpPr/>
          <p:nvPr/>
        </p:nvSpPr>
        <p:spPr bwMode="auto">
          <a:xfrm>
            <a:off x="-72008" y="1412776"/>
            <a:ext cx="9252520" cy="216024"/>
          </a:xfrm>
          <a:prstGeom prst="rect">
            <a:avLst/>
          </a:prstGeom>
          <a:solidFill>
            <a:srgbClr val="27272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rgbClr val="B5B500"/>
              </a:buClr>
              <a:buSzTx/>
              <a:buFontTx/>
              <a:buChar char="•"/>
              <a:tabLst/>
            </a:pPr>
            <a:endParaRPr kumimoji="0" lang="en-US" sz="1800" b="0" i="0" u="none" strike="noStrike" cap="none" normalizeH="0" baseline="0">
              <a:ln>
                <a:noFill/>
              </a:ln>
              <a:solidFill>
                <a:schemeClr val="tx1"/>
              </a:solidFill>
              <a:effectLst/>
              <a:latin typeface="Arial" charset="0"/>
            </a:endParaRPr>
          </a:p>
        </p:txBody>
      </p:sp>
      <p:pic>
        <p:nvPicPr>
          <p:cNvPr id="20" name="Picture 19" descr="Fara_Logo_RGB.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1520" y="260648"/>
            <a:ext cx="1296144" cy="761532"/>
          </a:xfrm>
          <a:prstGeom prst="rect">
            <a:avLst/>
          </a:prstGeom>
        </p:spPr>
      </p:pic>
      <p:pic>
        <p:nvPicPr>
          <p:cNvPr id="21" name="Picture 20" descr="technology in motion_white.ai"/>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92280" y="1412776"/>
            <a:ext cx="1497766" cy="216024"/>
          </a:xfrm>
          <a:prstGeom prst="rect">
            <a:avLst/>
          </a:prstGeom>
        </p:spPr>
      </p:pic>
    </p:spTree>
  </p:cSld>
  <p:clrMap bg1="lt1" tx1="dk1" bg2="lt2" tx2="dk2" accent1="accent1" accent2="accent2" accent3="accent3" accent4="accent4" accent5="accent5" accent6="accent6" hlink="hlink" folHlink="folHlink"/>
  <p:sldLayoutIdLst>
    <p:sldLayoutId id="2147483724" r:id="rId1"/>
    <p:sldLayoutId id="2147483725" r:id="rId2"/>
    <p:sldLayoutId id="2147483728" r:id="rId3"/>
    <p:sldLayoutId id="2147483729" r:id="rId4"/>
    <p:sldLayoutId id="2147483730" r:id="rId5"/>
  </p:sldLayoutIdLst>
  <p:transition/>
  <p:hf hdr="0" dt="0"/>
  <p:txStyles>
    <p:titleStyle>
      <a:lvl1pPr algn="r" rtl="0" fontAlgn="base">
        <a:spcBef>
          <a:spcPct val="0"/>
        </a:spcBef>
        <a:spcAft>
          <a:spcPct val="0"/>
        </a:spcAft>
        <a:defRPr sz="3200">
          <a:solidFill>
            <a:srgbClr val="6C1869"/>
          </a:solidFill>
          <a:latin typeface="+mj-lt"/>
          <a:ea typeface="+mj-ea"/>
          <a:cs typeface="+mj-cs"/>
        </a:defRPr>
      </a:lvl1pPr>
      <a:lvl2pPr algn="l" rtl="0" fontAlgn="base">
        <a:spcBef>
          <a:spcPct val="0"/>
        </a:spcBef>
        <a:spcAft>
          <a:spcPct val="0"/>
        </a:spcAft>
        <a:defRPr sz="3200">
          <a:solidFill>
            <a:schemeClr val="bg1"/>
          </a:solidFill>
          <a:latin typeface="Arial" charset="0"/>
        </a:defRPr>
      </a:lvl2pPr>
      <a:lvl3pPr algn="l" rtl="0" fontAlgn="base">
        <a:spcBef>
          <a:spcPct val="0"/>
        </a:spcBef>
        <a:spcAft>
          <a:spcPct val="0"/>
        </a:spcAft>
        <a:defRPr sz="3200">
          <a:solidFill>
            <a:schemeClr val="bg1"/>
          </a:solidFill>
          <a:latin typeface="Arial" charset="0"/>
        </a:defRPr>
      </a:lvl3pPr>
      <a:lvl4pPr algn="l" rtl="0" fontAlgn="base">
        <a:spcBef>
          <a:spcPct val="0"/>
        </a:spcBef>
        <a:spcAft>
          <a:spcPct val="0"/>
        </a:spcAft>
        <a:defRPr sz="3200">
          <a:solidFill>
            <a:schemeClr val="bg1"/>
          </a:solidFill>
          <a:latin typeface="Arial" charset="0"/>
        </a:defRPr>
      </a:lvl4pPr>
      <a:lvl5pPr algn="l" rtl="0" fontAlgn="base">
        <a:spcBef>
          <a:spcPct val="0"/>
        </a:spcBef>
        <a:spcAft>
          <a:spcPct val="0"/>
        </a:spcAft>
        <a:defRPr sz="3200">
          <a:solidFill>
            <a:schemeClr val="bg1"/>
          </a:solidFill>
          <a:latin typeface="Arial" charset="0"/>
        </a:defRPr>
      </a:lvl5pPr>
      <a:lvl6pPr marL="457200" algn="l" rtl="0" fontAlgn="base">
        <a:spcBef>
          <a:spcPct val="0"/>
        </a:spcBef>
        <a:spcAft>
          <a:spcPct val="0"/>
        </a:spcAft>
        <a:defRPr sz="3200">
          <a:solidFill>
            <a:schemeClr val="bg1"/>
          </a:solidFill>
          <a:latin typeface="Arial" charset="0"/>
        </a:defRPr>
      </a:lvl6pPr>
      <a:lvl7pPr marL="914400" algn="l" rtl="0" fontAlgn="base">
        <a:spcBef>
          <a:spcPct val="0"/>
        </a:spcBef>
        <a:spcAft>
          <a:spcPct val="0"/>
        </a:spcAft>
        <a:defRPr sz="3200">
          <a:solidFill>
            <a:schemeClr val="bg1"/>
          </a:solidFill>
          <a:latin typeface="Arial" charset="0"/>
        </a:defRPr>
      </a:lvl7pPr>
      <a:lvl8pPr marL="1371600" algn="l" rtl="0" fontAlgn="base">
        <a:spcBef>
          <a:spcPct val="0"/>
        </a:spcBef>
        <a:spcAft>
          <a:spcPct val="0"/>
        </a:spcAft>
        <a:defRPr sz="3200">
          <a:solidFill>
            <a:schemeClr val="bg1"/>
          </a:solidFill>
          <a:latin typeface="Arial" charset="0"/>
        </a:defRPr>
      </a:lvl8pPr>
      <a:lvl9pPr marL="1828800" algn="l" rtl="0" fontAlgn="base">
        <a:spcBef>
          <a:spcPct val="0"/>
        </a:spcBef>
        <a:spcAft>
          <a:spcPct val="0"/>
        </a:spcAft>
        <a:defRPr sz="3200">
          <a:solidFill>
            <a:schemeClr val="bg1"/>
          </a:solidFill>
          <a:latin typeface="Arial" charset="0"/>
        </a:defRPr>
      </a:lvl9pPr>
    </p:titleStyle>
    <p:bodyStyle>
      <a:lvl1pPr marL="234000" indent="-234000" algn="l" rtl="0" fontAlgn="base">
        <a:spcBef>
          <a:spcPct val="20000"/>
        </a:spcBef>
        <a:spcAft>
          <a:spcPct val="0"/>
        </a:spcAft>
        <a:buClr>
          <a:srgbClr val="6C1869"/>
        </a:buClr>
        <a:buChar char="•"/>
        <a:defRPr>
          <a:solidFill>
            <a:srgbClr val="272727"/>
          </a:solidFill>
          <a:latin typeface="+mn-lt"/>
          <a:ea typeface="+mn-ea"/>
          <a:cs typeface="+mn-cs"/>
        </a:defRPr>
      </a:lvl1pPr>
      <a:lvl2pPr marL="489600" indent="-234000" algn="l" rtl="0" fontAlgn="base">
        <a:spcBef>
          <a:spcPct val="20000"/>
        </a:spcBef>
        <a:spcAft>
          <a:spcPct val="0"/>
        </a:spcAft>
        <a:buClr>
          <a:srgbClr val="6C1869"/>
        </a:buClr>
        <a:buFont typeface="Lucida Grande"/>
        <a:buChar char="-"/>
        <a:defRPr sz="1600">
          <a:solidFill>
            <a:srgbClr val="828381"/>
          </a:solidFill>
          <a:latin typeface="+mn-lt"/>
        </a:defRPr>
      </a:lvl2pPr>
      <a:lvl3pPr marL="748800" indent="-228600" algn="l" rtl="0" fontAlgn="base">
        <a:spcBef>
          <a:spcPct val="20000"/>
        </a:spcBef>
        <a:spcAft>
          <a:spcPct val="0"/>
        </a:spcAft>
        <a:buClr>
          <a:srgbClr val="6C1869"/>
        </a:buClr>
        <a:buFont typeface="Lucida Grande"/>
        <a:buChar char="⦦"/>
        <a:defRPr sz="1400">
          <a:solidFill>
            <a:srgbClr val="828381"/>
          </a:solidFill>
          <a:latin typeface="+mn-lt"/>
        </a:defRPr>
      </a:lvl3pPr>
      <a:lvl4pPr marL="1600200" indent="-228600" algn="l" rtl="0" fontAlgn="base">
        <a:spcBef>
          <a:spcPct val="20000"/>
        </a:spcBef>
        <a:spcAft>
          <a:spcPct val="0"/>
        </a:spcAft>
        <a:buClr>
          <a:srgbClr val="6C1869"/>
        </a:buClr>
        <a:buChar char="•"/>
        <a:defRPr sz="1200">
          <a:solidFill>
            <a:srgbClr val="828381"/>
          </a:solidFill>
          <a:latin typeface="+mn-lt"/>
        </a:defRPr>
      </a:lvl4pPr>
      <a:lvl5pPr marL="2057400" indent="-228600" algn="l" rtl="0" fontAlgn="base">
        <a:spcBef>
          <a:spcPct val="20000"/>
        </a:spcBef>
        <a:spcAft>
          <a:spcPct val="0"/>
        </a:spcAft>
        <a:buClr>
          <a:srgbClr val="6C1869"/>
        </a:buClr>
        <a:buChar char="•"/>
        <a:defRPr sz="1000">
          <a:solidFill>
            <a:srgbClr val="828381"/>
          </a:solidFill>
          <a:latin typeface="+mn-lt"/>
        </a:defRPr>
      </a:lvl5pPr>
      <a:lvl6pPr marL="2514600" indent="-228600" algn="l" rtl="0" fontAlgn="base">
        <a:spcBef>
          <a:spcPct val="20000"/>
        </a:spcBef>
        <a:spcAft>
          <a:spcPct val="0"/>
        </a:spcAft>
        <a:buClr>
          <a:srgbClr val="B5B500"/>
        </a:buClr>
        <a:buChar char="•"/>
        <a:defRPr sz="1000">
          <a:solidFill>
            <a:schemeClr val="tx1"/>
          </a:solidFill>
          <a:latin typeface="+mn-lt"/>
        </a:defRPr>
      </a:lvl6pPr>
      <a:lvl7pPr marL="2971800" indent="-228600" algn="l" rtl="0" fontAlgn="base">
        <a:spcBef>
          <a:spcPct val="20000"/>
        </a:spcBef>
        <a:spcAft>
          <a:spcPct val="0"/>
        </a:spcAft>
        <a:buClr>
          <a:srgbClr val="B5B500"/>
        </a:buClr>
        <a:buChar char="•"/>
        <a:defRPr sz="1000">
          <a:solidFill>
            <a:schemeClr val="tx1"/>
          </a:solidFill>
          <a:latin typeface="+mn-lt"/>
        </a:defRPr>
      </a:lvl7pPr>
      <a:lvl8pPr marL="3429000" indent="-228600" algn="l" rtl="0" fontAlgn="base">
        <a:spcBef>
          <a:spcPct val="20000"/>
        </a:spcBef>
        <a:spcAft>
          <a:spcPct val="0"/>
        </a:spcAft>
        <a:buClr>
          <a:srgbClr val="B5B500"/>
        </a:buClr>
        <a:buChar char="•"/>
        <a:defRPr sz="1000">
          <a:solidFill>
            <a:schemeClr val="tx1"/>
          </a:solidFill>
          <a:latin typeface="+mn-lt"/>
        </a:defRPr>
      </a:lvl8pPr>
      <a:lvl9pPr marL="3886200" indent="-228600" algn="l" rtl="0" fontAlgn="base">
        <a:spcBef>
          <a:spcPct val="20000"/>
        </a:spcBef>
        <a:spcAft>
          <a:spcPct val="0"/>
        </a:spcAft>
        <a:buClr>
          <a:srgbClr val="B5B500"/>
        </a:buClr>
        <a:buChar char="•"/>
        <a:defRPr sz="1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56430" name="Picture 14" descr="_Married_ppt"/>
          <p:cNvPicPr>
            <a:picLocks noChangeAspect="1" noChangeArrowheads="1"/>
          </p:cNvPicPr>
          <p:nvPr/>
        </p:nvPicPr>
        <p:blipFill>
          <a:blip r:embed="rId8" cstate="print"/>
          <a:stretch>
            <a:fillRect/>
          </a:stretch>
        </p:blipFill>
        <p:spPr bwMode="auto">
          <a:xfrm>
            <a:off x="5964729" y="4643446"/>
            <a:ext cx="2546974" cy="1698612"/>
          </a:xfrm>
          <a:prstGeom prst="rect">
            <a:avLst/>
          </a:prstGeom>
          <a:noFill/>
        </p:spPr>
      </p:pic>
      <p:sp>
        <p:nvSpPr>
          <p:cNvPr id="8" name="Rectangle 3"/>
          <p:cNvSpPr>
            <a:spLocks noGrp="1" noChangeArrowheads="1"/>
          </p:cNvSpPr>
          <p:nvPr>
            <p:ph type="body" idx="1"/>
          </p:nvPr>
        </p:nvSpPr>
        <p:spPr bwMode="auto">
          <a:xfrm>
            <a:off x="684213" y="1988840"/>
            <a:ext cx="4967907" cy="398945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1" name="Rectangle 7"/>
          <p:cNvSpPr>
            <a:spLocks noGrp="1" noChangeArrowheads="1"/>
          </p:cNvSpPr>
          <p:nvPr>
            <p:ph type="title"/>
          </p:nvPr>
        </p:nvSpPr>
        <p:spPr bwMode="auto">
          <a:xfrm>
            <a:off x="2555776" y="764704"/>
            <a:ext cx="6119887" cy="593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4" name="Rectangle 13"/>
          <p:cNvSpPr/>
          <p:nvPr/>
        </p:nvSpPr>
        <p:spPr bwMode="auto">
          <a:xfrm>
            <a:off x="-72008" y="1412776"/>
            <a:ext cx="9252520" cy="216024"/>
          </a:xfrm>
          <a:prstGeom prst="rect">
            <a:avLst/>
          </a:prstGeom>
          <a:solidFill>
            <a:srgbClr val="27272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rgbClr val="B5B500"/>
              </a:buClr>
              <a:buSzTx/>
              <a:buFontTx/>
              <a:buChar char="•"/>
              <a:tabLst/>
            </a:pPr>
            <a:endParaRPr kumimoji="0" lang="en-US" sz="1800" b="0" i="0" u="none" strike="noStrike" cap="none" normalizeH="0" baseline="0">
              <a:ln>
                <a:noFill/>
              </a:ln>
              <a:solidFill>
                <a:schemeClr val="tx1"/>
              </a:solidFill>
              <a:effectLst/>
              <a:latin typeface="Arial" charset="0"/>
            </a:endParaRPr>
          </a:p>
        </p:txBody>
      </p:sp>
      <p:pic>
        <p:nvPicPr>
          <p:cNvPr id="18" name="Picture 17" descr="Fara_Logo_RGB.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1520" y="260648"/>
            <a:ext cx="1296144" cy="761532"/>
          </a:xfrm>
          <a:prstGeom prst="rect">
            <a:avLst/>
          </a:prstGeom>
        </p:spPr>
      </p:pic>
      <p:pic>
        <p:nvPicPr>
          <p:cNvPr id="19" name="Picture 18" descr="technology in motion_white.ai"/>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092280" y="1412776"/>
            <a:ext cx="1497766" cy="216024"/>
          </a:xfrm>
          <a:prstGeom prst="rect">
            <a:avLst/>
          </a:prstGeom>
        </p:spPr>
      </p:pic>
    </p:spTree>
  </p:cSld>
  <p:clrMap bg1="lt1" tx1="dk1" bg2="lt2" tx2="dk2" accent1="accent1" accent2="accent2" accent3="accent3" accent4="accent4" accent5="accent5" accent6="accent6" hlink="hlink" folHlink="folHlink"/>
  <p:sldLayoutIdLst>
    <p:sldLayoutId id="2147483783" r:id="rId1"/>
    <p:sldLayoutId id="2147483784" r:id="rId2"/>
    <p:sldLayoutId id="2147483787" r:id="rId3"/>
    <p:sldLayoutId id="2147483788" r:id="rId4"/>
    <p:sldLayoutId id="2147483789" r:id="rId5"/>
    <p:sldLayoutId id="2147483791" r:id="rId6"/>
  </p:sldLayoutIdLst>
  <p:transition/>
  <p:hf hdr="0" dt="0"/>
  <p:txStyles>
    <p:titleStyle>
      <a:lvl1pPr algn="r" rtl="0" fontAlgn="base">
        <a:spcBef>
          <a:spcPct val="0"/>
        </a:spcBef>
        <a:spcAft>
          <a:spcPct val="0"/>
        </a:spcAft>
        <a:defRPr sz="3200">
          <a:solidFill>
            <a:srgbClr val="6C1869"/>
          </a:solidFill>
          <a:latin typeface="+mj-lt"/>
          <a:ea typeface="+mj-ea"/>
          <a:cs typeface="+mj-cs"/>
        </a:defRPr>
      </a:lvl1pPr>
      <a:lvl2pPr algn="l" rtl="0" fontAlgn="base">
        <a:spcBef>
          <a:spcPct val="0"/>
        </a:spcBef>
        <a:spcAft>
          <a:spcPct val="0"/>
        </a:spcAft>
        <a:defRPr sz="3200">
          <a:solidFill>
            <a:schemeClr val="bg1"/>
          </a:solidFill>
          <a:latin typeface="Arial" charset="0"/>
        </a:defRPr>
      </a:lvl2pPr>
      <a:lvl3pPr algn="l" rtl="0" fontAlgn="base">
        <a:spcBef>
          <a:spcPct val="0"/>
        </a:spcBef>
        <a:spcAft>
          <a:spcPct val="0"/>
        </a:spcAft>
        <a:defRPr sz="3200">
          <a:solidFill>
            <a:schemeClr val="bg1"/>
          </a:solidFill>
          <a:latin typeface="Arial" charset="0"/>
        </a:defRPr>
      </a:lvl3pPr>
      <a:lvl4pPr algn="l" rtl="0" fontAlgn="base">
        <a:spcBef>
          <a:spcPct val="0"/>
        </a:spcBef>
        <a:spcAft>
          <a:spcPct val="0"/>
        </a:spcAft>
        <a:defRPr sz="3200">
          <a:solidFill>
            <a:schemeClr val="bg1"/>
          </a:solidFill>
          <a:latin typeface="Arial" charset="0"/>
        </a:defRPr>
      </a:lvl4pPr>
      <a:lvl5pPr algn="l" rtl="0" fontAlgn="base">
        <a:spcBef>
          <a:spcPct val="0"/>
        </a:spcBef>
        <a:spcAft>
          <a:spcPct val="0"/>
        </a:spcAft>
        <a:defRPr sz="3200">
          <a:solidFill>
            <a:schemeClr val="bg1"/>
          </a:solidFill>
          <a:latin typeface="Arial" charset="0"/>
        </a:defRPr>
      </a:lvl5pPr>
      <a:lvl6pPr marL="457200" algn="l" rtl="0" fontAlgn="base">
        <a:spcBef>
          <a:spcPct val="0"/>
        </a:spcBef>
        <a:spcAft>
          <a:spcPct val="0"/>
        </a:spcAft>
        <a:defRPr sz="3200">
          <a:solidFill>
            <a:schemeClr val="bg1"/>
          </a:solidFill>
          <a:latin typeface="Arial" charset="0"/>
        </a:defRPr>
      </a:lvl6pPr>
      <a:lvl7pPr marL="914400" algn="l" rtl="0" fontAlgn="base">
        <a:spcBef>
          <a:spcPct val="0"/>
        </a:spcBef>
        <a:spcAft>
          <a:spcPct val="0"/>
        </a:spcAft>
        <a:defRPr sz="3200">
          <a:solidFill>
            <a:schemeClr val="bg1"/>
          </a:solidFill>
          <a:latin typeface="Arial" charset="0"/>
        </a:defRPr>
      </a:lvl7pPr>
      <a:lvl8pPr marL="1371600" algn="l" rtl="0" fontAlgn="base">
        <a:spcBef>
          <a:spcPct val="0"/>
        </a:spcBef>
        <a:spcAft>
          <a:spcPct val="0"/>
        </a:spcAft>
        <a:defRPr sz="3200">
          <a:solidFill>
            <a:schemeClr val="bg1"/>
          </a:solidFill>
          <a:latin typeface="Arial" charset="0"/>
        </a:defRPr>
      </a:lvl8pPr>
      <a:lvl9pPr marL="1828800" algn="l" rtl="0" fontAlgn="base">
        <a:spcBef>
          <a:spcPct val="0"/>
        </a:spcBef>
        <a:spcAft>
          <a:spcPct val="0"/>
        </a:spcAft>
        <a:defRPr sz="3200">
          <a:solidFill>
            <a:schemeClr val="bg1"/>
          </a:solidFill>
          <a:latin typeface="Arial" charset="0"/>
        </a:defRPr>
      </a:lvl9pPr>
    </p:titleStyle>
    <p:bodyStyle>
      <a:lvl1pPr marL="234000" indent="-234000" algn="l" rtl="0" fontAlgn="base">
        <a:spcBef>
          <a:spcPct val="20000"/>
        </a:spcBef>
        <a:spcAft>
          <a:spcPct val="0"/>
        </a:spcAft>
        <a:buClr>
          <a:srgbClr val="6C1869"/>
        </a:buClr>
        <a:buChar char="•"/>
        <a:defRPr>
          <a:solidFill>
            <a:srgbClr val="272727"/>
          </a:solidFill>
          <a:latin typeface="+mn-lt"/>
          <a:ea typeface="+mn-ea"/>
          <a:cs typeface="+mn-cs"/>
        </a:defRPr>
      </a:lvl1pPr>
      <a:lvl2pPr marL="489600" indent="-234000" algn="l" rtl="0" fontAlgn="base">
        <a:spcBef>
          <a:spcPct val="20000"/>
        </a:spcBef>
        <a:spcAft>
          <a:spcPct val="0"/>
        </a:spcAft>
        <a:buClr>
          <a:srgbClr val="6C1869"/>
        </a:buClr>
        <a:buFont typeface="Lucida Grande"/>
        <a:buChar char="-"/>
        <a:defRPr sz="1600">
          <a:solidFill>
            <a:srgbClr val="828381"/>
          </a:solidFill>
          <a:latin typeface="+mn-lt"/>
        </a:defRPr>
      </a:lvl2pPr>
      <a:lvl3pPr marL="748800" indent="-228600" algn="l" rtl="0" fontAlgn="base">
        <a:spcBef>
          <a:spcPct val="20000"/>
        </a:spcBef>
        <a:spcAft>
          <a:spcPct val="0"/>
        </a:spcAft>
        <a:buClr>
          <a:srgbClr val="6C1869"/>
        </a:buClr>
        <a:buFont typeface="Lucida Grande"/>
        <a:buChar char="⦦"/>
        <a:defRPr sz="1400">
          <a:solidFill>
            <a:srgbClr val="828381"/>
          </a:solidFill>
          <a:latin typeface="+mn-lt"/>
        </a:defRPr>
      </a:lvl3pPr>
      <a:lvl4pPr marL="1600200" indent="-228600" algn="l" rtl="0" fontAlgn="base">
        <a:spcBef>
          <a:spcPct val="20000"/>
        </a:spcBef>
        <a:spcAft>
          <a:spcPct val="0"/>
        </a:spcAft>
        <a:buClr>
          <a:srgbClr val="6C1869"/>
        </a:buClr>
        <a:buChar char="•"/>
        <a:defRPr sz="1200">
          <a:solidFill>
            <a:srgbClr val="828381"/>
          </a:solidFill>
          <a:latin typeface="+mn-lt"/>
        </a:defRPr>
      </a:lvl4pPr>
      <a:lvl5pPr marL="2057400" indent="-228600" algn="l" rtl="0" fontAlgn="base">
        <a:spcBef>
          <a:spcPct val="20000"/>
        </a:spcBef>
        <a:spcAft>
          <a:spcPct val="0"/>
        </a:spcAft>
        <a:buClr>
          <a:srgbClr val="6C1869"/>
        </a:buClr>
        <a:buChar char="•"/>
        <a:defRPr sz="1000">
          <a:solidFill>
            <a:srgbClr val="828381"/>
          </a:solidFill>
          <a:latin typeface="+mn-lt"/>
        </a:defRPr>
      </a:lvl5pPr>
      <a:lvl6pPr marL="2514600" indent="-228600" algn="l" rtl="0" fontAlgn="base">
        <a:spcBef>
          <a:spcPct val="20000"/>
        </a:spcBef>
        <a:spcAft>
          <a:spcPct val="0"/>
        </a:spcAft>
        <a:buClr>
          <a:srgbClr val="B5B500"/>
        </a:buClr>
        <a:buChar char="•"/>
        <a:defRPr sz="1000">
          <a:solidFill>
            <a:schemeClr val="tx1"/>
          </a:solidFill>
          <a:latin typeface="+mn-lt"/>
        </a:defRPr>
      </a:lvl6pPr>
      <a:lvl7pPr marL="2971800" indent="-228600" algn="l" rtl="0" fontAlgn="base">
        <a:spcBef>
          <a:spcPct val="20000"/>
        </a:spcBef>
        <a:spcAft>
          <a:spcPct val="0"/>
        </a:spcAft>
        <a:buClr>
          <a:srgbClr val="B5B500"/>
        </a:buClr>
        <a:buChar char="•"/>
        <a:defRPr sz="1000">
          <a:solidFill>
            <a:schemeClr val="tx1"/>
          </a:solidFill>
          <a:latin typeface="+mn-lt"/>
        </a:defRPr>
      </a:lvl7pPr>
      <a:lvl8pPr marL="3429000" indent="-228600" algn="l" rtl="0" fontAlgn="base">
        <a:spcBef>
          <a:spcPct val="20000"/>
        </a:spcBef>
        <a:spcAft>
          <a:spcPct val="0"/>
        </a:spcAft>
        <a:buClr>
          <a:srgbClr val="B5B500"/>
        </a:buClr>
        <a:buChar char="•"/>
        <a:defRPr sz="1000">
          <a:solidFill>
            <a:schemeClr val="tx1"/>
          </a:solidFill>
          <a:latin typeface="+mn-lt"/>
        </a:defRPr>
      </a:lvl8pPr>
      <a:lvl9pPr marL="3886200" indent="-228600" algn="l" rtl="0" fontAlgn="base">
        <a:spcBef>
          <a:spcPct val="20000"/>
        </a:spcBef>
        <a:spcAft>
          <a:spcPct val="0"/>
        </a:spcAft>
        <a:buClr>
          <a:srgbClr val="B5B500"/>
        </a:buClr>
        <a:buChar char="•"/>
        <a:defRPr sz="1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56430" name="Picture 14" descr="_Married_ppt"/>
          <p:cNvPicPr>
            <a:picLocks noChangeAspect="1" noChangeArrowheads="1"/>
          </p:cNvPicPr>
          <p:nvPr/>
        </p:nvPicPr>
        <p:blipFill>
          <a:blip r:embed="rId8" cstate="print"/>
          <a:stretch>
            <a:fillRect/>
          </a:stretch>
        </p:blipFill>
        <p:spPr bwMode="auto">
          <a:xfrm>
            <a:off x="5964729" y="4643446"/>
            <a:ext cx="2546973" cy="1698612"/>
          </a:xfrm>
          <a:prstGeom prst="rect">
            <a:avLst/>
          </a:prstGeom>
          <a:noFill/>
        </p:spPr>
      </p:pic>
      <p:sp>
        <p:nvSpPr>
          <p:cNvPr id="8" name="Rectangle 3"/>
          <p:cNvSpPr>
            <a:spLocks noGrp="1" noChangeArrowheads="1"/>
          </p:cNvSpPr>
          <p:nvPr>
            <p:ph type="body" idx="1"/>
          </p:nvPr>
        </p:nvSpPr>
        <p:spPr bwMode="auto">
          <a:xfrm>
            <a:off x="684213" y="1988840"/>
            <a:ext cx="4967907" cy="398945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1" name="Rectangle 7"/>
          <p:cNvSpPr>
            <a:spLocks noGrp="1" noChangeArrowheads="1"/>
          </p:cNvSpPr>
          <p:nvPr>
            <p:ph type="title"/>
          </p:nvPr>
        </p:nvSpPr>
        <p:spPr bwMode="auto">
          <a:xfrm>
            <a:off x="2555776" y="764704"/>
            <a:ext cx="6119887" cy="593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4" name="Rectangle 13"/>
          <p:cNvSpPr/>
          <p:nvPr/>
        </p:nvSpPr>
        <p:spPr bwMode="auto">
          <a:xfrm>
            <a:off x="-72008" y="1412776"/>
            <a:ext cx="9252520" cy="216024"/>
          </a:xfrm>
          <a:prstGeom prst="rect">
            <a:avLst/>
          </a:prstGeom>
          <a:solidFill>
            <a:srgbClr val="27272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rgbClr val="B5B500"/>
              </a:buClr>
              <a:buSzTx/>
              <a:buFontTx/>
              <a:buChar char="•"/>
              <a:tabLst/>
            </a:pPr>
            <a:endParaRPr kumimoji="0" lang="en-US" sz="1800" b="0" i="0" u="none" strike="noStrike" cap="none" normalizeH="0" baseline="0">
              <a:ln>
                <a:noFill/>
              </a:ln>
              <a:solidFill>
                <a:schemeClr val="tx1"/>
              </a:solidFill>
              <a:effectLst/>
              <a:latin typeface="Arial" charset="0"/>
            </a:endParaRPr>
          </a:p>
        </p:txBody>
      </p:sp>
      <p:pic>
        <p:nvPicPr>
          <p:cNvPr id="18" name="Picture 17" descr="Fara_Logo_RGB.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1520" y="260648"/>
            <a:ext cx="1296144" cy="761532"/>
          </a:xfrm>
          <a:prstGeom prst="rect">
            <a:avLst/>
          </a:prstGeom>
        </p:spPr>
      </p:pic>
      <p:pic>
        <p:nvPicPr>
          <p:cNvPr id="19" name="Picture 18" descr="technology in motion_white.ai"/>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092280" y="1412776"/>
            <a:ext cx="1497766" cy="216024"/>
          </a:xfrm>
          <a:prstGeom prst="rect">
            <a:avLst/>
          </a:prstGeom>
        </p:spPr>
      </p:pic>
    </p:spTree>
  </p:cSld>
  <p:clrMap bg1="lt1" tx1="dk1" bg2="lt2" tx2="dk2" accent1="accent1" accent2="accent2" accent3="accent3" accent4="accent4" accent5="accent5" accent6="accent6" hlink="hlink" folHlink="folHlink"/>
  <p:sldLayoutIdLst>
    <p:sldLayoutId id="2147483795" r:id="rId1"/>
    <p:sldLayoutId id="2147483796" r:id="rId2"/>
    <p:sldLayoutId id="2147483799" r:id="rId3"/>
    <p:sldLayoutId id="2147483800" r:id="rId4"/>
    <p:sldLayoutId id="2147483801" r:id="rId5"/>
    <p:sldLayoutId id="2147483803" r:id="rId6"/>
  </p:sldLayoutIdLst>
  <p:transition/>
  <p:hf hdr="0" dt="0"/>
  <p:txStyles>
    <p:titleStyle>
      <a:lvl1pPr algn="r" rtl="0" fontAlgn="base">
        <a:spcBef>
          <a:spcPct val="0"/>
        </a:spcBef>
        <a:spcAft>
          <a:spcPct val="0"/>
        </a:spcAft>
        <a:defRPr sz="3200">
          <a:solidFill>
            <a:srgbClr val="6C1869"/>
          </a:solidFill>
          <a:latin typeface="+mj-lt"/>
          <a:ea typeface="+mj-ea"/>
          <a:cs typeface="+mj-cs"/>
        </a:defRPr>
      </a:lvl1pPr>
      <a:lvl2pPr algn="l" rtl="0" fontAlgn="base">
        <a:spcBef>
          <a:spcPct val="0"/>
        </a:spcBef>
        <a:spcAft>
          <a:spcPct val="0"/>
        </a:spcAft>
        <a:defRPr sz="3200">
          <a:solidFill>
            <a:schemeClr val="bg1"/>
          </a:solidFill>
          <a:latin typeface="Arial" charset="0"/>
        </a:defRPr>
      </a:lvl2pPr>
      <a:lvl3pPr algn="l" rtl="0" fontAlgn="base">
        <a:spcBef>
          <a:spcPct val="0"/>
        </a:spcBef>
        <a:spcAft>
          <a:spcPct val="0"/>
        </a:spcAft>
        <a:defRPr sz="3200">
          <a:solidFill>
            <a:schemeClr val="bg1"/>
          </a:solidFill>
          <a:latin typeface="Arial" charset="0"/>
        </a:defRPr>
      </a:lvl3pPr>
      <a:lvl4pPr algn="l" rtl="0" fontAlgn="base">
        <a:spcBef>
          <a:spcPct val="0"/>
        </a:spcBef>
        <a:spcAft>
          <a:spcPct val="0"/>
        </a:spcAft>
        <a:defRPr sz="3200">
          <a:solidFill>
            <a:schemeClr val="bg1"/>
          </a:solidFill>
          <a:latin typeface="Arial" charset="0"/>
        </a:defRPr>
      </a:lvl4pPr>
      <a:lvl5pPr algn="l" rtl="0" fontAlgn="base">
        <a:spcBef>
          <a:spcPct val="0"/>
        </a:spcBef>
        <a:spcAft>
          <a:spcPct val="0"/>
        </a:spcAft>
        <a:defRPr sz="3200">
          <a:solidFill>
            <a:schemeClr val="bg1"/>
          </a:solidFill>
          <a:latin typeface="Arial" charset="0"/>
        </a:defRPr>
      </a:lvl5pPr>
      <a:lvl6pPr marL="457200" algn="l" rtl="0" fontAlgn="base">
        <a:spcBef>
          <a:spcPct val="0"/>
        </a:spcBef>
        <a:spcAft>
          <a:spcPct val="0"/>
        </a:spcAft>
        <a:defRPr sz="3200">
          <a:solidFill>
            <a:schemeClr val="bg1"/>
          </a:solidFill>
          <a:latin typeface="Arial" charset="0"/>
        </a:defRPr>
      </a:lvl6pPr>
      <a:lvl7pPr marL="914400" algn="l" rtl="0" fontAlgn="base">
        <a:spcBef>
          <a:spcPct val="0"/>
        </a:spcBef>
        <a:spcAft>
          <a:spcPct val="0"/>
        </a:spcAft>
        <a:defRPr sz="3200">
          <a:solidFill>
            <a:schemeClr val="bg1"/>
          </a:solidFill>
          <a:latin typeface="Arial" charset="0"/>
        </a:defRPr>
      </a:lvl7pPr>
      <a:lvl8pPr marL="1371600" algn="l" rtl="0" fontAlgn="base">
        <a:spcBef>
          <a:spcPct val="0"/>
        </a:spcBef>
        <a:spcAft>
          <a:spcPct val="0"/>
        </a:spcAft>
        <a:defRPr sz="3200">
          <a:solidFill>
            <a:schemeClr val="bg1"/>
          </a:solidFill>
          <a:latin typeface="Arial" charset="0"/>
        </a:defRPr>
      </a:lvl8pPr>
      <a:lvl9pPr marL="1828800" algn="l" rtl="0" fontAlgn="base">
        <a:spcBef>
          <a:spcPct val="0"/>
        </a:spcBef>
        <a:spcAft>
          <a:spcPct val="0"/>
        </a:spcAft>
        <a:defRPr sz="3200">
          <a:solidFill>
            <a:schemeClr val="bg1"/>
          </a:solidFill>
          <a:latin typeface="Arial" charset="0"/>
        </a:defRPr>
      </a:lvl9pPr>
    </p:titleStyle>
    <p:bodyStyle>
      <a:lvl1pPr marL="234000" indent="-234000" algn="l" rtl="0" fontAlgn="base">
        <a:spcBef>
          <a:spcPct val="20000"/>
        </a:spcBef>
        <a:spcAft>
          <a:spcPct val="0"/>
        </a:spcAft>
        <a:buClr>
          <a:srgbClr val="6C1869"/>
        </a:buClr>
        <a:buChar char="•"/>
        <a:defRPr>
          <a:solidFill>
            <a:srgbClr val="272727"/>
          </a:solidFill>
          <a:latin typeface="+mn-lt"/>
          <a:ea typeface="+mn-ea"/>
          <a:cs typeface="+mn-cs"/>
        </a:defRPr>
      </a:lvl1pPr>
      <a:lvl2pPr marL="489600" indent="-234000" algn="l" rtl="0" fontAlgn="base">
        <a:spcBef>
          <a:spcPct val="20000"/>
        </a:spcBef>
        <a:spcAft>
          <a:spcPct val="0"/>
        </a:spcAft>
        <a:buClr>
          <a:srgbClr val="6C1869"/>
        </a:buClr>
        <a:buFont typeface="Lucida Grande"/>
        <a:buChar char="-"/>
        <a:defRPr sz="1600">
          <a:solidFill>
            <a:srgbClr val="828381"/>
          </a:solidFill>
          <a:latin typeface="+mn-lt"/>
        </a:defRPr>
      </a:lvl2pPr>
      <a:lvl3pPr marL="748800" indent="-228600" algn="l" rtl="0" fontAlgn="base">
        <a:spcBef>
          <a:spcPct val="20000"/>
        </a:spcBef>
        <a:spcAft>
          <a:spcPct val="0"/>
        </a:spcAft>
        <a:buClr>
          <a:srgbClr val="6C1869"/>
        </a:buClr>
        <a:buFont typeface="Lucida Grande"/>
        <a:buChar char="⦦"/>
        <a:defRPr sz="1400">
          <a:solidFill>
            <a:srgbClr val="828381"/>
          </a:solidFill>
          <a:latin typeface="+mn-lt"/>
        </a:defRPr>
      </a:lvl3pPr>
      <a:lvl4pPr marL="1600200" indent="-228600" algn="l" rtl="0" fontAlgn="base">
        <a:spcBef>
          <a:spcPct val="20000"/>
        </a:spcBef>
        <a:spcAft>
          <a:spcPct val="0"/>
        </a:spcAft>
        <a:buClr>
          <a:srgbClr val="6C1869"/>
        </a:buClr>
        <a:buChar char="•"/>
        <a:defRPr sz="1200">
          <a:solidFill>
            <a:srgbClr val="5A5A59"/>
          </a:solidFill>
          <a:latin typeface="+mn-lt"/>
        </a:defRPr>
      </a:lvl4pPr>
      <a:lvl5pPr marL="2057400" indent="-228600" algn="l" rtl="0" fontAlgn="base">
        <a:spcBef>
          <a:spcPct val="20000"/>
        </a:spcBef>
        <a:spcAft>
          <a:spcPct val="0"/>
        </a:spcAft>
        <a:buClr>
          <a:srgbClr val="6C1869"/>
        </a:buClr>
        <a:buChar char="•"/>
        <a:defRPr sz="1000">
          <a:solidFill>
            <a:srgbClr val="5A5A59"/>
          </a:solidFill>
          <a:latin typeface="+mn-lt"/>
        </a:defRPr>
      </a:lvl5pPr>
      <a:lvl6pPr marL="2514600" indent="-228600" algn="l" rtl="0" fontAlgn="base">
        <a:spcBef>
          <a:spcPct val="20000"/>
        </a:spcBef>
        <a:spcAft>
          <a:spcPct val="0"/>
        </a:spcAft>
        <a:buClr>
          <a:srgbClr val="B5B500"/>
        </a:buClr>
        <a:buChar char="•"/>
        <a:defRPr sz="1000">
          <a:solidFill>
            <a:schemeClr val="tx1"/>
          </a:solidFill>
          <a:latin typeface="+mn-lt"/>
        </a:defRPr>
      </a:lvl6pPr>
      <a:lvl7pPr marL="2971800" indent="-228600" algn="l" rtl="0" fontAlgn="base">
        <a:spcBef>
          <a:spcPct val="20000"/>
        </a:spcBef>
        <a:spcAft>
          <a:spcPct val="0"/>
        </a:spcAft>
        <a:buClr>
          <a:srgbClr val="B5B500"/>
        </a:buClr>
        <a:buChar char="•"/>
        <a:defRPr sz="1000">
          <a:solidFill>
            <a:schemeClr val="tx1"/>
          </a:solidFill>
          <a:latin typeface="+mn-lt"/>
        </a:defRPr>
      </a:lvl7pPr>
      <a:lvl8pPr marL="3429000" indent="-228600" algn="l" rtl="0" fontAlgn="base">
        <a:spcBef>
          <a:spcPct val="20000"/>
        </a:spcBef>
        <a:spcAft>
          <a:spcPct val="0"/>
        </a:spcAft>
        <a:buClr>
          <a:srgbClr val="B5B500"/>
        </a:buClr>
        <a:buChar char="•"/>
        <a:defRPr sz="1000">
          <a:solidFill>
            <a:schemeClr val="tx1"/>
          </a:solidFill>
          <a:latin typeface="+mn-lt"/>
        </a:defRPr>
      </a:lvl8pPr>
      <a:lvl9pPr marL="3886200" indent="-228600" algn="l" rtl="0" fontAlgn="base">
        <a:spcBef>
          <a:spcPct val="20000"/>
        </a:spcBef>
        <a:spcAft>
          <a:spcPct val="0"/>
        </a:spcAft>
        <a:buClr>
          <a:srgbClr val="B5B500"/>
        </a:buClr>
        <a:buChar char="•"/>
        <a:defRPr sz="1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56430" name="Picture 14" descr="_Married_ppt"/>
          <p:cNvPicPr>
            <a:picLocks noChangeAspect="1" noChangeArrowheads="1"/>
          </p:cNvPicPr>
          <p:nvPr/>
        </p:nvPicPr>
        <p:blipFill>
          <a:blip r:embed="rId8" cstate="print"/>
          <a:stretch>
            <a:fillRect/>
          </a:stretch>
        </p:blipFill>
        <p:spPr bwMode="auto">
          <a:xfrm>
            <a:off x="5964729" y="4644292"/>
            <a:ext cx="2546973" cy="1696920"/>
          </a:xfrm>
          <a:prstGeom prst="rect">
            <a:avLst/>
          </a:prstGeom>
          <a:noFill/>
        </p:spPr>
      </p:pic>
      <p:sp>
        <p:nvSpPr>
          <p:cNvPr id="8" name="Rectangle 3"/>
          <p:cNvSpPr>
            <a:spLocks noGrp="1" noChangeArrowheads="1"/>
          </p:cNvSpPr>
          <p:nvPr>
            <p:ph type="body" idx="1"/>
          </p:nvPr>
        </p:nvSpPr>
        <p:spPr bwMode="auto">
          <a:xfrm>
            <a:off x="684213" y="1988840"/>
            <a:ext cx="8002587" cy="398945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1" name="Rectangle 7"/>
          <p:cNvSpPr>
            <a:spLocks noGrp="1" noChangeArrowheads="1"/>
          </p:cNvSpPr>
          <p:nvPr>
            <p:ph type="title"/>
          </p:nvPr>
        </p:nvSpPr>
        <p:spPr bwMode="auto">
          <a:xfrm>
            <a:off x="2555776" y="764704"/>
            <a:ext cx="6119887" cy="593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4" name="Rectangle 13"/>
          <p:cNvSpPr/>
          <p:nvPr/>
        </p:nvSpPr>
        <p:spPr bwMode="auto">
          <a:xfrm>
            <a:off x="-72008" y="1412776"/>
            <a:ext cx="9252520" cy="216024"/>
          </a:xfrm>
          <a:prstGeom prst="rect">
            <a:avLst/>
          </a:prstGeom>
          <a:solidFill>
            <a:srgbClr val="27272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rgbClr val="B5B500"/>
              </a:buClr>
              <a:buSzTx/>
              <a:buFontTx/>
              <a:buChar char="•"/>
              <a:tabLst/>
            </a:pPr>
            <a:endParaRPr kumimoji="0" lang="en-US" sz="1800" b="0" i="0" u="none" strike="noStrike" cap="none" normalizeH="0" baseline="0">
              <a:ln>
                <a:noFill/>
              </a:ln>
              <a:solidFill>
                <a:schemeClr val="tx1"/>
              </a:solidFill>
              <a:effectLst/>
              <a:latin typeface="Arial" charset="0"/>
            </a:endParaRPr>
          </a:p>
        </p:txBody>
      </p:sp>
      <p:pic>
        <p:nvPicPr>
          <p:cNvPr id="18" name="Picture 17" descr="Fara_Logo_RGB.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1520" y="260648"/>
            <a:ext cx="1296144" cy="761532"/>
          </a:xfrm>
          <a:prstGeom prst="rect">
            <a:avLst/>
          </a:prstGeom>
        </p:spPr>
      </p:pic>
      <p:pic>
        <p:nvPicPr>
          <p:cNvPr id="19" name="Picture 18" descr="technology in motion_white.ai"/>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092280" y="1412776"/>
            <a:ext cx="1497766" cy="216024"/>
          </a:xfrm>
          <a:prstGeom prst="rect">
            <a:avLst/>
          </a:prstGeom>
        </p:spPr>
      </p:pic>
    </p:spTree>
  </p:cSld>
  <p:clrMap bg1="lt1" tx1="dk1" bg2="lt2" tx2="dk2" accent1="accent1" accent2="accent2" accent3="accent3" accent4="accent4" accent5="accent5" accent6="accent6" hlink="hlink" folHlink="folHlink"/>
  <p:sldLayoutIdLst>
    <p:sldLayoutId id="2147483807" r:id="rId1"/>
    <p:sldLayoutId id="2147483808" r:id="rId2"/>
    <p:sldLayoutId id="2147483811" r:id="rId3"/>
    <p:sldLayoutId id="2147483812" r:id="rId4"/>
    <p:sldLayoutId id="2147483813" r:id="rId5"/>
    <p:sldLayoutId id="2147483815" r:id="rId6"/>
  </p:sldLayoutIdLst>
  <p:transition/>
  <p:hf hdr="0" dt="0"/>
  <p:txStyles>
    <p:titleStyle>
      <a:lvl1pPr algn="r" rtl="0" fontAlgn="base">
        <a:spcBef>
          <a:spcPct val="0"/>
        </a:spcBef>
        <a:spcAft>
          <a:spcPct val="0"/>
        </a:spcAft>
        <a:defRPr sz="3200">
          <a:solidFill>
            <a:srgbClr val="6C1869"/>
          </a:solidFill>
          <a:latin typeface="+mj-lt"/>
          <a:ea typeface="+mj-ea"/>
          <a:cs typeface="+mj-cs"/>
        </a:defRPr>
      </a:lvl1pPr>
      <a:lvl2pPr algn="l" rtl="0" fontAlgn="base">
        <a:spcBef>
          <a:spcPct val="0"/>
        </a:spcBef>
        <a:spcAft>
          <a:spcPct val="0"/>
        </a:spcAft>
        <a:defRPr sz="3200">
          <a:solidFill>
            <a:schemeClr val="bg1"/>
          </a:solidFill>
          <a:latin typeface="Arial" charset="0"/>
        </a:defRPr>
      </a:lvl2pPr>
      <a:lvl3pPr algn="l" rtl="0" fontAlgn="base">
        <a:spcBef>
          <a:spcPct val="0"/>
        </a:spcBef>
        <a:spcAft>
          <a:spcPct val="0"/>
        </a:spcAft>
        <a:defRPr sz="3200">
          <a:solidFill>
            <a:schemeClr val="bg1"/>
          </a:solidFill>
          <a:latin typeface="Arial" charset="0"/>
        </a:defRPr>
      </a:lvl3pPr>
      <a:lvl4pPr algn="l" rtl="0" fontAlgn="base">
        <a:spcBef>
          <a:spcPct val="0"/>
        </a:spcBef>
        <a:spcAft>
          <a:spcPct val="0"/>
        </a:spcAft>
        <a:defRPr sz="3200">
          <a:solidFill>
            <a:schemeClr val="bg1"/>
          </a:solidFill>
          <a:latin typeface="Arial" charset="0"/>
        </a:defRPr>
      </a:lvl4pPr>
      <a:lvl5pPr algn="l" rtl="0" fontAlgn="base">
        <a:spcBef>
          <a:spcPct val="0"/>
        </a:spcBef>
        <a:spcAft>
          <a:spcPct val="0"/>
        </a:spcAft>
        <a:defRPr sz="3200">
          <a:solidFill>
            <a:schemeClr val="bg1"/>
          </a:solidFill>
          <a:latin typeface="Arial" charset="0"/>
        </a:defRPr>
      </a:lvl5pPr>
      <a:lvl6pPr marL="457200" algn="l" rtl="0" fontAlgn="base">
        <a:spcBef>
          <a:spcPct val="0"/>
        </a:spcBef>
        <a:spcAft>
          <a:spcPct val="0"/>
        </a:spcAft>
        <a:defRPr sz="3200">
          <a:solidFill>
            <a:schemeClr val="bg1"/>
          </a:solidFill>
          <a:latin typeface="Arial" charset="0"/>
        </a:defRPr>
      </a:lvl6pPr>
      <a:lvl7pPr marL="914400" algn="l" rtl="0" fontAlgn="base">
        <a:spcBef>
          <a:spcPct val="0"/>
        </a:spcBef>
        <a:spcAft>
          <a:spcPct val="0"/>
        </a:spcAft>
        <a:defRPr sz="3200">
          <a:solidFill>
            <a:schemeClr val="bg1"/>
          </a:solidFill>
          <a:latin typeface="Arial" charset="0"/>
        </a:defRPr>
      </a:lvl7pPr>
      <a:lvl8pPr marL="1371600" algn="l" rtl="0" fontAlgn="base">
        <a:spcBef>
          <a:spcPct val="0"/>
        </a:spcBef>
        <a:spcAft>
          <a:spcPct val="0"/>
        </a:spcAft>
        <a:defRPr sz="3200">
          <a:solidFill>
            <a:schemeClr val="bg1"/>
          </a:solidFill>
          <a:latin typeface="Arial" charset="0"/>
        </a:defRPr>
      </a:lvl8pPr>
      <a:lvl9pPr marL="1828800" algn="l" rtl="0" fontAlgn="base">
        <a:spcBef>
          <a:spcPct val="0"/>
        </a:spcBef>
        <a:spcAft>
          <a:spcPct val="0"/>
        </a:spcAft>
        <a:defRPr sz="3200">
          <a:solidFill>
            <a:schemeClr val="bg1"/>
          </a:solidFill>
          <a:latin typeface="Arial" charset="0"/>
        </a:defRPr>
      </a:lvl9pPr>
    </p:titleStyle>
    <p:bodyStyle>
      <a:lvl1pPr marL="234000" indent="-234000" algn="l" rtl="0" fontAlgn="base">
        <a:spcBef>
          <a:spcPct val="20000"/>
        </a:spcBef>
        <a:spcAft>
          <a:spcPct val="0"/>
        </a:spcAft>
        <a:buClr>
          <a:srgbClr val="6C1869"/>
        </a:buClr>
        <a:buChar char="•"/>
        <a:defRPr>
          <a:solidFill>
            <a:srgbClr val="272727"/>
          </a:solidFill>
          <a:latin typeface="+mn-lt"/>
          <a:ea typeface="+mn-ea"/>
          <a:cs typeface="+mn-cs"/>
        </a:defRPr>
      </a:lvl1pPr>
      <a:lvl2pPr marL="489600" indent="-234000" algn="l" rtl="0" fontAlgn="base">
        <a:spcBef>
          <a:spcPct val="20000"/>
        </a:spcBef>
        <a:spcAft>
          <a:spcPct val="0"/>
        </a:spcAft>
        <a:buClr>
          <a:srgbClr val="6C1869"/>
        </a:buClr>
        <a:buFont typeface="Lucida Grande"/>
        <a:buChar char="-"/>
        <a:defRPr sz="1600">
          <a:solidFill>
            <a:srgbClr val="828381"/>
          </a:solidFill>
          <a:latin typeface="+mn-lt"/>
        </a:defRPr>
      </a:lvl2pPr>
      <a:lvl3pPr marL="748800" indent="-228600" algn="l" rtl="0" fontAlgn="base">
        <a:spcBef>
          <a:spcPct val="20000"/>
        </a:spcBef>
        <a:spcAft>
          <a:spcPct val="0"/>
        </a:spcAft>
        <a:buClr>
          <a:srgbClr val="6C1869"/>
        </a:buClr>
        <a:buFont typeface="Lucida Grande"/>
        <a:buChar char="⦦"/>
        <a:defRPr sz="1400">
          <a:solidFill>
            <a:srgbClr val="828381"/>
          </a:solidFill>
          <a:latin typeface="+mn-lt"/>
        </a:defRPr>
      </a:lvl3pPr>
      <a:lvl4pPr marL="1600200" indent="-228600" algn="l" rtl="0" fontAlgn="base">
        <a:spcBef>
          <a:spcPct val="20000"/>
        </a:spcBef>
        <a:spcAft>
          <a:spcPct val="0"/>
        </a:spcAft>
        <a:buClr>
          <a:srgbClr val="6C1869"/>
        </a:buClr>
        <a:buChar char="•"/>
        <a:defRPr sz="1200">
          <a:solidFill>
            <a:srgbClr val="5A5A59"/>
          </a:solidFill>
          <a:latin typeface="+mn-lt"/>
        </a:defRPr>
      </a:lvl4pPr>
      <a:lvl5pPr marL="2057400" indent="-228600" algn="l" rtl="0" fontAlgn="base">
        <a:spcBef>
          <a:spcPct val="20000"/>
        </a:spcBef>
        <a:spcAft>
          <a:spcPct val="0"/>
        </a:spcAft>
        <a:buClr>
          <a:srgbClr val="6C1869"/>
        </a:buClr>
        <a:buChar char="•"/>
        <a:defRPr sz="1000">
          <a:solidFill>
            <a:srgbClr val="5A5A59"/>
          </a:solidFill>
          <a:latin typeface="+mn-lt"/>
        </a:defRPr>
      </a:lvl5pPr>
      <a:lvl6pPr marL="2514600" indent="-228600" algn="l" rtl="0" fontAlgn="base">
        <a:spcBef>
          <a:spcPct val="20000"/>
        </a:spcBef>
        <a:spcAft>
          <a:spcPct val="0"/>
        </a:spcAft>
        <a:buClr>
          <a:srgbClr val="B5B500"/>
        </a:buClr>
        <a:buChar char="•"/>
        <a:defRPr sz="1000">
          <a:solidFill>
            <a:schemeClr val="tx1"/>
          </a:solidFill>
          <a:latin typeface="+mn-lt"/>
        </a:defRPr>
      </a:lvl6pPr>
      <a:lvl7pPr marL="2971800" indent="-228600" algn="l" rtl="0" fontAlgn="base">
        <a:spcBef>
          <a:spcPct val="20000"/>
        </a:spcBef>
        <a:spcAft>
          <a:spcPct val="0"/>
        </a:spcAft>
        <a:buClr>
          <a:srgbClr val="B5B500"/>
        </a:buClr>
        <a:buChar char="•"/>
        <a:defRPr sz="1000">
          <a:solidFill>
            <a:schemeClr val="tx1"/>
          </a:solidFill>
          <a:latin typeface="+mn-lt"/>
        </a:defRPr>
      </a:lvl7pPr>
      <a:lvl8pPr marL="3429000" indent="-228600" algn="l" rtl="0" fontAlgn="base">
        <a:spcBef>
          <a:spcPct val="20000"/>
        </a:spcBef>
        <a:spcAft>
          <a:spcPct val="0"/>
        </a:spcAft>
        <a:buClr>
          <a:srgbClr val="B5B500"/>
        </a:buClr>
        <a:buChar char="•"/>
        <a:defRPr sz="1000">
          <a:solidFill>
            <a:schemeClr val="tx1"/>
          </a:solidFill>
          <a:latin typeface="+mn-lt"/>
        </a:defRPr>
      </a:lvl8pPr>
      <a:lvl9pPr marL="3886200" indent="-228600" algn="l" rtl="0" fontAlgn="base">
        <a:spcBef>
          <a:spcPct val="20000"/>
        </a:spcBef>
        <a:spcAft>
          <a:spcPct val="0"/>
        </a:spcAft>
        <a:buClr>
          <a:srgbClr val="B5B500"/>
        </a:buClr>
        <a:buChar char="•"/>
        <a:defRPr sz="1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Picture 4" descr="_GT_1007_LR.jpg"/>
          <p:cNvPicPr>
            <a:picLocks noChangeAspect="1"/>
          </p:cNvPicPr>
          <p:nvPr/>
        </p:nvPicPr>
        <p:blipFill rotWithShape="1">
          <a:blip r:embed="rId5"/>
          <a:srcRect t="10574" b="26021"/>
          <a:stretch/>
        </p:blipFill>
        <p:spPr>
          <a:xfrm>
            <a:off x="0" y="1412776"/>
            <a:ext cx="9144000" cy="3866400"/>
          </a:xfrm>
          <a:prstGeom prst="rect">
            <a:avLst/>
          </a:prstGeom>
        </p:spPr>
      </p:pic>
      <p:pic>
        <p:nvPicPr>
          <p:cNvPr id="3" name="Picture 2" descr="stripes_C5_envelope_2.ai"/>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512" y="2924944"/>
            <a:ext cx="9252520" cy="2376263"/>
          </a:xfrm>
          <a:prstGeom prst="rect">
            <a:avLst/>
          </a:prstGeom>
        </p:spPr>
      </p:pic>
      <p:sp>
        <p:nvSpPr>
          <p:cNvPr id="13" name="Rectangle 12"/>
          <p:cNvSpPr/>
          <p:nvPr/>
        </p:nvSpPr>
        <p:spPr bwMode="auto">
          <a:xfrm>
            <a:off x="-72008" y="5229200"/>
            <a:ext cx="9252520" cy="432048"/>
          </a:xfrm>
          <a:prstGeom prst="rect">
            <a:avLst/>
          </a:prstGeom>
          <a:solidFill>
            <a:srgbClr val="27272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rgbClr val="B5B500"/>
              </a:buClr>
              <a:buSzTx/>
              <a:buFontTx/>
              <a:buChar char="•"/>
              <a:tabLst/>
            </a:pPr>
            <a:endParaRPr kumimoji="0" lang="en-US" sz="1800" b="0" i="0" u="none" strike="noStrike" cap="none" normalizeH="0" baseline="0">
              <a:ln>
                <a:noFill/>
              </a:ln>
              <a:solidFill>
                <a:schemeClr val="tx1"/>
              </a:solidFill>
              <a:effectLst/>
              <a:latin typeface="Arial" charset="0"/>
            </a:endParaRPr>
          </a:p>
        </p:txBody>
      </p:sp>
      <p:pic>
        <p:nvPicPr>
          <p:cNvPr id="14" name="Picture 13" descr="technology in motion_white.ai"/>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08916" y="5229200"/>
            <a:ext cx="2995532" cy="432048"/>
          </a:xfrm>
          <a:prstGeom prst="rect">
            <a:avLst/>
          </a:prstGeom>
        </p:spPr>
      </p:pic>
      <p:pic>
        <p:nvPicPr>
          <p:cNvPr id="17" name="Picture 16" descr="Fara_Logo_RGB.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1520" y="260648"/>
            <a:ext cx="1296144" cy="761532"/>
          </a:xfrm>
          <a:prstGeom prst="rect">
            <a:avLst/>
          </a:prstGeom>
        </p:spPr>
      </p:pic>
      <p:pic>
        <p:nvPicPr>
          <p:cNvPr id="18" name="Picture 17" descr="web_address_horizontal_1.ai"/>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80734" y="5949280"/>
            <a:ext cx="1562020" cy="216024"/>
          </a:xfrm>
          <a:prstGeom prst="rect">
            <a:avLst/>
          </a:prstGeom>
        </p:spPr>
      </p:pic>
    </p:spTree>
  </p:cSld>
  <p:clrMap bg1="lt1" tx1="dk1" bg2="lt2" tx2="dk2" accent1="accent1" accent2="accent2" accent3="accent3" accent4="accent4" accent5="accent5" accent6="accent6" hlink="hlink" folHlink="folHlink"/>
  <p:sldLayoutIdLst>
    <p:sldLayoutId id="2147483741" r:id="rId1"/>
    <p:sldLayoutId id="2147483822" r:id="rId2"/>
    <p:sldLayoutId id="2147483823" r:id="rId3"/>
  </p:sldLayoutIdLst>
  <p:transition/>
  <p:hf hdr="0" dt="0"/>
  <p:txStyles>
    <p:titleStyle>
      <a:lvl1pPr algn="l" rtl="0" fontAlgn="base">
        <a:spcBef>
          <a:spcPct val="0"/>
        </a:spcBef>
        <a:spcAft>
          <a:spcPct val="0"/>
        </a:spcAft>
        <a:defRPr sz="3200">
          <a:solidFill>
            <a:schemeClr val="bg1"/>
          </a:solidFill>
          <a:latin typeface="+mj-lt"/>
          <a:ea typeface="+mj-ea"/>
          <a:cs typeface="+mj-cs"/>
        </a:defRPr>
      </a:lvl1pPr>
      <a:lvl2pPr algn="l" rtl="0" fontAlgn="base">
        <a:spcBef>
          <a:spcPct val="0"/>
        </a:spcBef>
        <a:spcAft>
          <a:spcPct val="0"/>
        </a:spcAft>
        <a:defRPr sz="3200">
          <a:solidFill>
            <a:schemeClr val="bg1"/>
          </a:solidFill>
          <a:latin typeface="Arial" charset="0"/>
        </a:defRPr>
      </a:lvl2pPr>
      <a:lvl3pPr algn="l" rtl="0" fontAlgn="base">
        <a:spcBef>
          <a:spcPct val="0"/>
        </a:spcBef>
        <a:spcAft>
          <a:spcPct val="0"/>
        </a:spcAft>
        <a:defRPr sz="3200">
          <a:solidFill>
            <a:schemeClr val="bg1"/>
          </a:solidFill>
          <a:latin typeface="Arial" charset="0"/>
        </a:defRPr>
      </a:lvl3pPr>
      <a:lvl4pPr algn="l" rtl="0" fontAlgn="base">
        <a:spcBef>
          <a:spcPct val="0"/>
        </a:spcBef>
        <a:spcAft>
          <a:spcPct val="0"/>
        </a:spcAft>
        <a:defRPr sz="3200">
          <a:solidFill>
            <a:schemeClr val="bg1"/>
          </a:solidFill>
          <a:latin typeface="Arial" charset="0"/>
        </a:defRPr>
      </a:lvl4pPr>
      <a:lvl5pPr algn="l" rtl="0" fontAlgn="base">
        <a:spcBef>
          <a:spcPct val="0"/>
        </a:spcBef>
        <a:spcAft>
          <a:spcPct val="0"/>
        </a:spcAft>
        <a:defRPr sz="3200">
          <a:solidFill>
            <a:schemeClr val="bg1"/>
          </a:solidFill>
          <a:latin typeface="Arial" charset="0"/>
        </a:defRPr>
      </a:lvl5pPr>
      <a:lvl6pPr marL="457200" algn="l" rtl="0" fontAlgn="base">
        <a:spcBef>
          <a:spcPct val="0"/>
        </a:spcBef>
        <a:spcAft>
          <a:spcPct val="0"/>
        </a:spcAft>
        <a:defRPr sz="3200">
          <a:solidFill>
            <a:schemeClr val="bg1"/>
          </a:solidFill>
          <a:latin typeface="Arial" charset="0"/>
        </a:defRPr>
      </a:lvl6pPr>
      <a:lvl7pPr marL="914400" algn="l" rtl="0" fontAlgn="base">
        <a:spcBef>
          <a:spcPct val="0"/>
        </a:spcBef>
        <a:spcAft>
          <a:spcPct val="0"/>
        </a:spcAft>
        <a:defRPr sz="3200">
          <a:solidFill>
            <a:schemeClr val="bg1"/>
          </a:solidFill>
          <a:latin typeface="Arial" charset="0"/>
        </a:defRPr>
      </a:lvl7pPr>
      <a:lvl8pPr marL="1371600" algn="l" rtl="0" fontAlgn="base">
        <a:spcBef>
          <a:spcPct val="0"/>
        </a:spcBef>
        <a:spcAft>
          <a:spcPct val="0"/>
        </a:spcAft>
        <a:defRPr sz="3200">
          <a:solidFill>
            <a:schemeClr val="bg1"/>
          </a:solidFill>
          <a:latin typeface="Arial" charset="0"/>
        </a:defRPr>
      </a:lvl8pPr>
      <a:lvl9pPr marL="1828800" algn="l" rtl="0" fontAlgn="base">
        <a:spcBef>
          <a:spcPct val="0"/>
        </a:spcBef>
        <a:spcAft>
          <a:spcPct val="0"/>
        </a:spcAft>
        <a:defRPr sz="3200">
          <a:solidFill>
            <a:schemeClr val="bg1"/>
          </a:solidFill>
          <a:latin typeface="Arial" charset="0"/>
        </a:defRPr>
      </a:lvl9pPr>
    </p:titleStyle>
    <p:bodyStyle>
      <a:lvl1pPr marL="342900" indent="-342900" algn="l" rtl="0" fontAlgn="base">
        <a:spcBef>
          <a:spcPct val="20000"/>
        </a:spcBef>
        <a:spcAft>
          <a:spcPct val="0"/>
        </a:spcAft>
        <a:buClr>
          <a:srgbClr val="B5B500"/>
        </a:buClr>
        <a:defRPr>
          <a:solidFill>
            <a:schemeClr val="tx1"/>
          </a:solidFill>
          <a:latin typeface="+mn-lt"/>
          <a:ea typeface="+mn-ea"/>
          <a:cs typeface="+mn-cs"/>
        </a:defRPr>
      </a:lvl1pPr>
      <a:lvl2pPr marL="742950" indent="-285750" algn="l" rtl="0" fontAlgn="base">
        <a:spcBef>
          <a:spcPct val="20000"/>
        </a:spcBef>
        <a:spcAft>
          <a:spcPct val="0"/>
        </a:spcAft>
        <a:buClr>
          <a:srgbClr val="B5B500"/>
        </a:buClr>
        <a:buChar char="•"/>
        <a:defRPr sz="1600">
          <a:solidFill>
            <a:schemeClr val="tx1"/>
          </a:solidFill>
          <a:latin typeface="+mn-lt"/>
        </a:defRPr>
      </a:lvl2pPr>
      <a:lvl3pPr marL="1143000" indent="-228600" algn="l" rtl="0" fontAlgn="base">
        <a:spcBef>
          <a:spcPct val="20000"/>
        </a:spcBef>
        <a:spcAft>
          <a:spcPct val="0"/>
        </a:spcAft>
        <a:buClr>
          <a:srgbClr val="B5B500"/>
        </a:buClr>
        <a:buChar char="•"/>
        <a:defRPr sz="1400">
          <a:solidFill>
            <a:schemeClr val="tx1"/>
          </a:solidFill>
          <a:latin typeface="+mn-lt"/>
        </a:defRPr>
      </a:lvl3pPr>
      <a:lvl4pPr marL="1600200" indent="-228600" algn="l" rtl="0" fontAlgn="base">
        <a:spcBef>
          <a:spcPct val="20000"/>
        </a:spcBef>
        <a:spcAft>
          <a:spcPct val="0"/>
        </a:spcAft>
        <a:buClr>
          <a:srgbClr val="B5B500"/>
        </a:buClr>
        <a:buChar char="•"/>
        <a:defRPr sz="1200">
          <a:solidFill>
            <a:schemeClr val="tx1"/>
          </a:solidFill>
          <a:latin typeface="+mn-lt"/>
        </a:defRPr>
      </a:lvl4pPr>
      <a:lvl5pPr marL="2057400" indent="-228600" algn="l" rtl="0" fontAlgn="base">
        <a:spcBef>
          <a:spcPct val="20000"/>
        </a:spcBef>
        <a:spcAft>
          <a:spcPct val="0"/>
        </a:spcAft>
        <a:buClr>
          <a:srgbClr val="B5B500"/>
        </a:buClr>
        <a:buChar char="•"/>
        <a:defRPr sz="1000">
          <a:solidFill>
            <a:schemeClr val="tx1"/>
          </a:solidFill>
          <a:latin typeface="+mn-lt"/>
        </a:defRPr>
      </a:lvl5pPr>
      <a:lvl6pPr marL="2514600" indent="-228600" algn="l" rtl="0" fontAlgn="base">
        <a:spcBef>
          <a:spcPct val="20000"/>
        </a:spcBef>
        <a:spcAft>
          <a:spcPct val="0"/>
        </a:spcAft>
        <a:buClr>
          <a:srgbClr val="B5B500"/>
        </a:buClr>
        <a:buChar char="•"/>
        <a:defRPr sz="1000">
          <a:solidFill>
            <a:schemeClr val="tx1"/>
          </a:solidFill>
          <a:latin typeface="+mn-lt"/>
        </a:defRPr>
      </a:lvl6pPr>
      <a:lvl7pPr marL="2971800" indent="-228600" algn="l" rtl="0" fontAlgn="base">
        <a:spcBef>
          <a:spcPct val="20000"/>
        </a:spcBef>
        <a:spcAft>
          <a:spcPct val="0"/>
        </a:spcAft>
        <a:buClr>
          <a:srgbClr val="B5B500"/>
        </a:buClr>
        <a:buChar char="•"/>
        <a:defRPr sz="1000">
          <a:solidFill>
            <a:schemeClr val="tx1"/>
          </a:solidFill>
          <a:latin typeface="+mn-lt"/>
        </a:defRPr>
      </a:lvl7pPr>
      <a:lvl8pPr marL="3429000" indent="-228600" algn="l" rtl="0" fontAlgn="base">
        <a:spcBef>
          <a:spcPct val="20000"/>
        </a:spcBef>
        <a:spcAft>
          <a:spcPct val="0"/>
        </a:spcAft>
        <a:buClr>
          <a:srgbClr val="B5B500"/>
        </a:buClr>
        <a:buChar char="•"/>
        <a:defRPr sz="1000">
          <a:solidFill>
            <a:schemeClr val="tx1"/>
          </a:solidFill>
          <a:latin typeface="+mn-lt"/>
        </a:defRPr>
      </a:lvl8pPr>
      <a:lvl9pPr marL="3886200" indent="-228600" algn="l" rtl="0" fontAlgn="base">
        <a:spcBef>
          <a:spcPct val="20000"/>
        </a:spcBef>
        <a:spcAft>
          <a:spcPct val="0"/>
        </a:spcAft>
        <a:buClr>
          <a:srgbClr val="B5B500"/>
        </a:buClr>
        <a:buChar char="•"/>
        <a:defRPr sz="1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1171" name="Rectangle 3"/>
          <p:cNvSpPr>
            <a:spLocks noGrp="1" noChangeArrowheads="1"/>
          </p:cNvSpPr>
          <p:nvPr>
            <p:ph type="body" idx="1"/>
          </p:nvPr>
        </p:nvSpPr>
        <p:spPr bwMode="auto">
          <a:xfrm>
            <a:off x="683568" y="2492375"/>
            <a:ext cx="5472112" cy="26654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p:txBody>
      </p:sp>
      <p:pic>
        <p:nvPicPr>
          <p:cNvPr id="1031179" name="Picture 11" descr="_Board_ppt"/>
          <p:cNvPicPr>
            <a:picLocks noChangeAspect="1" noChangeArrowheads="1"/>
          </p:cNvPicPr>
          <p:nvPr/>
        </p:nvPicPr>
        <p:blipFill>
          <a:blip r:embed="rId5"/>
          <a:srcRect/>
          <a:stretch>
            <a:fillRect/>
          </a:stretch>
        </p:blipFill>
        <p:spPr bwMode="auto">
          <a:xfrm>
            <a:off x="6673850" y="1417638"/>
            <a:ext cx="2474913" cy="5500687"/>
          </a:xfrm>
          <a:prstGeom prst="rect">
            <a:avLst/>
          </a:prstGeom>
          <a:noFill/>
        </p:spPr>
      </p:pic>
      <p:sp>
        <p:nvSpPr>
          <p:cNvPr id="8" name="Title Placeholder 7"/>
          <p:cNvSpPr>
            <a:spLocks noGrp="1" noChangeArrowheads="1"/>
          </p:cNvSpPr>
          <p:nvPr>
            <p:ph type="title"/>
          </p:nvPr>
        </p:nvSpPr>
        <p:spPr bwMode="auto">
          <a:xfrm>
            <a:off x="5076056" y="764704"/>
            <a:ext cx="3600400" cy="593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Agenda</a:t>
            </a:r>
          </a:p>
        </p:txBody>
      </p:sp>
      <p:sp>
        <p:nvSpPr>
          <p:cNvPr id="11" name="Rectangle 10"/>
          <p:cNvSpPr/>
          <p:nvPr/>
        </p:nvSpPr>
        <p:spPr bwMode="auto">
          <a:xfrm>
            <a:off x="-72008" y="1412776"/>
            <a:ext cx="9252520" cy="216024"/>
          </a:xfrm>
          <a:prstGeom prst="rect">
            <a:avLst/>
          </a:prstGeom>
          <a:solidFill>
            <a:srgbClr val="27272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rgbClr val="B5B500"/>
              </a:buClr>
              <a:buSzTx/>
              <a:buFontTx/>
              <a:buChar char="•"/>
              <a:tabLst/>
            </a:pPr>
            <a:endParaRPr kumimoji="0" lang="en-US" sz="1800" b="0" i="0" u="none" strike="noStrike" cap="none" normalizeH="0" baseline="0">
              <a:ln>
                <a:noFill/>
              </a:ln>
              <a:solidFill>
                <a:schemeClr val="tx1"/>
              </a:solidFill>
              <a:effectLst/>
              <a:latin typeface="Arial" charset="0"/>
            </a:endParaRPr>
          </a:p>
        </p:txBody>
      </p:sp>
      <p:pic>
        <p:nvPicPr>
          <p:cNvPr id="15" name="Picture 14" descr="Fara_Logo_RGB.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1520" y="260648"/>
            <a:ext cx="1296144" cy="761532"/>
          </a:xfrm>
          <a:prstGeom prst="rect">
            <a:avLst/>
          </a:prstGeom>
        </p:spPr>
      </p:pic>
      <p:pic>
        <p:nvPicPr>
          <p:cNvPr id="16" name="Picture 15" descr="technology in motion_white.ai"/>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92280" y="1412776"/>
            <a:ext cx="1497766" cy="216024"/>
          </a:xfrm>
          <a:prstGeom prst="rect">
            <a:avLst/>
          </a:prstGeom>
        </p:spPr>
      </p:pic>
    </p:spTree>
  </p:cSld>
  <p:clrMap bg1="lt1" tx1="dk1" bg2="lt2" tx2="dk2" accent1="accent1" accent2="accent2" accent3="accent3" accent4="accent4" accent5="accent5" accent6="accent6" hlink="hlink" folHlink="folHlink"/>
  <p:sldLayoutIdLst>
    <p:sldLayoutId id="2147483669" r:id="rId1"/>
    <p:sldLayoutId id="2147483670" r:id="rId2"/>
    <p:sldLayoutId id="2147483675" r:id="rId3"/>
  </p:sldLayoutIdLst>
  <p:transition/>
  <p:hf hdr="0" dt="0"/>
  <p:txStyles>
    <p:titleStyle>
      <a:lvl1pPr algn="r" rtl="0" fontAlgn="base">
        <a:spcBef>
          <a:spcPct val="0"/>
        </a:spcBef>
        <a:spcAft>
          <a:spcPct val="0"/>
        </a:spcAft>
        <a:defRPr sz="3200">
          <a:solidFill>
            <a:srgbClr val="6C1869"/>
          </a:solidFill>
          <a:latin typeface="+mj-lt"/>
          <a:ea typeface="+mj-ea"/>
          <a:cs typeface="+mj-cs"/>
        </a:defRPr>
      </a:lvl1pPr>
      <a:lvl2pPr algn="l" rtl="0" fontAlgn="base">
        <a:spcBef>
          <a:spcPct val="0"/>
        </a:spcBef>
        <a:spcAft>
          <a:spcPct val="0"/>
        </a:spcAft>
        <a:defRPr sz="3200">
          <a:solidFill>
            <a:schemeClr val="bg1"/>
          </a:solidFill>
          <a:latin typeface="Arial" charset="0"/>
        </a:defRPr>
      </a:lvl2pPr>
      <a:lvl3pPr algn="l" rtl="0" fontAlgn="base">
        <a:spcBef>
          <a:spcPct val="0"/>
        </a:spcBef>
        <a:spcAft>
          <a:spcPct val="0"/>
        </a:spcAft>
        <a:defRPr sz="3200">
          <a:solidFill>
            <a:schemeClr val="bg1"/>
          </a:solidFill>
          <a:latin typeface="Arial" charset="0"/>
        </a:defRPr>
      </a:lvl3pPr>
      <a:lvl4pPr algn="l" rtl="0" fontAlgn="base">
        <a:spcBef>
          <a:spcPct val="0"/>
        </a:spcBef>
        <a:spcAft>
          <a:spcPct val="0"/>
        </a:spcAft>
        <a:defRPr sz="3200">
          <a:solidFill>
            <a:schemeClr val="bg1"/>
          </a:solidFill>
          <a:latin typeface="Arial" charset="0"/>
        </a:defRPr>
      </a:lvl4pPr>
      <a:lvl5pPr algn="l" rtl="0" fontAlgn="base">
        <a:spcBef>
          <a:spcPct val="0"/>
        </a:spcBef>
        <a:spcAft>
          <a:spcPct val="0"/>
        </a:spcAft>
        <a:defRPr sz="3200">
          <a:solidFill>
            <a:schemeClr val="bg1"/>
          </a:solidFill>
          <a:latin typeface="Arial" charset="0"/>
        </a:defRPr>
      </a:lvl5pPr>
      <a:lvl6pPr marL="457200" algn="l" rtl="0" fontAlgn="base">
        <a:spcBef>
          <a:spcPct val="0"/>
        </a:spcBef>
        <a:spcAft>
          <a:spcPct val="0"/>
        </a:spcAft>
        <a:defRPr sz="3200">
          <a:solidFill>
            <a:schemeClr val="bg1"/>
          </a:solidFill>
          <a:latin typeface="Arial" charset="0"/>
        </a:defRPr>
      </a:lvl6pPr>
      <a:lvl7pPr marL="914400" algn="l" rtl="0" fontAlgn="base">
        <a:spcBef>
          <a:spcPct val="0"/>
        </a:spcBef>
        <a:spcAft>
          <a:spcPct val="0"/>
        </a:spcAft>
        <a:defRPr sz="3200">
          <a:solidFill>
            <a:schemeClr val="bg1"/>
          </a:solidFill>
          <a:latin typeface="Arial" charset="0"/>
        </a:defRPr>
      </a:lvl7pPr>
      <a:lvl8pPr marL="1371600" algn="l" rtl="0" fontAlgn="base">
        <a:spcBef>
          <a:spcPct val="0"/>
        </a:spcBef>
        <a:spcAft>
          <a:spcPct val="0"/>
        </a:spcAft>
        <a:defRPr sz="3200">
          <a:solidFill>
            <a:schemeClr val="bg1"/>
          </a:solidFill>
          <a:latin typeface="Arial" charset="0"/>
        </a:defRPr>
      </a:lvl8pPr>
      <a:lvl9pPr marL="1828800" algn="l" rtl="0" fontAlgn="base">
        <a:spcBef>
          <a:spcPct val="0"/>
        </a:spcBef>
        <a:spcAft>
          <a:spcPct val="0"/>
        </a:spcAft>
        <a:defRPr sz="3200">
          <a:solidFill>
            <a:schemeClr val="bg1"/>
          </a:solidFill>
          <a:latin typeface="Arial" charset="0"/>
        </a:defRPr>
      </a:lvl9pPr>
    </p:titleStyle>
    <p:bodyStyle>
      <a:lvl1pPr marL="234000" indent="-234000" algn="l" rtl="0" fontAlgn="base">
        <a:spcBef>
          <a:spcPct val="20000"/>
        </a:spcBef>
        <a:spcAft>
          <a:spcPct val="0"/>
        </a:spcAft>
        <a:buClr>
          <a:srgbClr val="6C1869"/>
        </a:buClr>
        <a:buChar char="•"/>
        <a:defRPr sz="2000">
          <a:solidFill>
            <a:srgbClr val="272727"/>
          </a:solidFill>
          <a:latin typeface="+mn-lt"/>
          <a:ea typeface="+mn-ea"/>
          <a:cs typeface="+mn-cs"/>
        </a:defRPr>
      </a:lvl1pPr>
      <a:lvl2pPr marL="742950" indent="-285750" algn="l" rtl="0" fontAlgn="base">
        <a:spcBef>
          <a:spcPct val="20000"/>
        </a:spcBef>
        <a:spcAft>
          <a:spcPct val="0"/>
        </a:spcAft>
        <a:buClr>
          <a:srgbClr val="B5B500"/>
        </a:buClr>
        <a:buChar char="•"/>
        <a:defRPr sz="1600">
          <a:solidFill>
            <a:schemeClr val="tx1"/>
          </a:solidFill>
          <a:latin typeface="+mn-lt"/>
        </a:defRPr>
      </a:lvl2pPr>
      <a:lvl3pPr marL="1143000" indent="-228600" algn="l" rtl="0" fontAlgn="base">
        <a:spcBef>
          <a:spcPct val="20000"/>
        </a:spcBef>
        <a:spcAft>
          <a:spcPct val="0"/>
        </a:spcAft>
        <a:buClr>
          <a:srgbClr val="B5B500"/>
        </a:buClr>
        <a:buChar char="•"/>
        <a:defRPr sz="1400">
          <a:solidFill>
            <a:schemeClr val="tx1"/>
          </a:solidFill>
          <a:latin typeface="+mn-lt"/>
        </a:defRPr>
      </a:lvl3pPr>
      <a:lvl4pPr marL="1600200" indent="-228600" algn="l" rtl="0" fontAlgn="base">
        <a:spcBef>
          <a:spcPct val="20000"/>
        </a:spcBef>
        <a:spcAft>
          <a:spcPct val="0"/>
        </a:spcAft>
        <a:buClr>
          <a:srgbClr val="B5B500"/>
        </a:buClr>
        <a:buChar char="•"/>
        <a:defRPr sz="1200">
          <a:solidFill>
            <a:schemeClr val="tx1"/>
          </a:solidFill>
          <a:latin typeface="+mn-lt"/>
        </a:defRPr>
      </a:lvl4pPr>
      <a:lvl5pPr marL="2057400" indent="-228600" algn="l" rtl="0" fontAlgn="base">
        <a:spcBef>
          <a:spcPct val="20000"/>
        </a:spcBef>
        <a:spcAft>
          <a:spcPct val="0"/>
        </a:spcAft>
        <a:buClr>
          <a:srgbClr val="B5B500"/>
        </a:buClr>
        <a:buChar char="•"/>
        <a:defRPr sz="1000">
          <a:solidFill>
            <a:schemeClr val="tx1"/>
          </a:solidFill>
          <a:latin typeface="+mn-lt"/>
        </a:defRPr>
      </a:lvl5pPr>
      <a:lvl6pPr marL="2514600" indent="-228600" algn="l" rtl="0" fontAlgn="base">
        <a:spcBef>
          <a:spcPct val="20000"/>
        </a:spcBef>
        <a:spcAft>
          <a:spcPct val="0"/>
        </a:spcAft>
        <a:buClr>
          <a:srgbClr val="B5B500"/>
        </a:buClr>
        <a:buChar char="•"/>
        <a:defRPr sz="1000">
          <a:solidFill>
            <a:schemeClr val="tx1"/>
          </a:solidFill>
          <a:latin typeface="+mn-lt"/>
        </a:defRPr>
      </a:lvl6pPr>
      <a:lvl7pPr marL="2971800" indent="-228600" algn="l" rtl="0" fontAlgn="base">
        <a:spcBef>
          <a:spcPct val="20000"/>
        </a:spcBef>
        <a:spcAft>
          <a:spcPct val="0"/>
        </a:spcAft>
        <a:buClr>
          <a:srgbClr val="B5B500"/>
        </a:buClr>
        <a:buChar char="•"/>
        <a:defRPr sz="1000">
          <a:solidFill>
            <a:schemeClr val="tx1"/>
          </a:solidFill>
          <a:latin typeface="+mn-lt"/>
        </a:defRPr>
      </a:lvl7pPr>
      <a:lvl8pPr marL="3429000" indent="-228600" algn="l" rtl="0" fontAlgn="base">
        <a:spcBef>
          <a:spcPct val="20000"/>
        </a:spcBef>
        <a:spcAft>
          <a:spcPct val="0"/>
        </a:spcAft>
        <a:buClr>
          <a:srgbClr val="B5B500"/>
        </a:buClr>
        <a:buChar char="•"/>
        <a:defRPr sz="1000">
          <a:solidFill>
            <a:schemeClr val="tx1"/>
          </a:solidFill>
          <a:latin typeface="+mn-lt"/>
        </a:defRPr>
      </a:lvl8pPr>
      <a:lvl9pPr marL="3886200" indent="-228600" algn="l" rtl="0" fontAlgn="base">
        <a:spcBef>
          <a:spcPct val="20000"/>
        </a:spcBef>
        <a:spcAft>
          <a:spcPct val="0"/>
        </a:spcAft>
        <a:buClr>
          <a:srgbClr val="B5B500"/>
        </a:buClr>
        <a:buChar char="•"/>
        <a:defRPr sz="1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descr="_GT_0571.jpg"/>
          <p:cNvPicPr>
            <a:picLocks noChangeAspect="1"/>
          </p:cNvPicPr>
          <p:nvPr/>
        </p:nvPicPr>
        <p:blipFill>
          <a:blip r:embed="rId7"/>
          <a:srcRect l="31842" r="37855"/>
          <a:stretch>
            <a:fillRect/>
          </a:stretch>
        </p:blipFill>
        <p:spPr>
          <a:xfrm>
            <a:off x="6643702" y="1404572"/>
            <a:ext cx="2500330" cy="5500726"/>
          </a:xfrm>
          <a:prstGeom prst="rect">
            <a:avLst/>
          </a:prstGeom>
        </p:spPr>
      </p:pic>
      <p:sp>
        <p:nvSpPr>
          <p:cNvPr id="9" name="Rectangle 7"/>
          <p:cNvSpPr>
            <a:spLocks noGrp="1" noChangeArrowheads="1"/>
          </p:cNvSpPr>
          <p:nvPr>
            <p:ph type="title"/>
          </p:nvPr>
        </p:nvSpPr>
        <p:spPr bwMode="auto">
          <a:xfrm>
            <a:off x="2555776" y="764704"/>
            <a:ext cx="6119887" cy="593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2" name="Rectangle 11"/>
          <p:cNvSpPr/>
          <p:nvPr/>
        </p:nvSpPr>
        <p:spPr bwMode="auto">
          <a:xfrm>
            <a:off x="-72008" y="1412776"/>
            <a:ext cx="9252520" cy="216024"/>
          </a:xfrm>
          <a:prstGeom prst="rect">
            <a:avLst/>
          </a:prstGeom>
          <a:solidFill>
            <a:srgbClr val="27272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rgbClr val="B5B500"/>
              </a:buClr>
              <a:buSzTx/>
              <a:buFontTx/>
              <a:buChar char="•"/>
              <a:tabLst/>
            </a:pPr>
            <a:endParaRPr kumimoji="0" lang="en-US" sz="1800" b="0" i="0" u="none" strike="noStrike" cap="none" normalizeH="0" baseline="0">
              <a:ln>
                <a:noFill/>
              </a:ln>
              <a:solidFill>
                <a:schemeClr val="tx1"/>
              </a:solidFill>
              <a:effectLst/>
              <a:latin typeface="Arial" charset="0"/>
            </a:endParaRPr>
          </a:p>
        </p:txBody>
      </p:sp>
      <p:pic>
        <p:nvPicPr>
          <p:cNvPr id="16" name="Picture 15" descr="Fara_Logo_RGB.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1520" y="260648"/>
            <a:ext cx="1296144" cy="761532"/>
          </a:xfrm>
          <a:prstGeom prst="rect">
            <a:avLst/>
          </a:prstGeom>
        </p:spPr>
      </p:pic>
      <p:pic>
        <p:nvPicPr>
          <p:cNvPr id="17" name="Picture 16" descr="technology in motion_white.ai"/>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92280" y="1412776"/>
            <a:ext cx="1497766" cy="216024"/>
          </a:xfrm>
          <a:prstGeom prst="rect">
            <a:avLst/>
          </a:prstGeom>
        </p:spPr>
      </p:pic>
      <p:sp>
        <p:nvSpPr>
          <p:cNvPr id="18" name="Rectangle 3"/>
          <p:cNvSpPr>
            <a:spLocks noGrp="1" noChangeArrowheads="1"/>
          </p:cNvSpPr>
          <p:nvPr>
            <p:ph type="body" idx="1"/>
          </p:nvPr>
        </p:nvSpPr>
        <p:spPr bwMode="auto">
          <a:xfrm>
            <a:off x="684213" y="1988840"/>
            <a:ext cx="5471963" cy="398945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Tree>
  </p:cSld>
  <p:clrMap bg1="lt1" tx1="dk1" bg2="lt2" tx2="dk2" accent1="accent1" accent2="accent2" accent3="accent3" accent4="accent4" accent5="accent5" accent6="accent6" hlink="hlink" folHlink="folHlink"/>
  <p:sldLayoutIdLst>
    <p:sldLayoutId id="2147483681" r:id="rId1"/>
    <p:sldLayoutId id="2147483683" r:id="rId2"/>
    <p:sldLayoutId id="2147483685" r:id="rId3"/>
    <p:sldLayoutId id="2147483686" r:id="rId4"/>
    <p:sldLayoutId id="2147483688" r:id="rId5"/>
  </p:sldLayoutIdLst>
  <p:transition/>
  <p:hf hdr="0" dt="0"/>
  <p:txStyles>
    <p:titleStyle>
      <a:lvl1pPr algn="r" rtl="0" fontAlgn="base">
        <a:spcBef>
          <a:spcPct val="0"/>
        </a:spcBef>
        <a:spcAft>
          <a:spcPct val="0"/>
        </a:spcAft>
        <a:defRPr sz="3200">
          <a:solidFill>
            <a:srgbClr val="6C1869"/>
          </a:solidFill>
          <a:latin typeface="+mj-lt"/>
          <a:ea typeface="+mj-ea"/>
          <a:cs typeface="+mj-cs"/>
        </a:defRPr>
      </a:lvl1pPr>
      <a:lvl2pPr algn="l" rtl="0" fontAlgn="base">
        <a:spcBef>
          <a:spcPct val="0"/>
        </a:spcBef>
        <a:spcAft>
          <a:spcPct val="0"/>
        </a:spcAft>
        <a:defRPr sz="3200">
          <a:solidFill>
            <a:schemeClr val="bg1"/>
          </a:solidFill>
          <a:latin typeface="Arial" charset="0"/>
        </a:defRPr>
      </a:lvl2pPr>
      <a:lvl3pPr algn="l" rtl="0" fontAlgn="base">
        <a:spcBef>
          <a:spcPct val="0"/>
        </a:spcBef>
        <a:spcAft>
          <a:spcPct val="0"/>
        </a:spcAft>
        <a:defRPr sz="3200">
          <a:solidFill>
            <a:schemeClr val="bg1"/>
          </a:solidFill>
          <a:latin typeface="Arial" charset="0"/>
        </a:defRPr>
      </a:lvl3pPr>
      <a:lvl4pPr algn="l" rtl="0" fontAlgn="base">
        <a:spcBef>
          <a:spcPct val="0"/>
        </a:spcBef>
        <a:spcAft>
          <a:spcPct val="0"/>
        </a:spcAft>
        <a:defRPr sz="3200">
          <a:solidFill>
            <a:schemeClr val="bg1"/>
          </a:solidFill>
          <a:latin typeface="Arial" charset="0"/>
        </a:defRPr>
      </a:lvl4pPr>
      <a:lvl5pPr algn="l" rtl="0" fontAlgn="base">
        <a:spcBef>
          <a:spcPct val="0"/>
        </a:spcBef>
        <a:spcAft>
          <a:spcPct val="0"/>
        </a:spcAft>
        <a:defRPr sz="3200">
          <a:solidFill>
            <a:schemeClr val="bg1"/>
          </a:solidFill>
          <a:latin typeface="Arial" charset="0"/>
        </a:defRPr>
      </a:lvl5pPr>
      <a:lvl6pPr marL="457200" algn="l" rtl="0" fontAlgn="base">
        <a:spcBef>
          <a:spcPct val="0"/>
        </a:spcBef>
        <a:spcAft>
          <a:spcPct val="0"/>
        </a:spcAft>
        <a:defRPr sz="3200">
          <a:solidFill>
            <a:schemeClr val="bg1"/>
          </a:solidFill>
          <a:latin typeface="Arial" charset="0"/>
        </a:defRPr>
      </a:lvl6pPr>
      <a:lvl7pPr marL="914400" algn="l" rtl="0" fontAlgn="base">
        <a:spcBef>
          <a:spcPct val="0"/>
        </a:spcBef>
        <a:spcAft>
          <a:spcPct val="0"/>
        </a:spcAft>
        <a:defRPr sz="3200">
          <a:solidFill>
            <a:schemeClr val="bg1"/>
          </a:solidFill>
          <a:latin typeface="Arial" charset="0"/>
        </a:defRPr>
      </a:lvl7pPr>
      <a:lvl8pPr marL="1371600" algn="l" rtl="0" fontAlgn="base">
        <a:spcBef>
          <a:spcPct val="0"/>
        </a:spcBef>
        <a:spcAft>
          <a:spcPct val="0"/>
        </a:spcAft>
        <a:defRPr sz="3200">
          <a:solidFill>
            <a:schemeClr val="bg1"/>
          </a:solidFill>
          <a:latin typeface="Arial" charset="0"/>
        </a:defRPr>
      </a:lvl8pPr>
      <a:lvl9pPr marL="1828800" algn="l" rtl="0" fontAlgn="base">
        <a:spcBef>
          <a:spcPct val="0"/>
        </a:spcBef>
        <a:spcAft>
          <a:spcPct val="0"/>
        </a:spcAft>
        <a:defRPr sz="3200">
          <a:solidFill>
            <a:schemeClr val="bg1"/>
          </a:solidFill>
          <a:latin typeface="Arial" charset="0"/>
        </a:defRPr>
      </a:lvl9pPr>
    </p:titleStyle>
    <p:bodyStyle>
      <a:lvl1pPr marL="234000" indent="-234000" algn="l" rtl="0" fontAlgn="base">
        <a:spcBef>
          <a:spcPct val="20000"/>
        </a:spcBef>
        <a:spcAft>
          <a:spcPct val="0"/>
        </a:spcAft>
        <a:buClr>
          <a:srgbClr val="6C1869"/>
        </a:buClr>
        <a:buChar char="•"/>
        <a:defRPr>
          <a:solidFill>
            <a:srgbClr val="061B22"/>
          </a:solidFill>
          <a:latin typeface="+mn-lt"/>
          <a:ea typeface="+mn-ea"/>
          <a:cs typeface="+mn-cs"/>
        </a:defRPr>
      </a:lvl1pPr>
      <a:lvl2pPr marL="489600" indent="-234000" algn="l" rtl="0" fontAlgn="base">
        <a:spcBef>
          <a:spcPct val="20000"/>
        </a:spcBef>
        <a:spcAft>
          <a:spcPct val="0"/>
        </a:spcAft>
        <a:buClr>
          <a:srgbClr val="6C1869"/>
        </a:buClr>
        <a:buFont typeface="Lucida Grande"/>
        <a:buChar char="-"/>
        <a:defRPr sz="1600">
          <a:solidFill>
            <a:srgbClr val="828381"/>
          </a:solidFill>
          <a:latin typeface="+mn-lt"/>
        </a:defRPr>
      </a:lvl2pPr>
      <a:lvl3pPr marL="748800" indent="-228600" algn="l" rtl="0" fontAlgn="base">
        <a:spcBef>
          <a:spcPct val="20000"/>
        </a:spcBef>
        <a:spcAft>
          <a:spcPct val="0"/>
        </a:spcAft>
        <a:buClr>
          <a:srgbClr val="6C1869"/>
        </a:buClr>
        <a:buFont typeface="Lucida Grande"/>
        <a:buChar char="⦦"/>
        <a:defRPr sz="1400">
          <a:solidFill>
            <a:srgbClr val="828381"/>
          </a:solidFill>
          <a:latin typeface="+mn-lt"/>
        </a:defRPr>
      </a:lvl3pPr>
      <a:lvl4pPr marL="1144800" indent="-228600" algn="l" rtl="0" fontAlgn="base">
        <a:spcBef>
          <a:spcPct val="20000"/>
        </a:spcBef>
        <a:spcAft>
          <a:spcPct val="0"/>
        </a:spcAft>
        <a:buClr>
          <a:srgbClr val="6C1869"/>
        </a:buClr>
        <a:buFont typeface="Lucida Grande"/>
        <a:buChar char="-"/>
        <a:defRPr sz="1200">
          <a:solidFill>
            <a:srgbClr val="828381"/>
          </a:solidFill>
          <a:latin typeface="+mn-lt"/>
        </a:defRPr>
      </a:lvl4pPr>
      <a:lvl5pPr marL="1400400" indent="-228600" algn="l" rtl="0" fontAlgn="base">
        <a:spcBef>
          <a:spcPct val="20000"/>
        </a:spcBef>
        <a:spcAft>
          <a:spcPct val="0"/>
        </a:spcAft>
        <a:buClr>
          <a:srgbClr val="6C1869"/>
        </a:buClr>
        <a:buFont typeface="Lucida Grande"/>
        <a:buChar char="-"/>
        <a:defRPr sz="1000">
          <a:solidFill>
            <a:srgbClr val="828381"/>
          </a:solidFill>
          <a:latin typeface="+mn-lt"/>
        </a:defRPr>
      </a:lvl5pPr>
      <a:lvl6pPr marL="2514600" indent="-228600" algn="l" rtl="0" fontAlgn="base">
        <a:spcBef>
          <a:spcPct val="20000"/>
        </a:spcBef>
        <a:spcAft>
          <a:spcPct val="0"/>
        </a:spcAft>
        <a:buClr>
          <a:srgbClr val="B5B500"/>
        </a:buClr>
        <a:buChar char="•"/>
        <a:defRPr sz="1000">
          <a:solidFill>
            <a:schemeClr val="tx1"/>
          </a:solidFill>
          <a:latin typeface="+mn-lt"/>
        </a:defRPr>
      </a:lvl6pPr>
      <a:lvl7pPr marL="2971800" indent="-228600" algn="l" rtl="0" fontAlgn="base">
        <a:spcBef>
          <a:spcPct val="20000"/>
        </a:spcBef>
        <a:spcAft>
          <a:spcPct val="0"/>
        </a:spcAft>
        <a:buClr>
          <a:srgbClr val="B5B500"/>
        </a:buClr>
        <a:buChar char="•"/>
        <a:defRPr sz="1000">
          <a:solidFill>
            <a:schemeClr val="tx1"/>
          </a:solidFill>
          <a:latin typeface="+mn-lt"/>
        </a:defRPr>
      </a:lvl7pPr>
      <a:lvl8pPr marL="3429000" indent="-228600" algn="l" rtl="0" fontAlgn="base">
        <a:spcBef>
          <a:spcPct val="20000"/>
        </a:spcBef>
        <a:spcAft>
          <a:spcPct val="0"/>
        </a:spcAft>
        <a:buClr>
          <a:srgbClr val="B5B500"/>
        </a:buClr>
        <a:buChar char="•"/>
        <a:defRPr sz="1000">
          <a:solidFill>
            <a:schemeClr val="tx1"/>
          </a:solidFill>
          <a:latin typeface="+mn-lt"/>
        </a:defRPr>
      </a:lvl8pPr>
      <a:lvl9pPr marL="3886200" indent="-228600" algn="l" rtl="0" fontAlgn="base">
        <a:spcBef>
          <a:spcPct val="20000"/>
        </a:spcBef>
        <a:spcAft>
          <a:spcPct val="0"/>
        </a:spcAft>
        <a:buClr>
          <a:srgbClr val="B5B500"/>
        </a:buClr>
        <a:buChar char="•"/>
        <a:defRPr sz="1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descr="_GT_0571.jpg"/>
          <p:cNvPicPr>
            <a:picLocks noChangeAspect="1"/>
          </p:cNvPicPr>
          <p:nvPr/>
        </p:nvPicPr>
        <p:blipFill>
          <a:blip r:embed="rId7"/>
          <a:srcRect l="40239" r="29448"/>
          <a:stretch>
            <a:fillRect/>
          </a:stretch>
        </p:blipFill>
        <p:spPr>
          <a:xfrm>
            <a:off x="6643702" y="1412896"/>
            <a:ext cx="2500330" cy="5500800"/>
          </a:xfrm>
          <a:prstGeom prst="rect">
            <a:avLst/>
          </a:prstGeom>
        </p:spPr>
      </p:pic>
      <p:sp>
        <p:nvSpPr>
          <p:cNvPr id="9" name="Rectangle 3"/>
          <p:cNvSpPr>
            <a:spLocks noGrp="1" noChangeArrowheads="1"/>
          </p:cNvSpPr>
          <p:nvPr>
            <p:ph type="body" idx="1"/>
          </p:nvPr>
        </p:nvSpPr>
        <p:spPr bwMode="auto">
          <a:xfrm>
            <a:off x="684213" y="1988840"/>
            <a:ext cx="5471963" cy="398945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3" name="Rectangle 7"/>
          <p:cNvSpPr>
            <a:spLocks noGrp="1" noChangeArrowheads="1"/>
          </p:cNvSpPr>
          <p:nvPr>
            <p:ph type="title"/>
          </p:nvPr>
        </p:nvSpPr>
        <p:spPr bwMode="auto">
          <a:xfrm>
            <a:off x="2555776" y="764704"/>
            <a:ext cx="6119887" cy="593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5" name="Rectangle 14"/>
          <p:cNvSpPr/>
          <p:nvPr/>
        </p:nvSpPr>
        <p:spPr bwMode="auto">
          <a:xfrm>
            <a:off x="-72008" y="1412776"/>
            <a:ext cx="9252520" cy="216024"/>
          </a:xfrm>
          <a:prstGeom prst="rect">
            <a:avLst/>
          </a:prstGeom>
          <a:solidFill>
            <a:srgbClr val="27272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rgbClr val="B5B500"/>
              </a:buClr>
              <a:buSzTx/>
              <a:buFontTx/>
              <a:buChar char="•"/>
              <a:tabLst/>
            </a:pPr>
            <a:endParaRPr kumimoji="0" lang="en-US" sz="1800" b="0" i="0" u="none" strike="noStrike" cap="none" normalizeH="0" baseline="0">
              <a:ln>
                <a:noFill/>
              </a:ln>
              <a:solidFill>
                <a:schemeClr val="tx1"/>
              </a:solidFill>
              <a:effectLst/>
              <a:latin typeface="Arial" charset="0"/>
            </a:endParaRPr>
          </a:p>
        </p:txBody>
      </p:sp>
      <p:pic>
        <p:nvPicPr>
          <p:cNvPr id="19" name="Picture 18" descr="Fara_Logo_RGB.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1520" y="260648"/>
            <a:ext cx="1296144" cy="761532"/>
          </a:xfrm>
          <a:prstGeom prst="rect">
            <a:avLst/>
          </a:prstGeom>
        </p:spPr>
      </p:pic>
      <p:pic>
        <p:nvPicPr>
          <p:cNvPr id="20" name="Picture 19" descr="technology in motion_white.ai"/>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92280" y="1412776"/>
            <a:ext cx="1497766" cy="216024"/>
          </a:xfrm>
          <a:prstGeom prst="rect">
            <a:avLst/>
          </a:prstGeom>
        </p:spPr>
      </p:pic>
    </p:spTree>
  </p:cSld>
  <p:clrMap bg1="lt1" tx1="dk1" bg2="lt2" tx2="dk2" accent1="accent1" accent2="accent2" accent3="accent3" accent4="accent4" accent5="accent5" accent6="accent6" hlink="hlink" folHlink="folHlink"/>
  <p:sldLayoutIdLst>
    <p:sldLayoutId id="2147483772" r:id="rId1"/>
    <p:sldLayoutId id="2147483774" r:id="rId2"/>
    <p:sldLayoutId id="2147483776" r:id="rId3"/>
    <p:sldLayoutId id="2147483777" r:id="rId4"/>
    <p:sldLayoutId id="2147483779" r:id="rId5"/>
  </p:sldLayoutIdLst>
  <p:transition/>
  <p:hf hdr="0" dt="0"/>
  <p:txStyles>
    <p:titleStyle>
      <a:lvl1pPr algn="r" rtl="0" fontAlgn="base">
        <a:spcBef>
          <a:spcPct val="0"/>
        </a:spcBef>
        <a:spcAft>
          <a:spcPct val="0"/>
        </a:spcAft>
        <a:defRPr sz="3200">
          <a:solidFill>
            <a:srgbClr val="6C1869"/>
          </a:solidFill>
          <a:latin typeface="+mj-lt"/>
          <a:ea typeface="+mj-ea"/>
          <a:cs typeface="+mj-cs"/>
        </a:defRPr>
      </a:lvl1pPr>
      <a:lvl2pPr algn="l" rtl="0" fontAlgn="base">
        <a:spcBef>
          <a:spcPct val="0"/>
        </a:spcBef>
        <a:spcAft>
          <a:spcPct val="0"/>
        </a:spcAft>
        <a:defRPr sz="3200">
          <a:solidFill>
            <a:schemeClr val="bg1"/>
          </a:solidFill>
          <a:latin typeface="Arial" charset="0"/>
        </a:defRPr>
      </a:lvl2pPr>
      <a:lvl3pPr algn="l" rtl="0" fontAlgn="base">
        <a:spcBef>
          <a:spcPct val="0"/>
        </a:spcBef>
        <a:spcAft>
          <a:spcPct val="0"/>
        </a:spcAft>
        <a:defRPr sz="3200">
          <a:solidFill>
            <a:schemeClr val="bg1"/>
          </a:solidFill>
          <a:latin typeface="Arial" charset="0"/>
        </a:defRPr>
      </a:lvl3pPr>
      <a:lvl4pPr algn="l" rtl="0" fontAlgn="base">
        <a:spcBef>
          <a:spcPct val="0"/>
        </a:spcBef>
        <a:spcAft>
          <a:spcPct val="0"/>
        </a:spcAft>
        <a:defRPr sz="3200">
          <a:solidFill>
            <a:schemeClr val="bg1"/>
          </a:solidFill>
          <a:latin typeface="Arial" charset="0"/>
        </a:defRPr>
      </a:lvl4pPr>
      <a:lvl5pPr algn="l" rtl="0" fontAlgn="base">
        <a:spcBef>
          <a:spcPct val="0"/>
        </a:spcBef>
        <a:spcAft>
          <a:spcPct val="0"/>
        </a:spcAft>
        <a:defRPr sz="3200">
          <a:solidFill>
            <a:schemeClr val="bg1"/>
          </a:solidFill>
          <a:latin typeface="Arial" charset="0"/>
        </a:defRPr>
      </a:lvl5pPr>
      <a:lvl6pPr marL="457200" algn="l" rtl="0" fontAlgn="base">
        <a:spcBef>
          <a:spcPct val="0"/>
        </a:spcBef>
        <a:spcAft>
          <a:spcPct val="0"/>
        </a:spcAft>
        <a:defRPr sz="3200">
          <a:solidFill>
            <a:schemeClr val="bg1"/>
          </a:solidFill>
          <a:latin typeface="Arial" charset="0"/>
        </a:defRPr>
      </a:lvl6pPr>
      <a:lvl7pPr marL="914400" algn="l" rtl="0" fontAlgn="base">
        <a:spcBef>
          <a:spcPct val="0"/>
        </a:spcBef>
        <a:spcAft>
          <a:spcPct val="0"/>
        </a:spcAft>
        <a:defRPr sz="3200">
          <a:solidFill>
            <a:schemeClr val="bg1"/>
          </a:solidFill>
          <a:latin typeface="Arial" charset="0"/>
        </a:defRPr>
      </a:lvl7pPr>
      <a:lvl8pPr marL="1371600" algn="l" rtl="0" fontAlgn="base">
        <a:spcBef>
          <a:spcPct val="0"/>
        </a:spcBef>
        <a:spcAft>
          <a:spcPct val="0"/>
        </a:spcAft>
        <a:defRPr sz="3200">
          <a:solidFill>
            <a:schemeClr val="bg1"/>
          </a:solidFill>
          <a:latin typeface="Arial" charset="0"/>
        </a:defRPr>
      </a:lvl8pPr>
      <a:lvl9pPr marL="1828800" algn="l" rtl="0" fontAlgn="base">
        <a:spcBef>
          <a:spcPct val="0"/>
        </a:spcBef>
        <a:spcAft>
          <a:spcPct val="0"/>
        </a:spcAft>
        <a:defRPr sz="3200">
          <a:solidFill>
            <a:schemeClr val="bg1"/>
          </a:solidFill>
          <a:latin typeface="Arial" charset="0"/>
        </a:defRPr>
      </a:lvl9pPr>
    </p:titleStyle>
    <p:bodyStyle>
      <a:lvl1pPr marL="234000" indent="-234000" algn="l" rtl="0" fontAlgn="base">
        <a:spcBef>
          <a:spcPct val="20000"/>
        </a:spcBef>
        <a:spcAft>
          <a:spcPct val="0"/>
        </a:spcAft>
        <a:buClr>
          <a:srgbClr val="6C1869"/>
        </a:buClr>
        <a:buChar char="•"/>
        <a:defRPr>
          <a:solidFill>
            <a:srgbClr val="272727"/>
          </a:solidFill>
          <a:latin typeface="+mn-lt"/>
          <a:ea typeface="+mn-ea"/>
          <a:cs typeface="+mn-cs"/>
        </a:defRPr>
      </a:lvl1pPr>
      <a:lvl2pPr marL="489600" indent="-234000" algn="l" rtl="0" fontAlgn="base">
        <a:spcBef>
          <a:spcPct val="20000"/>
        </a:spcBef>
        <a:spcAft>
          <a:spcPct val="0"/>
        </a:spcAft>
        <a:buClr>
          <a:srgbClr val="6C1869"/>
        </a:buClr>
        <a:buFont typeface="Lucida Grande"/>
        <a:buChar char="-"/>
        <a:defRPr sz="1600">
          <a:solidFill>
            <a:srgbClr val="828381"/>
          </a:solidFill>
          <a:latin typeface="+mn-lt"/>
        </a:defRPr>
      </a:lvl2pPr>
      <a:lvl3pPr marL="748800" indent="-228600" algn="l" rtl="0" fontAlgn="base">
        <a:spcBef>
          <a:spcPct val="20000"/>
        </a:spcBef>
        <a:spcAft>
          <a:spcPct val="0"/>
        </a:spcAft>
        <a:buClr>
          <a:srgbClr val="6C1869"/>
        </a:buClr>
        <a:buFont typeface="Lucida Grande"/>
        <a:buChar char="⦦"/>
        <a:defRPr sz="1400">
          <a:solidFill>
            <a:srgbClr val="828381"/>
          </a:solidFill>
          <a:latin typeface="+mn-lt"/>
        </a:defRPr>
      </a:lvl3pPr>
      <a:lvl4pPr marL="1144800" indent="-228600" algn="l" rtl="0" fontAlgn="base">
        <a:spcBef>
          <a:spcPct val="20000"/>
        </a:spcBef>
        <a:spcAft>
          <a:spcPct val="0"/>
        </a:spcAft>
        <a:buClr>
          <a:srgbClr val="6C1869"/>
        </a:buClr>
        <a:buFont typeface="Lucida Grande"/>
        <a:buChar char="-"/>
        <a:defRPr sz="1200">
          <a:solidFill>
            <a:srgbClr val="828381"/>
          </a:solidFill>
          <a:latin typeface="+mn-lt"/>
        </a:defRPr>
      </a:lvl4pPr>
      <a:lvl5pPr marL="1389600" indent="-228600" algn="l" rtl="0" fontAlgn="base">
        <a:spcBef>
          <a:spcPct val="20000"/>
        </a:spcBef>
        <a:spcAft>
          <a:spcPct val="0"/>
        </a:spcAft>
        <a:buClr>
          <a:srgbClr val="6C1869"/>
        </a:buClr>
        <a:buFont typeface="Lucida Grande"/>
        <a:buChar char="-"/>
        <a:defRPr sz="1000">
          <a:solidFill>
            <a:srgbClr val="828381"/>
          </a:solidFill>
          <a:latin typeface="+mn-lt"/>
        </a:defRPr>
      </a:lvl5pPr>
      <a:lvl6pPr marL="2514600" indent="-228600" algn="l" rtl="0" fontAlgn="base">
        <a:spcBef>
          <a:spcPct val="20000"/>
        </a:spcBef>
        <a:spcAft>
          <a:spcPct val="0"/>
        </a:spcAft>
        <a:buClr>
          <a:srgbClr val="B5B500"/>
        </a:buClr>
        <a:buChar char="•"/>
        <a:defRPr sz="1000">
          <a:solidFill>
            <a:schemeClr val="tx1"/>
          </a:solidFill>
          <a:latin typeface="+mn-lt"/>
        </a:defRPr>
      </a:lvl6pPr>
      <a:lvl7pPr marL="2971800" indent="-228600" algn="l" rtl="0" fontAlgn="base">
        <a:spcBef>
          <a:spcPct val="20000"/>
        </a:spcBef>
        <a:spcAft>
          <a:spcPct val="0"/>
        </a:spcAft>
        <a:buClr>
          <a:srgbClr val="B5B500"/>
        </a:buClr>
        <a:buChar char="•"/>
        <a:defRPr sz="1000">
          <a:solidFill>
            <a:schemeClr val="tx1"/>
          </a:solidFill>
          <a:latin typeface="+mn-lt"/>
        </a:defRPr>
      </a:lvl7pPr>
      <a:lvl8pPr marL="3429000" indent="-228600" algn="l" rtl="0" fontAlgn="base">
        <a:spcBef>
          <a:spcPct val="20000"/>
        </a:spcBef>
        <a:spcAft>
          <a:spcPct val="0"/>
        </a:spcAft>
        <a:buClr>
          <a:srgbClr val="B5B500"/>
        </a:buClr>
        <a:buChar char="•"/>
        <a:defRPr sz="1000">
          <a:solidFill>
            <a:schemeClr val="tx1"/>
          </a:solidFill>
          <a:latin typeface="+mn-lt"/>
        </a:defRPr>
      </a:lvl8pPr>
      <a:lvl9pPr marL="3886200" indent="-228600" algn="l" rtl="0" fontAlgn="base">
        <a:spcBef>
          <a:spcPct val="20000"/>
        </a:spcBef>
        <a:spcAft>
          <a:spcPct val="0"/>
        </a:spcAft>
        <a:buClr>
          <a:srgbClr val="B5B500"/>
        </a:buClr>
        <a:buChar char="•"/>
        <a:defRPr sz="1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descr="_GT_0571.jpg"/>
          <p:cNvPicPr>
            <a:picLocks noChangeAspect="1"/>
          </p:cNvPicPr>
          <p:nvPr/>
        </p:nvPicPr>
        <p:blipFill>
          <a:blip r:embed="rId7"/>
          <a:srcRect l="28048" r="41237"/>
          <a:stretch>
            <a:fillRect/>
          </a:stretch>
        </p:blipFill>
        <p:spPr>
          <a:xfrm>
            <a:off x="6643702" y="1456120"/>
            <a:ext cx="2500330" cy="5429264"/>
          </a:xfrm>
          <a:prstGeom prst="rect">
            <a:avLst/>
          </a:prstGeom>
        </p:spPr>
      </p:pic>
      <p:sp>
        <p:nvSpPr>
          <p:cNvPr id="9" name="Rectangle 3"/>
          <p:cNvSpPr>
            <a:spLocks noGrp="1" noChangeArrowheads="1"/>
          </p:cNvSpPr>
          <p:nvPr>
            <p:ph type="body" idx="1"/>
          </p:nvPr>
        </p:nvSpPr>
        <p:spPr bwMode="auto">
          <a:xfrm>
            <a:off x="684213" y="1988840"/>
            <a:ext cx="5471963" cy="398945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3" name="Rectangle 7"/>
          <p:cNvSpPr>
            <a:spLocks noGrp="1" noChangeArrowheads="1"/>
          </p:cNvSpPr>
          <p:nvPr>
            <p:ph type="title"/>
          </p:nvPr>
        </p:nvSpPr>
        <p:spPr bwMode="auto">
          <a:xfrm>
            <a:off x="2555776" y="764704"/>
            <a:ext cx="6119887" cy="593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5" name="Rectangle 14"/>
          <p:cNvSpPr/>
          <p:nvPr/>
        </p:nvSpPr>
        <p:spPr bwMode="auto">
          <a:xfrm>
            <a:off x="-72008" y="1412776"/>
            <a:ext cx="9252520" cy="216024"/>
          </a:xfrm>
          <a:prstGeom prst="rect">
            <a:avLst/>
          </a:prstGeom>
          <a:solidFill>
            <a:srgbClr val="27272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rgbClr val="B5B500"/>
              </a:buClr>
              <a:buSzTx/>
              <a:buFontTx/>
              <a:buChar char="•"/>
              <a:tabLst/>
            </a:pPr>
            <a:endParaRPr kumimoji="0" lang="en-US" sz="1800" b="0" i="0" u="none" strike="noStrike" cap="none" normalizeH="0" baseline="0">
              <a:ln>
                <a:noFill/>
              </a:ln>
              <a:solidFill>
                <a:schemeClr val="tx1"/>
              </a:solidFill>
              <a:effectLst/>
              <a:latin typeface="Arial" charset="0"/>
            </a:endParaRPr>
          </a:p>
        </p:txBody>
      </p:sp>
      <p:pic>
        <p:nvPicPr>
          <p:cNvPr id="18" name="Picture 17" descr="Fara_Logo_RGB.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1520" y="260648"/>
            <a:ext cx="1296144" cy="761532"/>
          </a:xfrm>
          <a:prstGeom prst="rect">
            <a:avLst/>
          </a:prstGeom>
        </p:spPr>
      </p:pic>
      <p:pic>
        <p:nvPicPr>
          <p:cNvPr id="19" name="Picture 18" descr="technology in motion_white.ai"/>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92280" y="1412776"/>
            <a:ext cx="1497766" cy="216024"/>
          </a:xfrm>
          <a:prstGeom prst="rect">
            <a:avLst/>
          </a:prstGeom>
        </p:spPr>
      </p:pic>
    </p:spTree>
  </p:cSld>
  <p:clrMap bg1="lt1" tx1="dk1" bg2="lt2" tx2="dk2" accent1="accent1" accent2="accent2" accent3="accent3" accent4="accent4" accent5="accent5" accent6="accent6" hlink="hlink" folHlink="folHlink"/>
  <p:sldLayoutIdLst>
    <p:sldLayoutId id="2147483760" r:id="rId1"/>
    <p:sldLayoutId id="2147483762" r:id="rId2"/>
    <p:sldLayoutId id="2147483764" r:id="rId3"/>
    <p:sldLayoutId id="2147483765" r:id="rId4"/>
    <p:sldLayoutId id="2147483767" r:id="rId5"/>
  </p:sldLayoutIdLst>
  <p:transition/>
  <p:hf hdr="0" dt="0"/>
  <p:txStyles>
    <p:titleStyle>
      <a:lvl1pPr algn="r" rtl="0" fontAlgn="base">
        <a:spcBef>
          <a:spcPct val="0"/>
        </a:spcBef>
        <a:spcAft>
          <a:spcPct val="0"/>
        </a:spcAft>
        <a:defRPr sz="3200">
          <a:solidFill>
            <a:srgbClr val="6C1869"/>
          </a:solidFill>
          <a:latin typeface="+mj-lt"/>
          <a:ea typeface="+mj-ea"/>
          <a:cs typeface="+mj-cs"/>
        </a:defRPr>
      </a:lvl1pPr>
      <a:lvl2pPr algn="l" rtl="0" fontAlgn="base">
        <a:spcBef>
          <a:spcPct val="0"/>
        </a:spcBef>
        <a:spcAft>
          <a:spcPct val="0"/>
        </a:spcAft>
        <a:defRPr sz="3200">
          <a:solidFill>
            <a:schemeClr val="bg1"/>
          </a:solidFill>
          <a:latin typeface="Arial" charset="0"/>
        </a:defRPr>
      </a:lvl2pPr>
      <a:lvl3pPr algn="l" rtl="0" fontAlgn="base">
        <a:spcBef>
          <a:spcPct val="0"/>
        </a:spcBef>
        <a:spcAft>
          <a:spcPct val="0"/>
        </a:spcAft>
        <a:defRPr sz="3200">
          <a:solidFill>
            <a:schemeClr val="bg1"/>
          </a:solidFill>
          <a:latin typeface="Arial" charset="0"/>
        </a:defRPr>
      </a:lvl3pPr>
      <a:lvl4pPr algn="l" rtl="0" fontAlgn="base">
        <a:spcBef>
          <a:spcPct val="0"/>
        </a:spcBef>
        <a:spcAft>
          <a:spcPct val="0"/>
        </a:spcAft>
        <a:defRPr sz="3200">
          <a:solidFill>
            <a:schemeClr val="bg1"/>
          </a:solidFill>
          <a:latin typeface="Arial" charset="0"/>
        </a:defRPr>
      </a:lvl4pPr>
      <a:lvl5pPr algn="l" rtl="0" fontAlgn="base">
        <a:spcBef>
          <a:spcPct val="0"/>
        </a:spcBef>
        <a:spcAft>
          <a:spcPct val="0"/>
        </a:spcAft>
        <a:defRPr sz="3200">
          <a:solidFill>
            <a:schemeClr val="bg1"/>
          </a:solidFill>
          <a:latin typeface="Arial" charset="0"/>
        </a:defRPr>
      </a:lvl5pPr>
      <a:lvl6pPr marL="457200" algn="l" rtl="0" fontAlgn="base">
        <a:spcBef>
          <a:spcPct val="0"/>
        </a:spcBef>
        <a:spcAft>
          <a:spcPct val="0"/>
        </a:spcAft>
        <a:defRPr sz="3200">
          <a:solidFill>
            <a:schemeClr val="bg1"/>
          </a:solidFill>
          <a:latin typeface="Arial" charset="0"/>
        </a:defRPr>
      </a:lvl6pPr>
      <a:lvl7pPr marL="914400" algn="l" rtl="0" fontAlgn="base">
        <a:spcBef>
          <a:spcPct val="0"/>
        </a:spcBef>
        <a:spcAft>
          <a:spcPct val="0"/>
        </a:spcAft>
        <a:defRPr sz="3200">
          <a:solidFill>
            <a:schemeClr val="bg1"/>
          </a:solidFill>
          <a:latin typeface="Arial" charset="0"/>
        </a:defRPr>
      </a:lvl7pPr>
      <a:lvl8pPr marL="1371600" algn="l" rtl="0" fontAlgn="base">
        <a:spcBef>
          <a:spcPct val="0"/>
        </a:spcBef>
        <a:spcAft>
          <a:spcPct val="0"/>
        </a:spcAft>
        <a:defRPr sz="3200">
          <a:solidFill>
            <a:schemeClr val="bg1"/>
          </a:solidFill>
          <a:latin typeface="Arial" charset="0"/>
        </a:defRPr>
      </a:lvl8pPr>
      <a:lvl9pPr marL="1828800" algn="l" rtl="0" fontAlgn="base">
        <a:spcBef>
          <a:spcPct val="0"/>
        </a:spcBef>
        <a:spcAft>
          <a:spcPct val="0"/>
        </a:spcAft>
        <a:defRPr sz="3200">
          <a:solidFill>
            <a:schemeClr val="bg1"/>
          </a:solidFill>
          <a:latin typeface="Arial" charset="0"/>
        </a:defRPr>
      </a:lvl9pPr>
    </p:titleStyle>
    <p:bodyStyle>
      <a:lvl1pPr marL="234000" indent="-234000" algn="l" rtl="0" fontAlgn="base">
        <a:spcBef>
          <a:spcPct val="20000"/>
        </a:spcBef>
        <a:spcAft>
          <a:spcPct val="0"/>
        </a:spcAft>
        <a:buClr>
          <a:srgbClr val="6C1869"/>
        </a:buClr>
        <a:buChar char="•"/>
        <a:defRPr>
          <a:solidFill>
            <a:srgbClr val="272727"/>
          </a:solidFill>
          <a:latin typeface="+mn-lt"/>
          <a:ea typeface="+mn-ea"/>
          <a:cs typeface="+mn-cs"/>
        </a:defRPr>
      </a:lvl1pPr>
      <a:lvl2pPr marL="489600" indent="-234000" algn="l" rtl="0" fontAlgn="base">
        <a:spcBef>
          <a:spcPct val="20000"/>
        </a:spcBef>
        <a:spcAft>
          <a:spcPct val="0"/>
        </a:spcAft>
        <a:buClr>
          <a:srgbClr val="6C1869"/>
        </a:buClr>
        <a:buFont typeface="Lucida Grande"/>
        <a:buChar char="-"/>
        <a:defRPr sz="1600">
          <a:solidFill>
            <a:srgbClr val="828381"/>
          </a:solidFill>
          <a:latin typeface="+mn-lt"/>
        </a:defRPr>
      </a:lvl2pPr>
      <a:lvl3pPr marL="748800" indent="-228600" algn="l" rtl="0" fontAlgn="base">
        <a:spcBef>
          <a:spcPct val="20000"/>
        </a:spcBef>
        <a:spcAft>
          <a:spcPct val="0"/>
        </a:spcAft>
        <a:buClr>
          <a:srgbClr val="6C1869"/>
        </a:buClr>
        <a:buFont typeface="Lucida Grande"/>
        <a:buChar char="⦦"/>
        <a:defRPr sz="1400">
          <a:solidFill>
            <a:srgbClr val="828381"/>
          </a:solidFill>
          <a:latin typeface="+mn-lt"/>
        </a:defRPr>
      </a:lvl3pPr>
      <a:lvl4pPr marL="1144800" indent="-228600" algn="l" rtl="0" fontAlgn="base">
        <a:spcBef>
          <a:spcPct val="20000"/>
        </a:spcBef>
        <a:spcAft>
          <a:spcPct val="0"/>
        </a:spcAft>
        <a:buClr>
          <a:srgbClr val="6C1869"/>
        </a:buClr>
        <a:buFont typeface="Lucida Grande"/>
        <a:buChar char="-"/>
        <a:defRPr sz="1200">
          <a:solidFill>
            <a:srgbClr val="828381"/>
          </a:solidFill>
          <a:latin typeface="+mn-lt"/>
        </a:defRPr>
      </a:lvl4pPr>
      <a:lvl5pPr marL="1393200" indent="-228600" algn="l" rtl="0" fontAlgn="base">
        <a:spcBef>
          <a:spcPct val="20000"/>
        </a:spcBef>
        <a:spcAft>
          <a:spcPct val="0"/>
        </a:spcAft>
        <a:buClr>
          <a:srgbClr val="6C1869"/>
        </a:buClr>
        <a:buFont typeface="Lucida Grande"/>
        <a:buChar char="-"/>
        <a:defRPr sz="1000">
          <a:solidFill>
            <a:srgbClr val="828381"/>
          </a:solidFill>
          <a:latin typeface="+mn-lt"/>
        </a:defRPr>
      </a:lvl5pPr>
      <a:lvl6pPr marL="2514600" indent="-228600" algn="l" rtl="0" fontAlgn="base">
        <a:spcBef>
          <a:spcPct val="20000"/>
        </a:spcBef>
        <a:spcAft>
          <a:spcPct val="0"/>
        </a:spcAft>
        <a:buClr>
          <a:srgbClr val="B5B500"/>
        </a:buClr>
        <a:buChar char="•"/>
        <a:defRPr sz="1000">
          <a:solidFill>
            <a:schemeClr val="tx1"/>
          </a:solidFill>
          <a:latin typeface="+mn-lt"/>
        </a:defRPr>
      </a:lvl6pPr>
      <a:lvl7pPr marL="2971800" indent="-228600" algn="l" rtl="0" fontAlgn="base">
        <a:spcBef>
          <a:spcPct val="20000"/>
        </a:spcBef>
        <a:spcAft>
          <a:spcPct val="0"/>
        </a:spcAft>
        <a:buClr>
          <a:srgbClr val="B5B500"/>
        </a:buClr>
        <a:buChar char="•"/>
        <a:defRPr sz="1000">
          <a:solidFill>
            <a:schemeClr val="tx1"/>
          </a:solidFill>
          <a:latin typeface="+mn-lt"/>
        </a:defRPr>
      </a:lvl7pPr>
      <a:lvl8pPr marL="3429000" indent="-228600" algn="l" rtl="0" fontAlgn="base">
        <a:spcBef>
          <a:spcPct val="20000"/>
        </a:spcBef>
        <a:spcAft>
          <a:spcPct val="0"/>
        </a:spcAft>
        <a:buClr>
          <a:srgbClr val="B5B500"/>
        </a:buClr>
        <a:buChar char="•"/>
        <a:defRPr sz="1000">
          <a:solidFill>
            <a:schemeClr val="tx1"/>
          </a:solidFill>
          <a:latin typeface="+mn-lt"/>
        </a:defRPr>
      </a:lvl8pPr>
      <a:lvl9pPr marL="3886200" indent="-228600" algn="l" rtl="0" fontAlgn="base">
        <a:spcBef>
          <a:spcPct val="20000"/>
        </a:spcBef>
        <a:spcAft>
          <a:spcPct val="0"/>
        </a:spcAft>
        <a:buClr>
          <a:srgbClr val="B5B500"/>
        </a:buClr>
        <a:buChar char="•"/>
        <a:defRPr sz="1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8" descr="_GT_0502_LR.jpg"/>
          <p:cNvPicPr>
            <a:picLocks noChangeAspect="1"/>
          </p:cNvPicPr>
          <p:nvPr/>
        </p:nvPicPr>
        <p:blipFill>
          <a:blip r:embed="rId7"/>
          <a:srcRect l="38420" r="31020"/>
          <a:stretch>
            <a:fillRect/>
          </a:stretch>
        </p:blipFill>
        <p:spPr>
          <a:xfrm>
            <a:off x="6643702" y="1420362"/>
            <a:ext cx="2500298" cy="5456363"/>
          </a:xfrm>
          <a:prstGeom prst="rect">
            <a:avLst/>
          </a:prstGeom>
        </p:spPr>
      </p:pic>
      <p:sp>
        <p:nvSpPr>
          <p:cNvPr id="13" name="Rectangle 7"/>
          <p:cNvSpPr>
            <a:spLocks noGrp="1" noChangeArrowheads="1"/>
          </p:cNvSpPr>
          <p:nvPr>
            <p:ph type="title"/>
          </p:nvPr>
        </p:nvSpPr>
        <p:spPr bwMode="auto">
          <a:xfrm>
            <a:off x="2555776" y="764704"/>
            <a:ext cx="6119887" cy="593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6" name="Rectangle 15"/>
          <p:cNvSpPr/>
          <p:nvPr/>
        </p:nvSpPr>
        <p:spPr bwMode="auto">
          <a:xfrm>
            <a:off x="-72008" y="1412776"/>
            <a:ext cx="9252520" cy="216024"/>
          </a:xfrm>
          <a:prstGeom prst="rect">
            <a:avLst/>
          </a:prstGeom>
          <a:solidFill>
            <a:srgbClr val="27272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rgbClr val="B5B500"/>
              </a:buClr>
              <a:buSzTx/>
              <a:buFontTx/>
              <a:buChar char="•"/>
              <a:tabLst/>
            </a:pPr>
            <a:endParaRPr kumimoji="0" lang="en-US" sz="1800" b="0" i="0" u="none" strike="noStrike" cap="none" normalizeH="0" baseline="0">
              <a:ln>
                <a:noFill/>
              </a:ln>
              <a:solidFill>
                <a:schemeClr val="tx1"/>
              </a:solidFill>
              <a:effectLst/>
              <a:latin typeface="Arial" charset="0"/>
            </a:endParaRPr>
          </a:p>
        </p:txBody>
      </p:sp>
      <p:pic>
        <p:nvPicPr>
          <p:cNvPr id="20" name="Picture 19" descr="Fara_Logo_RGB.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1520" y="260648"/>
            <a:ext cx="1296144" cy="761532"/>
          </a:xfrm>
          <a:prstGeom prst="rect">
            <a:avLst/>
          </a:prstGeom>
        </p:spPr>
      </p:pic>
      <p:pic>
        <p:nvPicPr>
          <p:cNvPr id="21" name="Picture 20" descr="technology in motion_white.ai"/>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92280" y="1412776"/>
            <a:ext cx="1497766" cy="216024"/>
          </a:xfrm>
          <a:prstGeom prst="rect">
            <a:avLst/>
          </a:prstGeom>
        </p:spPr>
      </p:pic>
      <p:sp>
        <p:nvSpPr>
          <p:cNvPr id="22" name="Rectangle 3"/>
          <p:cNvSpPr>
            <a:spLocks noGrp="1" noChangeArrowheads="1"/>
          </p:cNvSpPr>
          <p:nvPr>
            <p:ph type="body" idx="1"/>
          </p:nvPr>
        </p:nvSpPr>
        <p:spPr bwMode="auto">
          <a:xfrm>
            <a:off x="684213" y="1988840"/>
            <a:ext cx="5471963" cy="398945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Tree>
  </p:cSld>
  <p:clrMap bg1="lt1" tx1="dk1" bg2="lt2" tx2="dk2" accent1="accent1" accent2="accent2" accent3="accent3" accent4="accent4" accent5="accent5" accent6="accent6" hlink="hlink" folHlink="folHlink"/>
  <p:sldLayoutIdLst>
    <p:sldLayoutId id="2147483748" r:id="rId1"/>
    <p:sldLayoutId id="2147483750" r:id="rId2"/>
    <p:sldLayoutId id="2147483752" r:id="rId3"/>
    <p:sldLayoutId id="2147483753" r:id="rId4"/>
    <p:sldLayoutId id="2147483755" r:id="rId5"/>
  </p:sldLayoutIdLst>
  <p:transition/>
  <p:hf hdr="0" dt="0"/>
  <p:txStyles>
    <p:titleStyle>
      <a:lvl1pPr algn="r" rtl="0" fontAlgn="base">
        <a:spcBef>
          <a:spcPct val="0"/>
        </a:spcBef>
        <a:spcAft>
          <a:spcPct val="0"/>
        </a:spcAft>
        <a:defRPr sz="3200">
          <a:solidFill>
            <a:srgbClr val="6C1869"/>
          </a:solidFill>
          <a:latin typeface="+mj-lt"/>
          <a:ea typeface="+mj-ea"/>
          <a:cs typeface="+mj-cs"/>
        </a:defRPr>
      </a:lvl1pPr>
      <a:lvl2pPr algn="l" rtl="0" fontAlgn="base">
        <a:spcBef>
          <a:spcPct val="0"/>
        </a:spcBef>
        <a:spcAft>
          <a:spcPct val="0"/>
        </a:spcAft>
        <a:defRPr sz="3200">
          <a:solidFill>
            <a:schemeClr val="bg1"/>
          </a:solidFill>
          <a:latin typeface="Arial" charset="0"/>
        </a:defRPr>
      </a:lvl2pPr>
      <a:lvl3pPr algn="l" rtl="0" fontAlgn="base">
        <a:spcBef>
          <a:spcPct val="0"/>
        </a:spcBef>
        <a:spcAft>
          <a:spcPct val="0"/>
        </a:spcAft>
        <a:defRPr sz="3200">
          <a:solidFill>
            <a:schemeClr val="bg1"/>
          </a:solidFill>
          <a:latin typeface="Arial" charset="0"/>
        </a:defRPr>
      </a:lvl3pPr>
      <a:lvl4pPr algn="l" rtl="0" fontAlgn="base">
        <a:spcBef>
          <a:spcPct val="0"/>
        </a:spcBef>
        <a:spcAft>
          <a:spcPct val="0"/>
        </a:spcAft>
        <a:defRPr sz="3200">
          <a:solidFill>
            <a:schemeClr val="bg1"/>
          </a:solidFill>
          <a:latin typeface="Arial" charset="0"/>
        </a:defRPr>
      </a:lvl4pPr>
      <a:lvl5pPr algn="l" rtl="0" fontAlgn="base">
        <a:spcBef>
          <a:spcPct val="0"/>
        </a:spcBef>
        <a:spcAft>
          <a:spcPct val="0"/>
        </a:spcAft>
        <a:defRPr sz="3200">
          <a:solidFill>
            <a:schemeClr val="bg1"/>
          </a:solidFill>
          <a:latin typeface="Arial" charset="0"/>
        </a:defRPr>
      </a:lvl5pPr>
      <a:lvl6pPr marL="457200" algn="l" rtl="0" fontAlgn="base">
        <a:spcBef>
          <a:spcPct val="0"/>
        </a:spcBef>
        <a:spcAft>
          <a:spcPct val="0"/>
        </a:spcAft>
        <a:defRPr sz="3200">
          <a:solidFill>
            <a:schemeClr val="bg1"/>
          </a:solidFill>
          <a:latin typeface="Arial" charset="0"/>
        </a:defRPr>
      </a:lvl6pPr>
      <a:lvl7pPr marL="914400" algn="l" rtl="0" fontAlgn="base">
        <a:spcBef>
          <a:spcPct val="0"/>
        </a:spcBef>
        <a:spcAft>
          <a:spcPct val="0"/>
        </a:spcAft>
        <a:defRPr sz="3200">
          <a:solidFill>
            <a:schemeClr val="bg1"/>
          </a:solidFill>
          <a:latin typeface="Arial" charset="0"/>
        </a:defRPr>
      </a:lvl7pPr>
      <a:lvl8pPr marL="1371600" algn="l" rtl="0" fontAlgn="base">
        <a:spcBef>
          <a:spcPct val="0"/>
        </a:spcBef>
        <a:spcAft>
          <a:spcPct val="0"/>
        </a:spcAft>
        <a:defRPr sz="3200">
          <a:solidFill>
            <a:schemeClr val="bg1"/>
          </a:solidFill>
          <a:latin typeface="Arial" charset="0"/>
        </a:defRPr>
      </a:lvl8pPr>
      <a:lvl9pPr marL="1828800" algn="l" rtl="0" fontAlgn="base">
        <a:spcBef>
          <a:spcPct val="0"/>
        </a:spcBef>
        <a:spcAft>
          <a:spcPct val="0"/>
        </a:spcAft>
        <a:defRPr sz="3200">
          <a:solidFill>
            <a:schemeClr val="bg1"/>
          </a:solidFill>
          <a:latin typeface="Arial" charset="0"/>
        </a:defRPr>
      </a:lvl9pPr>
    </p:titleStyle>
    <p:bodyStyle>
      <a:lvl1pPr marL="234000" indent="-234000" algn="l" rtl="0" fontAlgn="base">
        <a:spcBef>
          <a:spcPct val="20000"/>
        </a:spcBef>
        <a:spcAft>
          <a:spcPct val="0"/>
        </a:spcAft>
        <a:buClr>
          <a:srgbClr val="6C1869"/>
        </a:buClr>
        <a:buChar char="•"/>
        <a:defRPr>
          <a:solidFill>
            <a:srgbClr val="272727"/>
          </a:solidFill>
          <a:latin typeface="+mn-lt"/>
          <a:ea typeface="+mn-ea"/>
          <a:cs typeface="+mn-cs"/>
        </a:defRPr>
      </a:lvl1pPr>
      <a:lvl2pPr marL="489600" indent="-234000" algn="l" rtl="0" fontAlgn="base">
        <a:spcBef>
          <a:spcPct val="20000"/>
        </a:spcBef>
        <a:spcAft>
          <a:spcPct val="0"/>
        </a:spcAft>
        <a:buClr>
          <a:srgbClr val="6C1869"/>
        </a:buClr>
        <a:buFont typeface="Lucida Grande"/>
        <a:buChar char="-"/>
        <a:defRPr sz="1600">
          <a:solidFill>
            <a:srgbClr val="828381"/>
          </a:solidFill>
          <a:latin typeface="+mn-lt"/>
        </a:defRPr>
      </a:lvl2pPr>
      <a:lvl3pPr marL="748800" indent="-228600" algn="l" rtl="0" fontAlgn="base">
        <a:spcBef>
          <a:spcPct val="20000"/>
        </a:spcBef>
        <a:spcAft>
          <a:spcPct val="0"/>
        </a:spcAft>
        <a:buClr>
          <a:srgbClr val="6C1869"/>
        </a:buClr>
        <a:buFont typeface="Lucida Grande"/>
        <a:buChar char="⦦"/>
        <a:defRPr sz="1400">
          <a:solidFill>
            <a:srgbClr val="828381"/>
          </a:solidFill>
          <a:latin typeface="+mn-lt"/>
        </a:defRPr>
      </a:lvl3pPr>
      <a:lvl4pPr marL="1600200" indent="-228600" algn="l" rtl="0" fontAlgn="base">
        <a:spcBef>
          <a:spcPct val="20000"/>
        </a:spcBef>
        <a:spcAft>
          <a:spcPct val="0"/>
        </a:spcAft>
        <a:buClr>
          <a:srgbClr val="6C1869"/>
        </a:buClr>
        <a:buChar char="•"/>
        <a:defRPr sz="1200">
          <a:solidFill>
            <a:srgbClr val="828381"/>
          </a:solidFill>
          <a:latin typeface="+mn-lt"/>
        </a:defRPr>
      </a:lvl4pPr>
      <a:lvl5pPr marL="2057400" indent="-228600" algn="l" rtl="0" fontAlgn="base">
        <a:spcBef>
          <a:spcPct val="20000"/>
        </a:spcBef>
        <a:spcAft>
          <a:spcPct val="0"/>
        </a:spcAft>
        <a:buClr>
          <a:srgbClr val="6C1869"/>
        </a:buClr>
        <a:buChar char="•"/>
        <a:defRPr sz="1000">
          <a:solidFill>
            <a:srgbClr val="828381"/>
          </a:solidFill>
          <a:latin typeface="+mn-lt"/>
        </a:defRPr>
      </a:lvl5pPr>
      <a:lvl6pPr marL="2514600" indent="-228600" algn="l" rtl="0" fontAlgn="base">
        <a:spcBef>
          <a:spcPct val="20000"/>
        </a:spcBef>
        <a:spcAft>
          <a:spcPct val="0"/>
        </a:spcAft>
        <a:buClr>
          <a:srgbClr val="B5B500"/>
        </a:buClr>
        <a:buChar char="•"/>
        <a:defRPr sz="1000">
          <a:solidFill>
            <a:schemeClr val="tx1"/>
          </a:solidFill>
          <a:latin typeface="+mn-lt"/>
        </a:defRPr>
      </a:lvl6pPr>
      <a:lvl7pPr marL="2971800" indent="-228600" algn="l" rtl="0" fontAlgn="base">
        <a:spcBef>
          <a:spcPct val="20000"/>
        </a:spcBef>
        <a:spcAft>
          <a:spcPct val="0"/>
        </a:spcAft>
        <a:buClr>
          <a:srgbClr val="B5B500"/>
        </a:buClr>
        <a:buChar char="•"/>
        <a:defRPr sz="1000">
          <a:solidFill>
            <a:schemeClr val="tx1"/>
          </a:solidFill>
          <a:latin typeface="+mn-lt"/>
        </a:defRPr>
      </a:lvl7pPr>
      <a:lvl8pPr marL="3429000" indent="-228600" algn="l" rtl="0" fontAlgn="base">
        <a:spcBef>
          <a:spcPct val="20000"/>
        </a:spcBef>
        <a:spcAft>
          <a:spcPct val="0"/>
        </a:spcAft>
        <a:buClr>
          <a:srgbClr val="B5B500"/>
        </a:buClr>
        <a:buChar char="•"/>
        <a:defRPr sz="1000">
          <a:solidFill>
            <a:schemeClr val="tx1"/>
          </a:solidFill>
          <a:latin typeface="+mn-lt"/>
        </a:defRPr>
      </a:lvl8pPr>
      <a:lvl9pPr marL="3886200" indent="-228600" algn="l" rtl="0" fontAlgn="base">
        <a:spcBef>
          <a:spcPct val="20000"/>
        </a:spcBef>
        <a:spcAft>
          <a:spcPct val="0"/>
        </a:spcAft>
        <a:buClr>
          <a:srgbClr val="B5B500"/>
        </a:buClr>
        <a:buChar char="•"/>
        <a:defRPr sz="1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53356" name="Picture 12" descr="_Board_ppt"/>
          <p:cNvPicPr>
            <a:picLocks noChangeAspect="1" noChangeArrowheads="1"/>
          </p:cNvPicPr>
          <p:nvPr/>
        </p:nvPicPr>
        <p:blipFill>
          <a:blip r:embed="rId7"/>
          <a:srcRect/>
          <a:stretch>
            <a:fillRect/>
          </a:stretch>
        </p:blipFill>
        <p:spPr bwMode="auto">
          <a:xfrm>
            <a:off x="6673850" y="1412875"/>
            <a:ext cx="2474913" cy="5500688"/>
          </a:xfrm>
          <a:prstGeom prst="rect">
            <a:avLst/>
          </a:prstGeom>
          <a:noFill/>
        </p:spPr>
      </p:pic>
      <p:sp>
        <p:nvSpPr>
          <p:cNvPr id="8" name="Rectangle 3"/>
          <p:cNvSpPr>
            <a:spLocks noGrp="1" noChangeArrowheads="1"/>
          </p:cNvSpPr>
          <p:nvPr>
            <p:ph type="body" idx="1"/>
          </p:nvPr>
        </p:nvSpPr>
        <p:spPr bwMode="auto">
          <a:xfrm>
            <a:off x="684213" y="1988840"/>
            <a:ext cx="5471963" cy="398945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2" name="Rectangle 7"/>
          <p:cNvSpPr>
            <a:spLocks noGrp="1" noChangeArrowheads="1"/>
          </p:cNvSpPr>
          <p:nvPr>
            <p:ph type="title"/>
          </p:nvPr>
        </p:nvSpPr>
        <p:spPr bwMode="auto">
          <a:xfrm>
            <a:off x="2555776" y="764704"/>
            <a:ext cx="6119887" cy="593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5" name="Rectangle 14"/>
          <p:cNvSpPr/>
          <p:nvPr/>
        </p:nvSpPr>
        <p:spPr bwMode="auto">
          <a:xfrm>
            <a:off x="-72008" y="1412776"/>
            <a:ext cx="9252520" cy="216024"/>
          </a:xfrm>
          <a:prstGeom prst="rect">
            <a:avLst/>
          </a:prstGeom>
          <a:solidFill>
            <a:srgbClr val="27272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rgbClr val="B5B500"/>
              </a:buClr>
              <a:buSzTx/>
              <a:buFontTx/>
              <a:buChar char="•"/>
              <a:tabLst/>
            </a:pPr>
            <a:endParaRPr kumimoji="0" lang="en-US" sz="1800" b="0" i="0" u="none" strike="noStrike" cap="none" normalizeH="0" baseline="0">
              <a:ln>
                <a:noFill/>
              </a:ln>
              <a:solidFill>
                <a:schemeClr val="tx1"/>
              </a:solidFill>
              <a:effectLst/>
              <a:latin typeface="Arial" charset="0"/>
            </a:endParaRPr>
          </a:p>
        </p:txBody>
      </p:sp>
      <p:pic>
        <p:nvPicPr>
          <p:cNvPr id="19" name="Picture 18" descr="Fara_Logo_RGB.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1520" y="260648"/>
            <a:ext cx="1296144" cy="761532"/>
          </a:xfrm>
          <a:prstGeom prst="rect">
            <a:avLst/>
          </a:prstGeom>
        </p:spPr>
      </p:pic>
      <p:pic>
        <p:nvPicPr>
          <p:cNvPr id="20" name="Picture 19" descr="technology in motion_white.ai"/>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92280" y="1412776"/>
            <a:ext cx="1497766" cy="216024"/>
          </a:xfrm>
          <a:prstGeom prst="rect">
            <a:avLst/>
          </a:prstGeom>
        </p:spPr>
      </p:pic>
    </p:spTree>
  </p:cSld>
  <p:clrMap bg1="lt1" tx1="dk1" bg2="lt2" tx2="dk2" accent1="accent1" accent2="accent2" accent3="accent3" accent4="accent4" accent5="accent5" accent6="accent6" hlink="hlink" folHlink="folHlink"/>
  <p:sldLayoutIdLst>
    <p:sldLayoutId id="2147483692" r:id="rId1"/>
    <p:sldLayoutId id="2147483694" r:id="rId2"/>
    <p:sldLayoutId id="2147483696" r:id="rId3"/>
    <p:sldLayoutId id="2147483697" r:id="rId4"/>
    <p:sldLayoutId id="2147483699" r:id="rId5"/>
  </p:sldLayoutIdLst>
  <p:transition/>
  <p:hf hdr="0" dt="0"/>
  <p:txStyles>
    <p:titleStyle>
      <a:lvl1pPr algn="r" rtl="0" fontAlgn="base">
        <a:spcBef>
          <a:spcPct val="0"/>
        </a:spcBef>
        <a:spcAft>
          <a:spcPct val="0"/>
        </a:spcAft>
        <a:defRPr sz="3200">
          <a:solidFill>
            <a:srgbClr val="6C1869"/>
          </a:solidFill>
          <a:latin typeface="+mj-lt"/>
          <a:ea typeface="+mj-ea"/>
          <a:cs typeface="+mj-cs"/>
        </a:defRPr>
      </a:lvl1pPr>
      <a:lvl2pPr algn="l" rtl="0" fontAlgn="base">
        <a:spcBef>
          <a:spcPct val="0"/>
        </a:spcBef>
        <a:spcAft>
          <a:spcPct val="0"/>
        </a:spcAft>
        <a:defRPr sz="3200">
          <a:solidFill>
            <a:schemeClr val="bg1"/>
          </a:solidFill>
          <a:latin typeface="Arial" charset="0"/>
        </a:defRPr>
      </a:lvl2pPr>
      <a:lvl3pPr algn="l" rtl="0" fontAlgn="base">
        <a:spcBef>
          <a:spcPct val="0"/>
        </a:spcBef>
        <a:spcAft>
          <a:spcPct val="0"/>
        </a:spcAft>
        <a:defRPr sz="3200">
          <a:solidFill>
            <a:schemeClr val="bg1"/>
          </a:solidFill>
          <a:latin typeface="Arial" charset="0"/>
        </a:defRPr>
      </a:lvl3pPr>
      <a:lvl4pPr algn="l" rtl="0" fontAlgn="base">
        <a:spcBef>
          <a:spcPct val="0"/>
        </a:spcBef>
        <a:spcAft>
          <a:spcPct val="0"/>
        </a:spcAft>
        <a:defRPr sz="3200">
          <a:solidFill>
            <a:schemeClr val="bg1"/>
          </a:solidFill>
          <a:latin typeface="Arial" charset="0"/>
        </a:defRPr>
      </a:lvl4pPr>
      <a:lvl5pPr algn="l" rtl="0" fontAlgn="base">
        <a:spcBef>
          <a:spcPct val="0"/>
        </a:spcBef>
        <a:spcAft>
          <a:spcPct val="0"/>
        </a:spcAft>
        <a:defRPr sz="3200">
          <a:solidFill>
            <a:schemeClr val="bg1"/>
          </a:solidFill>
          <a:latin typeface="Arial" charset="0"/>
        </a:defRPr>
      </a:lvl5pPr>
      <a:lvl6pPr marL="457200" algn="l" rtl="0" fontAlgn="base">
        <a:spcBef>
          <a:spcPct val="0"/>
        </a:spcBef>
        <a:spcAft>
          <a:spcPct val="0"/>
        </a:spcAft>
        <a:defRPr sz="3200">
          <a:solidFill>
            <a:schemeClr val="bg1"/>
          </a:solidFill>
          <a:latin typeface="Arial" charset="0"/>
        </a:defRPr>
      </a:lvl6pPr>
      <a:lvl7pPr marL="914400" algn="l" rtl="0" fontAlgn="base">
        <a:spcBef>
          <a:spcPct val="0"/>
        </a:spcBef>
        <a:spcAft>
          <a:spcPct val="0"/>
        </a:spcAft>
        <a:defRPr sz="3200">
          <a:solidFill>
            <a:schemeClr val="bg1"/>
          </a:solidFill>
          <a:latin typeface="Arial" charset="0"/>
        </a:defRPr>
      </a:lvl7pPr>
      <a:lvl8pPr marL="1371600" algn="l" rtl="0" fontAlgn="base">
        <a:spcBef>
          <a:spcPct val="0"/>
        </a:spcBef>
        <a:spcAft>
          <a:spcPct val="0"/>
        </a:spcAft>
        <a:defRPr sz="3200">
          <a:solidFill>
            <a:schemeClr val="bg1"/>
          </a:solidFill>
          <a:latin typeface="Arial" charset="0"/>
        </a:defRPr>
      </a:lvl8pPr>
      <a:lvl9pPr marL="1828800" algn="l" rtl="0" fontAlgn="base">
        <a:spcBef>
          <a:spcPct val="0"/>
        </a:spcBef>
        <a:spcAft>
          <a:spcPct val="0"/>
        </a:spcAft>
        <a:defRPr sz="3200">
          <a:solidFill>
            <a:schemeClr val="bg1"/>
          </a:solidFill>
          <a:latin typeface="Arial" charset="0"/>
        </a:defRPr>
      </a:lvl9pPr>
    </p:titleStyle>
    <p:bodyStyle>
      <a:lvl1pPr marL="234000" indent="-234000" algn="l" rtl="0" fontAlgn="base">
        <a:spcBef>
          <a:spcPct val="20000"/>
        </a:spcBef>
        <a:spcAft>
          <a:spcPct val="0"/>
        </a:spcAft>
        <a:buClr>
          <a:srgbClr val="6C1869"/>
        </a:buClr>
        <a:buChar char="•"/>
        <a:defRPr>
          <a:solidFill>
            <a:srgbClr val="272727"/>
          </a:solidFill>
          <a:latin typeface="+mn-lt"/>
          <a:ea typeface="+mn-ea"/>
          <a:cs typeface="+mn-cs"/>
        </a:defRPr>
      </a:lvl1pPr>
      <a:lvl2pPr marL="489600" indent="-234000" algn="l" rtl="0" fontAlgn="base">
        <a:spcBef>
          <a:spcPct val="20000"/>
        </a:spcBef>
        <a:spcAft>
          <a:spcPct val="0"/>
        </a:spcAft>
        <a:buClr>
          <a:srgbClr val="6C1869"/>
        </a:buClr>
        <a:buFont typeface="Lucida Grande"/>
        <a:buChar char="-"/>
        <a:defRPr sz="1600">
          <a:solidFill>
            <a:srgbClr val="828381"/>
          </a:solidFill>
          <a:latin typeface="+mn-lt"/>
        </a:defRPr>
      </a:lvl2pPr>
      <a:lvl3pPr marL="748800" indent="-228600" algn="l" rtl="0" fontAlgn="base">
        <a:spcBef>
          <a:spcPct val="20000"/>
        </a:spcBef>
        <a:spcAft>
          <a:spcPct val="0"/>
        </a:spcAft>
        <a:buClr>
          <a:srgbClr val="6C1869"/>
        </a:buClr>
        <a:buFont typeface="Lucida Grande"/>
        <a:buChar char="⦦"/>
        <a:defRPr sz="1400">
          <a:solidFill>
            <a:srgbClr val="828381"/>
          </a:solidFill>
          <a:latin typeface="+mn-lt"/>
        </a:defRPr>
      </a:lvl3pPr>
      <a:lvl4pPr marL="1600200" indent="-228600" algn="l" rtl="0" fontAlgn="base">
        <a:spcBef>
          <a:spcPct val="20000"/>
        </a:spcBef>
        <a:spcAft>
          <a:spcPct val="0"/>
        </a:spcAft>
        <a:buClr>
          <a:srgbClr val="6C1869"/>
        </a:buClr>
        <a:buChar char="•"/>
        <a:defRPr sz="1200">
          <a:solidFill>
            <a:srgbClr val="828381"/>
          </a:solidFill>
          <a:latin typeface="+mn-lt"/>
        </a:defRPr>
      </a:lvl4pPr>
      <a:lvl5pPr marL="2057400" indent="-228600" algn="l" rtl="0" fontAlgn="base">
        <a:spcBef>
          <a:spcPct val="20000"/>
        </a:spcBef>
        <a:spcAft>
          <a:spcPct val="0"/>
        </a:spcAft>
        <a:buClr>
          <a:srgbClr val="6C1869"/>
        </a:buClr>
        <a:buChar char="•"/>
        <a:defRPr sz="1000">
          <a:solidFill>
            <a:srgbClr val="828381"/>
          </a:solidFill>
          <a:latin typeface="+mn-lt"/>
        </a:defRPr>
      </a:lvl5pPr>
      <a:lvl6pPr marL="2514600" indent="-228600" algn="l" rtl="0" fontAlgn="base">
        <a:spcBef>
          <a:spcPct val="20000"/>
        </a:spcBef>
        <a:spcAft>
          <a:spcPct val="0"/>
        </a:spcAft>
        <a:buClr>
          <a:srgbClr val="B5B500"/>
        </a:buClr>
        <a:buChar char="•"/>
        <a:defRPr sz="1000">
          <a:solidFill>
            <a:schemeClr val="tx1"/>
          </a:solidFill>
          <a:latin typeface="+mn-lt"/>
        </a:defRPr>
      </a:lvl6pPr>
      <a:lvl7pPr marL="2971800" indent="-228600" algn="l" rtl="0" fontAlgn="base">
        <a:spcBef>
          <a:spcPct val="20000"/>
        </a:spcBef>
        <a:spcAft>
          <a:spcPct val="0"/>
        </a:spcAft>
        <a:buClr>
          <a:srgbClr val="B5B500"/>
        </a:buClr>
        <a:buChar char="•"/>
        <a:defRPr sz="1000">
          <a:solidFill>
            <a:schemeClr val="tx1"/>
          </a:solidFill>
          <a:latin typeface="+mn-lt"/>
        </a:defRPr>
      </a:lvl7pPr>
      <a:lvl8pPr marL="3429000" indent="-228600" algn="l" rtl="0" fontAlgn="base">
        <a:spcBef>
          <a:spcPct val="20000"/>
        </a:spcBef>
        <a:spcAft>
          <a:spcPct val="0"/>
        </a:spcAft>
        <a:buClr>
          <a:srgbClr val="B5B500"/>
        </a:buClr>
        <a:buChar char="•"/>
        <a:defRPr sz="1000">
          <a:solidFill>
            <a:schemeClr val="tx1"/>
          </a:solidFill>
          <a:latin typeface="+mn-lt"/>
        </a:defRPr>
      </a:lvl8pPr>
      <a:lvl9pPr marL="3886200" indent="-228600" algn="l" rtl="0" fontAlgn="base">
        <a:spcBef>
          <a:spcPct val="20000"/>
        </a:spcBef>
        <a:spcAft>
          <a:spcPct val="0"/>
        </a:spcAft>
        <a:buClr>
          <a:srgbClr val="B5B500"/>
        </a:buClr>
        <a:buChar char="•"/>
        <a:defRPr sz="1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54380" name="Picture 12" descr="_labyinth_ppt1"/>
          <p:cNvPicPr>
            <a:picLocks noChangeAspect="1" noChangeArrowheads="1"/>
          </p:cNvPicPr>
          <p:nvPr/>
        </p:nvPicPr>
        <p:blipFill>
          <a:blip r:embed="rId7"/>
          <a:srcRect/>
          <a:stretch>
            <a:fillRect/>
          </a:stretch>
        </p:blipFill>
        <p:spPr bwMode="auto">
          <a:xfrm>
            <a:off x="6673851" y="1440259"/>
            <a:ext cx="2470150" cy="5445125"/>
          </a:xfrm>
          <a:prstGeom prst="rect">
            <a:avLst/>
          </a:prstGeom>
          <a:noFill/>
        </p:spPr>
      </p:pic>
      <p:sp>
        <p:nvSpPr>
          <p:cNvPr id="8" name="Rectangle 3"/>
          <p:cNvSpPr>
            <a:spLocks noGrp="1" noChangeArrowheads="1"/>
          </p:cNvSpPr>
          <p:nvPr>
            <p:ph type="body" idx="1"/>
          </p:nvPr>
        </p:nvSpPr>
        <p:spPr bwMode="auto">
          <a:xfrm>
            <a:off x="684213" y="1988840"/>
            <a:ext cx="5471963" cy="398945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2" name="Rectangle 7"/>
          <p:cNvSpPr>
            <a:spLocks noGrp="1" noChangeArrowheads="1"/>
          </p:cNvSpPr>
          <p:nvPr>
            <p:ph type="title"/>
          </p:nvPr>
        </p:nvSpPr>
        <p:spPr bwMode="auto">
          <a:xfrm>
            <a:off x="2555776" y="764704"/>
            <a:ext cx="6119887" cy="593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5" name="Rectangle 14"/>
          <p:cNvSpPr/>
          <p:nvPr/>
        </p:nvSpPr>
        <p:spPr bwMode="auto">
          <a:xfrm>
            <a:off x="-72008" y="1412776"/>
            <a:ext cx="9252520" cy="216024"/>
          </a:xfrm>
          <a:prstGeom prst="rect">
            <a:avLst/>
          </a:prstGeom>
          <a:solidFill>
            <a:srgbClr val="27272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rgbClr val="B5B500"/>
              </a:buClr>
              <a:buSzTx/>
              <a:buFontTx/>
              <a:buChar char="•"/>
              <a:tabLst/>
            </a:pPr>
            <a:endParaRPr kumimoji="0" lang="en-US" sz="1800" b="0" i="0" u="none" strike="noStrike" cap="none" normalizeH="0" baseline="0">
              <a:ln>
                <a:noFill/>
              </a:ln>
              <a:solidFill>
                <a:schemeClr val="tx1"/>
              </a:solidFill>
              <a:effectLst/>
              <a:latin typeface="Arial" charset="0"/>
            </a:endParaRPr>
          </a:p>
        </p:txBody>
      </p:sp>
      <p:pic>
        <p:nvPicPr>
          <p:cNvPr id="19" name="Picture 18" descr="Fara_Logo_RGB.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1520" y="260648"/>
            <a:ext cx="1296144" cy="761532"/>
          </a:xfrm>
          <a:prstGeom prst="rect">
            <a:avLst/>
          </a:prstGeom>
        </p:spPr>
      </p:pic>
      <p:pic>
        <p:nvPicPr>
          <p:cNvPr id="20" name="Picture 19" descr="technology in motion_white.ai"/>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92280" y="1412776"/>
            <a:ext cx="1497766" cy="216024"/>
          </a:xfrm>
          <a:prstGeom prst="rect">
            <a:avLst/>
          </a:prstGeom>
        </p:spPr>
      </p:pic>
    </p:spTree>
  </p:cSld>
  <p:clrMap bg1="lt1" tx1="dk1" bg2="lt2" tx2="dk2" accent1="accent1" accent2="accent2" accent3="accent3" accent4="accent4" accent5="accent5" accent6="accent6" hlink="hlink" folHlink="folHlink"/>
  <p:sldLayoutIdLst>
    <p:sldLayoutId id="2147483703" r:id="rId1"/>
    <p:sldLayoutId id="2147483705" r:id="rId2"/>
    <p:sldLayoutId id="2147483707" r:id="rId3"/>
    <p:sldLayoutId id="2147483708" r:id="rId4"/>
    <p:sldLayoutId id="2147483710" r:id="rId5"/>
  </p:sldLayoutIdLst>
  <p:transition/>
  <p:hf hdr="0" dt="0"/>
  <p:txStyles>
    <p:titleStyle>
      <a:lvl1pPr algn="r" rtl="0" fontAlgn="base">
        <a:spcBef>
          <a:spcPct val="0"/>
        </a:spcBef>
        <a:spcAft>
          <a:spcPct val="0"/>
        </a:spcAft>
        <a:defRPr sz="3200">
          <a:solidFill>
            <a:srgbClr val="6C1869"/>
          </a:solidFill>
          <a:latin typeface="+mj-lt"/>
          <a:ea typeface="+mj-ea"/>
          <a:cs typeface="+mj-cs"/>
        </a:defRPr>
      </a:lvl1pPr>
      <a:lvl2pPr algn="l" rtl="0" fontAlgn="base">
        <a:spcBef>
          <a:spcPct val="0"/>
        </a:spcBef>
        <a:spcAft>
          <a:spcPct val="0"/>
        </a:spcAft>
        <a:defRPr sz="3200">
          <a:solidFill>
            <a:schemeClr val="bg1"/>
          </a:solidFill>
          <a:latin typeface="Arial" charset="0"/>
        </a:defRPr>
      </a:lvl2pPr>
      <a:lvl3pPr algn="l" rtl="0" fontAlgn="base">
        <a:spcBef>
          <a:spcPct val="0"/>
        </a:spcBef>
        <a:spcAft>
          <a:spcPct val="0"/>
        </a:spcAft>
        <a:defRPr sz="3200">
          <a:solidFill>
            <a:schemeClr val="bg1"/>
          </a:solidFill>
          <a:latin typeface="Arial" charset="0"/>
        </a:defRPr>
      </a:lvl3pPr>
      <a:lvl4pPr algn="l" rtl="0" fontAlgn="base">
        <a:spcBef>
          <a:spcPct val="0"/>
        </a:spcBef>
        <a:spcAft>
          <a:spcPct val="0"/>
        </a:spcAft>
        <a:defRPr sz="3200">
          <a:solidFill>
            <a:schemeClr val="bg1"/>
          </a:solidFill>
          <a:latin typeface="Arial" charset="0"/>
        </a:defRPr>
      </a:lvl4pPr>
      <a:lvl5pPr algn="l" rtl="0" fontAlgn="base">
        <a:spcBef>
          <a:spcPct val="0"/>
        </a:spcBef>
        <a:spcAft>
          <a:spcPct val="0"/>
        </a:spcAft>
        <a:defRPr sz="3200">
          <a:solidFill>
            <a:schemeClr val="bg1"/>
          </a:solidFill>
          <a:latin typeface="Arial" charset="0"/>
        </a:defRPr>
      </a:lvl5pPr>
      <a:lvl6pPr marL="457200" algn="l" rtl="0" fontAlgn="base">
        <a:spcBef>
          <a:spcPct val="0"/>
        </a:spcBef>
        <a:spcAft>
          <a:spcPct val="0"/>
        </a:spcAft>
        <a:defRPr sz="3200">
          <a:solidFill>
            <a:schemeClr val="bg1"/>
          </a:solidFill>
          <a:latin typeface="Arial" charset="0"/>
        </a:defRPr>
      </a:lvl6pPr>
      <a:lvl7pPr marL="914400" algn="l" rtl="0" fontAlgn="base">
        <a:spcBef>
          <a:spcPct val="0"/>
        </a:spcBef>
        <a:spcAft>
          <a:spcPct val="0"/>
        </a:spcAft>
        <a:defRPr sz="3200">
          <a:solidFill>
            <a:schemeClr val="bg1"/>
          </a:solidFill>
          <a:latin typeface="Arial" charset="0"/>
        </a:defRPr>
      </a:lvl7pPr>
      <a:lvl8pPr marL="1371600" algn="l" rtl="0" fontAlgn="base">
        <a:spcBef>
          <a:spcPct val="0"/>
        </a:spcBef>
        <a:spcAft>
          <a:spcPct val="0"/>
        </a:spcAft>
        <a:defRPr sz="3200">
          <a:solidFill>
            <a:schemeClr val="bg1"/>
          </a:solidFill>
          <a:latin typeface="Arial" charset="0"/>
        </a:defRPr>
      </a:lvl8pPr>
      <a:lvl9pPr marL="1828800" algn="l" rtl="0" fontAlgn="base">
        <a:spcBef>
          <a:spcPct val="0"/>
        </a:spcBef>
        <a:spcAft>
          <a:spcPct val="0"/>
        </a:spcAft>
        <a:defRPr sz="3200">
          <a:solidFill>
            <a:schemeClr val="bg1"/>
          </a:solidFill>
          <a:latin typeface="Arial" charset="0"/>
        </a:defRPr>
      </a:lvl9pPr>
    </p:titleStyle>
    <p:bodyStyle>
      <a:lvl1pPr marL="234000" indent="-234000" algn="l" rtl="0" fontAlgn="base">
        <a:spcBef>
          <a:spcPct val="20000"/>
        </a:spcBef>
        <a:spcAft>
          <a:spcPct val="0"/>
        </a:spcAft>
        <a:buClr>
          <a:srgbClr val="6C1869"/>
        </a:buClr>
        <a:buChar char="•"/>
        <a:defRPr>
          <a:solidFill>
            <a:srgbClr val="272727"/>
          </a:solidFill>
          <a:latin typeface="+mn-lt"/>
          <a:ea typeface="+mn-ea"/>
          <a:cs typeface="+mn-cs"/>
        </a:defRPr>
      </a:lvl1pPr>
      <a:lvl2pPr marL="489600" indent="-234000" algn="l" rtl="0" fontAlgn="base">
        <a:spcBef>
          <a:spcPct val="20000"/>
        </a:spcBef>
        <a:spcAft>
          <a:spcPct val="0"/>
        </a:spcAft>
        <a:buClr>
          <a:srgbClr val="6C1869"/>
        </a:buClr>
        <a:buFont typeface="Lucida Grande"/>
        <a:buChar char="-"/>
        <a:defRPr sz="1600">
          <a:solidFill>
            <a:srgbClr val="828381"/>
          </a:solidFill>
          <a:latin typeface="+mn-lt"/>
        </a:defRPr>
      </a:lvl2pPr>
      <a:lvl3pPr marL="748800" indent="-228600" algn="l" rtl="0" fontAlgn="base">
        <a:spcBef>
          <a:spcPct val="20000"/>
        </a:spcBef>
        <a:spcAft>
          <a:spcPct val="0"/>
        </a:spcAft>
        <a:buClr>
          <a:srgbClr val="6C1869"/>
        </a:buClr>
        <a:buFont typeface="Lucida Grande"/>
        <a:buChar char="⦦"/>
        <a:defRPr sz="1400">
          <a:solidFill>
            <a:srgbClr val="828381"/>
          </a:solidFill>
          <a:latin typeface="+mn-lt"/>
        </a:defRPr>
      </a:lvl3pPr>
      <a:lvl4pPr marL="1600200" indent="-228600" algn="l" rtl="0" fontAlgn="base">
        <a:spcBef>
          <a:spcPct val="20000"/>
        </a:spcBef>
        <a:spcAft>
          <a:spcPct val="0"/>
        </a:spcAft>
        <a:buClr>
          <a:srgbClr val="6C1869"/>
        </a:buClr>
        <a:buChar char="•"/>
        <a:defRPr sz="1200">
          <a:solidFill>
            <a:srgbClr val="5A5A59"/>
          </a:solidFill>
          <a:latin typeface="+mn-lt"/>
        </a:defRPr>
      </a:lvl4pPr>
      <a:lvl5pPr marL="2057400" indent="-228600" algn="l" rtl="0" fontAlgn="base">
        <a:spcBef>
          <a:spcPct val="20000"/>
        </a:spcBef>
        <a:spcAft>
          <a:spcPct val="0"/>
        </a:spcAft>
        <a:buClr>
          <a:srgbClr val="6C1869"/>
        </a:buClr>
        <a:buChar char="•"/>
        <a:defRPr sz="1000">
          <a:solidFill>
            <a:srgbClr val="5A5A59"/>
          </a:solidFill>
          <a:latin typeface="+mn-lt"/>
        </a:defRPr>
      </a:lvl5pPr>
      <a:lvl6pPr marL="2514600" indent="-228600" algn="l" rtl="0" fontAlgn="base">
        <a:spcBef>
          <a:spcPct val="20000"/>
        </a:spcBef>
        <a:spcAft>
          <a:spcPct val="0"/>
        </a:spcAft>
        <a:buClr>
          <a:srgbClr val="B5B500"/>
        </a:buClr>
        <a:buChar char="•"/>
        <a:defRPr sz="1000">
          <a:solidFill>
            <a:schemeClr val="tx1"/>
          </a:solidFill>
          <a:latin typeface="+mn-lt"/>
        </a:defRPr>
      </a:lvl6pPr>
      <a:lvl7pPr marL="2971800" indent="-228600" algn="l" rtl="0" fontAlgn="base">
        <a:spcBef>
          <a:spcPct val="20000"/>
        </a:spcBef>
        <a:spcAft>
          <a:spcPct val="0"/>
        </a:spcAft>
        <a:buClr>
          <a:srgbClr val="B5B500"/>
        </a:buClr>
        <a:buChar char="•"/>
        <a:defRPr sz="1000">
          <a:solidFill>
            <a:schemeClr val="tx1"/>
          </a:solidFill>
          <a:latin typeface="+mn-lt"/>
        </a:defRPr>
      </a:lvl7pPr>
      <a:lvl8pPr marL="3429000" indent="-228600" algn="l" rtl="0" fontAlgn="base">
        <a:spcBef>
          <a:spcPct val="20000"/>
        </a:spcBef>
        <a:spcAft>
          <a:spcPct val="0"/>
        </a:spcAft>
        <a:buClr>
          <a:srgbClr val="B5B500"/>
        </a:buClr>
        <a:buChar char="•"/>
        <a:defRPr sz="1000">
          <a:solidFill>
            <a:schemeClr val="tx1"/>
          </a:solidFill>
          <a:latin typeface="+mn-lt"/>
        </a:defRPr>
      </a:lvl8pPr>
      <a:lvl9pPr marL="3886200" indent="-228600" algn="l" rtl="0" fontAlgn="base">
        <a:spcBef>
          <a:spcPct val="20000"/>
        </a:spcBef>
        <a:spcAft>
          <a:spcPct val="0"/>
        </a:spcAft>
        <a:buClr>
          <a:srgbClr val="B5B500"/>
        </a:buClr>
        <a:buChar char="•"/>
        <a:defRPr sz="1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55404" name="Picture 12" descr="_Busdriver_ppt"/>
          <p:cNvPicPr>
            <a:picLocks noChangeAspect="1" noChangeArrowheads="1"/>
          </p:cNvPicPr>
          <p:nvPr/>
        </p:nvPicPr>
        <p:blipFill>
          <a:blip r:embed="rId9"/>
          <a:srcRect/>
          <a:stretch>
            <a:fillRect/>
          </a:stretch>
        </p:blipFill>
        <p:spPr bwMode="auto">
          <a:xfrm>
            <a:off x="6667500" y="1412875"/>
            <a:ext cx="2474913" cy="5500688"/>
          </a:xfrm>
          <a:prstGeom prst="rect">
            <a:avLst/>
          </a:prstGeom>
          <a:noFill/>
        </p:spPr>
      </p:pic>
      <p:sp>
        <p:nvSpPr>
          <p:cNvPr id="8" name="Rectangle 3"/>
          <p:cNvSpPr>
            <a:spLocks noGrp="1" noChangeArrowheads="1"/>
          </p:cNvSpPr>
          <p:nvPr>
            <p:ph type="body" idx="1"/>
          </p:nvPr>
        </p:nvSpPr>
        <p:spPr bwMode="auto">
          <a:xfrm>
            <a:off x="684213" y="1988840"/>
            <a:ext cx="5471963" cy="398945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1" name="Rectangle 7"/>
          <p:cNvSpPr>
            <a:spLocks noGrp="1" noChangeArrowheads="1"/>
          </p:cNvSpPr>
          <p:nvPr>
            <p:ph type="title"/>
          </p:nvPr>
        </p:nvSpPr>
        <p:spPr bwMode="auto">
          <a:xfrm>
            <a:off x="2555776" y="764704"/>
            <a:ext cx="6119887" cy="593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4" name="Rectangle 13"/>
          <p:cNvSpPr/>
          <p:nvPr/>
        </p:nvSpPr>
        <p:spPr bwMode="auto">
          <a:xfrm>
            <a:off x="-72008" y="1412776"/>
            <a:ext cx="9252520" cy="216024"/>
          </a:xfrm>
          <a:prstGeom prst="rect">
            <a:avLst/>
          </a:prstGeom>
          <a:solidFill>
            <a:srgbClr val="27272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rgbClr val="B5B500"/>
              </a:buClr>
              <a:buSzTx/>
              <a:buFontTx/>
              <a:buChar char="•"/>
              <a:tabLst/>
            </a:pPr>
            <a:endParaRPr kumimoji="0" lang="en-US" sz="1800" b="0" i="0" u="none" strike="noStrike" cap="none" normalizeH="0" baseline="0">
              <a:ln>
                <a:noFill/>
              </a:ln>
              <a:solidFill>
                <a:schemeClr val="tx1"/>
              </a:solidFill>
              <a:effectLst/>
              <a:latin typeface="Arial" charset="0"/>
            </a:endParaRPr>
          </a:p>
        </p:txBody>
      </p:sp>
      <p:pic>
        <p:nvPicPr>
          <p:cNvPr id="18" name="Picture 17" descr="Fara_Logo_RGB.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51520" y="260648"/>
            <a:ext cx="1296144" cy="761532"/>
          </a:xfrm>
          <a:prstGeom prst="rect">
            <a:avLst/>
          </a:prstGeom>
        </p:spPr>
      </p:pic>
      <p:pic>
        <p:nvPicPr>
          <p:cNvPr id="19" name="Picture 18" descr="technology in motion_white.ai"/>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092280" y="1412776"/>
            <a:ext cx="1497766" cy="216024"/>
          </a:xfrm>
          <a:prstGeom prst="rect">
            <a:avLst/>
          </a:prstGeom>
        </p:spPr>
      </p:pic>
    </p:spTree>
  </p:cSld>
  <p:clrMap bg1="lt1" tx1="dk1" bg2="lt2" tx2="dk2" accent1="accent1" accent2="accent2" accent3="accent3" accent4="accent4" accent5="accent5" accent6="accent6" hlink="hlink" folHlink="folHlink"/>
  <p:sldLayoutIdLst>
    <p:sldLayoutId id="2147483714" r:id="rId1"/>
    <p:sldLayoutId id="2147483716" r:id="rId2"/>
    <p:sldLayoutId id="2147483718" r:id="rId3"/>
    <p:sldLayoutId id="2147483719" r:id="rId4"/>
    <p:sldLayoutId id="2147483721" r:id="rId5"/>
    <p:sldLayoutId id="2147483816" r:id="rId6"/>
    <p:sldLayoutId id="2147483817" r:id="rId7"/>
  </p:sldLayoutIdLst>
  <p:transition/>
  <p:hf hdr="0" dt="0"/>
  <p:txStyles>
    <p:titleStyle>
      <a:lvl1pPr algn="r" rtl="0" fontAlgn="base">
        <a:spcBef>
          <a:spcPct val="0"/>
        </a:spcBef>
        <a:spcAft>
          <a:spcPct val="0"/>
        </a:spcAft>
        <a:defRPr sz="3200">
          <a:solidFill>
            <a:srgbClr val="6C1869"/>
          </a:solidFill>
          <a:latin typeface="+mj-lt"/>
          <a:ea typeface="+mj-ea"/>
          <a:cs typeface="+mj-cs"/>
        </a:defRPr>
      </a:lvl1pPr>
      <a:lvl2pPr algn="l" rtl="0" fontAlgn="base">
        <a:spcBef>
          <a:spcPct val="0"/>
        </a:spcBef>
        <a:spcAft>
          <a:spcPct val="0"/>
        </a:spcAft>
        <a:defRPr sz="3200">
          <a:solidFill>
            <a:schemeClr val="bg1"/>
          </a:solidFill>
          <a:latin typeface="Arial" charset="0"/>
        </a:defRPr>
      </a:lvl2pPr>
      <a:lvl3pPr algn="l" rtl="0" fontAlgn="base">
        <a:spcBef>
          <a:spcPct val="0"/>
        </a:spcBef>
        <a:spcAft>
          <a:spcPct val="0"/>
        </a:spcAft>
        <a:defRPr sz="3200">
          <a:solidFill>
            <a:schemeClr val="bg1"/>
          </a:solidFill>
          <a:latin typeface="Arial" charset="0"/>
        </a:defRPr>
      </a:lvl3pPr>
      <a:lvl4pPr algn="l" rtl="0" fontAlgn="base">
        <a:spcBef>
          <a:spcPct val="0"/>
        </a:spcBef>
        <a:spcAft>
          <a:spcPct val="0"/>
        </a:spcAft>
        <a:defRPr sz="3200">
          <a:solidFill>
            <a:schemeClr val="bg1"/>
          </a:solidFill>
          <a:latin typeface="Arial" charset="0"/>
        </a:defRPr>
      </a:lvl4pPr>
      <a:lvl5pPr algn="l" rtl="0" fontAlgn="base">
        <a:spcBef>
          <a:spcPct val="0"/>
        </a:spcBef>
        <a:spcAft>
          <a:spcPct val="0"/>
        </a:spcAft>
        <a:defRPr sz="3200">
          <a:solidFill>
            <a:schemeClr val="bg1"/>
          </a:solidFill>
          <a:latin typeface="Arial" charset="0"/>
        </a:defRPr>
      </a:lvl5pPr>
      <a:lvl6pPr marL="457200" algn="l" rtl="0" fontAlgn="base">
        <a:spcBef>
          <a:spcPct val="0"/>
        </a:spcBef>
        <a:spcAft>
          <a:spcPct val="0"/>
        </a:spcAft>
        <a:defRPr sz="3200">
          <a:solidFill>
            <a:schemeClr val="bg1"/>
          </a:solidFill>
          <a:latin typeface="Arial" charset="0"/>
        </a:defRPr>
      </a:lvl6pPr>
      <a:lvl7pPr marL="914400" algn="l" rtl="0" fontAlgn="base">
        <a:spcBef>
          <a:spcPct val="0"/>
        </a:spcBef>
        <a:spcAft>
          <a:spcPct val="0"/>
        </a:spcAft>
        <a:defRPr sz="3200">
          <a:solidFill>
            <a:schemeClr val="bg1"/>
          </a:solidFill>
          <a:latin typeface="Arial" charset="0"/>
        </a:defRPr>
      </a:lvl7pPr>
      <a:lvl8pPr marL="1371600" algn="l" rtl="0" fontAlgn="base">
        <a:spcBef>
          <a:spcPct val="0"/>
        </a:spcBef>
        <a:spcAft>
          <a:spcPct val="0"/>
        </a:spcAft>
        <a:defRPr sz="3200">
          <a:solidFill>
            <a:schemeClr val="bg1"/>
          </a:solidFill>
          <a:latin typeface="Arial" charset="0"/>
        </a:defRPr>
      </a:lvl8pPr>
      <a:lvl9pPr marL="1828800" algn="l" rtl="0" fontAlgn="base">
        <a:spcBef>
          <a:spcPct val="0"/>
        </a:spcBef>
        <a:spcAft>
          <a:spcPct val="0"/>
        </a:spcAft>
        <a:defRPr sz="3200">
          <a:solidFill>
            <a:schemeClr val="bg1"/>
          </a:solidFill>
          <a:latin typeface="Arial" charset="0"/>
        </a:defRPr>
      </a:lvl9pPr>
    </p:titleStyle>
    <p:bodyStyle>
      <a:lvl1pPr marL="234000" indent="-234000" algn="l" rtl="0" fontAlgn="base">
        <a:spcBef>
          <a:spcPct val="20000"/>
        </a:spcBef>
        <a:spcAft>
          <a:spcPct val="0"/>
        </a:spcAft>
        <a:buClr>
          <a:srgbClr val="6C1869"/>
        </a:buClr>
        <a:buChar char="•"/>
        <a:defRPr>
          <a:solidFill>
            <a:srgbClr val="272727"/>
          </a:solidFill>
          <a:latin typeface="+mn-lt"/>
          <a:ea typeface="+mn-ea"/>
          <a:cs typeface="+mn-cs"/>
        </a:defRPr>
      </a:lvl1pPr>
      <a:lvl2pPr marL="489600" indent="-234000" algn="l" rtl="0" fontAlgn="base">
        <a:spcBef>
          <a:spcPct val="20000"/>
        </a:spcBef>
        <a:spcAft>
          <a:spcPct val="0"/>
        </a:spcAft>
        <a:buClr>
          <a:srgbClr val="6C1869"/>
        </a:buClr>
        <a:buFont typeface="Lucida Grande"/>
        <a:buChar char="-"/>
        <a:defRPr sz="1600">
          <a:solidFill>
            <a:srgbClr val="828381"/>
          </a:solidFill>
          <a:latin typeface="+mn-lt"/>
        </a:defRPr>
      </a:lvl2pPr>
      <a:lvl3pPr marL="748800" indent="-228600" algn="l" rtl="0" fontAlgn="base">
        <a:spcBef>
          <a:spcPct val="20000"/>
        </a:spcBef>
        <a:spcAft>
          <a:spcPct val="0"/>
        </a:spcAft>
        <a:buClr>
          <a:srgbClr val="6C1869"/>
        </a:buClr>
        <a:buFont typeface="Lucida Grande"/>
        <a:buChar char="⦦"/>
        <a:defRPr sz="1400">
          <a:solidFill>
            <a:srgbClr val="828381"/>
          </a:solidFill>
          <a:latin typeface="+mn-lt"/>
        </a:defRPr>
      </a:lvl3pPr>
      <a:lvl4pPr marL="1600200" indent="-228600" algn="l" rtl="0" fontAlgn="base">
        <a:spcBef>
          <a:spcPct val="20000"/>
        </a:spcBef>
        <a:spcAft>
          <a:spcPct val="0"/>
        </a:spcAft>
        <a:buClr>
          <a:srgbClr val="6C1869"/>
        </a:buClr>
        <a:buChar char="•"/>
        <a:defRPr sz="1200">
          <a:solidFill>
            <a:srgbClr val="5A5A59"/>
          </a:solidFill>
          <a:latin typeface="+mn-lt"/>
        </a:defRPr>
      </a:lvl4pPr>
      <a:lvl5pPr marL="2057400" indent="-228600" algn="l" rtl="0" fontAlgn="base">
        <a:spcBef>
          <a:spcPct val="20000"/>
        </a:spcBef>
        <a:spcAft>
          <a:spcPct val="0"/>
        </a:spcAft>
        <a:buClr>
          <a:srgbClr val="6C1869"/>
        </a:buClr>
        <a:buChar char="•"/>
        <a:defRPr sz="1000">
          <a:solidFill>
            <a:srgbClr val="5A5A59"/>
          </a:solidFill>
          <a:latin typeface="+mn-lt"/>
        </a:defRPr>
      </a:lvl5pPr>
      <a:lvl6pPr marL="2514600" indent="-228600" algn="l" rtl="0" fontAlgn="base">
        <a:spcBef>
          <a:spcPct val="20000"/>
        </a:spcBef>
        <a:spcAft>
          <a:spcPct val="0"/>
        </a:spcAft>
        <a:buClr>
          <a:srgbClr val="B5B500"/>
        </a:buClr>
        <a:buChar char="•"/>
        <a:defRPr sz="1000">
          <a:solidFill>
            <a:schemeClr val="tx1"/>
          </a:solidFill>
          <a:latin typeface="+mn-lt"/>
        </a:defRPr>
      </a:lvl6pPr>
      <a:lvl7pPr marL="2971800" indent="-228600" algn="l" rtl="0" fontAlgn="base">
        <a:spcBef>
          <a:spcPct val="20000"/>
        </a:spcBef>
        <a:spcAft>
          <a:spcPct val="0"/>
        </a:spcAft>
        <a:buClr>
          <a:srgbClr val="B5B500"/>
        </a:buClr>
        <a:buChar char="•"/>
        <a:defRPr sz="1000">
          <a:solidFill>
            <a:schemeClr val="tx1"/>
          </a:solidFill>
          <a:latin typeface="+mn-lt"/>
        </a:defRPr>
      </a:lvl7pPr>
      <a:lvl8pPr marL="3429000" indent="-228600" algn="l" rtl="0" fontAlgn="base">
        <a:spcBef>
          <a:spcPct val="20000"/>
        </a:spcBef>
        <a:spcAft>
          <a:spcPct val="0"/>
        </a:spcAft>
        <a:buClr>
          <a:srgbClr val="B5B500"/>
        </a:buClr>
        <a:buChar char="•"/>
        <a:defRPr sz="1000">
          <a:solidFill>
            <a:schemeClr val="tx1"/>
          </a:solidFill>
          <a:latin typeface="+mn-lt"/>
        </a:defRPr>
      </a:lvl8pPr>
      <a:lvl9pPr marL="3886200" indent="-228600" algn="l" rtl="0" fontAlgn="base">
        <a:spcBef>
          <a:spcPct val="20000"/>
        </a:spcBef>
        <a:spcAft>
          <a:spcPct val="0"/>
        </a:spcAft>
        <a:buClr>
          <a:srgbClr val="B5B500"/>
        </a:buClr>
        <a:buChar char="•"/>
        <a:defRPr sz="1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9.jpe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jpeg"/><Relationship Id="rId4" Type="http://schemas.openxmlformats.org/officeDocument/2006/relationships/image" Target="../media/image27.jpeg"/><Relationship Id="rId9" Type="http://schemas.openxmlformats.org/officeDocument/2006/relationships/image" Target="../media/image3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187624" y="3212976"/>
            <a:ext cx="7648948" cy="540358"/>
          </a:xfrm>
        </p:spPr>
        <p:txBody>
          <a:bodyPr/>
          <a:lstStyle/>
          <a:p>
            <a:r>
              <a:rPr lang="nb-NO" sz="2400" dirty="0"/>
              <a:t>Ruter Dialogkonferanse</a:t>
            </a:r>
          </a:p>
        </p:txBody>
      </p:sp>
      <p:sp>
        <p:nvSpPr>
          <p:cNvPr id="3" name="Title 2"/>
          <p:cNvSpPr>
            <a:spLocks noGrp="1"/>
          </p:cNvSpPr>
          <p:nvPr>
            <p:ph type="ctrTitle"/>
          </p:nvPr>
        </p:nvSpPr>
        <p:spPr>
          <a:xfrm>
            <a:off x="1331640" y="3897350"/>
            <a:ext cx="7632848" cy="576064"/>
          </a:xfrm>
        </p:spPr>
        <p:txBody>
          <a:bodyPr/>
          <a:lstStyle/>
          <a:p>
            <a:br>
              <a:rPr lang="nb-NO" dirty="0"/>
            </a:br>
            <a:r>
              <a:rPr lang="nb-NO" sz="2000" dirty="0"/>
              <a:t>Sales Manager</a:t>
            </a:r>
            <a:br>
              <a:rPr lang="nb-NO" dirty="0"/>
            </a:br>
            <a:r>
              <a:rPr lang="nb-NO" sz="1600" dirty="0"/>
              <a:t>Dag Arne Jerstad</a:t>
            </a:r>
            <a:endParaRPr lang="nb-NO" dirty="0"/>
          </a:p>
        </p:txBody>
      </p:sp>
    </p:spTree>
    <p:extLst>
      <p:ext uri="{BB962C8B-B14F-4D97-AF65-F5344CB8AC3E}">
        <p14:creationId xmlns:p14="http://schemas.microsoft.com/office/powerpoint/2010/main" val="422771115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bwMode="auto">
          <a:xfrm>
            <a:off x="-124869" y="4876869"/>
            <a:ext cx="10169477" cy="150445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rgbClr val="B5B500"/>
              </a:buClr>
              <a:buSzTx/>
              <a:buFontTx/>
              <a:buChar char="•"/>
              <a:tabLst/>
            </a:pPr>
            <a:endParaRPr kumimoji="0" lang="en-US" sz="1800" b="0" i="0" u="none" strike="noStrike" cap="none" normalizeH="0" baseline="0">
              <a:ln>
                <a:noFill/>
              </a:ln>
              <a:solidFill>
                <a:schemeClr val="tx1"/>
              </a:solidFill>
              <a:effectLst/>
              <a:latin typeface="Arial" charset="0"/>
            </a:endParaRPr>
          </a:p>
        </p:txBody>
      </p:sp>
      <p:sp>
        <p:nvSpPr>
          <p:cNvPr id="5" name="Subtitle 4"/>
          <p:cNvSpPr>
            <a:spLocks noGrp="1"/>
          </p:cNvSpPr>
          <p:nvPr>
            <p:ph type="subTitle" idx="1"/>
          </p:nvPr>
        </p:nvSpPr>
        <p:spPr>
          <a:xfrm>
            <a:off x="0" y="3789040"/>
            <a:ext cx="9144000" cy="504056"/>
          </a:xfrm>
        </p:spPr>
        <p:txBody>
          <a:bodyPr/>
          <a:lstStyle/>
          <a:p>
            <a:pPr marL="0" indent="0" algn="ctr">
              <a:buNone/>
            </a:pPr>
            <a:r>
              <a:rPr lang="fi-FI" sz="2400" b="1" dirty="0">
                <a:latin typeface="Calibri" panose="020F0502020204030204" pitchFamily="34" charset="0"/>
              </a:rPr>
              <a:t>S</a:t>
            </a:r>
            <a:r>
              <a:rPr lang="fi-FI" sz="2400" dirty="0">
                <a:latin typeface="Calibri" panose="020F0502020204030204" pitchFamily="34" charset="0"/>
              </a:rPr>
              <a:t>mart </a:t>
            </a:r>
            <a:r>
              <a:rPr lang="fi-FI" sz="2400" b="1" dirty="0">
                <a:latin typeface="Calibri" panose="020F0502020204030204" pitchFamily="34" charset="0"/>
              </a:rPr>
              <a:t>M</a:t>
            </a:r>
            <a:r>
              <a:rPr lang="fi-FI" sz="2400" dirty="0">
                <a:latin typeface="Calibri" panose="020F0502020204030204" pitchFamily="34" charset="0"/>
              </a:rPr>
              <a:t>obile </a:t>
            </a:r>
            <a:r>
              <a:rPr lang="fi-FI" sz="2400" b="1" dirty="0">
                <a:latin typeface="Calibri" panose="020F0502020204030204" pitchFamily="34" charset="0"/>
              </a:rPr>
              <a:t>A</a:t>
            </a:r>
            <a:r>
              <a:rPr lang="fi-FI" sz="2400" dirty="0">
                <a:latin typeface="Calibri" panose="020F0502020204030204" pitchFamily="34" charset="0"/>
              </a:rPr>
              <a:t>pplications for </a:t>
            </a:r>
            <a:r>
              <a:rPr lang="fi-FI" sz="2400" b="1" dirty="0">
                <a:latin typeface="Calibri" panose="020F0502020204030204" pitchFamily="34" charset="0"/>
              </a:rPr>
              <a:t>R</a:t>
            </a:r>
            <a:r>
              <a:rPr lang="fi-FI" sz="2400" dirty="0">
                <a:latin typeface="Calibri" panose="020F0502020204030204" pitchFamily="34" charset="0"/>
              </a:rPr>
              <a:t>eal-time and </a:t>
            </a:r>
            <a:r>
              <a:rPr lang="fi-FI" sz="2400" b="1" dirty="0">
                <a:latin typeface="Calibri" panose="020F0502020204030204" pitchFamily="34" charset="0"/>
              </a:rPr>
              <a:t>T</a:t>
            </a:r>
            <a:r>
              <a:rPr lang="fi-FI" sz="2400" dirty="0">
                <a:latin typeface="Calibri" panose="020F0502020204030204" pitchFamily="34" charset="0"/>
              </a:rPr>
              <a:t>icketing</a:t>
            </a:r>
          </a:p>
          <a:p>
            <a:pPr marL="0" indent="0" algn="ctr">
              <a:buNone/>
            </a:pPr>
            <a:endParaRPr lang="fi-FI" sz="2400" dirty="0"/>
          </a:p>
          <a:p>
            <a:pPr marL="0" indent="0" algn="ctr">
              <a:buNone/>
            </a:pPr>
            <a:endParaRPr lang="fi-FI" sz="2400" dirty="0"/>
          </a:p>
          <a:p>
            <a:pPr marL="0" indent="0">
              <a:buNone/>
            </a:pPr>
            <a:endParaRPr lang="en-US" sz="2400" dirty="0">
              <a:solidFill>
                <a:srgbClr val="6C1869"/>
              </a:solidFill>
              <a:effectLst>
                <a:outerShdw blurRad="38100" dist="38100" dir="2700000" algn="tl">
                  <a:srgbClr val="000000">
                    <a:alpha val="43137"/>
                  </a:srgbClr>
                </a:outerShdw>
              </a:effectLst>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4114" y="2746509"/>
            <a:ext cx="4592139" cy="917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3"/>
          <p:cNvGrpSpPr/>
          <p:nvPr/>
        </p:nvGrpSpPr>
        <p:grpSpPr>
          <a:xfrm>
            <a:off x="304696" y="4469355"/>
            <a:ext cx="2622855" cy="1848557"/>
            <a:chOff x="386446" y="3610954"/>
            <a:chExt cx="2622855" cy="1848557"/>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5536" y="3610954"/>
              <a:ext cx="2613765" cy="1800000"/>
            </a:xfrm>
            <a:prstGeom prst="rect">
              <a:avLst/>
            </a:prstGeom>
            <a:ln>
              <a:noFill/>
            </a:ln>
            <a:effectLst>
              <a:outerShdw blurRad="292100" dist="139700" dir="2700000" algn="tl" rotWithShape="0">
                <a:srgbClr val="333333">
                  <a:alpha val="65000"/>
                </a:srgbClr>
              </a:outerShdw>
            </a:effectLst>
          </p:spPr>
        </p:pic>
        <p:pic>
          <p:nvPicPr>
            <p:cNvPr id="7"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6446" y="5171511"/>
              <a:ext cx="1210860" cy="2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8" name="Group 7"/>
          <p:cNvGrpSpPr/>
          <p:nvPr/>
        </p:nvGrpSpPr>
        <p:grpSpPr>
          <a:xfrm>
            <a:off x="6300192" y="4469355"/>
            <a:ext cx="2711332" cy="1847817"/>
            <a:chOff x="5929363" y="3610869"/>
            <a:chExt cx="2711332" cy="1847817"/>
          </a:xfrm>
        </p:grpSpPr>
        <p:pic>
          <p:nvPicPr>
            <p:cNvPr id="9" name="Picture 3" descr="C:\Users\tbp\Dropbox\RTI Pictures\SMART\shutterstock_218019418.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40152" y="3610869"/>
              <a:ext cx="2700543" cy="180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 name="Picture 1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29363" y="5170686"/>
              <a:ext cx="1240291" cy="2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1" name="Group 10"/>
          <p:cNvGrpSpPr/>
          <p:nvPr/>
        </p:nvGrpSpPr>
        <p:grpSpPr>
          <a:xfrm>
            <a:off x="3294045" y="4445322"/>
            <a:ext cx="2709740" cy="1848065"/>
            <a:chOff x="3122588" y="3610869"/>
            <a:chExt cx="2709740" cy="1848065"/>
          </a:xfrm>
        </p:grpSpPr>
        <p:pic>
          <p:nvPicPr>
            <p:cNvPr id="12"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31840" y="3610869"/>
              <a:ext cx="2700488" cy="180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22588" y="5170934"/>
              <a:ext cx="1496057" cy="2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Rectangle 1"/>
          <p:cNvSpPr/>
          <p:nvPr/>
        </p:nvSpPr>
        <p:spPr bwMode="auto">
          <a:xfrm>
            <a:off x="323528" y="188640"/>
            <a:ext cx="3816424" cy="2125506"/>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rgbClr val="B5B500"/>
              </a:buClr>
              <a:buSzTx/>
              <a:buFontTx/>
              <a:buChar char="•"/>
              <a:tabLst/>
            </a:pPr>
            <a:endParaRPr kumimoji="0" lang="en-US" sz="1800" b="0" i="0" u="none" strike="noStrike" cap="none" normalizeH="0" baseline="0">
              <a:ln>
                <a:noFill/>
              </a:ln>
              <a:solidFill>
                <a:schemeClr val="tx1"/>
              </a:solidFill>
              <a:effectLst/>
              <a:latin typeface="Arial" charset="0"/>
            </a:endParaRPr>
          </a:p>
        </p:txBody>
      </p:sp>
      <p:sp>
        <p:nvSpPr>
          <p:cNvPr id="3" name="Rectangle 2"/>
          <p:cNvSpPr/>
          <p:nvPr/>
        </p:nvSpPr>
        <p:spPr bwMode="auto">
          <a:xfrm>
            <a:off x="332618" y="188640"/>
            <a:ext cx="5247494" cy="244827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rgbClr val="B5B500"/>
              </a:buClr>
              <a:buSzTx/>
              <a:buFontTx/>
              <a:buChar char="•"/>
              <a:tabLst/>
            </a:pPr>
            <a:endParaRPr kumimoji="0" lang="en-US" sz="1800" b="0" i="0" u="none" strike="noStrike" cap="none" normalizeH="0" baseline="0">
              <a:ln>
                <a:noFill/>
              </a:ln>
              <a:solidFill>
                <a:schemeClr val="tx1"/>
              </a:solidFill>
              <a:effectLst/>
              <a:latin typeface="Arial" charset="0"/>
            </a:endParaRPr>
          </a:p>
        </p:txBody>
      </p:sp>
      <p:grpSp>
        <p:nvGrpSpPr>
          <p:cNvPr id="14" name="Group 13"/>
          <p:cNvGrpSpPr/>
          <p:nvPr/>
        </p:nvGrpSpPr>
        <p:grpSpPr>
          <a:xfrm>
            <a:off x="2940298" y="305905"/>
            <a:ext cx="2964038" cy="2032274"/>
            <a:chOff x="3131840" y="44624"/>
            <a:chExt cx="2705953" cy="1845800"/>
          </a:xfrm>
        </p:grpSpPr>
        <p:grpSp>
          <p:nvGrpSpPr>
            <p:cNvPr id="15" name="Group 14"/>
            <p:cNvGrpSpPr/>
            <p:nvPr/>
          </p:nvGrpSpPr>
          <p:grpSpPr>
            <a:xfrm>
              <a:off x="3131840" y="44624"/>
              <a:ext cx="2705953" cy="1845800"/>
              <a:chOff x="2899916" y="382522"/>
              <a:chExt cx="2705953" cy="1845800"/>
            </a:xfrm>
          </p:grpSpPr>
          <p:pic>
            <p:nvPicPr>
              <p:cNvPr id="17" name="Picture 3" descr="C:\Users\tbp\Dropbox\RTI Pictures\SMART\shutterstock_94529467.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914280" y="382522"/>
                <a:ext cx="2691589" cy="180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8" name="Picture 1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899916" y="1940322"/>
                <a:ext cx="1245897" cy="2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6" name="Picture 4" descr="C:\Users\tbp\Dropbox\RTI Pictures\work\TagCloud.png"/>
            <p:cNvPicPr>
              <a:picLocks noChangeAspect="1" noChangeArrowheads="1"/>
            </p:cNvPicPr>
            <p:nvPr/>
          </p:nvPicPr>
          <p:blipFill>
            <a:blip r:embed="rId1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50059" y="455669"/>
              <a:ext cx="1015405" cy="66907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74851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2000"/>
                                  </p:stCondLst>
                                  <p:childTnLst>
                                    <p:animEffect transition="out" filter="fade">
                                      <p:cBhvr>
                                        <p:cTn id="6" dur="1000" tmFilter="0, 0; .2, .5; .8, .5; 1, 0"/>
                                        <p:tgtEl>
                                          <p:spTgt spid="7170"/>
                                        </p:tgtEl>
                                      </p:cBhvr>
                                    </p:animEffect>
                                    <p:animScale>
                                      <p:cBhvr>
                                        <p:cTn id="7" dur="500" autoRev="1" fill="hold"/>
                                        <p:tgtEl>
                                          <p:spTgt spid="7170"/>
                                        </p:tgtEl>
                                      </p:cBhvr>
                                      <p:by x="105000" y="105000"/>
                                    </p:animScale>
                                  </p:childTnLst>
                                </p:cTn>
                              </p:par>
                            </p:childTnLst>
                          </p:cTn>
                        </p:par>
                        <p:par>
                          <p:cTn id="8" fill="hold">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par>
                          <p:cTn id="12" fill="hold">
                            <p:stCondLst>
                              <p:cond delay="3500"/>
                            </p:stCondLst>
                            <p:childTnLst>
                              <p:par>
                                <p:cTn id="13" presetID="10" presetClass="entr" presetSubtype="0" fill="hold" nodeType="afterEffect">
                                  <p:stCondLst>
                                    <p:cond delay="5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4500"/>
                            </p:stCondLst>
                            <p:childTnLst>
                              <p:par>
                                <p:cTn id="17" presetID="10" presetClass="entr" presetSubtype="0" fill="hold" nodeType="afterEffect">
                                  <p:stCondLst>
                                    <p:cond delay="400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9000"/>
                            </p:stCondLst>
                            <p:childTnLst>
                              <p:par>
                                <p:cTn id="21" presetID="10" presetClass="entr" presetSubtype="0" fill="hold" nodeType="afterEffect">
                                  <p:stCondLst>
                                    <p:cond delay="400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13500"/>
                            </p:stCondLst>
                            <p:childTnLst>
                              <p:par>
                                <p:cTn id="25" presetID="10" presetClass="entr" presetSubtype="0" fill="hold" nodeType="afterEffect">
                                  <p:stCondLst>
                                    <p:cond delay="400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3768" y="764704"/>
            <a:ext cx="6119887" cy="593441"/>
          </a:xfrm>
        </p:spPr>
        <p:txBody>
          <a:bodyPr/>
          <a:lstStyle/>
          <a:p>
            <a:r>
              <a:rPr lang="nb-NO" dirty="0" err="1"/>
              <a:t>Positioning</a:t>
            </a:r>
            <a:r>
              <a:rPr lang="nb-NO" dirty="0"/>
              <a:t> Services</a:t>
            </a:r>
          </a:p>
        </p:txBody>
      </p:sp>
      <p:sp>
        <p:nvSpPr>
          <p:cNvPr id="3" name="Content Placeholder 2"/>
          <p:cNvSpPr>
            <a:spLocks noGrp="1"/>
          </p:cNvSpPr>
          <p:nvPr>
            <p:ph idx="1"/>
          </p:nvPr>
        </p:nvSpPr>
        <p:spPr>
          <a:xfrm>
            <a:off x="755576" y="1988840"/>
            <a:ext cx="8002587" cy="3989458"/>
          </a:xfrm>
        </p:spPr>
        <p:txBody>
          <a:bodyPr/>
          <a:lstStyle/>
          <a:p>
            <a:pPr marL="0" indent="0">
              <a:buNone/>
            </a:pPr>
            <a:r>
              <a:rPr lang="en-US" dirty="0"/>
              <a:t>There are essentially two major things to track with positioning – vehicles and people</a:t>
            </a:r>
          </a:p>
          <a:p>
            <a:pPr marL="0" indent="0">
              <a:buNone/>
            </a:pPr>
            <a:endParaRPr lang="en-US" dirty="0"/>
          </a:p>
          <a:p>
            <a:pPr marL="0" indent="0">
              <a:buNone/>
            </a:pPr>
            <a:r>
              <a:rPr lang="en-US" dirty="0"/>
              <a:t>Through real time solutions we have been mostly focused on tracking vehicles (e.g. the position of a bus, tram, train, …)</a:t>
            </a:r>
          </a:p>
          <a:p>
            <a:pPr lvl="1"/>
            <a:r>
              <a:rPr lang="en-US" dirty="0"/>
              <a:t>Compare reality with pre-planned expectations.</a:t>
            </a:r>
          </a:p>
          <a:p>
            <a:pPr lvl="1"/>
            <a:r>
              <a:rPr lang="en-US" dirty="0"/>
              <a:t>GPS accuracy:  =&lt; 10m and </a:t>
            </a:r>
            <a:r>
              <a:rPr lang="en-US" dirty="0" err="1"/>
              <a:t>gps</a:t>
            </a:r>
            <a:r>
              <a:rPr lang="en-US" dirty="0"/>
              <a:t> update per second</a:t>
            </a:r>
          </a:p>
          <a:p>
            <a:pPr marL="0" indent="0">
              <a:buNone/>
            </a:pPr>
            <a:endParaRPr lang="nb-NO" dirty="0"/>
          </a:p>
          <a:p>
            <a:pPr marL="0" indent="0">
              <a:buNone/>
            </a:pPr>
            <a:r>
              <a:rPr lang="en-US" dirty="0"/>
              <a:t>As of early 2015, high-quality, FAA grade, Standard Positioning Service (SPS) GPS receivers provide horizontal accuracy of </a:t>
            </a:r>
            <a:r>
              <a:rPr lang="en-US" b="1" dirty="0"/>
              <a:t>better than 3.5 meters </a:t>
            </a:r>
            <a:r>
              <a:rPr lang="en-US" dirty="0"/>
              <a:t>in general. The European Galileo system is intended to (in commercial applications) provide horizontal and vertical position measurements within </a:t>
            </a:r>
            <a:r>
              <a:rPr lang="en-US" b="1" dirty="0"/>
              <a:t>1-metre precision.</a:t>
            </a:r>
            <a:endParaRPr lang="nb-NO" dirty="0"/>
          </a:p>
          <a:p>
            <a:pPr marL="0" indent="0">
              <a:buNone/>
            </a:pPr>
            <a:endParaRPr lang="nb-NO" dirty="0"/>
          </a:p>
          <a:p>
            <a:endParaRPr lang="en-US" dirty="0"/>
          </a:p>
          <a:p>
            <a:pPr marL="0" indent="0">
              <a:buNone/>
            </a:pPr>
            <a:endParaRPr lang="nb-NO" dirty="0"/>
          </a:p>
        </p:txBody>
      </p:sp>
    </p:spTree>
    <p:extLst>
      <p:ext uri="{BB962C8B-B14F-4D97-AF65-F5344CB8AC3E}">
        <p14:creationId xmlns:p14="http://schemas.microsoft.com/office/powerpoint/2010/main" val="379736412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err="1"/>
              <a:t>Positioning</a:t>
            </a:r>
            <a:r>
              <a:rPr lang="nb-NO" dirty="0"/>
              <a:t> Services</a:t>
            </a:r>
          </a:p>
        </p:txBody>
      </p:sp>
      <p:sp>
        <p:nvSpPr>
          <p:cNvPr id="3" name="Content Placeholder 2"/>
          <p:cNvSpPr>
            <a:spLocks noGrp="1"/>
          </p:cNvSpPr>
          <p:nvPr>
            <p:ph idx="1"/>
          </p:nvPr>
        </p:nvSpPr>
        <p:spPr/>
        <p:txBody>
          <a:bodyPr/>
          <a:lstStyle/>
          <a:p>
            <a:pPr marL="0" indent="0">
              <a:buNone/>
            </a:pPr>
            <a:r>
              <a:rPr lang="en-US" dirty="0"/>
              <a:t>Today most people carry one or more devices with high-precision position services enabled. This enables tracking of the individual within areas like buildings (e.g. a terminal) and even vehicles (e.g. a bus).</a:t>
            </a:r>
            <a:r>
              <a:rPr lang="nb-NO" dirty="0"/>
              <a:t>        </a:t>
            </a:r>
          </a:p>
          <a:p>
            <a:pPr marL="0" indent="0">
              <a:buNone/>
            </a:pPr>
            <a:r>
              <a:rPr lang="nb-NO" dirty="0"/>
              <a:t>                </a:t>
            </a:r>
          </a:p>
          <a:p>
            <a:pPr marL="0" indent="0">
              <a:buNone/>
            </a:pPr>
            <a:r>
              <a:rPr lang="en-US" dirty="0"/>
              <a:t>This allows for new services like:</a:t>
            </a:r>
          </a:p>
          <a:p>
            <a:pPr marL="0" indent="0">
              <a:buNone/>
            </a:pPr>
            <a:endParaRPr lang="nb-NO" dirty="0"/>
          </a:p>
          <a:p>
            <a:pPr lvl="0"/>
            <a:r>
              <a:rPr lang="en-US" dirty="0"/>
              <a:t>Be-in/be-out services based on location were the public transport services knows each person’s use of transport services, travel flow and change of mode of transport</a:t>
            </a:r>
            <a:endParaRPr lang="nb-NO" dirty="0"/>
          </a:p>
          <a:p>
            <a:pPr lvl="0"/>
            <a:r>
              <a:rPr lang="en-US" dirty="0"/>
              <a:t>Load balancing (e.g. number of people at a stop) and seat allocation as it is possible to know exactly where each person is located and how many seats are available in the vehicle</a:t>
            </a:r>
            <a:endParaRPr lang="nb-NO" dirty="0"/>
          </a:p>
          <a:p>
            <a:endParaRPr lang="nb-NO" dirty="0"/>
          </a:p>
        </p:txBody>
      </p:sp>
    </p:spTree>
    <p:extLst>
      <p:ext uri="{BB962C8B-B14F-4D97-AF65-F5344CB8AC3E}">
        <p14:creationId xmlns:p14="http://schemas.microsoft.com/office/powerpoint/2010/main" val="58231978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4985" y="548680"/>
            <a:ext cx="5471815" cy="593441"/>
          </a:xfrm>
        </p:spPr>
        <p:txBody>
          <a:bodyPr/>
          <a:lstStyle/>
          <a:p>
            <a:r>
              <a:rPr lang="nb-NO" dirty="0" err="1"/>
              <a:t>Proximity</a:t>
            </a:r>
            <a:r>
              <a:rPr lang="nb-NO" dirty="0"/>
              <a:t> </a:t>
            </a:r>
            <a:r>
              <a:rPr lang="nb-NO" dirty="0" err="1"/>
              <a:t>technology</a:t>
            </a:r>
            <a:r>
              <a:rPr lang="nb-NO" dirty="0"/>
              <a:t> in </a:t>
            </a:r>
            <a:r>
              <a:rPr lang="nb-NO" dirty="0" err="1"/>
              <a:t>existing</a:t>
            </a:r>
            <a:r>
              <a:rPr lang="nb-NO" dirty="0"/>
              <a:t> </a:t>
            </a:r>
            <a:r>
              <a:rPr lang="nb-NO" dirty="0" err="1"/>
              <a:t>solutions</a:t>
            </a:r>
            <a:endParaRPr lang="nb-NO" dirty="0"/>
          </a:p>
        </p:txBody>
      </p:sp>
      <p:sp>
        <p:nvSpPr>
          <p:cNvPr id="3" name="Content Placeholder 2"/>
          <p:cNvSpPr>
            <a:spLocks noGrp="1"/>
          </p:cNvSpPr>
          <p:nvPr>
            <p:ph idx="1"/>
          </p:nvPr>
        </p:nvSpPr>
        <p:spPr/>
        <p:txBody>
          <a:bodyPr/>
          <a:lstStyle/>
          <a:p>
            <a:pPr marL="0" indent="0">
              <a:buNone/>
            </a:pPr>
            <a:r>
              <a:rPr lang="nb-NO" dirty="0"/>
              <a:t>The FARA </a:t>
            </a:r>
            <a:r>
              <a:rPr lang="nb-NO" dirty="0" err="1"/>
              <a:t>customers</a:t>
            </a:r>
            <a:r>
              <a:rPr lang="nb-NO" dirty="0"/>
              <a:t> (</a:t>
            </a:r>
            <a:r>
              <a:rPr lang="nb-NO" dirty="0" err="1"/>
              <a:t>PTA’s</a:t>
            </a:r>
            <a:r>
              <a:rPr lang="nb-NO" dirty="0"/>
              <a:t>) have </a:t>
            </a:r>
            <a:r>
              <a:rPr lang="nb-NO" dirty="0" err="1"/>
              <a:t>been</a:t>
            </a:r>
            <a:r>
              <a:rPr lang="nb-NO" dirty="0"/>
              <a:t> </a:t>
            </a:r>
            <a:r>
              <a:rPr lang="nb-NO" dirty="0" err="1"/>
              <a:t>provided</a:t>
            </a:r>
            <a:r>
              <a:rPr lang="nb-NO" dirty="0"/>
              <a:t> reports </a:t>
            </a:r>
            <a:r>
              <a:rPr lang="nb-NO" dirty="0" err="1"/>
              <a:t>based</a:t>
            </a:r>
            <a:r>
              <a:rPr lang="nb-NO" dirty="0"/>
              <a:t> </a:t>
            </a:r>
            <a:r>
              <a:rPr lang="nb-NO" dirty="0" err="1"/>
              <a:t>on</a:t>
            </a:r>
            <a:r>
              <a:rPr lang="nb-NO" dirty="0"/>
              <a:t> data from </a:t>
            </a:r>
            <a:r>
              <a:rPr lang="nb-NO" dirty="0" err="1"/>
              <a:t>validation</a:t>
            </a:r>
            <a:r>
              <a:rPr lang="nb-NO" dirty="0"/>
              <a:t> and </a:t>
            </a:r>
            <a:r>
              <a:rPr lang="nb-NO" dirty="0" err="1"/>
              <a:t>ticket</a:t>
            </a:r>
            <a:r>
              <a:rPr lang="nb-NO" dirty="0"/>
              <a:t> </a:t>
            </a:r>
            <a:r>
              <a:rPr lang="nb-NO" dirty="0" err="1"/>
              <a:t>purchase</a:t>
            </a:r>
            <a:r>
              <a:rPr lang="nb-NO" dirty="0"/>
              <a:t>.</a:t>
            </a:r>
          </a:p>
          <a:p>
            <a:pPr marL="0" indent="0">
              <a:buNone/>
            </a:pPr>
            <a:endParaRPr lang="nb-NO" dirty="0"/>
          </a:p>
          <a:p>
            <a:pPr marL="0" indent="0">
              <a:buNone/>
            </a:pPr>
            <a:r>
              <a:rPr lang="nb-NO" dirty="0"/>
              <a:t>The PTA </a:t>
            </a:r>
            <a:r>
              <a:rPr lang="nb-NO" dirty="0" err="1"/>
              <a:t>expectation</a:t>
            </a:r>
            <a:r>
              <a:rPr lang="nb-NO" dirty="0"/>
              <a:t> is to </a:t>
            </a:r>
            <a:r>
              <a:rPr lang="nb-NO" dirty="0" err="1"/>
              <a:t>keep</a:t>
            </a:r>
            <a:r>
              <a:rPr lang="nb-NO" dirty="0"/>
              <a:t> and </a:t>
            </a:r>
            <a:r>
              <a:rPr lang="nb-NO" dirty="0" err="1"/>
              <a:t>improve</a:t>
            </a:r>
            <a:r>
              <a:rPr lang="nb-NO" dirty="0"/>
              <a:t> </a:t>
            </a:r>
            <a:r>
              <a:rPr lang="nb-NO" dirty="0" err="1"/>
              <a:t>this</a:t>
            </a:r>
            <a:r>
              <a:rPr lang="nb-NO" dirty="0"/>
              <a:t> data </a:t>
            </a:r>
            <a:r>
              <a:rPr lang="nb-NO" dirty="0" err="1"/>
              <a:t>also</a:t>
            </a:r>
            <a:r>
              <a:rPr lang="nb-NO" dirty="0"/>
              <a:t> for </a:t>
            </a:r>
            <a:r>
              <a:rPr lang="nb-NO" dirty="0" err="1"/>
              <a:t>the</a:t>
            </a:r>
            <a:r>
              <a:rPr lang="nb-NO" dirty="0"/>
              <a:t> «mobile </a:t>
            </a:r>
            <a:r>
              <a:rPr lang="nb-NO" dirty="0" err="1"/>
              <a:t>app</a:t>
            </a:r>
            <a:r>
              <a:rPr lang="nb-NO" dirty="0"/>
              <a:t> </a:t>
            </a:r>
            <a:r>
              <a:rPr lang="nb-NO" dirty="0" err="1"/>
              <a:t>ticket</a:t>
            </a:r>
            <a:r>
              <a:rPr lang="nb-NO" dirty="0"/>
              <a:t> </a:t>
            </a:r>
            <a:r>
              <a:rPr lang="nb-NO" dirty="0" err="1"/>
              <a:t>travelers</a:t>
            </a:r>
            <a:r>
              <a:rPr lang="nb-NO" dirty="0"/>
              <a:t>»</a:t>
            </a:r>
          </a:p>
          <a:p>
            <a:pPr marL="0" indent="0">
              <a:buNone/>
            </a:pPr>
            <a:endParaRPr lang="nb-NO" sz="1000" dirty="0"/>
          </a:p>
          <a:p>
            <a:pPr lvl="1"/>
            <a:r>
              <a:rPr lang="nb-NO" dirty="0"/>
              <a:t>Option 1: </a:t>
            </a:r>
            <a:r>
              <a:rPr lang="nb-NO" dirty="0" err="1"/>
              <a:t>Use</a:t>
            </a:r>
            <a:r>
              <a:rPr lang="nb-NO" dirty="0"/>
              <a:t> </a:t>
            </a:r>
            <a:r>
              <a:rPr lang="nb-NO" dirty="0" err="1"/>
              <a:t>validators</a:t>
            </a:r>
            <a:r>
              <a:rPr lang="nb-NO" dirty="0"/>
              <a:t> to </a:t>
            </a:r>
            <a:r>
              <a:rPr lang="nb-NO" dirty="0" err="1"/>
              <a:t>read</a:t>
            </a:r>
            <a:r>
              <a:rPr lang="nb-NO" dirty="0"/>
              <a:t> QR-</a:t>
            </a:r>
            <a:r>
              <a:rPr lang="nb-NO" dirty="0" err="1"/>
              <a:t>codes</a:t>
            </a:r>
            <a:endParaRPr lang="nb-NO" dirty="0"/>
          </a:p>
          <a:p>
            <a:pPr lvl="1"/>
            <a:r>
              <a:rPr lang="nb-NO" dirty="0"/>
              <a:t>Option 2: </a:t>
            </a:r>
            <a:r>
              <a:rPr lang="nb-NO" dirty="0" err="1"/>
              <a:t>Combine</a:t>
            </a:r>
            <a:r>
              <a:rPr lang="nb-NO" dirty="0"/>
              <a:t> Mobile SMART </a:t>
            </a:r>
            <a:r>
              <a:rPr lang="nb-NO" dirty="0" err="1"/>
              <a:t>phone</a:t>
            </a:r>
            <a:r>
              <a:rPr lang="nb-NO" dirty="0"/>
              <a:t> data </a:t>
            </a:r>
            <a:r>
              <a:rPr lang="nb-NO" dirty="0" err="1"/>
              <a:t>with</a:t>
            </a:r>
            <a:r>
              <a:rPr lang="nb-NO" dirty="0"/>
              <a:t> </a:t>
            </a:r>
            <a:r>
              <a:rPr lang="nb-NO" dirty="0" err="1"/>
              <a:t>Beacons</a:t>
            </a:r>
            <a:r>
              <a:rPr lang="nb-NO" dirty="0"/>
              <a:t> to </a:t>
            </a:r>
            <a:r>
              <a:rPr lang="nb-NO" dirty="0" err="1"/>
              <a:t>provide</a:t>
            </a:r>
            <a:r>
              <a:rPr lang="nb-NO" dirty="0"/>
              <a:t> </a:t>
            </a:r>
            <a:r>
              <a:rPr lang="nb-NO" dirty="0" err="1"/>
              <a:t>validation</a:t>
            </a:r>
            <a:r>
              <a:rPr lang="nb-NO" dirty="0"/>
              <a:t> and  travel data</a:t>
            </a:r>
            <a:endParaRPr lang="en-US" dirty="0"/>
          </a:p>
          <a:p>
            <a:pPr marL="0" indent="0">
              <a:buNone/>
            </a:pPr>
            <a:endParaRPr lang="nb-NO" dirty="0"/>
          </a:p>
        </p:txBody>
      </p:sp>
    </p:spTree>
    <p:extLst>
      <p:ext uri="{BB962C8B-B14F-4D97-AF65-F5344CB8AC3E}">
        <p14:creationId xmlns:p14="http://schemas.microsoft.com/office/powerpoint/2010/main" val="401081061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3888" y="643796"/>
            <a:ext cx="5111775" cy="593441"/>
          </a:xfrm>
        </p:spPr>
        <p:txBody>
          <a:bodyPr/>
          <a:lstStyle/>
          <a:p>
            <a:r>
              <a:rPr lang="nb-NO" dirty="0"/>
              <a:t> </a:t>
            </a:r>
            <a:r>
              <a:rPr lang="nb-NO" dirty="0" err="1"/>
              <a:t>Proximity</a:t>
            </a:r>
            <a:r>
              <a:rPr lang="nb-NO" dirty="0"/>
              <a:t> </a:t>
            </a:r>
            <a:r>
              <a:rPr lang="nb-NO" dirty="0" err="1"/>
              <a:t>technology</a:t>
            </a:r>
            <a:r>
              <a:rPr lang="nb-NO" dirty="0"/>
              <a:t> in </a:t>
            </a:r>
            <a:r>
              <a:rPr lang="nb-NO" dirty="0" err="1"/>
              <a:t>existing</a:t>
            </a:r>
            <a:r>
              <a:rPr lang="nb-NO" dirty="0"/>
              <a:t> </a:t>
            </a:r>
            <a:r>
              <a:rPr lang="nb-NO" dirty="0" err="1"/>
              <a:t>solutions</a:t>
            </a:r>
            <a:endParaRPr lang="nb-NO" dirty="0"/>
          </a:p>
        </p:txBody>
      </p:sp>
      <p:sp>
        <p:nvSpPr>
          <p:cNvPr id="3" name="Content Placeholder 2"/>
          <p:cNvSpPr>
            <a:spLocks noGrp="1"/>
          </p:cNvSpPr>
          <p:nvPr>
            <p:ph idx="1"/>
          </p:nvPr>
        </p:nvSpPr>
        <p:spPr>
          <a:xfrm>
            <a:off x="395536" y="1988840"/>
            <a:ext cx="8424935" cy="4176464"/>
          </a:xfrm>
        </p:spPr>
        <p:txBody>
          <a:bodyPr/>
          <a:lstStyle/>
          <a:p>
            <a:pPr marL="0" indent="0">
              <a:buNone/>
            </a:pPr>
            <a:r>
              <a:rPr lang="en-US" b="1" dirty="0"/>
              <a:t>FARA is evaluating the need to implement proximity technology in existing ticketing solution.</a:t>
            </a:r>
          </a:p>
          <a:p>
            <a:pPr marL="0" indent="0">
              <a:buNone/>
            </a:pPr>
            <a:endParaRPr lang="en-US" dirty="0"/>
          </a:p>
          <a:p>
            <a:pPr marL="0" indent="0">
              <a:buNone/>
            </a:pPr>
            <a:r>
              <a:rPr lang="en-US" dirty="0"/>
              <a:t>Testing validation using BLE in cooperation with Nordic Semiconductor AS</a:t>
            </a:r>
            <a:endParaRPr lang="nb-NO" dirty="0"/>
          </a:p>
          <a:p>
            <a:pPr marL="0" indent="0">
              <a:buNone/>
            </a:pPr>
            <a:r>
              <a:rPr lang="en-US" dirty="0"/>
              <a:t>using a string representation of the QR-code ticket. </a:t>
            </a:r>
            <a:endParaRPr lang="nb-NO" dirty="0"/>
          </a:p>
          <a:p>
            <a:pPr marL="0" indent="0">
              <a:buNone/>
            </a:pPr>
            <a:r>
              <a:rPr lang="en-US" b="1" dirty="0"/>
              <a:t> </a:t>
            </a:r>
            <a:endParaRPr lang="nb-NO" dirty="0"/>
          </a:p>
          <a:p>
            <a:pPr marL="0" indent="0">
              <a:buNone/>
            </a:pPr>
            <a:r>
              <a:rPr lang="en-US" b="1" dirty="0"/>
              <a:t>The following two tests were performed:</a:t>
            </a:r>
          </a:p>
          <a:p>
            <a:pPr marL="0" indent="0">
              <a:buNone/>
            </a:pPr>
            <a:endParaRPr lang="nb-NO" dirty="0"/>
          </a:p>
          <a:p>
            <a:pPr lvl="0"/>
            <a:r>
              <a:rPr lang="en-US" dirty="0"/>
              <a:t>Time spent from the FARA mobile application asks for                               connection to Nordic Semiconductor nRF51 device to                              connection is established.</a:t>
            </a:r>
            <a:endParaRPr lang="nb-NO" dirty="0"/>
          </a:p>
          <a:p>
            <a:pPr lvl="0"/>
            <a:r>
              <a:rPr lang="en-US" dirty="0"/>
              <a:t>Time spent from connection is established to ticket is                                       transferred to the Nordic Semiconductor nRF51 device.</a:t>
            </a:r>
            <a:endParaRPr lang="nb-NO" dirty="0"/>
          </a:p>
          <a:p>
            <a:pPr marL="0" indent="0">
              <a:buNone/>
            </a:pPr>
            <a:endParaRPr lang="nb-NO" dirty="0"/>
          </a:p>
        </p:txBody>
      </p:sp>
      <p:pic>
        <p:nvPicPr>
          <p:cNvPr id="4" name="Picture 3"/>
          <p:cNvPicPr>
            <a:picLocks noChangeAspect="1"/>
          </p:cNvPicPr>
          <p:nvPr/>
        </p:nvPicPr>
        <p:blipFill>
          <a:blip r:embed="rId2"/>
          <a:stretch>
            <a:fillRect/>
          </a:stretch>
        </p:blipFill>
        <p:spPr>
          <a:xfrm>
            <a:off x="6588224" y="4024852"/>
            <a:ext cx="2306242" cy="2213992"/>
          </a:xfrm>
          <a:prstGeom prst="rect">
            <a:avLst/>
          </a:prstGeom>
        </p:spPr>
      </p:pic>
    </p:spTree>
    <p:extLst>
      <p:ext uri="{BB962C8B-B14F-4D97-AF65-F5344CB8AC3E}">
        <p14:creationId xmlns:p14="http://schemas.microsoft.com/office/powerpoint/2010/main" val="299004272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5333" y="764704"/>
            <a:ext cx="6119887" cy="593441"/>
          </a:xfrm>
        </p:spPr>
        <p:txBody>
          <a:bodyPr/>
          <a:lstStyle/>
          <a:p>
            <a:r>
              <a:rPr lang="nb-NO" dirty="0" err="1"/>
              <a:t>Beacon</a:t>
            </a:r>
            <a:r>
              <a:rPr lang="nb-NO" dirty="0"/>
              <a:t> </a:t>
            </a:r>
            <a:r>
              <a:rPr lang="nb-NO" dirty="0" err="1"/>
              <a:t>applications</a:t>
            </a:r>
            <a:endParaRPr lang="nb-NO" dirty="0"/>
          </a:p>
        </p:txBody>
      </p:sp>
      <p:sp>
        <p:nvSpPr>
          <p:cNvPr id="3" name="Content Placeholder 2"/>
          <p:cNvSpPr>
            <a:spLocks noGrp="1"/>
          </p:cNvSpPr>
          <p:nvPr>
            <p:ph idx="1"/>
          </p:nvPr>
        </p:nvSpPr>
        <p:spPr/>
        <p:txBody>
          <a:bodyPr/>
          <a:lstStyle/>
          <a:p>
            <a:pPr marL="0" indent="0">
              <a:buNone/>
            </a:pPr>
            <a:endParaRPr lang="nb-NO" dirty="0"/>
          </a:p>
          <a:p>
            <a:r>
              <a:rPr lang="en-US" dirty="0"/>
              <a:t>When a mobile phone enters the “beacon area” at</a:t>
            </a:r>
          </a:p>
          <a:p>
            <a:pPr marL="0" indent="0">
              <a:buNone/>
            </a:pPr>
            <a:r>
              <a:rPr lang="en-US" dirty="0"/>
              <a:t>    the stop, a notification pops up in the mobile application </a:t>
            </a:r>
          </a:p>
          <a:p>
            <a:pPr marL="0" indent="0">
              <a:buNone/>
            </a:pPr>
            <a:r>
              <a:rPr lang="en-US" dirty="0"/>
              <a:t>    with the possibility for the user to buy ticket from this stop</a:t>
            </a:r>
          </a:p>
          <a:p>
            <a:pPr marL="0" indent="0">
              <a:buNone/>
            </a:pPr>
            <a:r>
              <a:rPr lang="en-US" dirty="0"/>
              <a:t>		</a:t>
            </a:r>
            <a:endParaRPr lang="nb-NO" dirty="0"/>
          </a:p>
          <a:p>
            <a:pPr lvl="0"/>
            <a:r>
              <a:rPr lang="en-US" dirty="0"/>
              <a:t>See real time departure information from this stop</a:t>
            </a:r>
          </a:p>
          <a:p>
            <a:pPr lvl="0"/>
            <a:endParaRPr lang="en-US" dirty="0"/>
          </a:p>
          <a:p>
            <a:r>
              <a:rPr lang="en-US" dirty="0"/>
              <a:t>When mobile phone enters the “beacon area” in the bus, </a:t>
            </a:r>
          </a:p>
          <a:p>
            <a:pPr marL="0" indent="0">
              <a:buNone/>
            </a:pPr>
            <a:r>
              <a:rPr lang="en-US" dirty="0"/>
              <a:t>   a notification pops up in the mobile application with the </a:t>
            </a:r>
          </a:p>
          <a:p>
            <a:pPr marL="0" indent="0">
              <a:buNone/>
            </a:pPr>
            <a:r>
              <a:rPr lang="en-US" dirty="0"/>
              <a:t>   possibility for the user get journey information for the bus </a:t>
            </a:r>
          </a:p>
          <a:p>
            <a:pPr marL="0" indent="0">
              <a:buNone/>
            </a:pPr>
            <a:r>
              <a:rPr lang="en-US" dirty="0"/>
              <a:t>   the user entered</a:t>
            </a:r>
            <a:endParaRPr lang="nb-NO" dirty="0"/>
          </a:p>
          <a:p>
            <a:pPr lvl="0"/>
            <a:endParaRPr lang="nb-NO" dirty="0"/>
          </a:p>
          <a:p>
            <a:pPr marL="0" indent="0">
              <a:buNone/>
            </a:pPr>
            <a:endParaRPr lang="nb-NO" dirty="0"/>
          </a:p>
        </p:txBody>
      </p:sp>
      <p:pic>
        <p:nvPicPr>
          <p:cNvPr id="5" name="Picture 4"/>
          <p:cNvPicPr>
            <a:picLocks noChangeAspect="1"/>
          </p:cNvPicPr>
          <p:nvPr/>
        </p:nvPicPr>
        <p:blipFill>
          <a:blip r:embed="rId2"/>
          <a:stretch>
            <a:fillRect/>
          </a:stretch>
        </p:blipFill>
        <p:spPr>
          <a:xfrm>
            <a:off x="7118082" y="4221088"/>
            <a:ext cx="1687138" cy="1641140"/>
          </a:xfrm>
          <a:prstGeom prst="rect">
            <a:avLst/>
          </a:prstGeom>
        </p:spPr>
      </p:pic>
      <p:pic>
        <p:nvPicPr>
          <p:cNvPr id="6" name="Picture 5"/>
          <p:cNvPicPr>
            <a:picLocks noChangeAspect="1"/>
          </p:cNvPicPr>
          <p:nvPr/>
        </p:nvPicPr>
        <p:blipFill>
          <a:blip r:embed="rId3"/>
          <a:stretch>
            <a:fillRect/>
          </a:stretch>
        </p:blipFill>
        <p:spPr>
          <a:xfrm>
            <a:off x="7031260" y="2120585"/>
            <a:ext cx="1860782" cy="1641140"/>
          </a:xfrm>
          <a:prstGeom prst="rect">
            <a:avLst/>
          </a:prstGeom>
        </p:spPr>
      </p:pic>
    </p:spTree>
    <p:extLst>
      <p:ext uri="{BB962C8B-B14F-4D97-AF65-F5344CB8AC3E}">
        <p14:creationId xmlns:p14="http://schemas.microsoft.com/office/powerpoint/2010/main" val="191315078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err="1"/>
              <a:t>Beacon</a:t>
            </a:r>
            <a:r>
              <a:rPr lang="nb-NO" dirty="0"/>
              <a:t> Management</a:t>
            </a:r>
          </a:p>
        </p:txBody>
      </p:sp>
      <p:sp>
        <p:nvSpPr>
          <p:cNvPr id="3" name="Content Placeholder 2"/>
          <p:cNvSpPr>
            <a:spLocks noGrp="1"/>
          </p:cNvSpPr>
          <p:nvPr>
            <p:ph idx="1"/>
          </p:nvPr>
        </p:nvSpPr>
        <p:spPr/>
        <p:txBody>
          <a:bodyPr/>
          <a:lstStyle/>
          <a:p>
            <a:pPr marL="0" indent="0">
              <a:buNone/>
            </a:pPr>
            <a:r>
              <a:rPr lang="nb-NO" dirty="0"/>
              <a:t>During </a:t>
            </a:r>
            <a:r>
              <a:rPr lang="nb-NO" dirty="0" err="1"/>
              <a:t>small</a:t>
            </a:r>
            <a:r>
              <a:rPr lang="nb-NO" dirty="0"/>
              <a:t> </a:t>
            </a:r>
            <a:r>
              <a:rPr lang="nb-NO" dirty="0" err="1"/>
              <a:t>scale</a:t>
            </a:r>
            <a:r>
              <a:rPr lang="nb-NO" dirty="0"/>
              <a:t> testing </a:t>
            </a:r>
            <a:r>
              <a:rPr lang="nb-NO" dirty="0" err="1"/>
              <a:t>we</a:t>
            </a:r>
            <a:r>
              <a:rPr lang="nb-NO" dirty="0"/>
              <a:t> have used </a:t>
            </a:r>
            <a:r>
              <a:rPr lang="en-US" dirty="0"/>
              <a:t>our own web-based beacon repository.</a:t>
            </a:r>
          </a:p>
          <a:p>
            <a:pPr marL="0" indent="0">
              <a:buNone/>
            </a:pPr>
            <a:endParaRPr lang="en-US" dirty="0"/>
          </a:p>
          <a:p>
            <a:pPr marL="0" indent="0">
              <a:buNone/>
            </a:pPr>
            <a:r>
              <a:rPr lang="en-US" dirty="0"/>
              <a:t>For large implementations we see a need for a commercially available enterprise management solution to deploy and run a beacon infrastructure.</a:t>
            </a:r>
          </a:p>
          <a:p>
            <a:pPr marL="0" indent="0">
              <a:buNone/>
            </a:pPr>
            <a:endParaRPr lang="en-US" dirty="0"/>
          </a:p>
          <a:p>
            <a:pPr marL="0" indent="0">
              <a:buNone/>
            </a:pPr>
            <a:r>
              <a:rPr lang="en-US" dirty="0"/>
              <a:t>Logistical services such as pre-configuration, labeling and deployment should be considered</a:t>
            </a:r>
            <a:endParaRPr lang="nb-NO" dirty="0"/>
          </a:p>
          <a:p>
            <a:pPr marL="0" indent="0">
              <a:buNone/>
            </a:pPr>
            <a:endParaRPr lang="nb-NO" dirty="0"/>
          </a:p>
          <a:p>
            <a:pPr marL="0" indent="0">
              <a:buNone/>
            </a:pPr>
            <a:r>
              <a:rPr lang="nb-NO" dirty="0"/>
              <a:t>Integration </a:t>
            </a:r>
            <a:r>
              <a:rPr lang="nb-NO" dirty="0" err="1"/>
              <a:t>through</a:t>
            </a:r>
            <a:r>
              <a:rPr lang="nb-NO" dirty="0"/>
              <a:t> </a:t>
            </a:r>
            <a:r>
              <a:rPr lang="nb-NO" dirty="0" err="1"/>
              <a:t>API’s</a:t>
            </a:r>
            <a:r>
              <a:rPr lang="nb-NO" dirty="0"/>
              <a:t> to </a:t>
            </a:r>
            <a:r>
              <a:rPr lang="nb-NO" dirty="0" err="1"/>
              <a:t>infrastructure</a:t>
            </a:r>
            <a:r>
              <a:rPr lang="nb-NO" dirty="0"/>
              <a:t> and planning </a:t>
            </a:r>
          </a:p>
          <a:p>
            <a:pPr marL="0" indent="0">
              <a:buNone/>
            </a:pPr>
            <a:r>
              <a:rPr lang="nb-NO" dirty="0" err="1"/>
              <a:t>tools</a:t>
            </a:r>
            <a:r>
              <a:rPr lang="nb-NO" dirty="0"/>
              <a:t> </a:t>
            </a:r>
            <a:r>
              <a:rPr lang="nb-NO" dirty="0" err="1"/>
              <a:t>should</a:t>
            </a:r>
            <a:r>
              <a:rPr lang="nb-NO" dirty="0"/>
              <a:t> </a:t>
            </a:r>
            <a:r>
              <a:rPr lang="nb-NO" dirty="0" err="1"/>
              <a:t>also</a:t>
            </a:r>
            <a:r>
              <a:rPr lang="nb-NO" dirty="0"/>
              <a:t> be </a:t>
            </a:r>
            <a:r>
              <a:rPr lang="nb-NO" dirty="0" err="1"/>
              <a:t>considered</a:t>
            </a:r>
            <a:r>
              <a:rPr lang="nb-NO" dirty="0"/>
              <a:t>.</a:t>
            </a:r>
          </a:p>
          <a:p>
            <a:pPr marL="0" indent="0">
              <a:buNone/>
            </a:pPr>
            <a:endParaRPr lang="nb-NO" dirty="0"/>
          </a:p>
        </p:txBody>
      </p:sp>
      <p:pic>
        <p:nvPicPr>
          <p:cNvPr id="5" name="Picture 4"/>
          <p:cNvPicPr>
            <a:picLocks noChangeAspect="1"/>
          </p:cNvPicPr>
          <p:nvPr/>
        </p:nvPicPr>
        <p:blipFill>
          <a:blip r:embed="rId2"/>
          <a:stretch>
            <a:fillRect/>
          </a:stretch>
        </p:blipFill>
        <p:spPr>
          <a:xfrm>
            <a:off x="6444208" y="5013176"/>
            <a:ext cx="3261524" cy="1667825"/>
          </a:xfrm>
          <a:prstGeom prst="rect">
            <a:avLst/>
          </a:prstGeom>
        </p:spPr>
      </p:pic>
    </p:spTree>
    <p:extLst>
      <p:ext uri="{BB962C8B-B14F-4D97-AF65-F5344CB8AC3E}">
        <p14:creationId xmlns:p14="http://schemas.microsoft.com/office/powerpoint/2010/main" val="2560994720"/>
      </p:ext>
    </p:extLst>
  </p:cSld>
  <p:clrMapOvr>
    <a:masterClrMapping/>
  </p:clrMapOvr>
  <p:transition/>
</p:sld>
</file>

<file path=ppt/theme/theme1.xml><?xml version="1.0" encoding="utf-8"?>
<a:theme xmlns:a="http://schemas.openxmlformats.org/drawingml/2006/main" name="Nordland fk - SPACE + RTO">
  <a:themeElements>
    <a:clrScheme name="Custom 1">
      <a:dk1>
        <a:srgbClr val="191919"/>
      </a:dk1>
      <a:lt1>
        <a:srgbClr val="FFFFFF"/>
      </a:lt1>
      <a:dk2>
        <a:srgbClr val="000000"/>
      </a:dk2>
      <a:lt2>
        <a:srgbClr val="808080"/>
      </a:lt2>
      <a:accent1>
        <a:srgbClr val="91B9CA"/>
      </a:accent1>
      <a:accent2>
        <a:srgbClr val="2C949A"/>
      </a:accent2>
      <a:accent3>
        <a:srgbClr val="4C809F"/>
      </a:accent3>
      <a:accent4>
        <a:srgbClr val="272727"/>
      </a:accent4>
      <a:accent5>
        <a:srgbClr val="6C1869"/>
      </a:accent5>
      <a:accent6>
        <a:srgbClr val="142E47"/>
      </a:accent6>
      <a:hlink>
        <a:srgbClr val="6C1869"/>
      </a:hlink>
      <a:folHlink>
        <a:srgbClr val="6C1869"/>
      </a:folHlink>
    </a:clrScheme>
    <a:fontScheme name="FARA_presentation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rgbClr val="B5B500"/>
          </a:buClr>
          <a:buSzTx/>
          <a:buFontTx/>
          <a:buChar char="•"/>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rgbClr val="B5B500"/>
          </a:buClr>
          <a:buSzTx/>
          <a:buFontTx/>
          <a:buChar char="•"/>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FARA_presentation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ARA_presentation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ARA_presentation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ARA_presentation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ARA_presentation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ARA_presentation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ARA_presentation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ARA_presentation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ARA_presentation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ARA_presentation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ARA_presentation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ARA_presentation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FARA_presentation_templat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12188"/>
        </a:hlink>
        <a:folHlink>
          <a:srgbClr val="99CC00"/>
        </a:folHlink>
      </a:clrScheme>
      <a:clrMap bg1="lt1" tx1="dk1" bg2="lt2" tx2="dk2" accent1="accent1" accent2="accent2" accent3="accent3" accent4="accent4" accent5="accent5" accent6="accent6" hlink="hlink" folHlink="folHlink"/>
    </a:extraClrScheme>
    <a:extraClrScheme>
      <a:clrScheme name="FARA_presentation_template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12188"/>
        </a:hlink>
        <a:folHlink>
          <a:srgbClr val="811788"/>
        </a:folHlink>
      </a:clrScheme>
      <a:clrMap bg1="lt1" tx1="dk1" bg2="lt2" tx2="dk2" accent1="accent1" accent2="accent2" accent3="accent3" accent4="accent4" accent5="accent5" accent6="accent6" hlink="hlink" folHlink="folHlink"/>
    </a:extraClrScheme>
    <a:extraClrScheme>
      <a:clrScheme name="FARA_presentation_template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11788"/>
        </a:hlink>
        <a:folHlink>
          <a:srgbClr val="811788"/>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Fara - small image right 1">
  <a:themeElements>
    <a:clrScheme name="Fara - Happy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12188"/>
      </a:hlink>
      <a:folHlink>
        <a:srgbClr val="811788"/>
      </a:folHlink>
    </a:clrScheme>
    <a:fontScheme name="Fara - Happ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rgbClr val="B5B500"/>
          </a:buClr>
          <a:buSzTx/>
          <a:buFontTx/>
          <a:buChar char="•"/>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rgbClr val="B5B500"/>
          </a:buClr>
          <a:buSzTx/>
          <a:buFontTx/>
          <a:buChar char="•"/>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Fara - Happ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ara - Happ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ara - Happ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ara - Happ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ara - Happ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ara - Happ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ara - Happ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ara - Happ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ara - Happ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ara - Happ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ara - Happ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ara - Happ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Fara - Happy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12188"/>
        </a:hlink>
        <a:folHlink>
          <a:srgbClr val="99CC00"/>
        </a:folHlink>
      </a:clrScheme>
      <a:clrMap bg1="lt1" tx1="dk1" bg2="lt2" tx2="dk2" accent1="accent1" accent2="accent2" accent3="accent3" accent4="accent4" accent5="accent5" accent6="accent6" hlink="hlink" folHlink="folHlink"/>
    </a:extraClrScheme>
    <a:extraClrScheme>
      <a:clrScheme name="Fara - Happy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12188"/>
        </a:hlink>
        <a:folHlink>
          <a:srgbClr val="811788"/>
        </a:folHlink>
      </a:clrScheme>
      <a:clrMap bg1="lt1" tx1="dk1" bg2="lt2" tx2="dk2" accent1="accent1" accent2="accent2" accent3="accent3" accent4="accent4" accent5="accent5" accent6="accent6" hlink="hlink" folHlink="folHlink"/>
    </a:extraClrScheme>
    <a:extraClrScheme>
      <a:clrScheme name="Fara - Happy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11788"/>
        </a:hlink>
        <a:folHlink>
          <a:srgbClr val="811788"/>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Fara - small image right 2">
  <a:themeElements>
    <a:clrScheme name="Fara - Happy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12188"/>
      </a:hlink>
      <a:folHlink>
        <a:srgbClr val="811788"/>
      </a:folHlink>
    </a:clrScheme>
    <a:fontScheme name="Fara - Happ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rgbClr val="B5B500"/>
          </a:buClr>
          <a:buSzTx/>
          <a:buFontTx/>
          <a:buChar char="•"/>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rgbClr val="B5B500"/>
          </a:buClr>
          <a:buSzTx/>
          <a:buFontTx/>
          <a:buChar char="•"/>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Fara - Happ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ara - Happ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ara - Happ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ara - Happ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ara - Happ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ara - Happ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ara - Happ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ara - Happ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ara - Happ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ara - Happ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ara - Happ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ara - Happ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Fara - Happy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12188"/>
        </a:hlink>
        <a:folHlink>
          <a:srgbClr val="99CC00"/>
        </a:folHlink>
      </a:clrScheme>
      <a:clrMap bg1="lt1" tx1="dk1" bg2="lt2" tx2="dk2" accent1="accent1" accent2="accent2" accent3="accent3" accent4="accent4" accent5="accent5" accent6="accent6" hlink="hlink" folHlink="folHlink"/>
    </a:extraClrScheme>
    <a:extraClrScheme>
      <a:clrScheme name="Fara - Happy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12188"/>
        </a:hlink>
        <a:folHlink>
          <a:srgbClr val="811788"/>
        </a:folHlink>
      </a:clrScheme>
      <a:clrMap bg1="lt1" tx1="dk1" bg2="lt2" tx2="dk2" accent1="accent1" accent2="accent2" accent3="accent3" accent4="accent4" accent5="accent5" accent6="accent6" hlink="hlink" folHlink="folHlink"/>
    </a:extraClrScheme>
    <a:extraClrScheme>
      <a:clrScheme name="Fara - Happy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11788"/>
        </a:hlink>
        <a:folHlink>
          <a:srgbClr val="811788"/>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Fara - small image right 3">
  <a:themeElements>
    <a:clrScheme name="Fara - Happy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12188"/>
      </a:hlink>
      <a:folHlink>
        <a:srgbClr val="811788"/>
      </a:folHlink>
    </a:clrScheme>
    <a:fontScheme name="Fara - Happ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rgbClr val="B5B500"/>
          </a:buClr>
          <a:buSzTx/>
          <a:buFontTx/>
          <a:buChar char="•"/>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rgbClr val="B5B500"/>
          </a:buClr>
          <a:buSzTx/>
          <a:buFontTx/>
          <a:buChar char="•"/>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Fara - Happ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ara - Happ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ara - Happ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ara - Happ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ara - Happ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ara - Happ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ara - Happ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ara - Happ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ara - Happ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ara - Happ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ara - Happ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ara - Happ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Fara - Happy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12188"/>
        </a:hlink>
        <a:folHlink>
          <a:srgbClr val="99CC00"/>
        </a:folHlink>
      </a:clrScheme>
      <a:clrMap bg1="lt1" tx1="dk1" bg2="lt2" tx2="dk2" accent1="accent1" accent2="accent2" accent3="accent3" accent4="accent4" accent5="accent5" accent6="accent6" hlink="hlink" folHlink="folHlink"/>
    </a:extraClrScheme>
    <a:extraClrScheme>
      <a:clrScheme name="Fara - Happy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12188"/>
        </a:hlink>
        <a:folHlink>
          <a:srgbClr val="811788"/>
        </a:folHlink>
      </a:clrScheme>
      <a:clrMap bg1="lt1" tx1="dk1" bg2="lt2" tx2="dk2" accent1="accent1" accent2="accent2" accent3="accent3" accent4="accent4" accent5="accent5" accent6="accent6" hlink="hlink" folHlink="folHlink"/>
    </a:extraClrScheme>
    <a:extraClrScheme>
      <a:clrScheme name="Fara - Happy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11788"/>
        </a:hlink>
        <a:folHlink>
          <a:srgbClr val="811788"/>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Fara - small image right 4">
  <a:themeElements>
    <a:clrScheme name="Fara - Happy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12188"/>
      </a:hlink>
      <a:folHlink>
        <a:srgbClr val="811788"/>
      </a:folHlink>
    </a:clrScheme>
    <a:fontScheme name="Fara - Happ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rgbClr val="B5B500"/>
          </a:buClr>
          <a:buSzTx/>
          <a:buFontTx/>
          <a:buChar char="•"/>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rgbClr val="B5B500"/>
          </a:buClr>
          <a:buSzTx/>
          <a:buFontTx/>
          <a:buChar char="•"/>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Fara - Happ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ara - Happ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ara - Happ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ara - Happ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ara - Happ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ara - Happ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ara - Happ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ara - Happ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ara - Happ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ara - Happ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ara - Happ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ara - Happ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Fara - Happy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12188"/>
        </a:hlink>
        <a:folHlink>
          <a:srgbClr val="99CC00"/>
        </a:folHlink>
      </a:clrScheme>
      <a:clrMap bg1="lt1" tx1="dk1" bg2="lt2" tx2="dk2" accent1="accent1" accent2="accent2" accent3="accent3" accent4="accent4" accent5="accent5" accent6="accent6" hlink="hlink" folHlink="folHlink"/>
    </a:extraClrScheme>
    <a:extraClrScheme>
      <a:clrScheme name="Fara - Happy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12188"/>
        </a:hlink>
        <a:folHlink>
          <a:srgbClr val="811788"/>
        </a:folHlink>
      </a:clrScheme>
      <a:clrMap bg1="lt1" tx1="dk1" bg2="lt2" tx2="dk2" accent1="accent1" accent2="accent2" accent3="accent3" accent4="accent4" accent5="accent5" accent6="accent6" hlink="hlink" folHlink="folHlink"/>
    </a:extraClrScheme>
    <a:extraClrScheme>
      <a:clrScheme name="Fara - Happy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11788"/>
        </a:hlink>
        <a:folHlink>
          <a:srgbClr val="811788"/>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Fara - End">
  <a:themeElements>
    <a:clrScheme name="2_Fara - End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12188"/>
      </a:hlink>
      <a:folHlink>
        <a:srgbClr val="811788"/>
      </a:folHlink>
    </a:clrScheme>
    <a:fontScheme name="2_Fara - E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rgbClr val="B5B500"/>
          </a:buClr>
          <a:buSzTx/>
          <a:buFontTx/>
          <a:buChar char="•"/>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rgbClr val="B5B500"/>
          </a:buClr>
          <a:buSzTx/>
          <a:buFontTx/>
          <a:buChar char="•"/>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2_Fara - E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Fara - En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Fara - En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Fara - En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Fara - En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Fara - En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Fara - En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Fara - En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Fara - En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Fara - En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Fara - En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Fara - En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Fara - End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12188"/>
        </a:hlink>
        <a:folHlink>
          <a:srgbClr val="99CC00"/>
        </a:folHlink>
      </a:clrScheme>
      <a:clrMap bg1="lt1" tx1="dk1" bg2="lt2" tx2="dk2" accent1="accent1" accent2="accent2" accent3="accent3" accent4="accent4" accent5="accent5" accent6="accent6" hlink="hlink" folHlink="folHlink"/>
    </a:extraClrScheme>
    <a:extraClrScheme>
      <a:clrScheme name="2_Fara - End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12188"/>
        </a:hlink>
        <a:folHlink>
          <a:srgbClr val="811788"/>
        </a:folHlink>
      </a:clrScheme>
      <a:clrMap bg1="lt1" tx1="dk1" bg2="lt2" tx2="dk2" accent1="accent1" accent2="accent2" accent3="accent3" accent4="accent4" accent5="accent5" accent6="accent6" hlink="hlink" folHlink="folHlink"/>
    </a:extraClrScheme>
    <a:extraClrScheme>
      <a:clrScheme name="2_Fara - End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11788"/>
        </a:hlink>
        <a:folHlink>
          <a:srgbClr val="811788"/>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genda">
  <a:themeElements>
    <a:clrScheme name="Agenda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12188"/>
      </a:hlink>
      <a:folHlink>
        <a:srgbClr val="811788"/>
      </a:folHlink>
    </a:clrScheme>
    <a:fontScheme name="Agend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rgbClr val="B5B500"/>
          </a:buClr>
          <a:buSzTx/>
          <a:buFontTx/>
          <a:buChar char="•"/>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rgbClr val="B5B500"/>
          </a:buClr>
          <a:buSzTx/>
          <a:buFontTx/>
          <a:buChar char="•"/>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Agend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gend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gend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gend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gend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gend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gend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gend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gend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gend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gend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gend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genda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12188"/>
        </a:hlink>
        <a:folHlink>
          <a:srgbClr val="99CC00"/>
        </a:folHlink>
      </a:clrScheme>
      <a:clrMap bg1="lt1" tx1="dk1" bg2="lt2" tx2="dk2" accent1="accent1" accent2="accent2" accent3="accent3" accent4="accent4" accent5="accent5" accent6="accent6" hlink="hlink" folHlink="folHlink"/>
    </a:extraClrScheme>
    <a:extraClrScheme>
      <a:clrScheme name="Agenda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12188"/>
        </a:hlink>
        <a:folHlink>
          <a:srgbClr val="811788"/>
        </a:folHlink>
      </a:clrScheme>
      <a:clrMap bg1="lt1" tx1="dk1" bg2="lt2" tx2="dk2" accent1="accent1" accent2="accent2" accent3="accent3" accent4="accent4" accent5="accent5" accent6="accent6" hlink="hlink" folHlink="folHlink"/>
    </a:extraClrScheme>
    <a:extraClrScheme>
      <a:clrScheme name="Agenda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11788"/>
        </a:hlink>
        <a:folHlink>
          <a:srgbClr val="81178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ara - Image right side lady">
  <a:themeElements>
    <a:clrScheme name="Fara - Lady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12188"/>
      </a:hlink>
      <a:folHlink>
        <a:srgbClr val="811788"/>
      </a:folHlink>
    </a:clrScheme>
    <a:fontScheme name="Fara - Lad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rgbClr val="B5B500"/>
          </a:buClr>
          <a:buSzTx/>
          <a:buFontTx/>
          <a:buChar char="•"/>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rgbClr val="B5B500"/>
          </a:buClr>
          <a:buSzTx/>
          <a:buFontTx/>
          <a:buChar char="•"/>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Fara - Lad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ara - Lad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ara - Lad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ara - Lad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ara - Lad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ara - Lad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ara - Lad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ara - Lad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ara - Lad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ara - Lad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ara - Lad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ara - Lad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Fara - Lady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12188"/>
        </a:hlink>
        <a:folHlink>
          <a:srgbClr val="99CC00"/>
        </a:folHlink>
      </a:clrScheme>
      <a:clrMap bg1="lt1" tx1="dk1" bg2="lt2" tx2="dk2" accent1="accent1" accent2="accent2" accent3="accent3" accent4="accent4" accent5="accent5" accent6="accent6" hlink="hlink" folHlink="folHlink"/>
    </a:extraClrScheme>
    <a:extraClrScheme>
      <a:clrScheme name="Fara - Lady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12188"/>
        </a:hlink>
        <a:folHlink>
          <a:srgbClr val="811788"/>
        </a:folHlink>
      </a:clrScheme>
      <a:clrMap bg1="lt1" tx1="dk1" bg2="lt2" tx2="dk2" accent1="accent1" accent2="accent2" accent3="accent3" accent4="accent4" accent5="accent5" accent6="accent6" hlink="hlink" folHlink="folHlink"/>
    </a:extraClrScheme>
    <a:extraClrScheme>
      <a:clrScheme name="Fara - Lady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11788"/>
        </a:hlink>
        <a:folHlink>
          <a:srgbClr val="81178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Fara - Image right side man">
  <a:themeElements>
    <a:clrScheme name="Fara - Lady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12188"/>
      </a:hlink>
      <a:folHlink>
        <a:srgbClr val="811788"/>
      </a:folHlink>
    </a:clrScheme>
    <a:fontScheme name="Fara - Lad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rgbClr val="B5B500"/>
          </a:buClr>
          <a:buSzTx/>
          <a:buFontTx/>
          <a:buChar char="•"/>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rgbClr val="B5B500"/>
          </a:buClr>
          <a:buSzTx/>
          <a:buFontTx/>
          <a:buChar char="•"/>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Fara - Lad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ara - Lad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ara - Lad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ara - Lad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ara - Lad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ara - Lad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ara - Lad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ara - Lad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ara - Lad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ara - Lad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ara - Lad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ara - Lad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Fara - Lady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12188"/>
        </a:hlink>
        <a:folHlink>
          <a:srgbClr val="99CC00"/>
        </a:folHlink>
      </a:clrScheme>
      <a:clrMap bg1="lt1" tx1="dk1" bg2="lt2" tx2="dk2" accent1="accent1" accent2="accent2" accent3="accent3" accent4="accent4" accent5="accent5" accent6="accent6" hlink="hlink" folHlink="folHlink"/>
    </a:extraClrScheme>
    <a:extraClrScheme>
      <a:clrScheme name="Fara - Lady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12188"/>
        </a:hlink>
        <a:folHlink>
          <a:srgbClr val="811788"/>
        </a:folHlink>
      </a:clrScheme>
      <a:clrMap bg1="lt1" tx1="dk1" bg2="lt2" tx2="dk2" accent1="accent1" accent2="accent2" accent3="accent3" accent4="accent4" accent5="accent5" accent6="accent6" hlink="hlink" folHlink="folHlink"/>
    </a:extraClrScheme>
    <a:extraClrScheme>
      <a:clrScheme name="Fara - Lady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11788"/>
        </a:hlink>
        <a:folHlink>
          <a:srgbClr val="81178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Fara - Image right side Child">
  <a:themeElements>
    <a:clrScheme name="Fara - Lady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12188"/>
      </a:hlink>
      <a:folHlink>
        <a:srgbClr val="811788"/>
      </a:folHlink>
    </a:clrScheme>
    <a:fontScheme name="Fara - Lad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rgbClr val="B5B500"/>
          </a:buClr>
          <a:buSzTx/>
          <a:buFontTx/>
          <a:buChar char="•"/>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rgbClr val="B5B500"/>
          </a:buClr>
          <a:buSzTx/>
          <a:buFontTx/>
          <a:buChar char="•"/>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Fara - Lad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ara - Lad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ara - Lad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ara - Lad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ara - Lad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ara - Lad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ara - Lad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ara - Lad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ara - Lad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ara - Lad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ara - Lad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ara - Lad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Fara - Lady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12188"/>
        </a:hlink>
        <a:folHlink>
          <a:srgbClr val="99CC00"/>
        </a:folHlink>
      </a:clrScheme>
      <a:clrMap bg1="lt1" tx1="dk1" bg2="lt2" tx2="dk2" accent1="accent1" accent2="accent2" accent3="accent3" accent4="accent4" accent5="accent5" accent6="accent6" hlink="hlink" folHlink="folHlink"/>
    </a:extraClrScheme>
    <a:extraClrScheme>
      <a:clrScheme name="Fara - Lady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12188"/>
        </a:hlink>
        <a:folHlink>
          <a:srgbClr val="811788"/>
        </a:folHlink>
      </a:clrScheme>
      <a:clrMap bg1="lt1" tx1="dk1" bg2="lt2" tx2="dk2" accent1="accent1" accent2="accent2" accent3="accent3" accent4="accent4" accent5="accent5" accent6="accent6" hlink="hlink" folHlink="folHlink"/>
    </a:extraClrScheme>
    <a:extraClrScheme>
      <a:clrScheme name="Fara - Lady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11788"/>
        </a:hlink>
        <a:folHlink>
          <a:srgbClr val="81178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Fara - Image right side lady 2">
  <a:themeElements>
    <a:clrScheme name="Fara - Lady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12188"/>
      </a:hlink>
      <a:folHlink>
        <a:srgbClr val="811788"/>
      </a:folHlink>
    </a:clrScheme>
    <a:fontScheme name="Fara - Lad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rgbClr val="B5B500"/>
          </a:buClr>
          <a:buSzTx/>
          <a:buFontTx/>
          <a:buChar char="•"/>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rgbClr val="B5B500"/>
          </a:buClr>
          <a:buSzTx/>
          <a:buFontTx/>
          <a:buChar char="•"/>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Fara - Lad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ara - Lad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ara - Lad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ara - Lad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ara - Lad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ara - Lad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ara - Lad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ara - Lad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ara - Lad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ara - Lad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ara - Lad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ara - Lad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Fara - Lady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12188"/>
        </a:hlink>
        <a:folHlink>
          <a:srgbClr val="99CC00"/>
        </a:folHlink>
      </a:clrScheme>
      <a:clrMap bg1="lt1" tx1="dk1" bg2="lt2" tx2="dk2" accent1="accent1" accent2="accent2" accent3="accent3" accent4="accent4" accent5="accent5" accent6="accent6" hlink="hlink" folHlink="folHlink"/>
    </a:extraClrScheme>
    <a:extraClrScheme>
      <a:clrScheme name="Fara - Lady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12188"/>
        </a:hlink>
        <a:folHlink>
          <a:srgbClr val="811788"/>
        </a:folHlink>
      </a:clrScheme>
      <a:clrMap bg1="lt1" tx1="dk1" bg2="lt2" tx2="dk2" accent1="accent1" accent2="accent2" accent3="accent3" accent4="accent4" accent5="accent5" accent6="accent6" hlink="hlink" folHlink="folHlink"/>
    </a:extraClrScheme>
    <a:extraClrScheme>
      <a:clrScheme name="Fara - Lady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11788"/>
        </a:hlink>
        <a:folHlink>
          <a:srgbClr val="811788"/>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Fara - Display">
  <a:themeElements>
    <a:clrScheme name="Fara - Display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12188"/>
      </a:hlink>
      <a:folHlink>
        <a:srgbClr val="811788"/>
      </a:folHlink>
    </a:clrScheme>
    <a:fontScheme name="Fara - Displa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rgbClr val="B5B500"/>
          </a:buClr>
          <a:buSzTx/>
          <a:buFontTx/>
          <a:buChar char="•"/>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rgbClr val="B5B500"/>
          </a:buClr>
          <a:buSzTx/>
          <a:buFontTx/>
          <a:buChar char="•"/>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Fara - Displa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ara - Displa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ara - Displa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ara - Displa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ara - Displa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ara - Displa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ara - Displa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ara - Displa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ara - Displa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ara - Displa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ara - Displa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ara - Displa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Fara - Display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12188"/>
        </a:hlink>
        <a:folHlink>
          <a:srgbClr val="99CC00"/>
        </a:folHlink>
      </a:clrScheme>
      <a:clrMap bg1="lt1" tx1="dk1" bg2="lt2" tx2="dk2" accent1="accent1" accent2="accent2" accent3="accent3" accent4="accent4" accent5="accent5" accent6="accent6" hlink="hlink" folHlink="folHlink"/>
    </a:extraClrScheme>
    <a:extraClrScheme>
      <a:clrScheme name="Fara - Display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12188"/>
        </a:hlink>
        <a:folHlink>
          <a:srgbClr val="811788"/>
        </a:folHlink>
      </a:clrScheme>
      <a:clrMap bg1="lt1" tx1="dk1" bg2="lt2" tx2="dk2" accent1="accent1" accent2="accent2" accent3="accent3" accent4="accent4" accent5="accent5" accent6="accent6" hlink="hlink" folHlink="folHlink"/>
    </a:extraClrScheme>
    <a:extraClrScheme>
      <a:clrScheme name="Fara - Display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11788"/>
        </a:hlink>
        <a:folHlink>
          <a:srgbClr val="811788"/>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Fara - Maze">
  <a:themeElements>
    <a:clrScheme name="Fara - Maze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12188"/>
      </a:hlink>
      <a:folHlink>
        <a:srgbClr val="811788"/>
      </a:folHlink>
    </a:clrScheme>
    <a:fontScheme name="Fara - Maz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rgbClr val="B5B500"/>
          </a:buClr>
          <a:buSzTx/>
          <a:buFontTx/>
          <a:buChar char="•"/>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rgbClr val="B5B500"/>
          </a:buClr>
          <a:buSzTx/>
          <a:buFontTx/>
          <a:buChar char="•"/>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Fara - Maz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ara - Maz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ara - Maz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ara - Maz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ara - Maz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ara - Maz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ara - Maz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ara - Maz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ara - Maz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ara - Maz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ara - Maz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ara - Maz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Fara - Maz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12188"/>
        </a:hlink>
        <a:folHlink>
          <a:srgbClr val="99CC00"/>
        </a:folHlink>
      </a:clrScheme>
      <a:clrMap bg1="lt1" tx1="dk1" bg2="lt2" tx2="dk2" accent1="accent1" accent2="accent2" accent3="accent3" accent4="accent4" accent5="accent5" accent6="accent6" hlink="hlink" folHlink="folHlink"/>
    </a:extraClrScheme>
    <a:extraClrScheme>
      <a:clrScheme name="Fara - Maze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12188"/>
        </a:hlink>
        <a:folHlink>
          <a:srgbClr val="811788"/>
        </a:folHlink>
      </a:clrScheme>
      <a:clrMap bg1="lt1" tx1="dk1" bg2="lt2" tx2="dk2" accent1="accent1" accent2="accent2" accent3="accent3" accent4="accent4" accent5="accent5" accent6="accent6" hlink="hlink" folHlink="folHlink"/>
    </a:extraClrScheme>
    <a:extraClrScheme>
      <a:clrScheme name="Fara - Maze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11788"/>
        </a:hlink>
        <a:folHlink>
          <a:srgbClr val="811788"/>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Fara - RC bus">
  <a:themeElements>
    <a:clrScheme name="Fara - RC bus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12188"/>
      </a:hlink>
      <a:folHlink>
        <a:srgbClr val="811788"/>
      </a:folHlink>
    </a:clrScheme>
    <a:fontScheme name="Fara - RC bu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rgbClr val="B5B500"/>
          </a:buClr>
          <a:buSzTx/>
          <a:buFontTx/>
          <a:buChar char="•"/>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rgbClr val="B5B500"/>
          </a:buClr>
          <a:buSzTx/>
          <a:buFontTx/>
          <a:buChar char="•"/>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Fara - RC bu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ara - RC bu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ara - RC bu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ara - RC bu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ara - RC bu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ara - RC bu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ara - RC bu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ara - RC bu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ara - RC bu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ara - RC bu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ara - RC bu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ara - RC bu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Fara - RC bus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12188"/>
        </a:hlink>
        <a:folHlink>
          <a:srgbClr val="99CC00"/>
        </a:folHlink>
      </a:clrScheme>
      <a:clrMap bg1="lt1" tx1="dk1" bg2="lt2" tx2="dk2" accent1="accent1" accent2="accent2" accent3="accent3" accent4="accent4" accent5="accent5" accent6="accent6" hlink="hlink" folHlink="folHlink"/>
    </a:extraClrScheme>
    <a:extraClrScheme>
      <a:clrScheme name="Fara - RC bus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12188"/>
        </a:hlink>
        <a:folHlink>
          <a:srgbClr val="811788"/>
        </a:folHlink>
      </a:clrScheme>
      <a:clrMap bg1="lt1" tx1="dk1" bg2="lt2" tx2="dk2" accent1="accent1" accent2="accent2" accent3="accent3" accent4="accent4" accent5="accent5" accent6="accent6" hlink="hlink" folHlink="folHlink"/>
    </a:extraClrScheme>
    <a:extraClrScheme>
      <a:clrScheme name="Fara - RC bus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11788"/>
        </a:hlink>
        <a:folHlink>
          <a:srgbClr val="811788"/>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Nordland fk - SPACE + RTO</Template>
  <TotalTime>2536</TotalTime>
  <Words>587</Words>
  <Application>Microsoft Office PowerPoint</Application>
  <PresentationFormat>On-screen Show (4:3)</PresentationFormat>
  <Paragraphs>68</Paragraphs>
  <Slides>8</Slides>
  <Notes>2</Notes>
  <HiddenSlides>0</HiddenSlides>
  <MMClips>0</MMClips>
  <ScaleCrop>false</ScaleCrop>
  <HeadingPairs>
    <vt:vector size="6" baseType="variant">
      <vt:variant>
        <vt:lpstr>Fonts Used</vt:lpstr>
      </vt:variant>
      <vt:variant>
        <vt:i4>4</vt:i4>
      </vt:variant>
      <vt:variant>
        <vt:lpstr>Theme</vt:lpstr>
      </vt:variant>
      <vt:variant>
        <vt:i4>14</vt:i4>
      </vt:variant>
      <vt:variant>
        <vt:lpstr>Slide Titles</vt:lpstr>
      </vt:variant>
      <vt:variant>
        <vt:i4>8</vt:i4>
      </vt:variant>
    </vt:vector>
  </HeadingPairs>
  <TitlesOfParts>
    <vt:vector size="26" baseType="lpstr">
      <vt:lpstr>Arial</vt:lpstr>
      <vt:lpstr>Calibri</vt:lpstr>
      <vt:lpstr>Lucida Grande</vt:lpstr>
      <vt:lpstr>Times New Roman</vt:lpstr>
      <vt:lpstr>Nordland fk - SPACE + RTO</vt:lpstr>
      <vt:lpstr>Agenda</vt:lpstr>
      <vt:lpstr>Fara - Image right side lady</vt:lpstr>
      <vt:lpstr>Fara - Image right side man</vt:lpstr>
      <vt:lpstr>Fara - Image right side Child</vt:lpstr>
      <vt:lpstr>Fara - Image right side lady 2</vt:lpstr>
      <vt:lpstr>Fara - Display</vt:lpstr>
      <vt:lpstr>Fara - Maze</vt:lpstr>
      <vt:lpstr>Fara - RC bus</vt:lpstr>
      <vt:lpstr>Fara - small image right 1</vt:lpstr>
      <vt:lpstr>Fara - small image right 2</vt:lpstr>
      <vt:lpstr>Fara - small image right 3</vt:lpstr>
      <vt:lpstr>Fara - small image right 4</vt:lpstr>
      <vt:lpstr>Fara - End</vt:lpstr>
      <vt:lpstr> Sales Manager Dag Arne Jerstad</vt:lpstr>
      <vt:lpstr>PowerPoint Presentation</vt:lpstr>
      <vt:lpstr>Positioning Services</vt:lpstr>
      <vt:lpstr>Positioning Services</vt:lpstr>
      <vt:lpstr>Proximity technology in existing solutions</vt:lpstr>
      <vt:lpstr> Proximity technology in existing solutions</vt:lpstr>
      <vt:lpstr>Beacon applications</vt:lpstr>
      <vt:lpstr>Beacon Management</vt:lpstr>
    </vt:vector>
  </TitlesOfParts>
  <Company>FARA ASA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FARA Salgstjeneste og RTO</dc:title>
  <dc:creator>Dag Arne Jerstad</dc:creator>
  <cp:keywords>FARA</cp:keywords>
  <cp:lastModifiedBy>Dag Arne Jerstad</cp:lastModifiedBy>
  <cp:revision>90</cp:revision>
  <cp:lastPrinted>2013-10-11T07:20:53Z</cp:lastPrinted>
  <dcterms:created xsi:type="dcterms:W3CDTF">2013-10-07T10:16:04Z</dcterms:created>
  <dcterms:modified xsi:type="dcterms:W3CDTF">2016-09-09T10:00:17Z</dcterms:modified>
  <cp:category>Public Presentations</cp:category>
</cp:coreProperties>
</file>