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2" r:id="rId2"/>
    <p:sldId id="299" r:id="rId3"/>
    <p:sldId id="300" r:id="rId4"/>
    <p:sldId id="29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DA95"/>
    <a:srgbClr val="F1E2CE"/>
    <a:srgbClr val="00BAEF"/>
    <a:srgbClr val="53585F"/>
    <a:srgbClr val="3621B5"/>
    <a:srgbClr val="361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16" autoAdjust="0"/>
    <p:restoredTop sz="87914" autoAdjust="0"/>
  </p:normalViewPr>
  <p:slideViewPr>
    <p:cSldViewPr snapToGrid="0" snapToObjects="1">
      <p:cViewPr>
        <p:scale>
          <a:sx n="80" d="100"/>
          <a:sy n="80" d="100"/>
        </p:scale>
        <p:origin x="-154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21B5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2FDA95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3"/>
        <c:axId val="74594176"/>
        <c:axId val="74595712"/>
      </c:barChart>
      <c:catAx>
        <c:axId val="74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nb-NO"/>
          </a:p>
        </c:txPr>
        <c:crossAx val="74595712"/>
        <c:crosses val="autoZero"/>
        <c:auto val="1"/>
        <c:lblAlgn val="ctr"/>
        <c:lblOffset val="100"/>
        <c:noMultiLvlLbl val="0"/>
      </c:catAx>
      <c:valAx>
        <c:axId val="7459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45941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21B5"/>
            </a:solidFill>
            <a:ln>
              <a:noFill/>
            </a:ln>
          </c:spPr>
          <c:dPt>
            <c:idx val="0"/>
            <c:bubble3D val="0"/>
            <c:spPr>
              <a:solidFill>
                <a:srgbClr val="3621B5">
                  <a:alpha val="80000"/>
                </a:srgb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3621B5">
                  <a:alpha val="6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621B5">
                  <a:alpha val="4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621B5"/>
              </a:solidFill>
              <a:ln>
                <a:noFill/>
              </a:ln>
              <a:effectLst/>
            </c:spPr>
          </c:dPt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21B5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DA95">
                  <a:alpha val="80000"/>
                </a:srgb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FDA95">
                  <a:alpha val="6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2FDA95">
                  <a:alpha val="4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2FDA95"/>
              </a:solidFill>
              <a:ln>
                <a:noFill/>
              </a:ln>
              <a:effectLst/>
            </c:spPr>
          </c:dPt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21B5"/>
            </a:solidFill>
            <a:ln>
              <a:noFill/>
            </a:ln>
          </c:spPr>
          <c:dPt>
            <c:idx val="0"/>
            <c:bubble3D val="0"/>
            <c:spPr>
              <a:solidFill>
                <a:srgbClr val="3621B5">
                  <a:alpha val="80000"/>
                </a:srgb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3621B5">
                  <a:alpha val="6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3621B5">
                  <a:alpha val="4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3621B5"/>
              </a:solidFill>
              <a:ln>
                <a:noFill/>
              </a:ln>
              <a:effectLst/>
            </c:spPr>
          </c:dPt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621B5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DA95">
                  <a:alpha val="80000"/>
                </a:srgb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2FDA95">
                  <a:alpha val="60000"/>
                </a:srgb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2FDA95">
                  <a:alpha val="40000"/>
                </a:srgbClr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2FDA95"/>
              </a:solidFill>
              <a:ln>
                <a:noFill/>
              </a:ln>
              <a:effectLst/>
            </c:spPr>
          </c:dPt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3585F"/>
              </a:solidFill>
              <a:latin typeface="Apercu Pro Light" charset="0"/>
              <a:ea typeface="Apercu Pro Light" charset="0"/>
              <a:cs typeface="Apercu Pro Light" charset="0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1C14-0AD9-45CD-9ADA-22AB34B0A3D8}" type="datetimeFigureOut">
              <a:rPr lang="nb-NO" smtClean="0"/>
              <a:t>06.04.2016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26AE7-45F6-4626-A15C-5F041A3DD9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3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4931" y="665163"/>
            <a:ext cx="7653783" cy="1555523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103913" y="3700010"/>
            <a:ext cx="5791200" cy="267425"/>
          </a:xfrm>
        </p:spPr>
        <p:txBody>
          <a:bodyPr/>
          <a:lstStyle>
            <a:lvl1pPr marL="0" indent="0" algn="l">
              <a:buNone/>
              <a:defRPr sz="24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565200" y="2366963"/>
            <a:ext cx="3240000" cy="32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103913" y="4105774"/>
            <a:ext cx="5596678" cy="256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99494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ndeling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6868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2159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4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ndeling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5072846"/>
            <a:ext cx="2418834" cy="16132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36767" r="109" b="20360"/>
          <a:stretch/>
        </p:blipFill>
        <p:spPr>
          <a:xfrm>
            <a:off x="-13252" y="-13251"/>
            <a:ext cx="12192000" cy="348383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0" y="0"/>
            <a:ext cx="3364452" cy="56851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3998830"/>
            <a:ext cx="8724843" cy="2214600"/>
          </a:xfrm>
        </p:spPr>
        <p:txBody>
          <a:bodyPr anchor="t" anchorCtr="0"/>
          <a:lstStyle>
            <a:lvl1pPr>
              <a:defRPr sz="6000">
                <a:solidFill>
                  <a:srgbClr val="53585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540140" y="1741173"/>
            <a:ext cx="5791200" cy="1439349"/>
          </a:xfrm>
        </p:spPr>
        <p:txBody>
          <a:bodyPr>
            <a:noAutofit/>
          </a:bodyPr>
          <a:lstStyle>
            <a:lvl1pPr marL="0" indent="0" algn="l">
              <a:buNone/>
              <a:defRPr sz="4400" b="0" i="0">
                <a:solidFill>
                  <a:srgbClr val="2FDA9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009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ndeling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5072846"/>
            <a:ext cx="2418834" cy="16132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4" b="18428"/>
          <a:stretch/>
        </p:blipFill>
        <p:spPr>
          <a:xfrm>
            <a:off x="1" y="-39756"/>
            <a:ext cx="12192000" cy="351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0" y="-26504"/>
            <a:ext cx="3364452" cy="56851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3998830"/>
            <a:ext cx="8724843" cy="2214600"/>
          </a:xfrm>
        </p:spPr>
        <p:txBody>
          <a:bodyPr anchor="t" anchorCtr="0"/>
          <a:lstStyle>
            <a:lvl1pPr>
              <a:defRPr sz="6000">
                <a:solidFill>
                  <a:srgbClr val="53585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540140" y="1741173"/>
            <a:ext cx="5791200" cy="1439349"/>
          </a:xfrm>
        </p:spPr>
        <p:txBody>
          <a:bodyPr>
            <a:noAutofit/>
          </a:bodyPr>
          <a:lstStyle>
            <a:lvl1pPr marL="0" indent="0" algn="l">
              <a:buNone/>
              <a:defRPr sz="4400" b="0" i="0">
                <a:solidFill>
                  <a:srgbClr val="2FDA9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414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ndeling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5072846"/>
            <a:ext cx="2418834" cy="16132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5" b="28540"/>
          <a:stretch/>
        </p:blipFill>
        <p:spPr>
          <a:xfrm>
            <a:off x="0" y="-26504"/>
            <a:ext cx="12191999" cy="349708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0" y="-26504"/>
            <a:ext cx="3364452" cy="56851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3998830"/>
            <a:ext cx="8724843" cy="2214600"/>
          </a:xfrm>
        </p:spPr>
        <p:txBody>
          <a:bodyPr anchor="t" anchorCtr="0"/>
          <a:lstStyle>
            <a:lvl1pPr>
              <a:defRPr sz="6000">
                <a:solidFill>
                  <a:srgbClr val="53585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540140" y="1741173"/>
            <a:ext cx="5791200" cy="1439349"/>
          </a:xfrm>
        </p:spPr>
        <p:txBody>
          <a:bodyPr>
            <a:noAutofit/>
          </a:bodyPr>
          <a:lstStyle>
            <a:lvl1pPr marL="0" indent="0" algn="l">
              <a:buNone/>
              <a:defRPr sz="4400" b="0" i="0">
                <a:solidFill>
                  <a:srgbClr val="2FDA9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155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ndeling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4588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5072846"/>
            <a:ext cx="2418834" cy="161320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0" y="0"/>
            <a:ext cx="3364452" cy="568518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0" y="-26504"/>
            <a:ext cx="3364452" cy="56851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3998830"/>
            <a:ext cx="8724843" cy="2214600"/>
          </a:xfrm>
        </p:spPr>
        <p:txBody>
          <a:bodyPr anchor="t" anchorCtr="0"/>
          <a:lstStyle>
            <a:lvl1pPr>
              <a:defRPr sz="6000">
                <a:solidFill>
                  <a:srgbClr val="53585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2"/>
          </p:nvPr>
        </p:nvSpPr>
        <p:spPr>
          <a:xfrm>
            <a:off x="540140" y="1741173"/>
            <a:ext cx="5791200" cy="1439349"/>
          </a:xfrm>
        </p:spPr>
        <p:txBody>
          <a:bodyPr>
            <a:noAutofit/>
          </a:bodyPr>
          <a:lstStyle>
            <a:lvl1pPr marL="0" indent="0" algn="l">
              <a:buNone/>
              <a:defRPr sz="4400" b="0" i="0">
                <a:solidFill>
                  <a:srgbClr val="2FDA9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596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ndelingsoverskrif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4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ndelingsoverskrift">
    <p:bg>
      <p:bgPr>
        <a:blipFill dpi="0" rotWithShape="1">
          <a:blip r:embed="rId2">
            <a:lum/>
          </a:blip>
          <a:srcRect/>
          <a:stretch>
            <a:fillRect t="-3000" r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ndelingsoverskrif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3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4931" y="2238671"/>
            <a:ext cx="10515600" cy="379106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393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58296" y="2238671"/>
            <a:ext cx="4321808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5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64931" y="665163"/>
            <a:ext cx="9177783" cy="630237"/>
          </a:xfr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103913" y="3700010"/>
            <a:ext cx="5791200" cy="267425"/>
          </a:xfrm>
        </p:spPr>
        <p:txBody>
          <a:bodyPr/>
          <a:lstStyle>
            <a:lvl1pPr marL="0" indent="0" algn="l">
              <a:buNone/>
              <a:defRPr sz="2400" b="1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565200" y="2366963"/>
            <a:ext cx="3240000" cy="32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103913" y="4105774"/>
            <a:ext cx="5596678" cy="2563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565150" y="1295400"/>
            <a:ext cx="9329738" cy="550863"/>
          </a:xfrm>
        </p:spPr>
        <p:txBody>
          <a:bodyPr>
            <a:noAutofit/>
          </a:bodyPr>
          <a:lstStyle>
            <a:lvl1pPr marL="0" indent="0">
              <a:buNone/>
              <a:defRPr sz="4400"/>
            </a:lvl1pPr>
            <a:lvl2pPr marL="457200" indent="0">
              <a:buNone/>
              <a:defRPr sz="4400"/>
            </a:lvl2pPr>
            <a:lvl3pPr marL="914400" indent="0">
              <a:buNone/>
              <a:defRPr sz="4400"/>
            </a:lvl3pPr>
            <a:lvl4pPr marL="1371600" indent="0">
              <a:buNone/>
              <a:defRPr sz="4400"/>
            </a:lvl4pPr>
            <a:lvl5pPr marL="1828800" indent="0">
              <a:buNone/>
              <a:defRPr sz="4400"/>
            </a:lvl5pPr>
          </a:lstStyle>
          <a:p>
            <a:pPr lvl="0"/>
            <a:r>
              <a:rPr lang="nb-NO" dirty="0" smtClean="0"/>
              <a:t>Klikk for å </a:t>
            </a:r>
            <a:r>
              <a:rPr lang="nb-NO" smtClean="0"/>
              <a:t>redigere tekststil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3730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2"/>
          </p:nvPr>
        </p:nvSpPr>
        <p:spPr>
          <a:xfrm>
            <a:off x="5514493" y="2238671"/>
            <a:ext cx="6172200" cy="41621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66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5660264" y="2245217"/>
            <a:ext cx="2955371" cy="1992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bilde 2"/>
          <p:cNvSpPr>
            <a:spLocks noGrp="1"/>
          </p:cNvSpPr>
          <p:nvPr>
            <p:ph type="pic" idx="14"/>
          </p:nvPr>
        </p:nvSpPr>
        <p:spPr>
          <a:xfrm>
            <a:off x="8731321" y="4405282"/>
            <a:ext cx="2955371" cy="1992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5"/>
          </p:nvPr>
        </p:nvSpPr>
        <p:spPr>
          <a:xfrm>
            <a:off x="5660264" y="4405283"/>
            <a:ext cx="2955371" cy="1992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1" name="Plassholder for bilde 2"/>
          <p:cNvSpPr>
            <a:spLocks noGrp="1"/>
          </p:cNvSpPr>
          <p:nvPr>
            <p:ph type="pic" idx="16"/>
          </p:nvPr>
        </p:nvSpPr>
        <p:spPr>
          <a:xfrm>
            <a:off x="8731322" y="2245218"/>
            <a:ext cx="2955371" cy="19929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8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2"/>
          </p:nvPr>
        </p:nvSpPr>
        <p:spPr>
          <a:xfrm>
            <a:off x="7818783" y="2238671"/>
            <a:ext cx="3867910" cy="41621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6122089" y="3014015"/>
            <a:ext cx="2700000" cy="2700000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8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6744941" y="2239202"/>
            <a:ext cx="4161598" cy="4161598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4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6744941" y="2239202"/>
            <a:ext cx="3194189" cy="3194189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7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9064487" y="4240696"/>
            <a:ext cx="2186608" cy="2186608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0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496" y="2238671"/>
            <a:ext cx="4494087" cy="416212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5"/>
          </p:nvPr>
        </p:nvSpPr>
        <p:spPr>
          <a:xfrm>
            <a:off x="5486401" y="2238671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9" name="Plassholder for bilde 4"/>
          <p:cNvSpPr>
            <a:spLocks noGrp="1"/>
          </p:cNvSpPr>
          <p:nvPr>
            <p:ph type="pic" sz="quarter" idx="16"/>
          </p:nvPr>
        </p:nvSpPr>
        <p:spPr>
          <a:xfrm>
            <a:off x="7636223" y="2238671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7"/>
          </p:nvPr>
        </p:nvSpPr>
        <p:spPr>
          <a:xfrm>
            <a:off x="9786046" y="2238671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11" name="Plassholder for bilde 4"/>
          <p:cNvSpPr>
            <a:spLocks noGrp="1"/>
          </p:cNvSpPr>
          <p:nvPr>
            <p:ph type="pic" sz="quarter" idx="18"/>
          </p:nvPr>
        </p:nvSpPr>
        <p:spPr>
          <a:xfrm>
            <a:off x="5486401" y="4479150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12" name="Plassholder for bilde 4"/>
          <p:cNvSpPr>
            <a:spLocks noGrp="1"/>
          </p:cNvSpPr>
          <p:nvPr>
            <p:ph type="pic" sz="quarter" idx="19"/>
          </p:nvPr>
        </p:nvSpPr>
        <p:spPr>
          <a:xfrm>
            <a:off x="7636223" y="4479150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  <p:sp>
        <p:nvSpPr>
          <p:cNvPr id="13" name="Plassholder for bilde 4"/>
          <p:cNvSpPr>
            <a:spLocks noGrp="1"/>
          </p:cNvSpPr>
          <p:nvPr>
            <p:ph type="pic" sz="quarter" idx="20"/>
          </p:nvPr>
        </p:nvSpPr>
        <p:spPr>
          <a:xfrm>
            <a:off x="9786046" y="4479150"/>
            <a:ext cx="1974573" cy="1974573"/>
          </a:xfrm>
          <a:prstGeom prst="ellipse">
            <a:avLst/>
          </a:prstGeom>
        </p:spPr>
        <p:txBody>
          <a:bodyPr wrap="non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2"/>
          </p:nvPr>
        </p:nvSpPr>
        <p:spPr>
          <a:xfrm>
            <a:off x="565150" y="1973263"/>
            <a:ext cx="10155238" cy="4400550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918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1796730433"/>
              </p:ext>
            </p:extLst>
          </p:nvPr>
        </p:nvGraphicFramePr>
        <p:xfrm>
          <a:off x="564930" y="2160435"/>
          <a:ext cx="9957295" cy="452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81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1880826964"/>
              </p:ext>
            </p:extLst>
          </p:nvPr>
        </p:nvGraphicFramePr>
        <p:xfrm>
          <a:off x="564930" y="15562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502527082"/>
              </p:ext>
            </p:extLst>
          </p:nvPr>
        </p:nvGraphicFramePr>
        <p:xfrm>
          <a:off x="717330" y="17086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815790021"/>
              </p:ext>
            </p:extLst>
          </p:nvPr>
        </p:nvGraphicFramePr>
        <p:xfrm>
          <a:off x="869730" y="18610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600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1710727513"/>
              </p:ext>
            </p:extLst>
          </p:nvPr>
        </p:nvGraphicFramePr>
        <p:xfrm>
          <a:off x="564930" y="15562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686244955"/>
              </p:ext>
            </p:extLst>
          </p:nvPr>
        </p:nvGraphicFramePr>
        <p:xfrm>
          <a:off x="717330" y="17086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618093418"/>
              </p:ext>
            </p:extLst>
          </p:nvPr>
        </p:nvGraphicFramePr>
        <p:xfrm>
          <a:off x="869730" y="18610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89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26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591755448"/>
              </p:ext>
            </p:extLst>
          </p:nvPr>
        </p:nvGraphicFramePr>
        <p:xfrm>
          <a:off x="564930" y="15562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637045279"/>
              </p:ext>
            </p:extLst>
          </p:nvPr>
        </p:nvGraphicFramePr>
        <p:xfrm>
          <a:off x="717330" y="17086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857478579"/>
              </p:ext>
            </p:extLst>
          </p:nvPr>
        </p:nvGraphicFramePr>
        <p:xfrm>
          <a:off x="564930" y="15562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2027205883"/>
              </p:ext>
            </p:extLst>
          </p:nvPr>
        </p:nvGraphicFramePr>
        <p:xfrm>
          <a:off x="717330" y="17086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 userDrawn="1">
            <p:extLst>
              <p:ext uri="{D42A27DB-BD31-4B8C-83A1-F6EECF244321}">
                <p14:modId xmlns:p14="http://schemas.microsoft.com/office/powerpoint/2010/main" val="1353268971"/>
              </p:ext>
            </p:extLst>
          </p:nvPr>
        </p:nvGraphicFramePr>
        <p:xfrm>
          <a:off x="869730" y="1861052"/>
          <a:ext cx="10884948" cy="494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66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abell 4"/>
          <p:cNvSpPr>
            <a:spLocks noGrp="1"/>
          </p:cNvSpPr>
          <p:nvPr>
            <p:ph type="tbl" sz="quarter" idx="12"/>
          </p:nvPr>
        </p:nvSpPr>
        <p:spPr>
          <a:xfrm>
            <a:off x="564931" y="1973263"/>
            <a:ext cx="10010775" cy="4335462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12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3" name="Tabell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500108"/>
              </p:ext>
            </p:extLst>
          </p:nvPr>
        </p:nvGraphicFramePr>
        <p:xfrm>
          <a:off x="564931" y="1972766"/>
          <a:ext cx="10023555" cy="433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711"/>
                <a:gridCol w="2004711"/>
                <a:gridCol w="2004711"/>
                <a:gridCol w="2004711"/>
                <a:gridCol w="2004711"/>
              </a:tblGrid>
              <a:tr h="453385">
                <a:tc>
                  <a:txBody>
                    <a:bodyPr/>
                    <a:lstStyle/>
                    <a:p>
                      <a:r>
                        <a:rPr lang="nb-NO" b="0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1</a:t>
                      </a:r>
                      <a:endParaRPr lang="nb-NO" b="0" i="0" dirty="0">
                        <a:solidFill>
                          <a:schemeClr val="bg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D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D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D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D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smtClean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Heading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DA95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0" i="0" dirty="0" err="1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  <a:endParaRPr lang="nb-NO" b="0" i="0" dirty="0" smtClean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2C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9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00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delingsoverskrift">
    <p:bg>
      <p:bgPr>
        <a:solidFill>
          <a:srgbClr val="F1E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58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delingsoverskrift">
    <p:bg>
      <p:bgPr>
        <a:solidFill>
          <a:srgbClr val="361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FDA95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952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delingsoverskrift">
    <p:bg>
      <p:bgPr>
        <a:solidFill>
          <a:srgbClr val="2FDA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00" y="180000"/>
            <a:ext cx="2418893" cy="16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delingsoverskrift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ndelingsoverskrif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5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delingsoverskrif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931" y="2232253"/>
            <a:ext cx="10515600" cy="2852737"/>
          </a:xfrm>
        </p:spPr>
        <p:txBody>
          <a:bodyPr anchor="ctr" anchorCtr="0"/>
          <a:lstStyle>
            <a:lvl1pPr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76" t="3811"/>
          <a:stretch/>
        </p:blipFill>
        <p:spPr>
          <a:xfrm>
            <a:off x="-13252" y="0"/>
            <a:ext cx="3364452" cy="56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4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4931" y="647202"/>
            <a:ext cx="881029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4931" y="197276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64931" y="650349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rgbClr val="5358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nb-NO" dirty="0"/>
          </a:p>
        </p:txBody>
      </p:sp>
      <p:pic>
        <p:nvPicPr>
          <p:cNvPr id="58" name="Bilde 57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52" y="180172"/>
            <a:ext cx="2418834" cy="16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3" r:id="rId5"/>
    <p:sldLayoutId id="2147483662" r:id="rId6"/>
    <p:sldLayoutId id="2147483664" r:id="rId7"/>
    <p:sldLayoutId id="2147483666" r:id="rId8"/>
    <p:sldLayoutId id="2147483667" r:id="rId9"/>
    <p:sldLayoutId id="2147483665" r:id="rId10"/>
    <p:sldLayoutId id="2147483668" r:id="rId11"/>
    <p:sldLayoutId id="2147483670" r:id="rId12"/>
    <p:sldLayoutId id="2147483671" r:id="rId13"/>
    <p:sldLayoutId id="2147483669" r:id="rId14"/>
    <p:sldLayoutId id="2147483673" r:id="rId15"/>
    <p:sldLayoutId id="2147483674" r:id="rId16"/>
    <p:sldLayoutId id="2147483675" r:id="rId17"/>
    <p:sldLayoutId id="2147483650" r:id="rId18"/>
    <p:sldLayoutId id="2147483652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5" r:id="rId26"/>
    <p:sldLayoutId id="2147483682" r:id="rId27"/>
    <p:sldLayoutId id="2147483683" r:id="rId28"/>
    <p:sldLayoutId id="2147483688" r:id="rId29"/>
    <p:sldLayoutId id="2147483689" r:id="rId30"/>
    <p:sldLayoutId id="2147483690" r:id="rId31"/>
    <p:sldLayoutId id="2147483686" r:id="rId32"/>
    <p:sldLayoutId id="2147483684" r:id="rId33"/>
    <p:sldLayoutId id="2147483687" r:id="rId3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fontAlgn="t" latinLnBrk="0" hangingPunct="1">
        <a:lnSpc>
          <a:spcPct val="80000"/>
        </a:lnSpc>
        <a:spcBef>
          <a:spcPct val="0"/>
        </a:spcBef>
        <a:buNone/>
        <a:defRPr sz="6600" b="0" i="0" kern="1200">
          <a:solidFill>
            <a:srgbClr val="2FDA95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3585F"/>
        </a:buClr>
        <a:buSzPct val="50000"/>
        <a:buFont typeface="Arial"/>
        <a:buChar char="•"/>
        <a:defRPr sz="3600" b="0" i="0" kern="1200">
          <a:solidFill>
            <a:srgbClr val="53585F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585F"/>
        </a:buClr>
        <a:buSzPct val="50000"/>
        <a:buFont typeface="Arial"/>
        <a:buChar char="•"/>
        <a:defRPr sz="3600" b="0" i="0" kern="1200">
          <a:solidFill>
            <a:srgbClr val="53585F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585F"/>
        </a:buClr>
        <a:buSzPct val="50000"/>
        <a:buFont typeface="Arial"/>
        <a:buChar char="•"/>
        <a:defRPr sz="3600" b="0" i="0" kern="1200">
          <a:solidFill>
            <a:srgbClr val="53585F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585F"/>
        </a:buClr>
        <a:buSzPct val="50000"/>
        <a:buFont typeface="Arial"/>
        <a:buChar char="•"/>
        <a:defRPr sz="3600" b="0" i="0" kern="1200">
          <a:solidFill>
            <a:srgbClr val="53585F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3585F"/>
        </a:buClr>
        <a:buSzPct val="50000"/>
        <a:buFont typeface="Arial"/>
        <a:buChar char="•"/>
        <a:defRPr sz="3600" b="0" i="0" kern="1200">
          <a:solidFill>
            <a:srgbClr val="53585F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ctrTitle"/>
          </p:nvPr>
        </p:nvSpPr>
        <p:spPr>
          <a:xfrm>
            <a:off x="564931" y="665163"/>
            <a:ext cx="8804700" cy="1555523"/>
          </a:xfrm>
        </p:spPr>
        <p:txBody>
          <a:bodyPr/>
          <a:lstStyle/>
          <a:p>
            <a:r>
              <a:rPr lang="nb-NO" dirty="0" smtClean="0"/>
              <a:t>Utvikling av forretningsmodeller</a:t>
            </a:r>
            <a:endParaRPr lang="nb-NO" dirty="0"/>
          </a:p>
        </p:txBody>
      </p:sp>
      <p:sp>
        <p:nvSpPr>
          <p:cNvPr id="12" name="Undertittel 11"/>
          <p:cNvSpPr>
            <a:spLocks noGrp="1"/>
          </p:cNvSpPr>
          <p:nvPr>
            <p:ph type="subTitle" idx="1"/>
          </p:nvPr>
        </p:nvSpPr>
        <p:spPr>
          <a:xfrm>
            <a:off x="4103913" y="3004458"/>
            <a:ext cx="7486404" cy="962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nb-NO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dirty="0" smtClean="0"/>
              <a:t>Tide Buss 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b="0" i="1" dirty="0" smtClean="0"/>
              <a:t>Christine Flataker Johannessen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2000" b="0" i="1" dirty="0" smtClean="0"/>
              <a:t>Leder forretningsutvikling</a:t>
            </a:r>
            <a:endParaRPr lang="nb-NO" sz="2000" b="0" i="1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0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 forretningsmodell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>
          <a:xfrm>
            <a:off x="581496" y="1686297"/>
            <a:ext cx="5463044" cy="4714504"/>
          </a:xfrm>
        </p:spPr>
        <p:txBody>
          <a:bodyPr>
            <a:normAutofit/>
          </a:bodyPr>
          <a:lstStyle/>
          <a:p>
            <a:r>
              <a:rPr lang="nb-NO" sz="3500" dirty="0"/>
              <a:t>U</a:t>
            </a:r>
            <a:r>
              <a:rPr lang="nb-NO" sz="3500" dirty="0" smtClean="0"/>
              <a:t>nderstøtte et felles mål</a:t>
            </a:r>
          </a:p>
          <a:p>
            <a:r>
              <a:rPr lang="nb-NO" sz="3500" dirty="0" smtClean="0"/>
              <a:t>Riktige insentiver som bygger opp om målet </a:t>
            </a:r>
          </a:p>
          <a:p>
            <a:r>
              <a:rPr lang="nb-NO" sz="3500" dirty="0" smtClean="0"/>
              <a:t>Samarbeid og involvering</a:t>
            </a:r>
          </a:p>
          <a:p>
            <a:pPr lvl="1"/>
            <a:r>
              <a:rPr lang="nb-NO" sz="3500" dirty="0" smtClean="0"/>
              <a:t>Delt eierskap</a:t>
            </a:r>
          </a:p>
          <a:p>
            <a:pPr lvl="1"/>
            <a:r>
              <a:rPr lang="nb-NO" sz="3500" dirty="0" smtClean="0"/>
              <a:t>En samarbeidspart – ikke en kontraktspart</a:t>
            </a:r>
          </a:p>
          <a:p>
            <a:endParaRPr lang="nb-NO" dirty="0"/>
          </a:p>
        </p:txBody>
      </p:sp>
      <p:pic>
        <p:nvPicPr>
          <p:cNvPr id="11" name="Plassholder for bilde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r="14819"/>
          <a:stretch>
            <a:fillRect/>
          </a:stretch>
        </p:blipFill>
        <p:spPr>
          <a:xfrm>
            <a:off x="6744941" y="2238671"/>
            <a:ext cx="3871599" cy="3871599"/>
          </a:xfrm>
        </p:spPr>
      </p:pic>
    </p:spTree>
    <p:extLst>
      <p:ext uri="{BB962C8B-B14F-4D97-AF65-F5344CB8AC3E}">
        <p14:creationId xmlns:p14="http://schemas.microsoft.com/office/powerpoint/2010/main" val="375512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Og hold fremdriften i prosjektet…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61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oss!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54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2FDA95"/>
      </a:dk1>
      <a:lt1>
        <a:srgbClr val="FFFFFF"/>
      </a:lt1>
      <a:dk2>
        <a:srgbClr val="2FDA95"/>
      </a:dk2>
      <a:lt2>
        <a:srgbClr val="361EBD"/>
      </a:lt2>
      <a:accent1>
        <a:srgbClr val="2FDA95"/>
      </a:accent1>
      <a:accent2>
        <a:srgbClr val="361EBD"/>
      </a:accent2>
      <a:accent3>
        <a:srgbClr val="53585F"/>
      </a:accent3>
      <a:accent4>
        <a:srgbClr val="00B9EE"/>
      </a:accent4>
      <a:accent5>
        <a:srgbClr val="F1E2CE"/>
      </a:accent5>
      <a:accent6>
        <a:srgbClr val="FFFFFF"/>
      </a:accent6>
      <a:hlink>
        <a:srgbClr val="361EBD"/>
      </a:hlink>
      <a:folHlink>
        <a:srgbClr val="5358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TIDE_MAL_Apercu_Farger</Template>
  <TotalTime>1525</TotalTime>
  <Words>45</Words>
  <Application>Microsoft Office PowerPoint</Application>
  <PresentationFormat>Egendefinert</PresentationFormat>
  <Paragraphs>13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Office-tema</vt:lpstr>
      <vt:lpstr>Utvikling av forretningsmodeller</vt:lpstr>
      <vt:lpstr>Ny forretningsmodell</vt:lpstr>
      <vt:lpstr>Og hold fremdriften i prosjektet…</vt:lpstr>
      <vt:lpstr>Takk for oss!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Soltvedt</dc:creator>
  <cp:lastModifiedBy>Christine Flataker Johannessen</cp:lastModifiedBy>
  <cp:revision>157</cp:revision>
  <dcterms:created xsi:type="dcterms:W3CDTF">2015-10-22T07:47:05Z</dcterms:created>
  <dcterms:modified xsi:type="dcterms:W3CDTF">2016-04-06T10:38:19Z</dcterms:modified>
</cp:coreProperties>
</file>