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707070"/>
    <a:srgbClr val="32374B"/>
    <a:srgbClr val="252525"/>
    <a:srgbClr val="555555"/>
    <a:srgbClr val="999999"/>
    <a:srgbClr val="006BB3"/>
    <a:srgbClr val="AAAAB4"/>
    <a:srgbClr val="6E0A14"/>
    <a:srgbClr val="68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88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208" y="64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13.11.2017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352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96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gi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jpg"/><Relationship Id="rId3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- hvit b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2" y="4737775"/>
            <a:ext cx="820800" cy="17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6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5528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059233"/>
            <a:ext cx="7886700" cy="523220"/>
          </a:xfrm>
        </p:spPr>
        <p:txBody>
          <a:bodyPr anchor="b"/>
          <a:lstStyle>
            <a:lvl1pPr algn="ctr">
              <a:lnSpc>
                <a:spcPct val="10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388620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4"/>
          </p:nvPr>
        </p:nvSpPr>
        <p:spPr>
          <a:xfrm>
            <a:off x="4674979" y="630001"/>
            <a:ext cx="3886206" cy="38709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70707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01040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nb-NO" smtClean="0"/>
              <a:t>Dra bildet til plassholderen eller klikk ikonet for å legge til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57200" y="4651887"/>
            <a:ext cx="1486800" cy="493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00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-894" y="658013"/>
            <a:ext cx="9143621" cy="3534584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579600" tIns="464400" rIns="579600" bIns="1512000" anchor="b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73" y="4651311"/>
            <a:ext cx="1487427" cy="4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theme" Target="../theme/theme1.xml"/><Relationship Id="rId4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"/>
            <a:ext cx="9144000" cy="5141975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49083"/>
            <a:ext cx="7980536" cy="42999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706" r:id="rId22"/>
    <p:sldLayoutId id="2147483663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664" r:id="rId32"/>
    <p:sldLayoutId id="2147483707" r:id="rId33"/>
    <p:sldLayoutId id="2147483672" r:id="rId34"/>
    <p:sldLayoutId id="2147483673" r:id="rId35"/>
    <p:sldLayoutId id="2147483674" r:id="rId36"/>
    <p:sldLayoutId id="2147483675" r:id="rId37"/>
    <p:sldLayoutId id="2147483676" r:id="rId38"/>
    <p:sldLayoutId id="2147483666" r:id="rId39"/>
    <p:sldLayoutId id="2147483667" r:id="rId40"/>
    <p:sldLayoutId id="2147483677" r:id="rId41"/>
    <p:sldLayoutId id="2147483678" r:id="rId42"/>
  </p:sldLayoutIdLst>
  <p:hf hdr="0" dt="0"/>
  <p:txStyles>
    <p:titleStyle>
      <a:lvl1pPr algn="l" defTabSz="685697" rtl="0" eaLnBrk="1" latinLnBrk="0" hangingPunct="1">
        <a:lnSpc>
          <a:spcPct val="10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2000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600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50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Minibuss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9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RAL </a:t>
            </a:r>
            <a:r>
              <a:rPr lang="nb-NO" dirty="0" err="1" smtClean="0"/>
              <a:t>coating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 err="1" smtClean="0"/>
              <a:t>Fully</a:t>
            </a:r>
            <a:r>
              <a:rPr lang="nb-NO" i="1" dirty="0" smtClean="0"/>
              <a:t> </a:t>
            </a:r>
            <a:r>
              <a:rPr lang="nb-NO" i="1" dirty="0" err="1" smtClean="0"/>
              <a:t>coated</a:t>
            </a:r>
            <a:r>
              <a:rPr lang="nb-NO" i="1" dirty="0" smtClean="0"/>
              <a:t>, RAL 110 70 </a:t>
            </a:r>
            <a:r>
              <a:rPr lang="nb-NO" i="1" dirty="0"/>
              <a:t>6</a:t>
            </a:r>
            <a:r>
              <a:rPr lang="nb-NO" i="1" dirty="0" smtClean="0"/>
              <a:t>0</a:t>
            </a:r>
            <a:endParaRPr lang="nb-NO" i="1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solidFill>
            <a:schemeClr val="accent2"/>
          </a:solidFill>
        </p:spPr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11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Driver´s</a:t>
            </a:r>
            <a:r>
              <a:rPr lang="nb-NO" dirty="0" smtClean="0"/>
              <a:t> side</a:t>
            </a:r>
            <a:endParaRPr lang="nb-NO" dirty="0"/>
          </a:p>
        </p:txBody>
      </p:sp>
      <p:sp>
        <p:nvSpPr>
          <p:cNvPr id="14" name="Plassholder for innhol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Ruter logo, Network symbol and </a:t>
            </a:r>
            <a:r>
              <a:rPr lang="nb-NO" i="1" dirty="0" err="1"/>
              <a:t>vehicle</a:t>
            </a:r>
            <a:r>
              <a:rPr lang="nb-NO" i="1" dirty="0"/>
              <a:t> </a:t>
            </a:r>
            <a:r>
              <a:rPr lang="nb-NO" i="1" dirty="0" err="1"/>
              <a:t>number</a:t>
            </a:r>
            <a:r>
              <a:rPr lang="nb-NO" i="1" dirty="0"/>
              <a:t> is </a:t>
            </a:r>
            <a:r>
              <a:rPr lang="nb-NO" i="1" dirty="0" err="1"/>
              <a:t>produced</a:t>
            </a:r>
            <a:r>
              <a:rPr lang="nb-NO" i="1" dirty="0"/>
              <a:t> in </a:t>
            </a:r>
            <a:r>
              <a:rPr lang="nb-NO" i="1" dirty="0" err="1"/>
              <a:t>filmcolor</a:t>
            </a:r>
            <a:r>
              <a:rPr lang="nb-NO" i="1" dirty="0"/>
              <a:t>: 3M </a:t>
            </a:r>
            <a:r>
              <a:rPr lang="nb-NO" i="1" dirty="0" err="1"/>
              <a:t>Scotchal</a:t>
            </a:r>
            <a:r>
              <a:rPr lang="nb-NO" i="1" dirty="0"/>
              <a:t> 100-10 (or </a:t>
            </a:r>
            <a:r>
              <a:rPr lang="nb-NO" i="1" dirty="0" err="1"/>
              <a:t>similar</a:t>
            </a:r>
            <a:r>
              <a:rPr lang="nb-NO" i="1" dirty="0"/>
              <a:t>).</a:t>
            </a:r>
            <a:endParaRPr lang="nb-NO" i="1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dirty="0" smtClean="0"/>
              <a:t>Bunntekst</a:t>
            </a:r>
            <a:endParaRPr lang="nb-NO" dirty="0"/>
          </a:p>
        </p:txBody>
      </p:sp>
      <p:pic>
        <p:nvPicPr>
          <p:cNvPr id="16" name="Plassholder for bilde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26" r="-22026"/>
          <a:stretch/>
        </p:blipFill>
        <p:spPr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9072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Front and back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 err="1" smtClean="0"/>
              <a:t>Vehicle</a:t>
            </a:r>
            <a:r>
              <a:rPr lang="nb-NO" i="1" dirty="0" smtClean="0"/>
              <a:t> </a:t>
            </a:r>
            <a:r>
              <a:rPr lang="nb-NO" i="1" dirty="0" err="1"/>
              <a:t>number</a:t>
            </a:r>
            <a:r>
              <a:rPr lang="nb-NO" i="1" dirty="0"/>
              <a:t> and Ruter logo is </a:t>
            </a:r>
            <a:r>
              <a:rPr lang="nb-NO" i="1" dirty="0" err="1"/>
              <a:t>produced</a:t>
            </a:r>
            <a:r>
              <a:rPr lang="nb-NO" i="1" dirty="0"/>
              <a:t> in </a:t>
            </a:r>
            <a:r>
              <a:rPr lang="nb-NO" i="1" dirty="0" err="1"/>
              <a:t>filmcolor</a:t>
            </a:r>
            <a:r>
              <a:rPr lang="nb-NO" i="1" dirty="0"/>
              <a:t>: 3M </a:t>
            </a:r>
            <a:r>
              <a:rPr lang="nb-NO" i="1" dirty="0" err="1"/>
              <a:t>Scotchal</a:t>
            </a:r>
            <a:r>
              <a:rPr lang="nb-NO" i="1" dirty="0"/>
              <a:t> 100-10 (or </a:t>
            </a:r>
            <a:r>
              <a:rPr lang="nb-NO" i="1" dirty="0" err="1"/>
              <a:t>similar</a:t>
            </a:r>
            <a:r>
              <a:rPr lang="nb-NO" i="1" dirty="0"/>
              <a:t>).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4889"/>
          <a:stretch>
            <a:fillRect/>
          </a:stretch>
        </p:blipFill>
        <p:spPr/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Entrance</a:t>
            </a:r>
            <a:r>
              <a:rPr lang="nb-NO" dirty="0" smtClean="0"/>
              <a:t> side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Ruter logo, Network symbol and </a:t>
            </a:r>
            <a:r>
              <a:rPr lang="nb-NO" i="1" dirty="0" err="1"/>
              <a:t>vehicle</a:t>
            </a:r>
            <a:r>
              <a:rPr lang="nb-NO" i="1" dirty="0"/>
              <a:t> </a:t>
            </a:r>
            <a:r>
              <a:rPr lang="nb-NO" i="1" dirty="0" err="1"/>
              <a:t>number</a:t>
            </a:r>
            <a:r>
              <a:rPr lang="nb-NO" i="1" dirty="0"/>
              <a:t> is </a:t>
            </a:r>
            <a:r>
              <a:rPr lang="nb-NO" i="1" dirty="0" err="1"/>
              <a:t>produced</a:t>
            </a:r>
            <a:r>
              <a:rPr lang="nb-NO" i="1" dirty="0"/>
              <a:t> in </a:t>
            </a:r>
            <a:r>
              <a:rPr lang="nb-NO" i="1" dirty="0" err="1"/>
              <a:t>filmcolor</a:t>
            </a:r>
            <a:r>
              <a:rPr lang="nb-NO" i="1" dirty="0"/>
              <a:t>: 3M </a:t>
            </a:r>
            <a:r>
              <a:rPr lang="nb-NO" i="1" dirty="0" err="1"/>
              <a:t>Scotchal</a:t>
            </a:r>
            <a:r>
              <a:rPr lang="nb-NO" i="1" dirty="0"/>
              <a:t> 100-10 (or </a:t>
            </a:r>
            <a:r>
              <a:rPr lang="nb-NO" i="1" dirty="0" err="1"/>
              <a:t>similar</a:t>
            </a:r>
            <a:r>
              <a:rPr lang="nb-NO" i="1" dirty="0"/>
              <a:t>).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11" r="-22211"/>
          <a:stretch/>
        </p:blipFill>
        <p:spPr>
          <a:solidFill>
            <a:schemeClr val="bg1"/>
          </a:solidFill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Above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 err="1"/>
              <a:t>Fully</a:t>
            </a:r>
            <a:r>
              <a:rPr lang="nb-NO" i="1" dirty="0"/>
              <a:t> </a:t>
            </a:r>
            <a:r>
              <a:rPr lang="nb-NO" i="1" dirty="0" err="1"/>
              <a:t>coated</a:t>
            </a:r>
            <a:r>
              <a:rPr lang="nb-NO" i="1" dirty="0"/>
              <a:t> </a:t>
            </a:r>
            <a:r>
              <a:rPr lang="nb-NO" i="1" dirty="0" err="1"/>
              <a:t>roof</a:t>
            </a:r>
            <a:r>
              <a:rPr lang="nb-NO" i="1" dirty="0"/>
              <a:t>.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6062" b="-86062"/>
          <a:stretch/>
        </p:blipFill>
        <p:spPr>
          <a:solidFill>
            <a:schemeClr val="bg1"/>
          </a:solidFill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Operators logo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i="1" dirty="0"/>
              <a:t>3M </a:t>
            </a:r>
            <a:r>
              <a:rPr lang="nb-NO" i="1" dirty="0" err="1"/>
              <a:t>Scotchal</a:t>
            </a:r>
            <a:r>
              <a:rPr lang="nb-NO" i="1" dirty="0"/>
              <a:t> 100-10 (or </a:t>
            </a:r>
            <a:r>
              <a:rPr lang="nb-NO" i="1" dirty="0" err="1"/>
              <a:t>similar</a:t>
            </a:r>
            <a:r>
              <a:rPr lang="nb-NO" i="1" dirty="0"/>
              <a:t>)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65" r="-20465"/>
          <a:stretch/>
        </p:blipFill>
        <p:spPr>
          <a:solidFill>
            <a:schemeClr val="bg1"/>
          </a:solidFill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" id="{6E61C7D2-99F2-43F2-82F0-C835CBB6D8AD}" vid="{E0A5ACA2-6563-49ED-8D6D-99058E6DC43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4156</TotalTime>
  <Words>80</Words>
  <Application>Microsoft Macintosh PowerPoint</Application>
  <PresentationFormat>Tilpasset</PresentationFormat>
  <Paragraphs>29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Office-tema</vt:lpstr>
      <vt:lpstr>Minibuss</vt:lpstr>
      <vt:lpstr>RAL coating</vt:lpstr>
      <vt:lpstr>Driver´s side</vt:lpstr>
      <vt:lpstr>Front and back</vt:lpstr>
      <vt:lpstr>Entrance side</vt:lpstr>
      <vt:lpstr>Above</vt:lpstr>
      <vt:lpstr>Operators logo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Mini-buss</dc:title>
  <dc:creator>Grane Kim Frydenlund</dc:creator>
  <dc:description>Template by addpoint.no</dc:description>
  <cp:lastModifiedBy>Grane Kim Frydenlund</cp:lastModifiedBy>
  <cp:revision>4</cp:revision>
  <dcterms:created xsi:type="dcterms:W3CDTF">2017-11-10T11:10:36Z</dcterms:created>
  <dcterms:modified xsi:type="dcterms:W3CDTF">2017-11-13T20:59:32Z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