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646" r:id="rId3"/>
    <p:sldId id="650" r:id="rId4"/>
    <p:sldId id="648" r:id="rId5"/>
    <p:sldId id="649" r:id="rId6"/>
    <p:sldId id="581" r:id="rId7"/>
  </p:sldIdLst>
  <p:sldSz cx="9144000" cy="6858000" type="screen4x3"/>
  <p:notesSz cx="6797675" cy="9926638"/>
  <p:custDataLst>
    <p:tags r:id="rId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613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7" orient="horz" pos="1141">
          <p15:clr>
            <a:srgbClr val="A4A3A4"/>
          </p15:clr>
        </p15:guide>
        <p15:guide id="9" pos="5477">
          <p15:clr>
            <a:srgbClr val="A4A3A4"/>
          </p15:clr>
        </p15:guide>
        <p15:guide id="12" pos="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EA4A"/>
    <a:srgbClr val="36A0CB"/>
    <a:srgbClr val="3640CB"/>
    <a:srgbClr val="DFE5EF"/>
    <a:srgbClr val="6F8DB9"/>
    <a:srgbClr val="FFFFFF"/>
    <a:srgbClr val="86C6E0"/>
    <a:srgbClr val="007FA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926" autoAdjust="0"/>
    <p:restoredTop sz="94660" autoAdjust="0"/>
  </p:normalViewPr>
  <p:slideViewPr>
    <p:cSldViewPr snapToGrid="0" snapToObjects="1">
      <p:cViewPr varScale="1">
        <p:scale>
          <a:sx n="134" d="100"/>
          <a:sy n="134" d="100"/>
        </p:scale>
        <p:origin x="576" y="120"/>
      </p:cViewPr>
      <p:guideLst>
        <p:guide orient="horz" pos="613"/>
        <p:guide orient="horz" pos="3884"/>
        <p:guide orient="horz" pos="1141"/>
        <p:guide pos="5477"/>
        <p:guide pos="292"/>
      </p:guideLst>
    </p:cSldViewPr>
  </p:slideViewPr>
  <p:outlineViewPr>
    <p:cViewPr>
      <p:scale>
        <a:sx n="33" d="100"/>
        <a:sy n="33" d="100"/>
      </p:scale>
      <p:origin x="0" y="37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/>
              </a:defRPr>
            </a:lvl1pPr>
          </a:lstStyle>
          <a:p>
            <a:pPr>
              <a:defRPr/>
            </a:pPr>
            <a:fld id="{CE4BFAE9-D9F9-4D78-AE9F-5E3B85C52350}" type="datetimeFigureOut">
              <a:rPr lang="en-US"/>
              <a:pPr>
                <a:defRPr/>
              </a:pPr>
              <a:t>3/31/2016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>
              <a:sym typeface="Arial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>
                <a:sym typeface="Arial"/>
              </a:rPr>
              <a:t>Textmasterformat bearbeiten</a:t>
            </a:r>
          </a:p>
          <a:p>
            <a:pPr lvl="1"/>
            <a:r>
              <a:rPr lang="de-DE" noProof="0" smtClean="0">
                <a:sym typeface="Arial"/>
              </a:rPr>
              <a:t>Zweite Ebene</a:t>
            </a:r>
          </a:p>
          <a:p>
            <a:pPr lvl="2"/>
            <a:r>
              <a:rPr lang="de-DE" noProof="0" smtClean="0">
                <a:sym typeface="Arial"/>
              </a:rPr>
              <a:t>Dritte Ebene</a:t>
            </a:r>
          </a:p>
          <a:p>
            <a:pPr lvl="3"/>
            <a:r>
              <a:rPr lang="de-DE" noProof="0" smtClean="0">
                <a:sym typeface="Arial"/>
              </a:rPr>
              <a:t>Vierte Ebene</a:t>
            </a:r>
          </a:p>
          <a:p>
            <a:pPr lvl="4"/>
            <a:r>
              <a:rPr lang="de-DE" noProof="0" smtClean="0">
                <a:sym typeface="Arial"/>
              </a:rPr>
              <a:t>Fünfte Ebene</a:t>
            </a:r>
            <a:endParaRPr lang="en-US" noProof="0">
              <a:sym typeface="Arial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/>
              </a:defRPr>
            </a:lvl1pPr>
          </a:lstStyle>
          <a:p>
            <a:pPr>
              <a:defRPr/>
            </a:pPr>
            <a:fld id="{0E106874-BE96-4564-95A3-A9519276F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4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  <a:sym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  <a:sym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  <a:sym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  <a:sym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  <a:sym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>
              <a:latin typeface="Arial" charset="0"/>
            </a:endParaRPr>
          </a:p>
        </p:txBody>
      </p:sp>
      <p:sp>
        <p:nvSpPr>
          <p:cNvPr id="3379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85C967-D86A-4DD1-B1EA-D117ECA6A62B}" type="slidenum">
              <a:rPr lang="de-DE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9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10" Type="http://schemas.openxmlformats.org/officeDocument/2006/relationships/image" Target="../media/image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21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23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25.xml"/><Relationship Id="rId7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27.xml"/><Relationship Id="rId7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17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9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38"/>
            <a:ext cx="9144000" cy="6858000"/>
          </a:xfrm>
          <a:prstGeom prst="rect">
            <a:avLst/>
          </a:prstGeom>
        </p:spPr>
      </p:pic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01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10"/>
          <p:cNvSpPr/>
          <p:nvPr userDrawn="1"/>
        </p:nvSpPr>
        <p:spPr bwMode="gray">
          <a:xfrm>
            <a:off x="0" y="6662738"/>
            <a:ext cx="9144000" cy="211137"/>
          </a:xfrm>
          <a:prstGeom prst="rect">
            <a:avLst/>
          </a:prstGeom>
          <a:solidFill>
            <a:srgbClr val="00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02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8"/>
          <p:cNvSpPr/>
          <p:nvPr userDrawn="1"/>
        </p:nvSpPr>
        <p:spPr bwMode="gray">
          <a:xfrm>
            <a:off x="4846638" y="538163"/>
            <a:ext cx="4305300" cy="96837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pic>
        <p:nvPicPr>
          <p:cNvPr id="11" name="Bild 16" descr="drive_now_logo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gray">
          <a:xfrm>
            <a:off x="5122863" y="809625"/>
            <a:ext cx="29432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0"/>
          <p:cNvSpPr/>
          <p:nvPr userDrawn="1"/>
        </p:nvSpPr>
        <p:spPr bwMode="gray">
          <a:xfrm>
            <a:off x="4846638" y="1673250"/>
            <a:ext cx="4313238" cy="220821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pic>
        <p:nvPicPr>
          <p:cNvPr id="13" name="Picture 35" descr="\\NAS\INSCALE_aktuelle_Projekte\NetCast\13-1028_Master+PPT_BenMessaoud\neue Dateien\Material\media\image3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gray">
          <a:xfrm>
            <a:off x="5137150" y="3341688"/>
            <a:ext cx="267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5122784" y="1824854"/>
            <a:ext cx="3736488" cy="9288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5122784" y="2937600"/>
            <a:ext cx="3736488" cy="3708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6BCD-CBCF-4BA7-A40A-65D15718703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13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10"/>
          <p:cNvSpPr/>
          <p:nvPr userDrawn="1"/>
        </p:nvSpPr>
        <p:spPr bwMode="gray">
          <a:xfrm>
            <a:off x="0" y="6662738"/>
            <a:ext cx="9144000" cy="211137"/>
          </a:xfrm>
          <a:prstGeom prst="rect">
            <a:avLst/>
          </a:prstGeom>
          <a:solidFill>
            <a:srgbClr val="00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cxnSp>
        <p:nvCxnSpPr>
          <p:cNvPr id="9" name="Gerade Verbindung 6"/>
          <p:cNvCxnSpPr/>
          <p:nvPr userDrawn="1"/>
        </p:nvCxnSpPr>
        <p:spPr bwMode="gray">
          <a:xfrm>
            <a:off x="0" y="531813"/>
            <a:ext cx="91440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 11" descr="drive_now_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gray">
          <a:xfrm>
            <a:off x="128588" y="146050"/>
            <a:ext cx="1512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14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427038" y="2668588"/>
            <a:ext cx="8377237" cy="2005012"/>
          </a:xfrm>
        </p:spPr>
        <p:txBody>
          <a:bodyPr/>
          <a:lstStyle>
            <a:lvl1pPr>
              <a:lnSpc>
                <a:spcPts val="2400"/>
              </a:lnSpc>
              <a:spcBef>
                <a:spcPts val="500"/>
              </a:spcBef>
              <a:defRPr/>
            </a:lvl1pPr>
            <a:lvl2pPr>
              <a:lnSpc>
                <a:spcPts val="2400"/>
              </a:lnSpc>
              <a:spcBef>
                <a:spcPts val="500"/>
              </a:spcBef>
              <a:defRPr/>
            </a:lvl2pPr>
            <a:lvl3pPr>
              <a:lnSpc>
                <a:spcPts val="2400"/>
              </a:lnSpc>
              <a:spcBef>
                <a:spcPts val="500"/>
              </a:spcBef>
              <a:defRPr/>
            </a:lvl3pPr>
            <a:lvl4pPr>
              <a:lnSpc>
                <a:spcPts val="2400"/>
              </a:lnSpc>
              <a:spcBef>
                <a:spcPts val="500"/>
              </a:spcBef>
              <a:defRPr/>
            </a:lvl4pPr>
            <a:lvl5pPr>
              <a:lnSpc>
                <a:spcPts val="2400"/>
              </a:lnSpc>
              <a:spcBef>
                <a:spcPts val="500"/>
              </a:spcBef>
              <a:defRPr/>
            </a:lvl5pPr>
            <a:lvl6pPr>
              <a:lnSpc>
                <a:spcPts val="2400"/>
              </a:lnSpc>
              <a:spcBef>
                <a:spcPts val="500"/>
              </a:spcBef>
              <a:defRPr/>
            </a:lvl6pPr>
            <a:lvl7pPr>
              <a:lnSpc>
                <a:spcPts val="2400"/>
              </a:lnSpc>
              <a:spcBef>
                <a:spcPts val="500"/>
              </a:spcBef>
              <a:defRPr/>
            </a:lvl7pPr>
            <a:lvl8pPr>
              <a:lnSpc>
                <a:spcPts val="2400"/>
              </a:lnSpc>
              <a:spcBef>
                <a:spcPts val="500"/>
              </a:spcBef>
              <a:defRPr/>
            </a:lvl8pPr>
            <a:lvl9pPr>
              <a:lnSpc>
                <a:spcPts val="2400"/>
              </a:lnSpc>
              <a:spcBef>
                <a:spcPts val="500"/>
              </a:spcBef>
              <a:defRPr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gray">
          <a:xfrm>
            <a:off x="427038" y="1816894"/>
            <a:ext cx="8380412" cy="851693"/>
          </a:xfrm>
        </p:spPr>
        <p:txBody>
          <a:bodyPr/>
          <a:lstStyle>
            <a:lvl1pPr>
              <a:lnSpc>
                <a:spcPts val="2800"/>
              </a:lnSpc>
              <a:spcBef>
                <a:spcPts val="500"/>
              </a:spcBef>
              <a:defRPr sz="1800" b="1"/>
            </a:lvl1pPr>
            <a:lvl2pPr marL="0" indent="0">
              <a:lnSpc>
                <a:spcPts val="2800"/>
              </a:lnSpc>
              <a:spcBef>
                <a:spcPts val="500"/>
              </a:spcBef>
              <a:buNone/>
              <a:defRPr sz="1800" b="1"/>
            </a:lvl2pPr>
            <a:lvl3pPr marL="0" indent="0">
              <a:lnSpc>
                <a:spcPts val="2800"/>
              </a:lnSpc>
              <a:spcBef>
                <a:spcPts val="500"/>
              </a:spcBef>
              <a:buNone/>
              <a:defRPr sz="1800" b="1"/>
            </a:lvl3pPr>
            <a:lvl4pPr marL="0" indent="0">
              <a:lnSpc>
                <a:spcPts val="2800"/>
              </a:lnSpc>
              <a:spcBef>
                <a:spcPts val="500"/>
              </a:spcBef>
              <a:buNone/>
              <a:defRPr sz="1800" b="1"/>
            </a:lvl4pPr>
            <a:lvl5pPr marL="0" indent="0">
              <a:lnSpc>
                <a:spcPts val="2800"/>
              </a:lnSpc>
              <a:spcBef>
                <a:spcPts val="500"/>
              </a:spcBef>
              <a:buNone/>
              <a:defRPr sz="1800" b="1"/>
            </a:lvl5pPr>
            <a:lvl6pPr marL="0" indent="0">
              <a:lnSpc>
                <a:spcPts val="2800"/>
              </a:lnSpc>
              <a:spcBef>
                <a:spcPts val="500"/>
              </a:spcBef>
              <a:buNone/>
              <a:defRPr sz="1800" b="1"/>
            </a:lvl6pPr>
            <a:lvl7pPr marL="0" indent="0">
              <a:lnSpc>
                <a:spcPts val="2800"/>
              </a:lnSpc>
              <a:spcBef>
                <a:spcPts val="500"/>
              </a:spcBef>
              <a:buNone/>
              <a:defRPr sz="1800" b="1"/>
            </a:lvl7pPr>
            <a:lvl8pPr marL="0" indent="0">
              <a:lnSpc>
                <a:spcPts val="2800"/>
              </a:lnSpc>
              <a:spcBef>
                <a:spcPts val="500"/>
              </a:spcBef>
              <a:buNone/>
              <a:defRPr sz="1800" b="1"/>
            </a:lvl8pPr>
            <a:lvl9pPr marL="0" indent="0">
              <a:lnSpc>
                <a:spcPts val="2800"/>
              </a:lnSpc>
              <a:spcBef>
                <a:spcPts val="500"/>
              </a:spcBef>
              <a:buNone/>
              <a:defRPr sz="18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6009-7E8C-4175-A955-E00E10B8C3F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fzäh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37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10"/>
          <p:cNvSpPr/>
          <p:nvPr userDrawn="1"/>
        </p:nvSpPr>
        <p:spPr bwMode="gray">
          <a:xfrm>
            <a:off x="0" y="6662738"/>
            <a:ext cx="9144000" cy="211137"/>
          </a:xfrm>
          <a:prstGeom prst="rect">
            <a:avLst/>
          </a:prstGeom>
          <a:solidFill>
            <a:srgbClr val="00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cxnSp>
        <p:nvCxnSpPr>
          <p:cNvPr id="7" name="Gerade Verbindung 6"/>
          <p:cNvCxnSpPr/>
          <p:nvPr userDrawn="1"/>
        </p:nvCxnSpPr>
        <p:spPr bwMode="gray">
          <a:xfrm>
            <a:off x="0" y="531813"/>
            <a:ext cx="91440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 11" descr="drive_now_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gray">
          <a:xfrm>
            <a:off x="128588" y="146050"/>
            <a:ext cx="1512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38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 bwMode="gray">
          <a:xfrm>
            <a:off x="427038" y="1817688"/>
            <a:ext cx="8380412" cy="4414837"/>
          </a:xfrm>
        </p:spPr>
        <p:txBody>
          <a:bodyPr/>
          <a:lstStyle>
            <a:lvl1pPr marL="177800" indent="-177800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177800" indent="-177800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177800" indent="-177800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77800" indent="-177800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77800" indent="-177800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  <a:lvl6pPr marL="177800" indent="-177800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6pPr>
            <a:lvl7pPr marL="177800" indent="-177800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7pPr>
            <a:lvl8pPr marL="177800" indent="-177800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8pPr>
            <a:lvl9pPr marL="177800" indent="-177800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994D-7C38-4AF4-B1F3-08FF6B962F8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fzäh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61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10"/>
          <p:cNvSpPr/>
          <p:nvPr userDrawn="1"/>
        </p:nvSpPr>
        <p:spPr bwMode="gray">
          <a:xfrm>
            <a:off x="0" y="6662738"/>
            <a:ext cx="9144000" cy="211137"/>
          </a:xfrm>
          <a:prstGeom prst="rect">
            <a:avLst/>
          </a:prstGeom>
          <a:solidFill>
            <a:srgbClr val="00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cxnSp>
        <p:nvCxnSpPr>
          <p:cNvPr id="7" name="Gerade Verbindung 6"/>
          <p:cNvCxnSpPr/>
          <p:nvPr userDrawn="1"/>
        </p:nvCxnSpPr>
        <p:spPr bwMode="gray">
          <a:xfrm>
            <a:off x="0" y="531813"/>
            <a:ext cx="91440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 11" descr="drive_now_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gray">
          <a:xfrm>
            <a:off x="128588" y="146050"/>
            <a:ext cx="1512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62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 bwMode="gray">
          <a:xfrm>
            <a:off x="427038" y="1817688"/>
            <a:ext cx="8380412" cy="4414837"/>
          </a:xfrm>
        </p:spPr>
        <p:txBody>
          <a:bodyPr/>
          <a:lstStyle>
            <a:lvl1pPr marL="271463" indent="-271463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1800"/>
            </a:lvl1pPr>
            <a:lvl2pPr marL="271463" indent="-271463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1800"/>
            </a:lvl2pPr>
            <a:lvl3pPr marL="271463" indent="-271463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1800"/>
            </a:lvl3pPr>
            <a:lvl4pPr marL="271463" indent="-271463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1800"/>
            </a:lvl4pPr>
            <a:lvl5pPr marL="271463" indent="-271463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1800"/>
            </a:lvl5pPr>
            <a:lvl6pPr marL="271463" indent="-271463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1800"/>
            </a:lvl6pPr>
            <a:lvl7pPr marL="271463" indent="-271463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1800"/>
            </a:lvl7pPr>
            <a:lvl8pPr marL="271463" indent="-271463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1800"/>
            </a:lvl8pPr>
            <a:lvl9pPr marL="271463" indent="-271463">
              <a:lnSpc>
                <a:spcPts val="28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4166-171D-43C8-B347-D9AC7EC1A3F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99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0"/>
          <p:cNvSpPr/>
          <p:nvPr userDrawn="1"/>
        </p:nvSpPr>
        <p:spPr bwMode="gray">
          <a:xfrm>
            <a:off x="0" y="6662738"/>
            <a:ext cx="9144000" cy="211137"/>
          </a:xfrm>
          <a:prstGeom prst="rect">
            <a:avLst/>
          </a:prstGeom>
          <a:solidFill>
            <a:srgbClr val="00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cxnSp>
        <p:nvCxnSpPr>
          <p:cNvPr id="5" name="Gerade Verbindung 6"/>
          <p:cNvCxnSpPr/>
          <p:nvPr userDrawn="1"/>
        </p:nvCxnSpPr>
        <p:spPr bwMode="gray">
          <a:xfrm>
            <a:off x="0" y="531813"/>
            <a:ext cx="91440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 11" descr="drive_now_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gray">
          <a:xfrm>
            <a:off x="128588" y="146050"/>
            <a:ext cx="1512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00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D25E-B858-4212-BB8E-59A6CF3AEEF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21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0"/>
          <p:cNvSpPr/>
          <p:nvPr userDrawn="1"/>
        </p:nvSpPr>
        <p:spPr bwMode="gray">
          <a:xfrm>
            <a:off x="0" y="6662738"/>
            <a:ext cx="9144000" cy="211137"/>
          </a:xfrm>
          <a:prstGeom prst="rect">
            <a:avLst/>
          </a:prstGeom>
          <a:solidFill>
            <a:srgbClr val="00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cxnSp>
        <p:nvCxnSpPr>
          <p:cNvPr id="5" name="Gerade Verbindung 6"/>
          <p:cNvCxnSpPr/>
          <p:nvPr userDrawn="1"/>
        </p:nvCxnSpPr>
        <p:spPr bwMode="gray">
          <a:xfrm>
            <a:off x="0" y="531813"/>
            <a:ext cx="91440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 11" descr="drive_now_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gray">
          <a:xfrm>
            <a:off x="128588" y="146050"/>
            <a:ext cx="1512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22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3"/>
          <p:cNvSpPr/>
          <p:nvPr userDrawn="1"/>
        </p:nvSpPr>
        <p:spPr bwMode="gray">
          <a:xfrm rot="5400000">
            <a:off x="1410494" y="-875506"/>
            <a:ext cx="6323012" cy="914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01980-4450-42C6-B4AC-8862DADB10C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 userDrawn="1"/>
        </p:nvSpPr>
        <p:spPr bwMode="gray">
          <a:xfrm>
            <a:off x="0" y="6662738"/>
            <a:ext cx="9144000" cy="211137"/>
          </a:xfrm>
          <a:prstGeom prst="rect">
            <a:avLst/>
          </a:prstGeom>
          <a:solidFill>
            <a:srgbClr val="00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0" y="1"/>
            <a:ext cx="9144000" cy="6662952"/>
          </a:xfr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pPr lvl="0"/>
            <a:endParaRPr lang="en-US" noProof="0"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829474" y="911224"/>
            <a:ext cx="4316400" cy="1382400"/>
          </a:xfrm>
          <a:solidFill>
            <a:schemeClr val="bg1">
              <a:alpha val="91000"/>
            </a:schemeClr>
          </a:solidFill>
        </p:spPr>
        <p:txBody>
          <a:bodyPr lIns="288000" tIns="212400" rIns="288000" bIns="2124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C35E-BEEC-4B69-B910-0331CD750E0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9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10"/>
          <p:cNvSpPr/>
          <p:nvPr userDrawn="1"/>
        </p:nvSpPr>
        <p:spPr bwMode="gray">
          <a:xfrm>
            <a:off x="0" y="6662738"/>
            <a:ext cx="9144000" cy="211137"/>
          </a:xfrm>
          <a:prstGeom prst="rect">
            <a:avLst/>
          </a:prstGeom>
          <a:solidFill>
            <a:srgbClr val="00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cxnSp>
        <p:nvCxnSpPr>
          <p:cNvPr id="7" name="Gerade Verbindung 6"/>
          <p:cNvCxnSpPr/>
          <p:nvPr userDrawn="1"/>
        </p:nvCxnSpPr>
        <p:spPr bwMode="gray">
          <a:xfrm>
            <a:off x="0" y="531813"/>
            <a:ext cx="91440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 11" descr="drive_now_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gray">
          <a:xfrm>
            <a:off x="128588" y="146050"/>
            <a:ext cx="1512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0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 bwMode="gray">
          <a:xfrm>
            <a:off x="0" y="531813"/>
            <a:ext cx="9144000" cy="4475162"/>
          </a:xfr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pPr lvl="0"/>
            <a:endParaRPr lang="en-US" noProof="0"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27038" y="5194800"/>
            <a:ext cx="8377398" cy="10377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BEB7-7CD7-416E-B3E5-C9173BC4AE0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93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10"/>
          <p:cNvSpPr/>
          <p:nvPr userDrawn="1"/>
        </p:nvSpPr>
        <p:spPr bwMode="gray">
          <a:xfrm>
            <a:off x="0" y="6662738"/>
            <a:ext cx="9144000" cy="211137"/>
          </a:xfrm>
          <a:prstGeom prst="rect">
            <a:avLst/>
          </a:prstGeom>
          <a:solidFill>
            <a:srgbClr val="00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cxnSp>
        <p:nvCxnSpPr>
          <p:cNvPr id="8" name="Gerade Verbindung 6"/>
          <p:cNvCxnSpPr/>
          <p:nvPr userDrawn="1"/>
        </p:nvCxnSpPr>
        <p:spPr bwMode="gray">
          <a:xfrm>
            <a:off x="0" y="531813"/>
            <a:ext cx="91440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 11" descr="drive_now_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gray">
          <a:xfrm>
            <a:off x="128588" y="146050"/>
            <a:ext cx="1512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94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 bwMode="gray">
          <a:xfrm>
            <a:off x="0" y="531813"/>
            <a:ext cx="9144000" cy="2905125"/>
          </a:xfr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pPr lvl="0"/>
            <a:endParaRPr lang="en-US" noProof="0" dirty="0"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27037" y="3661199"/>
            <a:ext cx="4083957" cy="1329901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 bwMode="gray">
          <a:xfrm>
            <a:off x="4723494" y="3660776"/>
            <a:ext cx="4083956" cy="2571750"/>
          </a:xfrm>
        </p:spPr>
        <p:txBody>
          <a:bodyPr tIns="39600"/>
          <a:lstStyle>
            <a:lvl1pPr>
              <a:lnSpc>
                <a:spcPts val="2800"/>
              </a:lnSpc>
              <a:spcBef>
                <a:spcPts val="500"/>
              </a:spcBef>
              <a:defRPr/>
            </a:lvl1pPr>
            <a:lvl2pPr>
              <a:lnSpc>
                <a:spcPts val="2800"/>
              </a:lnSpc>
              <a:spcBef>
                <a:spcPts val="500"/>
              </a:spcBef>
              <a:defRPr/>
            </a:lvl2pPr>
            <a:lvl3pPr>
              <a:lnSpc>
                <a:spcPts val="2800"/>
              </a:lnSpc>
              <a:spcBef>
                <a:spcPts val="500"/>
              </a:spcBef>
              <a:defRPr/>
            </a:lvl3pPr>
            <a:lvl4pPr>
              <a:lnSpc>
                <a:spcPts val="2800"/>
              </a:lnSpc>
              <a:spcBef>
                <a:spcPts val="500"/>
              </a:spcBef>
              <a:defRPr/>
            </a:lvl4pPr>
            <a:lvl5pPr>
              <a:lnSpc>
                <a:spcPts val="2800"/>
              </a:lnSpc>
              <a:spcBef>
                <a:spcPts val="500"/>
              </a:spcBef>
              <a:defRPr/>
            </a:lvl5pPr>
            <a:lvl6pPr>
              <a:lnSpc>
                <a:spcPts val="2800"/>
              </a:lnSpc>
              <a:spcBef>
                <a:spcPts val="500"/>
              </a:spcBef>
              <a:defRPr/>
            </a:lvl6pPr>
            <a:lvl7pPr>
              <a:lnSpc>
                <a:spcPts val="2800"/>
              </a:lnSpc>
              <a:spcBef>
                <a:spcPts val="500"/>
              </a:spcBef>
              <a:defRPr/>
            </a:lvl7pPr>
            <a:lvl8pPr>
              <a:lnSpc>
                <a:spcPts val="2800"/>
              </a:lnSpc>
              <a:spcBef>
                <a:spcPts val="500"/>
              </a:spcBef>
              <a:defRPr/>
            </a:lvl8pPr>
            <a:lvl9pPr>
              <a:lnSpc>
                <a:spcPts val="2800"/>
              </a:lnSpc>
              <a:spcBef>
                <a:spcPts val="500"/>
              </a:spcBef>
              <a:defRPr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06B99-E4B8-4E3C-B789-E5EE65329CC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17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10"/>
          <p:cNvSpPr/>
          <p:nvPr userDrawn="1"/>
        </p:nvSpPr>
        <p:spPr bwMode="gray">
          <a:xfrm>
            <a:off x="0" y="6662738"/>
            <a:ext cx="9144000" cy="211137"/>
          </a:xfrm>
          <a:prstGeom prst="rect">
            <a:avLst/>
          </a:prstGeom>
          <a:solidFill>
            <a:srgbClr val="00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cxnSp>
        <p:nvCxnSpPr>
          <p:cNvPr id="8" name="Gerade Verbindung 6"/>
          <p:cNvCxnSpPr/>
          <p:nvPr userDrawn="1"/>
        </p:nvCxnSpPr>
        <p:spPr bwMode="gray">
          <a:xfrm>
            <a:off x="0" y="531813"/>
            <a:ext cx="91440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 11" descr="drive_now_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gray">
          <a:xfrm>
            <a:off x="128588" y="146050"/>
            <a:ext cx="1512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18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941636" y="856800"/>
            <a:ext cx="3862800" cy="438544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spcBef>
                <a:spcPts val="500"/>
              </a:spcBef>
              <a:defRPr sz="2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 bwMode="gray">
          <a:xfrm>
            <a:off x="427038" y="973138"/>
            <a:ext cx="4089600" cy="5259387"/>
          </a:xfr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pPr lvl="0"/>
            <a:endParaRPr lang="en-US" noProof="0" dirty="0">
              <a:sym typeface="Arial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 bwMode="gray">
          <a:xfrm>
            <a:off x="4941636" y="1817689"/>
            <a:ext cx="3862800" cy="4414836"/>
          </a:xfr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/>
            </a:lvl1pPr>
            <a:lvl2pPr>
              <a:lnSpc>
                <a:spcPts val="2400"/>
              </a:lnSpc>
              <a:spcBef>
                <a:spcPts val="1000"/>
              </a:spcBef>
              <a:defRPr/>
            </a:lvl2pPr>
            <a:lvl3pPr>
              <a:lnSpc>
                <a:spcPts val="2400"/>
              </a:lnSpc>
              <a:spcBef>
                <a:spcPts val="1000"/>
              </a:spcBef>
              <a:defRPr/>
            </a:lvl3pPr>
            <a:lvl4pPr>
              <a:lnSpc>
                <a:spcPts val="2400"/>
              </a:lnSpc>
              <a:spcBef>
                <a:spcPts val="1000"/>
              </a:spcBef>
              <a:defRPr/>
            </a:lvl4pPr>
            <a:lvl5pPr>
              <a:lnSpc>
                <a:spcPts val="2400"/>
              </a:lnSpc>
              <a:spcBef>
                <a:spcPts val="1000"/>
              </a:spcBef>
              <a:defRPr/>
            </a:lvl5pPr>
            <a:lvl6pPr>
              <a:lnSpc>
                <a:spcPts val="2400"/>
              </a:lnSpc>
              <a:spcBef>
                <a:spcPts val="1000"/>
              </a:spcBef>
              <a:defRPr/>
            </a:lvl6pPr>
            <a:lvl7pPr>
              <a:lnSpc>
                <a:spcPts val="2400"/>
              </a:lnSpc>
              <a:spcBef>
                <a:spcPts val="1000"/>
              </a:spcBef>
              <a:defRPr/>
            </a:lvl7pPr>
            <a:lvl8pPr>
              <a:lnSpc>
                <a:spcPts val="2400"/>
              </a:lnSpc>
              <a:spcBef>
                <a:spcPts val="1000"/>
              </a:spcBef>
              <a:defRPr/>
            </a:lvl8pPr>
            <a:lvl9pPr>
              <a:lnSpc>
                <a:spcPts val="2400"/>
              </a:lnSpc>
              <a:spcBef>
                <a:spcPts val="1000"/>
              </a:spcBef>
              <a:defRPr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2C37-13CE-4CDC-BA4A-7069D76D481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41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10"/>
          <p:cNvSpPr/>
          <p:nvPr userDrawn="1"/>
        </p:nvSpPr>
        <p:spPr bwMode="gray">
          <a:xfrm>
            <a:off x="0" y="6662738"/>
            <a:ext cx="9144000" cy="211137"/>
          </a:xfrm>
          <a:prstGeom prst="rect">
            <a:avLst/>
          </a:prstGeom>
          <a:solidFill>
            <a:srgbClr val="00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cxnSp>
        <p:nvCxnSpPr>
          <p:cNvPr id="12" name="Gerade Verbindung 6"/>
          <p:cNvCxnSpPr/>
          <p:nvPr userDrawn="1"/>
        </p:nvCxnSpPr>
        <p:spPr bwMode="gray">
          <a:xfrm>
            <a:off x="0" y="531813"/>
            <a:ext cx="91440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 11" descr="drive_now_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gray">
          <a:xfrm>
            <a:off x="128588" y="146050"/>
            <a:ext cx="1512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42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16"/>
          <p:cNvSpPr>
            <a:spLocks noGrp="1"/>
          </p:cNvSpPr>
          <p:nvPr>
            <p:ph type="body" sz="quarter" idx="20"/>
          </p:nvPr>
        </p:nvSpPr>
        <p:spPr bwMode="gray">
          <a:xfrm>
            <a:off x="4722813" y="4213219"/>
            <a:ext cx="4084637" cy="2019305"/>
          </a:xfrm>
        </p:spPr>
        <p:txBody>
          <a:bodyPr/>
          <a:lstStyle>
            <a:lvl1pPr>
              <a:lnSpc>
                <a:spcPts val="2400"/>
              </a:lnSpc>
              <a:spcBef>
                <a:spcPts val="500"/>
              </a:spcBef>
              <a:defRPr/>
            </a:lvl1pPr>
            <a:lvl2pPr>
              <a:lnSpc>
                <a:spcPts val="2400"/>
              </a:lnSpc>
              <a:spcBef>
                <a:spcPts val="500"/>
              </a:spcBef>
              <a:defRPr/>
            </a:lvl2pPr>
            <a:lvl3pPr>
              <a:lnSpc>
                <a:spcPts val="2400"/>
              </a:lnSpc>
              <a:spcBef>
                <a:spcPts val="500"/>
              </a:spcBef>
              <a:defRPr/>
            </a:lvl3pPr>
            <a:lvl4pPr>
              <a:lnSpc>
                <a:spcPts val="2400"/>
              </a:lnSpc>
              <a:spcBef>
                <a:spcPts val="500"/>
              </a:spcBef>
              <a:defRPr/>
            </a:lvl4pPr>
            <a:lvl5pPr>
              <a:lnSpc>
                <a:spcPts val="2400"/>
              </a:lnSpc>
              <a:spcBef>
                <a:spcPts val="500"/>
              </a:spcBef>
              <a:defRPr/>
            </a:lvl5pPr>
            <a:lvl6pPr>
              <a:lnSpc>
                <a:spcPts val="2400"/>
              </a:lnSpc>
              <a:spcBef>
                <a:spcPts val="500"/>
              </a:spcBef>
              <a:defRPr/>
            </a:lvl6pPr>
            <a:lvl7pPr>
              <a:lnSpc>
                <a:spcPts val="2400"/>
              </a:lnSpc>
              <a:spcBef>
                <a:spcPts val="500"/>
              </a:spcBef>
              <a:defRPr/>
            </a:lvl7pPr>
            <a:lvl8pPr>
              <a:lnSpc>
                <a:spcPts val="2400"/>
              </a:lnSpc>
              <a:spcBef>
                <a:spcPts val="500"/>
              </a:spcBef>
              <a:defRPr/>
            </a:lvl8pPr>
            <a:lvl9pPr>
              <a:lnSpc>
                <a:spcPts val="2400"/>
              </a:lnSpc>
              <a:spcBef>
                <a:spcPts val="500"/>
              </a:spcBef>
              <a:defRPr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" name="Textplatzhalter 13"/>
          <p:cNvSpPr>
            <a:spLocks noGrp="1"/>
          </p:cNvSpPr>
          <p:nvPr>
            <p:ph type="body" sz="quarter" idx="18"/>
          </p:nvPr>
        </p:nvSpPr>
        <p:spPr bwMode="gray">
          <a:xfrm>
            <a:off x="4722813" y="3549647"/>
            <a:ext cx="4092575" cy="487362"/>
          </a:xfrm>
        </p:spPr>
        <p:txBody>
          <a:bodyPr anchor="ctr"/>
          <a:lstStyle>
            <a:lvl1pPr marL="0" indent="0">
              <a:buFont typeface="+mj-lt"/>
              <a:buNone/>
              <a:defRPr sz="2200" b="1"/>
            </a:lvl1pPr>
            <a:lvl2pPr marL="0" indent="0">
              <a:buNone/>
              <a:defRPr sz="2200" b="1"/>
            </a:lvl2pPr>
            <a:lvl3pPr marL="0" indent="0">
              <a:buNone/>
              <a:defRPr sz="2200" b="1"/>
            </a:lvl3pPr>
            <a:lvl4pPr marL="0" indent="0">
              <a:buNone/>
              <a:defRPr sz="2200" b="1"/>
            </a:lvl4pPr>
            <a:lvl5pPr marL="0" indent="0">
              <a:buNone/>
              <a:defRPr sz="2200" b="1"/>
            </a:lvl5pPr>
            <a:lvl6pPr marL="0" indent="0">
              <a:buNone/>
              <a:defRPr sz="2200" b="1"/>
            </a:lvl6pPr>
            <a:lvl7pPr marL="0" indent="0">
              <a:buNone/>
              <a:defRPr sz="2200" b="1"/>
            </a:lvl7pPr>
            <a:lvl8pPr marL="0" indent="0">
              <a:buNone/>
              <a:defRPr sz="2200" b="1"/>
            </a:lvl8pPr>
            <a:lvl9pPr marL="0" indent="0">
              <a:buNone/>
              <a:defRPr sz="22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 bwMode="gray">
          <a:xfrm>
            <a:off x="4722813" y="973138"/>
            <a:ext cx="4081462" cy="2517775"/>
          </a:xfr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pPr lvl="0"/>
            <a:endParaRPr lang="en-US" noProof="0">
              <a:sym typeface="Arial"/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 bwMode="gray">
          <a:xfrm>
            <a:off x="419100" y="973138"/>
            <a:ext cx="4092575" cy="2517775"/>
          </a:xfr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pPr lvl="0"/>
            <a:endParaRPr lang="en-US" noProof="0">
              <a:sym typeface="Arial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/>
          </p:nvPr>
        </p:nvSpPr>
        <p:spPr bwMode="gray">
          <a:xfrm>
            <a:off x="419100" y="4213219"/>
            <a:ext cx="4084637" cy="2019305"/>
          </a:xfrm>
        </p:spPr>
        <p:txBody>
          <a:bodyPr/>
          <a:lstStyle>
            <a:lvl1pPr>
              <a:lnSpc>
                <a:spcPts val="2400"/>
              </a:lnSpc>
              <a:spcBef>
                <a:spcPts val="500"/>
              </a:spcBef>
              <a:defRPr/>
            </a:lvl1pPr>
            <a:lvl2pPr>
              <a:lnSpc>
                <a:spcPts val="2400"/>
              </a:lnSpc>
              <a:spcBef>
                <a:spcPts val="500"/>
              </a:spcBef>
              <a:defRPr/>
            </a:lvl2pPr>
            <a:lvl3pPr>
              <a:lnSpc>
                <a:spcPts val="2400"/>
              </a:lnSpc>
              <a:spcBef>
                <a:spcPts val="500"/>
              </a:spcBef>
              <a:defRPr/>
            </a:lvl3pPr>
            <a:lvl4pPr>
              <a:lnSpc>
                <a:spcPts val="2400"/>
              </a:lnSpc>
              <a:spcBef>
                <a:spcPts val="500"/>
              </a:spcBef>
              <a:defRPr/>
            </a:lvl4pPr>
            <a:lvl5pPr>
              <a:lnSpc>
                <a:spcPts val="2400"/>
              </a:lnSpc>
              <a:spcBef>
                <a:spcPts val="500"/>
              </a:spcBef>
              <a:defRPr/>
            </a:lvl5pPr>
            <a:lvl6pPr>
              <a:lnSpc>
                <a:spcPts val="2400"/>
              </a:lnSpc>
              <a:spcBef>
                <a:spcPts val="500"/>
              </a:spcBef>
              <a:defRPr/>
            </a:lvl6pPr>
            <a:lvl7pPr>
              <a:lnSpc>
                <a:spcPts val="2400"/>
              </a:lnSpc>
              <a:spcBef>
                <a:spcPts val="500"/>
              </a:spcBef>
              <a:defRPr/>
            </a:lvl7pPr>
            <a:lvl8pPr>
              <a:lnSpc>
                <a:spcPts val="2400"/>
              </a:lnSpc>
              <a:spcBef>
                <a:spcPts val="500"/>
              </a:spcBef>
              <a:defRPr/>
            </a:lvl8pPr>
            <a:lvl9pPr>
              <a:lnSpc>
                <a:spcPts val="2400"/>
              </a:lnSpc>
              <a:spcBef>
                <a:spcPts val="500"/>
              </a:spcBef>
              <a:defRPr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 bwMode="gray">
          <a:xfrm>
            <a:off x="419100" y="3549647"/>
            <a:ext cx="4092575" cy="487362"/>
          </a:xfrm>
        </p:spPr>
        <p:txBody>
          <a:bodyPr anchor="ctr"/>
          <a:lstStyle>
            <a:lvl1pPr marL="0" indent="0">
              <a:buFont typeface="+mj-lt"/>
              <a:buNone/>
              <a:defRPr sz="2200" b="1"/>
            </a:lvl1pPr>
            <a:lvl2pPr marL="0" indent="0">
              <a:buNone/>
              <a:defRPr sz="2200" b="1"/>
            </a:lvl2pPr>
            <a:lvl3pPr marL="0" indent="0">
              <a:buNone/>
              <a:defRPr sz="2200" b="1"/>
            </a:lvl3pPr>
            <a:lvl4pPr marL="0" indent="0">
              <a:buNone/>
              <a:defRPr sz="2200" b="1"/>
            </a:lvl4pPr>
            <a:lvl5pPr marL="0" indent="0">
              <a:buNone/>
              <a:defRPr sz="2200" b="1"/>
            </a:lvl5pPr>
            <a:lvl6pPr marL="0" indent="0">
              <a:buNone/>
              <a:defRPr sz="2200" b="1"/>
            </a:lvl6pPr>
            <a:lvl7pPr marL="0" indent="0">
              <a:buNone/>
              <a:defRPr sz="2200" b="1"/>
            </a:lvl7pPr>
            <a:lvl8pPr marL="0" indent="0">
              <a:buNone/>
              <a:defRPr sz="2200" b="1"/>
            </a:lvl8pPr>
            <a:lvl9pPr marL="0" indent="0">
              <a:buNone/>
              <a:defRPr sz="22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6" name="Foliennummernplatzhalt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AE02-0E1F-4DF3-89AD-C70F0B9C8E5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65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0"/>
          <p:cNvSpPr/>
          <p:nvPr userDrawn="1"/>
        </p:nvSpPr>
        <p:spPr bwMode="gray">
          <a:xfrm>
            <a:off x="0" y="6662738"/>
            <a:ext cx="9144000" cy="211137"/>
          </a:xfrm>
          <a:prstGeom prst="rect">
            <a:avLst/>
          </a:prstGeom>
          <a:solidFill>
            <a:srgbClr val="00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cxnSp>
        <p:nvCxnSpPr>
          <p:cNvPr id="14" name="Gerade Verbindung 6"/>
          <p:cNvCxnSpPr/>
          <p:nvPr userDrawn="1"/>
        </p:nvCxnSpPr>
        <p:spPr bwMode="gray">
          <a:xfrm>
            <a:off x="0" y="531813"/>
            <a:ext cx="91440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Bild 11" descr="drive_now_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gray">
          <a:xfrm>
            <a:off x="128588" y="146050"/>
            <a:ext cx="1512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66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16"/>
          <p:cNvSpPr>
            <a:spLocks noGrp="1"/>
          </p:cNvSpPr>
          <p:nvPr>
            <p:ph type="body" sz="quarter" idx="29"/>
          </p:nvPr>
        </p:nvSpPr>
        <p:spPr bwMode="gray">
          <a:xfrm>
            <a:off x="3290094" y="3559959"/>
            <a:ext cx="2638425" cy="2672566"/>
          </a:xfrm>
        </p:spPr>
        <p:txBody>
          <a:bodyPr/>
          <a:lstStyle>
            <a:lvl1pPr>
              <a:lnSpc>
                <a:spcPts val="2400"/>
              </a:lnSpc>
              <a:spcBef>
                <a:spcPts val="500"/>
              </a:spcBef>
              <a:defRPr sz="1400"/>
            </a:lvl1pPr>
            <a:lvl2pPr>
              <a:lnSpc>
                <a:spcPts val="2400"/>
              </a:lnSpc>
              <a:spcBef>
                <a:spcPts val="500"/>
              </a:spcBef>
              <a:defRPr sz="1400"/>
            </a:lvl2pPr>
            <a:lvl3pPr>
              <a:lnSpc>
                <a:spcPts val="2400"/>
              </a:lnSpc>
              <a:spcBef>
                <a:spcPts val="500"/>
              </a:spcBef>
              <a:defRPr sz="1400"/>
            </a:lvl3pPr>
            <a:lvl4pPr>
              <a:lnSpc>
                <a:spcPts val="2400"/>
              </a:lnSpc>
              <a:spcBef>
                <a:spcPts val="500"/>
              </a:spcBef>
              <a:defRPr sz="1400"/>
            </a:lvl4pPr>
            <a:lvl5pPr>
              <a:lnSpc>
                <a:spcPts val="2400"/>
              </a:lnSpc>
              <a:spcBef>
                <a:spcPts val="500"/>
              </a:spcBef>
              <a:defRPr sz="1400"/>
            </a:lvl5pPr>
            <a:lvl6pPr>
              <a:lnSpc>
                <a:spcPts val="2400"/>
              </a:lnSpc>
              <a:spcBef>
                <a:spcPts val="500"/>
              </a:spcBef>
              <a:defRPr sz="1400"/>
            </a:lvl6pPr>
            <a:lvl7pPr>
              <a:lnSpc>
                <a:spcPts val="2400"/>
              </a:lnSpc>
              <a:spcBef>
                <a:spcPts val="500"/>
              </a:spcBef>
              <a:defRPr sz="1400"/>
            </a:lvl7pPr>
            <a:lvl8pPr>
              <a:lnSpc>
                <a:spcPts val="2400"/>
              </a:lnSpc>
              <a:spcBef>
                <a:spcPts val="500"/>
              </a:spcBef>
              <a:defRPr sz="1400"/>
            </a:lvl8pPr>
            <a:lvl9pPr>
              <a:lnSpc>
                <a:spcPts val="2400"/>
              </a:lnSpc>
              <a:spcBef>
                <a:spcPts val="500"/>
              </a:spcBef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5" name="Textplatzhalter 16"/>
          <p:cNvSpPr>
            <a:spLocks noGrp="1"/>
          </p:cNvSpPr>
          <p:nvPr>
            <p:ph type="body" sz="quarter" idx="30"/>
          </p:nvPr>
        </p:nvSpPr>
        <p:spPr bwMode="gray">
          <a:xfrm>
            <a:off x="6161087" y="3559959"/>
            <a:ext cx="2638425" cy="2672566"/>
          </a:xfrm>
        </p:spPr>
        <p:txBody>
          <a:bodyPr/>
          <a:lstStyle>
            <a:lvl1pPr>
              <a:lnSpc>
                <a:spcPts val="2400"/>
              </a:lnSpc>
              <a:spcBef>
                <a:spcPts val="500"/>
              </a:spcBef>
              <a:defRPr sz="1400"/>
            </a:lvl1pPr>
            <a:lvl2pPr>
              <a:lnSpc>
                <a:spcPts val="2400"/>
              </a:lnSpc>
              <a:spcBef>
                <a:spcPts val="500"/>
              </a:spcBef>
              <a:defRPr sz="1400"/>
            </a:lvl2pPr>
            <a:lvl3pPr>
              <a:lnSpc>
                <a:spcPts val="2400"/>
              </a:lnSpc>
              <a:spcBef>
                <a:spcPts val="500"/>
              </a:spcBef>
              <a:defRPr sz="1400"/>
            </a:lvl3pPr>
            <a:lvl4pPr>
              <a:lnSpc>
                <a:spcPts val="2400"/>
              </a:lnSpc>
              <a:spcBef>
                <a:spcPts val="500"/>
              </a:spcBef>
              <a:defRPr sz="1400"/>
            </a:lvl4pPr>
            <a:lvl5pPr>
              <a:lnSpc>
                <a:spcPts val="2400"/>
              </a:lnSpc>
              <a:spcBef>
                <a:spcPts val="500"/>
              </a:spcBef>
              <a:defRPr sz="1400"/>
            </a:lvl5pPr>
            <a:lvl6pPr>
              <a:lnSpc>
                <a:spcPts val="2400"/>
              </a:lnSpc>
              <a:spcBef>
                <a:spcPts val="500"/>
              </a:spcBef>
              <a:defRPr sz="1400"/>
            </a:lvl6pPr>
            <a:lvl7pPr>
              <a:lnSpc>
                <a:spcPts val="2400"/>
              </a:lnSpc>
              <a:spcBef>
                <a:spcPts val="500"/>
              </a:spcBef>
              <a:defRPr sz="1400"/>
            </a:lvl7pPr>
            <a:lvl8pPr>
              <a:lnSpc>
                <a:spcPts val="2400"/>
              </a:lnSpc>
              <a:spcBef>
                <a:spcPts val="500"/>
              </a:spcBef>
              <a:defRPr sz="1400"/>
            </a:lvl8pPr>
            <a:lvl9pPr>
              <a:lnSpc>
                <a:spcPts val="2400"/>
              </a:lnSpc>
              <a:spcBef>
                <a:spcPts val="500"/>
              </a:spcBef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23"/>
          </p:nvPr>
        </p:nvSpPr>
        <p:spPr bwMode="gray">
          <a:xfrm>
            <a:off x="3290094" y="3051956"/>
            <a:ext cx="2643552" cy="487362"/>
          </a:xfrm>
        </p:spPr>
        <p:txBody>
          <a:bodyPr anchor="ctr"/>
          <a:lstStyle>
            <a:lvl1pPr marL="0" indent="0">
              <a:buFont typeface="+mj-lt"/>
              <a:buNone/>
              <a:defRPr sz="2000" b="1"/>
            </a:lvl1pPr>
            <a:lvl2pPr marL="0" indent="0">
              <a:buNone/>
              <a:defRPr sz="2000" b="1"/>
            </a:lvl2pPr>
            <a:lvl3pPr marL="0" indent="0">
              <a:buNone/>
              <a:defRPr sz="2000" b="1"/>
            </a:lvl3pPr>
            <a:lvl4pPr marL="0" indent="0">
              <a:buNone/>
              <a:defRPr sz="2000" b="1"/>
            </a:lvl4pPr>
            <a:lvl5pPr marL="0" indent="0">
              <a:buNone/>
              <a:defRPr sz="2000" b="1"/>
            </a:lvl5pPr>
            <a:lvl6pPr marL="0" indent="0">
              <a:buNone/>
              <a:defRPr sz="2000" b="1"/>
            </a:lvl6pPr>
            <a:lvl7pPr marL="0" indent="0">
              <a:buNone/>
              <a:defRPr sz="2000" b="1"/>
            </a:lvl7pPr>
            <a:lvl8pPr marL="0" indent="0">
              <a:buNone/>
              <a:defRPr sz="2000" b="1"/>
            </a:lvl8pPr>
            <a:lvl9pPr marL="0" indent="0">
              <a:buNone/>
              <a:defRPr sz="20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24"/>
          </p:nvPr>
        </p:nvSpPr>
        <p:spPr bwMode="gray">
          <a:xfrm>
            <a:off x="6161087" y="3051956"/>
            <a:ext cx="2643552" cy="487362"/>
          </a:xfrm>
        </p:spPr>
        <p:txBody>
          <a:bodyPr anchor="ctr"/>
          <a:lstStyle>
            <a:lvl1pPr marL="0" indent="0">
              <a:buFont typeface="+mj-lt"/>
              <a:buNone/>
              <a:defRPr sz="2000" b="1"/>
            </a:lvl1pPr>
            <a:lvl2pPr marL="0" indent="0">
              <a:buNone/>
              <a:defRPr sz="2000" b="1"/>
            </a:lvl2pPr>
            <a:lvl3pPr marL="0" indent="0">
              <a:buNone/>
              <a:defRPr sz="2000" b="1"/>
            </a:lvl3pPr>
            <a:lvl4pPr marL="0" indent="0">
              <a:buNone/>
              <a:defRPr sz="2000" b="1"/>
            </a:lvl4pPr>
            <a:lvl5pPr marL="0" indent="0">
              <a:buNone/>
              <a:defRPr sz="2000" b="1"/>
            </a:lvl5pPr>
            <a:lvl6pPr marL="0" indent="0">
              <a:buNone/>
              <a:defRPr sz="2000" b="1"/>
            </a:lvl6pPr>
            <a:lvl7pPr marL="0" indent="0">
              <a:buNone/>
              <a:defRPr sz="2000" b="1"/>
            </a:lvl7pPr>
            <a:lvl8pPr marL="0" indent="0">
              <a:buNone/>
              <a:defRPr sz="2000" b="1"/>
            </a:lvl8pPr>
            <a:lvl9pPr marL="0" indent="0">
              <a:buNone/>
              <a:defRPr sz="20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1"/>
          </p:nvPr>
        </p:nvSpPr>
        <p:spPr bwMode="gray">
          <a:xfrm>
            <a:off x="419100" y="973138"/>
            <a:ext cx="2646363" cy="2013719"/>
          </a:xfr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pPr lvl="0"/>
            <a:endParaRPr lang="en-US" noProof="0">
              <a:sym typeface="Arial"/>
            </a:endParaRPr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6"/>
          </p:nvPr>
        </p:nvSpPr>
        <p:spPr bwMode="gray">
          <a:xfrm>
            <a:off x="419100" y="3559959"/>
            <a:ext cx="2638425" cy="2672566"/>
          </a:xfrm>
        </p:spPr>
        <p:txBody>
          <a:bodyPr/>
          <a:lstStyle>
            <a:lvl1pPr>
              <a:lnSpc>
                <a:spcPts val="2400"/>
              </a:lnSpc>
              <a:spcBef>
                <a:spcPts val="500"/>
              </a:spcBef>
              <a:defRPr sz="1400"/>
            </a:lvl1pPr>
            <a:lvl2pPr>
              <a:lnSpc>
                <a:spcPts val="2400"/>
              </a:lnSpc>
              <a:spcBef>
                <a:spcPts val="500"/>
              </a:spcBef>
              <a:defRPr sz="1400"/>
            </a:lvl2pPr>
            <a:lvl3pPr>
              <a:lnSpc>
                <a:spcPts val="2400"/>
              </a:lnSpc>
              <a:spcBef>
                <a:spcPts val="500"/>
              </a:spcBef>
              <a:defRPr sz="1400"/>
            </a:lvl3pPr>
            <a:lvl4pPr>
              <a:lnSpc>
                <a:spcPts val="2400"/>
              </a:lnSpc>
              <a:spcBef>
                <a:spcPts val="500"/>
              </a:spcBef>
              <a:defRPr sz="1400"/>
            </a:lvl4pPr>
            <a:lvl5pPr>
              <a:lnSpc>
                <a:spcPts val="2400"/>
              </a:lnSpc>
              <a:spcBef>
                <a:spcPts val="500"/>
              </a:spcBef>
              <a:defRPr sz="1400"/>
            </a:lvl5pPr>
            <a:lvl6pPr>
              <a:lnSpc>
                <a:spcPts val="2400"/>
              </a:lnSpc>
              <a:spcBef>
                <a:spcPts val="500"/>
              </a:spcBef>
              <a:defRPr sz="1400"/>
            </a:lvl6pPr>
            <a:lvl7pPr>
              <a:lnSpc>
                <a:spcPts val="2400"/>
              </a:lnSpc>
              <a:spcBef>
                <a:spcPts val="500"/>
              </a:spcBef>
              <a:defRPr sz="1400"/>
            </a:lvl7pPr>
            <a:lvl8pPr>
              <a:lnSpc>
                <a:spcPts val="2400"/>
              </a:lnSpc>
              <a:spcBef>
                <a:spcPts val="500"/>
              </a:spcBef>
              <a:defRPr sz="1400"/>
            </a:lvl8pPr>
            <a:lvl9pPr>
              <a:lnSpc>
                <a:spcPts val="2400"/>
              </a:lnSpc>
              <a:spcBef>
                <a:spcPts val="500"/>
              </a:spcBef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4"/>
          </p:nvPr>
        </p:nvSpPr>
        <p:spPr bwMode="gray">
          <a:xfrm>
            <a:off x="419100" y="3051956"/>
            <a:ext cx="2643552" cy="487362"/>
          </a:xfrm>
        </p:spPr>
        <p:txBody>
          <a:bodyPr anchor="ctr"/>
          <a:lstStyle>
            <a:lvl1pPr marL="0" indent="0">
              <a:buFont typeface="+mj-lt"/>
              <a:buNone/>
              <a:defRPr sz="2000" b="1"/>
            </a:lvl1pPr>
            <a:lvl2pPr marL="0" indent="0">
              <a:buNone/>
              <a:defRPr sz="2000" b="1"/>
            </a:lvl2pPr>
            <a:lvl3pPr marL="0" indent="0">
              <a:buNone/>
              <a:defRPr sz="2000" b="1"/>
            </a:lvl3pPr>
            <a:lvl4pPr marL="0" indent="0">
              <a:buNone/>
              <a:defRPr sz="2000" b="1"/>
            </a:lvl4pPr>
            <a:lvl5pPr marL="0" indent="0">
              <a:buNone/>
              <a:defRPr sz="2000" b="1"/>
            </a:lvl5pPr>
            <a:lvl6pPr marL="0" indent="0">
              <a:buNone/>
              <a:defRPr sz="2000" b="1"/>
            </a:lvl6pPr>
            <a:lvl7pPr marL="0" indent="0">
              <a:buNone/>
              <a:defRPr sz="2000" b="1"/>
            </a:lvl7pPr>
            <a:lvl8pPr marL="0" indent="0">
              <a:buNone/>
              <a:defRPr sz="2000" b="1"/>
            </a:lvl8pPr>
            <a:lvl9pPr marL="0" indent="0">
              <a:buNone/>
              <a:defRPr sz="20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7"/>
          </p:nvPr>
        </p:nvSpPr>
        <p:spPr bwMode="gray">
          <a:xfrm>
            <a:off x="3290094" y="973138"/>
            <a:ext cx="2646363" cy="2013719"/>
          </a:xfr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pPr lvl="0"/>
            <a:endParaRPr lang="en-US" noProof="0" dirty="0">
              <a:sym typeface="Arial"/>
            </a:endParaRPr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0"/>
          </p:nvPr>
        </p:nvSpPr>
        <p:spPr bwMode="gray">
          <a:xfrm>
            <a:off x="6161087" y="973138"/>
            <a:ext cx="2646363" cy="2013719"/>
          </a:xfr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pPr lvl="0"/>
            <a:endParaRPr lang="en-US" noProof="0" dirty="0">
              <a:sym typeface="Arial"/>
            </a:endParaRP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14DA-A865-4F91-A460-6FD7DE141A1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89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hteck 10"/>
          <p:cNvSpPr/>
          <p:nvPr userDrawn="1"/>
        </p:nvSpPr>
        <p:spPr bwMode="gray">
          <a:xfrm>
            <a:off x="0" y="6662738"/>
            <a:ext cx="9144000" cy="211137"/>
          </a:xfrm>
          <a:prstGeom prst="rect">
            <a:avLst/>
          </a:prstGeom>
          <a:solidFill>
            <a:srgbClr val="00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cxnSp>
        <p:nvCxnSpPr>
          <p:cNvPr id="22" name="Gerade Verbindung 6"/>
          <p:cNvCxnSpPr/>
          <p:nvPr userDrawn="1"/>
        </p:nvCxnSpPr>
        <p:spPr bwMode="gray">
          <a:xfrm>
            <a:off x="0" y="531813"/>
            <a:ext cx="91440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Bild 11" descr="drive_now_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gray">
          <a:xfrm>
            <a:off x="128588" y="146050"/>
            <a:ext cx="1512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90" name="think-cell Folie" r:id="rId8" imgW="360" imgH="360" progId="">
                  <p:embed/>
                </p:oleObj>
              </mc:Choice>
              <mc:Fallback>
                <p:oleObj name="think-cell Foli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platzhalter 16"/>
          <p:cNvSpPr>
            <a:spLocks noGrp="1"/>
          </p:cNvSpPr>
          <p:nvPr>
            <p:ph type="body" sz="quarter" idx="27"/>
          </p:nvPr>
        </p:nvSpPr>
        <p:spPr bwMode="gray">
          <a:xfrm>
            <a:off x="2569312" y="3559959"/>
            <a:ext cx="1931901" cy="2672566"/>
          </a:xfrm>
        </p:spPr>
        <p:txBody>
          <a:bodyPr/>
          <a:lstStyle>
            <a:lvl1pPr>
              <a:lnSpc>
                <a:spcPts val="2000"/>
              </a:lnSpc>
              <a:spcBef>
                <a:spcPts val="500"/>
              </a:spcBef>
              <a:defRPr sz="1200"/>
            </a:lvl1pPr>
            <a:lvl2pPr>
              <a:lnSpc>
                <a:spcPts val="2000"/>
              </a:lnSpc>
              <a:spcBef>
                <a:spcPts val="500"/>
              </a:spcBef>
              <a:defRPr sz="1200"/>
            </a:lvl2pPr>
            <a:lvl3pPr>
              <a:lnSpc>
                <a:spcPts val="2000"/>
              </a:lnSpc>
              <a:spcBef>
                <a:spcPts val="500"/>
              </a:spcBef>
              <a:defRPr sz="1200"/>
            </a:lvl3pPr>
            <a:lvl4pPr>
              <a:lnSpc>
                <a:spcPts val="2000"/>
              </a:lnSpc>
              <a:spcBef>
                <a:spcPts val="500"/>
              </a:spcBef>
              <a:defRPr sz="1200"/>
            </a:lvl4pPr>
            <a:lvl5pPr>
              <a:lnSpc>
                <a:spcPts val="2000"/>
              </a:lnSpc>
              <a:spcBef>
                <a:spcPts val="500"/>
              </a:spcBef>
              <a:defRPr sz="1200"/>
            </a:lvl5pPr>
            <a:lvl6pPr>
              <a:lnSpc>
                <a:spcPts val="2000"/>
              </a:lnSpc>
              <a:spcBef>
                <a:spcPts val="500"/>
              </a:spcBef>
              <a:defRPr sz="1200"/>
            </a:lvl6pPr>
            <a:lvl7pPr>
              <a:lnSpc>
                <a:spcPts val="2000"/>
              </a:lnSpc>
              <a:spcBef>
                <a:spcPts val="500"/>
              </a:spcBef>
              <a:defRPr sz="1200"/>
            </a:lvl7pPr>
            <a:lvl8pPr>
              <a:lnSpc>
                <a:spcPts val="2000"/>
              </a:lnSpc>
              <a:spcBef>
                <a:spcPts val="500"/>
              </a:spcBef>
              <a:defRPr sz="1200"/>
            </a:lvl8pPr>
            <a:lvl9pPr>
              <a:lnSpc>
                <a:spcPts val="2000"/>
              </a:lnSpc>
              <a:spcBef>
                <a:spcPts val="500"/>
              </a:spcBef>
              <a:defRPr sz="12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28"/>
          </p:nvPr>
        </p:nvSpPr>
        <p:spPr bwMode="gray">
          <a:xfrm>
            <a:off x="4717398" y="3559959"/>
            <a:ext cx="1931901" cy="2672566"/>
          </a:xfrm>
        </p:spPr>
        <p:txBody>
          <a:bodyPr/>
          <a:lstStyle>
            <a:lvl1pPr>
              <a:lnSpc>
                <a:spcPts val="2000"/>
              </a:lnSpc>
              <a:spcBef>
                <a:spcPts val="500"/>
              </a:spcBef>
              <a:defRPr sz="1200"/>
            </a:lvl1pPr>
            <a:lvl2pPr>
              <a:lnSpc>
                <a:spcPts val="2000"/>
              </a:lnSpc>
              <a:spcBef>
                <a:spcPts val="500"/>
              </a:spcBef>
              <a:defRPr sz="1200"/>
            </a:lvl2pPr>
            <a:lvl3pPr>
              <a:lnSpc>
                <a:spcPts val="2000"/>
              </a:lnSpc>
              <a:spcBef>
                <a:spcPts val="500"/>
              </a:spcBef>
              <a:defRPr sz="1200"/>
            </a:lvl3pPr>
            <a:lvl4pPr>
              <a:lnSpc>
                <a:spcPts val="2000"/>
              </a:lnSpc>
              <a:spcBef>
                <a:spcPts val="500"/>
              </a:spcBef>
              <a:defRPr sz="1200"/>
            </a:lvl4pPr>
            <a:lvl5pPr>
              <a:lnSpc>
                <a:spcPts val="2000"/>
              </a:lnSpc>
              <a:spcBef>
                <a:spcPts val="500"/>
              </a:spcBef>
              <a:defRPr sz="1200"/>
            </a:lvl5pPr>
            <a:lvl6pPr>
              <a:lnSpc>
                <a:spcPts val="2000"/>
              </a:lnSpc>
              <a:spcBef>
                <a:spcPts val="500"/>
              </a:spcBef>
              <a:defRPr sz="1200"/>
            </a:lvl6pPr>
            <a:lvl7pPr>
              <a:lnSpc>
                <a:spcPts val="2000"/>
              </a:lnSpc>
              <a:spcBef>
                <a:spcPts val="500"/>
              </a:spcBef>
              <a:defRPr sz="1200"/>
            </a:lvl7pPr>
            <a:lvl8pPr>
              <a:lnSpc>
                <a:spcPts val="2000"/>
              </a:lnSpc>
              <a:spcBef>
                <a:spcPts val="500"/>
              </a:spcBef>
              <a:defRPr sz="1200"/>
            </a:lvl8pPr>
            <a:lvl9pPr>
              <a:lnSpc>
                <a:spcPts val="2000"/>
              </a:lnSpc>
              <a:spcBef>
                <a:spcPts val="500"/>
              </a:spcBef>
              <a:defRPr sz="12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5" name="Textplatzhalter 16"/>
          <p:cNvSpPr>
            <a:spLocks noGrp="1"/>
          </p:cNvSpPr>
          <p:nvPr>
            <p:ph type="body" sz="quarter" idx="29"/>
          </p:nvPr>
        </p:nvSpPr>
        <p:spPr bwMode="gray">
          <a:xfrm>
            <a:off x="6869738" y="3559959"/>
            <a:ext cx="1931901" cy="2672566"/>
          </a:xfrm>
        </p:spPr>
        <p:txBody>
          <a:bodyPr/>
          <a:lstStyle>
            <a:lvl1pPr>
              <a:lnSpc>
                <a:spcPts val="2000"/>
              </a:lnSpc>
              <a:spcBef>
                <a:spcPts val="500"/>
              </a:spcBef>
              <a:defRPr sz="1200"/>
            </a:lvl1pPr>
            <a:lvl2pPr>
              <a:lnSpc>
                <a:spcPts val="2000"/>
              </a:lnSpc>
              <a:spcBef>
                <a:spcPts val="500"/>
              </a:spcBef>
              <a:defRPr sz="1200"/>
            </a:lvl2pPr>
            <a:lvl3pPr>
              <a:lnSpc>
                <a:spcPts val="2000"/>
              </a:lnSpc>
              <a:spcBef>
                <a:spcPts val="500"/>
              </a:spcBef>
              <a:defRPr sz="1200"/>
            </a:lvl3pPr>
            <a:lvl4pPr>
              <a:lnSpc>
                <a:spcPts val="2000"/>
              </a:lnSpc>
              <a:spcBef>
                <a:spcPts val="500"/>
              </a:spcBef>
              <a:defRPr sz="1200"/>
            </a:lvl4pPr>
            <a:lvl5pPr>
              <a:lnSpc>
                <a:spcPts val="2000"/>
              </a:lnSpc>
              <a:spcBef>
                <a:spcPts val="500"/>
              </a:spcBef>
              <a:defRPr sz="1200"/>
            </a:lvl5pPr>
            <a:lvl6pPr>
              <a:lnSpc>
                <a:spcPts val="2000"/>
              </a:lnSpc>
              <a:spcBef>
                <a:spcPts val="500"/>
              </a:spcBef>
              <a:defRPr sz="1200"/>
            </a:lvl6pPr>
            <a:lvl7pPr>
              <a:lnSpc>
                <a:spcPts val="2000"/>
              </a:lnSpc>
              <a:spcBef>
                <a:spcPts val="500"/>
              </a:spcBef>
              <a:defRPr sz="1200"/>
            </a:lvl7pPr>
            <a:lvl8pPr>
              <a:lnSpc>
                <a:spcPts val="2000"/>
              </a:lnSpc>
              <a:spcBef>
                <a:spcPts val="500"/>
              </a:spcBef>
              <a:defRPr sz="1200"/>
            </a:lvl8pPr>
            <a:lvl9pPr>
              <a:lnSpc>
                <a:spcPts val="2000"/>
              </a:lnSpc>
              <a:spcBef>
                <a:spcPts val="500"/>
              </a:spcBef>
              <a:defRPr sz="12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26"/>
          </p:nvPr>
        </p:nvSpPr>
        <p:spPr bwMode="gray">
          <a:xfrm>
            <a:off x="427038" y="3559959"/>
            <a:ext cx="1931901" cy="2672566"/>
          </a:xfrm>
        </p:spPr>
        <p:txBody>
          <a:bodyPr/>
          <a:lstStyle>
            <a:lvl1pPr>
              <a:lnSpc>
                <a:spcPts val="2000"/>
              </a:lnSpc>
              <a:spcBef>
                <a:spcPts val="500"/>
              </a:spcBef>
              <a:defRPr sz="1200"/>
            </a:lvl1pPr>
            <a:lvl2pPr>
              <a:lnSpc>
                <a:spcPts val="2000"/>
              </a:lnSpc>
              <a:spcBef>
                <a:spcPts val="500"/>
              </a:spcBef>
              <a:defRPr sz="1200"/>
            </a:lvl2pPr>
            <a:lvl3pPr>
              <a:lnSpc>
                <a:spcPts val="2000"/>
              </a:lnSpc>
              <a:spcBef>
                <a:spcPts val="500"/>
              </a:spcBef>
              <a:defRPr sz="1200"/>
            </a:lvl3pPr>
            <a:lvl4pPr>
              <a:lnSpc>
                <a:spcPts val="2000"/>
              </a:lnSpc>
              <a:spcBef>
                <a:spcPts val="500"/>
              </a:spcBef>
              <a:defRPr sz="1200"/>
            </a:lvl4pPr>
            <a:lvl5pPr>
              <a:lnSpc>
                <a:spcPts val="2000"/>
              </a:lnSpc>
              <a:spcBef>
                <a:spcPts val="500"/>
              </a:spcBef>
              <a:defRPr sz="1200"/>
            </a:lvl5pPr>
            <a:lvl6pPr>
              <a:lnSpc>
                <a:spcPts val="2000"/>
              </a:lnSpc>
              <a:spcBef>
                <a:spcPts val="500"/>
              </a:spcBef>
              <a:defRPr sz="1200"/>
            </a:lvl6pPr>
            <a:lvl7pPr>
              <a:lnSpc>
                <a:spcPts val="2000"/>
              </a:lnSpc>
              <a:spcBef>
                <a:spcPts val="500"/>
              </a:spcBef>
              <a:defRPr sz="1200"/>
            </a:lvl7pPr>
            <a:lvl8pPr>
              <a:lnSpc>
                <a:spcPts val="2000"/>
              </a:lnSpc>
              <a:spcBef>
                <a:spcPts val="500"/>
              </a:spcBef>
              <a:defRPr sz="1200"/>
            </a:lvl8pPr>
            <a:lvl9pPr>
              <a:lnSpc>
                <a:spcPts val="2000"/>
              </a:lnSpc>
              <a:spcBef>
                <a:spcPts val="500"/>
              </a:spcBef>
              <a:defRPr sz="12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Bildplatzhalter 7"/>
          <p:cNvSpPr>
            <a:spLocks noGrp="1"/>
          </p:cNvSpPr>
          <p:nvPr>
            <p:ph type="pic" sz="quarter" idx="11"/>
          </p:nvPr>
        </p:nvSpPr>
        <p:spPr bwMode="gray">
          <a:xfrm>
            <a:off x="419100" y="973138"/>
            <a:ext cx="1937713" cy="2013719"/>
          </a:xfr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pPr lvl="0"/>
            <a:endParaRPr lang="en-US" noProof="0">
              <a:sym typeface="Arial"/>
            </a:endParaRPr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4"/>
          </p:nvPr>
        </p:nvSpPr>
        <p:spPr bwMode="gray">
          <a:xfrm>
            <a:off x="419101" y="3051956"/>
            <a:ext cx="1935655" cy="487362"/>
          </a:xfrm>
        </p:spPr>
        <p:txBody>
          <a:bodyPr anchor="ctr"/>
          <a:lstStyle>
            <a:lvl1pPr marL="0" indent="0">
              <a:buFont typeface="+mj-lt"/>
              <a:buNone/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  <a:lvl6pPr marL="0" indent="0">
              <a:buNone/>
              <a:defRPr sz="1600" b="1"/>
            </a:lvl6pPr>
            <a:lvl7pPr marL="0" indent="0">
              <a:buNone/>
              <a:defRPr sz="1600" b="1"/>
            </a:lvl7pPr>
            <a:lvl8pPr marL="0" indent="0">
              <a:buNone/>
              <a:defRPr sz="1600" b="1"/>
            </a:lvl8pPr>
            <a:lvl9pPr marL="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7"/>
          </p:nvPr>
        </p:nvSpPr>
        <p:spPr bwMode="gray">
          <a:xfrm>
            <a:off x="2569312" y="973138"/>
            <a:ext cx="1937713" cy="2013719"/>
          </a:xfr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pPr lvl="0"/>
            <a:endParaRPr lang="en-US" noProof="0">
              <a:sym typeface="Arial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9"/>
          </p:nvPr>
        </p:nvSpPr>
        <p:spPr bwMode="gray">
          <a:xfrm>
            <a:off x="2569312" y="3051956"/>
            <a:ext cx="1935655" cy="487362"/>
          </a:xfrm>
        </p:spPr>
        <p:txBody>
          <a:bodyPr anchor="ctr"/>
          <a:lstStyle>
            <a:lvl1pPr marL="0" indent="0">
              <a:buFont typeface="+mj-lt"/>
              <a:buNone/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  <a:lvl6pPr marL="0" indent="0">
              <a:buNone/>
              <a:defRPr sz="1600" b="1"/>
            </a:lvl6pPr>
            <a:lvl7pPr marL="0" indent="0">
              <a:buNone/>
              <a:defRPr sz="1600" b="1"/>
            </a:lvl7pPr>
            <a:lvl8pPr marL="0" indent="0">
              <a:buNone/>
              <a:defRPr sz="1600" b="1"/>
            </a:lvl8pPr>
            <a:lvl9pPr marL="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0"/>
          </p:nvPr>
        </p:nvSpPr>
        <p:spPr bwMode="gray">
          <a:xfrm>
            <a:off x="4717398" y="973138"/>
            <a:ext cx="1937713" cy="2013719"/>
          </a:xfr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pPr lvl="0"/>
            <a:endParaRPr lang="en-US" noProof="0">
              <a:sym typeface="Arial"/>
            </a:endParaRPr>
          </a:p>
        </p:txBody>
      </p:sp>
      <p:sp>
        <p:nvSpPr>
          <p:cNvPr id="17" name="Textplatzhalter 13"/>
          <p:cNvSpPr>
            <a:spLocks noGrp="1"/>
          </p:cNvSpPr>
          <p:nvPr>
            <p:ph type="body" sz="quarter" idx="22"/>
          </p:nvPr>
        </p:nvSpPr>
        <p:spPr bwMode="gray">
          <a:xfrm>
            <a:off x="4717398" y="3051956"/>
            <a:ext cx="1935655" cy="487362"/>
          </a:xfrm>
        </p:spPr>
        <p:txBody>
          <a:bodyPr anchor="ctr"/>
          <a:lstStyle>
            <a:lvl1pPr marL="0" indent="0">
              <a:buFont typeface="+mj-lt"/>
              <a:buNone/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  <a:lvl6pPr marL="0" indent="0">
              <a:buNone/>
              <a:defRPr sz="1600" b="1"/>
            </a:lvl6pPr>
            <a:lvl7pPr marL="0" indent="0">
              <a:buNone/>
              <a:defRPr sz="1600" b="1"/>
            </a:lvl7pPr>
            <a:lvl8pPr marL="0" indent="0">
              <a:buNone/>
              <a:defRPr sz="1600" b="1"/>
            </a:lvl8pPr>
            <a:lvl9pPr marL="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23"/>
          </p:nvPr>
        </p:nvSpPr>
        <p:spPr bwMode="gray">
          <a:xfrm>
            <a:off x="6869737" y="973138"/>
            <a:ext cx="1937713" cy="2013719"/>
          </a:xfr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pPr lvl="0"/>
            <a:endParaRPr lang="en-US" noProof="0">
              <a:sym typeface="Arial"/>
            </a:endParaRPr>
          </a:p>
        </p:txBody>
      </p:sp>
      <p:sp>
        <p:nvSpPr>
          <p:cNvPr id="20" name="Textplatzhalter 13"/>
          <p:cNvSpPr>
            <a:spLocks noGrp="1"/>
          </p:cNvSpPr>
          <p:nvPr>
            <p:ph type="body" sz="quarter" idx="25"/>
          </p:nvPr>
        </p:nvSpPr>
        <p:spPr bwMode="gray">
          <a:xfrm>
            <a:off x="6869738" y="3051956"/>
            <a:ext cx="1935655" cy="487362"/>
          </a:xfrm>
        </p:spPr>
        <p:txBody>
          <a:bodyPr anchor="ctr"/>
          <a:lstStyle>
            <a:lvl1pPr marL="0" indent="0">
              <a:buFont typeface="+mj-lt"/>
              <a:buNone/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 marL="0" indent="0">
              <a:buNone/>
              <a:defRPr sz="1600" b="1"/>
            </a:lvl4pPr>
            <a:lvl5pPr marL="0" indent="0">
              <a:buNone/>
              <a:defRPr sz="1600" b="1"/>
            </a:lvl5pPr>
            <a:lvl6pPr marL="0" indent="0">
              <a:buNone/>
              <a:defRPr sz="1600" b="1"/>
            </a:lvl6pPr>
            <a:lvl7pPr marL="0" indent="0">
              <a:buNone/>
              <a:defRPr sz="1600" b="1"/>
            </a:lvl7pPr>
            <a:lvl8pPr marL="0" indent="0">
              <a:buNone/>
              <a:defRPr sz="1600" b="1"/>
            </a:lvl8pPr>
            <a:lvl9pPr marL="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8" name="Foliennummernplatzhalter 2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0BAD-34C1-42F8-AE6C-94F193746A1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0" name="Object 86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03162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think-cell Folie" r:id="rId17" imgW="360" imgH="360" progId="TCLayout.ActiveDocument.1">
                  <p:embed/>
                </p:oleObj>
              </mc:Choice>
              <mc:Fallback>
                <p:oleObj name="think-cell Folie" r:id="rId17" imgW="360" imgH="360" progId="TCLayout.ActiveDocument.1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/>
          <p:cNvSpPr/>
          <p:nvPr userDrawn="1"/>
        </p:nvSpPr>
        <p:spPr bwMode="gray">
          <a:xfrm>
            <a:off x="0" y="6662738"/>
            <a:ext cx="9144000" cy="211137"/>
          </a:xfrm>
          <a:prstGeom prst="rect">
            <a:avLst/>
          </a:prstGeom>
          <a:solidFill>
            <a:srgbClr val="00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  <a:sym typeface="Arial"/>
            </a:endParaRPr>
          </a:p>
        </p:txBody>
      </p:sp>
      <p:sp>
        <p:nvSpPr>
          <p:cNvPr id="1113" name="Titelplatzhalter 1"/>
          <p:cNvSpPr>
            <a:spLocks noGrp="1"/>
          </p:cNvSpPr>
          <p:nvPr>
            <p:ph type="title"/>
          </p:nvPr>
        </p:nvSpPr>
        <p:spPr bwMode="gray">
          <a:xfrm>
            <a:off x="427038" y="879475"/>
            <a:ext cx="837723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27038" y="1819275"/>
            <a:ext cx="8377237" cy="4306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 bwMode="gray">
          <a:xfrm>
            <a:off x="0" y="531813"/>
            <a:ext cx="9144000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16" name="Bild 11" descr="drive_now_logo.pn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gray">
          <a:xfrm>
            <a:off x="128588" y="146050"/>
            <a:ext cx="1512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334963" y="6681788"/>
            <a:ext cx="498475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788F87-67E4-4320-8D33-06359883B87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/>
          <a:ea typeface="+mn-ea"/>
          <a:cs typeface="+mn-cs"/>
          <a:sym typeface="Arial" charset="0"/>
        </a:defRPr>
      </a:lvl1pPr>
      <a:lvl2pPr marL="177800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  <a:sym typeface="Arial" charset="0"/>
        </a:defRPr>
      </a:lvl2pPr>
      <a:lvl3pPr marL="355600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  <a:sym typeface="Arial" charset="0"/>
        </a:defRPr>
      </a:lvl3pPr>
      <a:lvl4pPr marL="541338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  <a:sym typeface="Arial" charset="0"/>
        </a:defRPr>
      </a:lvl4pPr>
      <a:lvl5pPr marL="719138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  <a:sym typeface="Arial" charset="0"/>
        </a:defRPr>
      </a:lvl5pPr>
      <a:lvl6pPr marL="8969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6pPr>
      <a:lvl7pPr marL="10747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7pPr>
      <a:lvl8pPr marL="1252538" indent="-1778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8pPr>
      <a:lvl9pPr marL="1439863" indent="-187325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+mn-cs"/>
          <a:sym typeface="Arial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S266DJXXnk" TargetMode="External"/><Relationship Id="rId3" Type="http://schemas.openxmlformats.org/officeDocument/2006/relationships/slideLayout" Target="../slideLayouts/slideLayout13.xml"/><Relationship Id="rId7" Type="http://schemas.openxmlformats.org/officeDocument/2006/relationships/hyperlink" Target="https://www.youtube.com/watch?v=HUO2g9Vy5Aw" TargetMode="External"/><Relationship Id="rId2" Type="http://schemas.openxmlformats.org/officeDocument/2006/relationships/tags" Target="../tags/tag3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6" name="Object 8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93918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7" name="Titel 1"/>
          <p:cNvSpPr>
            <a:spLocks noGrp="1"/>
          </p:cNvSpPr>
          <p:nvPr>
            <p:ph type="ctrTitle"/>
          </p:nvPr>
        </p:nvSpPr>
        <p:spPr>
          <a:xfrm>
            <a:off x="5122863" y="1825625"/>
            <a:ext cx="3883025" cy="928688"/>
          </a:xfrm>
        </p:spPr>
        <p:txBody>
          <a:bodyPr/>
          <a:lstStyle/>
          <a:p>
            <a:r>
              <a:rPr lang="de-DE" sz="2000" dirty="0" err="1" smtClean="0">
                <a:latin typeface="Arial" charset="0"/>
                <a:cs typeface="Arial" charset="0"/>
              </a:rPr>
              <a:t>DriveNow</a:t>
            </a:r>
            <a:r>
              <a:rPr lang="de-DE" sz="2000" dirty="0" smtClean="0">
                <a:latin typeface="Arial" charset="0"/>
                <a:cs typeface="Arial" charset="0"/>
              </a:rPr>
              <a:t> Company Profile</a:t>
            </a:r>
          </a:p>
        </p:txBody>
      </p:sp>
      <p:sp>
        <p:nvSpPr>
          <p:cNvPr id="3158" name="Untertitel 2"/>
          <p:cNvSpPr>
            <a:spLocks noGrp="1"/>
          </p:cNvSpPr>
          <p:nvPr>
            <p:ph type="subTitle" idx="1"/>
          </p:nvPr>
        </p:nvSpPr>
        <p:spPr>
          <a:xfrm>
            <a:off x="5122863" y="2521875"/>
            <a:ext cx="3736975" cy="56753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dirty="0" smtClean="0">
                <a:latin typeface="Arial" charset="0"/>
              </a:rPr>
              <a:t>Franchise samarbeid i København</a:t>
            </a:r>
            <a:endParaRPr lang="nb-NO" dirty="0"/>
          </a:p>
        </p:txBody>
      </p:sp>
      <p:pic>
        <p:nvPicPr>
          <p:cNvPr id="3160" name="Picture 1" descr="K:\2. Marketing &amp; Sales\2014\01_Zentral\03_Corporate Identity\04_Logos\Logoleiste MINI BMW i Sixt\Logoleiste_mit_Schriftzug_CoD_Branding_E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22863" y="3328988"/>
            <a:ext cx="27003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Selskapsstruktur: Franchise avtale med Arriva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4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8" y="2284967"/>
            <a:ext cx="8485805" cy="32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4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latin typeface="Arial" charset="0"/>
                <a:cs typeface="Arial" charset="0"/>
              </a:rPr>
              <a:t>6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39" name="Inhaltsplatzhalter 2"/>
          <p:cNvSpPr txBox="1">
            <a:spLocks/>
          </p:cNvSpPr>
          <p:nvPr/>
        </p:nvSpPr>
        <p:spPr>
          <a:xfrm>
            <a:off x="334963" y="1108675"/>
            <a:ext cx="8523288" cy="2568530"/>
          </a:xfrm>
          <a:prstGeom prst="rect">
            <a:avLst/>
          </a:prstGeom>
        </p:spPr>
        <p:txBody>
          <a:bodyPr anchor="ctr"/>
          <a:lstStyle/>
          <a:p>
            <a:pPr marL="363538" indent="-363538">
              <a:lnSpc>
                <a:spcPts val="16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</a:pPr>
            <a:endParaRPr lang="en-US" altLang="de-DE" sz="1600" dirty="0" smtClean="0">
              <a:ea typeface="MS PGothic"/>
              <a:cs typeface="MS PGothic"/>
              <a:sym typeface="Arial" charset="0"/>
            </a:endParaRPr>
          </a:p>
          <a:p>
            <a:pPr>
              <a:lnSpc>
                <a:spcPts val="16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</a:pPr>
            <a:endParaRPr lang="nb-NO" altLang="de-DE" sz="1600" dirty="0" smtClean="0">
              <a:ea typeface="MS PGothic"/>
              <a:cs typeface="MS PGothic"/>
              <a:sym typeface="Arial" charset="0"/>
            </a:endParaRPr>
          </a:p>
          <a:p>
            <a:pPr marL="363538" indent="-363538">
              <a:lnSpc>
                <a:spcPts val="16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nb-NO" altLang="de-DE" sz="1600" dirty="0" smtClean="0">
                <a:ea typeface="MS PGothic"/>
                <a:cs typeface="MS PGothic"/>
                <a:sym typeface="Arial" charset="0"/>
              </a:rPr>
              <a:t>Full elektrisk bildelingsflåte </a:t>
            </a:r>
          </a:p>
          <a:p>
            <a:pPr marL="363538" indent="-363538">
              <a:lnSpc>
                <a:spcPts val="16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nb-NO" altLang="de-DE" sz="1600" dirty="0" smtClean="0">
                <a:ea typeface="MS PGothic"/>
                <a:cs typeface="MS PGothic"/>
                <a:sym typeface="Arial" charset="0"/>
              </a:rPr>
              <a:t>med 400 </a:t>
            </a:r>
            <a:r>
              <a:rPr lang="nb-NO" altLang="de-DE" sz="1600" dirty="0" smtClean="0">
                <a:ea typeface="MS PGothic"/>
                <a:cs typeface="MS PGothic"/>
                <a:sym typeface="Arial" charset="0"/>
              </a:rPr>
              <a:t>BMW i3</a:t>
            </a:r>
            <a:endParaRPr lang="nb-NO" altLang="de-DE" sz="1600" dirty="0" smtClean="0">
              <a:ea typeface="MS PGothic"/>
              <a:cs typeface="MS PGothic"/>
              <a:sym typeface="Arial" charset="0"/>
            </a:endParaRPr>
          </a:p>
          <a:p>
            <a:pPr marL="363538" indent="-363538">
              <a:lnSpc>
                <a:spcPts val="16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nb-NO" altLang="de-DE" sz="1600" dirty="0" smtClean="0">
                <a:ea typeface="MS PGothic"/>
                <a:cs typeface="MS PGothic"/>
                <a:sym typeface="Arial" charset="0"/>
              </a:rPr>
              <a:t>tilgjengelig innenfor 83km</a:t>
            </a:r>
            <a:r>
              <a:rPr lang="nb-NO" altLang="de-DE" sz="1600" baseline="30000" dirty="0" smtClean="0">
                <a:ea typeface="MS PGothic"/>
                <a:cs typeface="MS PGothic"/>
                <a:sym typeface="Arial" charset="0"/>
              </a:rPr>
              <a:t>2</a:t>
            </a:r>
            <a:endParaRPr lang="nb-NO" altLang="de-DE" sz="1600" dirty="0" smtClean="0">
              <a:ea typeface="MS PGothic"/>
              <a:cs typeface="MS PGothic"/>
              <a:sym typeface="Arial" charset="0"/>
            </a:endParaRPr>
          </a:p>
          <a:p>
            <a:pPr marL="363538" indent="-363538">
              <a:lnSpc>
                <a:spcPts val="16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nb-NO" altLang="de-DE" sz="1600" dirty="0" smtClean="0">
                <a:ea typeface="MS PGothic"/>
                <a:cs typeface="MS PGothic"/>
                <a:sym typeface="Arial" charset="0"/>
              </a:rPr>
              <a:t>med 640 ledepunkter </a:t>
            </a:r>
          </a:p>
          <a:p>
            <a:pPr marL="363538" indent="-363538">
              <a:lnSpc>
                <a:spcPts val="1600"/>
              </a:lnSpc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nb-NO" altLang="de-DE" sz="1600" dirty="0" smtClean="0">
                <a:ea typeface="MS PGothic"/>
                <a:cs typeface="MS PGothic"/>
                <a:sym typeface="Arial" charset="0"/>
              </a:rPr>
              <a:t>Fokus på integrasjon til kollektiv transport</a:t>
            </a:r>
          </a:p>
          <a:p>
            <a:pPr marL="363538" indent="-363538">
              <a:spcBef>
                <a:spcPts val="12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</a:pPr>
            <a:endParaRPr lang="en-US" altLang="de-DE" sz="1600" dirty="0" smtClean="0">
              <a:ea typeface="MS PGothic"/>
              <a:cs typeface="MS PGothic"/>
              <a:sym typeface="Arial" charset="0"/>
            </a:endParaRPr>
          </a:p>
        </p:txBody>
      </p:sp>
      <p:sp>
        <p:nvSpPr>
          <p:cNvPr id="9" name="Foliennummernplatzhalter 2"/>
          <p:cNvSpPr txBox="1">
            <a:spLocks/>
          </p:cNvSpPr>
          <p:nvPr/>
        </p:nvSpPr>
        <p:spPr bwMode="gray">
          <a:xfrm>
            <a:off x="5664932" y="6701986"/>
            <a:ext cx="3101498" cy="11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800" dirty="0"/>
              <a:t>DriveNow | Company Presentation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 bwMode="gray">
          <a:xfrm>
            <a:off x="482600" y="903047"/>
            <a:ext cx="837723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b-NO" sz="2400" dirty="0" smtClean="0"/>
              <a:t>København karakteristikk</a:t>
            </a:r>
            <a:br>
              <a:rPr lang="nb-NO" sz="2400" dirty="0" smtClean="0"/>
            </a:br>
            <a:endParaRPr lang="nb-NO" sz="20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60" y="3805996"/>
            <a:ext cx="3533142" cy="2355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7697" y="1105024"/>
            <a:ext cx="3455505" cy="2624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1" y="3782126"/>
            <a:ext cx="3569287" cy="2379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305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Integrasjon til kollektiv transport</a:t>
            </a:r>
            <a:br>
              <a:rPr lang="de-DE" dirty="0" smtClean="0"/>
            </a:br>
            <a:r>
              <a:rPr lang="nb-NO" dirty="0" smtClean="0"/>
              <a:t>«</a:t>
            </a:r>
            <a:r>
              <a:rPr lang="nb-NO" sz="2400" dirty="0" err="1" smtClean="0"/>
              <a:t>Rejsekort</a:t>
            </a:r>
            <a:r>
              <a:rPr lang="nb-NO" sz="2400" dirty="0" smtClean="0"/>
              <a:t>» gir tilgangen </a:t>
            </a:r>
            <a:endParaRPr lang="nb-NO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8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777" y="3009947"/>
            <a:ext cx="1934707" cy="1647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630" y="1719504"/>
            <a:ext cx="2933076" cy="1705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261" y="4068228"/>
            <a:ext cx="2875814" cy="1996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482222" y="1817688"/>
            <a:ext cx="3785371" cy="1412787"/>
          </a:xfrm>
          <a:prstGeom prst="rect">
            <a:avLst/>
          </a:prstGeom>
          <a:noFill/>
          <a:ln w="25400" cap="sq" cmpd="sng">
            <a:solidFill>
              <a:schemeClr val="accent3"/>
            </a:solidFill>
            <a:round/>
          </a:ln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1pPr>
            <a:lvl2pPr marL="177800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2pPr>
            <a:lvl3pPr marL="355600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3pPr>
            <a:lvl4pPr marL="54133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4pPr>
            <a:lvl5pPr marL="71913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5pPr>
            <a:lvl6pPr marL="896938" indent="-1778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6pPr>
            <a:lvl7pPr marL="1074738" indent="-1778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7pPr>
            <a:lvl8pPr marL="1252538" indent="-1778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8pPr>
            <a:lvl9pPr marL="1439863" indent="-1873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9pPr>
          </a:lstStyle>
          <a:p>
            <a:pPr marL="0" lvl="1" indent="0" defTabSz="4572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91"/>
              </a:buClr>
              <a:buSzPct val="85000"/>
              <a:buNone/>
            </a:pPr>
            <a:r>
              <a:rPr lang="nb-NO" sz="1400" b="1" dirty="0" smtClean="0"/>
              <a:t>Fakta om «</a:t>
            </a:r>
            <a:r>
              <a:rPr lang="nb-NO" sz="1400" b="1" dirty="0" err="1" smtClean="0"/>
              <a:t>Rejsekort</a:t>
            </a:r>
            <a:r>
              <a:rPr lang="nb-NO" sz="1400" b="1" dirty="0" smtClean="0"/>
              <a:t>»</a:t>
            </a:r>
          </a:p>
          <a:p>
            <a:pPr lvl="1" defTabSz="4572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91"/>
              </a:buClr>
              <a:buSzPct val="85000"/>
              <a:buFont typeface="Wingdings" panose="05000000000000000000" pitchFamily="2" charset="2"/>
              <a:buChar char=""/>
            </a:pPr>
            <a:r>
              <a:rPr lang="nb-NO" sz="1400" dirty="0" smtClean="0"/>
              <a:t>Nasjonal tilgang til tog, busser, </a:t>
            </a:r>
            <a:r>
              <a:rPr lang="nb-NO" sz="1400" dirty="0" err="1" smtClean="0"/>
              <a:t>metro</a:t>
            </a:r>
            <a:endParaRPr lang="nb-NO" sz="1400" dirty="0" smtClean="0"/>
          </a:p>
          <a:p>
            <a:pPr lvl="1" defTabSz="4572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91"/>
              </a:buClr>
              <a:buSzPct val="85000"/>
              <a:buFont typeface="Wingdings" panose="05000000000000000000" pitchFamily="2" charset="2"/>
              <a:buChar char=""/>
            </a:pPr>
            <a:r>
              <a:rPr lang="nb-NO" sz="1400" dirty="0" err="1" smtClean="0"/>
              <a:t>Check</a:t>
            </a:r>
            <a:r>
              <a:rPr lang="nb-NO" sz="1400" dirty="0" smtClean="0"/>
              <a:t>-in &amp; </a:t>
            </a:r>
            <a:r>
              <a:rPr lang="nb-NO" sz="1400" dirty="0" err="1" smtClean="0"/>
              <a:t>check-out</a:t>
            </a:r>
            <a:r>
              <a:rPr lang="nb-NO" sz="1400" dirty="0" smtClean="0"/>
              <a:t> på destinasjon</a:t>
            </a:r>
          </a:p>
          <a:p>
            <a:pPr lvl="1" defTabSz="4572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91"/>
              </a:buClr>
              <a:buSzPct val="85000"/>
              <a:buFont typeface="Wingdings" panose="05000000000000000000" pitchFamily="2" charset="2"/>
              <a:buChar char=""/>
            </a:pPr>
            <a:r>
              <a:rPr lang="nb-NO" sz="1400" dirty="0" smtClean="0"/>
              <a:t>2 </a:t>
            </a:r>
            <a:r>
              <a:rPr lang="nb-NO" sz="1400" dirty="0" err="1" smtClean="0"/>
              <a:t>milioner</a:t>
            </a:r>
            <a:r>
              <a:rPr lang="nb-NO" sz="1400" dirty="0" smtClean="0"/>
              <a:t> Dansker har </a:t>
            </a:r>
            <a:r>
              <a:rPr lang="nb-NO" sz="1400" dirty="0" err="1" smtClean="0"/>
              <a:t>rejsekort</a:t>
            </a:r>
            <a:endParaRPr lang="nb-NO" sz="1400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82221" y="3427072"/>
            <a:ext cx="3785371" cy="2706309"/>
          </a:xfrm>
          <a:prstGeom prst="rect">
            <a:avLst/>
          </a:prstGeom>
          <a:noFill/>
          <a:ln w="25400" cap="sq" cmpd="sng">
            <a:solidFill>
              <a:schemeClr val="accent3"/>
            </a:solidFill>
            <a:round/>
          </a:ln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1pPr>
            <a:lvl2pPr marL="177800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2pPr>
            <a:lvl3pPr marL="355600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3pPr>
            <a:lvl4pPr marL="54133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4pPr>
            <a:lvl5pPr marL="71913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5pPr>
            <a:lvl6pPr marL="896938" indent="-1778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6pPr>
            <a:lvl7pPr marL="1074738" indent="-1778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7pPr>
            <a:lvl8pPr marL="1252538" indent="-1778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8pPr>
            <a:lvl9pPr marL="1439863" indent="-1873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9pPr>
          </a:lstStyle>
          <a:p>
            <a:pPr marL="0" lvl="1" indent="0" defTabSz="4572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91"/>
              </a:buClr>
              <a:buSzPct val="85000"/>
              <a:buNone/>
            </a:pPr>
            <a:r>
              <a:rPr lang="nb-NO" sz="1400" b="1" dirty="0" smtClean="0"/>
              <a:t>Fakta «</a:t>
            </a:r>
            <a:r>
              <a:rPr lang="nb-NO" sz="1400" b="1" dirty="0" err="1" smtClean="0"/>
              <a:t>Rejsekort</a:t>
            </a:r>
            <a:r>
              <a:rPr lang="nb-NO" sz="1400" b="1" dirty="0" smtClean="0"/>
              <a:t>» @ </a:t>
            </a:r>
            <a:r>
              <a:rPr lang="nb-NO" sz="1400" b="1" dirty="0" err="1" smtClean="0"/>
              <a:t>DriveNow</a:t>
            </a:r>
            <a:endParaRPr lang="nb-NO" sz="1400" b="1" dirty="0" smtClean="0"/>
          </a:p>
          <a:p>
            <a:pPr lvl="1" defTabSz="4572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91"/>
              </a:buClr>
              <a:buSzPct val="85000"/>
              <a:buFont typeface="Wingdings" panose="05000000000000000000" pitchFamily="2" charset="2"/>
              <a:buChar char=""/>
            </a:pPr>
            <a:r>
              <a:rPr lang="nb-NO" sz="1400" dirty="0" err="1" smtClean="0"/>
              <a:t>Rejsekort</a:t>
            </a:r>
            <a:r>
              <a:rPr lang="nb-NO" sz="1400" dirty="0" smtClean="0"/>
              <a:t> integrert i automatisk registreringsprosess</a:t>
            </a:r>
          </a:p>
          <a:p>
            <a:pPr lvl="1" defTabSz="4572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91"/>
              </a:buClr>
              <a:buSzPct val="85000"/>
              <a:buFont typeface="Wingdings" panose="05000000000000000000" pitchFamily="2" charset="2"/>
              <a:buChar char=""/>
            </a:pPr>
            <a:r>
              <a:rPr lang="nb-NO" sz="1400" dirty="0" err="1" smtClean="0"/>
              <a:t>Rejsekort</a:t>
            </a:r>
            <a:r>
              <a:rPr lang="nb-NO" sz="1400" dirty="0" smtClean="0"/>
              <a:t> benyttes for tilgang til bilene</a:t>
            </a:r>
          </a:p>
          <a:p>
            <a:pPr lvl="1" defTabSz="4572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91"/>
              </a:buClr>
              <a:buSzPct val="85000"/>
              <a:buFont typeface="Wingdings" panose="05000000000000000000" pitchFamily="2" charset="2"/>
              <a:buChar char=""/>
            </a:pPr>
            <a:r>
              <a:rPr lang="nb-NO" sz="1400" dirty="0" smtClean="0"/>
              <a:t>Automatisk aktivert etter førerkort sjekk via opplastning til </a:t>
            </a:r>
            <a:r>
              <a:rPr lang="nb-NO" sz="1400" dirty="0" err="1" smtClean="0"/>
              <a:t>App</a:t>
            </a:r>
            <a:endParaRPr lang="nb-NO" sz="2000" dirty="0" smtClean="0"/>
          </a:p>
          <a:p>
            <a:pPr lvl="1" defTabSz="4572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91"/>
              </a:buClr>
              <a:buSzPct val="85000"/>
              <a:buFont typeface="Wingdings" panose="05000000000000000000" pitchFamily="2" charset="2"/>
              <a:buChar char="ü"/>
            </a:pPr>
            <a:r>
              <a:rPr lang="nb-NO" sz="1400" b="1" dirty="0" smtClean="0"/>
              <a:t>68% </a:t>
            </a:r>
            <a:r>
              <a:rPr lang="nb-NO" sz="1400" dirty="0" smtClean="0"/>
              <a:t>av alle </a:t>
            </a:r>
            <a:r>
              <a:rPr lang="nb-NO" sz="1400" dirty="0" err="1" smtClean="0"/>
              <a:t>DriveNow</a:t>
            </a:r>
            <a:r>
              <a:rPr lang="nb-NO" sz="1400" dirty="0" smtClean="0"/>
              <a:t> kunder i København har registrert via </a:t>
            </a:r>
            <a:r>
              <a:rPr lang="nb-NO" sz="1400" dirty="0" err="1" smtClean="0"/>
              <a:t>rejsekort</a:t>
            </a:r>
            <a:endParaRPr lang="nb-NO" sz="1400" dirty="0" smtClean="0"/>
          </a:p>
          <a:p>
            <a:pPr lvl="1" defTabSz="4572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91"/>
              </a:buClr>
              <a:buSzPct val="85000"/>
              <a:buFont typeface="Wingdings" panose="05000000000000000000" pitchFamily="2" charset="2"/>
              <a:buChar char="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638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Integrasjon til offentilig transport</a:t>
            </a:r>
            <a:br>
              <a:rPr lang="de-DE" dirty="0" smtClean="0"/>
            </a:br>
            <a:r>
              <a:rPr lang="de-DE" sz="2400" dirty="0" smtClean="0"/>
              <a:t>Reiseplanen &amp; </a:t>
            </a:r>
            <a:r>
              <a:rPr lang="de-DE" sz="2400" dirty="0"/>
              <a:t>I</a:t>
            </a:r>
            <a:r>
              <a:rPr lang="de-DE" sz="2400" dirty="0" smtClean="0"/>
              <a:t>ntermodal routing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9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25" y="2065987"/>
            <a:ext cx="3222415" cy="136607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78" y="1723742"/>
            <a:ext cx="3593350" cy="14436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78" y="3257005"/>
            <a:ext cx="3593350" cy="1448482"/>
          </a:xfrm>
          <a:prstGeom prst="rect">
            <a:avLst/>
          </a:prstGeom>
        </p:spPr>
      </p:pic>
      <p:sp>
        <p:nvSpPr>
          <p:cNvPr id="7" name="Geschweifte Klammer rechts 6"/>
          <p:cNvSpPr/>
          <p:nvPr/>
        </p:nvSpPr>
        <p:spPr>
          <a:xfrm>
            <a:off x="4339087" y="1699404"/>
            <a:ext cx="267419" cy="4442603"/>
          </a:xfrm>
          <a:prstGeom prst="rightBrace">
            <a:avLst>
              <a:gd name="adj1" fmla="val 0"/>
              <a:gd name="adj2" fmla="val 50000"/>
            </a:avLst>
          </a:prstGeom>
          <a:noFill/>
          <a:ln w="25400" cap="flat" cmpd="sng" algn="ctr">
            <a:solidFill>
              <a:srgbClr val="007FA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84964" y="3877734"/>
            <a:ext cx="3076538" cy="1614369"/>
          </a:xfrm>
          <a:prstGeom prst="rect">
            <a:avLst/>
          </a:prstGeom>
          <a:noFill/>
          <a:ln w="25400" cap="sq" cmpd="sng">
            <a:solidFill>
              <a:schemeClr val="accent3"/>
            </a:solidFill>
            <a:round/>
          </a:ln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1pPr>
            <a:lvl2pPr marL="177800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2pPr>
            <a:lvl3pPr marL="355600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3pPr>
            <a:lvl4pPr marL="54133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4pPr>
            <a:lvl5pPr marL="719138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 charset="0"/>
              </a:defRPr>
            </a:lvl5pPr>
            <a:lvl6pPr marL="896938" indent="-1778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6pPr>
            <a:lvl7pPr marL="1074738" indent="-1778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7pPr>
            <a:lvl8pPr marL="1252538" indent="-1778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8pPr>
            <a:lvl9pPr marL="1439863" indent="-1873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  <a:sym typeface="Arial"/>
              </a:defRPr>
            </a:lvl9pPr>
          </a:lstStyle>
          <a:p>
            <a:pPr marL="0" lvl="1" indent="0" algn="ctr" defTabSz="4572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91"/>
              </a:buClr>
              <a:buSzPct val="85000"/>
              <a:buNone/>
            </a:pPr>
            <a:r>
              <a:rPr lang="de-DE" sz="1400" b="1" dirty="0" smtClean="0"/>
              <a:t>Intermodal </a:t>
            </a:r>
            <a:r>
              <a:rPr lang="de-DE" sz="1400" b="1" dirty="0" err="1" smtClean="0"/>
              <a:t>routing</a:t>
            </a:r>
            <a:endParaRPr lang="de-DE" sz="1400" b="1" dirty="0" smtClean="0"/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1400" kern="0" dirty="0" smtClean="0">
                <a:solidFill>
                  <a:srgbClr val="363636"/>
                </a:solidFill>
              </a:rPr>
              <a:t>Bilens integrerte navigasjon inkluderer live trafikk informasjon og foreslår alternative ruter via integrerte kollektivtransport informasjon (reiseplanen)</a:t>
            </a:r>
            <a:endParaRPr lang="nb-NO" sz="1400" kern="0" dirty="0">
              <a:solidFill>
                <a:srgbClr val="363636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053" y="4809960"/>
            <a:ext cx="3144777" cy="172908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33" y="6142007"/>
            <a:ext cx="913793" cy="244204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7323909" y="1613461"/>
            <a:ext cx="1078219" cy="204227"/>
          </a:xfrm>
          <a:prstGeom prst="ellipse">
            <a:avLst/>
          </a:prstGeom>
          <a:noFill/>
          <a:ln w="28575" cap="flat" cmpd="sng" algn="ctr">
            <a:solidFill>
              <a:srgbClr val="18EA4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480663" y="6037534"/>
            <a:ext cx="1249489" cy="502473"/>
          </a:xfrm>
          <a:prstGeom prst="ellipse">
            <a:avLst/>
          </a:prstGeom>
          <a:noFill/>
          <a:ln w="28575" cap="flat" cmpd="sng" algn="ctr">
            <a:solidFill>
              <a:srgbClr val="18EA4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7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a-DK" dirty="0" smtClean="0">
                <a:latin typeface="Arial" charset="0"/>
                <a:cs typeface="Arial" charset="0"/>
              </a:rPr>
              <a:t>12</a:t>
            </a:r>
            <a:endParaRPr lang="de-DE" dirty="0">
              <a:latin typeface="Arial" charset="0"/>
              <a:cs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8" y="724167"/>
            <a:ext cx="8482152" cy="56547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200" y="845877"/>
            <a:ext cx="8377237" cy="938213"/>
          </a:xfrm>
        </p:spPr>
        <p:txBody>
          <a:bodyPr/>
          <a:lstStyle/>
          <a:p>
            <a:r>
              <a:rPr lang="de-DE" sz="2000" dirty="0" smtClean="0"/>
              <a:t>Tusen takk</a:t>
            </a:r>
            <a:endParaRPr lang="de-DE" sz="2000" dirty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 bwMode="gray">
          <a:xfrm>
            <a:off x="5664932" y="6701986"/>
            <a:ext cx="3101498" cy="11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800" dirty="0"/>
              <a:t>DriveNow | Company Presentation</a:t>
            </a:r>
          </a:p>
        </p:txBody>
      </p:sp>
      <p:cxnSp>
        <p:nvCxnSpPr>
          <p:cNvPr id="9" name="Gerader Verbinder 8"/>
          <p:cNvCxnSpPr/>
          <p:nvPr/>
        </p:nvCxnSpPr>
        <p:spPr>
          <a:xfrm>
            <a:off x="558747" y="1380020"/>
            <a:ext cx="4078804" cy="0"/>
          </a:xfrm>
          <a:prstGeom prst="line">
            <a:avLst/>
          </a:prstGeom>
          <a:noFill/>
          <a:ln w="12700" cap="flat" cmpd="sng" algn="ctr">
            <a:solidFill>
              <a:schemeClr val="accent3"/>
            </a:solidFill>
            <a:prstDash val="solid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558748" y="5552524"/>
            <a:ext cx="40788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marR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A0CB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de-DE" sz="1200" kern="0" dirty="0" smtClean="0">
                <a:solidFill>
                  <a:schemeClr val="bg1"/>
                </a:solidFill>
                <a:hlinkClick r:id="rId7"/>
              </a:rPr>
              <a:t>https</a:t>
            </a:r>
            <a:r>
              <a:rPr lang="de-DE" sz="1200" kern="0" dirty="0">
                <a:solidFill>
                  <a:schemeClr val="bg1"/>
                </a:solidFill>
                <a:hlinkClick r:id="rId7"/>
              </a:rPr>
              <a:t>://</a:t>
            </a:r>
            <a:r>
              <a:rPr lang="de-DE" sz="1200" kern="0" dirty="0" smtClean="0">
                <a:solidFill>
                  <a:schemeClr val="bg1"/>
                </a:solidFill>
                <a:hlinkClick r:id="rId7"/>
              </a:rPr>
              <a:t>www.youtube.com/watch?v=HUO2g9Vy5Aw</a:t>
            </a:r>
            <a:endParaRPr lang="de-DE" sz="1200" kern="0" dirty="0" smtClean="0">
              <a:solidFill>
                <a:schemeClr val="bg1"/>
              </a:solidFill>
            </a:endParaRPr>
          </a:p>
          <a:p>
            <a:pPr marL="285750" marR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A0CB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de-DE" sz="1200" kern="0" dirty="0">
                <a:solidFill>
                  <a:schemeClr val="bg1"/>
                </a:solidFill>
                <a:hlinkClick r:id="rId8"/>
              </a:rPr>
              <a:t>https://</a:t>
            </a:r>
            <a:r>
              <a:rPr lang="de-DE" sz="1200" kern="0" dirty="0" smtClean="0">
                <a:solidFill>
                  <a:schemeClr val="bg1"/>
                </a:solidFill>
                <a:hlinkClick r:id="rId8"/>
              </a:rPr>
              <a:t>www.youtube.com/watch?v=MS266DJXXnk</a:t>
            </a:r>
            <a:r>
              <a:rPr lang="de-DE" sz="1200" kern="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4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#10;&lt;root reqver=&quot;21047&quot;&gt;&lt;version val=&quot;23231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3&quot;&gt;&lt;elem m_fUsage=&quot;6.92865073233766800000E+000&quot;&gt;&lt;m_msothmcolidx val=&quot;0&quot;/&gt;&lt;m_rgb r=&quot;36&quot; g=&quot;a0&quot; b=&quot;cb&quot;/&gt;&lt;m_ppcolschidx tagver0=&quot;23004&quot; tagname0=&quot;m_ppcolschidxUNRECOGNIZED&quot; val=&quot;0&quot;/&gt;&lt;m_nBrightness val=&quot;0&quot;/&gt;&lt;/elem&gt;&lt;elem m_fUsage=&quot;2.64074106924543810000E+000&quot;&gt;&lt;m_msothmcolidx val=&quot;0&quot;/&gt;&lt;m_rgb r=&quot;a3&quot; g=&quot;c6&quot; b=&quot;39&quot;/&gt;&lt;m_ppcolschidx tagver0=&quot;23004&quot; tagname0=&quot;m_ppcolschidxUNRECOGNIZED&quot; val=&quot;0&quot;/&gt;&lt;m_nBrightness val=&quot;0&quot;/&gt;&lt;/elem&gt;&lt;elem m_fUsage=&quot;1.21576654590569360000E-001&quot;&gt;&lt;m_msothmcolidx val=&quot;0&quot;/&gt;&lt;m_rgb r=&quot;d7&quot; g=&quot;ec&quot; b=&quot;f5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riveNow Master">
  <a:themeElements>
    <a:clrScheme name="DriveNow">
      <a:dk1>
        <a:srgbClr val="363636"/>
      </a:dk1>
      <a:lt1>
        <a:srgbClr val="FFFFFF"/>
      </a:lt1>
      <a:dk2>
        <a:srgbClr val="D9D9D9"/>
      </a:dk2>
      <a:lt2>
        <a:srgbClr val="FFFFFF"/>
      </a:lt2>
      <a:accent1>
        <a:srgbClr val="007FA3"/>
      </a:accent1>
      <a:accent2>
        <a:srgbClr val="004E64"/>
      </a:accent2>
      <a:accent3>
        <a:srgbClr val="36A0CB"/>
      </a:accent3>
      <a:accent4>
        <a:srgbClr val="8FB846"/>
      </a:accent4>
      <a:accent5>
        <a:srgbClr val="6B8F31"/>
      </a:accent5>
      <a:accent6>
        <a:srgbClr val="A3C639"/>
      </a:accent6>
      <a:hlink>
        <a:srgbClr val="007FA3"/>
      </a:hlink>
      <a:folHlink>
        <a:srgbClr val="007FA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rotWithShape="1">
          <a:gsLst>
            <a:gs pos="0">
              <a:srgbClr val="007FA3">
                <a:tint val="100000"/>
                <a:shade val="100000"/>
                <a:satMod val="130000"/>
              </a:srgbClr>
            </a:gs>
            <a:gs pos="100000">
              <a:srgbClr val="007FA3">
                <a:tint val="50000"/>
                <a:shade val="100000"/>
                <a:satMod val="350000"/>
              </a:srgbClr>
            </a:gs>
          </a:gsLst>
          <a:lin ang="16200000" scaled="0"/>
        </a:gradFill>
        <a:ln w="9525" cap="flat" cmpd="sng" algn="ctr">
          <a:solidFill>
            <a:srgbClr val="007FA3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Calibri"/>
          </a:defRPr>
        </a:defPPr>
      </a:lstStyle>
    </a:spDef>
    <a:lnDef>
      <a:spPr>
        <a:noFill/>
        <a:ln w="25400" cap="flat" cmpd="sng" algn="ctr">
          <a:solidFill>
            <a:srgbClr val="007FA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a:spPr>
      <a:bodyPr/>
      <a:lstStyle/>
    </a:lnDef>
    <a:txDef>
      <a:spPr>
        <a:noFill/>
      </a:spPr>
      <a:bodyPr wrap="square" rtlCol="0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363636"/>
            </a:solidFill>
            <a:effectLst/>
            <a:uLnTx/>
            <a:uFillTx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145</Words>
  <Application>Microsoft Office PowerPoint</Application>
  <PresentationFormat>On-screen Show (4:3)</PresentationFormat>
  <Paragraphs>35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MS PGothic</vt:lpstr>
      <vt:lpstr>Arial</vt:lpstr>
      <vt:lpstr>Calibri</vt:lpstr>
      <vt:lpstr>Wingdings</vt:lpstr>
      <vt:lpstr>DriveNow Master</vt:lpstr>
      <vt:lpstr>think-cell Folie</vt:lpstr>
      <vt:lpstr>DriveNow Company Profile</vt:lpstr>
      <vt:lpstr>Selskapsstruktur: Franchise avtale med Arriva</vt:lpstr>
      <vt:lpstr>PowerPoint Presentation</vt:lpstr>
      <vt:lpstr>Integrasjon til kollektiv transport «Rejsekort» gir tilgangen </vt:lpstr>
      <vt:lpstr>Integrasjon til offentilig transport Reiseplanen &amp; Intermodal routing</vt:lpstr>
      <vt:lpstr>Tusen takk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Raphael Nalezinski</dc:creator>
  <cp:lastModifiedBy>Aamodt Lars, B1-NE-NO-V</cp:lastModifiedBy>
  <cp:revision>582</cp:revision>
  <cp:lastPrinted>2016-03-31T05:39:09Z</cp:lastPrinted>
  <dcterms:created xsi:type="dcterms:W3CDTF">2013-10-28T15:57:04Z</dcterms:created>
  <dcterms:modified xsi:type="dcterms:W3CDTF">2016-03-31T05:42:58Z</dcterms:modified>
</cp:coreProperties>
</file>