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5292" r:id="rId2"/>
    <p:sldId id="5291" r:id="rId3"/>
    <p:sldId id="363" r:id="rId4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86408"/>
  </p:normalViewPr>
  <p:slideViewPr>
    <p:cSldViewPr snapToGrid="0">
      <p:cViewPr varScale="1">
        <p:scale>
          <a:sx n="75" d="100"/>
          <a:sy n="75" d="100"/>
        </p:scale>
        <p:origin x="10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40" d="100"/>
          <a:sy n="140" d="100"/>
        </p:scale>
        <p:origin x="43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0775-A80F-F741-B25D-8FCD1DF327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84E-1744-3543-990A-649497B5EC2F}" type="datetimeFigureOut">
              <a:rPr lang="en-US" smtClean="0"/>
              <a:t>9/17/2019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F630A-7EBB-5745-8FD6-7C8E3ED82F19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3814C-F1D3-3548-835C-CCA72B54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8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2.em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5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4.emf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6.emf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7.em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em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22.emf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/green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A20730E7-1979-46BE-800E-4ABB8AF09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5AC98422-212B-42C1-AFE4-02E9C726E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6CC33B3F-B05F-40A4-8D18-03BADF700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8224" y="2567781"/>
            <a:ext cx="2206635" cy="1116000"/>
          </a:xfrm>
          <a:prstGeom prst="rect">
            <a:avLst/>
          </a:prstGeom>
        </p:spPr>
      </p:pic>
      <p:sp>
        <p:nvSpPr>
          <p:cNvPr id="2" name="fargeslide" hidden="1">
            <a:extLst>
              <a:ext uri="{FF2B5EF4-FFF2-40B4-BE49-F238E27FC236}">
                <a16:creationId xmlns:a16="http://schemas.microsoft.com/office/drawing/2014/main" id="{E903218B-D0EB-4464-879F-3CDB93670CD8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7" name="logo_svart" hidden="1">
            <a:extLst>
              <a:ext uri="{FF2B5EF4-FFF2-40B4-BE49-F238E27FC236}">
                <a16:creationId xmlns:a16="http://schemas.microsoft.com/office/drawing/2014/main" id="{8E653256-2EB4-4B03-8E74-7A84B6037B6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225" y="2567781"/>
            <a:ext cx="2204178" cy="11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8226" y="2567781"/>
            <a:ext cx="2210538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53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319" userDrawn="1">
          <p15:clr>
            <a:srgbClr val="FBAE40"/>
          </p15:clr>
        </p15:guide>
        <p15:guide id="3" pos="694">
          <p15:clr>
            <a:srgbClr val="FBAE40"/>
          </p15:clr>
        </p15:guide>
        <p15:guide id="4" pos="209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19" y="393700"/>
            <a:ext cx="11109325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9" y="2591081"/>
            <a:ext cx="5338762" cy="351762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39" y="1937546"/>
            <a:ext cx="5338761" cy="446451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FE8DBF-299C-40E2-9A20-9735761C30F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1900" y="2591081"/>
            <a:ext cx="5338763" cy="351762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FEC566E-F123-42D6-A03B-2C170BE03E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937546"/>
            <a:ext cx="5338763" cy="446451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BC7A05-9253-4CB3-8317-E4C5A92C43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B34270-B350-4188-A3F8-42939C7C4C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627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orient="horz" pos="3848" userDrawn="1">
          <p15:clr>
            <a:srgbClr val="FBAE40"/>
          </p15:clr>
        </p15:guide>
        <p15:guide id="4" orient="horz" pos="1502" userDrawn="1">
          <p15:clr>
            <a:srgbClr val="FBAE40"/>
          </p15:clr>
        </p15:guide>
        <p15:guide id="5" orient="horz" pos="1638" userDrawn="1">
          <p15:clr>
            <a:srgbClr val="FBAE40"/>
          </p15:clr>
        </p15:guide>
        <p15:guide id="6" orient="horz" pos="77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393700"/>
            <a:ext cx="11109325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2591081"/>
            <a:ext cx="11109325" cy="351762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37" y="1937546"/>
            <a:ext cx="11109325" cy="446451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DE3D9-3D45-4BCE-AD87-E15E1A7D905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601064-A616-4EC9-9479-0E67D2BA54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811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502" userDrawn="1">
          <p15:clr>
            <a:srgbClr val="FBAE40"/>
          </p15:clr>
        </p15:guide>
        <p15:guide id="5" orient="horz" pos="16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38" y="0"/>
            <a:ext cx="6095562" cy="3428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37" y="3428754"/>
            <a:ext cx="6096437" cy="342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93700"/>
            <a:ext cx="5338762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2591081"/>
            <a:ext cx="5338762" cy="351762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38" y="1937546"/>
            <a:ext cx="5338762" cy="446451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8D4F0C4-3FB3-4ECB-874B-1C43149A3C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52538" y="6334746"/>
            <a:ext cx="4627562" cy="365125"/>
          </a:xfrm>
        </p:spPr>
        <p:txBody>
          <a:bodyPr rIns="0"/>
          <a:lstStyle/>
          <a:p>
            <a:endParaRPr lang="en-GB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65EC6CB-9DCC-435B-9778-1EDEA0AD6E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93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502" userDrawn="1">
          <p15:clr>
            <a:srgbClr val="FBAE40"/>
          </p15:clr>
        </p15:guide>
        <p15:guide id="5" orient="horz" pos="16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93700"/>
            <a:ext cx="11097420" cy="12695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9650DA-C58C-4A8D-A68C-2ABBDB4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2137410"/>
            <a:ext cx="11109325" cy="397129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02FEA2-9625-44EA-862F-C2F3F9B395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CD62E1-74B2-45F2-A23D-1CE85AB60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432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344" userDrawn="1">
          <p15:clr>
            <a:srgbClr val="FBAE40"/>
          </p15:clr>
        </p15:guide>
        <p15:guide id="5" orient="horz" pos="16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- sor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2466974"/>
            <a:ext cx="9156700" cy="206692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4600"/>
            </a:lvl1pPr>
            <a:lvl2pPr marL="162000" indent="-162000" algn="ctr">
              <a:lnSpc>
                <a:spcPct val="95000"/>
              </a:lnSpc>
              <a:spcBef>
                <a:spcPts val="3250"/>
              </a:spcBef>
              <a:buFont typeface="Arial" panose="020B0604020202020204" pitchFamily="34" charset="0"/>
              <a:buChar char="‒"/>
              <a:defRPr sz="1500"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Kapittelside på lys bakgrunn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703901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 userDrawn="1">
          <p15:clr>
            <a:srgbClr val="FBAE40"/>
          </p15:clr>
        </p15:guide>
        <p15:guide id="2" orient="horz" pos="2856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67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- hvit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2466974"/>
            <a:ext cx="9156700" cy="206692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4600" baseline="0">
                <a:solidFill>
                  <a:schemeClr val="bg1"/>
                </a:solidFill>
              </a:defRPr>
            </a:lvl1pPr>
            <a:lvl2pPr marL="162000" indent="-162000" algn="ctr">
              <a:lnSpc>
                <a:spcPct val="95000"/>
              </a:lnSpc>
              <a:spcBef>
                <a:spcPts val="3250"/>
              </a:spcBef>
              <a:buFont typeface="Arial" panose="020B0604020202020204" pitchFamily="34" charset="0"/>
              <a:buChar char="‒"/>
              <a:defRPr sz="1500"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Kapittelside på mørk bakgrunn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24828985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856">
          <p15:clr>
            <a:srgbClr val="FBAE40"/>
          </p15:clr>
        </p15:guide>
        <p15:guide id="3" pos="1024">
          <p15:clr>
            <a:srgbClr val="FBAE40"/>
          </p15:clr>
        </p15:guide>
        <p15:guide id="4" pos="67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m/ bilde - sor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2466974"/>
            <a:ext cx="9156700" cy="206692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4600"/>
            </a:lvl1pPr>
            <a:lvl2pPr marL="162000" indent="-162000" algn="ctr">
              <a:lnSpc>
                <a:spcPct val="95000"/>
              </a:lnSpc>
              <a:spcBef>
                <a:spcPts val="3250"/>
              </a:spcBef>
              <a:buFont typeface="Arial" panose="020B0604020202020204" pitchFamily="34" charset="0"/>
              <a:buChar char="‒"/>
              <a:defRPr sz="1500"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Kapittelside på lyst foto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23423988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856">
          <p15:clr>
            <a:srgbClr val="FBAE40"/>
          </p15:clr>
        </p15:guide>
        <p15:guide id="3" pos="1024">
          <p15:clr>
            <a:srgbClr val="FBAE40"/>
          </p15:clr>
        </p15:guide>
        <p15:guide id="4" pos="67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m/ bilde - hvit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134815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2466974"/>
            <a:ext cx="9156700" cy="206692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4600">
                <a:solidFill>
                  <a:schemeClr val="bg1"/>
                </a:solidFill>
              </a:defRPr>
            </a:lvl1pPr>
            <a:lvl2pPr marL="162000" indent="-162000" algn="ctr">
              <a:lnSpc>
                <a:spcPct val="95000"/>
              </a:lnSpc>
              <a:spcBef>
                <a:spcPts val="3250"/>
              </a:spcBef>
              <a:buFont typeface="Arial" panose="020B0604020202020204" pitchFamily="34" charset="0"/>
              <a:buChar char="‒"/>
              <a:defRPr sz="1500"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Kapittelside på mørkt foto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365079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856">
          <p15:clr>
            <a:srgbClr val="FBAE40"/>
          </p15:clr>
        </p15:guide>
        <p15:guide id="3" pos="1024">
          <p15:clr>
            <a:srgbClr val="FBAE40"/>
          </p15:clr>
        </p15:guide>
        <p15:guide id="4" pos="67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tat - sort sk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8500" y="1938760"/>
            <a:ext cx="8255000" cy="3418609"/>
          </a:xfrm>
        </p:spPr>
        <p:txBody>
          <a:bodyPr anchor="ctr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500" spc="-100" baseline="0">
                <a:solidFill>
                  <a:schemeClr val="bg1"/>
                </a:solidFill>
              </a:defRPr>
            </a:lvl1pPr>
            <a:lvl2pPr marL="162000" indent="-162000" algn="ctr">
              <a:lnSpc>
                <a:spcPct val="95000"/>
              </a:lnSpc>
              <a:spcBef>
                <a:spcPts val="3200"/>
              </a:spcBef>
              <a:buFont typeface="Arial" panose="020B0604020202020204" pitchFamily="34" charset="0"/>
              <a:buChar char="‒"/>
              <a:defRPr sz="15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“Sitat på mørk bakgrunn”</a:t>
            </a:r>
          </a:p>
          <a:p>
            <a:pPr lvl="1"/>
            <a:r>
              <a:rPr lang="nb-NO" dirty="0"/>
              <a:t>Navn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1242">
          <p15:clr>
            <a:srgbClr val="FBAE40"/>
          </p15:clr>
        </p15:guide>
        <p15:guide id="2" pos="64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- sort 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8A39BA-3CB0-4F6C-A58E-A90C27E82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8500" y="1938760"/>
            <a:ext cx="8255000" cy="3418609"/>
          </a:xfrm>
        </p:spPr>
        <p:txBody>
          <a:bodyPr anchor="ctr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500" spc="-100" baseline="0"/>
            </a:lvl1pPr>
            <a:lvl2pPr marL="162000" indent="-162000" algn="ctr">
              <a:lnSpc>
                <a:spcPct val="95000"/>
              </a:lnSpc>
              <a:spcBef>
                <a:spcPts val="3200"/>
              </a:spcBef>
              <a:buFont typeface="Arial" panose="020B0604020202020204" pitchFamily="34" charset="0"/>
              <a:buChar char="‒"/>
              <a:defRPr sz="1500"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“Sitat på lys bakgrunn”</a:t>
            </a:r>
          </a:p>
          <a:p>
            <a:pPr lvl="1"/>
            <a:r>
              <a:rPr lang="nb-NO" dirty="0"/>
              <a:t>Navn</a:t>
            </a:r>
          </a:p>
        </p:txBody>
      </p:sp>
      <p:sp>
        <p:nvSpPr>
          <p:cNvPr id="6" name="fargeslide" hidden="1">
            <a:extLst>
              <a:ext uri="{FF2B5EF4-FFF2-40B4-BE49-F238E27FC236}">
                <a16:creationId xmlns:a16="http://schemas.microsoft.com/office/drawing/2014/main" id="{A8CBADDE-C5F6-4B83-A5D7-2C5E18D6558D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455995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42" userDrawn="1">
          <p15:clr>
            <a:srgbClr val="FBAE40"/>
          </p15:clr>
        </p15:guide>
        <p15:guide id="2" pos="6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/green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A20730E7-1979-46BE-800E-4ABB8AF09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5AC98422-212B-42C1-AFE4-02E9C726E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6CC33B3F-B05F-40A4-8D18-03BADF700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8224" y="2567781"/>
            <a:ext cx="2206635" cy="1116000"/>
          </a:xfrm>
          <a:prstGeom prst="rect">
            <a:avLst/>
          </a:prstGeom>
        </p:spPr>
      </p:pic>
      <p:sp>
        <p:nvSpPr>
          <p:cNvPr id="2" name="fargeslide" hidden="1">
            <a:extLst>
              <a:ext uri="{FF2B5EF4-FFF2-40B4-BE49-F238E27FC236}">
                <a16:creationId xmlns:a16="http://schemas.microsoft.com/office/drawing/2014/main" id="{E903218B-D0EB-4464-879F-3CDB93670CD8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7" name="logo_svart" hidden="1">
            <a:extLst>
              <a:ext uri="{FF2B5EF4-FFF2-40B4-BE49-F238E27FC236}">
                <a16:creationId xmlns:a16="http://schemas.microsoft.com/office/drawing/2014/main" id="{34E5B987-2804-4FF1-A585-793FB95168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228" y="2567782"/>
            <a:ext cx="2204178" cy="11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8226" y="2567781"/>
            <a:ext cx="2210538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7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319" userDrawn="1">
          <p15:clr>
            <a:srgbClr val="FBAE40"/>
          </p15:clr>
        </p15:guide>
        <p15:guide id="3" pos="694">
          <p15:clr>
            <a:srgbClr val="FBAE40"/>
          </p15:clr>
        </p15:guide>
        <p15:guide id="4" pos="209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93700"/>
            <a:ext cx="11115674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2384425"/>
            <a:ext cx="2646362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1889921"/>
            <a:ext cx="2646362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2A048-3786-4B7F-98FD-D9D030E445A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368678" y="2384425"/>
            <a:ext cx="2658267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BA80DA2-70A2-4796-9D35-1CDA519B5C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8677" y="1889921"/>
            <a:ext cx="2658267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2C6C912-1D55-4528-90B7-E0A60594BAD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159500" y="2384425"/>
            <a:ext cx="2658267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6942B3-9413-4777-B1AE-7F3306B56C5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998745" y="2384425"/>
            <a:ext cx="2658267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BE6B03-01EC-488E-94E7-571A6C36F9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59500" y="1889921"/>
            <a:ext cx="2658267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C585272-38EA-425B-A6E8-BEAD7FF090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8745" y="1889921"/>
            <a:ext cx="2658267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BF42C7-13D9-4EE2-A792-84C1F526831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35BFEC-8553-4DA9-A462-08229D4C1DC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909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344" userDrawn="1">
          <p15:clr>
            <a:srgbClr val="FBAE40"/>
          </p15:clr>
        </p15:guide>
        <p15:guide id="5" orient="horz" pos="1502" userDrawn="1">
          <p15:clr>
            <a:srgbClr val="FBAE40"/>
          </p15:clr>
        </p15:guide>
        <p15:guide id="6" orient="horz" pos="734" userDrawn="1">
          <p15:clr>
            <a:srgbClr val="FBAE40"/>
          </p15:clr>
        </p15:guide>
        <p15:guide id="7" orient="horz" pos="1215" userDrawn="1">
          <p15:clr>
            <a:srgbClr val="FBAE40"/>
          </p15:clr>
        </p15:guide>
        <p15:guide id="8" orient="horz" pos="98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93700"/>
            <a:ext cx="11097420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2384425"/>
            <a:ext cx="5338762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1889921"/>
            <a:ext cx="5338762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FE8DBF-299C-40E2-9A20-9735761C30F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1900" y="2384425"/>
            <a:ext cx="5350667" cy="37242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FEC566E-F123-42D6-A03B-2C170BE03E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1900" y="1889921"/>
            <a:ext cx="5350667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EF73A7-F49E-4D9D-958A-B7F3A086E5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16F7ED-3A28-4414-AFB4-CA2474065E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139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344">
          <p15:clr>
            <a:srgbClr val="FBAE40"/>
          </p15:clr>
        </p15:guide>
        <p15:guide id="5" orient="horz" pos="1502">
          <p15:clr>
            <a:srgbClr val="FBAE40"/>
          </p15:clr>
        </p15:guide>
        <p15:guide id="6" orient="horz" pos="734">
          <p15:clr>
            <a:srgbClr val="FBAE40"/>
          </p15:clr>
        </p15:guide>
        <p15:guide id="7" orient="horz" pos="1215">
          <p15:clr>
            <a:srgbClr val="FBAE40"/>
          </p15:clr>
        </p15:guide>
        <p15:guide id="8" orient="horz" pos="9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93700"/>
            <a:ext cx="11097420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C9E03-6E64-40E7-A0FD-18BB19CC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1568450"/>
            <a:ext cx="11109325" cy="45402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BB6B22-A2E1-4565-882B-CDD339A94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9B861A-5EE2-450C-81EF-D5C1EEC5C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2714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344">
          <p15:clr>
            <a:srgbClr val="FBAE40"/>
          </p15:clr>
        </p15:guide>
        <p15:guide id="5" orient="horz" pos="1502">
          <p15:clr>
            <a:srgbClr val="FBAE40"/>
          </p15:clr>
        </p15:guide>
        <p15:guide id="6" orient="horz" pos="734">
          <p15:clr>
            <a:srgbClr val="FBAE40"/>
          </p15:clr>
        </p15:guide>
        <p15:guide id="7" orient="horz" pos="1215">
          <p15:clr>
            <a:srgbClr val="FBAE40"/>
          </p15:clr>
        </p15:guide>
        <p15:guide id="8" orient="horz" pos="9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hel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F68C4B-D4C4-471D-8432-0A9C1D29B0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3675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r="43417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15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6763"/>
          <a:stretch/>
        </p:blipFill>
        <p:spPr>
          <a:xfrm>
            <a:off x="0" y="-14415"/>
            <a:ext cx="4064445" cy="3460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r="16765"/>
          <a:stretch/>
        </p:blipFill>
        <p:spPr>
          <a:xfrm>
            <a:off x="4061063" y="-10161"/>
            <a:ext cx="4075636" cy="34485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r="24422"/>
          <a:stretch/>
        </p:blipFill>
        <p:spPr>
          <a:xfrm>
            <a:off x="4061063" y="3434096"/>
            <a:ext cx="4076141" cy="34420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/>
          <a:stretch/>
        </p:blipFill>
        <p:spPr>
          <a:xfrm>
            <a:off x="8129920" y="3434096"/>
            <a:ext cx="4078170" cy="3423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28905"/>
          <a:stretch/>
        </p:blipFill>
        <p:spPr>
          <a:xfrm>
            <a:off x="8140080" y="-10160"/>
            <a:ext cx="4085128" cy="344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 r="25190" b="3537"/>
          <a:stretch/>
        </p:blipFill>
        <p:spPr>
          <a:xfrm>
            <a:off x="-1013" y="3435829"/>
            <a:ext cx="4065458" cy="34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7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Mønst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00963-440A-49B7-9546-5F2AC4148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" y="284"/>
            <a:ext cx="12191785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96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Mønst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04681-5308-4B3D-B262-A8C61ABF6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" y="284"/>
            <a:ext cx="12195794" cy="68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00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393700"/>
            <a:ext cx="11109325" cy="846386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052BC3-9DF2-41E8-877B-88B9D39451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DCDC01-3D72-4C75-821C-0126E7B1C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043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16A0A1-C52D-47CA-9C37-90C051E54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9F62AF-CF6B-4113-AAD4-446D9AE9A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79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forside sva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13683" b="5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A20730E7-1979-46BE-800E-4ABB8AF09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5AC98422-212B-42C1-AFE4-02E9C726E5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6CC33B3F-B05F-40A4-8D18-03BADF700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224" y="2567781"/>
            <a:ext cx="2206635" cy="1116000"/>
          </a:xfrm>
          <a:prstGeom prst="rect">
            <a:avLst/>
          </a:prstGeom>
        </p:spPr>
      </p:pic>
      <p:sp>
        <p:nvSpPr>
          <p:cNvPr id="2" name="fargeslide" hidden="1">
            <a:extLst>
              <a:ext uri="{FF2B5EF4-FFF2-40B4-BE49-F238E27FC236}">
                <a16:creationId xmlns:a16="http://schemas.microsoft.com/office/drawing/2014/main" id="{E903218B-D0EB-4464-879F-3CDB93670CD8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2" name="logo_svart" hidden="1">
            <a:extLst>
              <a:ext uri="{FF2B5EF4-FFF2-40B4-BE49-F238E27FC236}">
                <a16:creationId xmlns:a16="http://schemas.microsoft.com/office/drawing/2014/main" id="{FD35C613-4E6C-4A76-AE16-BB2AA365B3E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225" y="2567780"/>
            <a:ext cx="2204178" cy="11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8226" y="2567781"/>
            <a:ext cx="2210538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27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319" userDrawn="1">
          <p15:clr>
            <a:srgbClr val="FBAE40"/>
          </p15:clr>
        </p15:guide>
        <p15:guide id="3" pos="694">
          <p15:clr>
            <a:srgbClr val="FBAE40"/>
          </p15:clr>
        </p15:guide>
        <p15:guide id="4" pos="209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forside hvit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8" cy="6861573"/>
          </a:xfrm>
          <a:prstGeom prst="rect">
            <a:avLst/>
          </a:prstGeom>
        </p:spPr>
      </p:pic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A20730E7-1979-46BE-800E-4ABB8AF09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5AC98422-212B-42C1-AFE4-02E9C726E5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225" y="2567781"/>
            <a:ext cx="2206635" cy="1116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6CC33B3F-B05F-40A4-8D18-03BADF700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224" y="2567781"/>
            <a:ext cx="2206635" cy="1116000"/>
          </a:xfrm>
          <a:prstGeom prst="rect">
            <a:avLst/>
          </a:prstGeom>
        </p:spPr>
      </p:pic>
      <p:sp>
        <p:nvSpPr>
          <p:cNvPr id="2" name="fargeslide" hidden="1">
            <a:extLst>
              <a:ext uri="{FF2B5EF4-FFF2-40B4-BE49-F238E27FC236}">
                <a16:creationId xmlns:a16="http://schemas.microsoft.com/office/drawing/2014/main" id="{E903218B-D0EB-4464-879F-3CDB93670CD8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8" name="logo_svart" hidden="1">
            <a:extLst>
              <a:ext uri="{FF2B5EF4-FFF2-40B4-BE49-F238E27FC236}">
                <a16:creationId xmlns:a16="http://schemas.microsoft.com/office/drawing/2014/main" id="{F6D49D28-2338-4D1B-8C3A-B92DF201E3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225" y="2567780"/>
            <a:ext cx="2204178" cy="111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8226" y="2567781"/>
            <a:ext cx="2210538" cy="11160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orient="horz" pos="2319" userDrawn="1">
          <p15:clr>
            <a:srgbClr val="FBAE40"/>
          </p15:clr>
        </p15:guide>
        <p15:guide id="3" pos="694">
          <p15:clr>
            <a:srgbClr val="FBAE40"/>
          </p15:clr>
        </p15:guide>
        <p15:guide id="4" pos="209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rgeforside med sor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2007" y="5315369"/>
            <a:ext cx="7724158" cy="8278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Navnesen</a:t>
            </a:r>
            <a:br>
              <a:rPr lang="en-US" dirty="0"/>
            </a:br>
            <a:r>
              <a:rPr lang="en-US" dirty="0"/>
              <a:t>Dato</a:t>
            </a:r>
          </a:p>
        </p:txBody>
      </p:sp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05E6952A-69E6-4E0D-8045-28B31379E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F9588B0F-95E6-4CCD-AE50-A9357CD39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0FBF63AC-7F49-49AB-A82F-902B9073B9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sp>
        <p:nvSpPr>
          <p:cNvPr id="12" name="fargeslide" hidden="1">
            <a:extLst>
              <a:ext uri="{FF2B5EF4-FFF2-40B4-BE49-F238E27FC236}">
                <a16:creationId xmlns:a16="http://schemas.microsoft.com/office/drawing/2014/main" id="{E00BF6D5-592F-4DBE-904D-AB55DD9B1E5C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3" name="logo_svart" hidden="1">
            <a:extLst>
              <a:ext uri="{FF2B5EF4-FFF2-40B4-BE49-F238E27FC236}">
                <a16:creationId xmlns:a16="http://schemas.microsoft.com/office/drawing/2014/main" id="{0D8FC3E2-C5DB-4A3D-997A-5E73B1411F2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494" y="2567639"/>
            <a:ext cx="1368722" cy="69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2625" y="2567638"/>
            <a:ext cx="1372673" cy="693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DA2E32F-A606-425C-BFC7-066B4208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018" y="2505913"/>
            <a:ext cx="7724158" cy="1646605"/>
          </a:xfrm>
        </p:spPr>
        <p:txBody>
          <a:bodyPr wrap="square" anchor="t">
            <a:spAutoFit/>
          </a:bodyPr>
          <a:lstStyle>
            <a:lvl1pPr algn="l">
              <a:defRPr sz="535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01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0" userDrawn="1">
          <p15:clr>
            <a:srgbClr val="FBAE40"/>
          </p15:clr>
        </p15:guide>
        <p15:guide id="2" pos="1300" userDrawn="1">
          <p15:clr>
            <a:srgbClr val="FBAE40"/>
          </p15:clr>
        </p15:guide>
        <p15:guide id="3" pos="1728" userDrawn="1">
          <p15:clr>
            <a:srgbClr val="FBAE40"/>
          </p15:clr>
        </p15:guide>
        <p15:guide id="4" pos="6562" userDrawn="1">
          <p15:clr>
            <a:srgbClr val="FBAE40"/>
          </p15:clr>
        </p15:guide>
        <p15:guide id="5" orient="horz" pos="1616" userDrawn="1">
          <p15:clr>
            <a:srgbClr val="FBAE40"/>
          </p15:clr>
        </p15:guide>
        <p15:guide id="6" orient="horz" pos="3607" userDrawn="1">
          <p15:clr>
            <a:srgbClr val="FBAE40"/>
          </p15:clr>
        </p15:guide>
        <p15:guide id="7" orient="horz" pos="3378" userDrawn="1">
          <p15:clr>
            <a:srgbClr val="FBAE40"/>
          </p15:clr>
        </p15:guide>
        <p15:guide id="8" orient="horz" pos="302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rgeforside med hvit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2007" y="5315369"/>
            <a:ext cx="7724158" cy="8278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Navnesen</a:t>
            </a:r>
            <a:br>
              <a:rPr lang="en-US" dirty="0"/>
            </a:br>
            <a:r>
              <a:rPr lang="en-US" dirty="0"/>
              <a:t>Dato</a:t>
            </a:r>
          </a:p>
        </p:txBody>
      </p:sp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05E6952A-69E6-4E0D-8045-28B31379E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F9588B0F-95E6-4CCD-AE50-A9357CD39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0FBF63AC-7F49-49AB-A82F-902B9073B9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2E32F-A606-425C-BFC7-066B4208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018" y="2505913"/>
            <a:ext cx="7724158" cy="1646605"/>
          </a:xfrm>
        </p:spPr>
        <p:txBody>
          <a:bodyPr wrap="square" anchor="t">
            <a:spAutoFit/>
          </a:bodyPr>
          <a:lstStyle>
            <a:lvl1pPr algn="l">
              <a:defRPr sz="53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fargeslide" hidden="1">
            <a:extLst>
              <a:ext uri="{FF2B5EF4-FFF2-40B4-BE49-F238E27FC236}">
                <a16:creationId xmlns:a16="http://schemas.microsoft.com/office/drawing/2014/main" id="{E00BF6D5-592F-4DBE-904D-AB55DD9B1E5C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3" name="logo_svart" hidden="1">
            <a:extLst>
              <a:ext uri="{FF2B5EF4-FFF2-40B4-BE49-F238E27FC236}">
                <a16:creationId xmlns:a16="http://schemas.microsoft.com/office/drawing/2014/main" id="{0547882A-0C27-46A8-8702-ACC02A87E6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494" y="2567639"/>
            <a:ext cx="1368722" cy="69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2625" y="2565400"/>
            <a:ext cx="1392238" cy="7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7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1307">
          <p15:clr>
            <a:srgbClr val="FBAE40"/>
          </p15:clr>
        </p15:guide>
        <p15:guide id="3" pos="1728">
          <p15:clr>
            <a:srgbClr val="FBAE40"/>
          </p15:clr>
        </p15:guide>
        <p15:guide id="4" pos="6562">
          <p15:clr>
            <a:srgbClr val="FBAE40"/>
          </p15:clr>
        </p15:guide>
        <p15:guide id="5" orient="horz" pos="1616">
          <p15:clr>
            <a:srgbClr val="FBAE40"/>
          </p15:clr>
        </p15:guide>
        <p15:guide id="6" orient="horz" pos="3607">
          <p15:clr>
            <a:srgbClr val="FBAE40"/>
          </p15:clr>
        </p15:guide>
        <p15:guide id="7" orient="horz" pos="3378">
          <p15:clr>
            <a:srgbClr val="FBAE40"/>
          </p15:clr>
        </p15:guide>
        <p15:guide id="8" orient="horz" pos="302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forside med text - sva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9" t="1498" r="7878" b="31069"/>
          <a:stretch/>
        </p:blipFill>
        <p:spPr>
          <a:xfrm>
            <a:off x="4929" y="0"/>
            <a:ext cx="1218214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2742" y="5314415"/>
            <a:ext cx="7723854" cy="8278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Navnesen</a:t>
            </a:r>
            <a:br>
              <a:rPr lang="en-US" dirty="0"/>
            </a:br>
            <a:r>
              <a:rPr lang="en-US" dirty="0"/>
              <a:t>Dato</a:t>
            </a:r>
          </a:p>
        </p:txBody>
      </p:sp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05E6952A-69E6-4E0D-8045-28B31379E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F9588B0F-95E6-4CCD-AE50-A9357CD39B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0FBF63AC-7F49-49AB-A82F-902B9073B9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2E32F-A606-425C-BFC7-066B4208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322" y="2505913"/>
            <a:ext cx="7723854" cy="1646605"/>
          </a:xfrm>
        </p:spPr>
        <p:txBody>
          <a:bodyPr wrap="square" anchor="t">
            <a:spAutoFit/>
          </a:bodyPr>
          <a:lstStyle>
            <a:lvl1pPr algn="l">
              <a:defRPr sz="535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fargeslide" hidden="1">
            <a:extLst>
              <a:ext uri="{FF2B5EF4-FFF2-40B4-BE49-F238E27FC236}">
                <a16:creationId xmlns:a16="http://schemas.microsoft.com/office/drawing/2014/main" id="{E00BF6D5-592F-4DBE-904D-AB55DD9B1E5C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322B629-6A6D-42A1-8726-7FB1572E88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94" y="2567638"/>
            <a:ext cx="1370249" cy="693000"/>
          </a:xfrm>
          <a:blipFill>
            <a:blip r:embed="rId9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pic>
        <p:nvPicPr>
          <p:cNvPr id="13" name="logo_svart" hidden="1">
            <a:extLst>
              <a:ext uri="{FF2B5EF4-FFF2-40B4-BE49-F238E27FC236}">
                <a16:creationId xmlns:a16="http://schemas.microsoft.com/office/drawing/2014/main" id="{8BF340E4-FB7C-463C-BD2C-ABA23E12803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3494" y="2567639"/>
            <a:ext cx="1368722" cy="6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4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1307">
          <p15:clr>
            <a:srgbClr val="FBAE40"/>
          </p15:clr>
        </p15:guide>
        <p15:guide id="3" pos="1728">
          <p15:clr>
            <a:srgbClr val="FBAE40"/>
          </p15:clr>
        </p15:guide>
        <p15:guide id="4" pos="6562">
          <p15:clr>
            <a:srgbClr val="FBAE40"/>
          </p15:clr>
        </p15:guide>
        <p15:guide id="5" orient="horz" pos="1616">
          <p15:clr>
            <a:srgbClr val="FBAE40"/>
          </p15:clr>
        </p15:guide>
        <p15:guide id="6" orient="horz" pos="3607">
          <p15:clr>
            <a:srgbClr val="FBAE40"/>
          </p15:clr>
        </p15:guide>
        <p15:guide id="7" orient="horz" pos="3378">
          <p15:clr>
            <a:srgbClr val="FBAE40"/>
          </p15:clr>
        </p15:guide>
        <p15:guide id="8" orient="horz" pos="30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forside med text - hvit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1294" y="5314416"/>
            <a:ext cx="7688261" cy="8278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Navnesen</a:t>
            </a:r>
            <a:br>
              <a:rPr lang="en-US" dirty="0"/>
            </a:br>
            <a:r>
              <a:rPr lang="en-US" dirty="0"/>
              <a:t>Dato</a:t>
            </a:r>
          </a:p>
        </p:txBody>
      </p:sp>
      <p:pic>
        <p:nvPicPr>
          <p:cNvPr id="9" name="logo_graabg" hidden="1">
            <a:extLst>
              <a:ext uri="{FF2B5EF4-FFF2-40B4-BE49-F238E27FC236}">
                <a16:creationId xmlns:a16="http://schemas.microsoft.com/office/drawing/2014/main" id="{05E6952A-69E6-4E0D-8045-28B31379E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0" name="logo_morkbg" hidden="1">
            <a:extLst>
              <a:ext uri="{FF2B5EF4-FFF2-40B4-BE49-F238E27FC236}">
                <a16:creationId xmlns:a16="http://schemas.microsoft.com/office/drawing/2014/main" id="{F9588B0F-95E6-4CCD-AE50-A9357CD39B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pic>
        <p:nvPicPr>
          <p:cNvPr id="11" name="logo_gronnbg" hidden="1">
            <a:extLst>
              <a:ext uri="{FF2B5EF4-FFF2-40B4-BE49-F238E27FC236}">
                <a16:creationId xmlns:a16="http://schemas.microsoft.com/office/drawing/2014/main" id="{0FBF63AC-7F49-49AB-A82F-902B9073B9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494" y="2567638"/>
            <a:ext cx="1370249" cy="693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2E32F-A606-425C-BFC7-066B4208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4610" y="2505441"/>
            <a:ext cx="7722565" cy="1646605"/>
          </a:xfrm>
        </p:spPr>
        <p:txBody>
          <a:bodyPr wrap="square" anchor="t">
            <a:spAutoFit/>
          </a:bodyPr>
          <a:lstStyle>
            <a:lvl1pPr algn="l">
              <a:defRPr sz="53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fargeslide" hidden="1">
            <a:extLst>
              <a:ext uri="{FF2B5EF4-FFF2-40B4-BE49-F238E27FC236}">
                <a16:creationId xmlns:a16="http://schemas.microsoft.com/office/drawing/2014/main" id="{E00BF6D5-592F-4DBE-904D-AB55DD9B1E5C}"/>
              </a:ext>
            </a:extLst>
          </p:cNvPr>
          <p:cNvSpPr/>
          <p:nvPr userDrawn="1"/>
        </p:nvSpPr>
        <p:spPr>
          <a:xfrm>
            <a:off x="222083" y="300446"/>
            <a:ext cx="960182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4" name="logo_svart" hidden="1">
            <a:extLst>
              <a:ext uri="{FF2B5EF4-FFF2-40B4-BE49-F238E27FC236}">
                <a16:creationId xmlns:a16="http://schemas.microsoft.com/office/drawing/2014/main" id="{AE15D3E8-4501-404A-A345-358B89F445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3494" y="2567639"/>
            <a:ext cx="1368722" cy="69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3494" y="2567638"/>
            <a:ext cx="1372673" cy="6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0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1307">
          <p15:clr>
            <a:srgbClr val="FBAE40"/>
          </p15:clr>
        </p15:guide>
        <p15:guide id="3" pos="1728">
          <p15:clr>
            <a:srgbClr val="FBAE40"/>
          </p15:clr>
        </p15:guide>
        <p15:guide id="4" pos="6562">
          <p15:clr>
            <a:srgbClr val="FBAE40"/>
          </p15:clr>
        </p15:guide>
        <p15:guide id="5" orient="horz" pos="1616">
          <p15:clr>
            <a:srgbClr val="FBAE40"/>
          </p15:clr>
        </p15:guide>
        <p15:guide id="6" orient="horz" pos="3607">
          <p15:clr>
            <a:srgbClr val="FBAE40"/>
          </p15:clr>
        </p15:guide>
        <p15:guide id="7" orient="horz" pos="3378">
          <p15:clr>
            <a:srgbClr val="FBAE40"/>
          </p15:clr>
        </p15:guide>
        <p15:guide id="8" orient="horz" pos="302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43754"/>
          <a:stretch/>
        </p:blipFill>
        <p:spPr>
          <a:xfrm>
            <a:off x="6096437" y="0"/>
            <a:ext cx="6095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019" y="381976"/>
            <a:ext cx="4552155" cy="846386"/>
          </a:xfrm>
        </p:spPr>
        <p:txBody>
          <a:bodyPr lIns="0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015F4-62AD-471A-AEC0-4CBB05E0E2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019" y="2137776"/>
            <a:ext cx="4534569" cy="3970924"/>
          </a:xfrm>
        </p:spPr>
        <p:txBody>
          <a:bodyPr anchor="t" anchorCtr="0">
            <a:noAutofit/>
          </a:bodyPr>
          <a:lstStyle>
            <a:lvl1pPr marL="0" indent="-216000">
              <a:spcBef>
                <a:spcPts val="900"/>
              </a:spcBef>
              <a:spcAft>
                <a:spcPts val="1200"/>
              </a:spcAft>
              <a:buFont typeface="+mj-lt"/>
              <a:buAutoNum type="arabicPeriod"/>
              <a:defRPr sz="1600" b="1">
                <a:solidFill>
                  <a:schemeClr val="tx1"/>
                </a:solidFill>
              </a:defRPr>
            </a:lvl1pPr>
            <a:lvl2pPr marL="0" indent="-180000">
              <a:spcBef>
                <a:spcPts val="0"/>
              </a:spcBef>
              <a:buFont typeface="+mj-lt"/>
              <a:buAutoNum type="arabicPeriod"/>
              <a:defRPr sz="1600"/>
            </a:lvl2pPr>
          </a:lstStyle>
          <a:p>
            <a:pPr lvl="0"/>
            <a:r>
              <a:rPr lang="nb-NO" dirty="0"/>
              <a:t>Rediger agendapunkter her</a:t>
            </a:r>
          </a:p>
          <a:p>
            <a:pPr lvl="1"/>
            <a:r>
              <a:rPr lang="nb-NO" dirty="0"/>
              <a:t>Du kan sette inn underpunkter i lister her.</a:t>
            </a:r>
          </a:p>
          <a:p>
            <a:pPr lvl="1"/>
            <a:r>
              <a:rPr lang="nb-NO" dirty="0"/>
              <a:t>Du kan sette inn underpunkter i lister her.</a:t>
            </a:r>
          </a:p>
          <a:p>
            <a:pPr lvl="0"/>
            <a:r>
              <a:rPr lang="en-GB" dirty="0" err="1"/>
              <a:t>Agendapunkt</a:t>
            </a:r>
            <a:endParaRPr lang="en-GB" dirty="0"/>
          </a:p>
          <a:p>
            <a:pPr lvl="1"/>
            <a:r>
              <a:rPr lang="nb-NO" dirty="0"/>
              <a:t>Du kan sette inn underpunkter i lister her.</a:t>
            </a:r>
          </a:p>
          <a:p>
            <a:pPr lvl="1"/>
            <a:r>
              <a:rPr lang="nb-NO" dirty="0"/>
              <a:t>Du kan sette inn underpunkter i lister her.</a:t>
            </a:r>
          </a:p>
          <a:p>
            <a:pPr lvl="1"/>
            <a:r>
              <a:rPr lang="nb-NO" dirty="0"/>
              <a:t>Du kan sette inn underpunkter i lister her.</a:t>
            </a:r>
          </a:p>
          <a:p>
            <a:pPr lvl="0"/>
            <a:r>
              <a:rPr lang="en-GB" dirty="0" err="1"/>
              <a:t>Agendapunkt</a:t>
            </a:r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8D4F0C4-3FB3-4ECB-874B-1C43149A3C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52538" y="6334746"/>
            <a:ext cx="4627562" cy="365125"/>
          </a:xfrm>
        </p:spPr>
        <p:txBody>
          <a:bodyPr rIns="0"/>
          <a:lstStyle/>
          <a:p>
            <a:endParaRPr lang="en-GB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65EC6CB-9DCC-435B-9778-1EDEA0AD6E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32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201" userDrawn="1">
          <p15:clr>
            <a:srgbClr val="FBAE40"/>
          </p15:clr>
        </p15:guide>
        <p15:guide id="3" orient="horz" pos="3848">
          <p15:clr>
            <a:srgbClr val="FBAE40"/>
          </p15:clr>
        </p15:guide>
        <p15:guide id="4" orient="horz" pos="13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433" y="393700"/>
            <a:ext cx="11109325" cy="8463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</a:t>
            </a:r>
            <a:br>
              <a:rPr lang="nb-NO" dirty="0"/>
            </a:br>
            <a:r>
              <a:rPr lang="nb-NO" dirty="0"/>
              <a:t>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782" y="2590288"/>
            <a:ext cx="11114882" cy="36377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538" y="6341889"/>
            <a:ext cx="818962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0054" y="6341889"/>
            <a:ext cx="8636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07953AA-8483-4CC9-B3CB-415A7A3FC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758F1C-F15F-4FF6-B368-6067AB15496B}"/>
              </a:ext>
            </a:extLst>
          </p:cNvPr>
          <p:cNvSpPr/>
          <p:nvPr userDrawn="1"/>
        </p:nvSpPr>
        <p:spPr>
          <a:xfrm>
            <a:off x="541339" y="6319046"/>
            <a:ext cx="11113200" cy="108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0" dirty="0">
              <a:solidFill>
                <a:schemeClr val="accent1"/>
              </a:solidFill>
            </a:endParaRP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CAFB285-CE91-40ED-8B3F-CC5DF25A683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41338" y="6410325"/>
            <a:ext cx="525600" cy="2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1" r:id="rId2"/>
    <p:sldLayoutId id="2147483690" r:id="rId3"/>
    <p:sldLayoutId id="2147483717" r:id="rId4"/>
    <p:sldLayoutId id="2147483671" r:id="rId5"/>
    <p:sldLayoutId id="2147483714" r:id="rId6"/>
    <p:sldLayoutId id="2147483692" r:id="rId7"/>
    <p:sldLayoutId id="2147483693" r:id="rId8"/>
    <p:sldLayoutId id="2147483699" r:id="rId9"/>
    <p:sldLayoutId id="2147483664" r:id="rId10"/>
    <p:sldLayoutId id="2147483694" r:id="rId11"/>
    <p:sldLayoutId id="2147483697" r:id="rId12"/>
    <p:sldLayoutId id="2147483695" r:id="rId13"/>
    <p:sldLayoutId id="2147483700" r:id="rId14"/>
    <p:sldLayoutId id="2147483701" r:id="rId15"/>
    <p:sldLayoutId id="2147483702" r:id="rId16"/>
    <p:sldLayoutId id="2147483703" r:id="rId17"/>
    <p:sldLayoutId id="2147483718" r:id="rId18"/>
    <p:sldLayoutId id="2147483676" r:id="rId19"/>
    <p:sldLayoutId id="2147483707" r:id="rId20"/>
    <p:sldLayoutId id="2147483708" r:id="rId21"/>
    <p:sldLayoutId id="2147483709" r:id="rId22"/>
    <p:sldLayoutId id="2147483679" r:id="rId23"/>
    <p:sldLayoutId id="2147483680" r:id="rId24"/>
    <p:sldLayoutId id="2147483682" r:id="rId25"/>
    <p:sldLayoutId id="2147483684" r:id="rId26"/>
    <p:sldLayoutId id="2147483686" r:id="rId27"/>
    <p:sldLayoutId id="2147483666" r:id="rId28"/>
    <p:sldLayoutId id="2147483667" r:id="rId29"/>
  </p:sldLayoutIdLst>
  <p:txStyles>
    <p:titleStyle>
      <a:lvl1pPr algn="l" defTabSz="914355" rtl="0" eaLnBrk="1" latinLnBrk="0" hangingPunct="1">
        <a:lnSpc>
          <a:spcPct val="10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355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7" userDrawn="1">
          <p15:clr>
            <a:srgbClr val="F26B43"/>
          </p15:clr>
        </p15:guide>
        <p15:guide id="2" pos="341" userDrawn="1">
          <p15:clr>
            <a:srgbClr val="F26B43"/>
          </p15:clr>
        </p15:guide>
        <p15:guide id="3" orient="horz" pos="4038" userDrawn="1">
          <p15:clr>
            <a:srgbClr val="F26B43"/>
          </p15:clr>
        </p15:guide>
        <p15:guide id="4" pos="73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1BD677-FE82-4E0D-857B-041A13290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3018" y="2518613"/>
            <a:ext cx="7724158" cy="738664"/>
          </a:xfrm>
        </p:spPr>
        <p:txBody>
          <a:bodyPr/>
          <a:lstStyle/>
          <a:p>
            <a:r>
              <a:rPr lang="nb-NO" sz="4800" dirty="0"/>
              <a:t>Rammeavtale Ruter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4EDD9A-80EF-4B4A-A194-D186F7070D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Petter Kure Torgersen, </a:t>
            </a:r>
          </a:p>
          <a:p>
            <a:r>
              <a:rPr lang="nb-NO" dirty="0"/>
              <a:t>18.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41805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67C55B2-AA11-4154-B9F2-9BADCB65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68" y="1336674"/>
            <a:ext cx="11549063" cy="4540251"/>
          </a:xfrm>
        </p:spPr>
        <p:txBody>
          <a:bodyPr/>
          <a:lstStyle/>
          <a:p>
            <a:r>
              <a:rPr lang="nb-NO" sz="2000" dirty="0">
                <a:solidFill>
                  <a:schemeClr val="accent1"/>
                </a:solidFill>
              </a:rPr>
              <a:t>Rammeavtale A,C,D	Respons har med posisjonering, materiell og opplærte sjåfører å gjøre, </a:t>
            </a:r>
            <a:br>
              <a:rPr lang="nb-NO" sz="2000" dirty="0">
                <a:solidFill>
                  <a:schemeClr val="accent1"/>
                </a:solidFill>
              </a:rPr>
            </a:br>
            <a:r>
              <a:rPr lang="nb-NO" sz="2000" dirty="0">
                <a:solidFill>
                  <a:schemeClr val="accent1"/>
                </a:solidFill>
              </a:rPr>
              <a:t>			Vy buss har i liten grad kjørt eller deltatt</a:t>
            </a:r>
            <a:br>
              <a:rPr lang="nb-NO" sz="2000" dirty="0">
                <a:solidFill>
                  <a:schemeClr val="accent1"/>
                </a:solidFill>
              </a:rPr>
            </a:br>
            <a:endParaRPr lang="nb-NO" sz="2000" dirty="0">
              <a:solidFill>
                <a:schemeClr val="accent1"/>
              </a:solidFill>
            </a:endParaRPr>
          </a:p>
          <a:p>
            <a:r>
              <a:rPr lang="nb-NO" sz="2000" dirty="0">
                <a:solidFill>
                  <a:schemeClr val="accent1"/>
                </a:solidFill>
              </a:rPr>
              <a:t>Rammeavtale B	Ikke aktuelt for Vy buss</a:t>
            </a:r>
            <a:br>
              <a:rPr lang="nb-NO" sz="2000" dirty="0">
                <a:solidFill>
                  <a:schemeClr val="accent1"/>
                </a:solidFill>
              </a:rPr>
            </a:br>
            <a:endParaRPr lang="nb-NO" sz="2000" dirty="0">
              <a:solidFill>
                <a:schemeClr val="accent1"/>
              </a:solidFill>
            </a:endParaRPr>
          </a:p>
          <a:p>
            <a:r>
              <a:rPr lang="nb-NO" sz="2000" dirty="0">
                <a:solidFill>
                  <a:schemeClr val="accent1"/>
                </a:solidFill>
              </a:rPr>
              <a:t>Rammeavtale E: 	I hovedsak greie konkurranser å forholde seg til </a:t>
            </a:r>
            <a:br>
              <a:rPr lang="nb-NO" sz="2000" dirty="0">
                <a:solidFill>
                  <a:schemeClr val="accent1"/>
                </a:solidFill>
              </a:rPr>
            </a:br>
            <a:r>
              <a:rPr lang="nb-NO" sz="2000" dirty="0">
                <a:solidFill>
                  <a:schemeClr val="accent1"/>
                </a:solidFill>
              </a:rPr>
              <a:t>			Unødig (?) strenge materiellkrav, høy vekting av busstype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			</a:t>
            </a:r>
            <a:r>
              <a:rPr lang="en-US" sz="2000" dirty="0" err="1">
                <a:solidFill>
                  <a:schemeClr val="accent1"/>
                </a:solidFill>
              </a:rPr>
              <a:t>Høy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vekting</a:t>
            </a:r>
            <a:r>
              <a:rPr lang="en-US" sz="2000" dirty="0">
                <a:solidFill>
                  <a:schemeClr val="accent1"/>
                </a:solidFill>
              </a:rPr>
              <a:t> av </a:t>
            </a:r>
            <a:r>
              <a:rPr lang="en-US" sz="2000" dirty="0" err="1">
                <a:solidFill>
                  <a:schemeClr val="accent1"/>
                </a:solidFill>
              </a:rPr>
              <a:t>ytre</a:t>
            </a:r>
            <a:r>
              <a:rPr lang="en-US" sz="2000" dirty="0">
                <a:solidFill>
                  <a:schemeClr val="accent1"/>
                </a:solidFill>
              </a:rPr>
              <a:t> design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			</a:t>
            </a:r>
            <a:r>
              <a:rPr lang="en-US" sz="2000" dirty="0" err="1">
                <a:solidFill>
                  <a:schemeClr val="accent1"/>
                </a:solidFill>
              </a:rPr>
              <a:t>Nødvendig</a:t>
            </a:r>
            <a:r>
              <a:rPr lang="en-US" sz="2000" dirty="0">
                <a:solidFill>
                  <a:schemeClr val="accent1"/>
                </a:solidFill>
              </a:rPr>
              <a:t> med </a:t>
            </a:r>
            <a:r>
              <a:rPr lang="en-US" sz="2000" dirty="0" err="1">
                <a:solidFill>
                  <a:schemeClr val="accent1"/>
                </a:solidFill>
              </a:rPr>
              <a:t>så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mye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beskrivelse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oppdragsforståelse</a:t>
            </a:r>
            <a:r>
              <a:rPr lang="en-US" sz="2000" dirty="0">
                <a:solidFill>
                  <a:schemeClr val="accent1"/>
                </a:solidFill>
              </a:rPr>
              <a:t> – </a:t>
            </a:r>
            <a:r>
              <a:rPr lang="en-US" sz="2000" dirty="0" err="1">
                <a:solidFill>
                  <a:schemeClr val="accent1"/>
                </a:solidFill>
              </a:rPr>
              <a:t>mye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ressursbrus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			</a:t>
            </a:r>
            <a:r>
              <a:rPr lang="en-US" sz="2000" dirty="0" err="1">
                <a:solidFill>
                  <a:schemeClr val="accent1"/>
                </a:solidFill>
              </a:rPr>
              <a:t>Sene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utlysninger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			</a:t>
            </a:r>
            <a:r>
              <a:rPr lang="en-US" sz="2000" dirty="0" err="1">
                <a:solidFill>
                  <a:schemeClr val="accent1"/>
                </a:solidFill>
              </a:rPr>
              <a:t>Høye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krav</a:t>
            </a:r>
            <a:r>
              <a:rPr lang="en-US" sz="2000" dirty="0">
                <a:solidFill>
                  <a:schemeClr val="accent1"/>
                </a:solidFill>
              </a:rPr>
              <a:t> rent </a:t>
            </a:r>
            <a:r>
              <a:rPr lang="en-US" sz="2000" dirty="0" err="1">
                <a:solidFill>
                  <a:schemeClr val="accent1"/>
                </a:solidFill>
              </a:rPr>
              <a:t>kontraktsmessig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			</a:t>
            </a:r>
            <a:r>
              <a:rPr lang="en-US" sz="2000" dirty="0" err="1">
                <a:solidFill>
                  <a:schemeClr val="accent1"/>
                </a:solidFill>
              </a:rPr>
              <a:t>Kontraktslengde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beredskapsbusser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			</a:t>
            </a:r>
            <a:r>
              <a:rPr lang="en-US" sz="2000" dirty="0" err="1">
                <a:solidFill>
                  <a:schemeClr val="accent1"/>
                </a:solidFill>
              </a:rPr>
              <a:t>Godt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samarbeid</a:t>
            </a:r>
            <a:r>
              <a:rPr lang="en-US" sz="2000" dirty="0">
                <a:solidFill>
                  <a:schemeClr val="accent1"/>
                </a:solidFill>
              </a:rPr>
              <a:t> med IOSS – </a:t>
            </a:r>
            <a:r>
              <a:rPr lang="en-US" sz="2000" dirty="0" err="1">
                <a:solidFill>
                  <a:schemeClr val="accent1"/>
                </a:solidFill>
              </a:rPr>
              <a:t>løser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oppgavene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 best </a:t>
            </a:r>
            <a:r>
              <a:rPr lang="en-US" sz="2000" dirty="0" err="1">
                <a:solidFill>
                  <a:schemeClr val="accent1"/>
                </a:solidFill>
              </a:rPr>
              <a:t>mulig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fellesskap</a:t>
            </a:r>
            <a:r>
              <a:rPr lang="en-US" sz="2000" dirty="0">
                <a:solidFill>
                  <a:schemeClr val="accent1"/>
                </a:solidFill>
              </a:rPr>
              <a:t>  </a:t>
            </a:r>
            <a:br>
              <a:rPr lang="en-US" sz="2000" dirty="0"/>
            </a:br>
            <a:r>
              <a:rPr lang="en-US" sz="2000" dirty="0"/>
              <a:t>			</a:t>
            </a:r>
            <a:endParaRPr lang="nb-NO" sz="2000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9EEC8ECE-4878-44D6-A5CC-23714B322795}"/>
              </a:ext>
            </a:extLst>
          </p:cNvPr>
          <p:cNvSpPr txBox="1">
            <a:spLocks/>
          </p:cNvSpPr>
          <p:nvPr/>
        </p:nvSpPr>
        <p:spPr>
          <a:xfrm>
            <a:off x="508618" y="258013"/>
            <a:ext cx="7724158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35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7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400"/>
              <a:t>Erfaringer dagens avtale 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5200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67C55B2-AA11-4154-B9F2-9BADCB65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8" y="1158874"/>
            <a:ext cx="11549063" cy="4540251"/>
          </a:xfrm>
        </p:spPr>
        <p:txBody>
          <a:bodyPr/>
          <a:lstStyle/>
          <a:p>
            <a:r>
              <a:rPr lang="nb-NO" sz="1800" dirty="0">
                <a:solidFill>
                  <a:schemeClr val="accent1"/>
                </a:solidFill>
              </a:rPr>
              <a:t>Prosedyrebeskrivelsen: 		</a:t>
            </a:r>
            <a:r>
              <a:rPr lang="nb-NO" sz="1800" dirty="0" err="1">
                <a:solidFill>
                  <a:schemeClr val="accent1"/>
                </a:solidFill>
              </a:rPr>
              <a:t>Pkt</a:t>
            </a:r>
            <a:r>
              <a:rPr lang="nb-NO" sz="1800" dirty="0">
                <a:solidFill>
                  <a:schemeClr val="accent1"/>
                </a:solidFill>
              </a:rPr>
              <a:t> 1.2 	Kontrakt A Ledd + Boggi, ikke avstemt med Kontrakt og Materiell 					hvor  Boggi er sammen med Normalbuss (som vi(y) ønsker).</a:t>
            </a:r>
            <a:br>
              <a:rPr lang="nb-NO" sz="1800" dirty="0">
                <a:solidFill>
                  <a:schemeClr val="accent1"/>
                </a:solidFill>
              </a:rPr>
            </a:br>
            <a:r>
              <a:rPr lang="nb-NO" sz="1800" dirty="0">
                <a:solidFill>
                  <a:schemeClr val="accent1"/>
                </a:solidFill>
              </a:rPr>
              <a:t>				</a:t>
            </a:r>
            <a:r>
              <a:rPr lang="nb-NO" sz="1800" dirty="0" err="1">
                <a:solidFill>
                  <a:schemeClr val="accent1"/>
                </a:solidFill>
              </a:rPr>
              <a:t>Pkt</a:t>
            </a:r>
            <a:r>
              <a:rPr lang="nb-NO" sz="1800" dirty="0">
                <a:solidFill>
                  <a:schemeClr val="accent1"/>
                </a:solidFill>
              </a:rPr>
              <a:t> 1.2 	Terskel for avtale D 1 000 000 kr. Burde denne vært lavere for å 					sikre bedre konkurranse ?</a:t>
            </a:r>
            <a:br>
              <a:rPr lang="nb-NO" sz="1800" dirty="0">
                <a:solidFill>
                  <a:schemeClr val="accent1"/>
                </a:solidFill>
              </a:rPr>
            </a:br>
            <a:r>
              <a:rPr lang="nb-NO" sz="1800" dirty="0">
                <a:solidFill>
                  <a:schemeClr val="accent1"/>
                </a:solidFill>
              </a:rPr>
              <a:t>				</a:t>
            </a:r>
            <a:r>
              <a:rPr lang="nb-NO" sz="1800" dirty="0" err="1">
                <a:solidFill>
                  <a:schemeClr val="accent1"/>
                </a:solidFill>
              </a:rPr>
              <a:t>Pkt</a:t>
            </a:r>
            <a:r>
              <a:rPr lang="nb-NO" sz="1800" dirty="0">
                <a:solidFill>
                  <a:schemeClr val="accent1"/>
                </a:solidFill>
              </a:rPr>
              <a:t> 1.5 	Voldsom opsjonsperiode (?)</a:t>
            </a:r>
            <a:br>
              <a:rPr lang="nb-NO" sz="1800" dirty="0">
                <a:solidFill>
                  <a:schemeClr val="accent1"/>
                </a:solidFill>
              </a:rPr>
            </a:br>
            <a:r>
              <a:rPr lang="nb-NO" sz="1800" dirty="0">
                <a:solidFill>
                  <a:schemeClr val="accent1"/>
                </a:solidFill>
              </a:rPr>
              <a:t>				</a:t>
            </a:r>
            <a:r>
              <a:rPr lang="nb-NO" sz="1800" dirty="0" err="1">
                <a:solidFill>
                  <a:schemeClr val="accent1"/>
                </a:solidFill>
              </a:rPr>
              <a:t>Pkt</a:t>
            </a:r>
            <a:r>
              <a:rPr lang="nb-NO" sz="1800" dirty="0">
                <a:solidFill>
                  <a:schemeClr val="accent1"/>
                </a:solidFill>
              </a:rPr>
              <a:t> 1.7 	Er det nødvendig med en så omfattende prosess ? </a:t>
            </a:r>
          </a:p>
          <a:p>
            <a:r>
              <a:rPr lang="nb-NO" sz="1800" dirty="0">
                <a:solidFill>
                  <a:schemeClr val="accent1"/>
                </a:solidFill>
              </a:rPr>
              <a:t>Kontrakt 			</a:t>
            </a:r>
            <a:r>
              <a:rPr lang="nb-NO" sz="1800" dirty="0" err="1">
                <a:solidFill>
                  <a:schemeClr val="accent1"/>
                </a:solidFill>
              </a:rPr>
              <a:t>Pkt</a:t>
            </a:r>
            <a:r>
              <a:rPr lang="nb-NO" sz="1800" dirty="0">
                <a:solidFill>
                  <a:schemeClr val="accent1"/>
                </a:solidFill>
              </a:rPr>
              <a:t> 6.7 	Bonus, usikker på om den er styrende for om man sier ja 						eller nei</a:t>
            </a:r>
            <a:br>
              <a:rPr lang="nb-NO" sz="1800" dirty="0">
                <a:solidFill>
                  <a:schemeClr val="accent1"/>
                </a:solidFill>
              </a:rPr>
            </a:br>
            <a:r>
              <a:rPr lang="nb-NO" sz="1800" dirty="0">
                <a:solidFill>
                  <a:schemeClr val="accent1"/>
                </a:solidFill>
              </a:rPr>
              <a:t>				</a:t>
            </a:r>
            <a:r>
              <a:rPr lang="nb-NO" sz="1800" dirty="0" err="1">
                <a:solidFill>
                  <a:schemeClr val="accent1"/>
                </a:solidFill>
              </a:rPr>
              <a:t>Pkt</a:t>
            </a:r>
            <a:r>
              <a:rPr lang="nb-NO" sz="1800" dirty="0">
                <a:solidFill>
                  <a:schemeClr val="accent1"/>
                </a:solidFill>
              </a:rPr>
              <a:t> 16.4 og 16.5 bidrar neppe til verken balansert kontrakt eller 						positivt samarbeidsklima</a:t>
            </a:r>
          </a:p>
          <a:p>
            <a:r>
              <a:rPr lang="nb-NO" sz="1800" dirty="0">
                <a:solidFill>
                  <a:schemeClr val="accent1"/>
                </a:solidFill>
              </a:rPr>
              <a:t>Oppdragsbeskrivelsen		Legges det for høye krav til både utførelse og materiell </a:t>
            </a:r>
            <a:r>
              <a:rPr lang="nb-NO" sz="1800" dirty="0" err="1">
                <a:solidFill>
                  <a:schemeClr val="accent1"/>
                </a:solidFill>
              </a:rPr>
              <a:t>ift</a:t>
            </a:r>
            <a:r>
              <a:rPr lang="nb-NO" sz="1800" dirty="0">
                <a:solidFill>
                  <a:schemeClr val="accent1"/>
                </a:solidFill>
              </a:rPr>
              <a:t> hva 						kunden har behov for ? </a:t>
            </a:r>
          </a:p>
          <a:p>
            <a:r>
              <a:rPr lang="nb-NO" sz="1800" dirty="0">
                <a:solidFill>
                  <a:schemeClr val="accent1"/>
                </a:solidFill>
              </a:rPr>
              <a:t>Materiellbeskrivelsen		</a:t>
            </a:r>
            <a:r>
              <a:rPr lang="nb-NO" sz="1800" dirty="0" err="1">
                <a:solidFill>
                  <a:schemeClr val="accent1"/>
                </a:solidFill>
              </a:rPr>
              <a:t>Pkt</a:t>
            </a:r>
            <a:r>
              <a:rPr lang="nb-NO" sz="1800" dirty="0">
                <a:solidFill>
                  <a:schemeClr val="accent1"/>
                </a:solidFill>
              </a:rPr>
              <a:t> 4.2. 	Hvorfor fossilfritt fra 1.1.21 når kontrakten begynner 1.9.20 ? </a:t>
            </a:r>
            <a:r>
              <a:rPr lang="nb-NO" sz="2000" dirty="0">
                <a:solidFill>
                  <a:schemeClr val="accent1"/>
                </a:solidFill>
              </a:rPr>
              <a:t>	</a:t>
            </a:r>
            <a:br>
              <a:rPr lang="nb-NO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				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 err="1">
                <a:solidFill>
                  <a:schemeClr val="accent1"/>
                </a:solidFill>
              </a:rPr>
              <a:t>Positivt</a:t>
            </a:r>
            <a:r>
              <a:rPr lang="en-US" sz="2000" dirty="0">
                <a:solidFill>
                  <a:schemeClr val="accent1"/>
                </a:solidFill>
              </a:rPr>
              <a:t> at det </a:t>
            </a:r>
            <a:r>
              <a:rPr lang="en-US" sz="2000" dirty="0" err="1">
                <a:solidFill>
                  <a:schemeClr val="accent1"/>
                </a:solidFill>
              </a:rPr>
              <a:t>åpnes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opp</a:t>
            </a:r>
            <a:r>
              <a:rPr lang="en-US" sz="2000" dirty="0">
                <a:solidFill>
                  <a:schemeClr val="accent1"/>
                </a:solidFill>
              </a:rPr>
              <a:t> for 3 </a:t>
            </a:r>
            <a:r>
              <a:rPr lang="en-US" sz="2000" dirty="0" err="1">
                <a:solidFill>
                  <a:schemeClr val="accent1"/>
                </a:solidFill>
              </a:rPr>
              <a:t>kategorier</a:t>
            </a:r>
            <a:r>
              <a:rPr lang="en-US" sz="2000" dirty="0">
                <a:solidFill>
                  <a:schemeClr val="accent1"/>
                </a:solidFill>
              </a:rPr>
              <a:t> busser, men </a:t>
            </a:r>
            <a:r>
              <a:rPr lang="en-US" sz="2000" dirty="0" err="1">
                <a:solidFill>
                  <a:schemeClr val="accent1"/>
                </a:solidFill>
              </a:rPr>
              <a:t>utfordringen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er</a:t>
            </a:r>
            <a:r>
              <a:rPr lang="en-US" sz="2000" dirty="0">
                <a:solidFill>
                  <a:schemeClr val="accent1"/>
                </a:solidFill>
              </a:rPr>
              <a:t> like </a:t>
            </a:r>
            <a:r>
              <a:rPr lang="en-US" sz="2000" dirty="0" err="1">
                <a:solidFill>
                  <a:schemeClr val="accent1"/>
                </a:solidFill>
              </a:rPr>
              <a:t>stor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knyttet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til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sjåførtilgang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opplæringsbehov</a:t>
            </a:r>
            <a:r>
              <a:rPr lang="en-US" sz="2000" dirty="0">
                <a:solidFill>
                  <a:schemeClr val="accent1"/>
                </a:solidFill>
              </a:rPr>
              <a:t> - </a:t>
            </a:r>
            <a:r>
              <a:rPr lang="en-US" sz="2000" dirty="0" err="1">
                <a:solidFill>
                  <a:schemeClr val="accent1"/>
                </a:solidFill>
              </a:rPr>
              <a:t>opplæringstider</a:t>
            </a:r>
            <a:endParaRPr lang="nb-NO" sz="2000" dirty="0">
              <a:solidFill>
                <a:schemeClr val="accent1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2E99D19-F330-4673-8895-74E7BCE62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8" y="115848"/>
            <a:ext cx="806570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rgbClr val="26322C"/>
      </a:dk1>
      <a:lt1>
        <a:srgbClr val="FFFFFF"/>
      </a:lt1>
      <a:dk2>
        <a:srgbClr val="494F53"/>
      </a:dk2>
      <a:lt2>
        <a:srgbClr val="F2F2F2"/>
      </a:lt2>
      <a:accent1>
        <a:srgbClr val="00665E"/>
      </a:accent1>
      <a:accent2>
        <a:srgbClr val="009579"/>
      </a:accent2>
      <a:accent3>
        <a:srgbClr val="C5C7C3"/>
      </a:accent3>
      <a:accent4>
        <a:srgbClr val="DF8200"/>
      </a:accent4>
      <a:accent5>
        <a:srgbClr val="FBE365"/>
      </a:accent5>
      <a:accent6>
        <a:srgbClr val="A7BCD6"/>
      </a:accent6>
      <a:hlink>
        <a:srgbClr val="00957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y_PPT_Mal_Bilder.pptx  -  Skrivebeskyttet" id="{ED5AA38A-4625-4E86-A951-0EA3B080B166}" vid="{3E108F5F-48DF-4800-8FEC-B00AB6895B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Vy_PPT_Mal_Bilder</Template>
  <TotalTime>883</TotalTime>
  <Words>21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Rammeavtale Ruter 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Ledermøte 13.05.2019</dc:title>
  <dc:creator>Ole Engebret Haugen</dc:creator>
  <cp:lastModifiedBy>Petter Kure Torgersen</cp:lastModifiedBy>
  <cp:revision>44</cp:revision>
  <dcterms:created xsi:type="dcterms:W3CDTF">2019-05-08T07:58:25Z</dcterms:created>
  <dcterms:modified xsi:type="dcterms:W3CDTF">2019-09-17T12:02:35Z</dcterms:modified>
</cp:coreProperties>
</file>