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0" r:id="rId2"/>
    <p:sldId id="374" r:id="rId3"/>
    <p:sldId id="375" r:id="rId4"/>
    <p:sldId id="356" r:id="rId5"/>
    <p:sldId id="376" r:id="rId6"/>
    <p:sldId id="366" r:id="rId7"/>
    <p:sldId id="367" r:id="rId8"/>
    <p:sldId id="370" r:id="rId9"/>
    <p:sldId id="368" r:id="rId10"/>
    <p:sldId id="369" r:id="rId11"/>
    <p:sldId id="377" r:id="rId12"/>
    <p:sldId id="371" r:id="rId13"/>
    <p:sldId id="372" r:id="rId14"/>
    <p:sldId id="373" r:id="rId15"/>
    <p:sldId id="378" r:id="rId16"/>
    <p:sldId id="380" r:id="rId17"/>
  </p:sldIdLst>
  <p:sldSz cx="9144000" cy="6858000" type="screen4x3"/>
  <p:notesSz cx="6797675" cy="992663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3366FF"/>
    <a:srgbClr val="006666"/>
    <a:srgbClr val="009999"/>
    <a:srgbClr val="008080"/>
    <a:srgbClr val="FFFF00"/>
    <a:srgbClr val="66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7486" autoAdjust="0"/>
  </p:normalViewPr>
  <p:slideViewPr>
    <p:cSldViewPr snapToGrid="0"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650" y="-7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nb-NO"/>
              <a:t>Skyss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39680"/>
        <c:axId val="123641216"/>
      </c:barChart>
      <c:catAx>
        <c:axId val="123639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3641216"/>
        <c:crosses val="autoZero"/>
        <c:auto val="1"/>
        <c:lblAlgn val="ctr"/>
        <c:lblOffset val="100"/>
        <c:noMultiLvlLbl val="0"/>
      </c:catAx>
      <c:valAx>
        <c:axId val="1236412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3639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0.04229</cdr:x>
      <cdr:y>0.04109</cdr:y>
    </cdr:from>
    <cdr:to>
      <cdr:x>1</cdr:x>
      <cdr:y>1</cdr:y>
    </cdr:to>
    <cdr:sp macro="" textlink="">
      <cdr:nvSpPr>
        <cdr:cNvPr id="3" name="Plassholder for innhold 6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204216" y="141289"/>
          <a:ext cx="4624959" cy="32972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nb-NO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2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marL="0" indent="0">
            <a:buNone/>
          </a:pPr>
          <a:r>
            <a:rPr lang="nb-NO" sz="1600" b="1" dirty="0" smtClean="0">
              <a:solidFill>
                <a:schemeClr val="tx1"/>
              </a:solidFill>
            </a:rPr>
            <a:t>Områder hvor selskapet er representert</a:t>
          </a:r>
        </a:p>
        <a:p xmlns:a="http://schemas.openxmlformats.org/drawingml/2006/main">
          <a:pPr marL="0" indent="0">
            <a:buNone/>
          </a:pPr>
          <a:endParaRPr lang="nb-NO" sz="16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nb-NO" sz="1600" dirty="0" err="1" smtClean="0">
              <a:solidFill>
                <a:schemeClr val="tx1"/>
              </a:solidFill>
            </a:rPr>
            <a:t>Kolumbus</a:t>
          </a:r>
          <a:r>
            <a:rPr lang="nb-NO" sz="1600" dirty="0" smtClean="0">
              <a:solidFill>
                <a:schemeClr val="tx1"/>
              </a:solidFill>
            </a:rPr>
            <a:t> i Rogaland</a:t>
          </a:r>
        </a:p>
        <a:p xmlns:a="http://schemas.openxmlformats.org/drawingml/2006/main">
          <a:r>
            <a:rPr lang="nb-NO" sz="1600" dirty="0" smtClean="0">
              <a:solidFill>
                <a:schemeClr val="tx1"/>
              </a:solidFill>
            </a:rPr>
            <a:t>Skyss i Hordaland</a:t>
          </a:r>
        </a:p>
        <a:p xmlns:a="http://schemas.openxmlformats.org/drawingml/2006/main">
          <a:pPr marL="0" indent="0">
            <a:buNone/>
          </a:pPr>
          <a:r>
            <a:rPr lang="nb-NO" sz="1600" dirty="0" smtClean="0">
              <a:solidFill>
                <a:schemeClr val="tx1"/>
              </a:solidFill>
            </a:rPr>
            <a:t>FRAM i Møre og Romsdal</a:t>
          </a:r>
        </a:p>
        <a:p xmlns:a="http://schemas.openxmlformats.org/drawingml/2006/main">
          <a:pPr marL="0" indent="0">
            <a:buNone/>
          </a:pPr>
          <a:r>
            <a:rPr lang="nb-NO" sz="1600" dirty="0" err="1" smtClean="0">
              <a:solidFill>
                <a:schemeClr val="tx1"/>
              </a:solidFill>
            </a:rPr>
            <a:t>AtB</a:t>
          </a:r>
          <a:r>
            <a:rPr lang="nb-NO" sz="1600" dirty="0" smtClean="0">
              <a:solidFill>
                <a:schemeClr val="tx1"/>
              </a:solidFill>
            </a:rPr>
            <a:t> i Sør Trøndelag</a:t>
          </a:r>
        </a:p>
        <a:p xmlns:a="http://schemas.openxmlformats.org/drawingml/2006/main">
          <a:pPr marL="0" indent="0">
            <a:buNone/>
          </a:pPr>
          <a:r>
            <a:rPr lang="nb-NO" sz="1600" dirty="0" smtClean="0">
              <a:solidFill>
                <a:schemeClr val="tx1"/>
              </a:solidFill>
            </a:rPr>
            <a:t>Vestviken Kollektivtrafikk i Vestfold </a:t>
          </a:r>
        </a:p>
        <a:p xmlns:a="http://schemas.openxmlformats.org/drawingml/2006/main">
          <a:pPr marL="0" indent="0">
            <a:buNone/>
          </a:pPr>
          <a:endParaRPr lang="nb-NO" sz="1600" dirty="0" smtClean="0"/>
        </a:p>
        <a:p xmlns:a="http://schemas.openxmlformats.org/drawingml/2006/main">
          <a:pPr marL="0" indent="0">
            <a:buNone/>
          </a:pPr>
          <a:endParaRPr lang="nb-NO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155642-3FE1-4817-89BF-FE855E7B64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102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nb-NO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97970A2-AE95-4126-874F-82F853FE60C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521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A56F5-5162-4F72-AC31-67003F3326D6}" type="slidenum">
              <a:rPr lang="nb-NO"/>
              <a:pPr/>
              <a:t>1</a:t>
            </a:fld>
            <a:endParaRPr lang="nb-NO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526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03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79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491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996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09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A56F5-5162-4F72-AC31-67003F3326D6}" type="slidenum">
              <a:rPr lang="nb-NO"/>
              <a:pPr/>
              <a:t>16</a:t>
            </a:fld>
            <a:endParaRPr lang="nb-NO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889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Snart 120 års historie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86 fusjoner ligger bak dagens Tide</a:t>
            </a:r>
          </a:p>
          <a:p>
            <a:pPr eaLnBrk="1" hangingPunct="1"/>
            <a:endParaRPr lang="nb-NO" smtClean="0"/>
          </a:p>
          <a:p>
            <a:pPr eaLnBrk="1" hangingPunct="1"/>
            <a:r>
              <a:rPr lang="nb-NO" smtClean="0"/>
              <a:t>Det Stavangerske Dampskipselskap 76,4 % </a:t>
            </a:r>
          </a:p>
          <a:p>
            <a:pPr eaLnBrk="1" hangingPunct="1"/>
            <a:r>
              <a:rPr lang="nb-NO" smtClean="0"/>
              <a:t>Sparebanken Vest: 9,6 %</a:t>
            </a:r>
          </a:p>
          <a:p>
            <a:pPr eaLnBrk="1" hangingPunct="1">
              <a:spcBef>
                <a:spcPct val="40000"/>
              </a:spcBef>
            </a:pPr>
            <a:r>
              <a:rPr lang="nb-NO" smtClean="0"/>
              <a:t>YTF – avdeling 80: 2,2 %</a:t>
            </a:r>
          </a:p>
          <a:p>
            <a:pPr eaLnBrk="1" hangingPunct="1">
              <a:spcBef>
                <a:spcPct val="55000"/>
              </a:spcBef>
            </a:pPr>
            <a:endParaRPr lang="nb-NO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endParaRPr lang="nb-NO" smtClean="0"/>
          </a:p>
        </p:txBody>
      </p:sp>
      <p:sp>
        <p:nvSpPr>
          <p:cNvPr id="297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813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defTabSz="912813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defTabSz="912813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defTabSz="912813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defTabSz="912813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EC81C081-47F8-4D31-9B85-5F8CCCA4AA5B}" type="slidenum">
              <a:rPr lang="nb-NO" sz="1200" smtClean="0">
                <a:solidFill>
                  <a:schemeClr val="tx1"/>
                </a:solidFill>
                <a:latin typeface="Times" pitchFamily="18" charset="0"/>
              </a:rPr>
              <a:pPr/>
              <a:t>3</a:t>
            </a:fld>
            <a:endParaRPr lang="nb-NO" sz="1200" smtClean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669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4961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66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8919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504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70A2-AE95-4126-874F-82F853FE60C8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74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9900" y="722313"/>
            <a:ext cx="8231188" cy="8382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Click to edit Master title style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752600"/>
            <a:ext cx="8231188" cy="304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b-NO" noProof="0" smtClean="0"/>
              <a:t>Click to edit Master subtitle style</a:t>
            </a:r>
          </a:p>
        </p:txBody>
      </p:sp>
      <p:graphicFrame>
        <p:nvGraphicFramePr>
          <p:cNvPr id="149512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79" r:id="rId4" imgW="0" imgH="0" progId="PowerPoint.Show.8">
                  <p:embed/>
                </p:oleObj>
              </mc:Choice>
              <mc:Fallback>
                <p:oleObj r:id="rId4" imgW="0" imgH="0" progId="PowerPoint.Show.8">
                  <p:embed/>
                  <p:pic>
                    <p:nvPicPr>
                      <p:cNvPr id="0" name="Base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6" name="Rectangle 1036"/>
          <p:cNvSpPr>
            <a:spLocks noGrp="1" noChangeArrowheads="1"/>
          </p:cNvSpPr>
          <p:nvPr>
            <p:ph type="dt" sz="half" idx="2"/>
          </p:nvPr>
        </p:nvSpPr>
        <p:spPr>
          <a:xfrm>
            <a:off x="5867400" y="6473825"/>
            <a:ext cx="28194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49517" name="Rectangle 10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149518" name="Rectangle 103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33400" y="6473825"/>
            <a:ext cx="8382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B4462B-89BA-49B9-A7C5-F5E301150EB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D6ACE-F63E-4EC8-96DF-FC8C293AC1E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41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64325" y="722313"/>
            <a:ext cx="2060575" cy="54498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82600" y="722313"/>
            <a:ext cx="6029325" cy="54498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3339B-4378-4679-9354-2A3208A735E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9817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tel og skjematisk tegning eller organisasjons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722313"/>
            <a:ext cx="8229600" cy="838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SmartArt 2"/>
          <p:cNvSpPr>
            <a:spLocks noGrp="1"/>
          </p:cNvSpPr>
          <p:nvPr>
            <p:ph type="dgm" idx="1"/>
          </p:nvPr>
        </p:nvSpPr>
        <p:spPr>
          <a:xfrm>
            <a:off x="482600" y="1752600"/>
            <a:ext cx="8229600" cy="44196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867400" y="6477000"/>
            <a:ext cx="2362200" cy="3810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4478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334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930033AF-57E2-439A-B2FA-F0591D268C0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53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95300" y="722313"/>
            <a:ext cx="8229600" cy="8382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abell 2"/>
          <p:cNvSpPr>
            <a:spLocks noGrp="1"/>
          </p:cNvSpPr>
          <p:nvPr>
            <p:ph type="tbl" idx="1"/>
          </p:nvPr>
        </p:nvSpPr>
        <p:spPr>
          <a:xfrm>
            <a:off x="482600" y="1752600"/>
            <a:ext cx="8229600" cy="4419600"/>
          </a:xfrm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867400" y="6477000"/>
            <a:ext cx="2362200" cy="3810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4478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334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94DE0C68-CFBE-443C-A1F7-6C4AD0663BF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21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CD299-4D77-41A8-8727-7FA6190FA90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11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5F3A7-3A50-4A7F-8569-87DFAD077D0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2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82600" y="17526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3600" y="17526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576C0-A9E0-45BC-89BF-36FA8B33A23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387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4929-91A2-4E7E-8307-1C9B595D731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9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E355-BEF2-46E6-8CE7-BBF36317EDF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799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C2BE-7463-48F6-9900-FD340271344E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206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B72F-8E33-430F-85D7-E2C5210B18C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1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A27E2-9DD1-44A0-807A-3C225069AFA4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22313"/>
            <a:ext cx="8229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7526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867400" y="6477000"/>
            <a:ext cx="2362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477000"/>
            <a:ext cx="4343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34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1"/>
                </a:solidFill>
              </a:defRPr>
            </a:lvl1pPr>
          </a:lstStyle>
          <a:p>
            <a:fld id="{9B4BC399-8E21-4520-885B-4B7B3D778629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o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314825" y="5502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Tildelingskriterier, funksjonskrav vs. minimumskrav og konkurransen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Tydelig angivelse av hvilke kvalitetskriterium som vil bli </a:t>
            </a:r>
            <a:r>
              <a:rPr lang="nb-NO" dirty="0" smtClean="0"/>
              <a:t>vektet</a:t>
            </a:r>
          </a:p>
          <a:p>
            <a:r>
              <a:rPr lang="nb-NO" dirty="0" smtClean="0"/>
              <a:t>Samsvar mellom oppgitt og faktisk vekting av tildelingskriterier</a:t>
            </a:r>
          </a:p>
          <a:p>
            <a:pPr lvl="1"/>
            <a:r>
              <a:rPr lang="nb-NO" dirty="0" smtClean="0"/>
              <a:t>Unngå bruk av sterkt utslagsgivende modeller</a:t>
            </a:r>
          </a:p>
          <a:p>
            <a:pPr lvl="1"/>
            <a:r>
              <a:rPr lang="nb-NO" dirty="0" smtClean="0"/>
              <a:t>Full benyttelse av skalaen for kvalitets- og miljøkriterier</a:t>
            </a:r>
            <a:endParaRPr lang="nb-NO" dirty="0"/>
          </a:p>
          <a:p>
            <a:r>
              <a:rPr lang="nb-NO" dirty="0" smtClean="0"/>
              <a:t>Benyttelse av funksjonskrav fremfor minimumskrav</a:t>
            </a:r>
            <a:endParaRPr lang="nb-NO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6" b="7981"/>
          <a:stretch/>
        </p:blipFill>
        <p:spPr bwMode="auto">
          <a:xfrm>
            <a:off x="6567487" y="4714875"/>
            <a:ext cx="227116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9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22313" y="1924957"/>
            <a:ext cx="7772400" cy="1362075"/>
          </a:xfrm>
        </p:spPr>
        <p:txBody>
          <a:bodyPr/>
          <a:lstStyle/>
          <a:p>
            <a:pPr algn="ctr"/>
            <a:r>
              <a:rPr lang="nb-NO" dirty="0" smtClean="0"/>
              <a:t>Innspill til Parallelle rammeavtaler om busstjenester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45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 til gjennomføring av denne type oppdrag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Kvalifikasjonskrav </a:t>
            </a:r>
            <a:r>
              <a:rPr lang="nb-NO" dirty="0" smtClean="0"/>
              <a:t>som sikrer seriøse tilbydere </a:t>
            </a:r>
          </a:p>
          <a:p>
            <a:r>
              <a:rPr lang="nb-NO" dirty="0" smtClean="0"/>
              <a:t>Oppdrag lagt opp på en måte som muliggjør deltagelse fra operatører som ikke er representert i området fra før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71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 til bussmateriell og tilgjengelig kapasitet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Materiellkrav som gir operatører fleksibilitet til å stille med stor kapasitet samtidig som man ivaretar krav til sikkerhet, miljø og </a:t>
            </a:r>
            <a:r>
              <a:rPr lang="nb-NO" dirty="0" smtClean="0"/>
              <a:t>renhold etc.</a:t>
            </a:r>
            <a:endParaRPr lang="nb-NO" dirty="0" smtClean="0"/>
          </a:p>
          <a:p>
            <a:pPr lvl="1"/>
            <a:r>
              <a:rPr lang="nb-NO" dirty="0" smtClean="0"/>
              <a:t>Funksjonskrav fremfor minimumskrav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871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Tilbyders behov for spesifikasjon og informasjon i konkurransegrunnlaget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God beskrivelse av oppdraget som skal </a:t>
            </a:r>
            <a:r>
              <a:rPr lang="nb-NO" dirty="0" smtClean="0"/>
              <a:t>utføres</a:t>
            </a:r>
          </a:p>
          <a:p>
            <a:r>
              <a:rPr lang="nb-NO" dirty="0" smtClean="0"/>
              <a:t>Oppfølging av at krav i konkurransegrunnlaget overholdes ved utførelse av kontrakt</a:t>
            </a:r>
          </a:p>
          <a:p>
            <a:r>
              <a:rPr lang="nb-NO" dirty="0"/>
              <a:t>Tidlig varsling av planlagte oppdrag</a:t>
            </a: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Evaluering, tildeling og avrop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Forutsigbar prismatrise for både oppdragsgiver og </a:t>
            </a:r>
            <a:r>
              <a:rPr lang="nb-NO" dirty="0" smtClean="0"/>
              <a:t>operatør</a:t>
            </a:r>
          </a:p>
          <a:p>
            <a:r>
              <a:rPr lang="nb-NO" dirty="0" smtClean="0"/>
              <a:t>Prismatrise som gjør at operatør slipper å prise inn risiko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90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314825" y="5502275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88172996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9900" y="2087975"/>
            <a:ext cx="8231188" cy="838200"/>
          </a:xfrm>
        </p:spPr>
        <p:txBody>
          <a:bodyPr/>
          <a:lstStyle/>
          <a:p>
            <a:r>
              <a:rPr lang="nb-NO" dirty="0" smtClean="0"/>
              <a:t>Dialogkonferanse om Ruters bussanbud i 2015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3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49275"/>
            <a:ext cx="245745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5219700" y="1989138"/>
            <a:ext cx="374491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  <a:t>Et av </a:t>
            </a:r>
            <a:b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</a:br>
            <a: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  <a:t>V</a:t>
            </a:r>
            <a:r>
              <a:rPr lang="nb-NO" sz="3200" b="1" dirty="0" smtClean="0">
                <a:solidFill>
                  <a:schemeClr val="bg2"/>
                </a:solidFill>
                <a:latin typeface="Helvetica" pitchFamily="34" charset="0"/>
              </a:rPr>
              <a:t>estlandets</a:t>
            </a:r>
            <a: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  <a:t/>
            </a:r>
            <a:b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</a:br>
            <a:r>
              <a:rPr lang="nb-NO" sz="3200" b="1" dirty="0">
                <a:solidFill>
                  <a:schemeClr val="bg2"/>
                </a:solidFill>
                <a:latin typeface="Helvetica" pitchFamily="34" charset="0"/>
              </a:rPr>
              <a:t>største børsnoterte selskap</a:t>
            </a:r>
            <a:r>
              <a:rPr lang="nb-NO" sz="2800" b="1" dirty="0">
                <a:latin typeface="Helvetica" pitchFamily="34" charset="0"/>
              </a:rPr>
              <a:t/>
            </a:r>
            <a:br>
              <a:rPr lang="nb-NO" sz="2800" b="1" dirty="0">
                <a:latin typeface="Helvetica" pitchFamily="34" charset="0"/>
              </a:rPr>
            </a:br>
            <a:endParaRPr lang="nb-NO" sz="1800" b="1" dirty="0">
              <a:latin typeface="Helvetica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53934" t="47736" r="3696" b="7892"/>
          <a:stretch>
            <a:fillRect/>
          </a:stretch>
        </p:blipFill>
        <p:spPr bwMode="auto">
          <a:xfrm>
            <a:off x="923538" y="1700213"/>
            <a:ext cx="3652089" cy="326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7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/>
          <p:cNvSpPr>
            <a:spLocks noChangeAspect="1" noChangeArrowheads="1" noTextEdit="1"/>
          </p:cNvSpPr>
          <p:nvPr/>
        </p:nvSpPr>
        <p:spPr bwMode="auto">
          <a:xfrm>
            <a:off x="106363" y="115888"/>
            <a:ext cx="529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171" name="Gruppe 1371"/>
          <p:cNvGrpSpPr>
            <a:grpSpLocks/>
          </p:cNvGrpSpPr>
          <p:nvPr/>
        </p:nvGrpSpPr>
        <p:grpSpPr bwMode="auto">
          <a:xfrm>
            <a:off x="797754" y="436563"/>
            <a:ext cx="4498975" cy="5611813"/>
            <a:chOff x="2360615" y="620716"/>
            <a:chExt cx="4498980" cy="5611838"/>
          </a:xfrm>
        </p:grpSpPr>
        <p:grpSp>
          <p:nvGrpSpPr>
            <p:cNvPr id="7173" name="Group 206"/>
            <p:cNvGrpSpPr>
              <a:grpSpLocks/>
            </p:cNvGrpSpPr>
            <p:nvPr/>
          </p:nvGrpSpPr>
          <p:grpSpPr bwMode="auto">
            <a:xfrm>
              <a:off x="2360615" y="620716"/>
              <a:ext cx="4498979" cy="5611838"/>
              <a:chOff x="1487" y="391"/>
              <a:chExt cx="2834" cy="3535"/>
            </a:xfrm>
          </p:grpSpPr>
          <p:sp>
            <p:nvSpPr>
              <p:cNvPr id="8333" name="Freeform 6"/>
              <p:cNvSpPr>
                <a:spLocks/>
              </p:cNvSpPr>
              <p:nvPr/>
            </p:nvSpPr>
            <p:spPr bwMode="auto">
              <a:xfrm>
                <a:off x="2261" y="3402"/>
                <a:ext cx="60" cy="85"/>
              </a:xfrm>
              <a:custGeom>
                <a:avLst/>
                <a:gdLst>
                  <a:gd name="T0" fmla="*/ 27 w 60"/>
                  <a:gd name="T1" fmla="*/ 0 h 85"/>
                  <a:gd name="T2" fmla="*/ 30 w 60"/>
                  <a:gd name="T3" fmla="*/ 3 h 85"/>
                  <a:gd name="T4" fmla="*/ 38 w 60"/>
                  <a:gd name="T5" fmla="*/ 7 h 85"/>
                  <a:gd name="T6" fmla="*/ 38 w 60"/>
                  <a:gd name="T7" fmla="*/ 11 h 85"/>
                  <a:gd name="T8" fmla="*/ 39 w 60"/>
                  <a:gd name="T9" fmla="*/ 15 h 85"/>
                  <a:gd name="T10" fmla="*/ 43 w 60"/>
                  <a:gd name="T11" fmla="*/ 20 h 85"/>
                  <a:gd name="T12" fmla="*/ 44 w 60"/>
                  <a:gd name="T13" fmla="*/ 27 h 85"/>
                  <a:gd name="T14" fmla="*/ 44 w 60"/>
                  <a:gd name="T15" fmla="*/ 27 h 85"/>
                  <a:gd name="T16" fmla="*/ 44 w 60"/>
                  <a:gd name="T17" fmla="*/ 30 h 85"/>
                  <a:gd name="T18" fmla="*/ 47 w 60"/>
                  <a:gd name="T19" fmla="*/ 37 h 85"/>
                  <a:gd name="T20" fmla="*/ 55 w 60"/>
                  <a:gd name="T21" fmla="*/ 42 h 85"/>
                  <a:gd name="T22" fmla="*/ 57 w 60"/>
                  <a:gd name="T23" fmla="*/ 44 h 85"/>
                  <a:gd name="T24" fmla="*/ 59 w 60"/>
                  <a:gd name="T25" fmla="*/ 45 h 85"/>
                  <a:gd name="T26" fmla="*/ 60 w 60"/>
                  <a:gd name="T27" fmla="*/ 51 h 85"/>
                  <a:gd name="T28" fmla="*/ 60 w 60"/>
                  <a:gd name="T29" fmla="*/ 51 h 85"/>
                  <a:gd name="T30" fmla="*/ 59 w 60"/>
                  <a:gd name="T31" fmla="*/ 53 h 85"/>
                  <a:gd name="T32" fmla="*/ 57 w 60"/>
                  <a:gd name="T33" fmla="*/ 54 h 85"/>
                  <a:gd name="T34" fmla="*/ 57 w 60"/>
                  <a:gd name="T35" fmla="*/ 54 h 85"/>
                  <a:gd name="T36" fmla="*/ 57 w 60"/>
                  <a:gd name="T37" fmla="*/ 57 h 85"/>
                  <a:gd name="T38" fmla="*/ 56 w 60"/>
                  <a:gd name="T39" fmla="*/ 59 h 85"/>
                  <a:gd name="T40" fmla="*/ 54 w 60"/>
                  <a:gd name="T41" fmla="*/ 68 h 85"/>
                  <a:gd name="T42" fmla="*/ 56 w 60"/>
                  <a:gd name="T43" fmla="*/ 82 h 85"/>
                  <a:gd name="T44" fmla="*/ 56 w 60"/>
                  <a:gd name="T45" fmla="*/ 83 h 85"/>
                  <a:gd name="T46" fmla="*/ 50 w 60"/>
                  <a:gd name="T47" fmla="*/ 85 h 85"/>
                  <a:gd name="T48" fmla="*/ 44 w 60"/>
                  <a:gd name="T49" fmla="*/ 85 h 85"/>
                  <a:gd name="T50" fmla="*/ 44 w 60"/>
                  <a:gd name="T51" fmla="*/ 85 h 85"/>
                  <a:gd name="T52" fmla="*/ 42 w 60"/>
                  <a:gd name="T53" fmla="*/ 85 h 85"/>
                  <a:gd name="T54" fmla="*/ 38 w 60"/>
                  <a:gd name="T55" fmla="*/ 83 h 85"/>
                  <a:gd name="T56" fmla="*/ 35 w 60"/>
                  <a:gd name="T57" fmla="*/ 82 h 85"/>
                  <a:gd name="T58" fmla="*/ 35 w 60"/>
                  <a:gd name="T59" fmla="*/ 82 h 85"/>
                  <a:gd name="T60" fmla="*/ 33 w 60"/>
                  <a:gd name="T61" fmla="*/ 80 h 85"/>
                  <a:gd name="T62" fmla="*/ 34 w 60"/>
                  <a:gd name="T63" fmla="*/ 78 h 85"/>
                  <a:gd name="T64" fmla="*/ 35 w 60"/>
                  <a:gd name="T65" fmla="*/ 74 h 85"/>
                  <a:gd name="T66" fmla="*/ 33 w 60"/>
                  <a:gd name="T67" fmla="*/ 67 h 85"/>
                  <a:gd name="T68" fmla="*/ 33 w 60"/>
                  <a:gd name="T69" fmla="*/ 63 h 85"/>
                  <a:gd name="T70" fmla="*/ 26 w 60"/>
                  <a:gd name="T71" fmla="*/ 61 h 85"/>
                  <a:gd name="T72" fmla="*/ 23 w 60"/>
                  <a:gd name="T73" fmla="*/ 59 h 85"/>
                  <a:gd name="T74" fmla="*/ 22 w 60"/>
                  <a:gd name="T75" fmla="*/ 58 h 85"/>
                  <a:gd name="T76" fmla="*/ 18 w 60"/>
                  <a:gd name="T77" fmla="*/ 62 h 85"/>
                  <a:gd name="T78" fmla="*/ 18 w 60"/>
                  <a:gd name="T79" fmla="*/ 58 h 85"/>
                  <a:gd name="T80" fmla="*/ 17 w 60"/>
                  <a:gd name="T81" fmla="*/ 57 h 85"/>
                  <a:gd name="T82" fmla="*/ 17 w 60"/>
                  <a:gd name="T83" fmla="*/ 57 h 85"/>
                  <a:gd name="T84" fmla="*/ 17 w 60"/>
                  <a:gd name="T85" fmla="*/ 55 h 85"/>
                  <a:gd name="T86" fmla="*/ 18 w 60"/>
                  <a:gd name="T87" fmla="*/ 50 h 85"/>
                  <a:gd name="T88" fmla="*/ 13 w 60"/>
                  <a:gd name="T89" fmla="*/ 42 h 85"/>
                  <a:gd name="T90" fmla="*/ 12 w 60"/>
                  <a:gd name="T91" fmla="*/ 40 h 85"/>
                  <a:gd name="T92" fmla="*/ 0 w 60"/>
                  <a:gd name="T93" fmla="*/ 29 h 85"/>
                  <a:gd name="T94" fmla="*/ 16 w 60"/>
                  <a:gd name="T95" fmla="*/ 15 h 85"/>
                  <a:gd name="T96" fmla="*/ 13 w 60"/>
                  <a:gd name="T97" fmla="*/ 4 h 85"/>
                  <a:gd name="T98" fmla="*/ 17 w 60"/>
                  <a:gd name="T99" fmla="*/ 0 h 85"/>
                  <a:gd name="T100" fmla="*/ 27 w 60"/>
                  <a:gd name="T101" fmla="*/ 0 h 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" h="85">
                    <a:moveTo>
                      <a:pt x="27" y="0"/>
                    </a:moveTo>
                    <a:lnTo>
                      <a:pt x="30" y="3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43" y="20"/>
                    </a:lnTo>
                    <a:lnTo>
                      <a:pt x="44" y="27"/>
                    </a:lnTo>
                    <a:lnTo>
                      <a:pt x="44" y="30"/>
                    </a:lnTo>
                    <a:lnTo>
                      <a:pt x="47" y="37"/>
                    </a:lnTo>
                    <a:lnTo>
                      <a:pt x="55" y="42"/>
                    </a:lnTo>
                    <a:lnTo>
                      <a:pt x="57" y="44"/>
                    </a:lnTo>
                    <a:lnTo>
                      <a:pt x="59" y="45"/>
                    </a:lnTo>
                    <a:lnTo>
                      <a:pt x="60" y="51"/>
                    </a:lnTo>
                    <a:lnTo>
                      <a:pt x="59" y="53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4" y="68"/>
                    </a:lnTo>
                    <a:lnTo>
                      <a:pt x="56" y="82"/>
                    </a:lnTo>
                    <a:lnTo>
                      <a:pt x="56" y="83"/>
                    </a:lnTo>
                    <a:lnTo>
                      <a:pt x="50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38" y="83"/>
                    </a:lnTo>
                    <a:lnTo>
                      <a:pt x="35" y="82"/>
                    </a:lnTo>
                    <a:lnTo>
                      <a:pt x="33" y="80"/>
                    </a:lnTo>
                    <a:lnTo>
                      <a:pt x="34" y="78"/>
                    </a:lnTo>
                    <a:lnTo>
                      <a:pt x="35" y="74"/>
                    </a:lnTo>
                    <a:lnTo>
                      <a:pt x="33" y="67"/>
                    </a:lnTo>
                    <a:lnTo>
                      <a:pt x="33" y="63"/>
                    </a:lnTo>
                    <a:lnTo>
                      <a:pt x="26" y="61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8" y="50"/>
                    </a:lnTo>
                    <a:lnTo>
                      <a:pt x="13" y="42"/>
                    </a:lnTo>
                    <a:lnTo>
                      <a:pt x="12" y="40"/>
                    </a:lnTo>
                    <a:lnTo>
                      <a:pt x="0" y="29"/>
                    </a:lnTo>
                    <a:lnTo>
                      <a:pt x="16" y="15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BF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4" name="Freeform 7"/>
              <p:cNvSpPr>
                <a:spLocks noEditPoints="1"/>
              </p:cNvSpPr>
              <p:nvPr/>
            </p:nvSpPr>
            <p:spPr bwMode="auto">
              <a:xfrm>
                <a:off x="2264" y="3502"/>
                <a:ext cx="187" cy="239"/>
              </a:xfrm>
              <a:custGeom>
                <a:avLst/>
                <a:gdLst>
                  <a:gd name="T0" fmla="*/ 61 w 187"/>
                  <a:gd name="T1" fmla="*/ 182 h 239"/>
                  <a:gd name="T2" fmla="*/ 49 w 187"/>
                  <a:gd name="T3" fmla="*/ 198 h 239"/>
                  <a:gd name="T4" fmla="*/ 48 w 187"/>
                  <a:gd name="T5" fmla="*/ 187 h 239"/>
                  <a:gd name="T6" fmla="*/ 43 w 187"/>
                  <a:gd name="T7" fmla="*/ 192 h 239"/>
                  <a:gd name="T8" fmla="*/ 41 w 187"/>
                  <a:gd name="T9" fmla="*/ 175 h 239"/>
                  <a:gd name="T10" fmla="*/ 10 w 187"/>
                  <a:gd name="T11" fmla="*/ 77 h 239"/>
                  <a:gd name="T12" fmla="*/ 174 w 187"/>
                  <a:gd name="T13" fmla="*/ 38 h 239"/>
                  <a:gd name="T14" fmla="*/ 162 w 187"/>
                  <a:gd name="T15" fmla="*/ 39 h 239"/>
                  <a:gd name="T16" fmla="*/ 153 w 187"/>
                  <a:gd name="T17" fmla="*/ 46 h 239"/>
                  <a:gd name="T18" fmla="*/ 155 w 187"/>
                  <a:gd name="T19" fmla="*/ 73 h 239"/>
                  <a:gd name="T20" fmla="*/ 159 w 187"/>
                  <a:gd name="T21" fmla="*/ 103 h 239"/>
                  <a:gd name="T22" fmla="*/ 164 w 187"/>
                  <a:gd name="T23" fmla="*/ 127 h 239"/>
                  <a:gd name="T24" fmla="*/ 162 w 187"/>
                  <a:gd name="T25" fmla="*/ 148 h 239"/>
                  <a:gd name="T26" fmla="*/ 158 w 187"/>
                  <a:gd name="T27" fmla="*/ 158 h 239"/>
                  <a:gd name="T28" fmla="*/ 157 w 187"/>
                  <a:gd name="T29" fmla="*/ 167 h 239"/>
                  <a:gd name="T30" fmla="*/ 154 w 187"/>
                  <a:gd name="T31" fmla="*/ 178 h 239"/>
                  <a:gd name="T32" fmla="*/ 155 w 187"/>
                  <a:gd name="T33" fmla="*/ 186 h 239"/>
                  <a:gd name="T34" fmla="*/ 145 w 187"/>
                  <a:gd name="T35" fmla="*/ 205 h 239"/>
                  <a:gd name="T36" fmla="*/ 142 w 187"/>
                  <a:gd name="T37" fmla="*/ 212 h 239"/>
                  <a:gd name="T38" fmla="*/ 140 w 187"/>
                  <a:gd name="T39" fmla="*/ 225 h 239"/>
                  <a:gd name="T40" fmla="*/ 133 w 187"/>
                  <a:gd name="T41" fmla="*/ 232 h 239"/>
                  <a:gd name="T42" fmla="*/ 130 w 187"/>
                  <a:gd name="T43" fmla="*/ 234 h 239"/>
                  <a:gd name="T44" fmla="*/ 125 w 187"/>
                  <a:gd name="T45" fmla="*/ 237 h 239"/>
                  <a:gd name="T46" fmla="*/ 120 w 187"/>
                  <a:gd name="T47" fmla="*/ 239 h 239"/>
                  <a:gd name="T48" fmla="*/ 117 w 187"/>
                  <a:gd name="T49" fmla="*/ 238 h 239"/>
                  <a:gd name="T50" fmla="*/ 109 w 187"/>
                  <a:gd name="T51" fmla="*/ 235 h 239"/>
                  <a:gd name="T52" fmla="*/ 111 w 187"/>
                  <a:gd name="T53" fmla="*/ 218 h 239"/>
                  <a:gd name="T54" fmla="*/ 111 w 187"/>
                  <a:gd name="T55" fmla="*/ 209 h 239"/>
                  <a:gd name="T56" fmla="*/ 113 w 187"/>
                  <a:gd name="T57" fmla="*/ 207 h 239"/>
                  <a:gd name="T58" fmla="*/ 103 w 187"/>
                  <a:gd name="T59" fmla="*/ 177 h 239"/>
                  <a:gd name="T60" fmla="*/ 85 w 187"/>
                  <a:gd name="T61" fmla="*/ 178 h 239"/>
                  <a:gd name="T62" fmla="*/ 78 w 187"/>
                  <a:gd name="T63" fmla="*/ 173 h 239"/>
                  <a:gd name="T64" fmla="*/ 77 w 187"/>
                  <a:gd name="T65" fmla="*/ 153 h 239"/>
                  <a:gd name="T66" fmla="*/ 58 w 187"/>
                  <a:gd name="T67" fmla="*/ 170 h 239"/>
                  <a:gd name="T68" fmla="*/ 40 w 187"/>
                  <a:gd name="T69" fmla="*/ 166 h 239"/>
                  <a:gd name="T70" fmla="*/ 35 w 187"/>
                  <a:gd name="T71" fmla="*/ 152 h 239"/>
                  <a:gd name="T72" fmla="*/ 24 w 187"/>
                  <a:gd name="T73" fmla="*/ 149 h 239"/>
                  <a:gd name="T74" fmla="*/ 20 w 187"/>
                  <a:gd name="T75" fmla="*/ 122 h 239"/>
                  <a:gd name="T76" fmla="*/ 11 w 187"/>
                  <a:gd name="T77" fmla="*/ 119 h 239"/>
                  <a:gd name="T78" fmla="*/ 7 w 187"/>
                  <a:gd name="T79" fmla="*/ 95 h 239"/>
                  <a:gd name="T80" fmla="*/ 14 w 187"/>
                  <a:gd name="T81" fmla="*/ 77 h 239"/>
                  <a:gd name="T82" fmla="*/ 19 w 187"/>
                  <a:gd name="T83" fmla="*/ 76 h 239"/>
                  <a:gd name="T84" fmla="*/ 35 w 187"/>
                  <a:gd name="T85" fmla="*/ 52 h 239"/>
                  <a:gd name="T86" fmla="*/ 40 w 187"/>
                  <a:gd name="T87" fmla="*/ 43 h 239"/>
                  <a:gd name="T88" fmla="*/ 49 w 187"/>
                  <a:gd name="T89" fmla="*/ 35 h 239"/>
                  <a:gd name="T90" fmla="*/ 53 w 187"/>
                  <a:gd name="T91" fmla="*/ 22 h 239"/>
                  <a:gd name="T92" fmla="*/ 78 w 187"/>
                  <a:gd name="T93" fmla="*/ 18 h 239"/>
                  <a:gd name="T94" fmla="*/ 95 w 187"/>
                  <a:gd name="T95" fmla="*/ 1 h 239"/>
                  <a:gd name="T96" fmla="*/ 111 w 187"/>
                  <a:gd name="T97" fmla="*/ 23 h 239"/>
                  <a:gd name="T98" fmla="*/ 124 w 187"/>
                  <a:gd name="T99" fmla="*/ 50 h 239"/>
                  <a:gd name="T100" fmla="*/ 138 w 187"/>
                  <a:gd name="T101" fmla="*/ 35 h 239"/>
                  <a:gd name="T102" fmla="*/ 167 w 187"/>
                  <a:gd name="T103" fmla="*/ 1 h 239"/>
                  <a:gd name="T104" fmla="*/ 184 w 187"/>
                  <a:gd name="T105" fmla="*/ 10 h 239"/>
                  <a:gd name="T106" fmla="*/ 185 w 187"/>
                  <a:gd name="T107" fmla="*/ 23 h 2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87" h="239">
                    <a:moveTo>
                      <a:pt x="54" y="179"/>
                    </a:moveTo>
                    <a:lnTo>
                      <a:pt x="56" y="184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1" y="182"/>
                    </a:lnTo>
                    <a:lnTo>
                      <a:pt x="62" y="183"/>
                    </a:lnTo>
                    <a:lnTo>
                      <a:pt x="61" y="184"/>
                    </a:lnTo>
                    <a:lnTo>
                      <a:pt x="57" y="190"/>
                    </a:lnTo>
                    <a:lnTo>
                      <a:pt x="56" y="194"/>
                    </a:lnTo>
                    <a:lnTo>
                      <a:pt x="53" y="198"/>
                    </a:lnTo>
                    <a:lnTo>
                      <a:pt x="49" y="198"/>
                    </a:lnTo>
                    <a:lnTo>
                      <a:pt x="49" y="196"/>
                    </a:lnTo>
                    <a:lnTo>
                      <a:pt x="48" y="195"/>
                    </a:lnTo>
                    <a:lnTo>
                      <a:pt x="48" y="194"/>
                    </a:lnTo>
                    <a:lnTo>
                      <a:pt x="48" y="188"/>
                    </a:lnTo>
                    <a:lnTo>
                      <a:pt x="48" y="187"/>
                    </a:lnTo>
                    <a:lnTo>
                      <a:pt x="48" y="182"/>
                    </a:lnTo>
                    <a:lnTo>
                      <a:pt x="53" y="179"/>
                    </a:lnTo>
                    <a:lnTo>
                      <a:pt x="54" y="178"/>
                    </a:lnTo>
                    <a:lnTo>
                      <a:pt x="54" y="179"/>
                    </a:lnTo>
                    <a:close/>
                    <a:moveTo>
                      <a:pt x="43" y="181"/>
                    </a:moveTo>
                    <a:lnTo>
                      <a:pt x="44" y="194"/>
                    </a:lnTo>
                    <a:lnTo>
                      <a:pt x="43" y="192"/>
                    </a:lnTo>
                    <a:lnTo>
                      <a:pt x="28" y="182"/>
                    </a:lnTo>
                    <a:lnTo>
                      <a:pt x="28" y="174"/>
                    </a:lnTo>
                    <a:lnTo>
                      <a:pt x="31" y="169"/>
                    </a:lnTo>
                    <a:lnTo>
                      <a:pt x="41" y="175"/>
                    </a:lnTo>
                    <a:lnTo>
                      <a:pt x="43" y="181"/>
                    </a:lnTo>
                    <a:close/>
                    <a:moveTo>
                      <a:pt x="7" y="86"/>
                    </a:moveTo>
                    <a:lnTo>
                      <a:pt x="0" y="89"/>
                    </a:lnTo>
                    <a:lnTo>
                      <a:pt x="3" y="77"/>
                    </a:lnTo>
                    <a:lnTo>
                      <a:pt x="9" y="67"/>
                    </a:lnTo>
                    <a:lnTo>
                      <a:pt x="11" y="71"/>
                    </a:lnTo>
                    <a:lnTo>
                      <a:pt x="10" y="77"/>
                    </a:lnTo>
                    <a:lnTo>
                      <a:pt x="7" y="86"/>
                    </a:lnTo>
                    <a:close/>
                    <a:moveTo>
                      <a:pt x="178" y="29"/>
                    </a:moveTo>
                    <a:lnTo>
                      <a:pt x="176" y="31"/>
                    </a:lnTo>
                    <a:lnTo>
                      <a:pt x="176" y="34"/>
                    </a:lnTo>
                    <a:lnTo>
                      <a:pt x="175" y="37"/>
                    </a:lnTo>
                    <a:lnTo>
                      <a:pt x="174" y="38"/>
                    </a:lnTo>
                    <a:lnTo>
                      <a:pt x="172" y="38"/>
                    </a:lnTo>
                    <a:lnTo>
                      <a:pt x="171" y="38"/>
                    </a:lnTo>
                    <a:lnTo>
                      <a:pt x="167" y="38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58" y="42"/>
                    </a:lnTo>
                    <a:lnTo>
                      <a:pt x="155" y="43"/>
                    </a:lnTo>
                    <a:lnTo>
                      <a:pt x="154" y="43"/>
                    </a:lnTo>
                    <a:lnTo>
                      <a:pt x="153" y="46"/>
                    </a:lnTo>
                    <a:lnTo>
                      <a:pt x="151" y="47"/>
                    </a:lnTo>
                    <a:lnTo>
                      <a:pt x="151" y="50"/>
                    </a:lnTo>
                    <a:lnTo>
                      <a:pt x="150" y="52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3" y="65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8"/>
                    </a:lnTo>
                    <a:lnTo>
                      <a:pt x="158" y="81"/>
                    </a:lnTo>
                    <a:lnTo>
                      <a:pt x="158" y="88"/>
                    </a:lnTo>
                    <a:lnTo>
                      <a:pt x="158" y="95"/>
                    </a:lnTo>
                    <a:lnTo>
                      <a:pt x="159" y="99"/>
                    </a:lnTo>
                    <a:lnTo>
                      <a:pt x="159" y="103"/>
                    </a:lnTo>
                    <a:lnTo>
                      <a:pt x="161" y="106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3" y="115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4" y="139"/>
                    </a:lnTo>
                    <a:lnTo>
                      <a:pt x="164" y="145"/>
                    </a:lnTo>
                    <a:lnTo>
                      <a:pt x="164" y="146"/>
                    </a:lnTo>
                    <a:lnTo>
                      <a:pt x="162" y="148"/>
                    </a:lnTo>
                    <a:lnTo>
                      <a:pt x="162" y="149"/>
                    </a:lnTo>
                    <a:lnTo>
                      <a:pt x="161" y="149"/>
                    </a:lnTo>
                    <a:lnTo>
                      <a:pt x="158" y="153"/>
                    </a:lnTo>
                    <a:lnTo>
                      <a:pt x="158" y="156"/>
                    </a:lnTo>
                    <a:lnTo>
                      <a:pt x="158" y="157"/>
                    </a:lnTo>
                    <a:lnTo>
                      <a:pt x="158" y="158"/>
                    </a:lnTo>
                    <a:lnTo>
                      <a:pt x="157" y="162"/>
                    </a:lnTo>
                    <a:lnTo>
                      <a:pt x="157" y="163"/>
                    </a:lnTo>
                    <a:lnTo>
                      <a:pt x="157" y="165"/>
                    </a:lnTo>
                    <a:lnTo>
                      <a:pt x="157" y="166"/>
                    </a:lnTo>
                    <a:lnTo>
                      <a:pt x="157" y="167"/>
                    </a:lnTo>
                    <a:lnTo>
                      <a:pt x="157" y="170"/>
                    </a:lnTo>
                    <a:lnTo>
                      <a:pt x="157" y="171"/>
                    </a:lnTo>
                    <a:lnTo>
                      <a:pt x="157" y="173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4" y="178"/>
                    </a:lnTo>
                    <a:lnTo>
                      <a:pt x="155" y="178"/>
                    </a:lnTo>
                    <a:lnTo>
                      <a:pt x="155" y="181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lnTo>
                      <a:pt x="153" y="190"/>
                    </a:lnTo>
                    <a:lnTo>
                      <a:pt x="151" y="191"/>
                    </a:lnTo>
                    <a:lnTo>
                      <a:pt x="150" y="195"/>
                    </a:lnTo>
                    <a:lnTo>
                      <a:pt x="147" y="198"/>
                    </a:lnTo>
                    <a:lnTo>
                      <a:pt x="146" y="199"/>
                    </a:lnTo>
                    <a:lnTo>
                      <a:pt x="145" y="204"/>
                    </a:lnTo>
                    <a:lnTo>
                      <a:pt x="145" y="205"/>
                    </a:lnTo>
                    <a:lnTo>
                      <a:pt x="144" y="208"/>
                    </a:lnTo>
                    <a:lnTo>
                      <a:pt x="144" y="209"/>
                    </a:lnTo>
                    <a:lnTo>
                      <a:pt x="142" y="211"/>
                    </a:lnTo>
                    <a:lnTo>
                      <a:pt x="142" y="212"/>
                    </a:lnTo>
                    <a:lnTo>
                      <a:pt x="144" y="213"/>
                    </a:lnTo>
                    <a:lnTo>
                      <a:pt x="142" y="215"/>
                    </a:lnTo>
                    <a:lnTo>
                      <a:pt x="142" y="220"/>
                    </a:lnTo>
                    <a:lnTo>
                      <a:pt x="141" y="221"/>
                    </a:lnTo>
                    <a:lnTo>
                      <a:pt x="140" y="224"/>
                    </a:lnTo>
                    <a:lnTo>
                      <a:pt x="140" y="225"/>
                    </a:lnTo>
                    <a:lnTo>
                      <a:pt x="138" y="225"/>
                    </a:lnTo>
                    <a:lnTo>
                      <a:pt x="137" y="226"/>
                    </a:lnTo>
                    <a:lnTo>
                      <a:pt x="137" y="233"/>
                    </a:lnTo>
                    <a:lnTo>
                      <a:pt x="133" y="232"/>
                    </a:lnTo>
                    <a:lnTo>
                      <a:pt x="133" y="233"/>
                    </a:lnTo>
                    <a:lnTo>
                      <a:pt x="132" y="233"/>
                    </a:lnTo>
                    <a:lnTo>
                      <a:pt x="130" y="234"/>
                    </a:lnTo>
                    <a:lnTo>
                      <a:pt x="129" y="234"/>
                    </a:lnTo>
                    <a:lnTo>
                      <a:pt x="128" y="235"/>
                    </a:lnTo>
                    <a:lnTo>
                      <a:pt x="128" y="237"/>
                    </a:lnTo>
                    <a:lnTo>
                      <a:pt x="128" y="235"/>
                    </a:lnTo>
                    <a:lnTo>
                      <a:pt x="126" y="235"/>
                    </a:lnTo>
                    <a:lnTo>
                      <a:pt x="126" y="234"/>
                    </a:lnTo>
                    <a:lnTo>
                      <a:pt x="125" y="237"/>
                    </a:lnTo>
                    <a:lnTo>
                      <a:pt x="124" y="234"/>
                    </a:lnTo>
                    <a:lnTo>
                      <a:pt x="123" y="234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20" y="238"/>
                    </a:lnTo>
                    <a:lnTo>
                      <a:pt x="120" y="239"/>
                    </a:lnTo>
                    <a:lnTo>
                      <a:pt x="119" y="239"/>
                    </a:lnTo>
                    <a:lnTo>
                      <a:pt x="117" y="238"/>
                    </a:lnTo>
                    <a:lnTo>
                      <a:pt x="115" y="235"/>
                    </a:lnTo>
                    <a:lnTo>
                      <a:pt x="113" y="235"/>
                    </a:lnTo>
                    <a:lnTo>
                      <a:pt x="109" y="235"/>
                    </a:lnTo>
                    <a:lnTo>
                      <a:pt x="109" y="229"/>
                    </a:lnTo>
                    <a:lnTo>
                      <a:pt x="111" y="224"/>
                    </a:lnTo>
                    <a:lnTo>
                      <a:pt x="111" y="222"/>
                    </a:lnTo>
                    <a:lnTo>
                      <a:pt x="111" y="221"/>
                    </a:lnTo>
                    <a:lnTo>
                      <a:pt x="111" y="218"/>
                    </a:lnTo>
                    <a:lnTo>
                      <a:pt x="111" y="213"/>
                    </a:lnTo>
                    <a:lnTo>
                      <a:pt x="111" y="212"/>
                    </a:lnTo>
                    <a:lnTo>
                      <a:pt x="111" y="211"/>
                    </a:lnTo>
                    <a:lnTo>
                      <a:pt x="111" y="209"/>
                    </a:lnTo>
                    <a:lnTo>
                      <a:pt x="112" y="211"/>
                    </a:lnTo>
                    <a:lnTo>
                      <a:pt x="113" y="211"/>
                    </a:lnTo>
                    <a:lnTo>
                      <a:pt x="115" y="209"/>
                    </a:lnTo>
                    <a:lnTo>
                      <a:pt x="113" y="208"/>
                    </a:lnTo>
                    <a:lnTo>
                      <a:pt x="113" y="207"/>
                    </a:lnTo>
                    <a:lnTo>
                      <a:pt x="111" y="201"/>
                    </a:lnTo>
                    <a:lnTo>
                      <a:pt x="108" y="195"/>
                    </a:lnTo>
                    <a:lnTo>
                      <a:pt x="107" y="194"/>
                    </a:lnTo>
                    <a:lnTo>
                      <a:pt x="107" y="192"/>
                    </a:lnTo>
                    <a:lnTo>
                      <a:pt x="106" y="187"/>
                    </a:lnTo>
                    <a:lnTo>
                      <a:pt x="103" y="179"/>
                    </a:lnTo>
                    <a:lnTo>
                      <a:pt x="103" y="177"/>
                    </a:lnTo>
                    <a:lnTo>
                      <a:pt x="103" y="175"/>
                    </a:lnTo>
                    <a:lnTo>
                      <a:pt x="96" y="174"/>
                    </a:lnTo>
                    <a:lnTo>
                      <a:pt x="92" y="175"/>
                    </a:lnTo>
                    <a:lnTo>
                      <a:pt x="90" y="177"/>
                    </a:lnTo>
                    <a:lnTo>
                      <a:pt x="85" y="178"/>
                    </a:lnTo>
                    <a:lnTo>
                      <a:pt x="83" y="178"/>
                    </a:lnTo>
                    <a:lnTo>
                      <a:pt x="82" y="181"/>
                    </a:lnTo>
                    <a:lnTo>
                      <a:pt x="79" y="181"/>
                    </a:lnTo>
                    <a:lnTo>
                      <a:pt x="78" y="179"/>
                    </a:lnTo>
                    <a:lnTo>
                      <a:pt x="78" y="173"/>
                    </a:lnTo>
                    <a:lnTo>
                      <a:pt x="74" y="170"/>
                    </a:lnTo>
                    <a:lnTo>
                      <a:pt x="75" y="161"/>
                    </a:lnTo>
                    <a:lnTo>
                      <a:pt x="75" y="158"/>
                    </a:lnTo>
                    <a:lnTo>
                      <a:pt x="77" y="154"/>
                    </a:lnTo>
                    <a:lnTo>
                      <a:pt x="77" y="153"/>
                    </a:lnTo>
                    <a:lnTo>
                      <a:pt x="72" y="153"/>
                    </a:lnTo>
                    <a:lnTo>
                      <a:pt x="73" y="161"/>
                    </a:lnTo>
                    <a:lnTo>
                      <a:pt x="70" y="162"/>
                    </a:lnTo>
                    <a:lnTo>
                      <a:pt x="66" y="163"/>
                    </a:lnTo>
                    <a:lnTo>
                      <a:pt x="66" y="165"/>
                    </a:lnTo>
                    <a:lnTo>
                      <a:pt x="61" y="171"/>
                    </a:lnTo>
                    <a:lnTo>
                      <a:pt x="58" y="170"/>
                    </a:lnTo>
                    <a:lnTo>
                      <a:pt x="56" y="166"/>
                    </a:lnTo>
                    <a:lnTo>
                      <a:pt x="54" y="165"/>
                    </a:lnTo>
                    <a:lnTo>
                      <a:pt x="53" y="158"/>
                    </a:lnTo>
                    <a:lnTo>
                      <a:pt x="51" y="156"/>
                    </a:lnTo>
                    <a:lnTo>
                      <a:pt x="47" y="156"/>
                    </a:lnTo>
                    <a:lnTo>
                      <a:pt x="43" y="163"/>
                    </a:lnTo>
                    <a:lnTo>
                      <a:pt x="40" y="166"/>
                    </a:lnTo>
                    <a:lnTo>
                      <a:pt x="37" y="165"/>
                    </a:lnTo>
                    <a:lnTo>
                      <a:pt x="39" y="160"/>
                    </a:lnTo>
                    <a:lnTo>
                      <a:pt x="37" y="154"/>
                    </a:lnTo>
                    <a:lnTo>
                      <a:pt x="37" y="150"/>
                    </a:lnTo>
                    <a:lnTo>
                      <a:pt x="36" y="150"/>
                    </a:lnTo>
                    <a:lnTo>
                      <a:pt x="35" y="152"/>
                    </a:lnTo>
                    <a:lnTo>
                      <a:pt x="34" y="153"/>
                    </a:lnTo>
                    <a:lnTo>
                      <a:pt x="32" y="157"/>
                    </a:lnTo>
                    <a:lnTo>
                      <a:pt x="28" y="158"/>
                    </a:lnTo>
                    <a:lnTo>
                      <a:pt x="27" y="156"/>
                    </a:lnTo>
                    <a:lnTo>
                      <a:pt x="24" y="154"/>
                    </a:lnTo>
                    <a:lnTo>
                      <a:pt x="24" y="150"/>
                    </a:lnTo>
                    <a:lnTo>
                      <a:pt x="24" y="149"/>
                    </a:lnTo>
                    <a:lnTo>
                      <a:pt x="22" y="143"/>
                    </a:lnTo>
                    <a:lnTo>
                      <a:pt x="15" y="140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9" y="124"/>
                    </a:lnTo>
                    <a:lnTo>
                      <a:pt x="20" y="122"/>
                    </a:lnTo>
                    <a:lnTo>
                      <a:pt x="26" y="116"/>
                    </a:lnTo>
                    <a:lnTo>
                      <a:pt x="22" y="116"/>
                    </a:lnTo>
                    <a:lnTo>
                      <a:pt x="20" y="116"/>
                    </a:lnTo>
                    <a:lnTo>
                      <a:pt x="19" y="114"/>
                    </a:lnTo>
                    <a:lnTo>
                      <a:pt x="18" y="111"/>
                    </a:lnTo>
                    <a:lnTo>
                      <a:pt x="17" y="112"/>
                    </a:lnTo>
                    <a:lnTo>
                      <a:pt x="11" y="119"/>
                    </a:lnTo>
                    <a:lnTo>
                      <a:pt x="10" y="120"/>
                    </a:lnTo>
                    <a:lnTo>
                      <a:pt x="9" y="118"/>
                    </a:lnTo>
                    <a:lnTo>
                      <a:pt x="7" y="110"/>
                    </a:lnTo>
                    <a:lnTo>
                      <a:pt x="7" y="98"/>
                    </a:lnTo>
                    <a:lnTo>
                      <a:pt x="7" y="95"/>
                    </a:lnTo>
                    <a:lnTo>
                      <a:pt x="9" y="90"/>
                    </a:lnTo>
                    <a:lnTo>
                      <a:pt x="10" y="89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4" y="77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9" y="76"/>
                    </a:lnTo>
                    <a:lnTo>
                      <a:pt x="22" y="73"/>
                    </a:lnTo>
                    <a:lnTo>
                      <a:pt x="27" y="71"/>
                    </a:lnTo>
                    <a:lnTo>
                      <a:pt x="27" y="63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4"/>
                    </a:lnTo>
                    <a:lnTo>
                      <a:pt x="35" y="52"/>
                    </a:lnTo>
                    <a:lnTo>
                      <a:pt x="36" y="52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3" y="40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8" y="37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0"/>
                    </a:lnTo>
                    <a:lnTo>
                      <a:pt x="53" y="34"/>
                    </a:lnTo>
                    <a:lnTo>
                      <a:pt x="54" y="31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2"/>
                    </a:lnTo>
                    <a:lnTo>
                      <a:pt x="58" y="17"/>
                    </a:lnTo>
                    <a:lnTo>
                      <a:pt x="65" y="21"/>
                    </a:lnTo>
                    <a:lnTo>
                      <a:pt x="69" y="18"/>
                    </a:lnTo>
                    <a:lnTo>
                      <a:pt x="74" y="18"/>
                    </a:lnTo>
                    <a:lnTo>
                      <a:pt x="74" y="21"/>
                    </a:lnTo>
                    <a:lnTo>
                      <a:pt x="78" y="18"/>
                    </a:lnTo>
                    <a:lnTo>
                      <a:pt x="79" y="23"/>
                    </a:lnTo>
                    <a:lnTo>
                      <a:pt x="87" y="23"/>
                    </a:lnTo>
                    <a:lnTo>
                      <a:pt x="90" y="23"/>
                    </a:lnTo>
                    <a:lnTo>
                      <a:pt x="92" y="4"/>
                    </a:lnTo>
                    <a:lnTo>
                      <a:pt x="94" y="2"/>
                    </a:lnTo>
                    <a:lnTo>
                      <a:pt x="95" y="1"/>
                    </a:lnTo>
                    <a:lnTo>
                      <a:pt x="98" y="2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08" y="21"/>
                    </a:lnTo>
                    <a:lnTo>
                      <a:pt x="111" y="23"/>
                    </a:lnTo>
                    <a:lnTo>
                      <a:pt x="113" y="25"/>
                    </a:lnTo>
                    <a:lnTo>
                      <a:pt x="123" y="33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8" y="47"/>
                    </a:lnTo>
                    <a:lnTo>
                      <a:pt x="132" y="43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6" y="37"/>
                    </a:lnTo>
                    <a:lnTo>
                      <a:pt x="138" y="35"/>
                    </a:lnTo>
                    <a:lnTo>
                      <a:pt x="142" y="29"/>
                    </a:lnTo>
                    <a:lnTo>
                      <a:pt x="146" y="30"/>
                    </a:lnTo>
                    <a:lnTo>
                      <a:pt x="150" y="22"/>
                    </a:lnTo>
                    <a:lnTo>
                      <a:pt x="154" y="18"/>
                    </a:lnTo>
                    <a:lnTo>
                      <a:pt x="151" y="12"/>
                    </a:lnTo>
                    <a:lnTo>
                      <a:pt x="161" y="8"/>
                    </a:lnTo>
                    <a:lnTo>
                      <a:pt x="167" y="1"/>
                    </a:lnTo>
                    <a:lnTo>
                      <a:pt x="185" y="0"/>
                    </a:lnTo>
                    <a:lnTo>
                      <a:pt x="184" y="1"/>
                    </a:lnTo>
                    <a:lnTo>
                      <a:pt x="185" y="5"/>
                    </a:lnTo>
                    <a:lnTo>
                      <a:pt x="185" y="8"/>
                    </a:lnTo>
                    <a:lnTo>
                      <a:pt x="185" y="9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5" y="14"/>
                    </a:lnTo>
                    <a:lnTo>
                      <a:pt x="185" y="17"/>
                    </a:lnTo>
                    <a:lnTo>
                      <a:pt x="185" y="21"/>
                    </a:lnTo>
                    <a:lnTo>
                      <a:pt x="185" y="23"/>
                    </a:lnTo>
                    <a:lnTo>
                      <a:pt x="185" y="25"/>
                    </a:lnTo>
                    <a:lnTo>
                      <a:pt x="187" y="25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79" y="26"/>
                    </a:lnTo>
                    <a:lnTo>
                      <a:pt x="178" y="2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59" name="Freeform 8"/>
              <p:cNvSpPr>
                <a:spLocks noEditPoints="1"/>
              </p:cNvSpPr>
              <p:nvPr/>
            </p:nvSpPr>
            <p:spPr bwMode="auto">
              <a:xfrm>
                <a:off x="2237" y="3281"/>
                <a:ext cx="212" cy="297"/>
              </a:xfrm>
              <a:custGeom>
                <a:avLst/>
                <a:gdLst>
                  <a:gd name="T0" fmla="*/ 28 w 212"/>
                  <a:gd name="T1" fmla="*/ 187 h 297"/>
                  <a:gd name="T2" fmla="*/ 19 w 212"/>
                  <a:gd name="T3" fmla="*/ 205 h 297"/>
                  <a:gd name="T4" fmla="*/ 11 w 212"/>
                  <a:gd name="T5" fmla="*/ 214 h 297"/>
                  <a:gd name="T6" fmla="*/ 3 w 212"/>
                  <a:gd name="T7" fmla="*/ 201 h 297"/>
                  <a:gd name="T8" fmla="*/ 0 w 212"/>
                  <a:gd name="T9" fmla="*/ 192 h 297"/>
                  <a:gd name="T10" fmla="*/ 4 w 212"/>
                  <a:gd name="T11" fmla="*/ 183 h 297"/>
                  <a:gd name="T12" fmla="*/ 6 w 212"/>
                  <a:gd name="T13" fmla="*/ 165 h 297"/>
                  <a:gd name="T14" fmla="*/ 24 w 212"/>
                  <a:gd name="T15" fmla="*/ 150 h 297"/>
                  <a:gd name="T16" fmla="*/ 41 w 212"/>
                  <a:gd name="T17" fmla="*/ 178 h 297"/>
                  <a:gd name="T18" fmla="*/ 143 w 212"/>
                  <a:gd name="T19" fmla="*/ 40 h 297"/>
                  <a:gd name="T20" fmla="*/ 173 w 212"/>
                  <a:gd name="T21" fmla="*/ 98 h 297"/>
                  <a:gd name="T22" fmla="*/ 171 w 212"/>
                  <a:gd name="T23" fmla="*/ 117 h 297"/>
                  <a:gd name="T24" fmla="*/ 188 w 212"/>
                  <a:gd name="T25" fmla="*/ 137 h 297"/>
                  <a:gd name="T26" fmla="*/ 203 w 212"/>
                  <a:gd name="T27" fmla="*/ 161 h 297"/>
                  <a:gd name="T28" fmla="*/ 198 w 212"/>
                  <a:gd name="T29" fmla="*/ 195 h 297"/>
                  <a:gd name="T30" fmla="*/ 202 w 212"/>
                  <a:gd name="T31" fmla="*/ 210 h 297"/>
                  <a:gd name="T32" fmla="*/ 207 w 212"/>
                  <a:gd name="T33" fmla="*/ 214 h 297"/>
                  <a:gd name="T34" fmla="*/ 212 w 212"/>
                  <a:gd name="T35" fmla="*/ 221 h 297"/>
                  <a:gd name="T36" fmla="*/ 178 w 212"/>
                  <a:gd name="T37" fmla="*/ 233 h 297"/>
                  <a:gd name="T38" fmla="*/ 165 w 212"/>
                  <a:gd name="T39" fmla="*/ 256 h 297"/>
                  <a:gd name="T40" fmla="*/ 159 w 212"/>
                  <a:gd name="T41" fmla="*/ 264 h 297"/>
                  <a:gd name="T42" fmla="*/ 150 w 212"/>
                  <a:gd name="T43" fmla="*/ 263 h 297"/>
                  <a:gd name="T44" fmla="*/ 135 w 212"/>
                  <a:gd name="T45" fmla="*/ 242 h 297"/>
                  <a:gd name="T46" fmla="*/ 125 w 212"/>
                  <a:gd name="T47" fmla="*/ 223 h 297"/>
                  <a:gd name="T48" fmla="*/ 114 w 212"/>
                  <a:gd name="T49" fmla="*/ 244 h 297"/>
                  <a:gd name="T50" fmla="*/ 101 w 212"/>
                  <a:gd name="T51" fmla="*/ 239 h 297"/>
                  <a:gd name="T52" fmla="*/ 80 w 212"/>
                  <a:gd name="T53" fmla="*/ 243 h 297"/>
                  <a:gd name="T54" fmla="*/ 79 w 212"/>
                  <a:gd name="T55" fmla="*/ 251 h 297"/>
                  <a:gd name="T56" fmla="*/ 70 w 212"/>
                  <a:gd name="T57" fmla="*/ 260 h 297"/>
                  <a:gd name="T58" fmla="*/ 67 w 212"/>
                  <a:gd name="T59" fmla="*/ 265 h 297"/>
                  <a:gd name="T60" fmla="*/ 63 w 212"/>
                  <a:gd name="T61" fmla="*/ 273 h 297"/>
                  <a:gd name="T62" fmla="*/ 54 w 212"/>
                  <a:gd name="T63" fmla="*/ 284 h 297"/>
                  <a:gd name="T64" fmla="*/ 44 w 212"/>
                  <a:gd name="T65" fmla="*/ 292 h 297"/>
                  <a:gd name="T66" fmla="*/ 36 w 212"/>
                  <a:gd name="T67" fmla="*/ 276 h 297"/>
                  <a:gd name="T68" fmla="*/ 37 w 212"/>
                  <a:gd name="T69" fmla="*/ 248 h 297"/>
                  <a:gd name="T70" fmla="*/ 32 w 212"/>
                  <a:gd name="T71" fmla="*/ 229 h 297"/>
                  <a:gd name="T72" fmla="*/ 33 w 212"/>
                  <a:gd name="T73" fmla="*/ 216 h 297"/>
                  <a:gd name="T74" fmla="*/ 44 w 212"/>
                  <a:gd name="T75" fmla="*/ 191 h 297"/>
                  <a:gd name="T76" fmla="*/ 47 w 212"/>
                  <a:gd name="T77" fmla="*/ 206 h 297"/>
                  <a:gd name="T78" fmla="*/ 50 w 212"/>
                  <a:gd name="T79" fmla="*/ 231 h 297"/>
                  <a:gd name="T80" fmla="*/ 53 w 212"/>
                  <a:gd name="T81" fmla="*/ 225 h 297"/>
                  <a:gd name="T82" fmla="*/ 57 w 212"/>
                  <a:gd name="T83" fmla="*/ 203 h 297"/>
                  <a:gd name="T84" fmla="*/ 66 w 212"/>
                  <a:gd name="T85" fmla="*/ 206 h 297"/>
                  <a:gd name="T86" fmla="*/ 80 w 212"/>
                  <a:gd name="T87" fmla="*/ 203 h 297"/>
                  <a:gd name="T88" fmla="*/ 81 w 212"/>
                  <a:gd name="T89" fmla="*/ 175 h 297"/>
                  <a:gd name="T90" fmla="*/ 81 w 212"/>
                  <a:gd name="T91" fmla="*/ 165 h 297"/>
                  <a:gd name="T92" fmla="*/ 68 w 212"/>
                  <a:gd name="T93" fmla="*/ 148 h 297"/>
                  <a:gd name="T94" fmla="*/ 54 w 212"/>
                  <a:gd name="T95" fmla="*/ 124 h 297"/>
                  <a:gd name="T96" fmla="*/ 58 w 212"/>
                  <a:gd name="T97" fmla="*/ 115 h 297"/>
                  <a:gd name="T98" fmla="*/ 63 w 212"/>
                  <a:gd name="T99" fmla="*/ 115 h 297"/>
                  <a:gd name="T100" fmla="*/ 74 w 212"/>
                  <a:gd name="T101" fmla="*/ 85 h 297"/>
                  <a:gd name="T102" fmla="*/ 75 w 212"/>
                  <a:gd name="T103" fmla="*/ 44 h 297"/>
                  <a:gd name="T104" fmla="*/ 63 w 212"/>
                  <a:gd name="T105" fmla="*/ 18 h 297"/>
                  <a:gd name="T106" fmla="*/ 109 w 212"/>
                  <a:gd name="T107" fmla="*/ 23 h 297"/>
                  <a:gd name="T108" fmla="*/ 121 w 212"/>
                  <a:gd name="T109" fmla="*/ 0 h 297"/>
                  <a:gd name="T110" fmla="*/ 131 w 212"/>
                  <a:gd name="T111" fmla="*/ 30 h 2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2" h="297">
                    <a:moveTo>
                      <a:pt x="42" y="183"/>
                    </a:moveTo>
                    <a:lnTo>
                      <a:pt x="40" y="188"/>
                    </a:lnTo>
                    <a:lnTo>
                      <a:pt x="34" y="186"/>
                    </a:lnTo>
                    <a:lnTo>
                      <a:pt x="33" y="184"/>
                    </a:lnTo>
                    <a:lnTo>
                      <a:pt x="28" y="187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1" y="192"/>
                    </a:lnTo>
                    <a:lnTo>
                      <a:pt x="20" y="199"/>
                    </a:lnTo>
                    <a:lnTo>
                      <a:pt x="19" y="205"/>
                    </a:lnTo>
                    <a:lnTo>
                      <a:pt x="20" y="213"/>
                    </a:lnTo>
                    <a:lnTo>
                      <a:pt x="21" y="213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9" y="212"/>
                    </a:lnTo>
                    <a:lnTo>
                      <a:pt x="4" y="209"/>
                    </a:lnTo>
                    <a:lnTo>
                      <a:pt x="0" y="208"/>
                    </a:lnTo>
                    <a:lnTo>
                      <a:pt x="3" y="201"/>
                    </a:lnTo>
                    <a:lnTo>
                      <a:pt x="3" y="199"/>
                    </a:lnTo>
                    <a:lnTo>
                      <a:pt x="2" y="196"/>
                    </a:lnTo>
                    <a:lnTo>
                      <a:pt x="2" y="195"/>
                    </a:lnTo>
                    <a:lnTo>
                      <a:pt x="0" y="193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3" y="186"/>
                    </a:lnTo>
                    <a:lnTo>
                      <a:pt x="3" y="184"/>
                    </a:lnTo>
                    <a:lnTo>
                      <a:pt x="4" y="183"/>
                    </a:lnTo>
                    <a:lnTo>
                      <a:pt x="6" y="182"/>
                    </a:lnTo>
                    <a:lnTo>
                      <a:pt x="6" y="179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9" y="159"/>
                    </a:lnTo>
                    <a:lnTo>
                      <a:pt x="15" y="155"/>
                    </a:lnTo>
                    <a:lnTo>
                      <a:pt x="17" y="146"/>
                    </a:lnTo>
                    <a:lnTo>
                      <a:pt x="23" y="146"/>
                    </a:lnTo>
                    <a:lnTo>
                      <a:pt x="24" y="150"/>
                    </a:lnTo>
                    <a:lnTo>
                      <a:pt x="36" y="161"/>
                    </a:lnTo>
                    <a:lnTo>
                      <a:pt x="37" y="163"/>
                    </a:lnTo>
                    <a:lnTo>
                      <a:pt x="42" y="171"/>
                    </a:lnTo>
                    <a:lnTo>
                      <a:pt x="41" y="176"/>
                    </a:lnTo>
                    <a:lnTo>
                      <a:pt x="41" y="178"/>
                    </a:lnTo>
                    <a:lnTo>
                      <a:pt x="42" y="179"/>
                    </a:lnTo>
                    <a:lnTo>
                      <a:pt x="42" y="183"/>
                    </a:lnTo>
                    <a:close/>
                    <a:moveTo>
                      <a:pt x="135" y="34"/>
                    </a:moveTo>
                    <a:lnTo>
                      <a:pt x="143" y="40"/>
                    </a:lnTo>
                    <a:lnTo>
                      <a:pt x="152" y="69"/>
                    </a:lnTo>
                    <a:lnTo>
                      <a:pt x="164" y="85"/>
                    </a:lnTo>
                    <a:lnTo>
                      <a:pt x="174" y="93"/>
                    </a:lnTo>
                    <a:lnTo>
                      <a:pt x="174" y="96"/>
                    </a:lnTo>
                    <a:lnTo>
                      <a:pt x="173" y="98"/>
                    </a:lnTo>
                    <a:lnTo>
                      <a:pt x="172" y="106"/>
                    </a:lnTo>
                    <a:lnTo>
                      <a:pt x="171" y="111"/>
                    </a:lnTo>
                    <a:lnTo>
                      <a:pt x="171" y="112"/>
                    </a:lnTo>
                    <a:lnTo>
                      <a:pt x="169" y="117"/>
                    </a:lnTo>
                    <a:lnTo>
                      <a:pt x="171" y="117"/>
                    </a:lnTo>
                    <a:lnTo>
                      <a:pt x="172" y="119"/>
                    </a:lnTo>
                    <a:lnTo>
                      <a:pt x="172" y="121"/>
                    </a:lnTo>
                    <a:lnTo>
                      <a:pt x="186" y="136"/>
                    </a:lnTo>
                    <a:lnTo>
                      <a:pt x="188" y="137"/>
                    </a:lnTo>
                    <a:lnTo>
                      <a:pt x="193" y="140"/>
                    </a:lnTo>
                    <a:lnTo>
                      <a:pt x="197" y="153"/>
                    </a:lnTo>
                    <a:lnTo>
                      <a:pt x="201" y="151"/>
                    </a:lnTo>
                    <a:lnTo>
                      <a:pt x="201" y="159"/>
                    </a:lnTo>
                    <a:lnTo>
                      <a:pt x="203" y="161"/>
                    </a:lnTo>
                    <a:lnTo>
                      <a:pt x="197" y="174"/>
                    </a:lnTo>
                    <a:lnTo>
                      <a:pt x="199" y="184"/>
                    </a:lnTo>
                    <a:lnTo>
                      <a:pt x="197" y="186"/>
                    </a:lnTo>
                    <a:lnTo>
                      <a:pt x="198" y="193"/>
                    </a:lnTo>
                    <a:lnTo>
                      <a:pt x="198" y="195"/>
                    </a:lnTo>
                    <a:lnTo>
                      <a:pt x="199" y="200"/>
                    </a:lnTo>
                    <a:lnTo>
                      <a:pt x="201" y="208"/>
                    </a:lnTo>
                    <a:lnTo>
                      <a:pt x="202" y="209"/>
                    </a:lnTo>
                    <a:lnTo>
                      <a:pt x="202" y="210"/>
                    </a:lnTo>
                    <a:lnTo>
                      <a:pt x="203" y="210"/>
                    </a:lnTo>
                    <a:lnTo>
                      <a:pt x="205" y="210"/>
                    </a:lnTo>
                    <a:lnTo>
                      <a:pt x="206" y="210"/>
                    </a:lnTo>
                    <a:lnTo>
                      <a:pt x="207" y="212"/>
                    </a:lnTo>
                    <a:lnTo>
                      <a:pt x="207" y="214"/>
                    </a:lnTo>
                    <a:lnTo>
                      <a:pt x="208" y="216"/>
                    </a:lnTo>
                    <a:lnTo>
                      <a:pt x="210" y="217"/>
                    </a:lnTo>
                    <a:lnTo>
                      <a:pt x="210" y="218"/>
                    </a:lnTo>
                    <a:lnTo>
                      <a:pt x="211" y="221"/>
                    </a:lnTo>
                    <a:lnTo>
                      <a:pt x="212" y="221"/>
                    </a:lnTo>
                    <a:lnTo>
                      <a:pt x="194" y="222"/>
                    </a:lnTo>
                    <a:lnTo>
                      <a:pt x="188" y="229"/>
                    </a:lnTo>
                    <a:lnTo>
                      <a:pt x="178" y="233"/>
                    </a:lnTo>
                    <a:lnTo>
                      <a:pt x="181" y="239"/>
                    </a:lnTo>
                    <a:lnTo>
                      <a:pt x="177" y="243"/>
                    </a:lnTo>
                    <a:lnTo>
                      <a:pt x="173" y="251"/>
                    </a:lnTo>
                    <a:lnTo>
                      <a:pt x="169" y="250"/>
                    </a:lnTo>
                    <a:lnTo>
                      <a:pt x="165" y="256"/>
                    </a:lnTo>
                    <a:lnTo>
                      <a:pt x="163" y="258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9" y="264"/>
                    </a:lnTo>
                    <a:lnTo>
                      <a:pt x="155" y="268"/>
                    </a:lnTo>
                    <a:lnTo>
                      <a:pt x="151" y="271"/>
                    </a:lnTo>
                    <a:lnTo>
                      <a:pt x="150" y="269"/>
                    </a:lnTo>
                    <a:lnTo>
                      <a:pt x="150" y="263"/>
                    </a:lnTo>
                    <a:lnTo>
                      <a:pt x="153" y="263"/>
                    </a:lnTo>
                    <a:lnTo>
                      <a:pt x="150" y="254"/>
                    </a:lnTo>
                    <a:lnTo>
                      <a:pt x="140" y="246"/>
                    </a:lnTo>
                    <a:lnTo>
                      <a:pt x="138" y="244"/>
                    </a:lnTo>
                    <a:lnTo>
                      <a:pt x="135" y="242"/>
                    </a:lnTo>
                    <a:lnTo>
                      <a:pt x="134" y="227"/>
                    </a:lnTo>
                    <a:lnTo>
                      <a:pt x="127" y="225"/>
                    </a:lnTo>
                    <a:lnTo>
                      <a:pt x="125" y="223"/>
                    </a:lnTo>
                    <a:lnTo>
                      <a:pt x="122" y="222"/>
                    </a:lnTo>
                    <a:lnTo>
                      <a:pt x="121" y="223"/>
                    </a:lnTo>
                    <a:lnTo>
                      <a:pt x="119" y="225"/>
                    </a:lnTo>
                    <a:lnTo>
                      <a:pt x="117" y="244"/>
                    </a:lnTo>
                    <a:lnTo>
                      <a:pt x="114" y="244"/>
                    </a:lnTo>
                    <a:lnTo>
                      <a:pt x="106" y="244"/>
                    </a:lnTo>
                    <a:lnTo>
                      <a:pt x="105" y="239"/>
                    </a:lnTo>
                    <a:lnTo>
                      <a:pt x="101" y="242"/>
                    </a:lnTo>
                    <a:lnTo>
                      <a:pt x="101" y="239"/>
                    </a:lnTo>
                    <a:lnTo>
                      <a:pt x="96" y="239"/>
                    </a:lnTo>
                    <a:lnTo>
                      <a:pt x="92" y="242"/>
                    </a:lnTo>
                    <a:lnTo>
                      <a:pt x="85" y="238"/>
                    </a:lnTo>
                    <a:lnTo>
                      <a:pt x="80" y="243"/>
                    </a:lnTo>
                    <a:lnTo>
                      <a:pt x="81" y="247"/>
                    </a:lnTo>
                    <a:lnTo>
                      <a:pt x="83" y="248"/>
                    </a:lnTo>
                    <a:lnTo>
                      <a:pt x="81" y="252"/>
                    </a:lnTo>
                    <a:lnTo>
                      <a:pt x="80" y="255"/>
                    </a:lnTo>
                    <a:lnTo>
                      <a:pt x="79" y="251"/>
                    </a:lnTo>
                    <a:lnTo>
                      <a:pt x="78" y="255"/>
                    </a:lnTo>
                    <a:lnTo>
                      <a:pt x="76" y="256"/>
                    </a:lnTo>
                    <a:lnTo>
                      <a:pt x="75" y="258"/>
                    </a:lnTo>
                    <a:lnTo>
                      <a:pt x="70" y="259"/>
                    </a:lnTo>
                    <a:lnTo>
                      <a:pt x="70" y="260"/>
                    </a:lnTo>
                    <a:lnTo>
                      <a:pt x="70" y="261"/>
                    </a:lnTo>
                    <a:lnTo>
                      <a:pt x="67" y="263"/>
                    </a:lnTo>
                    <a:lnTo>
                      <a:pt x="67" y="264"/>
                    </a:lnTo>
                    <a:lnTo>
                      <a:pt x="67" y="265"/>
                    </a:lnTo>
                    <a:lnTo>
                      <a:pt x="66" y="265"/>
                    </a:lnTo>
                    <a:lnTo>
                      <a:pt x="63" y="269"/>
                    </a:lnTo>
                    <a:lnTo>
                      <a:pt x="64" y="269"/>
                    </a:lnTo>
                    <a:lnTo>
                      <a:pt x="63" y="273"/>
                    </a:lnTo>
                    <a:lnTo>
                      <a:pt x="62" y="273"/>
                    </a:lnTo>
                    <a:lnTo>
                      <a:pt x="55" y="275"/>
                    </a:lnTo>
                    <a:lnTo>
                      <a:pt x="55" y="278"/>
                    </a:lnTo>
                    <a:lnTo>
                      <a:pt x="55" y="282"/>
                    </a:lnTo>
                    <a:lnTo>
                      <a:pt x="54" y="284"/>
                    </a:lnTo>
                    <a:lnTo>
                      <a:pt x="54" y="292"/>
                    </a:lnTo>
                    <a:lnTo>
                      <a:pt x="49" y="294"/>
                    </a:lnTo>
                    <a:lnTo>
                      <a:pt x="46" y="297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1" y="286"/>
                    </a:lnTo>
                    <a:lnTo>
                      <a:pt x="40" y="284"/>
                    </a:lnTo>
                    <a:lnTo>
                      <a:pt x="36" y="276"/>
                    </a:lnTo>
                    <a:lnTo>
                      <a:pt x="37" y="269"/>
                    </a:lnTo>
                    <a:lnTo>
                      <a:pt x="40" y="264"/>
                    </a:lnTo>
                    <a:lnTo>
                      <a:pt x="38" y="258"/>
                    </a:lnTo>
                    <a:lnTo>
                      <a:pt x="38" y="252"/>
                    </a:lnTo>
                    <a:lnTo>
                      <a:pt x="37" y="248"/>
                    </a:lnTo>
                    <a:lnTo>
                      <a:pt x="37" y="243"/>
                    </a:lnTo>
                    <a:lnTo>
                      <a:pt x="33" y="235"/>
                    </a:lnTo>
                    <a:lnTo>
                      <a:pt x="32" y="229"/>
                    </a:lnTo>
                    <a:lnTo>
                      <a:pt x="32" y="227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33" y="216"/>
                    </a:lnTo>
                    <a:lnTo>
                      <a:pt x="37" y="206"/>
                    </a:lnTo>
                    <a:lnTo>
                      <a:pt x="37" y="205"/>
                    </a:lnTo>
                    <a:lnTo>
                      <a:pt x="40" y="200"/>
                    </a:lnTo>
                    <a:lnTo>
                      <a:pt x="41" y="196"/>
                    </a:lnTo>
                    <a:lnTo>
                      <a:pt x="44" y="191"/>
                    </a:lnTo>
                    <a:lnTo>
                      <a:pt x="46" y="191"/>
                    </a:lnTo>
                    <a:lnTo>
                      <a:pt x="47" y="193"/>
                    </a:lnTo>
                    <a:lnTo>
                      <a:pt x="49" y="200"/>
                    </a:lnTo>
                    <a:lnTo>
                      <a:pt x="47" y="205"/>
                    </a:lnTo>
                    <a:lnTo>
                      <a:pt x="47" y="206"/>
                    </a:lnTo>
                    <a:lnTo>
                      <a:pt x="47" y="216"/>
                    </a:lnTo>
                    <a:lnTo>
                      <a:pt x="47" y="217"/>
                    </a:lnTo>
                    <a:lnTo>
                      <a:pt x="47" y="223"/>
                    </a:lnTo>
                    <a:lnTo>
                      <a:pt x="47" y="230"/>
                    </a:lnTo>
                    <a:lnTo>
                      <a:pt x="50" y="231"/>
                    </a:lnTo>
                    <a:lnTo>
                      <a:pt x="51" y="231"/>
                    </a:lnTo>
                    <a:lnTo>
                      <a:pt x="51" y="230"/>
                    </a:lnTo>
                    <a:lnTo>
                      <a:pt x="53" y="230"/>
                    </a:lnTo>
                    <a:lnTo>
                      <a:pt x="53" y="225"/>
                    </a:lnTo>
                    <a:lnTo>
                      <a:pt x="51" y="221"/>
                    </a:lnTo>
                    <a:lnTo>
                      <a:pt x="51" y="220"/>
                    </a:lnTo>
                    <a:lnTo>
                      <a:pt x="53" y="216"/>
                    </a:lnTo>
                    <a:lnTo>
                      <a:pt x="53" y="209"/>
                    </a:lnTo>
                    <a:lnTo>
                      <a:pt x="57" y="203"/>
                    </a:lnTo>
                    <a:lnTo>
                      <a:pt x="57" y="201"/>
                    </a:lnTo>
                    <a:lnTo>
                      <a:pt x="59" y="203"/>
                    </a:lnTo>
                    <a:lnTo>
                      <a:pt x="62" y="204"/>
                    </a:lnTo>
                    <a:lnTo>
                      <a:pt x="66" y="206"/>
                    </a:lnTo>
                    <a:lnTo>
                      <a:pt x="68" y="206"/>
                    </a:lnTo>
                    <a:lnTo>
                      <a:pt x="74" y="206"/>
                    </a:lnTo>
                    <a:lnTo>
                      <a:pt x="80" y="204"/>
                    </a:lnTo>
                    <a:lnTo>
                      <a:pt x="80" y="203"/>
                    </a:lnTo>
                    <a:lnTo>
                      <a:pt x="78" y="189"/>
                    </a:lnTo>
                    <a:lnTo>
                      <a:pt x="80" y="180"/>
                    </a:lnTo>
                    <a:lnTo>
                      <a:pt x="81" y="178"/>
                    </a:lnTo>
                    <a:lnTo>
                      <a:pt x="81" y="175"/>
                    </a:lnTo>
                    <a:lnTo>
                      <a:pt x="83" y="174"/>
                    </a:lnTo>
                    <a:lnTo>
                      <a:pt x="84" y="172"/>
                    </a:lnTo>
                    <a:lnTo>
                      <a:pt x="83" y="166"/>
                    </a:lnTo>
                    <a:lnTo>
                      <a:pt x="81" y="165"/>
                    </a:lnTo>
                    <a:lnTo>
                      <a:pt x="79" y="163"/>
                    </a:lnTo>
                    <a:lnTo>
                      <a:pt x="71" y="158"/>
                    </a:lnTo>
                    <a:lnTo>
                      <a:pt x="68" y="151"/>
                    </a:lnTo>
                    <a:lnTo>
                      <a:pt x="68" y="148"/>
                    </a:lnTo>
                    <a:lnTo>
                      <a:pt x="67" y="141"/>
                    </a:lnTo>
                    <a:lnTo>
                      <a:pt x="63" y="136"/>
                    </a:lnTo>
                    <a:lnTo>
                      <a:pt x="62" y="132"/>
                    </a:lnTo>
                    <a:lnTo>
                      <a:pt x="62" y="128"/>
                    </a:lnTo>
                    <a:lnTo>
                      <a:pt x="54" y="124"/>
                    </a:lnTo>
                    <a:lnTo>
                      <a:pt x="51" y="121"/>
                    </a:lnTo>
                    <a:lnTo>
                      <a:pt x="53" y="117"/>
                    </a:lnTo>
                    <a:lnTo>
                      <a:pt x="55" y="116"/>
                    </a:lnTo>
                    <a:lnTo>
                      <a:pt x="57" y="116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9" y="116"/>
                    </a:lnTo>
                    <a:lnTo>
                      <a:pt x="63" y="117"/>
                    </a:lnTo>
                    <a:lnTo>
                      <a:pt x="63" y="116"/>
                    </a:lnTo>
                    <a:lnTo>
                      <a:pt x="63" y="115"/>
                    </a:lnTo>
                    <a:lnTo>
                      <a:pt x="64" y="112"/>
                    </a:lnTo>
                    <a:lnTo>
                      <a:pt x="66" y="108"/>
                    </a:lnTo>
                    <a:lnTo>
                      <a:pt x="64" y="108"/>
                    </a:lnTo>
                    <a:lnTo>
                      <a:pt x="67" y="96"/>
                    </a:lnTo>
                    <a:lnTo>
                      <a:pt x="74" y="85"/>
                    </a:lnTo>
                    <a:lnTo>
                      <a:pt x="79" y="76"/>
                    </a:lnTo>
                    <a:lnTo>
                      <a:pt x="88" y="66"/>
                    </a:lnTo>
                    <a:lnTo>
                      <a:pt x="84" y="59"/>
                    </a:lnTo>
                    <a:lnTo>
                      <a:pt x="85" y="53"/>
                    </a:lnTo>
                    <a:lnTo>
                      <a:pt x="75" y="44"/>
                    </a:lnTo>
                    <a:lnTo>
                      <a:pt x="55" y="42"/>
                    </a:lnTo>
                    <a:lnTo>
                      <a:pt x="61" y="36"/>
                    </a:lnTo>
                    <a:lnTo>
                      <a:pt x="59" y="27"/>
                    </a:lnTo>
                    <a:lnTo>
                      <a:pt x="62" y="21"/>
                    </a:lnTo>
                    <a:lnTo>
                      <a:pt x="63" y="18"/>
                    </a:lnTo>
                    <a:lnTo>
                      <a:pt x="68" y="27"/>
                    </a:lnTo>
                    <a:lnTo>
                      <a:pt x="89" y="34"/>
                    </a:lnTo>
                    <a:lnTo>
                      <a:pt x="91" y="32"/>
                    </a:lnTo>
                    <a:lnTo>
                      <a:pt x="93" y="30"/>
                    </a:lnTo>
                    <a:lnTo>
                      <a:pt x="109" y="23"/>
                    </a:lnTo>
                    <a:lnTo>
                      <a:pt x="113" y="22"/>
                    </a:lnTo>
                    <a:lnTo>
                      <a:pt x="114" y="9"/>
                    </a:lnTo>
                    <a:lnTo>
                      <a:pt x="118" y="5"/>
                    </a:lnTo>
                    <a:lnTo>
                      <a:pt x="119" y="4"/>
                    </a:lnTo>
                    <a:lnTo>
                      <a:pt x="121" y="0"/>
                    </a:lnTo>
                    <a:lnTo>
                      <a:pt x="129" y="11"/>
                    </a:lnTo>
                    <a:lnTo>
                      <a:pt x="127" y="27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5" y="3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nb-NO"/>
              </a:p>
            </p:txBody>
          </p:sp>
          <p:sp>
            <p:nvSpPr>
              <p:cNvPr id="8336" name="Freeform 9"/>
              <p:cNvSpPr>
                <a:spLocks/>
              </p:cNvSpPr>
              <p:nvPr/>
            </p:nvSpPr>
            <p:spPr bwMode="auto">
              <a:xfrm>
                <a:off x="2189" y="2722"/>
                <a:ext cx="399" cy="767"/>
              </a:xfrm>
              <a:custGeom>
                <a:avLst/>
                <a:gdLst>
                  <a:gd name="T0" fmla="*/ 334 w 399"/>
                  <a:gd name="T1" fmla="*/ 138 h 767"/>
                  <a:gd name="T2" fmla="*/ 330 w 399"/>
                  <a:gd name="T3" fmla="*/ 161 h 767"/>
                  <a:gd name="T4" fmla="*/ 326 w 399"/>
                  <a:gd name="T5" fmla="*/ 186 h 767"/>
                  <a:gd name="T6" fmla="*/ 319 w 399"/>
                  <a:gd name="T7" fmla="*/ 221 h 767"/>
                  <a:gd name="T8" fmla="*/ 314 w 399"/>
                  <a:gd name="T9" fmla="*/ 250 h 767"/>
                  <a:gd name="T10" fmla="*/ 321 w 399"/>
                  <a:gd name="T11" fmla="*/ 284 h 767"/>
                  <a:gd name="T12" fmla="*/ 338 w 399"/>
                  <a:gd name="T13" fmla="*/ 303 h 767"/>
                  <a:gd name="T14" fmla="*/ 357 w 399"/>
                  <a:gd name="T15" fmla="*/ 312 h 767"/>
                  <a:gd name="T16" fmla="*/ 381 w 399"/>
                  <a:gd name="T17" fmla="*/ 343 h 767"/>
                  <a:gd name="T18" fmla="*/ 398 w 399"/>
                  <a:gd name="T19" fmla="*/ 378 h 767"/>
                  <a:gd name="T20" fmla="*/ 393 w 399"/>
                  <a:gd name="T21" fmla="*/ 400 h 767"/>
                  <a:gd name="T22" fmla="*/ 376 w 399"/>
                  <a:gd name="T23" fmla="*/ 432 h 767"/>
                  <a:gd name="T24" fmla="*/ 369 w 399"/>
                  <a:gd name="T25" fmla="*/ 450 h 767"/>
                  <a:gd name="T26" fmla="*/ 361 w 399"/>
                  <a:gd name="T27" fmla="*/ 451 h 767"/>
                  <a:gd name="T28" fmla="*/ 334 w 399"/>
                  <a:gd name="T29" fmla="*/ 451 h 767"/>
                  <a:gd name="T30" fmla="*/ 314 w 399"/>
                  <a:gd name="T31" fmla="*/ 462 h 767"/>
                  <a:gd name="T32" fmla="*/ 326 w 399"/>
                  <a:gd name="T33" fmla="*/ 492 h 767"/>
                  <a:gd name="T34" fmla="*/ 328 w 399"/>
                  <a:gd name="T35" fmla="*/ 518 h 767"/>
                  <a:gd name="T36" fmla="*/ 340 w 399"/>
                  <a:gd name="T37" fmla="*/ 547 h 767"/>
                  <a:gd name="T38" fmla="*/ 353 w 399"/>
                  <a:gd name="T39" fmla="*/ 580 h 767"/>
                  <a:gd name="T40" fmla="*/ 357 w 399"/>
                  <a:gd name="T41" fmla="*/ 611 h 767"/>
                  <a:gd name="T42" fmla="*/ 347 w 399"/>
                  <a:gd name="T43" fmla="*/ 637 h 767"/>
                  <a:gd name="T44" fmla="*/ 342 w 399"/>
                  <a:gd name="T45" fmla="*/ 654 h 767"/>
                  <a:gd name="T46" fmla="*/ 344 w 399"/>
                  <a:gd name="T47" fmla="*/ 684 h 767"/>
                  <a:gd name="T48" fmla="*/ 336 w 399"/>
                  <a:gd name="T49" fmla="*/ 709 h 767"/>
                  <a:gd name="T50" fmla="*/ 321 w 399"/>
                  <a:gd name="T51" fmla="*/ 730 h 767"/>
                  <a:gd name="T52" fmla="*/ 302 w 399"/>
                  <a:gd name="T53" fmla="*/ 746 h 767"/>
                  <a:gd name="T54" fmla="*/ 284 w 399"/>
                  <a:gd name="T55" fmla="*/ 755 h 767"/>
                  <a:gd name="T56" fmla="*/ 270 w 399"/>
                  <a:gd name="T57" fmla="*/ 752 h 767"/>
                  <a:gd name="T58" fmla="*/ 262 w 399"/>
                  <a:gd name="T59" fmla="*/ 755 h 767"/>
                  <a:gd name="T60" fmla="*/ 255 w 399"/>
                  <a:gd name="T61" fmla="*/ 759 h 767"/>
                  <a:gd name="T62" fmla="*/ 249 w 399"/>
                  <a:gd name="T63" fmla="*/ 767 h 767"/>
                  <a:gd name="T64" fmla="*/ 245 w 399"/>
                  <a:gd name="T65" fmla="*/ 733 h 767"/>
                  <a:gd name="T66" fmla="*/ 234 w 399"/>
                  <a:gd name="T67" fmla="*/ 695 h 767"/>
                  <a:gd name="T68" fmla="*/ 219 w 399"/>
                  <a:gd name="T69" fmla="*/ 670 h 767"/>
                  <a:gd name="T70" fmla="*/ 191 w 399"/>
                  <a:gd name="T71" fmla="*/ 599 h 767"/>
                  <a:gd name="T72" fmla="*/ 169 w 399"/>
                  <a:gd name="T73" fmla="*/ 559 h 767"/>
                  <a:gd name="T74" fmla="*/ 110 w 399"/>
                  <a:gd name="T75" fmla="*/ 463 h 767"/>
                  <a:gd name="T76" fmla="*/ 115 w 399"/>
                  <a:gd name="T77" fmla="*/ 408 h 767"/>
                  <a:gd name="T78" fmla="*/ 124 w 399"/>
                  <a:gd name="T79" fmla="*/ 332 h 767"/>
                  <a:gd name="T80" fmla="*/ 122 w 399"/>
                  <a:gd name="T81" fmla="*/ 263 h 767"/>
                  <a:gd name="T82" fmla="*/ 61 w 399"/>
                  <a:gd name="T83" fmla="*/ 252 h 767"/>
                  <a:gd name="T84" fmla="*/ 56 w 399"/>
                  <a:gd name="T85" fmla="*/ 206 h 767"/>
                  <a:gd name="T86" fmla="*/ 46 w 399"/>
                  <a:gd name="T87" fmla="*/ 210 h 767"/>
                  <a:gd name="T88" fmla="*/ 33 w 399"/>
                  <a:gd name="T89" fmla="*/ 170 h 767"/>
                  <a:gd name="T90" fmla="*/ 21 w 399"/>
                  <a:gd name="T91" fmla="*/ 145 h 767"/>
                  <a:gd name="T92" fmla="*/ 9 w 399"/>
                  <a:gd name="T93" fmla="*/ 121 h 767"/>
                  <a:gd name="T94" fmla="*/ 35 w 399"/>
                  <a:gd name="T95" fmla="*/ 83 h 767"/>
                  <a:gd name="T96" fmla="*/ 68 w 399"/>
                  <a:gd name="T97" fmla="*/ 18 h 767"/>
                  <a:gd name="T98" fmla="*/ 133 w 399"/>
                  <a:gd name="T99" fmla="*/ 10 h 767"/>
                  <a:gd name="T100" fmla="*/ 198 w 399"/>
                  <a:gd name="T101" fmla="*/ 15 h 767"/>
                  <a:gd name="T102" fmla="*/ 215 w 399"/>
                  <a:gd name="T103" fmla="*/ 52 h 767"/>
                  <a:gd name="T104" fmla="*/ 246 w 399"/>
                  <a:gd name="T105" fmla="*/ 95 h 767"/>
                  <a:gd name="T106" fmla="*/ 272 w 399"/>
                  <a:gd name="T107" fmla="*/ 93 h 767"/>
                  <a:gd name="T108" fmla="*/ 331 w 399"/>
                  <a:gd name="T109" fmla="*/ 110 h 7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99" h="767">
                    <a:moveTo>
                      <a:pt x="331" y="110"/>
                    </a:moveTo>
                    <a:lnTo>
                      <a:pt x="332" y="112"/>
                    </a:lnTo>
                    <a:lnTo>
                      <a:pt x="334" y="119"/>
                    </a:lnTo>
                    <a:lnTo>
                      <a:pt x="335" y="123"/>
                    </a:lnTo>
                    <a:lnTo>
                      <a:pt x="336" y="127"/>
                    </a:lnTo>
                    <a:lnTo>
                      <a:pt x="335" y="134"/>
                    </a:lnTo>
                    <a:lnTo>
                      <a:pt x="334" y="138"/>
                    </a:lnTo>
                    <a:lnTo>
                      <a:pt x="334" y="145"/>
                    </a:lnTo>
                    <a:lnTo>
                      <a:pt x="332" y="151"/>
                    </a:lnTo>
                    <a:lnTo>
                      <a:pt x="332" y="153"/>
                    </a:lnTo>
                    <a:lnTo>
                      <a:pt x="331" y="159"/>
                    </a:lnTo>
                    <a:lnTo>
                      <a:pt x="330" y="161"/>
                    </a:lnTo>
                    <a:lnTo>
                      <a:pt x="330" y="163"/>
                    </a:lnTo>
                    <a:lnTo>
                      <a:pt x="327" y="174"/>
                    </a:lnTo>
                    <a:lnTo>
                      <a:pt x="327" y="178"/>
                    </a:lnTo>
                    <a:lnTo>
                      <a:pt x="327" y="180"/>
                    </a:lnTo>
                    <a:lnTo>
                      <a:pt x="326" y="186"/>
                    </a:lnTo>
                    <a:lnTo>
                      <a:pt x="325" y="192"/>
                    </a:lnTo>
                    <a:lnTo>
                      <a:pt x="323" y="196"/>
                    </a:lnTo>
                    <a:lnTo>
                      <a:pt x="323" y="199"/>
                    </a:lnTo>
                    <a:lnTo>
                      <a:pt x="323" y="203"/>
                    </a:lnTo>
                    <a:lnTo>
                      <a:pt x="321" y="210"/>
                    </a:lnTo>
                    <a:lnTo>
                      <a:pt x="321" y="214"/>
                    </a:lnTo>
                    <a:lnTo>
                      <a:pt x="319" y="221"/>
                    </a:lnTo>
                    <a:lnTo>
                      <a:pt x="319" y="225"/>
                    </a:lnTo>
                    <a:lnTo>
                      <a:pt x="318" y="229"/>
                    </a:lnTo>
                    <a:lnTo>
                      <a:pt x="318" y="231"/>
                    </a:lnTo>
                    <a:lnTo>
                      <a:pt x="317" y="235"/>
                    </a:lnTo>
                    <a:lnTo>
                      <a:pt x="315" y="240"/>
                    </a:lnTo>
                    <a:lnTo>
                      <a:pt x="315" y="243"/>
                    </a:lnTo>
                    <a:lnTo>
                      <a:pt x="314" y="250"/>
                    </a:lnTo>
                    <a:lnTo>
                      <a:pt x="313" y="259"/>
                    </a:lnTo>
                    <a:lnTo>
                      <a:pt x="311" y="261"/>
                    </a:lnTo>
                    <a:lnTo>
                      <a:pt x="311" y="264"/>
                    </a:lnTo>
                    <a:lnTo>
                      <a:pt x="310" y="269"/>
                    </a:lnTo>
                    <a:lnTo>
                      <a:pt x="315" y="277"/>
                    </a:lnTo>
                    <a:lnTo>
                      <a:pt x="321" y="284"/>
                    </a:lnTo>
                    <a:lnTo>
                      <a:pt x="323" y="288"/>
                    </a:lnTo>
                    <a:lnTo>
                      <a:pt x="327" y="293"/>
                    </a:lnTo>
                    <a:lnTo>
                      <a:pt x="331" y="297"/>
                    </a:lnTo>
                    <a:lnTo>
                      <a:pt x="334" y="299"/>
                    </a:lnTo>
                    <a:lnTo>
                      <a:pt x="335" y="299"/>
                    </a:lnTo>
                    <a:lnTo>
                      <a:pt x="338" y="303"/>
                    </a:lnTo>
                    <a:lnTo>
                      <a:pt x="340" y="307"/>
                    </a:lnTo>
                    <a:lnTo>
                      <a:pt x="340" y="309"/>
                    </a:lnTo>
                    <a:lnTo>
                      <a:pt x="344" y="314"/>
                    </a:lnTo>
                    <a:lnTo>
                      <a:pt x="347" y="312"/>
                    </a:lnTo>
                    <a:lnTo>
                      <a:pt x="351" y="312"/>
                    </a:lnTo>
                    <a:lnTo>
                      <a:pt x="353" y="312"/>
                    </a:lnTo>
                    <a:lnTo>
                      <a:pt x="357" y="312"/>
                    </a:lnTo>
                    <a:lnTo>
                      <a:pt x="363" y="312"/>
                    </a:lnTo>
                    <a:lnTo>
                      <a:pt x="366" y="319"/>
                    </a:lnTo>
                    <a:lnTo>
                      <a:pt x="369" y="323"/>
                    </a:lnTo>
                    <a:lnTo>
                      <a:pt x="370" y="324"/>
                    </a:lnTo>
                    <a:lnTo>
                      <a:pt x="373" y="330"/>
                    </a:lnTo>
                    <a:lnTo>
                      <a:pt x="377" y="335"/>
                    </a:lnTo>
                    <a:lnTo>
                      <a:pt x="381" y="343"/>
                    </a:lnTo>
                    <a:lnTo>
                      <a:pt x="382" y="343"/>
                    </a:lnTo>
                    <a:lnTo>
                      <a:pt x="383" y="347"/>
                    </a:lnTo>
                    <a:lnTo>
                      <a:pt x="387" y="350"/>
                    </a:lnTo>
                    <a:lnTo>
                      <a:pt x="391" y="357"/>
                    </a:lnTo>
                    <a:lnTo>
                      <a:pt x="395" y="365"/>
                    </a:lnTo>
                    <a:lnTo>
                      <a:pt x="399" y="370"/>
                    </a:lnTo>
                    <a:lnTo>
                      <a:pt x="398" y="378"/>
                    </a:lnTo>
                    <a:lnTo>
                      <a:pt x="397" y="381"/>
                    </a:lnTo>
                    <a:lnTo>
                      <a:pt x="397" y="383"/>
                    </a:lnTo>
                    <a:lnTo>
                      <a:pt x="395" y="388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3" y="400"/>
                    </a:lnTo>
                    <a:lnTo>
                      <a:pt x="390" y="407"/>
                    </a:lnTo>
                    <a:lnTo>
                      <a:pt x="387" y="412"/>
                    </a:lnTo>
                    <a:lnTo>
                      <a:pt x="385" y="416"/>
                    </a:lnTo>
                    <a:lnTo>
                      <a:pt x="382" y="419"/>
                    </a:lnTo>
                    <a:lnTo>
                      <a:pt x="381" y="421"/>
                    </a:lnTo>
                    <a:lnTo>
                      <a:pt x="377" y="426"/>
                    </a:lnTo>
                    <a:lnTo>
                      <a:pt x="376" y="432"/>
                    </a:lnTo>
                    <a:lnTo>
                      <a:pt x="374" y="437"/>
                    </a:lnTo>
                    <a:lnTo>
                      <a:pt x="373" y="443"/>
                    </a:lnTo>
                    <a:lnTo>
                      <a:pt x="373" y="447"/>
                    </a:lnTo>
                    <a:lnTo>
                      <a:pt x="372" y="449"/>
                    </a:lnTo>
                    <a:lnTo>
                      <a:pt x="370" y="449"/>
                    </a:lnTo>
                    <a:lnTo>
                      <a:pt x="370" y="450"/>
                    </a:lnTo>
                    <a:lnTo>
                      <a:pt x="369" y="450"/>
                    </a:lnTo>
                    <a:lnTo>
                      <a:pt x="364" y="451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55" y="450"/>
                    </a:lnTo>
                    <a:lnTo>
                      <a:pt x="347" y="450"/>
                    </a:lnTo>
                    <a:lnTo>
                      <a:pt x="342" y="450"/>
                    </a:lnTo>
                    <a:lnTo>
                      <a:pt x="335" y="451"/>
                    </a:lnTo>
                    <a:lnTo>
                      <a:pt x="334" y="451"/>
                    </a:lnTo>
                    <a:lnTo>
                      <a:pt x="328" y="454"/>
                    </a:lnTo>
                    <a:lnTo>
                      <a:pt x="322" y="455"/>
                    </a:lnTo>
                    <a:lnTo>
                      <a:pt x="317" y="456"/>
                    </a:lnTo>
                    <a:lnTo>
                      <a:pt x="315" y="456"/>
                    </a:lnTo>
                    <a:lnTo>
                      <a:pt x="313" y="458"/>
                    </a:lnTo>
                    <a:lnTo>
                      <a:pt x="314" y="462"/>
                    </a:lnTo>
                    <a:lnTo>
                      <a:pt x="317" y="467"/>
                    </a:lnTo>
                    <a:lnTo>
                      <a:pt x="318" y="472"/>
                    </a:lnTo>
                    <a:lnTo>
                      <a:pt x="321" y="477"/>
                    </a:lnTo>
                    <a:lnTo>
                      <a:pt x="322" y="483"/>
                    </a:lnTo>
                    <a:lnTo>
                      <a:pt x="323" y="487"/>
                    </a:lnTo>
                    <a:lnTo>
                      <a:pt x="325" y="489"/>
                    </a:lnTo>
                    <a:lnTo>
                      <a:pt x="326" y="492"/>
                    </a:lnTo>
                    <a:lnTo>
                      <a:pt x="326" y="494"/>
                    </a:lnTo>
                    <a:lnTo>
                      <a:pt x="326" y="501"/>
                    </a:lnTo>
                    <a:lnTo>
                      <a:pt x="326" y="504"/>
                    </a:lnTo>
                    <a:lnTo>
                      <a:pt x="326" y="505"/>
                    </a:lnTo>
                    <a:lnTo>
                      <a:pt x="327" y="510"/>
                    </a:lnTo>
                    <a:lnTo>
                      <a:pt x="328" y="518"/>
                    </a:lnTo>
                    <a:lnTo>
                      <a:pt x="330" y="523"/>
                    </a:lnTo>
                    <a:lnTo>
                      <a:pt x="331" y="527"/>
                    </a:lnTo>
                    <a:lnTo>
                      <a:pt x="332" y="532"/>
                    </a:lnTo>
                    <a:lnTo>
                      <a:pt x="332" y="534"/>
                    </a:lnTo>
                    <a:lnTo>
                      <a:pt x="334" y="536"/>
                    </a:lnTo>
                    <a:lnTo>
                      <a:pt x="336" y="540"/>
                    </a:lnTo>
                    <a:lnTo>
                      <a:pt x="340" y="547"/>
                    </a:lnTo>
                    <a:lnTo>
                      <a:pt x="343" y="551"/>
                    </a:lnTo>
                    <a:lnTo>
                      <a:pt x="347" y="557"/>
                    </a:lnTo>
                    <a:lnTo>
                      <a:pt x="347" y="563"/>
                    </a:lnTo>
                    <a:lnTo>
                      <a:pt x="347" y="569"/>
                    </a:lnTo>
                    <a:lnTo>
                      <a:pt x="348" y="573"/>
                    </a:lnTo>
                    <a:lnTo>
                      <a:pt x="351" y="576"/>
                    </a:lnTo>
                    <a:lnTo>
                      <a:pt x="353" y="580"/>
                    </a:lnTo>
                    <a:lnTo>
                      <a:pt x="355" y="582"/>
                    </a:lnTo>
                    <a:lnTo>
                      <a:pt x="356" y="589"/>
                    </a:lnTo>
                    <a:lnTo>
                      <a:pt x="357" y="593"/>
                    </a:lnTo>
                    <a:lnTo>
                      <a:pt x="357" y="598"/>
                    </a:lnTo>
                    <a:lnTo>
                      <a:pt x="357" y="602"/>
                    </a:lnTo>
                    <a:lnTo>
                      <a:pt x="357" y="604"/>
                    </a:lnTo>
                    <a:lnTo>
                      <a:pt x="357" y="611"/>
                    </a:lnTo>
                    <a:lnTo>
                      <a:pt x="356" y="615"/>
                    </a:lnTo>
                    <a:lnTo>
                      <a:pt x="356" y="621"/>
                    </a:lnTo>
                    <a:lnTo>
                      <a:pt x="353" y="627"/>
                    </a:lnTo>
                    <a:lnTo>
                      <a:pt x="351" y="631"/>
                    </a:lnTo>
                    <a:lnTo>
                      <a:pt x="348" y="636"/>
                    </a:lnTo>
                    <a:lnTo>
                      <a:pt x="347" y="637"/>
                    </a:lnTo>
                    <a:lnTo>
                      <a:pt x="344" y="640"/>
                    </a:lnTo>
                    <a:lnTo>
                      <a:pt x="342" y="642"/>
                    </a:lnTo>
                    <a:lnTo>
                      <a:pt x="342" y="646"/>
                    </a:lnTo>
                    <a:lnTo>
                      <a:pt x="342" y="649"/>
                    </a:lnTo>
                    <a:lnTo>
                      <a:pt x="342" y="654"/>
                    </a:lnTo>
                    <a:lnTo>
                      <a:pt x="342" y="655"/>
                    </a:lnTo>
                    <a:lnTo>
                      <a:pt x="343" y="661"/>
                    </a:lnTo>
                    <a:lnTo>
                      <a:pt x="343" y="665"/>
                    </a:lnTo>
                    <a:lnTo>
                      <a:pt x="344" y="669"/>
                    </a:lnTo>
                    <a:lnTo>
                      <a:pt x="345" y="676"/>
                    </a:lnTo>
                    <a:lnTo>
                      <a:pt x="344" y="684"/>
                    </a:lnTo>
                    <a:lnTo>
                      <a:pt x="343" y="688"/>
                    </a:lnTo>
                    <a:lnTo>
                      <a:pt x="342" y="692"/>
                    </a:lnTo>
                    <a:lnTo>
                      <a:pt x="340" y="699"/>
                    </a:lnTo>
                    <a:lnTo>
                      <a:pt x="340" y="701"/>
                    </a:lnTo>
                    <a:lnTo>
                      <a:pt x="339" y="701"/>
                    </a:lnTo>
                    <a:lnTo>
                      <a:pt x="339" y="703"/>
                    </a:lnTo>
                    <a:lnTo>
                      <a:pt x="336" y="709"/>
                    </a:lnTo>
                    <a:lnTo>
                      <a:pt x="334" y="714"/>
                    </a:lnTo>
                    <a:lnTo>
                      <a:pt x="332" y="717"/>
                    </a:lnTo>
                    <a:lnTo>
                      <a:pt x="328" y="721"/>
                    </a:lnTo>
                    <a:lnTo>
                      <a:pt x="325" y="724"/>
                    </a:lnTo>
                    <a:lnTo>
                      <a:pt x="322" y="727"/>
                    </a:lnTo>
                    <a:lnTo>
                      <a:pt x="321" y="730"/>
                    </a:lnTo>
                    <a:lnTo>
                      <a:pt x="319" y="733"/>
                    </a:lnTo>
                    <a:lnTo>
                      <a:pt x="317" y="737"/>
                    </a:lnTo>
                    <a:lnTo>
                      <a:pt x="314" y="738"/>
                    </a:lnTo>
                    <a:lnTo>
                      <a:pt x="309" y="742"/>
                    </a:lnTo>
                    <a:lnTo>
                      <a:pt x="304" y="745"/>
                    </a:lnTo>
                    <a:lnTo>
                      <a:pt x="302" y="746"/>
                    </a:lnTo>
                    <a:lnTo>
                      <a:pt x="298" y="750"/>
                    </a:lnTo>
                    <a:lnTo>
                      <a:pt x="296" y="752"/>
                    </a:lnTo>
                    <a:lnTo>
                      <a:pt x="294" y="755"/>
                    </a:lnTo>
                    <a:lnTo>
                      <a:pt x="293" y="755"/>
                    </a:lnTo>
                    <a:lnTo>
                      <a:pt x="292" y="756"/>
                    </a:lnTo>
                    <a:lnTo>
                      <a:pt x="288" y="754"/>
                    </a:lnTo>
                    <a:lnTo>
                      <a:pt x="284" y="755"/>
                    </a:lnTo>
                    <a:lnTo>
                      <a:pt x="277" y="756"/>
                    </a:lnTo>
                    <a:lnTo>
                      <a:pt x="276" y="755"/>
                    </a:lnTo>
                    <a:lnTo>
                      <a:pt x="275" y="755"/>
                    </a:lnTo>
                    <a:lnTo>
                      <a:pt x="273" y="754"/>
                    </a:lnTo>
                    <a:lnTo>
                      <a:pt x="270" y="752"/>
                    </a:lnTo>
                    <a:lnTo>
                      <a:pt x="268" y="751"/>
                    </a:lnTo>
                    <a:lnTo>
                      <a:pt x="263" y="754"/>
                    </a:lnTo>
                    <a:lnTo>
                      <a:pt x="262" y="755"/>
                    </a:lnTo>
                    <a:lnTo>
                      <a:pt x="260" y="756"/>
                    </a:lnTo>
                    <a:lnTo>
                      <a:pt x="260" y="758"/>
                    </a:lnTo>
                    <a:lnTo>
                      <a:pt x="259" y="759"/>
                    </a:lnTo>
                    <a:lnTo>
                      <a:pt x="258" y="759"/>
                    </a:lnTo>
                    <a:lnTo>
                      <a:pt x="255" y="759"/>
                    </a:lnTo>
                    <a:lnTo>
                      <a:pt x="255" y="760"/>
                    </a:lnTo>
                    <a:lnTo>
                      <a:pt x="255" y="762"/>
                    </a:lnTo>
                    <a:lnTo>
                      <a:pt x="255" y="763"/>
                    </a:lnTo>
                    <a:lnTo>
                      <a:pt x="253" y="764"/>
                    </a:lnTo>
                    <a:lnTo>
                      <a:pt x="249" y="767"/>
                    </a:lnTo>
                    <a:lnTo>
                      <a:pt x="247" y="759"/>
                    </a:lnTo>
                    <a:lnTo>
                      <a:pt x="246" y="754"/>
                    </a:lnTo>
                    <a:lnTo>
                      <a:pt x="246" y="752"/>
                    </a:lnTo>
                    <a:lnTo>
                      <a:pt x="245" y="745"/>
                    </a:lnTo>
                    <a:lnTo>
                      <a:pt x="247" y="743"/>
                    </a:lnTo>
                    <a:lnTo>
                      <a:pt x="245" y="733"/>
                    </a:lnTo>
                    <a:lnTo>
                      <a:pt x="251" y="720"/>
                    </a:lnTo>
                    <a:lnTo>
                      <a:pt x="249" y="718"/>
                    </a:lnTo>
                    <a:lnTo>
                      <a:pt x="249" y="710"/>
                    </a:lnTo>
                    <a:lnTo>
                      <a:pt x="245" y="712"/>
                    </a:lnTo>
                    <a:lnTo>
                      <a:pt x="241" y="699"/>
                    </a:lnTo>
                    <a:lnTo>
                      <a:pt x="236" y="696"/>
                    </a:lnTo>
                    <a:lnTo>
                      <a:pt x="234" y="695"/>
                    </a:lnTo>
                    <a:lnTo>
                      <a:pt x="220" y="680"/>
                    </a:lnTo>
                    <a:lnTo>
                      <a:pt x="220" y="678"/>
                    </a:lnTo>
                    <a:lnTo>
                      <a:pt x="219" y="676"/>
                    </a:lnTo>
                    <a:lnTo>
                      <a:pt x="217" y="676"/>
                    </a:lnTo>
                    <a:lnTo>
                      <a:pt x="219" y="671"/>
                    </a:lnTo>
                    <a:lnTo>
                      <a:pt x="219" y="670"/>
                    </a:lnTo>
                    <a:lnTo>
                      <a:pt x="220" y="665"/>
                    </a:lnTo>
                    <a:lnTo>
                      <a:pt x="221" y="657"/>
                    </a:lnTo>
                    <a:lnTo>
                      <a:pt x="222" y="655"/>
                    </a:lnTo>
                    <a:lnTo>
                      <a:pt x="222" y="652"/>
                    </a:lnTo>
                    <a:lnTo>
                      <a:pt x="212" y="644"/>
                    </a:lnTo>
                    <a:lnTo>
                      <a:pt x="200" y="628"/>
                    </a:lnTo>
                    <a:lnTo>
                      <a:pt x="191" y="599"/>
                    </a:lnTo>
                    <a:lnTo>
                      <a:pt x="183" y="593"/>
                    </a:lnTo>
                    <a:lnTo>
                      <a:pt x="179" y="589"/>
                    </a:lnTo>
                    <a:lnTo>
                      <a:pt x="178" y="587"/>
                    </a:lnTo>
                    <a:lnTo>
                      <a:pt x="175" y="586"/>
                    </a:lnTo>
                    <a:lnTo>
                      <a:pt x="177" y="570"/>
                    </a:lnTo>
                    <a:lnTo>
                      <a:pt x="169" y="559"/>
                    </a:lnTo>
                    <a:lnTo>
                      <a:pt x="156" y="540"/>
                    </a:lnTo>
                    <a:lnTo>
                      <a:pt x="133" y="518"/>
                    </a:lnTo>
                    <a:lnTo>
                      <a:pt x="119" y="511"/>
                    </a:lnTo>
                    <a:lnTo>
                      <a:pt x="114" y="498"/>
                    </a:lnTo>
                    <a:lnTo>
                      <a:pt x="118" y="485"/>
                    </a:lnTo>
                    <a:lnTo>
                      <a:pt x="112" y="470"/>
                    </a:lnTo>
                    <a:lnTo>
                      <a:pt x="110" y="463"/>
                    </a:lnTo>
                    <a:lnTo>
                      <a:pt x="88" y="441"/>
                    </a:lnTo>
                    <a:lnTo>
                      <a:pt x="85" y="433"/>
                    </a:lnTo>
                    <a:lnTo>
                      <a:pt x="89" y="432"/>
                    </a:lnTo>
                    <a:lnTo>
                      <a:pt x="92" y="432"/>
                    </a:lnTo>
                    <a:lnTo>
                      <a:pt x="92" y="430"/>
                    </a:lnTo>
                    <a:lnTo>
                      <a:pt x="102" y="428"/>
                    </a:lnTo>
                    <a:lnTo>
                      <a:pt x="115" y="408"/>
                    </a:lnTo>
                    <a:lnTo>
                      <a:pt x="126" y="391"/>
                    </a:lnTo>
                    <a:lnTo>
                      <a:pt x="127" y="388"/>
                    </a:lnTo>
                    <a:lnTo>
                      <a:pt x="140" y="382"/>
                    </a:lnTo>
                    <a:lnTo>
                      <a:pt x="141" y="382"/>
                    </a:lnTo>
                    <a:lnTo>
                      <a:pt x="140" y="381"/>
                    </a:lnTo>
                    <a:lnTo>
                      <a:pt x="128" y="341"/>
                    </a:lnTo>
                    <a:lnTo>
                      <a:pt x="124" y="332"/>
                    </a:lnTo>
                    <a:lnTo>
                      <a:pt x="123" y="326"/>
                    </a:lnTo>
                    <a:lnTo>
                      <a:pt x="127" y="319"/>
                    </a:lnTo>
                    <a:lnTo>
                      <a:pt x="127" y="318"/>
                    </a:lnTo>
                    <a:lnTo>
                      <a:pt x="122" y="292"/>
                    </a:lnTo>
                    <a:lnTo>
                      <a:pt x="122" y="281"/>
                    </a:lnTo>
                    <a:lnTo>
                      <a:pt x="122" y="263"/>
                    </a:lnTo>
                    <a:lnTo>
                      <a:pt x="115" y="254"/>
                    </a:lnTo>
                    <a:lnTo>
                      <a:pt x="103" y="259"/>
                    </a:lnTo>
                    <a:lnTo>
                      <a:pt x="102" y="260"/>
                    </a:lnTo>
                    <a:lnTo>
                      <a:pt x="92" y="272"/>
                    </a:lnTo>
                    <a:lnTo>
                      <a:pt x="78" y="259"/>
                    </a:lnTo>
                    <a:lnTo>
                      <a:pt x="65" y="254"/>
                    </a:lnTo>
                    <a:lnTo>
                      <a:pt x="61" y="252"/>
                    </a:lnTo>
                    <a:lnTo>
                      <a:pt x="50" y="247"/>
                    </a:lnTo>
                    <a:lnTo>
                      <a:pt x="59" y="226"/>
                    </a:lnTo>
                    <a:lnTo>
                      <a:pt x="65" y="214"/>
                    </a:lnTo>
                    <a:lnTo>
                      <a:pt x="65" y="213"/>
                    </a:lnTo>
                    <a:lnTo>
                      <a:pt x="61" y="210"/>
                    </a:lnTo>
                    <a:lnTo>
                      <a:pt x="60" y="209"/>
                    </a:lnTo>
                    <a:lnTo>
                      <a:pt x="56" y="206"/>
                    </a:lnTo>
                    <a:lnTo>
                      <a:pt x="54" y="205"/>
                    </a:lnTo>
                    <a:lnTo>
                      <a:pt x="48" y="205"/>
                    </a:lnTo>
                    <a:lnTo>
                      <a:pt x="47" y="204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7" y="212"/>
                    </a:lnTo>
                    <a:lnTo>
                      <a:pt x="46" y="210"/>
                    </a:lnTo>
                    <a:lnTo>
                      <a:pt x="26" y="204"/>
                    </a:lnTo>
                    <a:lnTo>
                      <a:pt x="30" y="192"/>
                    </a:lnTo>
                    <a:lnTo>
                      <a:pt x="29" y="178"/>
                    </a:lnTo>
                    <a:lnTo>
                      <a:pt x="27" y="176"/>
                    </a:lnTo>
                    <a:lnTo>
                      <a:pt x="27" y="175"/>
                    </a:lnTo>
                    <a:lnTo>
                      <a:pt x="33" y="170"/>
                    </a:lnTo>
                    <a:lnTo>
                      <a:pt x="33" y="168"/>
                    </a:lnTo>
                    <a:lnTo>
                      <a:pt x="39" y="167"/>
                    </a:lnTo>
                    <a:lnTo>
                      <a:pt x="39" y="165"/>
                    </a:lnTo>
                    <a:lnTo>
                      <a:pt x="38" y="162"/>
                    </a:lnTo>
                    <a:lnTo>
                      <a:pt x="35" y="159"/>
                    </a:lnTo>
                    <a:lnTo>
                      <a:pt x="25" y="149"/>
                    </a:lnTo>
                    <a:lnTo>
                      <a:pt x="21" y="145"/>
                    </a:lnTo>
                    <a:lnTo>
                      <a:pt x="8" y="140"/>
                    </a:lnTo>
                    <a:lnTo>
                      <a:pt x="1" y="129"/>
                    </a:lnTo>
                    <a:lnTo>
                      <a:pt x="0" y="128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12" y="119"/>
                    </a:lnTo>
                    <a:lnTo>
                      <a:pt x="18" y="110"/>
                    </a:lnTo>
                    <a:lnTo>
                      <a:pt x="27" y="102"/>
                    </a:lnTo>
                    <a:lnTo>
                      <a:pt x="37" y="91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42" y="89"/>
                    </a:lnTo>
                    <a:lnTo>
                      <a:pt x="47" y="86"/>
                    </a:lnTo>
                    <a:lnTo>
                      <a:pt x="50" y="74"/>
                    </a:lnTo>
                    <a:lnTo>
                      <a:pt x="68" y="6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8" y="18"/>
                    </a:lnTo>
                    <a:lnTo>
                      <a:pt x="76" y="6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33" y="10"/>
                    </a:lnTo>
                    <a:lnTo>
                      <a:pt x="143" y="7"/>
                    </a:lnTo>
                    <a:lnTo>
                      <a:pt x="150" y="17"/>
                    </a:lnTo>
                    <a:lnTo>
                      <a:pt x="158" y="7"/>
                    </a:lnTo>
                    <a:lnTo>
                      <a:pt x="174" y="4"/>
                    </a:lnTo>
                    <a:lnTo>
                      <a:pt x="196" y="14"/>
                    </a:lnTo>
                    <a:lnTo>
                      <a:pt x="198" y="15"/>
                    </a:lnTo>
                    <a:lnTo>
                      <a:pt x="201" y="19"/>
                    </a:lnTo>
                    <a:lnTo>
                      <a:pt x="203" y="23"/>
                    </a:lnTo>
                    <a:lnTo>
                      <a:pt x="205" y="35"/>
                    </a:lnTo>
                    <a:lnTo>
                      <a:pt x="205" y="38"/>
                    </a:lnTo>
                    <a:lnTo>
                      <a:pt x="211" y="40"/>
                    </a:lnTo>
                    <a:lnTo>
                      <a:pt x="212" y="49"/>
                    </a:lnTo>
                    <a:lnTo>
                      <a:pt x="215" y="52"/>
                    </a:lnTo>
                    <a:lnTo>
                      <a:pt x="219" y="53"/>
                    </a:lnTo>
                    <a:lnTo>
                      <a:pt x="221" y="55"/>
                    </a:lnTo>
                    <a:lnTo>
                      <a:pt x="221" y="56"/>
                    </a:lnTo>
                    <a:lnTo>
                      <a:pt x="233" y="69"/>
                    </a:lnTo>
                    <a:lnTo>
                      <a:pt x="238" y="76"/>
                    </a:lnTo>
                    <a:lnTo>
                      <a:pt x="246" y="95"/>
                    </a:lnTo>
                    <a:lnTo>
                      <a:pt x="253" y="94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2" y="100"/>
                    </a:lnTo>
                    <a:lnTo>
                      <a:pt x="266" y="102"/>
                    </a:lnTo>
                    <a:lnTo>
                      <a:pt x="267" y="100"/>
                    </a:lnTo>
                    <a:lnTo>
                      <a:pt x="272" y="93"/>
                    </a:lnTo>
                    <a:lnTo>
                      <a:pt x="281" y="95"/>
                    </a:lnTo>
                    <a:lnTo>
                      <a:pt x="289" y="98"/>
                    </a:lnTo>
                    <a:lnTo>
                      <a:pt x="297" y="100"/>
                    </a:lnTo>
                    <a:lnTo>
                      <a:pt x="298" y="102"/>
                    </a:lnTo>
                    <a:lnTo>
                      <a:pt x="306" y="104"/>
                    </a:lnTo>
                    <a:lnTo>
                      <a:pt x="317" y="115"/>
                    </a:lnTo>
                    <a:lnTo>
                      <a:pt x="331" y="11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7" name="Freeform 10"/>
              <p:cNvSpPr>
                <a:spLocks/>
              </p:cNvSpPr>
              <p:nvPr/>
            </p:nvSpPr>
            <p:spPr bwMode="auto">
              <a:xfrm>
                <a:off x="1907" y="2788"/>
                <a:ext cx="451" cy="614"/>
              </a:xfrm>
              <a:custGeom>
                <a:avLst/>
                <a:gdLst>
                  <a:gd name="T0" fmla="*/ 266 w 451"/>
                  <a:gd name="T1" fmla="*/ 29 h 614"/>
                  <a:gd name="T2" fmla="*/ 286 w 451"/>
                  <a:gd name="T3" fmla="*/ 42 h 614"/>
                  <a:gd name="T4" fmla="*/ 291 w 451"/>
                  <a:gd name="T5" fmla="*/ 55 h 614"/>
                  <a:gd name="T6" fmla="*/ 283 w 451"/>
                  <a:gd name="T7" fmla="*/ 63 h 614"/>
                  <a:gd name="T8" fmla="*/ 320 w 451"/>
                  <a:gd name="T9" fmla="*/ 96 h 614"/>
                  <a:gd name="T10" fmla="*/ 309 w 451"/>
                  <a:gd name="T11" fmla="*/ 109 h 614"/>
                  <a:gd name="T12" fmla="*/ 328 w 451"/>
                  <a:gd name="T13" fmla="*/ 144 h 614"/>
                  <a:gd name="T14" fmla="*/ 329 w 451"/>
                  <a:gd name="T15" fmla="*/ 138 h 614"/>
                  <a:gd name="T16" fmla="*/ 343 w 451"/>
                  <a:gd name="T17" fmla="*/ 144 h 614"/>
                  <a:gd name="T18" fmla="*/ 343 w 451"/>
                  <a:gd name="T19" fmla="*/ 186 h 614"/>
                  <a:gd name="T20" fmla="*/ 385 w 451"/>
                  <a:gd name="T21" fmla="*/ 193 h 614"/>
                  <a:gd name="T22" fmla="*/ 404 w 451"/>
                  <a:gd name="T23" fmla="*/ 226 h 614"/>
                  <a:gd name="T24" fmla="*/ 410 w 451"/>
                  <a:gd name="T25" fmla="*/ 275 h 614"/>
                  <a:gd name="T26" fmla="*/ 408 w 451"/>
                  <a:gd name="T27" fmla="*/ 325 h 614"/>
                  <a:gd name="T28" fmla="*/ 371 w 451"/>
                  <a:gd name="T29" fmla="*/ 366 h 614"/>
                  <a:gd name="T30" fmla="*/ 400 w 451"/>
                  <a:gd name="T31" fmla="*/ 419 h 614"/>
                  <a:gd name="T32" fmla="*/ 451 w 451"/>
                  <a:gd name="T33" fmla="*/ 493 h 614"/>
                  <a:gd name="T34" fmla="*/ 439 w 451"/>
                  <a:gd name="T35" fmla="*/ 516 h 614"/>
                  <a:gd name="T36" fmla="*/ 393 w 451"/>
                  <a:gd name="T37" fmla="*/ 511 h 614"/>
                  <a:gd name="T38" fmla="*/ 405 w 451"/>
                  <a:gd name="T39" fmla="*/ 537 h 614"/>
                  <a:gd name="T40" fmla="*/ 404 w 451"/>
                  <a:gd name="T41" fmla="*/ 578 h 614"/>
                  <a:gd name="T42" fmla="*/ 393 w 451"/>
                  <a:gd name="T43" fmla="*/ 608 h 614"/>
                  <a:gd name="T44" fmla="*/ 388 w 451"/>
                  <a:gd name="T45" fmla="*/ 608 h 614"/>
                  <a:gd name="T46" fmla="*/ 371 w 451"/>
                  <a:gd name="T47" fmla="*/ 614 h 614"/>
                  <a:gd name="T48" fmla="*/ 343 w 451"/>
                  <a:gd name="T49" fmla="*/ 588 h 614"/>
                  <a:gd name="T50" fmla="*/ 334 w 451"/>
                  <a:gd name="T51" fmla="*/ 580 h 614"/>
                  <a:gd name="T52" fmla="*/ 307 w 451"/>
                  <a:gd name="T53" fmla="*/ 477 h 614"/>
                  <a:gd name="T54" fmla="*/ 288 w 451"/>
                  <a:gd name="T55" fmla="*/ 486 h 614"/>
                  <a:gd name="T56" fmla="*/ 274 w 451"/>
                  <a:gd name="T57" fmla="*/ 506 h 614"/>
                  <a:gd name="T58" fmla="*/ 271 w 451"/>
                  <a:gd name="T59" fmla="*/ 519 h 614"/>
                  <a:gd name="T60" fmla="*/ 232 w 451"/>
                  <a:gd name="T61" fmla="*/ 498 h 614"/>
                  <a:gd name="T62" fmla="*/ 215 w 451"/>
                  <a:gd name="T63" fmla="*/ 451 h 614"/>
                  <a:gd name="T64" fmla="*/ 195 w 451"/>
                  <a:gd name="T65" fmla="*/ 423 h 614"/>
                  <a:gd name="T66" fmla="*/ 158 w 451"/>
                  <a:gd name="T67" fmla="*/ 393 h 614"/>
                  <a:gd name="T68" fmla="*/ 130 w 451"/>
                  <a:gd name="T69" fmla="*/ 370 h 614"/>
                  <a:gd name="T70" fmla="*/ 72 w 451"/>
                  <a:gd name="T71" fmla="*/ 328 h 614"/>
                  <a:gd name="T72" fmla="*/ 63 w 451"/>
                  <a:gd name="T73" fmla="*/ 308 h 614"/>
                  <a:gd name="T74" fmla="*/ 76 w 451"/>
                  <a:gd name="T75" fmla="*/ 286 h 614"/>
                  <a:gd name="T76" fmla="*/ 93 w 451"/>
                  <a:gd name="T77" fmla="*/ 269 h 614"/>
                  <a:gd name="T78" fmla="*/ 89 w 451"/>
                  <a:gd name="T79" fmla="*/ 243 h 614"/>
                  <a:gd name="T80" fmla="*/ 101 w 451"/>
                  <a:gd name="T81" fmla="*/ 218 h 614"/>
                  <a:gd name="T82" fmla="*/ 83 w 451"/>
                  <a:gd name="T83" fmla="*/ 219 h 614"/>
                  <a:gd name="T84" fmla="*/ 59 w 451"/>
                  <a:gd name="T85" fmla="*/ 174 h 614"/>
                  <a:gd name="T86" fmla="*/ 37 w 451"/>
                  <a:gd name="T87" fmla="*/ 154 h 614"/>
                  <a:gd name="T88" fmla="*/ 4 w 451"/>
                  <a:gd name="T89" fmla="*/ 121 h 614"/>
                  <a:gd name="T90" fmla="*/ 4 w 451"/>
                  <a:gd name="T91" fmla="*/ 96 h 614"/>
                  <a:gd name="T92" fmla="*/ 0 w 451"/>
                  <a:gd name="T93" fmla="*/ 72 h 614"/>
                  <a:gd name="T94" fmla="*/ 38 w 451"/>
                  <a:gd name="T95" fmla="*/ 63 h 614"/>
                  <a:gd name="T96" fmla="*/ 54 w 451"/>
                  <a:gd name="T97" fmla="*/ 38 h 614"/>
                  <a:gd name="T98" fmla="*/ 100 w 451"/>
                  <a:gd name="T99" fmla="*/ 25 h 614"/>
                  <a:gd name="T100" fmla="*/ 116 w 451"/>
                  <a:gd name="T101" fmla="*/ 7 h 614"/>
                  <a:gd name="T102" fmla="*/ 206 w 451"/>
                  <a:gd name="T103" fmla="*/ 10 h 6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51" h="614">
                    <a:moveTo>
                      <a:pt x="222" y="6"/>
                    </a:moveTo>
                    <a:lnTo>
                      <a:pt x="239" y="15"/>
                    </a:lnTo>
                    <a:lnTo>
                      <a:pt x="240" y="16"/>
                    </a:lnTo>
                    <a:lnTo>
                      <a:pt x="264" y="28"/>
                    </a:lnTo>
                    <a:lnTo>
                      <a:pt x="266" y="29"/>
                    </a:lnTo>
                    <a:lnTo>
                      <a:pt x="271" y="32"/>
                    </a:lnTo>
                    <a:lnTo>
                      <a:pt x="279" y="38"/>
                    </a:lnTo>
                    <a:lnTo>
                      <a:pt x="281" y="38"/>
                    </a:lnTo>
                    <a:lnTo>
                      <a:pt x="285" y="41"/>
                    </a:lnTo>
                    <a:lnTo>
                      <a:pt x="286" y="42"/>
                    </a:lnTo>
                    <a:lnTo>
                      <a:pt x="309" y="36"/>
                    </a:lnTo>
                    <a:lnTo>
                      <a:pt x="300" y="44"/>
                    </a:lnTo>
                    <a:lnTo>
                      <a:pt x="294" y="53"/>
                    </a:lnTo>
                    <a:lnTo>
                      <a:pt x="291" y="55"/>
                    </a:lnTo>
                    <a:lnTo>
                      <a:pt x="291" y="57"/>
                    </a:lnTo>
                    <a:lnTo>
                      <a:pt x="290" y="58"/>
                    </a:lnTo>
                    <a:lnTo>
                      <a:pt x="282" y="62"/>
                    </a:lnTo>
                    <a:lnTo>
                      <a:pt x="283" y="63"/>
                    </a:lnTo>
                    <a:lnTo>
                      <a:pt x="290" y="74"/>
                    </a:lnTo>
                    <a:lnTo>
                      <a:pt x="303" y="79"/>
                    </a:lnTo>
                    <a:lnTo>
                      <a:pt x="307" y="83"/>
                    </a:lnTo>
                    <a:lnTo>
                      <a:pt x="317" y="93"/>
                    </a:lnTo>
                    <a:lnTo>
                      <a:pt x="320" y="96"/>
                    </a:lnTo>
                    <a:lnTo>
                      <a:pt x="321" y="99"/>
                    </a:lnTo>
                    <a:lnTo>
                      <a:pt x="321" y="101"/>
                    </a:lnTo>
                    <a:lnTo>
                      <a:pt x="315" y="102"/>
                    </a:lnTo>
                    <a:lnTo>
                      <a:pt x="315" y="104"/>
                    </a:lnTo>
                    <a:lnTo>
                      <a:pt x="309" y="109"/>
                    </a:lnTo>
                    <a:lnTo>
                      <a:pt x="309" y="110"/>
                    </a:lnTo>
                    <a:lnTo>
                      <a:pt x="311" y="112"/>
                    </a:lnTo>
                    <a:lnTo>
                      <a:pt x="312" y="126"/>
                    </a:lnTo>
                    <a:lnTo>
                      <a:pt x="308" y="138"/>
                    </a:lnTo>
                    <a:lnTo>
                      <a:pt x="328" y="144"/>
                    </a:lnTo>
                    <a:lnTo>
                      <a:pt x="329" y="146"/>
                    </a:lnTo>
                    <a:lnTo>
                      <a:pt x="329" y="144"/>
                    </a:lnTo>
                    <a:lnTo>
                      <a:pt x="329" y="142"/>
                    </a:lnTo>
                    <a:lnTo>
                      <a:pt x="329" y="138"/>
                    </a:lnTo>
                    <a:lnTo>
                      <a:pt x="330" y="139"/>
                    </a:lnTo>
                    <a:lnTo>
                      <a:pt x="336" y="139"/>
                    </a:lnTo>
                    <a:lnTo>
                      <a:pt x="338" y="140"/>
                    </a:lnTo>
                    <a:lnTo>
                      <a:pt x="342" y="143"/>
                    </a:lnTo>
                    <a:lnTo>
                      <a:pt x="343" y="144"/>
                    </a:lnTo>
                    <a:lnTo>
                      <a:pt x="347" y="147"/>
                    </a:lnTo>
                    <a:lnTo>
                      <a:pt x="347" y="148"/>
                    </a:lnTo>
                    <a:lnTo>
                      <a:pt x="341" y="160"/>
                    </a:lnTo>
                    <a:lnTo>
                      <a:pt x="332" y="181"/>
                    </a:lnTo>
                    <a:lnTo>
                      <a:pt x="343" y="186"/>
                    </a:lnTo>
                    <a:lnTo>
                      <a:pt x="347" y="188"/>
                    </a:lnTo>
                    <a:lnTo>
                      <a:pt x="360" y="193"/>
                    </a:lnTo>
                    <a:lnTo>
                      <a:pt x="374" y="206"/>
                    </a:lnTo>
                    <a:lnTo>
                      <a:pt x="384" y="194"/>
                    </a:lnTo>
                    <a:lnTo>
                      <a:pt x="385" y="193"/>
                    </a:lnTo>
                    <a:lnTo>
                      <a:pt x="397" y="188"/>
                    </a:lnTo>
                    <a:lnTo>
                      <a:pt x="404" y="197"/>
                    </a:lnTo>
                    <a:lnTo>
                      <a:pt x="404" y="215"/>
                    </a:lnTo>
                    <a:lnTo>
                      <a:pt x="404" y="226"/>
                    </a:lnTo>
                    <a:lnTo>
                      <a:pt x="409" y="252"/>
                    </a:lnTo>
                    <a:lnTo>
                      <a:pt x="409" y="253"/>
                    </a:lnTo>
                    <a:lnTo>
                      <a:pt x="405" y="260"/>
                    </a:lnTo>
                    <a:lnTo>
                      <a:pt x="406" y="266"/>
                    </a:lnTo>
                    <a:lnTo>
                      <a:pt x="410" y="275"/>
                    </a:lnTo>
                    <a:lnTo>
                      <a:pt x="422" y="315"/>
                    </a:lnTo>
                    <a:lnTo>
                      <a:pt x="423" y="316"/>
                    </a:lnTo>
                    <a:lnTo>
                      <a:pt x="422" y="316"/>
                    </a:lnTo>
                    <a:lnTo>
                      <a:pt x="409" y="322"/>
                    </a:lnTo>
                    <a:lnTo>
                      <a:pt x="408" y="325"/>
                    </a:lnTo>
                    <a:lnTo>
                      <a:pt x="397" y="342"/>
                    </a:lnTo>
                    <a:lnTo>
                      <a:pt x="384" y="362"/>
                    </a:lnTo>
                    <a:lnTo>
                      <a:pt x="374" y="364"/>
                    </a:lnTo>
                    <a:lnTo>
                      <a:pt x="374" y="366"/>
                    </a:lnTo>
                    <a:lnTo>
                      <a:pt x="371" y="366"/>
                    </a:lnTo>
                    <a:lnTo>
                      <a:pt x="367" y="367"/>
                    </a:lnTo>
                    <a:lnTo>
                      <a:pt x="370" y="375"/>
                    </a:lnTo>
                    <a:lnTo>
                      <a:pt x="392" y="397"/>
                    </a:lnTo>
                    <a:lnTo>
                      <a:pt x="394" y="404"/>
                    </a:lnTo>
                    <a:lnTo>
                      <a:pt x="400" y="419"/>
                    </a:lnTo>
                    <a:lnTo>
                      <a:pt x="396" y="432"/>
                    </a:lnTo>
                    <a:lnTo>
                      <a:pt x="401" y="445"/>
                    </a:lnTo>
                    <a:lnTo>
                      <a:pt x="415" y="452"/>
                    </a:lnTo>
                    <a:lnTo>
                      <a:pt x="438" y="474"/>
                    </a:lnTo>
                    <a:lnTo>
                      <a:pt x="451" y="493"/>
                    </a:lnTo>
                    <a:lnTo>
                      <a:pt x="449" y="497"/>
                    </a:lnTo>
                    <a:lnTo>
                      <a:pt x="448" y="498"/>
                    </a:lnTo>
                    <a:lnTo>
                      <a:pt x="444" y="502"/>
                    </a:lnTo>
                    <a:lnTo>
                      <a:pt x="443" y="515"/>
                    </a:lnTo>
                    <a:lnTo>
                      <a:pt x="439" y="516"/>
                    </a:lnTo>
                    <a:lnTo>
                      <a:pt x="423" y="523"/>
                    </a:lnTo>
                    <a:lnTo>
                      <a:pt x="421" y="525"/>
                    </a:lnTo>
                    <a:lnTo>
                      <a:pt x="419" y="527"/>
                    </a:lnTo>
                    <a:lnTo>
                      <a:pt x="398" y="520"/>
                    </a:lnTo>
                    <a:lnTo>
                      <a:pt x="393" y="511"/>
                    </a:lnTo>
                    <a:lnTo>
                      <a:pt x="392" y="514"/>
                    </a:lnTo>
                    <a:lnTo>
                      <a:pt x="389" y="520"/>
                    </a:lnTo>
                    <a:lnTo>
                      <a:pt x="391" y="529"/>
                    </a:lnTo>
                    <a:lnTo>
                      <a:pt x="385" y="535"/>
                    </a:lnTo>
                    <a:lnTo>
                      <a:pt x="405" y="537"/>
                    </a:lnTo>
                    <a:lnTo>
                      <a:pt x="415" y="546"/>
                    </a:lnTo>
                    <a:lnTo>
                      <a:pt x="414" y="552"/>
                    </a:lnTo>
                    <a:lnTo>
                      <a:pt x="418" y="559"/>
                    </a:lnTo>
                    <a:lnTo>
                      <a:pt x="409" y="569"/>
                    </a:lnTo>
                    <a:lnTo>
                      <a:pt x="404" y="578"/>
                    </a:lnTo>
                    <a:lnTo>
                      <a:pt x="397" y="589"/>
                    </a:lnTo>
                    <a:lnTo>
                      <a:pt x="394" y="601"/>
                    </a:lnTo>
                    <a:lnTo>
                      <a:pt x="396" y="601"/>
                    </a:lnTo>
                    <a:lnTo>
                      <a:pt x="394" y="605"/>
                    </a:lnTo>
                    <a:lnTo>
                      <a:pt x="393" y="608"/>
                    </a:lnTo>
                    <a:lnTo>
                      <a:pt x="393" y="609"/>
                    </a:lnTo>
                    <a:lnTo>
                      <a:pt x="393" y="610"/>
                    </a:lnTo>
                    <a:lnTo>
                      <a:pt x="389" y="609"/>
                    </a:lnTo>
                    <a:lnTo>
                      <a:pt x="388" y="609"/>
                    </a:lnTo>
                    <a:lnTo>
                      <a:pt x="388" y="608"/>
                    </a:lnTo>
                    <a:lnTo>
                      <a:pt x="387" y="609"/>
                    </a:lnTo>
                    <a:lnTo>
                      <a:pt x="385" y="609"/>
                    </a:lnTo>
                    <a:lnTo>
                      <a:pt x="383" y="610"/>
                    </a:lnTo>
                    <a:lnTo>
                      <a:pt x="381" y="614"/>
                    </a:lnTo>
                    <a:lnTo>
                      <a:pt x="371" y="614"/>
                    </a:lnTo>
                    <a:lnTo>
                      <a:pt x="371" y="612"/>
                    </a:lnTo>
                    <a:lnTo>
                      <a:pt x="366" y="605"/>
                    </a:lnTo>
                    <a:lnTo>
                      <a:pt x="360" y="603"/>
                    </a:lnTo>
                    <a:lnTo>
                      <a:pt x="354" y="597"/>
                    </a:lnTo>
                    <a:lnTo>
                      <a:pt x="343" y="588"/>
                    </a:lnTo>
                    <a:lnTo>
                      <a:pt x="341" y="589"/>
                    </a:lnTo>
                    <a:lnTo>
                      <a:pt x="339" y="588"/>
                    </a:lnTo>
                    <a:lnTo>
                      <a:pt x="334" y="580"/>
                    </a:lnTo>
                    <a:lnTo>
                      <a:pt x="337" y="576"/>
                    </a:lnTo>
                    <a:lnTo>
                      <a:pt x="322" y="540"/>
                    </a:lnTo>
                    <a:lnTo>
                      <a:pt x="320" y="507"/>
                    </a:lnTo>
                    <a:lnTo>
                      <a:pt x="316" y="503"/>
                    </a:lnTo>
                    <a:lnTo>
                      <a:pt x="307" y="477"/>
                    </a:lnTo>
                    <a:lnTo>
                      <a:pt x="291" y="477"/>
                    </a:lnTo>
                    <a:lnTo>
                      <a:pt x="290" y="477"/>
                    </a:lnTo>
                    <a:lnTo>
                      <a:pt x="295" y="481"/>
                    </a:lnTo>
                    <a:lnTo>
                      <a:pt x="288" y="486"/>
                    </a:lnTo>
                    <a:lnTo>
                      <a:pt x="282" y="491"/>
                    </a:lnTo>
                    <a:lnTo>
                      <a:pt x="281" y="487"/>
                    </a:lnTo>
                    <a:lnTo>
                      <a:pt x="275" y="499"/>
                    </a:lnTo>
                    <a:lnTo>
                      <a:pt x="275" y="504"/>
                    </a:lnTo>
                    <a:lnTo>
                      <a:pt x="274" y="506"/>
                    </a:lnTo>
                    <a:lnTo>
                      <a:pt x="275" y="510"/>
                    </a:lnTo>
                    <a:lnTo>
                      <a:pt x="277" y="516"/>
                    </a:lnTo>
                    <a:lnTo>
                      <a:pt x="277" y="517"/>
                    </a:lnTo>
                    <a:lnTo>
                      <a:pt x="277" y="521"/>
                    </a:lnTo>
                    <a:lnTo>
                      <a:pt x="271" y="519"/>
                    </a:lnTo>
                    <a:lnTo>
                      <a:pt x="248" y="507"/>
                    </a:lnTo>
                    <a:lnTo>
                      <a:pt x="249" y="502"/>
                    </a:lnTo>
                    <a:lnTo>
                      <a:pt x="249" y="499"/>
                    </a:lnTo>
                    <a:lnTo>
                      <a:pt x="239" y="498"/>
                    </a:lnTo>
                    <a:lnTo>
                      <a:pt x="232" y="498"/>
                    </a:lnTo>
                    <a:lnTo>
                      <a:pt x="224" y="493"/>
                    </a:lnTo>
                    <a:lnTo>
                      <a:pt x="224" y="486"/>
                    </a:lnTo>
                    <a:lnTo>
                      <a:pt x="228" y="478"/>
                    </a:lnTo>
                    <a:lnTo>
                      <a:pt x="219" y="468"/>
                    </a:lnTo>
                    <a:lnTo>
                      <a:pt x="215" y="451"/>
                    </a:lnTo>
                    <a:lnTo>
                      <a:pt x="215" y="448"/>
                    </a:lnTo>
                    <a:lnTo>
                      <a:pt x="218" y="443"/>
                    </a:lnTo>
                    <a:lnTo>
                      <a:pt x="213" y="438"/>
                    </a:lnTo>
                    <a:lnTo>
                      <a:pt x="209" y="432"/>
                    </a:lnTo>
                    <a:lnTo>
                      <a:pt x="195" y="423"/>
                    </a:lnTo>
                    <a:lnTo>
                      <a:pt x="190" y="419"/>
                    </a:lnTo>
                    <a:lnTo>
                      <a:pt x="176" y="410"/>
                    </a:lnTo>
                    <a:lnTo>
                      <a:pt x="167" y="404"/>
                    </a:lnTo>
                    <a:lnTo>
                      <a:pt x="164" y="394"/>
                    </a:lnTo>
                    <a:lnTo>
                      <a:pt x="158" y="393"/>
                    </a:lnTo>
                    <a:lnTo>
                      <a:pt x="155" y="392"/>
                    </a:lnTo>
                    <a:lnTo>
                      <a:pt x="143" y="384"/>
                    </a:lnTo>
                    <a:lnTo>
                      <a:pt x="135" y="380"/>
                    </a:lnTo>
                    <a:lnTo>
                      <a:pt x="131" y="376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01" y="347"/>
                    </a:lnTo>
                    <a:lnTo>
                      <a:pt x="95" y="336"/>
                    </a:lnTo>
                    <a:lnTo>
                      <a:pt x="87" y="339"/>
                    </a:lnTo>
                    <a:lnTo>
                      <a:pt x="72" y="328"/>
                    </a:lnTo>
                    <a:lnTo>
                      <a:pt x="69" y="315"/>
                    </a:lnTo>
                    <a:lnTo>
                      <a:pt x="69" y="312"/>
                    </a:lnTo>
                    <a:lnTo>
                      <a:pt x="67" y="309"/>
                    </a:lnTo>
                    <a:lnTo>
                      <a:pt x="63" y="308"/>
                    </a:lnTo>
                    <a:lnTo>
                      <a:pt x="65" y="305"/>
                    </a:lnTo>
                    <a:lnTo>
                      <a:pt x="66" y="298"/>
                    </a:lnTo>
                    <a:lnTo>
                      <a:pt x="61" y="294"/>
                    </a:lnTo>
                    <a:lnTo>
                      <a:pt x="66" y="295"/>
                    </a:lnTo>
                    <a:lnTo>
                      <a:pt x="76" y="286"/>
                    </a:lnTo>
                    <a:lnTo>
                      <a:pt x="76" y="284"/>
                    </a:lnTo>
                    <a:lnTo>
                      <a:pt x="79" y="283"/>
                    </a:lnTo>
                    <a:lnTo>
                      <a:pt x="87" y="278"/>
                    </a:lnTo>
                    <a:lnTo>
                      <a:pt x="92" y="274"/>
                    </a:lnTo>
                    <a:lnTo>
                      <a:pt x="93" y="269"/>
                    </a:lnTo>
                    <a:lnTo>
                      <a:pt x="88" y="265"/>
                    </a:lnTo>
                    <a:lnTo>
                      <a:pt x="83" y="260"/>
                    </a:lnTo>
                    <a:lnTo>
                      <a:pt x="83" y="252"/>
                    </a:lnTo>
                    <a:lnTo>
                      <a:pt x="84" y="245"/>
                    </a:lnTo>
                    <a:lnTo>
                      <a:pt x="89" y="243"/>
                    </a:lnTo>
                    <a:lnTo>
                      <a:pt x="100" y="245"/>
                    </a:lnTo>
                    <a:lnTo>
                      <a:pt x="104" y="241"/>
                    </a:lnTo>
                    <a:lnTo>
                      <a:pt x="106" y="239"/>
                    </a:lnTo>
                    <a:lnTo>
                      <a:pt x="101" y="218"/>
                    </a:lnTo>
                    <a:lnTo>
                      <a:pt x="93" y="214"/>
                    </a:lnTo>
                    <a:lnTo>
                      <a:pt x="92" y="214"/>
                    </a:lnTo>
                    <a:lnTo>
                      <a:pt x="88" y="216"/>
                    </a:lnTo>
                    <a:lnTo>
                      <a:pt x="84" y="218"/>
                    </a:lnTo>
                    <a:lnTo>
                      <a:pt x="83" y="219"/>
                    </a:lnTo>
                    <a:lnTo>
                      <a:pt x="67" y="211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58" y="184"/>
                    </a:lnTo>
                    <a:lnTo>
                      <a:pt x="59" y="174"/>
                    </a:lnTo>
                    <a:lnTo>
                      <a:pt x="62" y="164"/>
                    </a:lnTo>
                    <a:lnTo>
                      <a:pt x="58" y="161"/>
                    </a:lnTo>
                    <a:lnTo>
                      <a:pt x="53" y="159"/>
                    </a:lnTo>
                    <a:lnTo>
                      <a:pt x="44" y="152"/>
                    </a:lnTo>
                    <a:lnTo>
                      <a:pt x="37" y="154"/>
                    </a:lnTo>
                    <a:lnTo>
                      <a:pt x="28" y="155"/>
                    </a:lnTo>
                    <a:lnTo>
                      <a:pt x="12" y="156"/>
                    </a:lnTo>
                    <a:lnTo>
                      <a:pt x="14" y="148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4" y="114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3" y="83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8" y="67"/>
                    </a:lnTo>
                    <a:lnTo>
                      <a:pt x="11" y="59"/>
                    </a:lnTo>
                    <a:lnTo>
                      <a:pt x="24" y="59"/>
                    </a:lnTo>
                    <a:lnTo>
                      <a:pt x="32" y="68"/>
                    </a:lnTo>
                    <a:lnTo>
                      <a:pt x="38" y="63"/>
                    </a:lnTo>
                    <a:lnTo>
                      <a:pt x="33" y="53"/>
                    </a:lnTo>
                    <a:lnTo>
                      <a:pt x="41" y="48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4" y="38"/>
                    </a:lnTo>
                    <a:lnTo>
                      <a:pt x="65" y="38"/>
                    </a:lnTo>
                    <a:lnTo>
                      <a:pt x="69" y="45"/>
                    </a:lnTo>
                    <a:lnTo>
                      <a:pt x="84" y="44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5" y="20"/>
                    </a:lnTo>
                    <a:lnTo>
                      <a:pt x="105" y="19"/>
                    </a:lnTo>
                    <a:lnTo>
                      <a:pt x="109" y="15"/>
                    </a:lnTo>
                    <a:lnTo>
                      <a:pt x="116" y="7"/>
                    </a:lnTo>
                    <a:lnTo>
                      <a:pt x="139" y="0"/>
                    </a:lnTo>
                    <a:lnTo>
                      <a:pt x="172" y="0"/>
                    </a:lnTo>
                    <a:lnTo>
                      <a:pt x="181" y="2"/>
                    </a:lnTo>
                    <a:lnTo>
                      <a:pt x="201" y="3"/>
                    </a:lnTo>
                    <a:lnTo>
                      <a:pt x="206" y="10"/>
                    </a:lnTo>
                    <a:lnTo>
                      <a:pt x="222" y="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8" name="Freeform 11"/>
              <p:cNvSpPr>
                <a:spLocks/>
              </p:cNvSpPr>
              <p:nvPr/>
            </p:nvSpPr>
            <p:spPr bwMode="auto">
              <a:xfrm>
                <a:off x="1867" y="3124"/>
                <a:ext cx="411" cy="460"/>
              </a:xfrm>
              <a:custGeom>
                <a:avLst/>
                <a:gdLst>
                  <a:gd name="T0" fmla="*/ 394 w 411"/>
                  <a:gd name="T1" fmla="*/ 307 h 460"/>
                  <a:gd name="T2" fmla="*/ 379 w 411"/>
                  <a:gd name="T3" fmla="*/ 316 h 460"/>
                  <a:gd name="T4" fmla="*/ 376 w 411"/>
                  <a:gd name="T5" fmla="*/ 336 h 460"/>
                  <a:gd name="T6" fmla="*/ 373 w 411"/>
                  <a:gd name="T7" fmla="*/ 343 h 460"/>
                  <a:gd name="T8" fmla="*/ 370 w 411"/>
                  <a:gd name="T9" fmla="*/ 350 h 460"/>
                  <a:gd name="T10" fmla="*/ 373 w 411"/>
                  <a:gd name="T11" fmla="*/ 358 h 460"/>
                  <a:gd name="T12" fmla="*/ 379 w 411"/>
                  <a:gd name="T13" fmla="*/ 369 h 460"/>
                  <a:gd name="T14" fmla="*/ 391 w 411"/>
                  <a:gd name="T15" fmla="*/ 370 h 460"/>
                  <a:gd name="T16" fmla="*/ 393 w 411"/>
                  <a:gd name="T17" fmla="*/ 387 h 460"/>
                  <a:gd name="T18" fmla="*/ 398 w 411"/>
                  <a:gd name="T19" fmla="*/ 399 h 460"/>
                  <a:gd name="T20" fmla="*/ 403 w 411"/>
                  <a:gd name="T21" fmla="*/ 426 h 460"/>
                  <a:gd name="T22" fmla="*/ 376 w 411"/>
                  <a:gd name="T23" fmla="*/ 437 h 460"/>
                  <a:gd name="T24" fmla="*/ 378 w 411"/>
                  <a:gd name="T25" fmla="*/ 422 h 460"/>
                  <a:gd name="T26" fmla="*/ 379 w 411"/>
                  <a:gd name="T27" fmla="*/ 408 h 460"/>
                  <a:gd name="T28" fmla="*/ 369 w 411"/>
                  <a:gd name="T29" fmla="*/ 387 h 460"/>
                  <a:gd name="T30" fmla="*/ 364 w 411"/>
                  <a:gd name="T31" fmla="*/ 380 h 460"/>
                  <a:gd name="T32" fmla="*/ 355 w 411"/>
                  <a:gd name="T33" fmla="*/ 377 h 460"/>
                  <a:gd name="T34" fmla="*/ 352 w 411"/>
                  <a:gd name="T35" fmla="*/ 380 h 460"/>
                  <a:gd name="T36" fmla="*/ 362 w 411"/>
                  <a:gd name="T37" fmla="*/ 397 h 460"/>
                  <a:gd name="T38" fmla="*/ 352 w 411"/>
                  <a:gd name="T39" fmla="*/ 397 h 460"/>
                  <a:gd name="T40" fmla="*/ 338 w 411"/>
                  <a:gd name="T41" fmla="*/ 395 h 460"/>
                  <a:gd name="T42" fmla="*/ 322 w 411"/>
                  <a:gd name="T43" fmla="*/ 396 h 460"/>
                  <a:gd name="T44" fmla="*/ 323 w 411"/>
                  <a:gd name="T45" fmla="*/ 442 h 460"/>
                  <a:gd name="T46" fmla="*/ 318 w 411"/>
                  <a:gd name="T47" fmla="*/ 450 h 460"/>
                  <a:gd name="T48" fmla="*/ 285 w 411"/>
                  <a:gd name="T49" fmla="*/ 449 h 460"/>
                  <a:gd name="T50" fmla="*/ 271 w 411"/>
                  <a:gd name="T51" fmla="*/ 460 h 460"/>
                  <a:gd name="T52" fmla="*/ 251 w 411"/>
                  <a:gd name="T53" fmla="*/ 438 h 460"/>
                  <a:gd name="T54" fmla="*/ 249 w 411"/>
                  <a:gd name="T55" fmla="*/ 418 h 460"/>
                  <a:gd name="T56" fmla="*/ 234 w 411"/>
                  <a:gd name="T57" fmla="*/ 382 h 460"/>
                  <a:gd name="T58" fmla="*/ 217 w 411"/>
                  <a:gd name="T59" fmla="*/ 344 h 460"/>
                  <a:gd name="T60" fmla="*/ 218 w 411"/>
                  <a:gd name="T61" fmla="*/ 318 h 460"/>
                  <a:gd name="T62" fmla="*/ 196 w 411"/>
                  <a:gd name="T63" fmla="*/ 295 h 460"/>
                  <a:gd name="T64" fmla="*/ 165 w 411"/>
                  <a:gd name="T65" fmla="*/ 244 h 460"/>
                  <a:gd name="T66" fmla="*/ 84 w 411"/>
                  <a:gd name="T67" fmla="*/ 236 h 460"/>
                  <a:gd name="T68" fmla="*/ 21 w 411"/>
                  <a:gd name="T69" fmla="*/ 244 h 460"/>
                  <a:gd name="T70" fmla="*/ 30 w 411"/>
                  <a:gd name="T71" fmla="*/ 201 h 460"/>
                  <a:gd name="T72" fmla="*/ 44 w 411"/>
                  <a:gd name="T73" fmla="*/ 142 h 460"/>
                  <a:gd name="T74" fmla="*/ 35 w 411"/>
                  <a:gd name="T75" fmla="*/ 111 h 460"/>
                  <a:gd name="T76" fmla="*/ 10 w 411"/>
                  <a:gd name="T77" fmla="*/ 100 h 460"/>
                  <a:gd name="T78" fmla="*/ 35 w 411"/>
                  <a:gd name="T79" fmla="*/ 81 h 460"/>
                  <a:gd name="T80" fmla="*/ 56 w 411"/>
                  <a:gd name="T81" fmla="*/ 57 h 460"/>
                  <a:gd name="T82" fmla="*/ 81 w 411"/>
                  <a:gd name="T83" fmla="*/ 45 h 460"/>
                  <a:gd name="T84" fmla="*/ 120 w 411"/>
                  <a:gd name="T85" fmla="*/ 31 h 460"/>
                  <a:gd name="T86" fmla="*/ 122 w 411"/>
                  <a:gd name="T87" fmla="*/ 7 h 460"/>
                  <a:gd name="T88" fmla="*/ 170 w 411"/>
                  <a:gd name="T89" fmla="*/ 32 h 460"/>
                  <a:gd name="T90" fmla="*/ 183 w 411"/>
                  <a:gd name="T91" fmla="*/ 48 h 460"/>
                  <a:gd name="T92" fmla="*/ 207 w 411"/>
                  <a:gd name="T93" fmla="*/ 68 h 460"/>
                  <a:gd name="T94" fmla="*/ 249 w 411"/>
                  <a:gd name="T95" fmla="*/ 96 h 460"/>
                  <a:gd name="T96" fmla="*/ 255 w 411"/>
                  <a:gd name="T97" fmla="*/ 115 h 460"/>
                  <a:gd name="T98" fmla="*/ 264 w 411"/>
                  <a:gd name="T99" fmla="*/ 157 h 460"/>
                  <a:gd name="T100" fmla="*/ 289 w 411"/>
                  <a:gd name="T101" fmla="*/ 166 h 460"/>
                  <a:gd name="T102" fmla="*/ 317 w 411"/>
                  <a:gd name="T103" fmla="*/ 181 h 460"/>
                  <a:gd name="T104" fmla="*/ 315 w 411"/>
                  <a:gd name="T105" fmla="*/ 168 h 460"/>
                  <a:gd name="T106" fmla="*/ 328 w 411"/>
                  <a:gd name="T107" fmla="*/ 150 h 460"/>
                  <a:gd name="T108" fmla="*/ 331 w 411"/>
                  <a:gd name="T109" fmla="*/ 141 h 460"/>
                  <a:gd name="T110" fmla="*/ 362 w 411"/>
                  <a:gd name="T111" fmla="*/ 204 h 460"/>
                  <a:gd name="T112" fmla="*/ 379 w 411"/>
                  <a:gd name="T113" fmla="*/ 252 h 460"/>
                  <a:gd name="T114" fmla="*/ 394 w 411"/>
                  <a:gd name="T115" fmla="*/ 261 h 460"/>
                  <a:gd name="T116" fmla="*/ 411 w 411"/>
                  <a:gd name="T117" fmla="*/ 278 h 4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11" h="460">
                    <a:moveTo>
                      <a:pt x="411" y="278"/>
                    </a:moveTo>
                    <a:lnTo>
                      <a:pt x="407" y="282"/>
                    </a:lnTo>
                    <a:lnTo>
                      <a:pt x="410" y="293"/>
                    </a:lnTo>
                    <a:lnTo>
                      <a:pt x="394" y="307"/>
                    </a:lnTo>
                    <a:lnTo>
                      <a:pt x="393" y="303"/>
                    </a:lnTo>
                    <a:lnTo>
                      <a:pt x="387" y="303"/>
                    </a:lnTo>
                    <a:lnTo>
                      <a:pt x="385" y="312"/>
                    </a:lnTo>
                    <a:lnTo>
                      <a:pt x="379" y="316"/>
                    </a:lnTo>
                    <a:lnTo>
                      <a:pt x="376" y="322"/>
                    </a:lnTo>
                    <a:lnTo>
                      <a:pt x="374" y="322"/>
                    </a:lnTo>
                    <a:lnTo>
                      <a:pt x="376" y="336"/>
                    </a:lnTo>
                    <a:lnTo>
                      <a:pt x="376" y="339"/>
                    </a:lnTo>
                    <a:lnTo>
                      <a:pt x="374" y="340"/>
                    </a:lnTo>
                    <a:lnTo>
                      <a:pt x="373" y="341"/>
                    </a:lnTo>
                    <a:lnTo>
                      <a:pt x="373" y="343"/>
                    </a:lnTo>
                    <a:lnTo>
                      <a:pt x="370" y="345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50"/>
                    </a:lnTo>
                    <a:lnTo>
                      <a:pt x="372" y="352"/>
                    </a:lnTo>
                    <a:lnTo>
                      <a:pt x="372" y="353"/>
                    </a:lnTo>
                    <a:lnTo>
                      <a:pt x="373" y="356"/>
                    </a:lnTo>
                    <a:lnTo>
                      <a:pt x="373" y="358"/>
                    </a:lnTo>
                    <a:lnTo>
                      <a:pt x="370" y="365"/>
                    </a:lnTo>
                    <a:lnTo>
                      <a:pt x="374" y="366"/>
                    </a:lnTo>
                    <a:lnTo>
                      <a:pt x="379" y="369"/>
                    </a:lnTo>
                    <a:lnTo>
                      <a:pt x="381" y="371"/>
                    </a:lnTo>
                    <a:lnTo>
                      <a:pt x="382" y="371"/>
                    </a:lnTo>
                    <a:lnTo>
                      <a:pt x="391" y="370"/>
                    </a:lnTo>
                    <a:lnTo>
                      <a:pt x="391" y="373"/>
                    </a:lnTo>
                    <a:lnTo>
                      <a:pt x="394" y="374"/>
                    </a:lnTo>
                    <a:lnTo>
                      <a:pt x="393" y="382"/>
                    </a:lnTo>
                    <a:lnTo>
                      <a:pt x="393" y="387"/>
                    </a:lnTo>
                    <a:lnTo>
                      <a:pt x="393" y="391"/>
                    </a:lnTo>
                    <a:lnTo>
                      <a:pt x="393" y="396"/>
                    </a:lnTo>
                    <a:lnTo>
                      <a:pt x="398" y="399"/>
                    </a:lnTo>
                    <a:lnTo>
                      <a:pt x="402" y="403"/>
                    </a:lnTo>
                    <a:lnTo>
                      <a:pt x="402" y="404"/>
                    </a:lnTo>
                    <a:lnTo>
                      <a:pt x="403" y="416"/>
                    </a:lnTo>
                    <a:lnTo>
                      <a:pt x="403" y="426"/>
                    </a:lnTo>
                    <a:lnTo>
                      <a:pt x="398" y="434"/>
                    </a:lnTo>
                    <a:lnTo>
                      <a:pt x="386" y="439"/>
                    </a:lnTo>
                    <a:lnTo>
                      <a:pt x="382" y="439"/>
                    </a:lnTo>
                    <a:lnTo>
                      <a:pt x="376" y="437"/>
                    </a:lnTo>
                    <a:lnTo>
                      <a:pt x="377" y="428"/>
                    </a:lnTo>
                    <a:lnTo>
                      <a:pt x="378" y="422"/>
                    </a:lnTo>
                    <a:lnTo>
                      <a:pt x="379" y="420"/>
                    </a:lnTo>
                    <a:lnTo>
                      <a:pt x="379" y="415"/>
                    </a:lnTo>
                    <a:lnTo>
                      <a:pt x="379" y="413"/>
                    </a:lnTo>
                    <a:lnTo>
                      <a:pt x="379" y="408"/>
                    </a:lnTo>
                    <a:lnTo>
                      <a:pt x="381" y="401"/>
                    </a:lnTo>
                    <a:lnTo>
                      <a:pt x="379" y="397"/>
                    </a:lnTo>
                    <a:lnTo>
                      <a:pt x="376" y="391"/>
                    </a:lnTo>
                    <a:lnTo>
                      <a:pt x="369" y="387"/>
                    </a:lnTo>
                    <a:lnTo>
                      <a:pt x="368" y="386"/>
                    </a:lnTo>
                    <a:lnTo>
                      <a:pt x="366" y="383"/>
                    </a:lnTo>
                    <a:lnTo>
                      <a:pt x="365" y="380"/>
                    </a:lnTo>
                    <a:lnTo>
                      <a:pt x="364" y="380"/>
                    </a:lnTo>
                    <a:lnTo>
                      <a:pt x="362" y="378"/>
                    </a:lnTo>
                    <a:lnTo>
                      <a:pt x="359" y="377"/>
                    </a:lnTo>
                    <a:lnTo>
                      <a:pt x="356" y="375"/>
                    </a:lnTo>
                    <a:lnTo>
                      <a:pt x="355" y="377"/>
                    </a:lnTo>
                    <a:lnTo>
                      <a:pt x="351" y="378"/>
                    </a:lnTo>
                    <a:lnTo>
                      <a:pt x="352" y="379"/>
                    </a:lnTo>
                    <a:lnTo>
                      <a:pt x="352" y="380"/>
                    </a:lnTo>
                    <a:lnTo>
                      <a:pt x="355" y="383"/>
                    </a:lnTo>
                    <a:lnTo>
                      <a:pt x="365" y="392"/>
                    </a:lnTo>
                    <a:lnTo>
                      <a:pt x="364" y="394"/>
                    </a:lnTo>
                    <a:lnTo>
                      <a:pt x="362" y="397"/>
                    </a:lnTo>
                    <a:lnTo>
                      <a:pt x="360" y="397"/>
                    </a:lnTo>
                    <a:lnTo>
                      <a:pt x="357" y="396"/>
                    </a:lnTo>
                    <a:lnTo>
                      <a:pt x="352" y="397"/>
                    </a:lnTo>
                    <a:lnTo>
                      <a:pt x="349" y="397"/>
                    </a:lnTo>
                    <a:lnTo>
                      <a:pt x="343" y="396"/>
                    </a:lnTo>
                    <a:lnTo>
                      <a:pt x="338" y="395"/>
                    </a:lnTo>
                    <a:lnTo>
                      <a:pt x="334" y="403"/>
                    </a:lnTo>
                    <a:lnTo>
                      <a:pt x="327" y="403"/>
                    </a:lnTo>
                    <a:lnTo>
                      <a:pt x="323" y="396"/>
                    </a:lnTo>
                    <a:lnTo>
                      <a:pt x="322" y="396"/>
                    </a:lnTo>
                    <a:lnTo>
                      <a:pt x="321" y="401"/>
                    </a:lnTo>
                    <a:lnTo>
                      <a:pt x="318" y="408"/>
                    </a:lnTo>
                    <a:lnTo>
                      <a:pt x="309" y="417"/>
                    </a:lnTo>
                    <a:lnTo>
                      <a:pt x="323" y="442"/>
                    </a:lnTo>
                    <a:lnTo>
                      <a:pt x="327" y="447"/>
                    </a:lnTo>
                    <a:lnTo>
                      <a:pt x="321" y="450"/>
                    </a:lnTo>
                    <a:lnTo>
                      <a:pt x="319" y="451"/>
                    </a:lnTo>
                    <a:lnTo>
                      <a:pt x="318" y="450"/>
                    </a:lnTo>
                    <a:lnTo>
                      <a:pt x="311" y="447"/>
                    </a:lnTo>
                    <a:lnTo>
                      <a:pt x="307" y="450"/>
                    </a:lnTo>
                    <a:lnTo>
                      <a:pt x="293" y="446"/>
                    </a:lnTo>
                    <a:lnTo>
                      <a:pt x="285" y="449"/>
                    </a:lnTo>
                    <a:lnTo>
                      <a:pt x="287" y="455"/>
                    </a:lnTo>
                    <a:lnTo>
                      <a:pt x="288" y="460"/>
                    </a:lnTo>
                    <a:lnTo>
                      <a:pt x="279" y="460"/>
                    </a:lnTo>
                    <a:lnTo>
                      <a:pt x="271" y="460"/>
                    </a:lnTo>
                    <a:lnTo>
                      <a:pt x="267" y="455"/>
                    </a:lnTo>
                    <a:lnTo>
                      <a:pt x="259" y="438"/>
                    </a:lnTo>
                    <a:lnTo>
                      <a:pt x="251" y="438"/>
                    </a:lnTo>
                    <a:lnTo>
                      <a:pt x="247" y="438"/>
                    </a:lnTo>
                    <a:lnTo>
                      <a:pt x="255" y="424"/>
                    </a:lnTo>
                    <a:lnTo>
                      <a:pt x="249" y="418"/>
                    </a:lnTo>
                    <a:lnTo>
                      <a:pt x="247" y="405"/>
                    </a:lnTo>
                    <a:lnTo>
                      <a:pt x="246" y="401"/>
                    </a:lnTo>
                    <a:lnTo>
                      <a:pt x="243" y="384"/>
                    </a:lnTo>
                    <a:lnTo>
                      <a:pt x="234" y="382"/>
                    </a:lnTo>
                    <a:lnTo>
                      <a:pt x="237" y="371"/>
                    </a:lnTo>
                    <a:lnTo>
                      <a:pt x="238" y="369"/>
                    </a:lnTo>
                    <a:lnTo>
                      <a:pt x="241" y="358"/>
                    </a:lnTo>
                    <a:lnTo>
                      <a:pt x="217" y="344"/>
                    </a:lnTo>
                    <a:lnTo>
                      <a:pt x="218" y="331"/>
                    </a:lnTo>
                    <a:lnTo>
                      <a:pt x="218" y="327"/>
                    </a:lnTo>
                    <a:lnTo>
                      <a:pt x="218" y="322"/>
                    </a:lnTo>
                    <a:lnTo>
                      <a:pt x="218" y="318"/>
                    </a:lnTo>
                    <a:lnTo>
                      <a:pt x="216" y="314"/>
                    </a:lnTo>
                    <a:lnTo>
                      <a:pt x="199" y="301"/>
                    </a:lnTo>
                    <a:lnTo>
                      <a:pt x="195" y="301"/>
                    </a:lnTo>
                    <a:lnTo>
                      <a:pt x="196" y="295"/>
                    </a:lnTo>
                    <a:lnTo>
                      <a:pt x="195" y="285"/>
                    </a:lnTo>
                    <a:lnTo>
                      <a:pt x="195" y="274"/>
                    </a:lnTo>
                    <a:lnTo>
                      <a:pt x="194" y="269"/>
                    </a:lnTo>
                    <a:lnTo>
                      <a:pt x="165" y="244"/>
                    </a:lnTo>
                    <a:lnTo>
                      <a:pt x="133" y="246"/>
                    </a:lnTo>
                    <a:lnTo>
                      <a:pt x="91" y="236"/>
                    </a:lnTo>
                    <a:lnTo>
                      <a:pt x="94" y="240"/>
                    </a:lnTo>
                    <a:lnTo>
                      <a:pt x="84" y="236"/>
                    </a:lnTo>
                    <a:lnTo>
                      <a:pt x="78" y="238"/>
                    </a:lnTo>
                    <a:lnTo>
                      <a:pt x="48" y="251"/>
                    </a:lnTo>
                    <a:lnTo>
                      <a:pt x="43" y="253"/>
                    </a:lnTo>
                    <a:lnTo>
                      <a:pt x="21" y="244"/>
                    </a:lnTo>
                    <a:lnTo>
                      <a:pt x="0" y="250"/>
                    </a:lnTo>
                    <a:lnTo>
                      <a:pt x="14" y="231"/>
                    </a:lnTo>
                    <a:lnTo>
                      <a:pt x="19" y="213"/>
                    </a:lnTo>
                    <a:lnTo>
                      <a:pt x="30" y="201"/>
                    </a:lnTo>
                    <a:lnTo>
                      <a:pt x="31" y="196"/>
                    </a:lnTo>
                    <a:lnTo>
                      <a:pt x="35" y="170"/>
                    </a:lnTo>
                    <a:lnTo>
                      <a:pt x="37" y="168"/>
                    </a:lnTo>
                    <a:lnTo>
                      <a:pt x="44" y="142"/>
                    </a:lnTo>
                    <a:lnTo>
                      <a:pt x="37" y="133"/>
                    </a:lnTo>
                    <a:lnTo>
                      <a:pt x="34" y="130"/>
                    </a:lnTo>
                    <a:lnTo>
                      <a:pt x="35" y="111"/>
                    </a:lnTo>
                    <a:lnTo>
                      <a:pt x="25" y="103"/>
                    </a:lnTo>
                    <a:lnTo>
                      <a:pt x="16" y="102"/>
                    </a:lnTo>
                    <a:lnTo>
                      <a:pt x="10" y="100"/>
                    </a:lnTo>
                    <a:lnTo>
                      <a:pt x="14" y="98"/>
                    </a:lnTo>
                    <a:lnTo>
                      <a:pt x="29" y="86"/>
                    </a:lnTo>
                    <a:lnTo>
                      <a:pt x="31" y="85"/>
                    </a:lnTo>
                    <a:lnTo>
                      <a:pt x="35" y="81"/>
                    </a:lnTo>
                    <a:lnTo>
                      <a:pt x="47" y="83"/>
                    </a:lnTo>
                    <a:lnTo>
                      <a:pt x="51" y="78"/>
                    </a:lnTo>
                    <a:lnTo>
                      <a:pt x="48" y="70"/>
                    </a:lnTo>
                    <a:lnTo>
                      <a:pt x="56" y="57"/>
                    </a:lnTo>
                    <a:lnTo>
                      <a:pt x="60" y="51"/>
                    </a:lnTo>
                    <a:lnTo>
                      <a:pt x="64" y="44"/>
                    </a:lnTo>
                    <a:lnTo>
                      <a:pt x="74" y="37"/>
                    </a:lnTo>
                    <a:lnTo>
                      <a:pt x="81" y="45"/>
                    </a:lnTo>
                    <a:lnTo>
                      <a:pt x="95" y="48"/>
                    </a:lnTo>
                    <a:lnTo>
                      <a:pt x="111" y="27"/>
                    </a:lnTo>
                    <a:lnTo>
                      <a:pt x="112" y="26"/>
                    </a:lnTo>
                    <a:lnTo>
                      <a:pt x="120" y="31"/>
                    </a:lnTo>
                    <a:lnTo>
                      <a:pt x="122" y="20"/>
                    </a:lnTo>
                    <a:lnTo>
                      <a:pt x="126" y="20"/>
                    </a:lnTo>
                    <a:lnTo>
                      <a:pt x="129" y="14"/>
                    </a:lnTo>
                    <a:lnTo>
                      <a:pt x="122" y="7"/>
                    </a:lnTo>
                    <a:lnTo>
                      <a:pt x="127" y="3"/>
                    </a:lnTo>
                    <a:lnTo>
                      <a:pt x="135" y="0"/>
                    </a:lnTo>
                    <a:lnTo>
                      <a:pt x="141" y="11"/>
                    </a:lnTo>
                    <a:lnTo>
                      <a:pt x="170" y="32"/>
                    </a:lnTo>
                    <a:lnTo>
                      <a:pt x="170" y="34"/>
                    </a:lnTo>
                    <a:lnTo>
                      <a:pt x="171" y="40"/>
                    </a:lnTo>
                    <a:lnTo>
                      <a:pt x="175" y="44"/>
                    </a:lnTo>
                    <a:lnTo>
                      <a:pt x="183" y="48"/>
                    </a:lnTo>
                    <a:lnTo>
                      <a:pt x="195" y="56"/>
                    </a:lnTo>
                    <a:lnTo>
                      <a:pt x="198" y="57"/>
                    </a:lnTo>
                    <a:lnTo>
                      <a:pt x="204" y="58"/>
                    </a:lnTo>
                    <a:lnTo>
                      <a:pt x="207" y="68"/>
                    </a:lnTo>
                    <a:lnTo>
                      <a:pt x="216" y="74"/>
                    </a:lnTo>
                    <a:lnTo>
                      <a:pt x="230" y="83"/>
                    </a:lnTo>
                    <a:lnTo>
                      <a:pt x="235" y="87"/>
                    </a:lnTo>
                    <a:lnTo>
                      <a:pt x="249" y="96"/>
                    </a:lnTo>
                    <a:lnTo>
                      <a:pt x="253" y="102"/>
                    </a:lnTo>
                    <a:lnTo>
                      <a:pt x="258" y="107"/>
                    </a:lnTo>
                    <a:lnTo>
                      <a:pt x="255" y="112"/>
                    </a:lnTo>
                    <a:lnTo>
                      <a:pt x="255" y="115"/>
                    </a:lnTo>
                    <a:lnTo>
                      <a:pt x="259" y="132"/>
                    </a:lnTo>
                    <a:lnTo>
                      <a:pt x="268" y="142"/>
                    </a:lnTo>
                    <a:lnTo>
                      <a:pt x="264" y="150"/>
                    </a:lnTo>
                    <a:lnTo>
                      <a:pt x="264" y="157"/>
                    </a:lnTo>
                    <a:lnTo>
                      <a:pt x="272" y="162"/>
                    </a:lnTo>
                    <a:lnTo>
                      <a:pt x="279" y="162"/>
                    </a:lnTo>
                    <a:lnTo>
                      <a:pt x="289" y="163"/>
                    </a:lnTo>
                    <a:lnTo>
                      <a:pt x="289" y="166"/>
                    </a:lnTo>
                    <a:lnTo>
                      <a:pt x="288" y="171"/>
                    </a:lnTo>
                    <a:lnTo>
                      <a:pt x="311" y="183"/>
                    </a:lnTo>
                    <a:lnTo>
                      <a:pt x="317" y="185"/>
                    </a:lnTo>
                    <a:lnTo>
                      <a:pt x="317" y="181"/>
                    </a:lnTo>
                    <a:lnTo>
                      <a:pt x="317" y="180"/>
                    </a:lnTo>
                    <a:lnTo>
                      <a:pt x="315" y="174"/>
                    </a:lnTo>
                    <a:lnTo>
                      <a:pt x="314" y="170"/>
                    </a:lnTo>
                    <a:lnTo>
                      <a:pt x="315" y="168"/>
                    </a:lnTo>
                    <a:lnTo>
                      <a:pt x="315" y="163"/>
                    </a:lnTo>
                    <a:lnTo>
                      <a:pt x="321" y="151"/>
                    </a:lnTo>
                    <a:lnTo>
                      <a:pt x="322" y="155"/>
                    </a:lnTo>
                    <a:lnTo>
                      <a:pt x="328" y="150"/>
                    </a:lnTo>
                    <a:lnTo>
                      <a:pt x="335" y="145"/>
                    </a:lnTo>
                    <a:lnTo>
                      <a:pt x="330" y="141"/>
                    </a:lnTo>
                    <a:lnTo>
                      <a:pt x="331" y="141"/>
                    </a:lnTo>
                    <a:lnTo>
                      <a:pt x="347" y="141"/>
                    </a:lnTo>
                    <a:lnTo>
                      <a:pt x="356" y="167"/>
                    </a:lnTo>
                    <a:lnTo>
                      <a:pt x="360" y="171"/>
                    </a:lnTo>
                    <a:lnTo>
                      <a:pt x="362" y="204"/>
                    </a:lnTo>
                    <a:lnTo>
                      <a:pt x="377" y="240"/>
                    </a:lnTo>
                    <a:lnTo>
                      <a:pt x="374" y="244"/>
                    </a:lnTo>
                    <a:lnTo>
                      <a:pt x="379" y="252"/>
                    </a:lnTo>
                    <a:lnTo>
                      <a:pt x="381" y="253"/>
                    </a:lnTo>
                    <a:lnTo>
                      <a:pt x="383" y="252"/>
                    </a:lnTo>
                    <a:lnTo>
                      <a:pt x="394" y="261"/>
                    </a:lnTo>
                    <a:lnTo>
                      <a:pt x="400" y="267"/>
                    </a:lnTo>
                    <a:lnTo>
                      <a:pt x="406" y="269"/>
                    </a:lnTo>
                    <a:lnTo>
                      <a:pt x="411" y="276"/>
                    </a:lnTo>
                    <a:lnTo>
                      <a:pt x="411" y="27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9" name="Freeform 12"/>
              <p:cNvSpPr>
                <a:spLocks noEditPoints="1"/>
              </p:cNvSpPr>
              <p:nvPr/>
            </p:nvSpPr>
            <p:spPr bwMode="auto">
              <a:xfrm>
                <a:off x="2150" y="3516"/>
                <a:ext cx="102" cy="189"/>
              </a:xfrm>
              <a:custGeom>
                <a:avLst/>
                <a:gdLst>
                  <a:gd name="T0" fmla="*/ 91 w 102"/>
                  <a:gd name="T1" fmla="*/ 164 h 189"/>
                  <a:gd name="T2" fmla="*/ 85 w 102"/>
                  <a:gd name="T3" fmla="*/ 164 h 189"/>
                  <a:gd name="T4" fmla="*/ 83 w 102"/>
                  <a:gd name="T5" fmla="*/ 167 h 189"/>
                  <a:gd name="T6" fmla="*/ 78 w 102"/>
                  <a:gd name="T7" fmla="*/ 160 h 189"/>
                  <a:gd name="T8" fmla="*/ 78 w 102"/>
                  <a:gd name="T9" fmla="*/ 151 h 189"/>
                  <a:gd name="T10" fmla="*/ 79 w 102"/>
                  <a:gd name="T11" fmla="*/ 146 h 189"/>
                  <a:gd name="T12" fmla="*/ 86 w 102"/>
                  <a:gd name="T13" fmla="*/ 153 h 189"/>
                  <a:gd name="T14" fmla="*/ 87 w 102"/>
                  <a:gd name="T15" fmla="*/ 140 h 189"/>
                  <a:gd name="T16" fmla="*/ 78 w 102"/>
                  <a:gd name="T17" fmla="*/ 130 h 189"/>
                  <a:gd name="T18" fmla="*/ 83 w 102"/>
                  <a:gd name="T19" fmla="*/ 118 h 189"/>
                  <a:gd name="T20" fmla="*/ 83 w 102"/>
                  <a:gd name="T21" fmla="*/ 113 h 189"/>
                  <a:gd name="T22" fmla="*/ 91 w 102"/>
                  <a:gd name="T23" fmla="*/ 123 h 189"/>
                  <a:gd name="T24" fmla="*/ 91 w 102"/>
                  <a:gd name="T25" fmla="*/ 139 h 189"/>
                  <a:gd name="T26" fmla="*/ 91 w 102"/>
                  <a:gd name="T27" fmla="*/ 11 h 189"/>
                  <a:gd name="T28" fmla="*/ 90 w 102"/>
                  <a:gd name="T29" fmla="*/ 40 h 189"/>
                  <a:gd name="T30" fmla="*/ 82 w 102"/>
                  <a:gd name="T31" fmla="*/ 42 h 189"/>
                  <a:gd name="T32" fmla="*/ 66 w 102"/>
                  <a:gd name="T33" fmla="*/ 33 h 189"/>
                  <a:gd name="T34" fmla="*/ 73 w 102"/>
                  <a:gd name="T35" fmla="*/ 43 h 189"/>
                  <a:gd name="T36" fmla="*/ 81 w 102"/>
                  <a:gd name="T37" fmla="*/ 58 h 189"/>
                  <a:gd name="T38" fmla="*/ 83 w 102"/>
                  <a:gd name="T39" fmla="*/ 63 h 189"/>
                  <a:gd name="T40" fmla="*/ 90 w 102"/>
                  <a:gd name="T41" fmla="*/ 67 h 189"/>
                  <a:gd name="T42" fmla="*/ 100 w 102"/>
                  <a:gd name="T43" fmla="*/ 74 h 189"/>
                  <a:gd name="T44" fmla="*/ 98 w 102"/>
                  <a:gd name="T45" fmla="*/ 80 h 189"/>
                  <a:gd name="T46" fmla="*/ 96 w 102"/>
                  <a:gd name="T47" fmla="*/ 91 h 189"/>
                  <a:gd name="T48" fmla="*/ 98 w 102"/>
                  <a:gd name="T49" fmla="*/ 97 h 189"/>
                  <a:gd name="T50" fmla="*/ 102 w 102"/>
                  <a:gd name="T51" fmla="*/ 104 h 189"/>
                  <a:gd name="T52" fmla="*/ 95 w 102"/>
                  <a:gd name="T53" fmla="*/ 119 h 189"/>
                  <a:gd name="T54" fmla="*/ 83 w 102"/>
                  <a:gd name="T55" fmla="*/ 109 h 189"/>
                  <a:gd name="T56" fmla="*/ 82 w 102"/>
                  <a:gd name="T57" fmla="*/ 114 h 189"/>
                  <a:gd name="T58" fmla="*/ 76 w 102"/>
                  <a:gd name="T59" fmla="*/ 129 h 189"/>
                  <a:gd name="T60" fmla="*/ 69 w 102"/>
                  <a:gd name="T61" fmla="*/ 149 h 189"/>
                  <a:gd name="T62" fmla="*/ 68 w 102"/>
                  <a:gd name="T63" fmla="*/ 164 h 189"/>
                  <a:gd name="T64" fmla="*/ 66 w 102"/>
                  <a:gd name="T65" fmla="*/ 169 h 189"/>
                  <a:gd name="T66" fmla="*/ 61 w 102"/>
                  <a:gd name="T67" fmla="*/ 152 h 189"/>
                  <a:gd name="T68" fmla="*/ 56 w 102"/>
                  <a:gd name="T69" fmla="*/ 157 h 189"/>
                  <a:gd name="T70" fmla="*/ 56 w 102"/>
                  <a:gd name="T71" fmla="*/ 165 h 189"/>
                  <a:gd name="T72" fmla="*/ 53 w 102"/>
                  <a:gd name="T73" fmla="*/ 177 h 189"/>
                  <a:gd name="T74" fmla="*/ 45 w 102"/>
                  <a:gd name="T75" fmla="*/ 174 h 189"/>
                  <a:gd name="T76" fmla="*/ 42 w 102"/>
                  <a:gd name="T77" fmla="*/ 172 h 189"/>
                  <a:gd name="T78" fmla="*/ 35 w 102"/>
                  <a:gd name="T79" fmla="*/ 169 h 189"/>
                  <a:gd name="T80" fmla="*/ 32 w 102"/>
                  <a:gd name="T81" fmla="*/ 181 h 189"/>
                  <a:gd name="T82" fmla="*/ 1 w 102"/>
                  <a:gd name="T83" fmla="*/ 185 h 189"/>
                  <a:gd name="T84" fmla="*/ 2 w 102"/>
                  <a:gd name="T85" fmla="*/ 168 h 189"/>
                  <a:gd name="T86" fmla="*/ 9 w 102"/>
                  <a:gd name="T87" fmla="*/ 152 h 189"/>
                  <a:gd name="T88" fmla="*/ 9 w 102"/>
                  <a:gd name="T89" fmla="*/ 134 h 189"/>
                  <a:gd name="T90" fmla="*/ 13 w 102"/>
                  <a:gd name="T91" fmla="*/ 110 h 189"/>
                  <a:gd name="T92" fmla="*/ 4 w 102"/>
                  <a:gd name="T93" fmla="*/ 85 h 189"/>
                  <a:gd name="T94" fmla="*/ 2 w 102"/>
                  <a:gd name="T95" fmla="*/ 57 h 189"/>
                  <a:gd name="T96" fmla="*/ 28 w 102"/>
                  <a:gd name="T97" fmla="*/ 55 h 189"/>
                  <a:gd name="T98" fmla="*/ 38 w 102"/>
                  <a:gd name="T99" fmla="*/ 58 h 189"/>
                  <a:gd name="T100" fmla="*/ 26 w 102"/>
                  <a:gd name="T101" fmla="*/ 25 h 189"/>
                  <a:gd name="T102" fmla="*/ 39 w 102"/>
                  <a:gd name="T103" fmla="*/ 4 h 189"/>
                  <a:gd name="T104" fmla="*/ 51 w 102"/>
                  <a:gd name="T105" fmla="*/ 11 h 189"/>
                  <a:gd name="T106" fmla="*/ 66 w 102"/>
                  <a:gd name="T107" fmla="*/ 5 h 189"/>
                  <a:gd name="T108" fmla="*/ 74 w 102"/>
                  <a:gd name="T109" fmla="*/ 4 h 189"/>
                  <a:gd name="T110" fmla="*/ 79 w 102"/>
                  <a:gd name="T111" fmla="*/ 5 h 189"/>
                  <a:gd name="T112" fmla="*/ 82 w 102"/>
                  <a:gd name="T113" fmla="*/ 2 h 1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189">
                    <a:moveTo>
                      <a:pt x="87" y="157"/>
                    </a:moveTo>
                    <a:lnTo>
                      <a:pt x="90" y="161"/>
                    </a:lnTo>
                    <a:lnTo>
                      <a:pt x="91" y="164"/>
                    </a:lnTo>
                    <a:lnTo>
                      <a:pt x="89" y="168"/>
                    </a:lnTo>
                    <a:lnTo>
                      <a:pt x="87" y="168"/>
                    </a:lnTo>
                    <a:lnTo>
                      <a:pt x="85" y="164"/>
                    </a:lnTo>
                    <a:lnTo>
                      <a:pt x="85" y="160"/>
                    </a:lnTo>
                    <a:lnTo>
                      <a:pt x="83" y="161"/>
                    </a:lnTo>
                    <a:lnTo>
                      <a:pt x="83" y="167"/>
                    </a:lnTo>
                    <a:lnTo>
                      <a:pt x="83" y="169"/>
                    </a:lnTo>
                    <a:lnTo>
                      <a:pt x="79" y="168"/>
                    </a:lnTo>
                    <a:lnTo>
                      <a:pt x="78" y="160"/>
                    </a:lnTo>
                    <a:lnTo>
                      <a:pt x="77" y="153"/>
                    </a:lnTo>
                    <a:lnTo>
                      <a:pt x="78" y="151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9" y="146"/>
                    </a:lnTo>
                    <a:lnTo>
                      <a:pt x="86" y="146"/>
                    </a:lnTo>
                    <a:lnTo>
                      <a:pt x="86" y="153"/>
                    </a:lnTo>
                    <a:lnTo>
                      <a:pt x="87" y="157"/>
                    </a:lnTo>
                    <a:close/>
                    <a:moveTo>
                      <a:pt x="87" y="140"/>
                    </a:moveTo>
                    <a:lnTo>
                      <a:pt x="87" y="140"/>
                    </a:lnTo>
                    <a:lnTo>
                      <a:pt x="82" y="139"/>
                    </a:lnTo>
                    <a:lnTo>
                      <a:pt x="79" y="139"/>
                    </a:lnTo>
                    <a:lnTo>
                      <a:pt x="78" y="130"/>
                    </a:lnTo>
                    <a:lnTo>
                      <a:pt x="82" y="127"/>
                    </a:lnTo>
                    <a:lnTo>
                      <a:pt x="82" y="125"/>
                    </a:lnTo>
                    <a:lnTo>
                      <a:pt x="83" y="118"/>
                    </a:lnTo>
                    <a:lnTo>
                      <a:pt x="83" y="114"/>
                    </a:lnTo>
                    <a:lnTo>
                      <a:pt x="83" y="113"/>
                    </a:lnTo>
                    <a:lnTo>
                      <a:pt x="87" y="115"/>
                    </a:lnTo>
                    <a:lnTo>
                      <a:pt x="90" y="118"/>
                    </a:lnTo>
                    <a:lnTo>
                      <a:pt x="91" y="123"/>
                    </a:lnTo>
                    <a:lnTo>
                      <a:pt x="93" y="132"/>
                    </a:lnTo>
                    <a:lnTo>
                      <a:pt x="93" y="135"/>
                    </a:lnTo>
                    <a:lnTo>
                      <a:pt x="91" y="139"/>
                    </a:lnTo>
                    <a:lnTo>
                      <a:pt x="87" y="140"/>
                    </a:lnTo>
                    <a:close/>
                    <a:moveTo>
                      <a:pt x="89" y="4"/>
                    </a:moveTo>
                    <a:lnTo>
                      <a:pt x="91" y="11"/>
                    </a:lnTo>
                    <a:lnTo>
                      <a:pt x="94" y="19"/>
                    </a:lnTo>
                    <a:lnTo>
                      <a:pt x="90" y="33"/>
                    </a:lnTo>
                    <a:lnTo>
                      <a:pt x="90" y="40"/>
                    </a:lnTo>
                    <a:lnTo>
                      <a:pt x="89" y="41"/>
                    </a:lnTo>
                    <a:lnTo>
                      <a:pt x="87" y="43"/>
                    </a:lnTo>
                    <a:lnTo>
                      <a:pt x="82" y="42"/>
                    </a:lnTo>
                    <a:lnTo>
                      <a:pt x="73" y="36"/>
                    </a:lnTo>
                    <a:lnTo>
                      <a:pt x="69" y="30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0"/>
                    </a:lnTo>
                    <a:lnTo>
                      <a:pt x="73" y="43"/>
                    </a:lnTo>
                    <a:lnTo>
                      <a:pt x="77" y="47"/>
                    </a:lnTo>
                    <a:lnTo>
                      <a:pt x="78" y="51"/>
                    </a:lnTo>
                    <a:lnTo>
                      <a:pt x="81" y="58"/>
                    </a:lnTo>
                    <a:lnTo>
                      <a:pt x="82" y="60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90" y="67"/>
                    </a:lnTo>
                    <a:lnTo>
                      <a:pt x="94" y="68"/>
                    </a:lnTo>
                    <a:lnTo>
                      <a:pt x="99" y="71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98" y="80"/>
                    </a:lnTo>
                    <a:lnTo>
                      <a:pt x="96" y="84"/>
                    </a:lnTo>
                    <a:lnTo>
                      <a:pt x="96" y="87"/>
                    </a:lnTo>
                    <a:lnTo>
                      <a:pt x="96" y="91"/>
                    </a:lnTo>
                    <a:lnTo>
                      <a:pt x="98" y="92"/>
                    </a:lnTo>
                    <a:lnTo>
                      <a:pt x="98" y="96"/>
                    </a:lnTo>
                    <a:lnTo>
                      <a:pt x="98" y="97"/>
                    </a:lnTo>
                    <a:lnTo>
                      <a:pt x="99" y="98"/>
                    </a:lnTo>
                    <a:lnTo>
                      <a:pt x="100" y="101"/>
                    </a:lnTo>
                    <a:lnTo>
                      <a:pt x="102" y="104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5" y="119"/>
                    </a:lnTo>
                    <a:lnTo>
                      <a:pt x="87" y="114"/>
                    </a:lnTo>
                    <a:lnTo>
                      <a:pt x="83" y="109"/>
                    </a:lnTo>
                    <a:lnTo>
                      <a:pt x="82" y="114"/>
                    </a:lnTo>
                    <a:lnTo>
                      <a:pt x="79" y="118"/>
                    </a:lnTo>
                    <a:lnTo>
                      <a:pt x="78" y="125"/>
                    </a:lnTo>
                    <a:lnTo>
                      <a:pt x="76" y="129"/>
                    </a:lnTo>
                    <a:lnTo>
                      <a:pt x="73" y="138"/>
                    </a:lnTo>
                    <a:lnTo>
                      <a:pt x="72" y="146"/>
                    </a:lnTo>
                    <a:lnTo>
                      <a:pt x="69" y="149"/>
                    </a:lnTo>
                    <a:lnTo>
                      <a:pt x="70" y="157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5" y="156"/>
                    </a:lnTo>
                    <a:lnTo>
                      <a:pt x="65" y="159"/>
                    </a:lnTo>
                    <a:lnTo>
                      <a:pt x="66" y="169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1" y="152"/>
                    </a:lnTo>
                    <a:lnTo>
                      <a:pt x="61" y="149"/>
                    </a:lnTo>
                    <a:lnTo>
                      <a:pt x="60" y="148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6" y="163"/>
                    </a:lnTo>
                    <a:lnTo>
                      <a:pt x="56" y="165"/>
                    </a:lnTo>
                    <a:lnTo>
                      <a:pt x="57" y="168"/>
                    </a:lnTo>
                    <a:lnTo>
                      <a:pt x="57" y="172"/>
                    </a:lnTo>
                    <a:lnTo>
                      <a:pt x="53" y="177"/>
                    </a:lnTo>
                    <a:lnTo>
                      <a:pt x="47" y="178"/>
                    </a:lnTo>
                    <a:lnTo>
                      <a:pt x="44" y="176"/>
                    </a:lnTo>
                    <a:lnTo>
                      <a:pt x="45" y="174"/>
                    </a:lnTo>
                    <a:lnTo>
                      <a:pt x="47" y="173"/>
                    </a:lnTo>
                    <a:lnTo>
                      <a:pt x="45" y="170"/>
                    </a:lnTo>
                    <a:lnTo>
                      <a:pt x="42" y="172"/>
                    </a:lnTo>
                    <a:lnTo>
                      <a:pt x="36" y="176"/>
                    </a:lnTo>
                    <a:lnTo>
                      <a:pt x="35" y="169"/>
                    </a:lnTo>
                    <a:lnTo>
                      <a:pt x="30" y="168"/>
                    </a:lnTo>
                    <a:lnTo>
                      <a:pt x="32" y="178"/>
                    </a:lnTo>
                    <a:lnTo>
                      <a:pt x="32" y="181"/>
                    </a:lnTo>
                    <a:lnTo>
                      <a:pt x="30" y="185"/>
                    </a:lnTo>
                    <a:lnTo>
                      <a:pt x="6" y="189"/>
                    </a:lnTo>
                    <a:lnTo>
                      <a:pt x="1" y="185"/>
                    </a:lnTo>
                    <a:lnTo>
                      <a:pt x="6" y="177"/>
                    </a:lnTo>
                    <a:lnTo>
                      <a:pt x="2" y="168"/>
                    </a:lnTo>
                    <a:lnTo>
                      <a:pt x="5" y="168"/>
                    </a:lnTo>
                    <a:lnTo>
                      <a:pt x="7" y="157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5" y="136"/>
                    </a:lnTo>
                    <a:lnTo>
                      <a:pt x="9" y="134"/>
                    </a:lnTo>
                    <a:lnTo>
                      <a:pt x="15" y="131"/>
                    </a:lnTo>
                    <a:lnTo>
                      <a:pt x="13" y="126"/>
                    </a:lnTo>
                    <a:lnTo>
                      <a:pt x="13" y="110"/>
                    </a:lnTo>
                    <a:lnTo>
                      <a:pt x="5" y="100"/>
                    </a:lnTo>
                    <a:lnTo>
                      <a:pt x="0" y="91"/>
                    </a:lnTo>
                    <a:lnTo>
                      <a:pt x="4" y="85"/>
                    </a:lnTo>
                    <a:lnTo>
                      <a:pt x="5" y="68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10" y="54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5" y="58"/>
                    </a:lnTo>
                    <a:lnTo>
                      <a:pt x="36" y="59"/>
                    </a:lnTo>
                    <a:lnTo>
                      <a:pt x="38" y="58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26" y="25"/>
                    </a:lnTo>
                    <a:lnTo>
                      <a:pt x="35" y="16"/>
                    </a:lnTo>
                    <a:lnTo>
                      <a:pt x="38" y="9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11"/>
                    </a:lnTo>
                    <a:lnTo>
                      <a:pt x="51" y="11"/>
                    </a:lnTo>
                    <a:lnTo>
                      <a:pt x="55" y="3"/>
                    </a:lnTo>
                    <a:lnTo>
                      <a:pt x="60" y="4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74" y="4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1" y="2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6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0" name="Freeform 13"/>
              <p:cNvSpPr>
                <a:spLocks/>
              </p:cNvSpPr>
              <p:nvPr/>
            </p:nvSpPr>
            <p:spPr bwMode="auto">
              <a:xfrm>
                <a:off x="1804" y="3360"/>
                <a:ext cx="361" cy="389"/>
              </a:xfrm>
              <a:custGeom>
                <a:avLst/>
                <a:gdLst>
                  <a:gd name="T0" fmla="*/ 346 w 361"/>
                  <a:gd name="T1" fmla="*/ 247 h 389"/>
                  <a:gd name="T2" fmla="*/ 359 w 361"/>
                  <a:gd name="T3" fmla="*/ 282 h 389"/>
                  <a:gd name="T4" fmla="*/ 351 w 361"/>
                  <a:gd name="T5" fmla="*/ 292 h 389"/>
                  <a:gd name="T6" fmla="*/ 353 w 361"/>
                  <a:gd name="T7" fmla="*/ 313 h 389"/>
                  <a:gd name="T8" fmla="*/ 348 w 361"/>
                  <a:gd name="T9" fmla="*/ 323 h 389"/>
                  <a:gd name="T10" fmla="*/ 342 w 361"/>
                  <a:gd name="T11" fmla="*/ 316 h 389"/>
                  <a:gd name="T12" fmla="*/ 338 w 361"/>
                  <a:gd name="T13" fmla="*/ 304 h 389"/>
                  <a:gd name="T14" fmla="*/ 329 w 361"/>
                  <a:gd name="T15" fmla="*/ 317 h 389"/>
                  <a:gd name="T16" fmla="*/ 326 w 361"/>
                  <a:gd name="T17" fmla="*/ 305 h 389"/>
                  <a:gd name="T18" fmla="*/ 322 w 361"/>
                  <a:gd name="T19" fmla="*/ 298 h 389"/>
                  <a:gd name="T20" fmla="*/ 310 w 361"/>
                  <a:gd name="T21" fmla="*/ 298 h 389"/>
                  <a:gd name="T22" fmla="*/ 310 w 361"/>
                  <a:gd name="T23" fmla="*/ 298 h 389"/>
                  <a:gd name="T24" fmla="*/ 319 w 361"/>
                  <a:gd name="T25" fmla="*/ 315 h 389"/>
                  <a:gd name="T26" fmla="*/ 331 w 361"/>
                  <a:gd name="T27" fmla="*/ 321 h 389"/>
                  <a:gd name="T28" fmla="*/ 331 w 361"/>
                  <a:gd name="T29" fmla="*/ 334 h 389"/>
                  <a:gd name="T30" fmla="*/ 319 w 361"/>
                  <a:gd name="T31" fmla="*/ 345 h 389"/>
                  <a:gd name="T32" fmla="*/ 302 w 361"/>
                  <a:gd name="T33" fmla="*/ 347 h 389"/>
                  <a:gd name="T34" fmla="*/ 296 w 361"/>
                  <a:gd name="T35" fmla="*/ 357 h 389"/>
                  <a:gd name="T36" fmla="*/ 291 w 361"/>
                  <a:gd name="T37" fmla="*/ 363 h 389"/>
                  <a:gd name="T38" fmla="*/ 280 w 361"/>
                  <a:gd name="T39" fmla="*/ 363 h 389"/>
                  <a:gd name="T40" fmla="*/ 280 w 361"/>
                  <a:gd name="T41" fmla="*/ 371 h 389"/>
                  <a:gd name="T42" fmla="*/ 291 w 361"/>
                  <a:gd name="T43" fmla="*/ 371 h 389"/>
                  <a:gd name="T44" fmla="*/ 279 w 361"/>
                  <a:gd name="T45" fmla="*/ 389 h 389"/>
                  <a:gd name="T46" fmla="*/ 268 w 361"/>
                  <a:gd name="T47" fmla="*/ 381 h 389"/>
                  <a:gd name="T48" fmla="*/ 255 w 361"/>
                  <a:gd name="T49" fmla="*/ 359 h 389"/>
                  <a:gd name="T50" fmla="*/ 238 w 361"/>
                  <a:gd name="T51" fmla="*/ 342 h 389"/>
                  <a:gd name="T52" fmla="*/ 200 w 361"/>
                  <a:gd name="T53" fmla="*/ 337 h 389"/>
                  <a:gd name="T54" fmla="*/ 203 w 361"/>
                  <a:gd name="T55" fmla="*/ 363 h 389"/>
                  <a:gd name="T56" fmla="*/ 175 w 361"/>
                  <a:gd name="T57" fmla="*/ 337 h 389"/>
                  <a:gd name="T58" fmla="*/ 161 w 361"/>
                  <a:gd name="T59" fmla="*/ 347 h 389"/>
                  <a:gd name="T60" fmla="*/ 123 w 361"/>
                  <a:gd name="T61" fmla="*/ 319 h 389"/>
                  <a:gd name="T62" fmla="*/ 117 w 361"/>
                  <a:gd name="T63" fmla="*/ 324 h 389"/>
                  <a:gd name="T64" fmla="*/ 94 w 361"/>
                  <a:gd name="T65" fmla="*/ 319 h 389"/>
                  <a:gd name="T66" fmla="*/ 68 w 361"/>
                  <a:gd name="T67" fmla="*/ 265 h 389"/>
                  <a:gd name="T68" fmla="*/ 76 w 361"/>
                  <a:gd name="T69" fmla="*/ 249 h 389"/>
                  <a:gd name="T70" fmla="*/ 68 w 361"/>
                  <a:gd name="T71" fmla="*/ 220 h 389"/>
                  <a:gd name="T72" fmla="*/ 56 w 361"/>
                  <a:gd name="T73" fmla="*/ 215 h 389"/>
                  <a:gd name="T74" fmla="*/ 55 w 361"/>
                  <a:gd name="T75" fmla="*/ 206 h 389"/>
                  <a:gd name="T76" fmla="*/ 54 w 361"/>
                  <a:gd name="T77" fmla="*/ 189 h 389"/>
                  <a:gd name="T78" fmla="*/ 50 w 361"/>
                  <a:gd name="T79" fmla="*/ 156 h 389"/>
                  <a:gd name="T80" fmla="*/ 45 w 361"/>
                  <a:gd name="T81" fmla="*/ 134 h 389"/>
                  <a:gd name="T82" fmla="*/ 41 w 361"/>
                  <a:gd name="T83" fmla="*/ 129 h 389"/>
                  <a:gd name="T84" fmla="*/ 35 w 361"/>
                  <a:gd name="T85" fmla="*/ 135 h 389"/>
                  <a:gd name="T86" fmla="*/ 13 w 361"/>
                  <a:gd name="T87" fmla="*/ 121 h 389"/>
                  <a:gd name="T88" fmla="*/ 10 w 361"/>
                  <a:gd name="T89" fmla="*/ 80 h 389"/>
                  <a:gd name="T90" fmla="*/ 12 w 361"/>
                  <a:gd name="T91" fmla="*/ 65 h 389"/>
                  <a:gd name="T92" fmla="*/ 45 w 361"/>
                  <a:gd name="T93" fmla="*/ 38 h 389"/>
                  <a:gd name="T94" fmla="*/ 84 w 361"/>
                  <a:gd name="T95" fmla="*/ 8 h 389"/>
                  <a:gd name="T96" fmla="*/ 141 w 361"/>
                  <a:gd name="T97" fmla="*/ 2 h 389"/>
                  <a:gd name="T98" fmla="*/ 154 w 361"/>
                  <a:gd name="T99" fmla="*/ 0 h 389"/>
                  <a:gd name="T100" fmla="*/ 257 w 361"/>
                  <a:gd name="T101" fmla="*/ 33 h 389"/>
                  <a:gd name="T102" fmla="*/ 259 w 361"/>
                  <a:gd name="T103" fmla="*/ 59 h 389"/>
                  <a:gd name="T104" fmla="*/ 279 w 361"/>
                  <a:gd name="T105" fmla="*/ 78 h 389"/>
                  <a:gd name="T106" fmla="*/ 281 w 361"/>
                  <a:gd name="T107" fmla="*/ 91 h 389"/>
                  <a:gd name="T108" fmla="*/ 304 w 361"/>
                  <a:gd name="T109" fmla="*/ 122 h 389"/>
                  <a:gd name="T110" fmla="*/ 297 w 361"/>
                  <a:gd name="T111" fmla="*/ 146 h 389"/>
                  <a:gd name="T112" fmla="*/ 310 w 361"/>
                  <a:gd name="T113" fmla="*/ 169 h 389"/>
                  <a:gd name="T114" fmla="*/ 310 w 361"/>
                  <a:gd name="T115" fmla="*/ 202 h 389"/>
                  <a:gd name="T116" fmla="*/ 322 w 361"/>
                  <a:gd name="T117" fmla="*/ 202 h 389"/>
                  <a:gd name="T118" fmla="*/ 334 w 361"/>
                  <a:gd name="T119" fmla="*/ 224 h 3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61" h="389">
                    <a:moveTo>
                      <a:pt x="351" y="224"/>
                    </a:moveTo>
                    <a:lnTo>
                      <a:pt x="350" y="241"/>
                    </a:lnTo>
                    <a:lnTo>
                      <a:pt x="346" y="247"/>
                    </a:lnTo>
                    <a:lnTo>
                      <a:pt x="351" y="256"/>
                    </a:lnTo>
                    <a:lnTo>
                      <a:pt x="359" y="266"/>
                    </a:lnTo>
                    <a:lnTo>
                      <a:pt x="359" y="282"/>
                    </a:lnTo>
                    <a:lnTo>
                      <a:pt x="361" y="287"/>
                    </a:lnTo>
                    <a:lnTo>
                      <a:pt x="355" y="290"/>
                    </a:lnTo>
                    <a:lnTo>
                      <a:pt x="351" y="292"/>
                    </a:lnTo>
                    <a:lnTo>
                      <a:pt x="351" y="299"/>
                    </a:lnTo>
                    <a:lnTo>
                      <a:pt x="355" y="308"/>
                    </a:lnTo>
                    <a:lnTo>
                      <a:pt x="353" y="313"/>
                    </a:lnTo>
                    <a:lnTo>
                      <a:pt x="351" y="324"/>
                    </a:lnTo>
                    <a:lnTo>
                      <a:pt x="348" y="324"/>
                    </a:lnTo>
                    <a:lnTo>
                      <a:pt x="348" y="323"/>
                    </a:lnTo>
                    <a:lnTo>
                      <a:pt x="347" y="316"/>
                    </a:lnTo>
                    <a:lnTo>
                      <a:pt x="343" y="316"/>
                    </a:lnTo>
                    <a:lnTo>
                      <a:pt x="342" y="316"/>
                    </a:lnTo>
                    <a:lnTo>
                      <a:pt x="340" y="316"/>
                    </a:lnTo>
                    <a:lnTo>
                      <a:pt x="336" y="309"/>
                    </a:lnTo>
                    <a:lnTo>
                      <a:pt x="338" y="304"/>
                    </a:lnTo>
                    <a:lnTo>
                      <a:pt x="333" y="304"/>
                    </a:lnTo>
                    <a:lnTo>
                      <a:pt x="333" y="319"/>
                    </a:lnTo>
                    <a:lnTo>
                      <a:pt x="329" y="317"/>
                    </a:lnTo>
                    <a:lnTo>
                      <a:pt x="327" y="316"/>
                    </a:lnTo>
                    <a:lnTo>
                      <a:pt x="327" y="315"/>
                    </a:lnTo>
                    <a:lnTo>
                      <a:pt x="326" y="305"/>
                    </a:lnTo>
                    <a:lnTo>
                      <a:pt x="326" y="304"/>
                    </a:lnTo>
                    <a:lnTo>
                      <a:pt x="322" y="298"/>
                    </a:lnTo>
                    <a:lnTo>
                      <a:pt x="319" y="298"/>
                    </a:lnTo>
                    <a:lnTo>
                      <a:pt x="310" y="298"/>
                    </a:lnTo>
                    <a:lnTo>
                      <a:pt x="316" y="304"/>
                    </a:lnTo>
                    <a:lnTo>
                      <a:pt x="321" y="308"/>
                    </a:lnTo>
                    <a:lnTo>
                      <a:pt x="319" y="315"/>
                    </a:lnTo>
                    <a:lnTo>
                      <a:pt x="325" y="320"/>
                    </a:lnTo>
                    <a:lnTo>
                      <a:pt x="329" y="321"/>
                    </a:lnTo>
                    <a:lnTo>
                      <a:pt x="331" y="321"/>
                    </a:lnTo>
                    <a:lnTo>
                      <a:pt x="335" y="328"/>
                    </a:lnTo>
                    <a:lnTo>
                      <a:pt x="338" y="334"/>
                    </a:lnTo>
                    <a:lnTo>
                      <a:pt x="331" y="334"/>
                    </a:lnTo>
                    <a:lnTo>
                      <a:pt x="327" y="337"/>
                    </a:lnTo>
                    <a:lnTo>
                      <a:pt x="325" y="341"/>
                    </a:lnTo>
                    <a:lnTo>
                      <a:pt x="319" y="345"/>
                    </a:lnTo>
                    <a:lnTo>
                      <a:pt x="316" y="347"/>
                    </a:lnTo>
                    <a:lnTo>
                      <a:pt x="309" y="350"/>
                    </a:lnTo>
                    <a:lnTo>
                      <a:pt x="302" y="347"/>
                    </a:lnTo>
                    <a:lnTo>
                      <a:pt x="300" y="350"/>
                    </a:lnTo>
                    <a:lnTo>
                      <a:pt x="296" y="357"/>
                    </a:lnTo>
                    <a:lnTo>
                      <a:pt x="291" y="354"/>
                    </a:lnTo>
                    <a:lnTo>
                      <a:pt x="291" y="358"/>
                    </a:lnTo>
                    <a:lnTo>
                      <a:pt x="291" y="363"/>
                    </a:lnTo>
                    <a:lnTo>
                      <a:pt x="288" y="366"/>
                    </a:lnTo>
                    <a:lnTo>
                      <a:pt x="283" y="366"/>
                    </a:lnTo>
                    <a:lnTo>
                      <a:pt x="280" y="363"/>
                    </a:lnTo>
                    <a:lnTo>
                      <a:pt x="274" y="360"/>
                    </a:lnTo>
                    <a:lnTo>
                      <a:pt x="271" y="371"/>
                    </a:lnTo>
                    <a:lnTo>
                      <a:pt x="280" y="371"/>
                    </a:lnTo>
                    <a:lnTo>
                      <a:pt x="289" y="370"/>
                    </a:lnTo>
                    <a:lnTo>
                      <a:pt x="291" y="370"/>
                    </a:lnTo>
                    <a:lnTo>
                      <a:pt x="291" y="371"/>
                    </a:lnTo>
                    <a:lnTo>
                      <a:pt x="292" y="376"/>
                    </a:lnTo>
                    <a:lnTo>
                      <a:pt x="281" y="387"/>
                    </a:lnTo>
                    <a:lnTo>
                      <a:pt x="279" y="389"/>
                    </a:lnTo>
                    <a:lnTo>
                      <a:pt x="276" y="385"/>
                    </a:lnTo>
                    <a:lnTo>
                      <a:pt x="272" y="388"/>
                    </a:lnTo>
                    <a:lnTo>
                      <a:pt x="268" y="381"/>
                    </a:lnTo>
                    <a:lnTo>
                      <a:pt x="258" y="379"/>
                    </a:lnTo>
                    <a:lnTo>
                      <a:pt x="258" y="372"/>
                    </a:lnTo>
                    <a:lnTo>
                      <a:pt x="255" y="359"/>
                    </a:lnTo>
                    <a:lnTo>
                      <a:pt x="255" y="357"/>
                    </a:lnTo>
                    <a:lnTo>
                      <a:pt x="246" y="349"/>
                    </a:lnTo>
                    <a:lnTo>
                      <a:pt x="238" y="342"/>
                    </a:lnTo>
                    <a:lnTo>
                      <a:pt x="234" y="326"/>
                    </a:lnTo>
                    <a:lnTo>
                      <a:pt x="213" y="325"/>
                    </a:lnTo>
                    <a:lnTo>
                      <a:pt x="200" y="337"/>
                    </a:lnTo>
                    <a:lnTo>
                      <a:pt x="211" y="345"/>
                    </a:lnTo>
                    <a:lnTo>
                      <a:pt x="204" y="358"/>
                    </a:lnTo>
                    <a:lnTo>
                      <a:pt x="203" y="363"/>
                    </a:lnTo>
                    <a:lnTo>
                      <a:pt x="196" y="366"/>
                    </a:lnTo>
                    <a:lnTo>
                      <a:pt x="185" y="354"/>
                    </a:lnTo>
                    <a:lnTo>
                      <a:pt x="175" y="337"/>
                    </a:lnTo>
                    <a:lnTo>
                      <a:pt x="172" y="341"/>
                    </a:lnTo>
                    <a:lnTo>
                      <a:pt x="169" y="342"/>
                    </a:lnTo>
                    <a:lnTo>
                      <a:pt x="161" y="347"/>
                    </a:lnTo>
                    <a:lnTo>
                      <a:pt x="139" y="334"/>
                    </a:lnTo>
                    <a:lnTo>
                      <a:pt x="130" y="325"/>
                    </a:lnTo>
                    <a:lnTo>
                      <a:pt x="123" y="319"/>
                    </a:lnTo>
                    <a:lnTo>
                      <a:pt x="113" y="320"/>
                    </a:lnTo>
                    <a:lnTo>
                      <a:pt x="110" y="320"/>
                    </a:lnTo>
                    <a:lnTo>
                      <a:pt x="117" y="324"/>
                    </a:lnTo>
                    <a:lnTo>
                      <a:pt x="110" y="326"/>
                    </a:lnTo>
                    <a:lnTo>
                      <a:pt x="100" y="320"/>
                    </a:lnTo>
                    <a:lnTo>
                      <a:pt x="94" y="319"/>
                    </a:lnTo>
                    <a:lnTo>
                      <a:pt x="85" y="299"/>
                    </a:lnTo>
                    <a:lnTo>
                      <a:pt x="77" y="282"/>
                    </a:lnTo>
                    <a:lnTo>
                      <a:pt x="68" y="265"/>
                    </a:lnTo>
                    <a:lnTo>
                      <a:pt x="68" y="264"/>
                    </a:lnTo>
                    <a:lnTo>
                      <a:pt x="71" y="253"/>
                    </a:lnTo>
                    <a:lnTo>
                      <a:pt x="76" y="249"/>
                    </a:lnTo>
                    <a:lnTo>
                      <a:pt x="71" y="240"/>
                    </a:lnTo>
                    <a:lnTo>
                      <a:pt x="69" y="239"/>
                    </a:lnTo>
                    <a:lnTo>
                      <a:pt x="68" y="220"/>
                    </a:lnTo>
                    <a:lnTo>
                      <a:pt x="62" y="219"/>
                    </a:lnTo>
                    <a:lnTo>
                      <a:pt x="56" y="216"/>
                    </a:lnTo>
                    <a:lnTo>
                      <a:pt x="56" y="215"/>
                    </a:lnTo>
                    <a:lnTo>
                      <a:pt x="56" y="214"/>
                    </a:lnTo>
                    <a:lnTo>
                      <a:pt x="56" y="211"/>
                    </a:lnTo>
                    <a:lnTo>
                      <a:pt x="55" y="206"/>
                    </a:lnTo>
                    <a:lnTo>
                      <a:pt x="48" y="199"/>
                    </a:lnTo>
                    <a:lnTo>
                      <a:pt x="55" y="190"/>
                    </a:lnTo>
                    <a:lnTo>
                      <a:pt x="54" y="189"/>
                    </a:lnTo>
                    <a:lnTo>
                      <a:pt x="62" y="184"/>
                    </a:lnTo>
                    <a:lnTo>
                      <a:pt x="52" y="165"/>
                    </a:lnTo>
                    <a:lnTo>
                      <a:pt x="50" y="156"/>
                    </a:lnTo>
                    <a:lnTo>
                      <a:pt x="56" y="150"/>
                    </a:lnTo>
                    <a:lnTo>
                      <a:pt x="47" y="138"/>
                    </a:lnTo>
                    <a:lnTo>
                      <a:pt x="45" y="134"/>
                    </a:lnTo>
                    <a:lnTo>
                      <a:pt x="43" y="133"/>
                    </a:lnTo>
                    <a:lnTo>
                      <a:pt x="43" y="130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8" y="130"/>
                    </a:lnTo>
                    <a:lnTo>
                      <a:pt x="35" y="135"/>
                    </a:lnTo>
                    <a:lnTo>
                      <a:pt x="33" y="134"/>
                    </a:lnTo>
                    <a:lnTo>
                      <a:pt x="29" y="131"/>
                    </a:lnTo>
                    <a:lnTo>
                      <a:pt x="13" y="121"/>
                    </a:lnTo>
                    <a:lnTo>
                      <a:pt x="0" y="113"/>
                    </a:lnTo>
                    <a:lnTo>
                      <a:pt x="1" y="91"/>
                    </a:lnTo>
                    <a:lnTo>
                      <a:pt x="10" y="80"/>
                    </a:lnTo>
                    <a:lnTo>
                      <a:pt x="10" y="76"/>
                    </a:lnTo>
                    <a:lnTo>
                      <a:pt x="10" y="66"/>
                    </a:lnTo>
                    <a:lnTo>
                      <a:pt x="12" y="65"/>
                    </a:lnTo>
                    <a:lnTo>
                      <a:pt x="25" y="45"/>
                    </a:lnTo>
                    <a:lnTo>
                      <a:pt x="30" y="41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14"/>
                    </a:lnTo>
                    <a:lnTo>
                      <a:pt x="84" y="8"/>
                    </a:lnTo>
                    <a:lnTo>
                      <a:pt x="106" y="17"/>
                    </a:lnTo>
                    <a:lnTo>
                      <a:pt x="111" y="15"/>
                    </a:lnTo>
                    <a:lnTo>
                      <a:pt x="141" y="2"/>
                    </a:lnTo>
                    <a:lnTo>
                      <a:pt x="147" y="0"/>
                    </a:lnTo>
                    <a:lnTo>
                      <a:pt x="157" y="4"/>
                    </a:lnTo>
                    <a:lnTo>
                      <a:pt x="154" y="0"/>
                    </a:lnTo>
                    <a:lnTo>
                      <a:pt x="196" y="10"/>
                    </a:lnTo>
                    <a:lnTo>
                      <a:pt x="228" y="8"/>
                    </a:lnTo>
                    <a:lnTo>
                      <a:pt x="257" y="33"/>
                    </a:lnTo>
                    <a:lnTo>
                      <a:pt x="258" y="38"/>
                    </a:lnTo>
                    <a:lnTo>
                      <a:pt x="258" y="49"/>
                    </a:lnTo>
                    <a:lnTo>
                      <a:pt x="259" y="59"/>
                    </a:lnTo>
                    <a:lnTo>
                      <a:pt x="258" y="65"/>
                    </a:lnTo>
                    <a:lnTo>
                      <a:pt x="262" y="65"/>
                    </a:lnTo>
                    <a:lnTo>
                      <a:pt x="279" y="78"/>
                    </a:lnTo>
                    <a:lnTo>
                      <a:pt x="281" y="82"/>
                    </a:lnTo>
                    <a:lnTo>
                      <a:pt x="281" y="86"/>
                    </a:lnTo>
                    <a:lnTo>
                      <a:pt x="281" y="91"/>
                    </a:lnTo>
                    <a:lnTo>
                      <a:pt x="281" y="95"/>
                    </a:lnTo>
                    <a:lnTo>
                      <a:pt x="280" y="108"/>
                    </a:lnTo>
                    <a:lnTo>
                      <a:pt x="304" y="122"/>
                    </a:lnTo>
                    <a:lnTo>
                      <a:pt x="301" y="133"/>
                    </a:lnTo>
                    <a:lnTo>
                      <a:pt x="300" y="135"/>
                    </a:lnTo>
                    <a:lnTo>
                      <a:pt x="297" y="146"/>
                    </a:lnTo>
                    <a:lnTo>
                      <a:pt x="306" y="148"/>
                    </a:lnTo>
                    <a:lnTo>
                      <a:pt x="309" y="165"/>
                    </a:lnTo>
                    <a:lnTo>
                      <a:pt x="310" y="169"/>
                    </a:lnTo>
                    <a:lnTo>
                      <a:pt x="312" y="182"/>
                    </a:lnTo>
                    <a:lnTo>
                      <a:pt x="318" y="188"/>
                    </a:lnTo>
                    <a:lnTo>
                      <a:pt x="310" y="202"/>
                    </a:lnTo>
                    <a:lnTo>
                      <a:pt x="314" y="202"/>
                    </a:lnTo>
                    <a:lnTo>
                      <a:pt x="322" y="202"/>
                    </a:lnTo>
                    <a:lnTo>
                      <a:pt x="330" y="219"/>
                    </a:lnTo>
                    <a:lnTo>
                      <a:pt x="334" y="224"/>
                    </a:lnTo>
                    <a:lnTo>
                      <a:pt x="342" y="224"/>
                    </a:lnTo>
                    <a:lnTo>
                      <a:pt x="351" y="22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1" name="Freeform 14"/>
              <p:cNvSpPr>
                <a:spLocks noEditPoints="1"/>
              </p:cNvSpPr>
              <p:nvPr/>
            </p:nvSpPr>
            <p:spPr bwMode="auto">
              <a:xfrm>
                <a:off x="1752" y="3481"/>
                <a:ext cx="331" cy="424"/>
              </a:xfrm>
              <a:custGeom>
                <a:avLst/>
                <a:gdLst>
                  <a:gd name="T0" fmla="*/ 241 w 331"/>
                  <a:gd name="T1" fmla="*/ 348 h 424"/>
                  <a:gd name="T2" fmla="*/ 265 w 331"/>
                  <a:gd name="T3" fmla="*/ 328 h 424"/>
                  <a:gd name="T4" fmla="*/ 250 w 331"/>
                  <a:gd name="T5" fmla="*/ 351 h 424"/>
                  <a:gd name="T6" fmla="*/ 90 w 331"/>
                  <a:gd name="T7" fmla="*/ 9 h 424"/>
                  <a:gd name="T8" fmla="*/ 95 w 331"/>
                  <a:gd name="T9" fmla="*/ 12 h 424"/>
                  <a:gd name="T10" fmla="*/ 102 w 331"/>
                  <a:gd name="T11" fmla="*/ 35 h 424"/>
                  <a:gd name="T12" fmla="*/ 107 w 331"/>
                  <a:gd name="T13" fmla="*/ 69 h 424"/>
                  <a:gd name="T14" fmla="*/ 108 w 331"/>
                  <a:gd name="T15" fmla="*/ 93 h 424"/>
                  <a:gd name="T16" fmla="*/ 120 w 331"/>
                  <a:gd name="T17" fmla="*/ 99 h 424"/>
                  <a:gd name="T18" fmla="*/ 123 w 331"/>
                  <a:gd name="T19" fmla="*/ 132 h 424"/>
                  <a:gd name="T20" fmla="*/ 137 w 331"/>
                  <a:gd name="T21" fmla="*/ 178 h 424"/>
                  <a:gd name="T22" fmla="*/ 169 w 331"/>
                  <a:gd name="T23" fmla="*/ 203 h 424"/>
                  <a:gd name="T24" fmla="*/ 182 w 331"/>
                  <a:gd name="T25" fmla="*/ 204 h 424"/>
                  <a:gd name="T26" fmla="*/ 224 w 331"/>
                  <a:gd name="T27" fmla="*/ 220 h 424"/>
                  <a:gd name="T28" fmla="*/ 255 w 331"/>
                  <a:gd name="T29" fmla="*/ 242 h 424"/>
                  <a:gd name="T30" fmla="*/ 265 w 331"/>
                  <a:gd name="T31" fmla="*/ 204 h 424"/>
                  <a:gd name="T32" fmla="*/ 307 w 331"/>
                  <a:gd name="T33" fmla="*/ 236 h 424"/>
                  <a:gd name="T34" fmla="*/ 320 w 331"/>
                  <a:gd name="T35" fmla="*/ 260 h 424"/>
                  <a:gd name="T36" fmla="*/ 326 w 331"/>
                  <a:gd name="T37" fmla="*/ 272 h 424"/>
                  <a:gd name="T38" fmla="*/ 296 w 331"/>
                  <a:gd name="T39" fmla="*/ 271 h 424"/>
                  <a:gd name="T40" fmla="*/ 299 w 331"/>
                  <a:gd name="T41" fmla="*/ 277 h 424"/>
                  <a:gd name="T42" fmla="*/ 305 w 331"/>
                  <a:gd name="T43" fmla="*/ 285 h 424"/>
                  <a:gd name="T44" fmla="*/ 289 w 331"/>
                  <a:gd name="T45" fmla="*/ 301 h 424"/>
                  <a:gd name="T46" fmla="*/ 272 w 331"/>
                  <a:gd name="T47" fmla="*/ 313 h 424"/>
                  <a:gd name="T48" fmla="*/ 261 w 331"/>
                  <a:gd name="T49" fmla="*/ 327 h 424"/>
                  <a:gd name="T50" fmla="*/ 243 w 331"/>
                  <a:gd name="T51" fmla="*/ 344 h 424"/>
                  <a:gd name="T52" fmla="*/ 234 w 331"/>
                  <a:gd name="T53" fmla="*/ 360 h 424"/>
                  <a:gd name="T54" fmla="*/ 214 w 331"/>
                  <a:gd name="T55" fmla="*/ 374 h 424"/>
                  <a:gd name="T56" fmla="*/ 203 w 331"/>
                  <a:gd name="T57" fmla="*/ 385 h 424"/>
                  <a:gd name="T58" fmla="*/ 191 w 331"/>
                  <a:gd name="T59" fmla="*/ 394 h 424"/>
                  <a:gd name="T60" fmla="*/ 176 w 331"/>
                  <a:gd name="T61" fmla="*/ 399 h 424"/>
                  <a:gd name="T62" fmla="*/ 171 w 331"/>
                  <a:gd name="T63" fmla="*/ 408 h 424"/>
                  <a:gd name="T64" fmla="*/ 157 w 331"/>
                  <a:gd name="T65" fmla="*/ 424 h 424"/>
                  <a:gd name="T66" fmla="*/ 152 w 331"/>
                  <a:gd name="T67" fmla="*/ 419 h 424"/>
                  <a:gd name="T68" fmla="*/ 159 w 331"/>
                  <a:gd name="T69" fmla="*/ 393 h 424"/>
                  <a:gd name="T70" fmla="*/ 155 w 331"/>
                  <a:gd name="T71" fmla="*/ 383 h 424"/>
                  <a:gd name="T72" fmla="*/ 146 w 331"/>
                  <a:gd name="T73" fmla="*/ 381 h 424"/>
                  <a:gd name="T74" fmla="*/ 140 w 331"/>
                  <a:gd name="T75" fmla="*/ 365 h 424"/>
                  <a:gd name="T76" fmla="*/ 120 w 331"/>
                  <a:gd name="T77" fmla="*/ 361 h 424"/>
                  <a:gd name="T78" fmla="*/ 108 w 331"/>
                  <a:gd name="T79" fmla="*/ 343 h 424"/>
                  <a:gd name="T80" fmla="*/ 110 w 331"/>
                  <a:gd name="T81" fmla="*/ 330 h 424"/>
                  <a:gd name="T82" fmla="*/ 93 w 331"/>
                  <a:gd name="T83" fmla="*/ 332 h 424"/>
                  <a:gd name="T84" fmla="*/ 72 w 331"/>
                  <a:gd name="T85" fmla="*/ 314 h 424"/>
                  <a:gd name="T86" fmla="*/ 78 w 331"/>
                  <a:gd name="T87" fmla="*/ 304 h 424"/>
                  <a:gd name="T88" fmla="*/ 78 w 331"/>
                  <a:gd name="T89" fmla="*/ 283 h 424"/>
                  <a:gd name="T90" fmla="*/ 91 w 331"/>
                  <a:gd name="T91" fmla="*/ 270 h 424"/>
                  <a:gd name="T92" fmla="*/ 98 w 331"/>
                  <a:gd name="T93" fmla="*/ 245 h 424"/>
                  <a:gd name="T94" fmla="*/ 74 w 331"/>
                  <a:gd name="T95" fmla="*/ 219 h 424"/>
                  <a:gd name="T96" fmla="*/ 32 w 331"/>
                  <a:gd name="T97" fmla="*/ 220 h 424"/>
                  <a:gd name="T98" fmla="*/ 25 w 331"/>
                  <a:gd name="T99" fmla="*/ 212 h 424"/>
                  <a:gd name="T100" fmla="*/ 36 w 331"/>
                  <a:gd name="T101" fmla="*/ 192 h 424"/>
                  <a:gd name="T102" fmla="*/ 36 w 331"/>
                  <a:gd name="T103" fmla="*/ 165 h 424"/>
                  <a:gd name="T104" fmla="*/ 44 w 331"/>
                  <a:gd name="T105" fmla="*/ 135 h 424"/>
                  <a:gd name="T106" fmla="*/ 1 w 331"/>
                  <a:gd name="T107" fmla="*/ 98 h 424"/>
                  <a:gd name="T108" fmla="*/ 19 w 331"/>
                  <a:gd name="T109" fmla="*/ 68 h 424"/>
                  <a:gd name="T110" fmla="*/ 34 w 331"/>
                  <a:gd name="T111" fmla="*/ 48 h 424"/>
                  <a:gd name="T112" fmla="*/ 49 w 331"/>
                  <a:gd name="T113" fmla="*/ 5 h 4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1" h="424">
                    <a:moveTo>
                      <a:pt x="246" y="352"/>
                    </a:moveTo>
                    <a:lnTo>
                      <a:pt x="239" y="355"/>
                    </a:lnTo>
                    <a:lnTo>
                      <a:pt x="238" y="349"/>
                    </a:lnTo>
                    <a:lnTo>
                      <a:pt x="241" y="348"/>
                    </a:lnTo>
                    <a:lnTo>
                      <a:pt x="254" y="342"/>
                    </a:lnTo>
                    <a:lnTo>
                      <a:pt x="256" y="336"/>
                    </a:lnTo>
                    <a:lnTo>
                      <a:pt x="265" y="331"/>
                    </a:lnTo>
                    <a:lnTo>
                      <a:pt x="265" y="328"/>
                    </a:lnTo>
                    <a:lnTo>
                      <a:pt x="273" y="323"/>
                    </a:lnTo>
                    <a:lnTo>
                      <a:pt x="272" y="330"/>
                    </a:lnTo>
                    <a:lnTo>
                      <a:pt x="260" y="344"/>
                    </a:lnTo>
                    <a:lnTo>
                      <a:pt x="250" y="351"/>
                    </a:lnTo>
                    <a:lnTo>
                      <a:pt x="246" y="352"/>
                    </a:lnTo>
                    <a:close/>
                    <a:moveTo>
                      <a:pt x="85" y="13"/>
                    </a:moveTo>
                    <a:lnTo>
                      <a:pt x="87" y="14"/>
                    </a:lnTo>
                    <a:lnTo>
                      <a:pt x="90" y="9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5" y="9"/>
                    </a:lnTo>
                    <a:lnTo>
                      <a:pt x="95" y="12"/>
                    </a:lnTo>
                    <a:lnTo>
                      <a:pt x="97" y="13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14" y="63"/>
                    </a:lnTo>
                    <a:lnTo>
                      <a:pt x="106" y="68"/>
                    </a:lnTo>
                    <a:lnTo>
                      <a:pt x="107" y="69"/>
                    </a:lnTo>
                    <a:lnTo>
                      <a:pt x="100" y="78"/>
                    </a:lnTo>
                    <a:lnTo>
                      <a:pt x="107" y="85"/>
                    </a:lnTo>
                    <a:lnTo>
                      <a:pt x="108" y="90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14" y="98"/>
                    </a:lnTo>
                    <a:lnTo>
                      <a:pt x="120" y="99"/>
                    </a:lnTo>
                    <a:lnTo>
                      <a:pt x="121" y="118"/>
                    </a:lnTo>
                    <a:lnTo>
                      <a:pt x="123" y="119"/>
                    </a:lnTo>
                    <a:lnTo>
                      <a:pt x="128" y="128"/>
                    </a:lnTo>
                    <a:lnTo>
                      <a:pt x="123" y="132"/>
                    </a:lnTo>
                    <a:lnTo>
                      <a:pt x="120" y="143"/>
                    </a:lnTo>
                    <a:lnTo>
                      <a:pt x="120" y="144"/>
                    </a:lnTo>
                    <a:lnTo>
                      <a:pt x="129" y="161"/>
                    </a:lnTo>
                    <a:lnTo>
                      <a:pt x="137" y="178"/>
                    </a:lnTo>
                    <a:lnTo>
                      <a:pt x="146" y="198"/>
                    </a:lnTo>
                    <a:lnTo>
                      <a:pt x="152" y="199"/>
                    </a:lnTo>
                    <a:lnTo>
                      <a:pt x="162" y="205"/>
                    </a:lnTo>
                    <a:lnTo>
                      <a:pt x="169" y="203"/>
                    </a:lnTo>
                    <a:lnTo>
                      <a:pt x="162" y="199"/>
                    </a:lnTo>
                    <a:lnTo>
                      <a:pt x="165" y="199"/>
                    </a:lnTo>
                    <a:lnTo>
                      <a:pt x="175" y="198"/>
                    </a:lnTo>
                    <a:lnTo>
                      <a:pt x="182" y="204"/>
                    </a:lnTo>
                    <a:lnTo>
                      <a:pt x="191" y="213"/>
                    </a:lnTo>
                    <a:lnTo>
                      <a:pt x="213" y="226"/>
                    </a:lnTo>
                    <a:lnTo>
                      <a:pt x="221" y="221"/>
                    </a:lnTo>
                    <a:lnTo>
                      <a:pt x="224" y="220"/>
                    </a:lnTo>
                    <a:lnTo>
                      <a:pt x="227" y="216"/>
                    </a:lnTo>
                    <a:lnTo>
                      <a:pt x="237" y="233"/>
                    </a:lnTo>
                    <a:lnTo>
                      <a:pt x="248" y="245"/>
                    </a:lnTo>
                    <a:lnTo>
                      <a:pt x="255" y="242"/>
                    </a:lnTo>
                    <a:lnTo>
                      <a:pt x="256" y="237"/>
                    </a:lnTo>
                    <a:lnTo>
                      <a:pt x="263" y="224"/>
                    </a:lnTo>
                    <a:lnTo>
                      <a:pt x="252" y="216"/>
                    </a:lnTo>
                    <a:lnTo>
                      <a:pt x="265" y="204"/>
                    </a:lnTo>
                    <a:lnTo>
                      <a:pt x="286" y="205"/>
                    </a:lnTo>
                    <a:lnTo>
                      <a:pt x="290" y="221"/>
                    </a:lnTo>
                    <a:lnTo>
                      <a:pt x="298" y="228"/>
                    </a:lnTo>
                    <a:lnTo>
                      <a:pt x="307" y="236"/>
                    </a:lnTo>
                    <a:lnTo>
                      <a:pt x="307" y="238"/>
                    </a:lnTo>
                    <a:lnTo>
                      <a:pt x="310" y="251"/>
                    </a:lnTo>
                    <a:lnTo>
                      <a:pt x="310" y="258"/>
                    </a:lnTo>
                    <a:lnTo>
                      <a:pt x="320" y="260"/>
                    </a:lnTo>
                    <a:lnTo>
                      <a:pt x="324" y="267"/>
                    </a:lnTo>
                    <a:lnTo>
                      <a:pt x="328" y="264"/>
                    </a:lnTo>
                    <a:lnTo>
                      <a:pt x="331" y="268"/>
                    </a:lnTo>
                    <a:lnTo>
                      <a:pt x="326" y="272"/>
                    </a:lnTo>
                    <a:lnTo>
                      <a:pt x="316" y="274"/>
                    </a:lnTo>
                    <a:lnTo>
                      <a:pt x="306" y="272"/>
                    </a:lnTo>
                    <a:lnTo>
                      <a:pt x="296" y="271"/>
                    </a:lnTo>
                    <a:lnTo>
                      <a:pt x="292" y="271"/>
                    </a:lnTo>
                    <a:lnTo>
                      <a:pt x="289" y="276"/>
                    </a:lnTo>
                    <a:lnTo>
                      <a:pt x="301" y="280"/>
                    </a:lnTo>
                    <a:lnTo>
                      <a:pt x="299" y="277"/>
                    </a:lnTo>
                    <a:lnTo>
                      <a:pt x="307" y="277"/>
                    </a:lnTo>
                    <a:lnTo>
                      <a:pt x="315" y="279"/>
                    </a:lnTo>
                    <a:lnTo>
                      <a:pt x="313" y="284"/>
                    </a:lnTo>
                    <a:lnTo>
                      <a:pt x="305" y="285"/>
                    </a:lnTo>
                    <a:lnTo>
                      <a:pt x="309" y="289"/>
                    </a:lnTo>
                    <a:lnTo>
                      <a:pt x="302" y="296"/>
                    </a:lnTo>
                    <a:lnTo>
                      <a:pt x="301" y="296"/>
                    </a:lnTo>
                    <a:lnTo>
                      <a:pt x="289" y="301"/>
                    </a:lnTo>
                    <a:lnTo>
                      <a:pt x="282" y="306"/>
                    </a:lnTo>
                    <a:lnTo>
                      <a:pt x="277" y="308"/>
                    </a:lnTo>
                    <a:lnTo>
                      <a:pt x="271" y="302"/>
                    </a:lnTo>
                    <a:lnTo>
                      <a:pt x="272" y="313"/>
                    </a:lnTo>
                    <a:lnTo>
                      <a:pt x="271" y="318"/>
                    </a:lnTo>
                    <a:lnTo>
                      <a:pt x="267" y="323"/>
                    </a:lnTo>
                    <a:lnTo>
                      <a:pt x="261" y="327"/>
                    </a:lnTo>
                    <a:lnTo>
                      <a:pt x="259" y="330"/>
                    </a:lnTo>
                    <a:lnTo>
                      <a:pt x="252" y="336"/>
                    </a:lnTo>
                    <a:lnTo>
                      <a:pt x="247" y="340"/>
                    </a:lnTo>
                    <a:lnTo>
                      <a:pt x="243" y="344"/>
                    </a:lnTo>
                    <a:lnTo>
                      <a:pt x="235" y="346"/>
                    </a:lnTo>
                    <a:lnTo>
                      <a:pt x="233" y="349"/>
                    </a:lnTo>
                    <a:lnTo>
                      <a:pt x="234" y="356"/>
                    </a:lnTo>
                    <a:lnTo>
                      <a:pt x="234" y="360"/>
                    </a:lnTo>
                    <a:lnTo>
                      <a:pt x="235" y="363"/>
                    </a:lnTo>
                    <a:lnTo>
                      <a:pt x="230" y="365"/>
                    </a:lnTo>
                    <a:lnTo>
                      <a:pt x="221" y="373"/>
                    </a:lnTo>
                    <a:lnTo>
                      <a:pt x="214" y="374"/>
                    </a:lnTo>
                    <a:lnTo>
                      <a:pt x="212" y="377"/>
                    </a:lnTo>
                    <a:lnTo>
                      <a:pt x="210" y="380"/>
                    </a:lnTo>
                    <a:lnTo>
                      <a:pt x="209" y="382"/>
                    </a:lnTo>
                    <a:lnTo>
                      <a:pt x="203" y="385"/>
                    </a:lnTo>
                    <a:lnTo>
                      <a:pt x="205" y="389"/>
                    </a:lnTo>
                    <a:lnTo>
                      <a:pt x="200" y="394"/>
                    </a:lnTo>
                    <a:lnTo>
                      <a:pt x="193" y="394"/>
                    </a:lnTo>
                    <a:lnTo>
                      <a:pt x="191" y="394"/>
                    </a:lnTo>
                    <a:lnTo>
                      <a:pt x="186" y="393"/>
                    </a:lnTo>
                    <a:lnTo>
                      <a:pt x="183" y="397"/>
                    </a:lnTo>
                    <a:lnTo>
                      <a:pt x="179" y="399"/>
                    </a:lnTo>
                    <a:lnTo>
                      <a:pt x="176" y="399"/>
                    </a:lnTo>
                    <a:lnTo>
                      <a:pt x="172" y="400"/>
                    </a:lnTo>
                    <a:lnTo>
                      <a:pt x="166" y="403"/>
                    </a:lnTo>
                    <a:lnTo>
                      <a:pt x="171" y="408"/>
                    </a:lnTo>
                    <a:lnTo>
                      <a:pt x="165" y="415"/>
                    </a:lnTo>
                    <a:lnTo>
                      <a:pt x="159" y="412"/>
                    </a:lnTo>
                    <a:lnTo>
                      <a:pt x="163" y="423"/>
                    </a:lnTo>
                    <a:lnTo>
                      <a:pt x="157" y="424"/>
                    </a:lnTo>
                    <a:lnTo>
                      <a:pt x="157" y="421"/>
                    </a:lnTo>
                    <a:lnTo>
                      <a:pt x="157" y="415"/>
                    </a:lnTo>
                    <a:lnTo>
                      <a:pt x="153" y="416"/>
                    </a:lnTo>
                    <a:lnTo>
                      <a:pt x="152" y="419"/>
                    </a:lnTo>
                    <a:lnTo>
                      <a:pt x="150" y="418"/>
                    </a:lnTo>
                    <a:lnTo>
                      <a:pt x="149" y="411"/>
                    </a:lnTo>
                    <a:lnTo>
                      <a:pt x="153" y="404"/>
                    </a:lnTo>
                    <a:lnTo>
                      <a:pt x="159" y="393"/>
                    </a:lnTo>
                    <a:lnTo>
                      <a:pt x="155" y="390"/>
                    </a:lnTo>
                    <a:lnTo>
                      <a:pt x="153" y="389"/>
                    </a:lnTo>
                    <a:lnTo>
                      <a:pt x="155" y="383"/>
                    </a:lnTo>
                    <a:lnTo>
                      <a:pt x="152" y="381"/>
                    </a:lnTo>
                    <a:lnTo>
                      <a:pt x="148" y="385"/>
                    </a:lnTo>
                    <a:lnTo>
                      <a:pt x="146" y="381"/>
                    </a:lnTo>
                    <a:lnTo>
                      <a:pt x="137" y="380"/>
                    </a:lnTo>
                    <a:lnTo>
                      <a:pt x="144" y="374"/>
                    </a:lnTo>
                    <a:lnTo>
                      <a:pt x="140" y="372"/>
                    </a:lnTo>
                    <a:lnTo>
                      <a:pt x="140" y="365"/>
                    </a:lnTo>
                    <a:lnTo>
                      <a:pt x="141" y="356"/>
                    </a:lnTo>
                    <a:lnTo>
                      <a:pt x="129" y="364"/>
                    </a:lnTo>
                    <a:lnTo>
                      <a:pt x="128" y="372"/>
                    </a:lnTo>
                    <a:lnTo>
                      <a:pt x="120" y="361"/>
                    </a:lnTo>
                    <a:lnTo>
                      <a:pt x="123" y="352"/>
                    </a:lnTo>
                    <a:lnTo>
                      <a:pt x="114" y="347"/>
                    </a:lnTo>
                    <a:lnTo>
                      <a:pt x="108" y="343"/>
                    </a:lnTo>
                    <a:lnTo>
                      <a:pt x="106" y="342"/>
                    </a:lnTo>
                    <a:lnTo>
                      <a:pt x="107" y="340"/>
                    </a:lnTo>
                    <a:lnTo>
                      <a:pt x="111" y="335"/>
                    </a:lnTo>
                    <a:lnTo>
                      <a:pt x="110" y="330"/>
                    </a:lnTo>
                    <a:lnTo>
                      <a:pt x="108" y="330"/>
                    </a:lnTo>
                    <a:lnTo>
                      <a:pt x="107" y="330"/>
                    </a:lnTo>
                    <a:lnTo>
                      <a:pt x="95" y="327"/>
                    </a:lnTo>
                    <a:lnTo>
                      <a:pt x="93" y="332"/>
                    </a:lnTo>
                    <a:lnTo>
                      <a:pt x="85" y="327"/>
                    </a:lnTo>
                    <a:lnTo>
                      <a:pt x="77" y="330"/>
                    </a:lnTo>
                    <a:lnTo>
                      <a:pt x="72" y="322"/>
                    </a:lnTo>
                    <a:lnTo>
                      <a:pt x="72" y="314"/>
                    </a:lnTo>
                    <a:lnTo>
                      <a:pt x="72" y="310"/>
                    </a:lnTo>
                    <a:lnTo>
                      <a:pt x="72" y="309"/>
                    </a:lnTo>
                    <a:lnTo>
                      <a:pt x="73" y="305"/>
                    </a:lnTo>
                    <a:lnTo>
                      <a:pt x="78" y="304"/>
                    </a:lnTo>
                    <a:lnTo>
                      <a:pt x="80" y="301"/>
                    </a:lnTo>
                    <a:lnTo>
                      <a:pt x="87" y="292"/>
                    </a:lnTo>
                    <a:lnTo>
                      <a:pt x="78" y="283"/>
                    </a:lnTo>
                    <a:lnTo>
                      <a:pt x="81" y="267"/>
                    </a:lnTo>
                    <a:lnTo>
                      <a:pt x="85" y="268"/>
                    </a:lnTo>
                    <a:lnTo>
                      <a:pt x="91" y="270"/>
                    </a:lnTo>
                    <a:lnTo>
                      <a:pt x="95" y="258"/>
                    </a:lnTo>
                    <a:lnTo>
                      <a:pt x="95" y="255"/>
                    </a:lnTo>
                    <a:lnTo>
                      <a:pt x="99" y="246"/>
                    </a:lnTo>
                    <a:lnTo>
                      <a:pt x="98" y="245"/>
                    </a:lnTo>
                    <a:lnTo>
                      <a:pt x="90" y="221"/>
                    </a:lnTo>
                    <a:lnTo>
                      <a:pt x="82" y="219"/>
                    </a:lnTo>
                    <a:lnTo>
                      <a:pt x="81" y="219"/>
                    </a:lnTo>
                    <a:lnTo>
                      <a:pt x="74" y="219"/>
                    </a:lnTo>
                    <a:lnTo>
                      <a:pt x="72" y="213"/>
                    </a:lnTo>
                    <a:lnTo>
                      <a:pt x="60" y="220"/>
                    </a:lnTo>
                    <a:lnTo>
                      <a:pt x="32" y="220"/>
                    </a:lnTo>
                    <a:lnTo>
                      <a:pt x="32" y="225"/>
                    </a:lnTo>
                    <a:lnTo>
                      <a:pt x="14" y="222"/>
                    </a:lnTo>
                    <a:lnTo>
                      <a:pt x="22" y="215"/>
                    </a:lnTo>
                    <a:lnTo>
                      <a:pt x="25" y="212"/>
                    </a:lnTo>
                    <a:lnTo>
                      <a:pt x="21" y="207"/>
                    </a:lnTo>
                    <a:lnTo>
                      <a:pt x="23" y="207"/>
                    </a:lnTo>
                    <a:lnTo>
                      <a:pt x="31" y="205"/>
                    </a:lnTo>
                    <a:lnTo>
                      <a:pt x="36" y="192"/>
                    </a:lnTo>
                    <a:lnTo>
                      <a:pt x="30" y="178"/>
                    </a:lnTo>
                    <a:lnTo>
                      <a:pt x="39" y="177"/>
                    </a:lnTo>
                    <a:lnTo>
                      <a:pt x="40" y="174"/>
                    </a:lnTo>
                    <a:lnTo>
                      <a:pt x="36" y="165"/>
                    </a:lnTo>
                    <a:lnTo>
                      <a:pt x="42" y="147"/>
                    </a:lnTo>
                    <a:lnTo>
                      <a:pt x="42" y="141"/>
                    </a:lnTo>
                    <a:lnTo>
                      <a:pt x="48" y="140"/>
                    </a:lnTo>
                    <a:lnTo>
                      <a:pt x="44" y="135"/>
                    </a:lnTo>
                    <a:lnTo>
                      <a:pt x="21" y="124"/>
                    </a:lnTo>
                    <a:lnTo>
                      <a:pt x="13" y="126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9" y="76"/>
                    </a:lnTo>
                    <a:lnTo>
                      <a:pt x="13" y="68"/>
                    </a:lnTo>
                    <a:lnTo>
                      <a:pt x="19" y="68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23" y="56"/>
                    </a:lnTo>
                    <a:lnTo>
                      <a:pt x="34" y="48"/>
                    </a:lnTo>
                    <a:lnTo>
                      <a:pt x="27" y="38"/>
                    </a:lnTo>
                    <a:lnTo>
                      <a:pt x="34" y="17"/>
                    </a:lnTo>
                    <a:lnTo>
                      <a:pt x="40" y="2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1" y="10"/>
                    </a:lnTo>
                    <a:lnTo>
                      <a:pt x="85" y="1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2" name="Freeform 15"/>
              <p:cNvSpPr>
                <a:spLocks noEditPoints="1"/>
              </p:cNvSpPr>
              <p:nvPr/>
            </p:nvSpPr>
            <p:spPr bwMode="auto">
              <a:xfrm>
                <a:off x="1659" y="3605"/>
                <a:ext cx="252" cy="321"/>
              </a:xfrm>
              <a:custGeom>
                <a:avLst/>
                <a:gdLst>
                  <a:gd name="T0" fmla="*/ 25 w 252"/>
                  <a:gd name="T1" fmla="*/ 249 h 321"/>
                  <a:gd name="T2" fmla="*/ 30 w 252"/>
                  <a:gd name="T3" fmla="*/ 246 h 321"/>
                  <a:gd name="T4" fmla="*/ 165 w 252"/>
                  <a:gd name="T5" fmla="*/ 89 h 321"/>
                  <a:gd name="T6" fmla="*/ 183 w 252"/>
                  <a:gd name="T7" fmla="*/ 97 h 321"/>
                  <a:gd name="T8" fmla="*/ 184 w 252"/>
                  <a:gd name="T9" fmla="*/ 146 h 321"/>
                  <a:gd name="T10" fmla="*/ 171 w 252"/>
                  <a:gd name="T11" fmla="*/ 159 h 321"/>
                  <a:gd name="T12" fmla="*/ 165 w 252"/>
                  <a:gd name="T13" fmla="*/ 185 h 321"/>
                  <a:gd name="T14" fmla="*/ 178 w 252"/>
                  <a:gd name="T15" fmla="*/ 203 h 321"/>
                  <a:gd name="T16" fmla="*/ 203 w 252"/>
                  <a:gd name="T17" fmla="*/ 206 h 321"/>
                  <a:gd name="T18" fmla="*/ 201 w 252"/>
                  <a:gd name="T19" fmla="*/ 219 h 321"/>
                  <a:gd name="T20" fmla="*/ 222 w 252"/>
                  <a:gd name="T21" fmla="*/ 240 h 321"/>
                  <a:gd name="T22" fmla="*/ 230 w 252"/>
                  <a:gd name="T23" fmla="*/ 256 h 321"/>
                  <a:gd name="T24" fmla="*/ 248 w 252"/>
                  <a:gd name="T25" fmla="*/ 259 h 321"/>
                  <a:gd name="T26" fmla="*/ 246 w 252"/>
                  <a:gd name="T27" fmla="*/ 280 h 321"/>
                  <a:gd name="T28" fmla="*/ 229 w 252"/>
                  <a:gd name="T29" fmla="*/ 297 h 321"/>
                  <a:gd name="T30" fmla="*/ 234 w 252"/>
                  <a:gd name="T31" fmla="*/ 282 h 321"/>
                  <a:gd name="T32" fmla="*/ 226 w 252"/>
                  <a:gd name="T33" fmla="*/ 274 h 321"/>
                  <a:gd name="T34" fmla="*/ 216 w 252"/>
                  <a:gd name="T35" fmla="*/ 304 h 321"/>
                  <a:gd name="T36" fmla="*/ 199 w 252"/>
                  <a:gd name="T37" fmla="*/ 307 h 321"/>
                  <a:gd name="T38" fmla="*/ 171 w 252"/>
                  <a:gd name="T39" fmla="*/ 317 h 321"/>
                  <a:gd name="T40" fmla="*/ 145 w 252"/>
                  <a:gd name="T41" fmla="*/ 318 h 321"/>
                  <a:gd name="T42" fmla="*/ 132 w 252"/>
                  <a:gd name="T43" fmla="*/ 316 h 321"/>
                  <a:gd name="T44" fmla="*/ 97 w 252"/>
                  <a:gd name="T45" fmla="*/ 308 h 321"/>
                  <a:gd name="T46" fmla="*/ 86 w 252"/>
                  <a:gd name="T47" fmla="*/ 305 h 321"/>
                  <a:gd name="T48" fmla="*/ 106 w 252"/>
                  <a:gd name="T49" fmla="*/ 288 h 321"/>
                  <a:gd name="T50" fmla="*/ 87 w 252"/>
                  <a:gd name="T51" fmla="*/ 300 h 321"/>
                  <a:gd name="T52" fmla="*/ 85 w 252"/>
                  <a:gd name="T53" fmla="*/ 291 h 321"/>
                  <a:gd name="T54" fmla="*/ 72 w 252"/>
                  <a:gd name="T55" fmla="*/ 288 h 321"/>
                  <a:gd name="T56" fmla="*/ 56 w 252"/>
                  <a:gd name="T57" fmla="*/ 287 h 321"/>
                  <a:gd name="T58" fmla="*/ 86 w 252"/>
                  <a:gd name="T59" fmla="*/ 276 h 321"/>
                  <a:gd name="T60" fmla="*/ 64 w 252"/>
                  <a:gd name="T61" fmla="*/ 274 h 321"/>
                  <a:gd name="T62" fmla="*/ 55 w 252"/>
                  <a:gd name="T63" fmla="*/ 270 h 321"/>
                  <a:gd name="T64" fmla="*/ 46 w 252"/>
                  <a:gd name="T65" fmla="*/ 282 h 321"/>
                  <a:gd name="T66" fmla="*/ 35 w 252"/>
                  <a:gd name="T67" fmla="*/ 292 h 321"/>
                  <a:gd name="T68" fmla="*/ 26 w 252"/>
                  <a:gd name="T69" fmla="*/ 269 h 321"/>
                  <a:gd name="T70" fmla="*/ 52 w 252"/>
                  <a:gd name="T71" fmla="*/ 252 h 321"/>
                  <a:gd name="T72" fmla="*/ 69 w 252"/>
                  <a:gd name="T73" fmla="*/ 242 h 321"/>
                  <a:gd name="T74" fmla="*/ 46 w 252"/>
                  <a:gd name="T75" fmla="*/ 250 h 321"/>
                  <a:gd name="T76" fmla="*/ 35 w 252"/>
                  <a:gd name="T77" fmla="*/ 237 h 321"/>
                  <a:gd name="T78" fmla="*/ 15 w 252"/>
                  <a:gd name="T79" fmla="*/ 237 h 321"/>
                  <a:gd name="T80" fmla="*/ 8 w 252"/>
                  <a:gd name="T81" fmla="*/ 228 h 321"/>
                  <a:gd name="T82" fmla="*/ 34 w 252"/>
                  <a:gd name="T83" fmla="*/ 210 h 321"/>
                  <a:gd name="T84" fmla="*/ 40 w 252"/>
                  <a:gd name="T85" fmla="*/ 189 h 321"/>
                  <a:gd name="T86" fmla="*/ 39 w 252"/>
                  <a:gd name="T87" fmla="*/ 152 h 321"/>
                  <a:gd name="T88" fmla="*/ 32 w 252"/>
                  <a:gd name="T89" fmla="*/ 140 h 321"/>
                  <a:gd name="T90" fmla="*/ 26 w 252"/>
                  <a:gd name="T91" fmla="*/ 129 h 321"/>
                  <a:gd name="T92" fmla="*/ 51 w 252"/>
                  <a:gd name="T93" fmla="*/ 76 h 321"/>
                  <a:gd name="T94" fmla="*/ 99 w 252"/>
                  <a:gd name="T95" fmla="*/ 20 h 321"/>
                  <a:gd name="T96" fmla="*/ 141 w 252"/>
                  <a:gd name="T97" fmla="*/ 16 h 321"/>
                  <a:gd name="T98" fmla="*/ 132 w 252"/>
                  <a:gd name="T99" fmla="*/ 53 h 321"/>
                  <a:gd name="T100" fmla="*/ 114 w 252"/>
                  <a:gd name="T101" fmla="*/ 83 h 3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52" h="321">
                    <a:moveTo>
                      <a:pt x="30" y="246"/>
                    </a:moveTo>
                    <a:lnTo>
                      <a:pt x="32" y="250"/>
                    </a:lnTo>
                    <a:lnTo>
                      <a:pt x="32" y="257"/>
                    </a:lnTo>
                    <a:lnTo>
                      <a:pt x="25" y="253"/>
                    </a:lnTo>
                    <a:lnTo>
                      <a:pt x="25" y="249"/>
                    </a:lnTo>
                    <a:lnTo>
                      <a:pt x="22" y="250"/>
                    </a:lnTo>
                    <a:lnTo>
                      <a:pt x="19" y="250"/>
                    </a:lnTo>
                    <a:lnTo>
                      <a:pt x="18" y="244"/>
                    </a:lnTo>
                    <a:lnTo>
                      <a:pt x="19" y="242"/>
                    </a:lnTo>
                    <a:lnTo>
                      <a:pt x="30" y="246"/>
                    </a:lnTo>
                    <a:close/>
                    <a:moveTo>
                      <a:pt x="107" y="98"/>
                    </a:moveTo>
                    <a:lnTo>
                      <a:pt x="125" y="101"/>
                    </a:lnTo>
                    <a:lnTo>
                      <a:pt x="125" y="96"/>
                    </a:lnTo>
                    <a:lnTo>
                      <a:pt x="153" y="96"/>
                    </a:lnTo>
                    <a:lnTo>
                      <a:pt x="165" y="89"/>
                    </a:lnTo>
                    <a:lnTo>
                      <a:pt x="167" y="95"/>
                    </a:lnTo>
                    <a:lnTo>
                      <a:pt x="174" y="95"/>
                    </a:lnTo>
                    <a:lnTo>
                      <a:pt x="175" y="95"/>
                    </a:lnTo>
                    <a:lnTo>
                      <a:pt x="183" y="97"/>
                    </a:lnTo>
                    <a:lnTo>
                      <a:pt x="191" y="121"/>
                    </a:lnTo>
                    <a:lnTo>
                      <a:pt x="192" y="122"/>
                    </a:lnTo>
                    <a:lnTo>
                      <a:pt x="188" y="131"/>
                    </a:lnTo>
                    <a:lnTo>
                      <a:pt x="188" y="134"/>
                    </a:lnTo>
                    <a:lnTo>
                      <a:pt x="184" y="146"/>
                    </a:lnTo>
                    <a:lnTo>
                      <a:pt x="178" y="144"/>
                    </a:lnTo>
                    <a:lnTo>
                      <a:pt x="174" y="143"/>
                    </a:lnTo>
                    <a:lnTo>
                      <a:pt x="171" y="159"/>
                    </a:lnTo>
                    <a:lnTo>
                      <a:pt x="180" y="168"/>
                    </a:lnTo>
                    <a:lnTo>
                      <a:pt x="173" y="177"/>
                    </a:lnTo>
                    <a:lnTo>
                      <a:pt x="171" y="180"/>
                    </a:lnTo>
                    <a:lnTo>
                      <a:pt x="166" y="181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5" y="190"/>
                    </a:lnTo>
                    <a:lnTo>
                      <a:pt x="165" y="198"/>
                    </a:lnTo>
                    <a:lnTo>
                      <a:pt x="170" y="206"/>
                    </a:lnTo>
                    <a:lnTo>
                      <a:pt x="178" y="203"/>
                    </a:lnTo>
                    <a:lnTo>
                      <a:pt x="186" y="208"/>
                    </a:lnTo>
                    <a:lnTo>
                      <a:pt x="188" y="203"/>
                    </a:lnTo>
                    <a:lnTo>
                      <a:pt x="200" y="206"/>
                    </a:lnTo>
                    <a:lnTo>
                      <a:pt x="201" y="206"/>
                    </a:lnTo>
                    <a:lnTo>
                      <a:pt x="203" y="206"/>
                    </a:lnTo>
                    <a:lnTo>
                      <a:pt x="204" y="211"/>
                    </a:lnTo>
                    <a:lnTo>
                      <a:pt x="200" y="216"/>
                    </a:lnTo>
                    <a:lnTo>
                      <a:pt x="199" y="218"/>
                    </a:lnTo>
                    <a:lnTo>
                      <a:pt x="201" y="219"/>
                    </a:lnTo>
                    <a:lnTo>
                      <a:pt x="207" y="223"/>
                    </a:lnTo>
                    <a:lnTo>
                      <a:pt x="216" y="228"/>
                    </a:lnTo>
                    <a:lnTo>
                      <a:pt x="213" y="237"/>
                    </a:lnTo>
                    <a:lnTo>
                      <a:pt x="221" y="248"/>
                    </a:lnTo>
                    <a:lnTo>
                      <a:pt x="222" y="240"/>
                    </a:lnTo>
                    <a:lnTo>
                      <a:pt x="234" y="232"/>
                    </a:lnTo>
                    <a:lnTo>
                      <a:pt x="233" y="241"/>
                    </a:lnTo>
                    <a:lnTo>
                      <a:pt x="233" y="248"/>
                    </a:lnTo>
                    <a:lnTo>
                      <a:pt x="237" y="250"/>
                    </a:lnTo>
                    <a:lnTo>
                      <a:pt x="230" y="256"/>
                    </a:lnTo>
                    <a:lnTo>
                      <a:pt x="239" y="257"/>
                    </a:lnTo>
                    <a:lnTo>
                      <a:pt x="241" y="261"/>
                    </a:lnTo>
                    <a:lnTo>
                      <a:pt x="245" y="257"/>
                    </a:lnTo>
                    <a:lnTo>
                      <a:pt x="248" y="259"/>
                    </a:lnTo>
                    <a:lnTo>
                      <a:pt x="246" y="265"/>
                    </a:lnTo>
                    <a:lnTo>
                      <a:pt x="248" y="266"/>
                    </a:lnTo>
                    <a:lnTo>
                      <a:pt x="252" y="269"/>
                    </a:lnTo>
                    <a:lnTo>
                      <a:pt x="246" y="280"/>
                    </a:lnTo>
                    <a:lnTo>
                      <a:pt x="242" y="287"/>
                    </a:lnTo>
                    <a:lnTo>
                      <a:pt x="243" y="294"/>
                    </a:lnTo>
                    <a:lnTo>
                      <a:pt x="245" y="295"/>
                    </a:lnTo>
                    <a:lnTo>
                      <a:pt x="241" y="304"/>
                    </a:lnTo>
                    <a:lnTo>
                      <a:pt x="229" y="297"/>
                    </a:lnTo>
                    <a:lnTo>
                      <a:pt x="227" y="292"/>
                    </a:lnTo>
                    <a:lnTo>
                      <a:pt x="231" y="288"/>
                    </a:lnTo>
                    <a:lnTo>
                      <a:pt x="234" y="284"/>
                    </a:lnTo>
                    <a:lnTo>
                      <a:pt x="234" y="282"/>
                    </a:lnTo>
                    <a:lnTo>
                      <a:pt x="234" y="280"/>
                    </a:lnTo>
                    <a:lnTo>
                      <a:pt x="233" y="275"/>
                    </a:lnTo>
                    <a:lnTo>
                      <a:pt x="233" y="274"/>
                    </a:lnTo>
                    <a:lnTo>
                      <a:pt x="227" y="267"/>
                    </a:lnTo>
                    <a:lnTo>
                      <a:pt x="226" y="274"/>
                    </a:lnTo>
                    <a:lnTo>
                      <a:pt x="227" y="283"/>
                    </a:lnTo>
                    <a:lnTo>
                      <a:pt x="225" y="287"/>
                    </a:lnTo>
                    <a:lnTo>
                      <a:pt x="220" y="295"/>
                    </a:lnTo>
                    <a:lnTo>
                      <a:pt x="216" y="295"/>
                    </a:lnTo>
                    <a:lnTo>
                      <a:pt x="216" y="304"/>
                    </a:lnTo>
                    <a:lnTo>
                      <a:pt x="217" y="307"/>
                    </a:lnTo>
                    <a:lnTo>
                      <a:pt x="216" y="309"/>
                    </a:lnTo>
                    <a:lnTo>
                      <a:pt x="210" y="309"/>
                    </a:lnTo>
                    <a:lnTo>
                      <a:pt x="199" y="307"/>
                    </a:lnTo>
                    <a:lnTo>
                      <a:pt x="190" y="307"/>
                    </a:lnTo>
                    <a:lnTo>
                      <a:pt x="184" y="307"/>
                    </a:lnTo>
                    <a:lnTo>
                      <a:pt x="175" y="309"/>
                    </a:lnTo>
                    <a:lnTo>
                      <a:pt x="171" y="317"/>
                    </a:lnTo>
                    <a:lnTo>
                      <a:pt x="169" y="321"/>
                    </a:lnTo>
                    <a:lnTo>
                      <a:pt x="165" y="314"/>
                    </a:lnTo>
                    <a:lnTo>
                      <a:pt x="162" y="321"/>
                    </a:lnTo>
                    <a:lnTo>
                      <a:pt x="150" y="320"/>
                    </a:lnTo>
                    <a:lnTo>
                      <a:pt x="145" y="318"/>
                    </a:lnTo>
                    <a:lnTo>
                      <a:pt x="144" y="317"/>
                    </a:lnTo>
                    <a:lnTo>
                      <a:pt x="141" y="316"/>
                    </a:lnTo>
                    <a:lnTo>
                      <a:pt x="140" y="316"/>
                    </a:lnTo>
                    <a:lnTo>
                      <a:pt x="135" y="316"/>
                    </a:lnTo>
                    <a:lnTo>
                      <a:pt x="132" y="316"/>
                    </a:lnTo>
                    <a:lnTo>
                      <a:pt x="124" y="313"/>
                    </a:lnTo>
                    <a:lnTo>
                      <a:pt x="114" y="308"/>
                    </a:lnTo>
                    <a:lnTo>
                      <a:pt x="106" y="307"/>
                    </a:lnTo>
                    <a:lnTo>
                      <a:pt x="97" y="308"/>
                    </a:lnTo>
                    <a:lnTo>
                      <a:pt x="93" y="313"/>
                    </a:lnTo>
                    <a:lnTo>
                      <a:pt x="83" y="320"/>
                    </a:lnTo>
                    <a:lnTo>
                      <a:pt x="80" y="317"/>
                    </a:lnTo>
                    <a:lnTo>
                      <a:pt x="82" y="311"/>
                    </a:lnTo>
                    <a:lnTo>
                      <a:pt x="86" y="305"/>
                    </a:lnTo>
                    <a:lnTo>
                      <a:pt x="90" y="303"/>
                    </a:lnTo>
                    <a:lnTo>
                      <a:pt x="93" y="303"/>
                    </a:lnTo>
                    <a:lnTo>
                      <a:pt x="101" y="301"/>
                    </a:lnTo>
                    <a:lnTo>
                      <a:pt x="106" y="290"/>
                    </a:lnTo>
                    <a:lnTo>
                      <a:pt x="106" y="288"/>
                    </a:lnTo>
                    <a:lnTo>
                      <a:pt x="106" y="286"/>
                    </a:lnTo>
                    <a:lnTo>
                      <a:pt x="101" y="291"/>
                    </a:lnTo>
                    <a:lnTo>
                      <a:pt x="99" y="296"/>
                    </a:lnTo>
                    <a:lnTo>
                      <a:pt x="91" y="297"/>
                    </a:lnTo>
                    <a:lnTo>
                      <a:pt x="87" y="300"/>
                    </a:lnTo>
                    <a:lnTo>
                      <a:pt x="82" y="304"/>
                    </a:lnTo>
                    <a:lnTo>
                      <a:pt x="77" y="305"/>
                    </a:lnTo>
                    <a:lnTo>
                      <a:pt x="77" y="301"/>
                    </a:lnTo>
                    <a:lnTo>
                      <a:pt x="78" y="300"/>
                    </a:lnTo>
                    <a:lnTo>
                      <a:pt x="85" y="291"/>
                    </a:lnTo>
                    <a:lnTo>
                      <a:pt x="78" y="295"/>
                    </a:lnTo>
                    <a:lnTo>
                      <a:pt x="76" y="296"/>
                    </a:lnTo>
                    <a:lnTo>
                      <a:pt x="73" y="299"/>
                    </a:lnTo>
                    <a:lnTo>
                      <a:pt x="68" y="299"/>
                    </a:lnTo>
                    <a:lnTo>
                      <a:pt x="72" y="288"/>
                    </a:lnTo>
                    <a:lnTo>
                      <a:pt x="69" y="287"/>
                    </a:lnTo>
                    <a:lnTo>
                      <a:pt x="65" y="291"/>
                    </a:lnTo>
                    <a:lnTo>
                      <a:pt x="57" y="287"/>
                    </a:lnTo>
                    <a:lnTo>
                      <a:pt x="56" y="287"/>
                    </a:lnTo>
                    <a:lnTo>
                      <a:pt x="68" y="280"/>
                    </a:lnTo>
                    <a:lnTo>
                      <a:pt x="72" y="282"/>
                    </a:lnTo>
                    <a:lnTo>
                      <a:pt x="74" y="283"/>
                    </a:lnTo>
                    <a:lnTo>
                      <a:pt x="86" y="282"/>
                    </a:lnTo>
                    <a:lnTo>
                      <a:pt x="86" y="276"/>
                    </a:lnTo>
                    <a:lnTo>
                      <a:pt x="85" y="276"/>
                    </a:lnTo>
                    <a:lnTo>
                      <a:pt x="76" y="279"/>
                    </a:lnTo>
                    <a:lnTo>
                      <a:pt x="70" y="276"/>
                    </a:lnTo>
                    <a:lnTo>
                      <a:pt x="64" y="274"/>
                    </a:lnTo>
                    <a:lnTo>
                      <a:pt x="63" y="273"/>
                    </a:lnTo>
                    <a:lnTo>
                      <a:pt x="61" y="269"/>
                    </a:lnTo>
                    <a:lnTo>
                      <a:pt x="57" y="261"/>
                    </a:lnTo>
                    <a:lnTo>
                      <a:pt x="53" y="265"/>
                    </a:lnTo>
                    <a:lnTo>
                      <a:pt x="55" y="270"/>
                    </a:lnTo>
                    <a:lnTo>
                      <a:pt x="57" y="273"/>
                    </a:lnTo>
                    <a:lnTo>
                      <a:pt x="61" y="276"/>
                    </a:lnTo>
                    <a:lnTo>
                      <a:pt x="59" y="280"/>
                    </a:lnTo>
                    <a:lnTo>
                      <a:pt x="51" y="282"/>
                    </a:lnTo>
                    <a:lnTo>
                      <a:pt x="46" y="282"/>
                    </a:lnTo>
                    <a:lnTo>
                      <a:pt x="51" y="286"/>
                    </a:lnTo>
                    <a:lnTo>
                      <a:pt x="52" y="287"/>
                    </a:lnTo>
                    <a:lnTo>
                      <a:pt x="53" y="294"/>
                    </a:lnTo>
                    <a:lnTo>
                      <a:pt x="35" y="292"/>
                    </a:lnTo>
                    <a:lnTo>
                      <a:pt x="26" y="286"/>
                    </a:lnTo>
                    <a:lnTo>
                      <a:pt x="21" y="286"/>
                    </a:lnTo>
                    <a:lnTo>
                      <a:pt x="18" y="275"/>
                    </a:lnTo>
                    <a:lnTo>
                      <a:pt x="25" y="273"/>
                    </a:lnTo>
                    <a:lnTo>
                      <a:pt x="26" y="269"/>
                    </a:lnTo>
                    <a:lnTo>
                      <a:pt x="30" y="261"/>
                    </a:lnTo>
                    <a:lnTo>
                      <a:pt x="39" y="262"/>
                    </a:lnTo>
                    <a:lnTo>
                      <a:pt x="38" y="258"/>
                    </a:lnTo>
                    <a:lnTo>
                      <a:pt x="48" y="254"/>
                    </a:lnTo>
                    <a:lnTo>
                      <a:pt x="52" y="252"/>
                    </a:lnTo>
                    <a:lnTo>
                      <a:pt x="53" y="252"/>
                    </a:lnTo>
                    <a:lnTo>
                      <a:pt x="56" y="250"/>
                    </a:lnTo>
                    <a:lnTo>
                      <a:pt x="64" y="245"/>
                    </a:lnTo>
                    <a:lnTo>
                      <a:pt x="66" y="244"/>
                    </a:lnTo>
                    <a:lnTo>
                      <a:pt x="69" y="242"/>
                    </a:lnTo>
                    <a:lnTo>
                      <a:pt x="68" y="240"/>
                    </a:lnTo>
                    <a:lnTo>
                      <a:pt x="63" y="241"/>
                    </a:lnTo>
                    <a:lnTo>
                      <a:pt x="57" y="242"/>
                    </a:lnTo>
                    <a:lnTo>
                      <a:pt x="46" y="250"/>
                    </a:lnTo>
                    <a:lnTo>
                      <a:pt x="44" y="250"/>
                    </a:lnTo>
                    <a:lnTo>
                      <a:pt x="40" y="240"/>
                    </a:lnTo>
                    <a:lnTo>
                      <a:pt x="39" y="233"/>
                    </a:lnTo>
                    <a:lnTo>
                      <a:pt x="36" y="236"/>
                    </a:lnTo>
                    <a:lnTo>
                      <a:pt x="35" y="237"/>
                    </a:lnTo>
                    <a:lnTo>
                      <a:pt x="36" y="244"/>
                    </a:lnTo>
                    <a:lnTo>
                      <a:pt x="30" y="242"/>
                    </a:lnTo>
                    <a:lnTo>
                      <a:pt x="27" y="242"/>
                    </a:lnTo>
                    <a:lnTo>
                      <a:pt x="21" y="240"/>
                    </a:lnTo>
                    <a:lnTo>
                      <a:pt x="15" y="237"/>
                    </a:lnTo>
                    <a:lnTo>
                      <a:pt x="10" y="236"/>
                    </a:lnTo>
                    <a:lnTo>
                      <a:pt x="4" y="233"/>
                    </a:lnTo>
                    <a:lnTo>
                      <a:pt x="0" y="231"/>
                    </a:lnTo>
                    <a:lnTo>
                      <a:pt x="8" y="228"/>
                    </a:lnTo>
                    <a:lnTo>
                      <a:pt x="10" y="227"/>
                    </a:lnTo>
                    <a:lnTo>
                      <a:pt x="13" y="227"/>
                    </a:lnTo>
                    <a:lnTo>
                      <a:pt x="17" y="225"/>
                    </a:lnTo>
                    <a:lnTo>
                      <a:pt x="25" y="222"/>
                    </a:lnTo>
                    <a:lnTo>
                      <a:pt x="34" y="210"/>
                    </a:lnTo>
                    <a:lnTo>
                      <a:pt x="34" y="198"/>
                    </a:lnTo>
                    <a:lnTo>
                      <a:pt x="35" y="197"/>
                    </a:lnTo>
                    <a:lnTo>
                      <a:pt x="36" y="194"/>
                    </a:lnTo>
                    <a:lnTo>
                      <a:pt x="38" y="193"/>
                    </a:lnTo>
                    <a:lnTo>
                      <a:pt x="40" y="189"/>
                    </a:lnTo>
                    <a:lnTo>
                      <a:pt x="39" y="185"/>
                    </a:lnTo>
                    <a:lnTo>
                      <a:pt x="35" y="177"/>
                    </a:lnTo>
                    <a:lnTo>
                      <a:pt x="40" y="160"/>
                    </a:lnTo>
                    <a:lnTo>
                      <a:pt x="39" y="152"/>
                    </a:lnTo>
                    <a:lnTo>
                      <a:pt x="39" y="151"/>
                    </a:lnTo>
                    <a:lnTo>
                      <a:pt x="43" y="143"/>
                    </a:lnTo>
                    <a:lnTo>
                      <a:pt x="40" y="144"/>
                    </a:lnTo>
                    <a:lnTo>
                      <a:pt x="39" y="146"/>
                    </a:lnTo>
                    <a:lnTo>
                      <a:pt x="32" y="140"/>
                    </a:lnTo>
                    <a:lnTo>
                      <a:pt x="27" y="146"/>
                    </a:lnTo>
                    <a:lnTo>
                      <a:pt x="25" y="140"/>
                    </a:lnTo>
                    <a:lnTo>
                      <a:pt x="23" y="139"/>
                    </a:lnTo>
                    <a:lnTo>
                      <a:pt x="19" y="134"/>
                    </a:lnTo>
                    <a:lnTo>
                      <a:pt x="26" y="129"/>
                    </a:lnTo>
                    <a:lnTo>
                      <a:pt x="47" y="125"/>
                    </a:lnTo>
                    <a:lnTo>
                      <a:pt x="43" y="105"/>
                    </a:lnTo>
                    <a:lnTo>
                      <a:pt x="35" y="104"/>
                    </a:lnTo>
                    <a:lnTo>
                      <a:pt x="51" y="76"/>
                    </a:lnTo>
                    <a:lnTo>
                      <a:pt x="46" y="74"/>
                    </a:lnTo>
                    <a:lnTo>
                      <a:pt x="46" y="67"/>
                    </a:lnTo>
                    <a:lnTo>
                      <a:pt x="56" y="60"/>
                    </a:lnTo>
                    <a:lnTo>
                      <a:pt x="63" y="49"/>
                    </a:lnTo>
                    <a:lnTo>
                      <a:pt x="99" y="20"/>
                    </a:lnTo>
                    <a:lnTo>
                      <a:pt x="97" y="11"/>
                    </a:lnTo>
                    <a:lnTo>
                      <a:pt x="106" y="2"/>
                    </a:lnTo>
                    <a:lnTo>
                      <a:pt x="114" y="0"/>
                    </a:lnTo>
                    <a:lnTo>
                      <a:pt x="137" y="11"/>
                    </a:lnTo>
                    <a:lnTo>
                      <a:pt x="141" y="16"/>
                    </a:lnTo>
                    <a:lnTo>
                      <a:pt x="135" y="17"/>
                    </a:lnTo>
                    <a:lnTo>
                      <a:pt x="135" y="23"/>
                    </a:lnTo>
                    <a:lnTo>
                      <a:pt x="129" y="41"/>
                    </a:lnTo>
                    <a:lnTo>
                      <a:pt x="133" y="50"/>
                    </a:lnTo>
                    <a:lnTo>
                      <a:pt x="132" y="53"/>
                    </a:lnTo>
                    <a:lnTo>
                      <a:pt x="123" y="54"/>
                    </a:lnTo>
                    <a:lnTo>
                      <a:pt x="129" y="68"/>
                    </a:lnTo>
                    <a:lnTo>
                      <a:pt x="124" y="81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8" y="88"/>
                    </a:lnTo>
                    <a:lnTo>
                      <a:pt x="115" y="91"/>
                    </a:lnTo>
                    <a:lnTo>
                      <a:pt x="107" y="9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3" name="Freeform 16"/>
              <p:cNvSpPr>
                <a:spLocks noEditPoints="1"/>
              </p:cNvSpPr>
              <p:nvPr/>
            </p:nvSpPr>
            <p:spPr bwMode="auto">
              <a:xfrm>
                <a:off x="1487" y="3427"/>
                <a:ext cx="330" cy="409"/>
              </a:xfrm>
              <a:custGeom>
                <a:avLst/>
                <a:gdLst>
                  <a:gd name="T0" fmla="*/ 119 w 330"/>
                  <a:gd name="T1" fmla="*/ 352 h 409"/>
                  <a:gd name="T2" fmla="*/ 70 w 330"/>
                  <a:gd name="T3" fmla="*/ 184 h 409"/>
                  <a:gd name="T4" fmla="*/ 96 w 330"/>
                  <a:gd name="T5" fmla="*/ 166 h 409"/>
                  <a:gd name="T6" fmla="*/ 121 w 330"/>
                  <a:gd name="T7" fmla="*/ 163 h 409"/>
                  <a:gd name="T8" fmla="*/ 79 w 330"/>
                  <a:gd name="T9" fmla="*/ 144 h 409"/>
                  <a:gd name="T10" fmla="*/ 164 w 330"/>
                  <a:gd name="T11" fmla="*/ 135 h 409"/>
                  <a:gd name="T12" fmla="*/ 12 w 330"/>
                  <a:gd name="T13" fmla="*/ 106 h 409"/>
                  <a:gd name="T14" fmla="*/ 41 w 330"/>
                  <a:gd name="T15" fmla="*/ 151 h 409"/>
                  <a:gd name="T16" fmla="*/ 60 w 330"/>
                  <a:gd name="T17" fmla="*/ 121 h 409"/>
                  <a:gd name="T18" fmla="*/ 301 w 330"/>
                  <a:gd name="T19" fmla="*/ 25 h 409"/>
                  <a:gd name="T20" fmla="*/ 299 w 330"/>
                  <a:gd name="T21" fmla="*/ 102 h 409"/>
                  <a:gd name="T22" fmla="*/ 265 w 330"/>
                  <a:gd name="T23" fmla="*/ 176 h 409"/>
                  <a:gd name="T24" fmla="*/ 223 w 330"/>
                  <a:gd name="T25" fmla="*/ 254 h 409"/>
                  <a:gd name="T26" fmla="*/ 199 w 330"/>
                  <a:gd name="T27" fmla="*/ 324 h 409"/>
                  <a:gd name="T28" fmla="*/ 207 w 330"/>
                  <a:gd name="T29" fmla="*/ 355 h 409"/>
                  <a:gd name="T30" fmla="*/ 197 w 330"/>
                  <a:gd name="T31" fmla="*/ 400 h 409"/>
                  <a:gd name="T32" fmla="*/ 161 w 330"/>
                  <a:gd name="T33" fmla="*/ 398 h 409"/>
                  <a:gd name="T34" fmla="*/ 123 w 330"/>
                  <a:gd name="T35" fmla="*/ 352 h 409"/>
                  <a:gd name="T36" fmla="*/ 97 w 330"/>
                  <a:gd name="T37" fmla="*/ 341 h 409"/>
                  <a:gd name="T38" fmla="*/ 72 w 330"/>
                  <a:gd name="T39" fmla="*/ 293 h 409"/>
                  <a:gd name="T40" fmla="*/ 81 w 330"/>
                  <a:gd name="T41" fmla="*/ 236 h 409"/>
                  <a:gd name="T42" fmla="*/ 93 w 330"/>
                  <a:gd name="T43" fmla="*/ 220 h 409"/>
                  <a:gd name="T44" fmla="*/ 94 w 330"/>
                  <a:gd name="T45" fmla="*/ 199 h 409"/>
                  <a:gd name="T46" fmla="*/ 109 w 330"/>
                  <a:gd name="T47" fmla="*/ 224 h 409"/>
                  <a:gd name="T48" fmla="*/ 136 w 330"/>
                  <a:gd name="T49" fmla="*/ 225 h 409"/>
                  <a:gd name="T50" fmla="*/ 169 w 330"/>
                  <a:gd name="T51" fmla="*/ 259 h 409"/>
                  <a:gd name="T52" fmla="*/ 160 w 330"/>
                  <a:gd name="T53" fmla="*/ 231 h 409"/>
                  <a:gd name="T54" fmla="*/ 212 w 330"/>
                  <a:gd name="T55" fmla="*/ 214 h 409"/>
                  <a:gd name="T56" fmla="*/ 176 w 330"/>
                  <a:gd name="T57" fmla="*/ 216 h 409"/>
                  <a:gd name="T58" fmla="*/ 155 w 330"/>
                  <a:gd name="T59" fmla="*/ 214 h 409"/>
                  <a:gd name="T60" fmla="*/ 135 w 330"/>
                  <a:gd name="T61" fmla="*/ 187 h 409"/>
                  <a:gd name="T62" fmla="*/ 157 w 330"/>
                  <a:gd name="T63" fmla="*/ 174 h 409"/>
                  <a:gd name="T64" fmla="*/ 176 w 330"/>
                  <a:gd name="T65" fmla="*/ 152 h 409"/>
                  <a:gd name="T66" fmla="*/ 218 w 330"/>
                  <a:gd name="T67" fmla="*/ 139 h 409"/>
                  <a:gd name="T68" fmla="*/ 194 w 330"/>
                  <a:gd name="T69" fmla="*/ 140 h 409"/>
                  <a:gd name="T70" fmla="*/ 177 w 330"/>
                  <a:gd name="T71" fmla="*/ 134 h 409"/>
                  <a:gd name="T72" fmla="*/ 191 w 330"/>
                  <a:gd name="T73" fmla="*/ 129 h 409"/>
                  <a:gd name="T74" fmla="*/ 166 w 330"/>
                  <a:gd name="T75" fmla="*/ 125 h 409"/>
                  <a:gd name="T76" fmla="*/ 189 w 330"/>
                  <a:gd name="T77" fmla="*/ 100 h 409"/>
                  <a:gd name="T78" fmla="*/ 198 w 330"/>
                  <a:gd name="T79" fmla="*/ 84 h 409"/>
                  <a:gd name="T80" fmla="*/ 207 w 330"/>
                  <a:gd name="T81" fmla="*/ 70 h 409"/>
                  <a:gd name="T82" fmla="*/ 202 w 330"/>
                  <a:gd name="T83" fmla="*/ 67 h 409"/>
                  <a:gd name="T84" fmla="*/ 182 w 330"/>
                  <a:gd name="T85" fmla="*/ 98 h 409"/>
                  <a:gd name="T86" fmla="*/ 148 w 330"/>
                  <a:gd name="T87" fmla="*/ 96 h 409"/>
                  <a:gd name="T88" fmla="*/ 149 w 330"/>
                  <a:gd name="T89" fmla="*/ 84 h 409"/>
                  <a:gd name="T90" fmla="*/ 140 w 330"/>
                  <a:gd name="T91" fmla="*/ 75 h 409"/>
                  <a:gd name="T92" fmla="*/ 119 w 330"/>
                  <a:gd name="T93" fmla="*/ 97 h 409"/>
                  <a:gd name="T94" fmla="*/ 131 w 330"/>
                  <a:gd name="T95" fmla="*/ 119 h 409"/>
                  <a:gd name="T96" fmla="*/ 111 w 330"/>
                  <a:gd name="T97" fmla="*/ 114 h 409"/>
                  <a:gd name="T98" fmla="*/ 105 w 330"/>
                  <a:gd name="T99" fmla="*/ 75 h 409"/>
                  <a:gd name="T100" fmla="*/ 105 w 330"/>
                  <a:gd name="T101" fmla="*/ 102 h 409"/>
                  <a:gd name="T102" fmla="*/ 84 w 330"/>
                  <a:gd name="T103" fmla="*/ 119 h 409"/>
                  <a:gd name="T104" fmla="*/ 71 w 330"/>
                  <a:gd name="T105" fmla="*/ 100 h 409"/>
                  <a:gd name="T106" fmla="*/ 63 w 330"/>
                  <a:gd name="T107" fmla="*/ 93 h 409"/>
                  <a:gd name="T108" fmla="*/ 81 w 330"/>
                  <a:gd name="T109" fmla="*/ 72 h 409"/>
                  <a:gd name="T110" fmla="*/ 109 w 330"/>
                  <a:gd name="T111" fmla="*/ 42 h 409"/>
                  <a:gd name="T112" fmla="*/ 135 w 330"/>
                  <a:gd name="T113" fmla="*/ 46 h 409"/>
                  <a:gd name="T114" fmla="*/ 146 w 330"/>
                  <a:gd name="T115" fmla="*/ 40 h 409"/>
                  <a:gd name="T116" fmla="*/ 187 w 330"/>
                  <a:gd name="T117" fmla="*/ 60 h 409"/>
                  <a:gd name="T118" fmla="*/ 244 w 330"/>
                  <a:gd name="T119" fmla="*/ 0 h 4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" h="409">
                    <a:moveTo>
                      <a:pt x="119" y="352"/>
                    </a:moveTo>
                    <a:lnTo>
                      <a:pt x="122" y="365"/>
                    </a:lnTo>
                    <a:lnTo>
                      <a:pt x="115" y="364"/>
                    </a:lnTo>
                    <a:lnTo>
                      <a:pt x="114" y="358"/>
                    </a:lnTo>
                    <a:lnTo>
                      <a:pt x="109" y="359"/>
                    </a:lnTo>
                    <a:lnTo>
                      <a:pt x="108" y="359"/>
                    </a:lnTo>
                    <a:lnTo>
                      <a:pt x="108" y="354"/>
                    </a:lnTo>
                    <a:lnTo>
                      <a:pt x="119" y="352"/>
                    </a:lnTo>
                    <a:close/>
                    <a:moveTo>
                      <a:pt x="68" y="185"/>
                    </a:moveTo>
                    <a:lnTo>
                      <a:pt x="67" y="185"/>
                    </a:lnTo>
                    <a:lnTo>
                      <a:pt x="66" y="185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7" y="182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68" y="185"/>
                    </a:lnTo>
                    <a:close/>
                    <a:moveTo>
                      <a:pt x="119" y="187"/>
                    </a:moveTo>
                    <a:lnTo>
                      <a:pt x="114" y="189"/>
                    </a:lnTo>
                    <a:lnTo>
                      <a:pt x="106" y="184"/>
                    </a:lnTo>
                    <a:lnTo>
                      <a:pt x="92" y="173"/>
                    </a:lnTo>
                    <a:lnTo>
                      <a:pt x="92" y="170"/>
                    </a:lnTo>
                    <a:lnTo>
                      <a:pt x="94" y="166"/>
                    </a:lnTo>
                    <a:lnTo>
                      <a:pt x="96" y="166"/>
                    </a:lnTo>
                    <a:lnTo>
                      <a:pt x="97" y="168"/>
                    </a:lnTo>
                    <a:lnTo>
                      <a:pt x="115" y="176"/>
                    </a:lnTo>
                    <a:lnTo>
                      <a:pt x="119" y="178"/>
                    </a:lnTo>
                    <a:lnTo>
                      <a:pt x="119" y="187"/>
                    </a:lnTo>
                    <a:close/>
                    <a:moveTo>
                      <a:pt x="136" y="163"/>
                    </a:moveTo>
                    <a:lnTo>
                      <a:pt x="129" y="170"/>
                    </a:lnTo>
                    <a:lnTo>
                      <a:pt x="123" y="170"/>
                    </a:lnTo>
                    <a:lnTo>
                      <a:pt x="121" y="163"/>
                    </a:lnTo>
                    <a:lnTo>
                      <a:pt x="131" y="155"/>
                    </a:lnTo>
                    <a:lnTo>
                      <a:pt x="136" y="163"/>
                    </a:lnTo>
                    <a:close/>
                    <a:moveTo>
                      <a:pt x="77" y="156"/>
                    </a:moveTo>
                    <a:lnTo>
                      <a:pt x="76" y="159"/>
                    </a:lnTo>
                    <a:lnTo>
                      <a:pt x="71" y="152"/>
                    </a:lnTo>
                    <a:lnTo>
                      <a:pt x="68" y="148"/>
                    </a:lnTo>
                    <a:lnTo>
                      <a:pt x="72" y="138"/>
                    </a:lnTo>
                    <a:lnTo>
                      <a:pt x="79" y="144"/>
                    </a:lnTo>
                    <a:lnTo>
                      <a:pt x="80" y="146"/>
                    </a:lnTo>
                    <a:lnTo>
                      <a:pt x="79" y="152"/>
                    </a:lnTo>
                    <a:lnTo>
                      <a:pt x="77" y="156"/>
                    </a:lnTo>
                    <a:close/>
                    <a:moveTo>
                      <a:pt x="148" y="147"/>
                    </a:moveTo>
                    <a:lnTo>
                      <a:pt x="147" y="138"/>
                    </a:lnTo>
                    <a:lnTo>
                      <a:pt x="153" y="136"/>
                    </a:lnTo>
                    <a:lnTo>
                      <a:pt x="164" y="136"/>
                    </a:lnTo>
                    <a:lnTo>
                      <a:pt x="164" y="135"/>
                    </a:lnTo>
                    <a:lnTo>
                      <a:pt x="168" y="146"/>
                    </a:lnTo>
                    <a:lnTo>
                      <a:pt x="152" y="147"/>
                    </a:lnTo>
                    <a:lnTo>
                      <a:pt x="148" y="147"/>
                    </a:lnTo>
                    <a:close/>
                    <a:moveTo>
                      <a:pt x="11" y="114"/>
                    </a:moveTo>
                    <a:lnTo>
                      <a:pt x="4" y="114"/>
                    </a:lnTo>
                    <a:lnTo>
                      <a:pt x="0" y="108"/>
                    </a:lnTo>
                    <a:lnTo>
                      <a:pt x="7" y="102"/>
                    </a:lnTo>
                    <a:lnTo>
                      <a:pt x="12" y="106"/>
                    </a:lnTo>
                    <a:lnTo>
                      <a:pt x="11" y="113"/>
                    </a:lnTo>
                    <a:lnTo>
                      <a:pt x="11" y="114"/>
                    </a:lnTo>
                    <a:close/>
                    <a:moveTo>
                      <a:pt x="51" y="160"/>
                    </a:moveTo>
                    <a:lnTo>
                      <a:pt x="47" y="160"/>
                    </a:lnTo>
                    <a:lnTo>
                      <a:pt x="45" y="159"/>
                    </a:lnTo>
                    <a:lnTo>
                      <a:pt x="39" y="157"/>
                    </a:lnTo>
                    <a:lnTo>
                      <a:pt x="41" y="152"/>
                    </a:lnTo>
                    <a:lnTo>
                      <a:pt x="41" y="151"/>
                    </a:lnTo>
                    <a:lnTo>
                      <a:pt x="39" y="147"/>
                    </a:lnTo>
                    <a:lnTo>
                      <a:pt x="39" y="142"/>
                    </a:lnTo>
                    <a:lnTo>
                      <a:pt x="46" y="121"/>
                    </a:lnTo>
                    <a:lnTo>
                      <a:pt x="53" y="100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100"/>
                    </a:lnTo>
                    <a:lnTo>
                      <a:pt x="60" y="121"/>
                    </a:lnTo>
                    <a:lnTo>
                      <a:pt x="63" y="130"/>
                    </a:lnTo>
                    <a:lnTo>
                      <a:pt x="58" y="152"/>
                    </a:lnTo>
                    <a:lnTo>
                      <a:pt x="55" y="159"/>
                    </a:lnTo>
                    <a:lnTo>
                      <a:pt x="51" y="160"/>
                    </a:lnTo>
                    <a:close/>
                    <a:moveTo>
                      <a:pt x="269" y="41"/>
                    </a:moveTo>
                    <a:lnTo>
                      <a:pt x="271" y="41"/>
                    </a:lnTo>
                    <a:lnTo>
                      <a:pt x="273" y="40"/>
                    </a:lnTo>
                    <a:lnTo>
                      <a:pt x="301" y="25"/>
                    </a:lnTo>
                    <a:lnTo>
                      <a:pt x="318" y="24"/>
                    </a:lnTo>
                    <a:lnTo>
                      <a:pt x="317" y="46"/>
                    </a:lnTo>
                    <a:lnTo>
                      <a:pt x="330" y="54"/>
                    </a:lnTo>
                    <a:lnTo>
                      <a:pt x="314" y="59"/>
                    </a:lnTo>
                    <a:lnTo>
                      <a:pt x="305" y="75"/>
                    </a:lnTo>
                    <a:lnTo>
                      <a:pt x="299" y="71"/>
                    </a:lnTo>
                    <a:lnTo>
                      <a:pt x="292" y="92"/>
                    </a:lnTo>
                    <a:lnTo>
                      <a:pt x="299" y="102"/>
                    </a:lnTo>
                    <a:lnTo>
                      <a:pt x="288" y="110"/>
                    </a:lnTo>
                    <a:lnTo>
                      <a:pt x="278" y="114"/>
                    </a:lnTo>
                    <a:lnTo>
                      <a:pt x="279" y="117"/>
                    </a:lnTo>
                    <a:lnTo>
                      <a:pt x="284" y="122"/>
                    </a:lnTo>
                    <a:lnTo>
                      <a:pt x="278" y="122"/>
                    </a:lnTo>
                    <a:lnTo>
                      <a:pt x="274" y="130"/>
                    </a:lnTo>
                    <a:lnTo>
                      <a:pt x="266" y="152"/>
                    </a:lnTo>
                    <a:lnTo>
                      <a:pt x="265" y="176"/>
                    </a:lnTo>
                    <a:lnTo>
                      <a:pt x="278" y="180"/>
                    </a:lnTo>
                    <a:lnTo>
                      <a:pt x="269" y="189"/>
                    </a:lnTo>
                    <a:lnTo>
                      <a:pt x="271" y="198"/>
                    </a:lnTo>
                    <a:lnTo>
                      <a:pt x="235" y="227"/>
                    </a:lnTo>
                    <a:lnTo>
                      <a:pt x="228" y="238"/>
                    </a:lnTo>
                    <a:lnTo>
                      <a:pt x="218" y="245"/>
                    </a:lnTo>
                    <a:lnTo>
                      <a:pt x="218" y="252"/>
                    </a:lnTo>
                    <a:lnTo>
                      <a:pt x="223" y="254"/>
                    </a:lnTo>
                    <a:lnTo>
                      <a:pt x="207" y="282"/>
                    </a:lnTo>
                    <a:lnTo>
                      <a:pt x="215" y="283"/>
                    </a:lnTo>
                    <a:lnTo>
                      <a:pt x="219" y="303"/>
                    </a:lnTo>
                    <a:lnTo>
                      <a:pt x="198" y="307"/>
                    </a:lnTo>
                    <a:lnTo>
                      <a:pt x="191" y="312"/>
                    </a:lnTo>
                    <a:lnTo>
                      <a:pt x="195" y="317"/>
                    </a:lnTo>
                    <a:lnTo>
                      <a:pt x="197" y="318"/>
                    </a:lnTo>
                    <a:lnTo>
                      <a:pt x="199" y="324"/>
                    </a:lnTo>
                    <a:lnTo>
                      <a:pt x="204" y="318"/>
                    </a:lnTo>
                    <a:lnTo>
                      <a:pt x="211" y="324"/>
                    </a:lnTo>
                    <a:lnTo>
                      <a:pt x="212" y="322"/>
                    </a:lnTo>
                    <a:lnTo>
                      <a:pt x="215" y="321"/>
                    </a:lnTo>
                    <a:lnTo>
                      <a:pt x="211" y="329"/>
                    </a:lnTo>
                    <a:lnTo>
                      <a:pt x="211" y="330"/>
                    </a:lnTo>
                    <a:lnTo>
                      <a:pt x="212" y="338"/>
                    </a:lnTo>
                    <a:lnTo>
                      <a:pt x="207" y="355"/>
                    </a:lnTo>
                    <a:lnTo>
                      <a:pt x="211" y="363"/>
                    </a:lnTo>
                    <a:lnTo>
                      <a:pt x="212" y="367"/>
                    </a:lnTo>
                    <a:lnTo>
                      <a:pt x="210" y="371"/>
                    </a:lnTo>
                    <a:lnTo>
                      <a:pt x="208" y="372"/>
                    </a:lnTo>
                    <a:lnTo>
                      <a:pt x="207" y="375"/>
                    </a:lnTo>
                    <a:lnTo>
                      <a:pt x="206" y="376"/>
                    </a:lnTo>
                    <a:lnTo>
                      <a:pt x="206" y="388"/>
                    </a:lnTo>
                    <a:lnTo>
                      <a:pt x="197" y="400"/>
                    </a:lnTo>
                    <a:lnTo>
                      <a:pt x="189" y="403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06"/>
                    </a:lnTo>
                    <a:lnTo>
                      <a:pt x="172" y="409"/>
                    </a:lnTo>
                    <a:lnTo>
                      <a:pt x="170" y="407"/>
                    </a:lnTo>
                    <a:lnTo>
                      <a:pt x="165" y="401"/>
                    </a:lnTo>
                    <a:lnTo>
                      <a:pt x="161" y="398"/>
                    </a:lnTo>
                    <a:lnTo>
                      <a:pt x="151" y="390"/>
                    </a:lnTo>
                    <a:lnTo>
                      <a:pt x="144" y="386"/>
                    </a:lnTo>
                    <a:lnTo>
                      <a:pt x="139" y="382"/>
                    </a:lnTo>
                    <a:lnTo>
                      <a:pt x="130" y="377"/>
                    </a:lnTo>
                    <a:lnTo>
                      <a:pt x="127" y="373"/>
                    </a:lnTo>
                    <a:lnTo>
                      <a:pt x="125" y="365"/>
                    </a:lnTo>
                    <a:lnTo>
                      <a:pt x="123" y="355"/>
                    </a:lnTo>
                    <a:lnTo>
                      <a:pt x="123" y="352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17" y="350"/>
                    </a:lnTo>
                    <a:lnTo>
                      <a:pt x="114" y="348"/>
                    </a:lnTo>
                    <a:lnTo>
                      <a:pt x="108" y="347"/>
                    </a:lnTo>
                    <a:lnTo>
                      <a:pt x="105" y="346"/>
                    </a:lnTo>
                    <a:lnTo>
                      <a:pt x="101" y="346"/>
                    </a:lnTo>
                    <a:lnTo>
                      <a:pt x="97" y="341"/>
                    </a:lnTo>
                    <a:lnTo>
                      <a:pt x="98" y="333"/>
                    </a:lnTo>
                    <a:lnTo>
                      <a:pt x="92" y="329"/>
                    </a:lnTo>
                    <a:lnTo>
                      <a:pt x="85" y="326"/>
                    </a:lnTo>
                    <a:lnTo>
                      <a:pt x="81" y="324"/>
                    </a:lnTo>
                    <a:lnTo>
                      <a:pt x="80" y="321"/>
                    </a:lnTo>
                    <a:lnTo>
                      <a:pt x="77" y="310"/>
                    </a:lnTo>
                    <a:lnTo>
                      <a:pt x="76" y="305"/>
                    </a:lnTo>
                    <a:lnTo>
                      <a:pt x="72" y="293"/>
                    </a:lnTo>
                    <a:lnTo>
                      <a:pt x="70" y="286"/>
                    </a:lnTo>
                    <a:lnTo>
                      <a:pt x="70" y="284"/>
                    </a:lnTo>
                    <a:lnTo>
                      <a:pt x="68" y="274"/>
                    </a:lnTo>
                    <a:lnTo>
                      <a:pt x="67" y="267"/>
                    </a:lnTo>
                    <a:lnTo>
                      <a:pt x="75" y="256"/>
                    </a:lnTo>
                    <a:lnTo>
                      <a:pt x="77" y="248"/>
                    </a:lnTo>
                    <a:lnTo>
                      <a:pt x="77" y="246"/>
                    </a:lnTo>
                    <a:lnTo>
                      <a:pt x="81" y="236"/>
                    </a:lnTo>
                    <a:lnTo>
                      <a:pt x="83" y="231"/>
                    </a:lnTo>
                    <a:lnTo>
                      <a:pt x="83" y="223"/>
                    </a:lnTo>
                    <a:lnTo>
                      <a:pt x="83" y="216"/>
                    </a:lnTo>
                    <a:lnTo>
                      <a:pt x="85" y="219"/>
                    </a:lnTo>
                    <a:lnTo>
                      <a:pt x="91" y="227"/>
                    </a:lnTo>
                    <a:lnTo>
                      <a:pt x="94" y="224"/>
                    </a:lnTo>
                    <a:lnTo>
                      <a:pt x="97" y="223"/>
                    </a:lnTo>
                    <a:lnTo>
                      <a:pt x="93" y="220"/>
                    </a:lnTo>
                    <a:lnTo>
                      <a:pt x="91" y="216"/>
                    </a:lnTo>
                    <a:lnTo>
                      <a:pt x="89" y="214"/>
                    </a:lnTo>
                    <a:lnTo>
                      <a:pt x="88" y="212"/>
                    </a:lnTo>
                    <a:lnTo>
                      <a:pt x="88" y="211"/>
                    </a:lnTo>
                    <a:lnTo>
                      <a:pt x="87" y="207"/>
                    </a:lnTo>
                    <a:lnTo>
                      <a:pt x="89" y="195"/>
                    </a:lnTo>
                    <a:lnTo>
                      <a:pt x="93" y="198"/>
                    </a:lnTo>
                    <a:lnTo>
                      <a:pt x="94" y="199"/>
                    </a:lnTo>
                    <a:lnTo>
                      <a:pt x="96" y="199"/>
                    </a:lnTo>
                    <a:lnTo>
                      <a:pt x="98" y="203"/>
                    </a:lnTo>
                    <a:lnTo>
                      <a:pt x="98" y="204"/>
                    </a:lnTo>
                    <a:lnTo>
                      <a:pt x="105" y="212"/>
                    </a:lnTo>
                    <a:lnTo>
                      <a:pt x="108" y="212"/>
                    </a:lnTo>
                    <a:lnTo>
                      <a:pt x="110" y="214"/>
                    </a:lnTo>
                    <a:lnTo>
                      <a:pt x="109" y="218"/>
                    </a:lnTo>
                    <a:lnTo>
                      <a:pt x="109" y="224"/>
                    </a:lnTo>
                    <a:lnTo>
                      <a:pt x="105" y="236"/>
                    </a:lnTo>
                    <a:lnTo>
                      <a:pt x="109" y="238"/>
                    </a:lnTo>
                    <a:lnTo>
                      <a:pt x="113" y="225"/>
                    </a:lnTo>
                    <a:lnTo>
                      <a:pt x="119" y="227"/>
                    </a:lnTo>
                    <a:lnTo>
                      <a:pt x="125" y="221"/>
                    </a:lnTo>
                    <a:lnTo>
                      <a:pt x="126" y="220"/>
                    </a:lnTo>
                    <a:lnTo>
                      <a:pt x="131" y="220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2" y="231"/>
                    </a:lnTo>
                    <a:lnTo>
                      <a:pt x="147" y="240"/>
                    </a:lnTo>
                    <a:lnTo>
                      <a:pt x="148" y="241"/>
                    </a:lnTo>
                    <a:lnTo>
                      <a:pt x="152" y="249"/>
                    </a:lnTo>
                    <a:lnTo>
                      <a:pt x="155" y="254"/>
                    </a:lnTo>
                    <a:lnTo>
                      <a:pt x="164" y="258"/>
                    </a:lnTo>
                    <a:lnTo>
                      <a:pt x="169" y="259"/>
                    </a:lnTo>
                    <a:lnTo>
                      <a:pt x="176" y="259"/>
                    </a:lnTo>
                    <a:lnTo>
                      <a:pt x="174" y="256"/>
                    </a:lnTo>
                    <a:lnTo>
                      <a:pt x="172" y="254"/>
                    </a:lnTo>
                    <a:lnTo>
                      <a:pt x="168" y="254"/>
                    </a:lnTo>
                    <a:lnTo>
                      <a:pt x="164" y="253"/>
                    </a:lnTo>
                    <a:lnTo>
                      <a:pt x="157" y="246"/>
                    </a:lnTo>
                    <a:lnTo>
                      <a:pt x="153" y="241"/>
                    </a:lnTo>
                    <a:lnTo>
                      <a:pt x="160" y="231"/>
                    </a:lnTo>
                    <a:lnTo>
                      <a:pt x="168" y="225"/>
                    </a:lnTo>
                    <a:lnTo>
                      <a:pt x="180" y="220"/>
                    </a:lnTo>
                    <a:lnTo>
                      <a:pt x="181" y="220"/>
                    </a:lnTo>
                    <a:lnTo>
                      <a:pt x="182" y="219"/>
                    </a:lnTo>
                    <a:lnTo>
                      <a:pt x="190" y="219"/>
                    </a:lnTo>
                    <a:lnTo>
                      <a:pt x="202" y="218"/>
                    </a:lnTo>
                    <a:lnTo>
                      <a:pt x="208" y="215"/>
                    </a:lnTo>
                    <a:lnTo>
                      <a:pt x="212" y="214"/>
                    </a:lnTo>
                    <a:lnTo>
                      <a:pt x="219" y="212"/>
                    </a:lnTo>
                    <a:lnTo>
                      <a:pt x="216" y="210"/>
                    </a:lnTo>
                    <a:lnTo>
                      <a:pt x="202" y="211"/>
                    </a:lnTo>
                    <a:lnTo>
                      <a:pt x="197" y="212"/>
                    </a:lnTo>
                    <a:lnTo>
                      <a:pt x="193" y="214"/>
                    </a:lnTo>
                    <a:lnTo>
                      <a:pt x="182" y="214"/>
                    </a:lnTo>
                    <a:lnTo>
                      <a:pt x="180" y="214"/>
                    </a:lnTo>
                    <a:lnTo>
                      <a:pt x="176" y="216"/>
                    </a:lnTo>
                    <a:lnTo>
                      <a:pt x="169" y="219"/>
                    </a:lnTo>
                    <a:lnTo>
                      <a:pt x="157" y="225"/>
                    </a:lnTo>
                    <a:lnTo>
                      <a:pt x="152" y="232"/>
                    </a:lnTo>
                    <a:lnTo>
                      <a:pt x="149" y="235"/>
                    </a:lnTo>
                    <a:lnTo>
                      <a:pt x="147" y="227"/>
                    </a:lnTo>
                    <a:lnTo>
                      <a:pt x="144" y="220"/>
                    </a:lnTo>
                    <a:lnTo>
                      <a:pt x="143" y="219"/>
                    </a:lnTo>
                    <a:lnTo>
                      <a:pt x="155" y="214"/>
                    </a:lnTo>
                    <a:lnTo>
                      <a:pt x="153" y="211"/>
                    </a:lnTo>
                    <a:lnTo>
                      <a:pt x="149" y="207"/>
                    </a:lnTo>
                    <a:lnTo>
                      <a:pt x="139" y="204"/>
                    </a:lnTo>
                    <a:lnTo>
                      <a:pt x="136" y="198"/>
                    </a:lnTo>
                    <a:lnTo>
                      <a:pt x="135" y="194"/>
                    </a:lnTo>
                    <a:lnTo>
                      <a:pt x="134" y="193"/>
                    </a:lnTo>
                    <a:lnTo>
                      <a:pt x="132" y="191"/>
                    </a:lnTo>
                    <a:lnTo>
                      <a:pt x="135" y="187"/>
                    </a:lnTo>
                    <a:lnTo>
                      <a:pt x="147" y="180"/>
                    </a:lnTo>
                    <a:lnTo>
                      <a:pt x="152" y="182"/>
                    </a:lnTo>
                    <a:lnTo>
                      <a:pt x="163" y="178"/>
                    </a:lnTo>
                    <a:lnTo>
                      <a:pt x="165" y="177"/>
                    </a:lnTo>
                    <a:lnTo>
                      <a:pt x="166" y="177"/>
                    </a:lnTo>
                    <a:lnTo>
                      <a:pt x="165" y="177"/>
                    </a:lnTo>
                    <a:lnTo>
                      <a:pt x="163" y="173"/>
                    </a:lnTo>
                    <a:lnTo>
                      <a:pt x="157" y="174"/>
                    </a:lnTo>
                    <a:lnTo>
                      <a:pt x="156" y="172"/>
                    </a:lnTo>
                    <a:lnTo>
                      <a:pt x="156" y="170"/>
                    </a:lnTo>
                    <a:lnTo>
                      <a:pt x="161" y="166"/>
                    </a:lnTo>
                    <a:lnTo>
                      <a:pt x="161" y="165"/>
                    </a:lnTo>
                    <a:lnTo>
                      <a:pt x="164" y="164"/>
                    </a:lnTo>
                    <a:lnTo>
                      <a:pt x="166" y="156"/>
                    </a:lnTo>
                    <a:lnTo>
                      <a:pt x="174" y="152"/>
                    </a:lnTo>
                    <a:lnTo>
                      <a:pt x="176" y="152"/>
                    </a:lnTo>
                    <a:lnTo>
                      <a:pt x="181" y="149"/>
                    </a:lnTo>
                    <a:lnTo>
                      <a:pt x="182" y="148"/>
                    </a:lnTo>
                    <a:lnTo>
                      <a:pt x="183" y="147"/>
                    </a:lnTo>
                    <a:lnTo>
                      <a:pt x="186" y="147"/>
                    </a:lnTo>
                    <a:lnTo>
                      <a:pt x="191" y="147"/>
                    </a:lnTo>
                    <a:lnTo>
                      <a:pt x="195" y="146"/>
                    </a:lnTo>
                    <a:lnTo>
                      <a:pt x="201" y="143"/>
                    </a:lnTo>
                    <a:lnTo>
                      <a:pt x="218" y="139"/>
                    </a:lnTo>
                    <a:lnTo>
                      <a:pt x="220" y="138"/>
                    </a:lnTo>
                    <a:lnTo>
                      <a:pt x="219" y="138"/>
                    </a:lnTo>
                    <a:lnTo>
                      <a:pt x="215" y="135"/>
                    </a:lnTo>
                    <a:lnTo>
                      <a:pt x="212" y="135"/>
                    </a:lnTo>
                    <a:lnTo>
                      <a:pt x="204" y="135"/>
                    </a:lnTo>
                    <a:lnTo>
                      <a:pt x="202" y="136"/>
                    </a:lnTo>
                    <a:lnTo>
                      <a:pt x="199" y="139"/>
                    </a:lnTo>
                    <a:lnTo>
                      <a:pt x="194" y="140"/>
                    </a:lnTo>
                    <a:lnTo>
                      <a:pt x="190" y="140"/>
                    </a:lnTo>
                    <a:lnTo>
                      <a:pt x="185" y="142"/>
                    </a:lnTo>
                    <a:lnTo>
                      <a:pt x="183" y="142"/>
                    </a:lnTo>
                    <a:lnTo>
                      <a:pt x="182" y="143"/>
                    </a:lnTo>
                    <a:lnTo>
                      <a:pt x="178" y="144"/>
                    </a:lnTo>
                    <a:lnTo>
                      <a:pt x="173" y="135"/>
                    </a:lnTo>
                    <a:lnTo>
                      <a:pt x="174" y="134"/>
                    </a:lnTo>
                    <a:lnTo>
                      <a:pt x="177" y="134"/>
                    </a:lnTo>
                    <a:lnTo>
                      <a:pt x="180" y="134"/>
                    </a:lnTo>
                    <a:lnTo>
                      <a:pt x="181" y="135"/>
                    </a:lnTo>
                    <a:lnTo>
                      <a:pt x="182" y="135"/>
                    </a:lnTo>
                    <a:lnTo>
                      <a:pt x="187" y="135"/>
                    </a:lnTo>
                    <a:lnTo>
                      <a:pt x="189" y="135"/>
                    </a:lnTo>
                    <a:lnTo>
                      <a:pt x="190" y="135"/>
                    </a:lnTo>
                    <a:lnTo>
                      <a:pt x="193" y="136"/>
                    </a:lnTo>
                    <a:lnTo>
                      <a:pt x="191" y="129"/>
                    </a:lnTo>
                    <a:lnTo>
                      <a:pt x="189" y="123"/>
                    </a:lnTo>
                    <a:lnTo>
                      <a:pt x="189" y="122"/>
                    </a:lnTo>
                    <a:lnTo>
                      <a:pt x="185" y="127"/>
                    </a:lnTo>
                    <a:lnTo>
                      <a:pt x="182" y="126"/>
                    </a:lnTo>
                    <a:lnTo>
                      <a:pt x="178" y="129"/>
                    </a:lnTo>
                    <a:lnTo>
                      <a:pt x="172" y="126"/>
                    </a:lnTo>
                    <a:lnTo>
                      <a:pt x="172" y="119"/>
                    </a:lnTo>
                    <a:lnTo>
                      <a:pt x="166" y="125"/>
                    </a:lnTo>
                    <a:lnTo>
                      <a:pt x="161" y="122"/>
                    </a:lnTo>
                    <a:lnTo>
                      <a:pt x="160" y="122"/>
                    </a:lnTo>
                    <a:lnTo>
                      <a:pt x="165" y="115"/>
                    </a:lnTo>
                    <a:lnTo>
                      <a:pt x="168" y="112"/>
                    </a:lnTo>
                    <a:lnTo>
                      <a:pt x="176" y="110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9" y="100"/>
                    </a:lnTo>
                    <a:lnTo>
                      <a:pt x="193" y="97"/>
                    </a:lnTo>
                    <a:lnTo>
                      <a:pt x="194" y="97"/>
                    </a:lnTo>
                    <a:lnTo>
                      <a:pt x="194" y="96"/>
                    </a:lnTo>
                    <a:lnTo>
                      <a:pt x="195" y="92"/>
                    </a:lnTo>
                    <a:lnTo>
                      <a:pt x="195" y="91"/>
                    </a:lnTo>
                    <a:lnTo>
                      <a:pt x="195" y="88"/>
                    </a:lnTo>
                    <a:lnTo>
                      <a:pt x="194" y="88"/>
                    </a:lnTo>
                    <a:lnTo>
                      <a:pt x="198" y="84"/>
                    </a:lnTo>
                    <a:lnTo>
                      <a:pt x="212" y="81"/>
                    </a:lnTo>
                    <a:lnTo>
                      <a:pt x="221" y="79"/>
                    </a:lnTo>
                    <a:lnTo>
                      <a:pt x="228" y="76"/>
                    </a:lnTo>
                    <a:lnTo>
                      <a:pt x="233" y="75"/>
                    </a:lnTo>
                    <a:lnTo>
                      <a:pt x="227" y="72"/>
                    </a:lnTo>
                    <a:lnTo>
                      <a:pt x="214" y="76"/>
                    </a:lnTo>
                    <a:lnTo>
                      <a:pt x="202" y="79"/>
                    </a:lnTo>
                    <a:lnTo>
                      <a:pt x="207" y="70"/>
                    </a:lnTo>
                    <a:lnTo>
                      <a:pt x="208" y="68"/>
                    </a:lnTo>
                    <a:lnTo>
                      <a:pt x="211" y="64"/>
                    </a:lnTo>
                    <a:lnTo>
                      <a:pt x="212" y="53"/>
                    </a:lnTo>
                    <a:lnTo>
                      <a:pt x="214" y="51"/>
                    </a:lnTo>
                    <a:lnTo>
                      <a:pt x="218" y="49"/>
                    </a:lnTo>
                    <a:lnTo>
                      <a:pt x="212" y="49"/>
                    </a:lnTo>
                    <a:lnTo>
                      <a:pt x="204" y="58"/>
                    </a:lnTo>
                    <a:lnTo>
                      <a:pt x="202" y="67"/>
                    </a:lnTo>
                    <a:lnTo>
                      <a:pt x="202" y="68"/>
                    </a:lnTo>
                    <a:lnTo>
                      <a:pt x="197" y="75"/>
                    </a:lnTo>
                    <a:lnTo>
                      <a:pt x="191" y="83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92"/>
                    </a:lnTo>
                    <a:lnTo>
                      <a:pt x="185" y="97"/>
                    </a:lnTo>
                    <a:lnTo>
                      <a:pt x="182" y="98"/>
                    </a:lnTo>
                    <a:lnTo>
                      <a:pt x="177" y="104"/>
                    </a:lnTo>
                    <a:lnTo>
                      <a:pt x="169" y="104"/>
                    </a:lnTo>
                    <a:lnTo>
                      <a:pt x="161" y="105"/>
                    </a:lnTo>
                    <a:lnTo>
                      <a:pt x="159" y="110"/>
                    </a:lnTo>
                    <a:lnTo>
                      <a:pt x="153" y="118"/>
                    </a:lnTo>
                    <a:lnTo>
                      <a:pt x="149" y="115"/>
                    </a:lnTo>
                    <a:lnTo>
                      <a:pt x="149" y="113"/>
                    </a:lnTo>
                    <a:lnTo>
                      <a:pt x="148" y="96"/>
                    </a:lnTo>
                    <a:lnTo>
                      <a:pt x="164" y="93"/>
                    </a:lnTo>
                    <a:lnTo>
                      <a:pt x="182" y="91"/>
                    </a:lnTo>
                    <a:lnTo>
                      <a:pt x="183" y="88"/>
                    </a:lnTo>
                    <a:lnTo>
                      <a:pt x="185" y="88"/>
                    </a:lnTo>
                    <a:lnTo>
                      <a:pt x="182" y="88"/>
                    </a:lnTo>
                    <a:lnTo>
                      <a:pt x="172" y="88"/>
                    </a:lnTo>
                    <a:lnTo>
                      <a:pt x="151" y="84"/>
                    </a:lnTo>
                    <a:lnTo>
                      <a:pt x="149" y="84"/>
                    </a:lnTo>
                    <a:lnTo>
                      <a:pt x="149" y="83"/>
                    </a:lnTo>
                    <a:lnTo>
                      <a:pt x="147" y="80"/>
                    </a:lnTo>
                    <a:lnTo>
                      <a:pt x="147" y="76"/>
                    </a:lnTo>
                    <a:lnTo>
                      <a:pt x="147" y="71"/>
                    </a:lnTo>
                    <a:lnTo>
                      <a:pt x="147" y="70"/>
                    </a:lnTo>
                    <a:lnTo>
                      <a:pt x="146" y="66"/>
                    </a:lnTo>
                    <a:lnTo>
                      <a:pt x="139" y="71"/>
                    </a:lnTo>
                    <a:lnTo>
                      <a:pt x="140" y="75"/>
                    </a:lnTo>
                    <a:lnTo>
                      <a:pt x="142" y="85"/>
                    </a:lnTo>
                    <a:lnTo>
                      <a:pt x="131" y="91"/>
                    </a:lnTo>
                    <a:lnTo>
                      <a:pt x="131" y="89"/>
                    </a:lnTo>
                    <a:lnTo>
                      <a:pt x="129" y="85"/>
                    </a:lnTo>
                    <a:lnTo>
                      <a:pt x="126" y="87"/>
                    </a:lnTo>
                    <a:lnTo>
                      <a:pt x="126" y="92"/>
                    </a:lnTo>
                    <a:lnTo>
                      <a:pt x="122" y="96"/>
                    </a:lnTo>
                    <a:lnTo>
                      <a:pt x="119" y="97"/>
                    </a:lnTo>
                    <a:lnTo>
                      <a:pt x="119" y="101"/>
                    </a:lnTo>
                    <a:lnTo>
                      <a:pt x="122" y="100"/>
                    </a:lnTo>
                    <a:lnTo>
                      <a:pt x="131" y="96"/>
                    </a:lnTo>
                    <a:lnTo>
                      <a:pt x="138" y="94"/>
                    </a:lnTo>
                    <a:lnTo>
                      <a:pt x="143" y="114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31" y="119"/>
                    </a:lnTo>
                    <a:lnTo>
                      <a:pt x="126" y="122"/>
                    </a:lnTo>
                    <a:lnTo>
                      <a:pt x="123" y="115"/>
                    </a:lnTo>
                    <a:lnTo>
                      <a:pt x="118" y="122"/>
                    </a:lnTo>
                    <a:lnTo>
                      <a:pt x="108" y="132"/>
                    </a:lnTo>
                    <a:lnTo>
                      <a:pt x="108" y="123"/>
                    </a:lnTo>
                    <a:lnTo>
                      <a:pt x="109" y="122"/>
                    </a:lnTo>
                    <a:lnTo>
                      <a:pt x="111" y="115"/>
                    </a:lnTo>
                    <a:lnTo>
                      <a:pt x="111" y="114"/>
                    </a:lnTo>
                    <a:lnTo>
                      <a:pt x="110" y="101"/>
                    </a:lnTo>
                    <a:lnTo>
                      <a:pt x="110" y="93"/>
                    </a:lnTo>
                    <a:lnTo>
                      <a:pt x="111" y="84"/>
                    </a:lnTo>
                    <a:lnTo>
                      <a:pt x="111" y="77"/>
                    </a:lnTo>
                    <a:lnTo>
                      <a:pt x="111" y="74"/>
                    </a:lnTo>
                    <a:lnTo>
                      <a:pt x="109" y="74"/>
                    </a:lnTo>
                    <a:lnTo>
                      <a:pt x="108" y="75"/>
                    </a:lnTo>
                    <a:lnTo>
                      <a:pt x="105" y="75"/>
                    </a:lnTo>
                    <a:lnTo>
                      <a:pt x="104" y="76"/>
                    </a:lnTo>
                    <a:lnTo>
                      <a:pt x="94" y="83"/>
                    </a:lnTo>
                    <a:lnTo>
                      <a:pt x="89" y="80"/>
                    </a:lnTo>
                    <a:lnTo>
                      <a:pt x="92" y="87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05" y="93"/>
                    </a:lnTo>
                    <a:lnTo>
                      <a:pt x="105" y="102"/>
                    </a:lnTo>
                    <a:lnTo>
                      <a:pt x="105" y="105"/>
                    </a:lnTo>
                    <a:lnTo>
                      <a:pt x="104" y="113"/>
                    </a:lnTo>
                    <a:lnTo>
                      <a:pt x="104" y="115"/>
                    </a:lnTo>
                    <a:lnTo>
                      <a:pt x="100" y="125"/>
                    </a:lnTo>
                    <a:lnTo>
                      <a:pt x="93" y="130"/>
                    </a:lnTo>
                    <a:lnTo>
                      <a:pt x="85" y="129"/>
                    </a:lnTo>
                    <a:lnTo>
                      <a:pt x="85" y="126"/>
                    </a:lnTo>
                    <a:lnTo>
                      <a:pt x="84" y="119"/>
                    </a:lnTo>
                    <a:lnTo>
                      <a:pt x="80" y="121"/>
                    </a:lnTo>
                    <a:lnTo>
                      <a:pt x="76" y="118"/>
                    </a:lnTo>
                    <a:lnTo>
                      <a:pt x="77" y="101"/>
                    </a:lnTo>
                    <a:lnTo>
                      <a:pt x="77" y="93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1" y="100"/>
                    </a:lnTo>
                    <a:lnTo>
                      <a:pt x="71" y="106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7" y="105"/>
                    </a:lnTo>
                    <a:lnTo>
                      <a:pt x="66" y="101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3"/>
                    </a:lnTo>
                    <a:lnTo>
                      <a:pt x="62" y="89"/>
                    </a:lnTo>
                    <a:lnTo>
                      <a:pt x="59" y="83"/>
                    </a:lnTo>
                    <a:lnTo>
                      <a:pt x="58" y="67"/>
                    </a:lnTo>
                    <a:lnTo>
                      <a:pt x="63" y="67"/>
                    </a:lnTo>
                    <a:lnTo>
                      <a:pt x="68" y="72"/>
                    </a:lnTo>
                    <a:lnTo>
                      <a:pt x="70" y="74"/>
                    </a:lnTo>
                    <a:lnTo>
                      <a:pt x="77" y="68"/>
                    </a:lnTo>
                    <a:lnTo>
                      <a:pt x="81" y="72"/>
                    </a:lnTo>
                    <a:lnTo>
                      <a:pt x="85" y="68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91" y="70"/>
                    </a:lnTo>
                    <a:lnTo>
                      <a:pt x="100" y="66"/>
                    </a:lnTo>
                    <a:lnTo>
                      <a:pt x="106" y="59"/>
                    </a:lnTo>
                    <a:lnTo>
                      <a:pt x="109" y="55"/>
                    </a:lnTo>
                    <a:lnTo>
                      <a:pt x="109" y="42"/>
                    </a:lnTo>
                    <a:lnTo>
                      <a:pt x="111" y="30"/>
                    </a:lnTo>
                    <a:lnTo>
                      <a:pt x="115" y="24"/>
                    </a:lnTo>
                    <a:lnTo>
                      <a:pt x="118" y="25"/>
                    </a:lnTo>
                    <a:lnTo>
                      <a:pt x="122" y="28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8" y="41"/>
                    </a:lnTo>
                    <a:lnTo>
                      <a:pt x="135" y="46"/>
                    </a:lnTo>
                    <a:lnTo>
                      <a:pt x="134" y="46"/>
                    </a:lnTo>
                    <a:lnTo>
                      <a:pt x="132" y="47"/>
                    </a:lnTo>
                    <a:lnTo>
                      <a:pt x="132" y="49"/>
                    </a:lnTo>
                    <a:lnTo>
                      <a:pt x="140" y="47"/>
                    </a:lnTo>
                    <a:lnTo>
                      <a:pt x="142" y="42"/>
                    </a:lnTo>
                    <a:lnTo>
                      <a:pt x="142" y="41"/>
                    </a:lnTo>
                    <a:lnTo>
                      <a:pt x="142" y="40"/>
                    </a:lnTo>
                    <a:lnTo>
                      <a:pt x="146" y="40"/>
                    </a:lnTo>
                    <a:lnTo>
                      <a:pt x="151" y="46"/>
                    </a:lnTo>
                    <a:lnTo>
                      <a:pt x="153" y="49"/>
                    </a:lnTo>
                    <a:lnTo>
                      <a:pt x="153" y="50"/>
                    </a:lnTo>
                    <a:lnTo>
                      <a:pt x="161" y="53"/>
                    </a:lnTo>
                    <a:lnTo>
                      <a:pt x="161" y="58"/>
                    </a:lnTo>
                    <a:lnTo>
                      <a:pt x="174" y="55"/>
                    </a:lnTo>
                    <a:lnTo>
                      <a:pt x="182" y="58"/>
                    </a:lnTo>
                    <a:lnTo>
                      <a:pt x="187" y="60"/>
                    </a:lnTo>
                    <a:lnTo>
                      <a:pt x="190" y="60"/>
                    </a:lnTo>
                    <a:lnTo>
                      <a:pt x="193" y="46"/>
                    </a:lnTo>
                    <a:lnTo>
                      <a:pt x="199" y="34"/>
                    </a:lnTo>
                    <a:lnTo>
                      <a:pt x="206" y="30"/>
                    </a:lnTo>
                    <a:lnTo>
                      <a:pt x="207" y="21"/>
                    </a:lnTo>
                    <a:lnTo>
                      <a:pt x="216" y="11"/>
                    </a:lnTo>
                    <a:lnTo>
                      <a:pt x="229" y="11"/>
                    </a:lnTo>
                    <a:lnTo>
                      <a:pt x="244" y="0"/>
                    </a:lnTo>
                    <a:lnTo>
                      <a:pt x="262" y="0"/>
                    </a:lnTo>
                    <a:lnTo>
                      <a:pt x="265" y="4"/>
                    </a:lnTo>
                    <a:lnTo>
                      <a:pt x="263" y="21"/>
                    </a:lnTo>
                    <a:lnTo>
                      <a:pt x="257" y="36"/>
                    </a:lnTo>
                    <a:lnTo>
                      <a:pt x="261" y="40"/>
                    </a:lnTo>
                    <a:lnTo>
                      <a:pt x="265" y="41"/>
                    </a:lnTo>
                    <a:lnTo>
                      <a:pt x="269" y="4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44" name="Freeform 17"/>
              <p:cNvSpPr>
                <a:spLocks noEditPoints="1"/>
              </p:cNvSpPr>
              <p:nvPr/>
            </p:nvSpPr>
            <p:spPr bwMode="auto">
              <a:xfrm>
                <a:off x="1529" y="3103"/>
                <a:ext cx="382" cy="398"/>
              </a:xfrm>
              <a:custGeom>
                <a:avLst/>
                <a:gdLst>
                  <a:gd name="T0" fmla="*/ 28 w 382"/>
                  <a:gd name="T1" fmla="*/ 398 h 398"/>
                  <a:gd name="T2" fmla="*/ 54 w 382"/>
                  <a:gd name="T3" fmla="*/ 364 h 398"/>
                  <a:gd name="T4" fmla="*/ 81 w 382"/>
                  <a:gd name="T5" fmla="*/ 335 h 398"/>
                  <a:gd name="T6" fmla="*/ 75 w 382"/>
                  <a:gd name="T7" fmla="*/ 309 h 398"/>
                  <a:gd name="T8" fmla="*/ 34 w 382"/>
                  <a:gd name="T9" fmla="*/ 324 h 398"/>
                  <a:gd name="T10" fmla="*/ 39 w 382"/>
                  <a:gd name="T11" fmla="*/ 311 h 398"/>
                  <a:gd name="T12" fmla="*/ 47 w 382"/>
                  <a:gd name="T13" fmla="*/ 264 h 398"/>
                  <a:gd name="T14" fmla="*/ 33 w 382"/>
                  <a:gd name="T15" fmla="*/ 263 h 398"/>
                  <a:gd name="T16" fmla="*/ 79 w 382"/>
                  <a:gd name="T17" fmla="*/ 294 h 398"/>
                  <a:gd name="T18" fmla="*/ 100 w 382"/>
                  <a:gd name="T19" fmla="*/ 247 h 398"/>
                  <a:gd name="T20" fmla="*/ 140 w 382"/>
                  <a:gd name="T21" fmla="*/ 230 h 398"/>
                  <a:gd name="T22" fmla="*/ 38 w 382"/>
                  <a:gd name="T23" fmla="*/ 255 h 398"/>
                  <a:gd name="T24" fmla="*/ 38 w 382"/>
                  <a:gd name="T25" fmla="*/ 178 h 398"/>
                  <a:gd name="T26" fmla="*/ 18 w 382"/>
                  <a:gd name="T27" fmla="*/ 157 h 398"/>
                  <a:gd name="T28" fmla="*/ 26 w 382"/>
                  <a:gd name="T29" fmla="*/ 108 h 398"/>
                  <a:gd name="T30" fmla="*/ 34 w 382"/>
                  <a:gd name="T31" fmla="*/ 108 h 398"/>
                  <a:gd name="T32" fmla="*/ 75 w 382"/>
                  <a:gd name="T33" fmla="*/ 119 h 398"/>
                  <a:gd name="T34" fmla="*/ 105 w 382"/>
                  <a:gd name="T35" fmla="*/ 146 h 398"/>
                  <a:gd name="T36" fmla="*/ 24 w 382"/>
                  <a:gd name="T37" fmla="*/ 62 h 398"/>
                  <a:gd name="T38" fmla="*/ 0 w 382"/>
                  <a:gd name="T39" fmla="*/ 45 h 398"/>
                  <a:gd name="T40" fmla="*/ 228 w 382"/>
                  <a:gd name="T41" fmla="*/ 36 h 398"/>
                  <a:gd name="T42" fmla="*/ 275 w 382"/>
                  <a:gd name="T43" fmla="*/ 51 h 398"/>
                  <a:gd name="T44" fmla="*/ 305 w 382"/>
                  <a:gd name="T45" fmla="*/ 104 h 398"/>
                  <a:gd name="T46" fmla="*/ 373 w 382"/>
                  <a:gd name="T47" fmla="*/ 191 h 398"/>
                  <a:gd name="T48" fmla="*/ 276 w 382"/>
                  <a:gd name="T49" fmla="*/ 348 h 398"/>
                  <a:gd name="T50" fmla="*/ 165 w 382"/>
                  <a:gd name="T51" fmla="*/ 345 h 398"/>
                  <a:gd name="T52" fmla="*/ 111 w 382"/>
                  <a:gd name="T53" fmla="*/ 365 h 398"/>
                  <a:gd name="T54" fmla="*/ 140 w 382"/>
                  <a:gd name="T55" fmla="*/ 343 h 398"/>
                  <a:gd name="T56" fmla="*/ 174 w 382"/>
                  <a:gd name="T57" fmla="*/ 318 h 398"/>
                  <a:gd name="T58" fmla="*/ 131 w 382"/>
                  <a:gd name="T59" fmla="*/ 318 h 398"/>
                  <a:gd name="T60" fmla="*/ 94 w 382"/>
                  <a:gd name="T61" fmla="*/ 311 h 398"/>
                  <a:gd name="T62" fmla="*/ 130 w 382"/>
                  <a:gd name="T63" fmla="*/ 284 h 398"/>
                  <a:gd name="T64" fmla="*/ 169 w 382"/>
                  <a:gd name="T65" fmla="*/ 250 h 398"/>
                  <a:gd name="T66" fmla="*/ 157 w 382"/>
                  <a:gd name="T67" fmla="*/ 225 h 398"/>
                  <a:gd name="T68" fmla="*/ 202 w 382"/>
                  <a:gd name="T69" fmla="*/ 182 h 398"/>
                  <a:gd name="T70" fmla="*/ 216 w 382"/>
                  <a:gd name="T71" fmla="*/ 234 h 398"/>
                  <a:gd name="T72" fmla="*/ 236 w 382"/>
                  <a:gd name="T73" fmla="*/ 193 h 398"/>
                  <a:gd name="T74" fmla="*/ 293 w 382"/>
                  <a:gd name="T75" fmla="*/ 167 h 398"/>
                  <a:gd name="T76" fmla="*/ 288 w 382"/>
                  <a:gd name="T77" fmla="*/ 136 h 398"/>
                  <a:gd name="T78" fmla="*/ 237 w 382"/>
                  <a:gd name="T79" fmla="*/ 162 h 398"/>
                  <a:gd name="T80" fmla="*/ 206 w 382"/>
                  <a:gd name="T81" fmla="*/ 170 h 398"/>
                  <a:gd name="T82" fmla="*/ 178 w 382"/>
                  <a:gd name="T83" fmla="*/ 185 h 398"/>
                  <a:gd name="T84" fmla="*/ 139 w 382"/>
                  <a:gd name="T85" fmla="*/ 225 h 398"/>
                  <a:gd name="T86" fmla="*/ 107 w 382"/>
                  <a:gd name="T87" fmla="*/ 272 h 398"/>
                  <a:gd name="T88" fmla="*/ 110 w 382"/>
                  <a:gd name="T89" fmla="*/ 225 h 398"/>
                  <a:gd name="T90" fmla="*/ 102 w 382"/>
                  <a:gd name="T91" fmla="*/ 205 h 398"/>
                  <a:gd name="T92" fmla="*/ 119 w 382"/>
                  <a:gd name="T93" fmla="*/ 162 h 398"/>
                  <a:gd name="T94" fmla="*/ 83 w 382"/>
                  <a:gd name="T95" fmla="*/ 212 h 398"/>
                  <a:gd name="T96" fmla="*/ 49 w 382"/>
                  <a:gd name="T97" fmla="*/ 200 h 398"/>
                  <a:gd name="T98" fmla="*/ 51 w 382"/>
                  <a:gd name="T99" fmla="*/ 174 h 398"/>
                  <a:gd name="T100" fmla="*/ 49 w 382"/>
                  <a:gd name="T101" fmla="*/ 155 h 398"/>
                  <a:gd name="T102" fmla="*/ 84 w 382"/>
                  <a:gd name="T103" fmla="*/ 141 h 398"/>
                  <a:gd name="T104" fmla="*/ 128 w 382"/>
                  <a:gd name="T105" fmla="*/ 111 h 398"/>
                  <a:gd name="T106" fmla="*/ 141 w 382"/>
                  <a:gd name="T107" fmla="*/ 52 h 398"/>
                  <a:gd name="T108" fmla="*/ 89 w 382"/>
                  <a:gd name="T109" fmla="*/ 100 h 398"/>
                  <a:gd name="T110" fmla="*/ 64 w 382"/>
                  <a:gd name="T111" fmla="*/ 83 h 398"/>
                  <a:gd name="T112" fmla="*/ 52 w 382"/>
                  <a:gd name="T113" fmla="*/ 51 h 398"/>
                  <a:gd name="T114" fmla="*/ 83 w 382"/>
                  <a:gd name="T115" fmla="*/ 60 h 398"/>
                  <a:gd name="T116" fmla="*/ 117 w 382"/>
                  <a:gd name="T117" fmla="*/ 36 h 398"/>
                  <a:gd name="T118" fmla="*/ 73 w 382"/>
                  <a:gd name="T119" fmla="*/ 40 h 398"/>
                  <a:gd name="T120" fmla="*/ 107 w 382"/>
                  <a:gd name="T121" fmla="*/ 19 h 3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82" h="398">
                    <a:moveTo>
                      <a:pt x="49" y="394"/>
                    </a:moveTo>
                    <a:lnTo>
                      <a:pt x="47" y="394"/>
                    </a:lnTo>
                    <a:lnTo>
                      <a:pt x="49" y="394"/>
                    </a:lnTo>
                    <a:close/>
                    <a:moveTo>
                      <a:pt x="60" y="365"/>
                    </a:moveTo>
                    <a:lnTo>
                      <a:pt x="60" y="377"/>
                    </a:lnTo>
                    <a:lnTo>
                      <a:pt x="54" y="383"/>
                    </a:lnTo>
                    <a:lnTo>
                      <a:pt x="50" y="384"/>
                    </a:lnTo>
                    <a:lnTo>
                      <a:pt x="47" y="386"/>
                    </a:lnTo>
                    <a:lnTo>
                      <a:pt x="47" y="394"/>
                    </a:lnTo>
                    <a:lnTo>
                      <a:pt x="45" y="394"/>
                    </a:lnTo>
                    <a:lnTo>
                      <a:pt x="43" y="392"/>
                    </a:lnTo>
                    <a:lnTo>
                      <a:pt x="39" y="396"/>
                    </a:lnTo>
                    <a:lnTo>
                      <a:pt x="35" y="392"/>
                    </a:lnTo>
                    <a:lnTo>
                      <a:pt x="28" y="398"/>
                    </a:lnTo>
                    <a:lnTo>
                      <a:pt x="26" y="396"/>
                    </a:lnTo>
                    <a:lnTo>
                      <a:pt x="21" y="391"/>
                    </a:lnTo>
                    <a:lnTo>
                      <a:pt x="24" y="386"/>
                    </a:lnTo>
                    <a:lnTo>
                      <a:pt x="18" y="381"/>
                    </a:lnTo>
                    <a:lnTo>
                      <a:pt x="22" y="377"/>
                    </a:lnTo>
                    <a:lnTo>
                      <a:pt x="28" y="369"/>
                    </a:lnTo>
                    <a:lnTo>
                      <a:pt x="33" y="361"/>
                    </a:lnTo>
                    <a:lnTo>
                      <a:pt x="37" y="358"/>
                    </a:lnTo>
                    <a:lnTo>
                      <a:pt x="41" y="356"/>
                    </a:lnTo>
                    <a:lnTo>
                      <a:pt x="45" y="354"/>
                    </a:lnTo>
                    <a:lnTo>
                      <a:pt x="45" y="356"/>
                    </a:lnTo>
                    <a:lnTo>
                      <a:pt x="47" y="364"/>
                    </a:lnTo>
                    <a:lnTo>
                      <a:pt x="49" y="366"/>
                    </a:lnTo>
                    <a:lnTo>
                      <a:pt x="54" y="364"/>
                    </a:lnTo>
                    <a:lnTo>
                      <a:pt x="52" y="357"/>
                    </a:lnTo>
                    <a:lnTo>
                      <a:pt x="50" y="352"/>
                    </a:lnTo>
                    <a:lnTo>
                      <a:pt x="55" y="345"/>
                    </a:lnTo>
                    <a:lnTo>
                      <a:pt x="59" y="341"/>
                    </a:lnTo>
                    <a:lnTo>
                      <a:pt x="62" y="337"/>
                    </a:lnTo>
                    <a:lnTo>
                      <a:pt x="64" y="336"/>
                    </a:lnTo>
                    <a:lnTo>
                      <a:pt x="66" y="333"/>
                    </a:lnTo>
                    <a:lnTo>
                      <a:pt x="66" y="336"/>
                    </a:lnTo>
                    <a:lnTo>
                      <a:pt x="66" y="346"/>
                    </a:lnTo>
                    <a:lnTo>
                      <a:pt x="63" y="354"/>
                    </a:lnTo>
                    <a:lnTo>
                      <a:pt x="60" y="365"/>
                    </a:lnTo>
                    <a:close/>
                    <a:moveTo>
                      <a:pt x="89" y="344"/>
                    </a:moveTo>
                    <a:lnTo>
                      <a:pt x="88" y="344"/>
                    </a:lnTo>
                    <a:lnTo>
                      <a:pt x="81" y="335"/>
                    </a:lnTo>
                    <a:lnTo>
                      <a:pt x="94" y="328"/>
                    </a:lnTo>
                    <a:lnTo>
                      <a:pt x="96" y="327"/>
                    </a:lnTo>
                    <a:lnTo>
                      <a:pt x="85" y="324"/>
                    </a:lnTo>
                    <a:lnTo>
                      <a:pt x="83" y="318"/>
                    </a:lnTo>
                    <a:lnTo>
                      <a:pt x="88" y="315"/>
                    </a:lnTo>
                    <a:lnTo>
                      <a:pt x="96" y="318"/>
                    </a:lnTo>
                    <a:lnTo>
                      <a:pt x="97" y="318"/>
                    </a:lnTo>
                    <a:lnTo>
                      <a:pt x="109" y="331"/>
                    </a:lnTo>
                    <a:lnTo>
                      <a:pt x="106" y="332"/>
                    </a:lnTo>
                    <a:lnTo>
                      <a:pt x="89" y="344"/>
                    </a:lnTo>
                    <a:close/>
                    <a:moveTo>
                      <a:pt x="80" y="309"/>
                    </a:moveTo>
                    <a:lnTo>
                      <a:pt x="77" y="312"/>
                    </a:lnTo>
                    <a:lnTo>
                      <a:pt x="76" y="312"/>
                    </a:lnTo>
                    <a:lnTo>
                      <a:pt x="75" y="309"/>
                    </a:lnTo>
                    <a:lnTo>
                      <a:pt x="75" y="299"/>
                    </a:lnTo>
                    <a:lnTo>
                      <a:pt x="79" y="297"/>
                    </a:lnTo>
                    <a:lnTo>
                      <a:pt x="81" y="299"/>
                    </a:lnTo>
                    <a:lnTo>
                      <a:pt x="83" y="303"/>
                    </a:lnTo>
                    <a:lnTo>
                      <a:pt x="80" y="307"/>
                    </a:lnTo>
                    <a:lnTo>
                      <a:pt x="80" y="309"/>
                    </a:lnTo>
                    <a:close/>
                    <a:moveTo>
                      <a:pt x="43" y="322"/>
                    </a:moveTo>
                    <a:lnTo>
                      <a:pt x="43" y="327"/>
                    </a:lnTo>
                    <a:lnTo>
                      <a:pt x="47" y="339"/>
                    </a:lnTo>
                    <a:lnTo>
                      <a:pt x="43" y="344"/>
                    </a:lnTo>
                    <a:lnTo>
                      <a:pt x="35" y="346"/>
                    </a:lnTo>
                    <a:lnTo>
                      <a:pt x="35" y="345"/>
                    </a:lnTo>
                    <a:lnTo>
                      <a:pt x="35" y="336"/>
                    </a:lnTo>
                    <a:lnTo>
                      <a:pt x="34" y="324"/>
                    </a:lnTo>
                    <a:lnTo>
                      <a:pt x="24" y="343"/>
                    </a:lnTo>
                    <a:lnTo>
                      <a:pt x="22" y="357"/>
                    </a:lnTo>
                    <a:lnTo>
                      <a:pt x="22" y="365"/>
                    </a:lnTo>
                    <a:lnTo>
                      <a:pt x="16" y="367"/>
                    </a:lnTo>
                    <a:lnTo>
                      <a:pt x="16" y="352"/>
                    </a:lnTo>
                    <a:lnTo>
                      <a:pt x="16" y="331"/>
                    </a:lnTo>
                    <a:lnTo>
                      <a:pt x="24" y="327"/>
                    </a:lnTo>
                    <a:lnTo>
                      <a:pt x="18" y="318"/>
                    </a:lnTo>
                    <a:lnTo>
                      <a:pt x="11" y="316"/>
                    </a:lnTo>
                    <a:lnTo>
                      <a:pt x="12" y="292"/>
                    </a:lnTo>
                    <a:lnTo>
                      <a:pt x="26" y="292"/>
                    </a:lnTo>
                    <a:lnTo>
                      <a:pt x="34" y="299"/>
                    </a:lnTo>
                    <a:lnTo>
                      <a:pt x="34" y="305"/>
                    </a:lnTo>
                    <a:lnTo>
                      <a:pt x="39" y="311"/>
                    </a:lnTo>
                    <a:lnTo>
                      <a:pt x="41" y="319"/>
                    </a:lnTo>
                    <a:lnTo>
                      <a:pt x="43" y="322"/>
                    </a:lnTo>
                    <a:close/>
                    <a:moveTo>
                      <a:pt x="63" y="326"/>
                    </a:moveTo>
                    <a:lnTo>
                      <a:pt x="58" y="328"/>
                    </a:lnTo>
                    <a:lnTo>
                      <a:pt x="51" y="327"/>
                    </a:lnTo>
                    <a:lnTo>
                      <a:pt x="49" y="320"/>
                    </a:lnTo>
                    <a:lnTo>
                      <a:pt x="43" y="316"/>
                    </a:lnTo>
                    <a:lnTo>
                      <a:pt x="42" y="310"/>
                    </a:lnTo>
                    <a:lnTo>
                      <a:pt x="39" y="294"/>
                    </a:lnTo>
                    <a:lnTo>
                      <a:pt x="39" y="290"/>
                    </a:lnTo>
                    <a:lnTo>
                      <a:pt x="41" y="282"/>
                    </a:lnTo>
                    <a:lnTo>
                      <a:pt x="47" y="273"/>
                    </a:lnTo>
                    <a:lnTo>
                      <a:pt x="43" y="269"/>
                    </a:lnTo>
                    <a:lnTo>
                      <a:pt x="47" y="264"/>
                    </a:lnTo>
                    <a:lnTo>
                      <a:pt x="50" y="265"/>
                    </a:lnTo>
                    <a:lnTo>
                      <a:pt x="54" y="268"/>
                    </a:lnTo>
                    <a:lnTo>
                      <a:pt x="66" y="281"/>
                    </a:lnTo>
                    <a:lnTo>
                      <a:pt x="68" y="284"/>
                    </a:lnTo>
                    <a:lnTo>
                      <a:pt x="69" y="288"/>
                    </a:lnTo>
                    <a:lnTo>
                      <a:pt x="69" y="293"/>
                    </a:lnTo>
                    <a:lnTo>
                      <a:pt x="71" y="297"/>
                    </a:lnTo>
                    <a:lnTo>
                      <a:pt x="69" y="316"/>
                    </a:lnTo>
                    <a:lnTo>
                      <a:pt x="69" y="319"/>
                    </a:lnTo>
                    <a:lnTo>
                      <a:pt x="67" y="322"/>
                    </a:lnTo>
                    <a:lnTo>
                      <a:pt x="66" y="323"/>
                    </a:lnTo>
                    <a:lnTo>
                      <a:pt x="64" y="324"/>
                    </a:lnTo>
                    <a:lnTo>
                      <a:pt x="63" y="326"/>
                    </a:lnTo>
                    <a:close/>
                    <a:moveTo>
                      <a:pt x="33" y="263"/>
                    </a:moveTo>
                    <a:lnTo>
                      <a:pt x="21" y="264"/>
                    </a:lnTo>
                    <a:lnTo>
                      <a:pt x="21" y="255"/>
                    </a:lnTo>
                    <a:lnTo>
                      <a:pt x="33" y="252"/>
                    </a:lnTo>
                    <a:lnTo>
                      <a:pt x="34" y="254"/>
                    </a:lnTo>
                    <a:lnTo>
                      <a:pt x="35" y="259"/>
                    </a:lnTo>
                    <a:lnTo>
                      <a:pt x="33" y="263"/>
                    </a:lnTo>
                    <a:close/>
                    <a:moveTo>
                      <a:pt x="100" y="247"/>
                    </a:moveTo>
                    <a:lnTo>
                      <a:pt x="94" y="273"/>
                    </a:lnTo>
                    <a:lnTo>
                      <a:pt x="87" y="282"/>
                    </a:lnTo>
                    <a:lnTo>
                      <a:pt x="89" y="286"/>
                    </a:lnTo>
                    <a:lnTo>
                      <a:pt x="90" y="289"/>
                    </a:lnTo>
                    <a:lnTo>
                      <a:pt x="84" y="295"/>
                    </a:lnTo>
                    <a:lnTo>
                      <a:pt x="83" y="298"/>
                    </a:lnTo>
                    <a:lnTo>
                      <a:pt x="79" y="294"/>
                    </a:lnTo>
                    <a:lnTo>
                      <a:pt x="77" y="293"/>
                    </a:lnTo>
                    <a:lnTo>
                      <a:pt x="73" y="290"/>
                    </a:lnTo>
                    <a:lnTo>
                      <a:pt x="71" y="274"/>
                    </a:lnTo>
                    <a:lnTo>
                      <a:pt x="68" y="277"/>
                    </a:lnTo>
                    <a:lnTo>
                      <a:pt x="62" y="271"/>
                    </a:lnTo>
                    <a:lnTo>
                      <a:pt x="60" y="268"/>
                    </a:lnTo>
                    <a:lnTo>
                      <a:pt x="63" y="261"/>
                    </a:lnTo>
                    <a:lnTo>
                      <a:pt x="67" y="263"/>
                    </a:lnTo>
                    <a:lnTo>
                      <a:pt x="69" y="264"/>
                    </a:lnTo>
                    <a:lnTo>
                      <a:pt x="71" y="260"/>
                    </a:lnTo>
                    <a:lnTo>
                      <a:pt x="75" y="250"/>
                    </a:lnTo>
                    <a:lnTo>
                      <a:pt x="77" y="250"/>
                    </a:lnTo>
                    <a:lnTo>
                      <a:pt x="100" y="246"/>
                    </a:lnTo>
                    <a:lnTo>
                      <a:pt x="100" y="247"/>
                    </a:lnTo>
                    <a:close/>
                    <a:moveTo>
                      <a:pt x="60" y="255"/>
                    </a:moveTo>
                    <a:lnTo>
                      <a:pt x="58" y="260"/>
                    </a:lnTo>
                    <a:lnTo>
                      <a:pt x="54" y="259"/>
                    </a:lnTo>
                    <a:lnTo>
                      <a:pt x="58" y="239"/>
                    </a:lnTo>
                    <a:lnTo>
                      <a:pt x="58" y="238"/>
                    </a:lnTo>
                    <a:lnTo>
                      <a:pt x="67" y="239"/>
                    </a:lnTo>
                    <a:lnTo>
                      <a:pt x="68" y="247"/>
                    </a:lnTo>
                    <a:lnTo>
                      <a:pt x="68" y="254"/>
                    </a:lnTo>
                    <a:lnTo>
                      <a:pt x="67" y="255"/>
                    </a:lnTo>
                    <a:lnTo>
                      <a:pt x="60" y="255"/>
                    </a:lnTo>
                    <a:close/>
                    <a:moveTo>
                      <a:pt x="140" y="250"/>
                    </a:moveTo>
                    <a:lnTo>
                      <a:pt x="139" y="252"/>
                    </a:lnTo>
                    <a:lnTo>
                      <a:pt x="135" y="234"/>
                    </a:lnTo>
                    <a:lnTo>
                      <a:pt x="140" y="230"/>
                    </a:lnTo>
                    <a:lnTo>
                      <a:pt x="144" y="229"/>
                    </a:lnTo>
                    <a:lnTo>
                      <a:pt x="148" y="229"/>
                    </a:lnTo>
                    <a:lnTo>
                      <a:pt x="149" y="231"/>
                    </a:lnTo>
                    <a:lnTo>
                      <a:pt x="151" y="233"/>
                    </a:lnTo>
                    <a:lnTo>
                      <a:pt x="152" y="234"/>
                    </a:lnTo>
                    <a:lnTo>
                      <a:pt x="151" y="235"/>
                    </a:lnTo>
                    <a:lnTo>
                      <a:pt x="151" y="237"/>
                    </a:lnTo>
                    <a:lnTo>
                      <a:pt x="151" y="239"/>
                    </a:lnTo>
                    <a:lnTo>
                      <a:pt x="147" y="244"/>
                    </a:lnTo>
                    <a:lnTo>
                      <a:pt x="140" y="250"/>
                    </a:lnTo>
                    <a:close/>
                    <a:moveTo>
                      <a:pt x="42" y="257"/>
                    </a:moveTo>
                    <a:lnTo>
                      <a:pt x="42" y="259"/>
                    </a:lnTo>
                    <a:lnTo>
                      <a:pt x="41" y="257"/>
                    </a:lnTo>
                    <a:lnTo>
                      <a:pt x="38" y="255"/>
                    </a:lnTo>
                    <a:lnTo>
                      <a:pt x="35" y="251"/>
                    </a:lnTo>
                    <a:lnTo>
                      <a:pt x="34" y="240"/>
                    </a:lnTo>
                    <a:lnTo>
                      <a:pt x="39" y="227"/>
                    </a:lnTo>
                    <a:lnTo>
                      <a:pt x="42" y="226"/>
                    </a:lnTo>
                    <a:lnTo>
                      <a:pt x="46" y="233"/>
                    </a:lnTo>
                    <a:lnTo>
                      <a:pt x="49" y="242"/>
                    </a:lnTo>
                    <a:lnTo>
                      <a:pt x="42" y="257"/>
                    </a:lnTo>
                    <a:close/>
                    <a:moveTo>
                      <a:pt x="34" y="230"/>
                    </a:moveTo>
                    <a:lnTo>
                      <a:pt x="29" y="230"/>
                    </a:lnTo>
                    <a:lnTo>
                      <a:pt x="25" y="217"/>
                    </a:lnTo>
                    <a:lnTo>
                      <a:pt x="32" y="217"/>
                    </a:lnTo>
                    <a:lnTo>
                      <a:pt x="34" y="230"/>
                    </a:lnTo>
                    <a:close/>
                    <a:moveTo>
                      <a:pt x="38" y="175"/>
                    </a:moveTo>
                    <a:lnTo>
                      <a:pt x="38" y="178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0" y="183"/>
                    </a:lnTo>
                    <a:lnTo>
                      <a:pt x="30" y="185"/>
                    </a:lnTo>
                    <a:lnTo>
                      <a:pt x="34" y="187"/>
                    </a:lnTo>
                    <a:lnTo>
                      <a:pt x="38" y="200"/>
                    </a:lnTo>
                    <a:lnTo>
                      <a:pt x="30" y="209"/>
                    </a:lnTo>
                    <a:lnTo>
                      <a:pt x="28" y="208"/>
                    </a:lnTo>
                    <a:lnTo>
                      <a:pt x="24" y="193"/>
                    </a:lnTo>
                    <a:lnTo>
                      <a:pt x="20" y="197"/>
                    </a:lnTo>
                    <a:lnTo>
                      <a:pt x="13" y="192"/>
                    </a:lnTo>
                    <a:lnTo>
                      <a:pt x="15" y="172"/>
                    </a:lnTo>
                    <a:lnTo>
                      <a:pt x="21" y="175"/>
                    </a:lnTo>
                    <a:lnTo>
                      <a:pt x="18" y="157"/>
                    </a:lnTo>
                    <a:lnTo>
                      <a:pt x="18" y="144"/>
                    </a:lnTo>
                    <a:lnTo>
                      <a:pt x="17" y="133"/>
                    </a:lnTo>
                    <a:lnTo>
                      <a:pt x="20" y="130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5" y="137"/>
                    </a:lnTo>
                    <a:lnTo>
                      <a:pt x="32" y="154"/>
                    </a:lnTo>
                    <a:lnTo>
                      <a:pt x="41" y="159"/>
                    </a:lnTo>
                    <a:lnTo>
                      <a:pt x="41" y="166"/>
                    </a:lnTo>
                    <a:lnTo>
                      <a:pt x="37" y="170"/>
                    </a:lnTo>
                    <a:lnTo>
                      <a:pt x="38" y="175"/>
                    </a:lnTo>
                    <a:close/>
                    <a:moveTo>
                      <a:pt x="58" y="148"/>
                    </a:moveTo>
                    <a:lnTo>
                      <a:pt x="50" y="151"/>
                    </a:lnTo>
                    <a:lnTo>
                      <a:pt x="26" y="108"/>
                    </a:lnTo>
                    <a:lnTo>
                      <a:pt x="39" y="117"/>
                    </a:lnTo>
                    <a:lnTo>
                      <a:pt x="55" y="130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8" y="148"/>
                    </a:lnTo>
                    <a:close/>
                    <a:moveTo>
                      <a:pt x="13" y="96"/>
                    </a:moveTo>
                    <a:lnTo>
                      <a:pt x="21" y="128"/>
                    </a:lnTo>
                    <a:lnTo>
                      <a:pt x="12" y="119"/>
                    </a:lnTo>
                    <a:lnTo>
                      <a:pt x="7" y="100"/>
                    </a:lnTo>
                    <a:lnTo>
                      <a:pt x="13" y="96"/>
                    </a:lnTo>
                    <a:close/>
                    <a:moveTo>
                      <a:pt x="60" y="117"/>
                    </a:moveTo>
                    <a:lnTo>
                      <a:pt x="59" y="123"/>
                    </a:lnTo>
                    <a:lnTo>
                      <a:pt x="38" y="111"/>
                    </a:lnTo>
                    <a:lnTo>
                      <a:pt x="34" y="108"/>
                    </a:lnTo>
                    <a:lnTo>
                      <a:pt x="28" y="93"/>
                    </a:lnTo>
                    <a:lnTo>
                      <a:pt x="33" y="95"/>
                    </a:lnTo>
                    <a:lnTo>
                      <a:pt x="41" y="98"/>
                    </a:lnTo>
                    <a:lnTo>
                      <a:pt x="47" y="100"/>
                    </a:lnTo>
                    <a:lnTo>
                      <a:pt x="49" y="100"/>
                    </a:lnTo>
                    <a:lnTo>
                      <a:pt x="51" y="102"/>
                    </a:lnTo>
                    <a:lnTo>
                      <a:pt x="52" y="104"/>
                    </a:lnTo>
                    <a:lnTo>
                      <a:pt x="56" y="111"/>
                    </a:lnTo>
                    <a:lnTo>
                      <a:pt x="60" y="117"/>
                    </a:lnTo>
                    <a:close/>
                    <a:moveTo>
                      <a:pt x="105" y="146"/>
                    </a:moveTo>
                    <a:lnTo>
                      <a:pt x="98" y="148"/>
                    </a:lnTo>
                    <a:lnTo>
                      <a:pt x="96" y="144"/>
                    </a:lnTo>
                    <a:lnTo>
                      <a:pt x="83" y="129"/>
                    </a:lnTo>
                    <a:lnTo>
                      <a:pt x="75" y="119"/>
                    </a:lnTo>
                    <a:lnTo>
                      <a:pt x="90" y="115"/>
                    </a:lnTo>
                    <a:lnTo>
                      <a:pt x="90" y="108"/>
                    </a:lnTo>
                    <a:lnTo>
                      <a:pt x="107" y="102"/>
                    </a:lnTo>
                    <a:lnTo>
                      <a:pt x="119" y="83"/>
                    </a:lnTo>
                    <a:lnTo>
                      <a:pt x="121" y="85"/>
                    </a:lnTo>
                    <a:lnTo>
                      <a:pt x="126" y="90"/>
                    </a:lnTo>
                    <a:lnTo>
                      <a:pt x="123" y="96"/>
                    </a:lnTo>
                    <a:lnTo>
                      <a:pt x="118" y="113"/>
                    </a:lnTo>
                    <a:lnTo>
                      <a:pt x="117" y="120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38"/>
                    </a:lnTo>
                    <a:lnTo>
                      <a:pt x="105" y="141"/>
                    </a:lnTo>
                    <a:lnTo>
                      <a:pt x="105" y="146"/>
                    </a:lnTo>
                    <a:close/>
                    <a:moveTo>
                      <a:pt x="15" y="87"/>
                    </a:moveTo>
                    <a:lnTo>
                      <a:pt x="12" y="95"/>
                    </a:lnTo>
                    <a:lnTo>
                      <a:pt x="4" y="91"/>
                    </a:lnTo>
                    <a:lnTo>
                      <a:pt x="5" y="70"/>
                    </a:lnTo>
                    <a:lnTo>
                      <a:pt x="12" y="79"/>
                    </a:lnTo>
                    <a:lnTo>
                      <a:pt x="11" y="85"/>
                    </a:lnTo>
                    <a:lnTo>
                      <a:pt x="16" y="86"/>
                    </a:lnTo>
                    <a:lnTo>
                      <a:pt x="15" y="87"/>
                    </a:lnTo>
                    <a:close/>
                    <a:moveTo>
                      <a:pt x="56" y="96"/>
                    </a:moveTo>
                    <a:lnTo>
                      <a:pt x="54" y="102"/>
                    </a:lnTo>
                    <a:lnTo>
                      <a:pt x="33" y="85"/>
                    </a:lnTo>
                    <a:lnTo>
                      <a:pt x="28" y="75"/>
                    </a:lnTo>
                    <a:lnTo>
                      <a:pt x="24" y="70"/>
                    </a:lnTo>
                    <a:lnTo>
                      <a:pt x="24" y="62"/>
                    </a:lnTo>
                    <a:lnTo>
                      <a:pt x="25" y="58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7"/>
                    </a:lnTo>
                    <a:lnTo>
                      <a:pt x="46" y="82"/>
                    </a:lnTo>
                    <a:lnTo>
                      <a:pt x="56" y="96"/>
                    </a:lnTo>
                    <a:close/>
                    <a:moveTo>
                      <a:pt x="1" y="39"/>
                    </a:moveTo>
                    <a:lnTo>
                      <a:pt x="4" y="41"/>
                    </a:lnTo>
                    <a:lnTo>
                      <a:pt x="5" y="40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5" y="49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9"/>
                    </a:lnTo>
                    <a:close/>
                    <a:moveTo>
                      <a:pt x="30" y="43"/>
                    </a:moveTo>
                    <a:lnTo>
                      <a:pt x="33" y="57"/>
                    </a:lnTo>
                    <a:lnTo>
                      <a:pt x="25" y="49"/>
                    </a:lnTo>
                    <a:lnTo>
                      <a:pt x="22" y="39"/>
                    </a:lnTo>
                    <a:lnTo>
                      <a:pt x="30" y="43"/>
                    </a:lnTo>
                    <a:close/>
                    <a:moveTo>
                      <a:pt x="193" y="15"/>
                    </a:moveTo>
                    <a:lnTo>
                      <a:pt x="190" y="27"/>
                    </a:lnTo>
                    <a:lnTo>
                      <a:pt x="198" y="35"/>
                    </a:lnTo>
                    <a:lnTo>
                      <a:pt x="210" y="45"/>
                    </a:lnTo>
                    <a:lnTo>
                      <a:pt x="221" y="34"/>
                    </a:lnTo>
                    <a:lnTo>
                      <a:pt x="228" y="36"/>
                    </a:lnTo>
                    <a:lnTo>
                      <a:pt x="229" y="36"/>
                    </a:lnTo>
                    <a:lnTo>
                      <a:pt x="234" y="31"/>
                    </a:lnTo>
                    <a:lnTo>
                      <a:pt x="237" y="38"/>
                    </a:lnTo>
                    <a:lnTo>
                      <a:pt x="236" y="41"/>
                    </a:lnTo>
                    <a:lnTo>
                      <a:pt x="240" y="47"/>
                    </a:lnTo>
                    <a:lnTo>
                      <a:pt x="257" y="39"/>
                    </a:lnTo>
                    <a:lnTo>
                      <a:pt x="257" y="31"/>
                    </a:lnTo>
                    <a:lnTo>
                      <a:pt x="262" y="32"/>
                    </a:lnTo>
                    <a:lnTo>
                      <a:pt x="265" y="40"/>
                    </a:lnTo>
                    <a:lnTo>
                      <a:pt x="268" y="39"/>
                    </a:lnTo>
                    <a:lnTo>
                      <a:pt x="267" y="45"/>
                    </a:lnTo>
                    <a:lnTo>
                      <a:pt x="275" y="43"/>
                    </a:lnTo>
                    <a:lnTo>
                      <a:pt x="276" y="49"/>
                    </a:lnTo>
                    <a:lnTo>
                      <a:pt x="275" y="51"/>
                    </a:lnTo>
                    <a:lnTo>
                      <a:pt x="265" y="57"/>
                    </a:lnTo>
                    <a:lnTo>
                      <a:pt x="262" y="60"/>
                    </a:lnTo>
                    <a:lnTo>
                      <a:pt x="263" y="62"/>
                    </a:lnTo>
                    <a:lnTo>
                      <a:pt x="265" y="65"/>
                    </a:lnTo>
                    <a:lnTo>
                      <a:pt x="275" y="65"/>
                    </a:lnTo>
                    <a:lnTo>
                      <a:pt x="280" y="61"/>
                    </a:lnTo>
                    <a:lnTo>
                      <a:pt x="291" y="66"/>
                    </a:lnTo>
                    <a:lnTo>
                      <a:pt x="288" y="70"/>
                    </a:lnTo>
                    <a:lnTo>
                      <a:pt x="282" y="69"/>
                    </a:lnTo>
                    <a:lnTo>
                      <a:pt x="279" y="85"/>
                    </a:lnTo>
                    <a:lnTo>
                      <a:pt x="293" y="86"/>
                    </a:lnTo>
                    <a:lnTo>
                      <a:pt x="292" y="94"/>
                    </a:lnTo>
                    <a:lnTo>
                      <a:pt x="292" y="100"/>
                    </a:lnTo>
                    <a:lnTo>
                      <a:pt x="305" y="104"/>
                    </a:lnTo>
                    <a:lnTo>
                      <a:pt x="309" y="108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47" y="116"/>
                    </a:lnTo>
                    <a:lnTo>
                      <a:pt x="352" y="119"/>
                    </a:lnTo>
                    <a:lnTo>
                      <a:pt x="348" y="121"/>
                    </a:lnTo>
                    <a:lnTo>
                      <a:pt x="354" y="123"/>
                    </a:lnTo>
                    <a:lnTo>
                      <a:pt x="363" y="124"/>
                    </a:lnTo>
                    <a:lnTo>
                      <a:pt x="373" y="132"/>
                    </a:lnTo>
                    <a:lnTo>
                      <a:pt x="372" y="151"/>
                    </a:lnTo>
                    <a:lnTo>
                      <a:pt x="375" y="154"/>
                    </a:lnTo>
                    <a:lnTo>
                      <a:pt x="382" y="163"/>
                    </a:lnTo>
                    <a:lnTo>
                      <a:pt x="375" y="189"/>
                    </a:lnTo>
                    <a:lnTo>
                      <a:pt x="373" y="191"/>
                    </a:lnTo>
                    <a:lnTo>
                      <a:pt x="369" y="217"/>
                    </a:lnTo>
                    <a:lnTo>
                      <a:pt x="368" y="222"/>
                    </a:lnTo>
                    <a:lnTo>
                      <a:pt x="357" y="234"/>
                    </a:lnTo>
                    <a:lnTo>
                      <a:pt x="352" y="252"/>
                    </a:lnTo>
                    <a:lnTo>
                      <a:pt x="338" y="271"/>
                    </a:lnTo>
                    <a:lnTo>
                      <a:pt x="329" y="290"/>
                    </a:lnTo>
                    <a:lnTo>
                      <a:pt x="320" y="295"/>
                    </a:lnTo>
                    <a:lnTo>
                      <a:pt x="305" y="298"/>
                    </a:lnTo>
                    <a:lnTo>
                      <a:pt x="300" y="302"/>
                    </a:lnTo>
                    <a:lnTo>
                      <a:pt x="287" y="322"/>
                    </a:lnTo>
                    <a:lnTo>
                      <a:pt x="285" y="323"/>
                    </a:lnTo>
                    <a:lnTo>
                      <a:pt x="285" y="333"/>
                    </a:lnTo>
                    <a:lnTo>
                      <a:pt x="285" y="337"/>
                    </a:lnTo>
                    <a:lnTo>
                      <a:pt x="276" y="348"/>
                    </a:lnTo>
                    <a:lnTo>
                      <a:pt x="259" y="349"/>
                    </a:lnTo>
                    <a:lnTo>
                      <a:pt x="231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3" y="365"/>
                    </a:lnTo>
                    <a:lnTo>
                      <a:pt x="219" y="364"/>
                    </a:lnTo>
                    <a:lnTo>
                      <a:pt x="215" y="360"/>
                    </a:lnTo>
                    <a:lnTo>
                      <a:pt x="221" y="345"/>
                    </a:lnTo>
                    <a:lnTo>
                      <a:pt x="223" y="328"/>
                    </a:lnTo>
                    <a:lnTo>
                      <a:pt x="220" y="324"/>
                    </a:lnTo>
                    <a:lnTo>
                      <a:pt x="202" y="324"/>
                    </a:lnTo>
                    <a:lnTo>
                      <a:pt x="187" y="335"/>
                    </a:lnTo>
                    <a:lnTo>
                      <a:pt x="174" y="335"/>
                    </a:lnTo>
                    <a:lnTo>
                      <a:pt x="165" y="345"/>
                    </a:lnTo>
                    <a:lnTo>
                      <a:pt x="164" y="354"/>
                    </a:lnTo>
                    <a:lnTo>
                      <a:pt x="157" y="358"/>
                    </a:lnTo>
                    <a:lnTo>
                      <a:pt x="151" y="370"/>
                    </a:lnTo>
                    <a:lnTo>
                      <a:pt x="148" y="384"/>
                    </a:lnTo>
                    <a:lnTo>
                      <a:pt x="145" y="384"/>
                    </a:lnTo>
                    <a:lnTo>
                      <a:pt x="140" y="382"/>
                    </a:lnTo>
                    <a:lnTo>
                      <a:pt x="132" y="379"/>
                    </a:lnTo>
                    <a:lnTo>
                      <a:pt x="119" y="382"/>
                    </a:lnTo>
                    <a:lnTo>
                      <a:pt x="119" y="377"/>
                    </a:lnTo>
                    <a:lnTo>
                      <a:pt x="111" y="374"/>
                    </a:lnTo>
                    <a:lnTo>
                      <a:pt x="111" y="373"/>
                    </a:lnTo>
                    <a:lnTo>
                      <a:pt x="109" y="370"/>
                    </a:lnTo>
                    <a:lnTo>
                      <a:pt x="104" y="364"/>
                    </a:lnTo>
                    <a:lnTo>
                      <a:pt x="111" y="365"/>
                    </a:lnTo>
                    <a:lnTo>
                      <a:pt x="118" y="360"/>
                    </a:lnTo>
                    <a:lnTo>
                      <a:pt x="117" y="356"/>
                    </a:lnTo>
                    <a:lnTo>
                      <a:pt x="106" y="358"/>
                    </a:lnTo>
                    <a:lnTo>
                      <a:pt x="100" y="360"/>
                    </a:lnTo>
                    <a:lnTo>
                      <a:pt x="100" y="353"/>
                    </a:lnTo>
                    <a:lnTo>
                      <a:pt x="105" y="348"/>
                    </a:lnTo>
                    <a:lnTo>
                      <a:pt x="110" y="344"/>
                    </a:lnTo>
                    <a:lnTo>
                      <a:pt x="119" y="340"/>
                    </a:lnTo>
                    <a:lnTo>
                      <a:pt x="119" y="337"/>
                    </a:lnTo>
                    <a:lnTo>
                      <a:pt x="121" y="335"/>
                    </a:lnTo>
                    <a:lnTo>
                      <a:pt x="122" y="332"/>
                    </a:lnTo>
                    <a:lnTo>
                      <a:pt x="124" y="337"/>
                    </a:lnTo>
                    <a:lnTo>
                      <a:pt x="128" y="340"/>
                    </a:lnTo>
                    <a:lnTo>
                      <a:pt x="140" y="343"/>
                    </a:lnTo>
                    <a:lnTo>
                      <a:pt x="141" y="343"/>
                    </a:lnTo>
                    <a:lnTo>
                      <a:pt x="145" y="341"/>
                    </a:lnTo>
                    <a:lnTo>
                      <a:pt x="145" y="340"/>
                    </a:lnTo>
                    <a:lnTo>
                      <a:pt x="149" y="332"/>
                    </a:lnTo>
                    <a:lnTo>
                      <a:pt x="161" y="327"/>
                    </a:lnTo>
                    <a:lnTo>
                      <a:pt x="165" y="323"/>
                    </a:lnTo>
                    <a:lnTo>
                      <a:pt x="172" y="322"/>
                    </a:lnTo>
                    <a:lnTo>
                      <a:pt x="174" y="320"/>
                    </a:lnTo>
                    <a:lnTo>
                      <a:pt x="179" y="319"/>
                    </a:lnTo>
                    <a:lnTo>
                      <a:pt x="181" y="318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7" y="315"/>
                    </a:lnTo>
                    <a:lnTo>
                      <a:pt x="174" y="318"/>
                    </a:lnTo>
                    <a:lnTo>
                      <a:pt x="164" y="320"/>
                    </a:lnTo>
                    <a:lnTo>
                      <a:pt x="162" y="320"/>
                    </a:lnTo>
                    <a:lnTo>
                      <a:pt x="156" y="324"/>
                    </a:lnTo>
                    <a:lnTo>
                      <a:pt x="151" y="327"/>
                    </a:lnTo>
                    <a:lnTo>
                      <a:pt x="151" y="328"/>
                    </a:lnTo>
                    <a:lnTo>
                      <a:pt x="144" y="329"/>
                    </a:lnTo>
                    <a:lnTo>
                      <a:pt x="141" y="335"/>
                    </a:lnTo>
                    <a:lnTo>
                      <a:pt x="140" y="335"/>
                    </a:lnTo>
                    <a:lnTo>
                      <a:pt x="134" y="336"/>
                    </a:lnTo>
                    <a:lnTo>
                      <a:pt x="130" y="335"/>
                    </a:lnTo>
                    <a:lnTo>
                      <a:pt x="126" y="329"/>
                    </a:lnTo>
                    <a:lnTo>
                      <a:pt x="128" y="324"/>
                    </a:lnTo>
                    <a:lnTo>
                      <a:pt x="131" y="319"/>
                    </a:lnTo>
                    <a:lnTo>
                      <a:pt x="131" y="318"/>
                    </a:lnTo>
                    <a:lnTo>
                      <a:pt x="131" y="312"/>
                    </a:lnTo>
                    <a:lnTo>
                      <a:pt x="131" y="309"/>
                    </a:lnTo>
                    <a:lnTo>
                      <a:pt x="128" y="310"/>
                    </a:lnTo>
                    <a:lnTo>
                      <a:pt x="126" y="318"/>
                    </a:lnTo>
                    <a:lnTo>
                      <a:pt x="122" y="324"/>
                    </a:lnTo>
                    <a:lnTo>
                      <a:pt x="118" y="328"/>
                    </a:lnTo>
                    <a:lnTo>
                      <a:pt x="114" y="331"/>
                    </a:lnTo>
                    <a:lnTo>
                      <a:pt x="111" y="327"/>
                    </a:lnTo>
                    <a:lnTo>
                      <a:pt x="109" y="323"/>
                    </a:lnTo>
                    <a:lnTo>
                      <a:pt x="107" y="320"/>
                    </a:lnTo>
                    <a:lnTo>
                      <a:pt x="106" y="314"/>
                    </a:lnTo>
                    <a:lnTo>
                      <a:pt x="101" y="310"/>
                    </a:lnTo>
                    <a:lnTo>
                      <a:pt x="96" y="311"/>
                    </a:lnTo>
                    <a:lnTo>
                      <a:pt x="94" y="311"/>
                    </a:lnTo>
                    <a:lnTo>
                      <a:pt x="92" y="309"/>
                    </a:lnTo>
                    <a:lnTo>
                      <a:pt x="94" y="303"/>
                    </a:lnTo>
                    <a:lnTo>
                      <a:pt x="100" y="302"/>
                    </a:lnTo>
                    <a:lnTo>
                      <a:pt x="102" y="298"/>
                    </a:lnTo>
                    <a:lnTo>
                      <a:pt x="104" y="293"/>
                    </a:lnTo>
                    <a:lnTo>
                      <a:pt x="107" y="289"/>
                    </a:lnTo>
                    <a:lnTo>
                      <a:pt x="109" y="289"/>
                    </a:lnTo>
                    <a:lnTo>
                      <a:pt x="114" y="288"/>
                    </a:lnTo>
                    <a:lnTo>
                      <a:pt x="119" y="286"/>
                    </a:lnTo>
                    <a:lnTo>
                      <a:pt x="121" y="286"/>
                    </a:lnTo>
                    <a:lnTo>
                      <a:pt x="122" y="286"/>
                    </a:lnTo>
                    <a:lnTo>
                      <a:pt x="127" y="285"/>
                    </a:lnTo>
                    <a:lnTo>
                      <a:pt x="128" y="284"/>
                    </a:lnTo>
                    <a:lnTo>
                      <a:pt x="130" y="284"/>
                    </a:lnTo>
                    <a:lnTo>
                      <a:pt x="132" y="284"/>
                    </a:lnTo>
                    <a:lnTo>
                      <a:pt x="136" y="282"/>
                    </a:lnTo>
                    <a:lnTo>
                      <a:pt x="138" y="281"/>
                    </a:lnTo>
                    <a:lnTo>
                      <a:pt x="140" y="277"/>
                    </a:lnTo>
                    <a:lnTo>
                      <a:pt x="140" y="276"/>
                    </a:lnTo>
                    <a:lnTo>
                      <a:pt x="138" y="273"/>
                    </a:lnTo>
                    <a:lnTo>
                      <a:pt x="139" y="268"/>
                    </a:lnTo>
                    <a:lnTo>
                      <a:pt x="140" y="264"/>
                    </a:lnTo>
                    <a:lnTo>
                      <a:pt x="144" y="257"/>
                    </a:lnTo>
                    <a:lnTo>
                      <a:pt x="151" y="252"/>
                    </a:lnTo>
                    <a:lnTo>
                      <a:pt x="152" y="251"/>
                    </a:lnTo>
                    <a:lnTo>
                      <a:pt x="160" y="251"/>
                    </a:lnTo>
                    <a:lnTo>
                      <a:pt x="168" y="250"/>
                    </a:lnTo>
                    <a:lnTo>
                      <a:pt x="169" y="250"/>
                    </a:lnTo>
                    <a:lnTo>
                      <a:pt x="173" y="248"/>
                    </a:lnTo>
                    <a:lnTo>
                      <a:pt x="178" y="246"/>
                    </a:lnTo>
                    <a:lnTo>
                      <a:pt x="182" y="243"/>
                    </a:lnTo>
                    <a:lnTo>
                      <a:pt x="182" y="240"/>
                    </a:lnTo>
                    <a:lnTo>
                      <a:pt x="183" y="235"/>
                    </a:lnTo>
                    <a:lnTo>
                      <a:pt x="179" y="233"/>
                    </a:lnTo>
                    <a:lnTo>
                      <a:pt x="178" y="235"/>
                    </a:lnTo>
                    <a:lnTo>
                      <a:pt x="177" y="239"/>
                    </a:lnTo>
                    <a:lnTo>
                      <a:pt x="165" y="246"/>
                    </a:lnTo>
                    <a:lnTo>
                      <a:pt x="164" y="243"/>
                    </a:lnTo>
                    <a:lnTo>
                      <a:pt x="164" y="242"/>
                    </a:lnTo>
                    <a:lnTo>
                      <a:pt x="161" y="235"/>
                    </a:lnTo>
                    <a:lnTo>
                      <a:pt x="160" y="235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60" y="218"/>
                    </a:lnTo>
                    <a:lnTo>
                      <a:pt x="165" y="218"/>
                    </a:lnTo>
                    <a:lnTo>
                      <a:pt x="166" y="217"/>
                    </a:lnTo>
                    <a:lnTo>
                      <a:pt x="174" y="214"/>
                    </a:lnTo>
                    <a:lnTo>
                      <a:pt x="176" y="209"/>
                    </a:lnTo>
                    <a:lnTo>
                      <a:pt x="178" y="205"/>
                    </a:lnTo>
                    <a:lnTo>
                      <a:pt x="182" y="197"/>
                    </a:lnTo>
                    <a:lnTo>
                      <a:pt x="190" y="195"/>
                    </a:lnTo>
                    <a:lnTo>
                      <a:pt x="196" y="191"/>
                    </a:lnTo>
                    <a:lnTo>
                      <a:pt x="198" y="188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2" y="182"/>
                    </a:lnTo>
                    <a:lnTo>
                      <a:pt x="208" y="183"/>
                    </a:lnTo>
                    <a:lnTo>
                      <a:pt x="216" y="180"/>
                    </a:lnTo>
                    <a:lnTo>
                      <a:pt x="219" y="175"/>
                    </a:lnTo>
                    <a:lnTo>
                      <a:pt x="227" y="168"/>
                    </a:lnTo>
                    <a:lnTo>
                      <a:pt x="228" y="167"/>
                    </a:lnTo>
                    <a:lnTo>
                      <a:pt x="233" y="170"/>
                    </a:lnTo>
                    <a:lnTo>
                      <a:pt x="240" y="176"/>
                    </a:lnTo>
                    <a:lnTo>
                      <a:pt x="238" y="178"/>
                    </a:lnTo>
                    <a:lnTo>
                      <a:pt x="233" y="189"/>
                    </a:lnTo>
                    <a:lnTo>
                      <a:pt x="228" y="202"/>
                    </a:lnTo>
                    <a:lnTo>
                      <a:pt x="225" y="210"/>
                    </a:lnTo>
                    <a:lnTo>
                      <a:pt x="221" y="220"/>
                    </a:lnTo>
                    <a:lnTo>
                      <a:pt x="219" y="227"/>
                    </a:lnTo>
                    <a:lnTo>
                      <a:pt x="216" y="234"/>
                    </a:lnTo>
                    <a:lnTo>
                      <a:pt x="216" y="235"/>
                    </a:lnTo>
                    <a:lnTo>
                      <a:pt x="215" y="242"/>
                    </a:lnTo>
                    <a:lnTo>
                      <a:pt x="212" y="247"/>
                    </a:lnTo>
                    <a:lnTo>
                      <a:pt x="211" y="252"/>
                    </a:lnTo>
                    <a:lnTo>
                      <a:pt x="211" y="254"/>
                    </a:lnTo>
                    <a:lnTo>
                      <a:pt x="212" y="257"/>
                    </a:lnTo>
                    <a:lnTo>
                      <a:pt x="213" y="259"/>
                    </a:lnTo>
                    <a:lnTo>
                      <a:pt x="216" y="248"/>
                    </a:lnTo>
                    <a:lnTo>
                      <a:pt x="219" y="244"/>
                    </a:lnTo>
                    <a:lnTo>
                      <a:pt x="220" y="238"/>
                    </a:lnTo>
                    <a:lnTo>
                      <a:pt x="220" y="237"/>
                    </a:lnTo>
                    <a:lnTo>
                      <a:pt x="228" y="220"/>
                    </a:lnTo>
                    <a:lnTo>
                      <a:pt x="231" y="208"/>
                    </a:lnTo>
                    <a:lnTo>
                      <a:pt x="236" y="193"/>
                    </a:lnTo>
                    <a:lnTo>
                      <a:pt x="240" y="185"/>
                    </a:lnTo>
                    <a:lnTo>
                      <a:pt x="242" y="182"/>
                    </a:lnTo>
                    <a:lnTo>
                      <a:pt x="246" y="187"/>
                    </a:lnTo>
                    <a:lnTo>
                      <a:pt x="246" y="182"/>
                    </a:lnTo>
                    <a:lnTo>
                      <a:pt x="245" y="180"/>
                    </a:lnTo>
                    <a:lnTo>
                      <a:pt x="249" y="175"/>
                    </a:lnTo>
                    <a:lnTo>
                      <a:pt x="253" y="171"/>
                    </a:lnTo>
                    <a:lnTo>
                      <a:pt x="265" y="162"/>
                    </a:lnTo>
                    <a:lnTo>
                      <a:pt x="266" y="162"/>
                    </a:lnTo>
                    <a:lnTo>
                      <a:pt x="271" y="163"/>
                    </a:lnTo>
                    <a:lnTo>
                      <a:pt x="272" y="163"/>
                    </a:lnTo>
                    <a:lnTo>
                      <a:pt x="284" y="162"/>
                    </a:lnTo>
                    <a:lnTo>
                      <a:pt x="291" y="165"/>
                    </a:lnTo>
                    <a:lnTo>
                      <a:pt x="293" y="167"/>
                    </a:lnTo>
                    <a:lnTo>
                      <a:pt x="293" y="168"/>
                    </a:lnTo>
                    <a:lnTo>
                      <a:pt x="299" y="165"/>
                    </a:lnTo>
                    <a:lnTo>
                      <a:pt x="303" y="162"/>
                    </a:lnTo>
                    <a:lnTo>
                      <a:pt x="301" y="159"/>
                    </a:lnTo>
                    <a:lnTo>
                      <a:pt x="299" y="159"/>
                    </a:lnTo>
                    <a:lnTo>
                      <a:pt x="295" y="159"/>
                    </a:lnTo>
                    <a:lnTo>
                      <a:pt x="287" y="155"/>
                    </a:lnTo>
                    <a:lnTo>
                      <a:pt x="282" y="157"/>
                    </a:lnTo>
                    <a:lnTo>
                      <a:pt x="280" y="157"/>
                    </a:lnTo>
                    <a:lnTo>
                      <a:pt x="276" y="157"/>
                    </a:lnTo>
                    <a:lnTo>
                      <a:pt x="282" y="149"/>
                    </a:lnTo>
                    <a:lnTo>
                      <a:pt x="288" y="141"/>
                    </a:lnTo>
                    <a:lnTo>
                      <a:pt x="291" y="138"/>
                    </a:lnTo>
                    <a:lnTo>
                      <a:pt x="288" y="136"/>
                    </a:lnTo>
                    <a:lnTo>
                      <a:pt x="283" y="140"/>
                    </a:lnTo>
                    <a:lnTo>
                      <a:pt x="279" y="146"/>
                    </a:lnTo>
                    <a:lnTo>
                      <a:pt x="279" y="140"/>
                    </a:lnTo>
                    <a:lnTo>
                      <a:pt x="276" y="141"/>
                    </a:lnTo>
                    <a:lnTo>
                      <a:pt x="274" y="148"/>
                    </a:lnTo>
                    <a:lnTo>
                      <a:pt x="275" y="150"/>
                    </a:lnTo>
                    <a:lnTo>
                      <a:pt x="271" y="158"/>
                    </a:lnTo>
                    <a:lnTo>
                      <a:pt x="270" y="159"/>
                    </a:lnTo>
                    <a:lnTo>
                      <a:pt x="265" y="157"/>
                    </a:lnTo>
                    <a:lnTo>
                      <a:pt x="259" y="159"/>
                    </a:lnTo>
                    <a:lnTo>
                      <a:pt x="253" y="162"/>
                    </a:lnTo>
                    <a:lnTo>
                      <a:pt x="245" y="170"/>
                    </a:lnTo>
                    <a:lnTo>
                      <a:pt x="241" y="167"/>
                    </a:lnTo>
                    <a:lnTo>
                      <a:pt x="237" y="162"/>
                    </a:lnTo>
                    <a:lnTo>
                      <a:pt x="238" y="161"/>
                    </a:lnTo>
                    <a:lnTo>
                      <a:pt x="246" y="154"/>
                    </a:lnTo>
                    <a:lnTo>
                      <a:pt x="250" y="148"/>
                    </a:lnTo>
                    <a:lnTo>
                      <a:pt x="249" y="146"/>
                    </a:lnTo>
                    <a:lnTo>
                      <a:pt x="244" y="151"/>
                    </a:lnTo>
                    <a:lnTo>
                      <a:pt x="238" y="157"/>
                    </a:lnTo>
                    <a:lnTo>
                      <a:pt x="234" y="158"/>
                    </a:lnTo>
                    <a:lnTo>
                      <a:pt x="233" y="162"/>
                    </a:lnTo>
                    <a:lnTo>
                      <a:pt x="227" y="162"/>
                    </a:lnTo>
                    <a:lnTo>
                      <a:pt x="223" y="162"/>
                    </a:lnTo>
                    <a:lnTo>
                      <a:pt x="219" y="163"/>
                    </a:lnTo>
                    <a:lnTo>
                      <a:pt x="212" y="166"/>
                    </a:lnTo>
                    <a:lnTo>
                      <a:pt x="208" y="166"/>
                    </a:lnTo>
                    <a:lnTo>
                      <a:pt x="206" y="170"/>
                    </a:lnTo>
                    <a:lnTo>
                      <a:pt x="199" y="170"/>
                    </a:lnTo>
                    <a:lnTo>
                      <a:pt x="190" y="174"/>
                    </a:lnTo>
                    <a:lnTo>
                      <a:pt x="189" y="172"/>
                    </a:lnTo>
                    <a:lnTo>
                      <a:pt x="186" y="165"/>
                    </a:lnTo>
                    <a:lnTo>
                      <a:pt x="186" y="162"/>
                    </a:lnTo>
                    <a:lnTo>
                      <a:pt x="185" y="151"/>
                    </a:lnTo>
                    <a:lnTo>
                      <a:pt x="181" y="154"/>
                    </a:lnTo>
                    <a:lnTo>
                      <a:pt x="182" y="166"/>
                    </a:lnTo>
                    <a:lnTo>
                      <a:pt x="185" y="171"/>
                    </a:lnTo>
                    <a:lnTo>
                      <a:pt x="186" y="174"/>
                    </a:lnTo>
                    <a:lnTo>
                      <a:pt x="187" y="176"/>
                    </a:lnTo>
                    <a:lnTo>
                      <a:pt x="177" y="176"/>
                    </a:lnTo>
                    <a:lnTo>
                      <a:pt x="172" y="178"/>
                    </a:lnTo>
                    <a:lnTo>
                      <a:pt x="178" y="185"/>
                    </a:lnTo>
                    <a:lnTo>
                      <a:pt x="178" y="189"/>
                    </a:lnTo>
                    <a:lnTo>
                      <a:pt x="174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201"/>
                    </a:lnTo>
                    <a:lnTo>
                      <a:pt x="168" y="210"/>
                    </a:lnTo>
                    <a:lnTo>
                      <a:pt x="165" y="209"/>
                    </a:lnTo>
                    <a:lnTo>
                      <a:pt x="152" y="200"/>
                    </a:lnTo>
                    <a:lnTo>
                      <a:pt x="151" y="202"/>
                    </a:lnTo>
                    <a:lnTo>
                      <a:pt x="151" y="204"/>
                    </a:lnTo>
                    <a:lnTo>
                      <a:pt x="147" y="209"/>
                    </a:lnTo>
                    <a:lnTo>
                      <a:pt x="140" y="218"/>
                    </a:lnTo>
                    <a:lnTo>
                      <a:pt x="140" y="220"/>
                    </a:lnTo>
                    <a:lnTo>
                      <a:pt x="139" y="225"/>
                    </a:lnTo>
                    <a:lnTo>
                      <a:pt x="138" y="229"/>
                    </a:lnTo>
                    <a:lnTo>
                      <a:pt x="130" y="229"/>
                    </a:lnTo>
                    <a:lnTo>
                      <a:pt x="128" y="235"/>
                    </a:lnTo>
                    <a:lnTo>
                      <a:pt x="130" y="240"/>
                    </a:lnTo>
                    <a:lnTo>
                      <a:pt x="131" y="246"/>
                    </a:lnTo>
                    <a:lnTo>
                      <a:pt x="130" y="254"/>
                    </a:lnTo>
                    <a:lnTo>
                      <a:pt x="128" y="257"/>
                    </a:lnTo>
                    <a:lnTo>
                      <a:pt x="127" y="261"/>
                    </a:lnTo>
                    <a:lnTo>
                      <a:pt x="122" y="268"/>
                    </a:lnTo>
                    <a:lnTo>
                      <a:pt x="118" y="271"/>
                    </a:lnTo>
                    <a:lnTo>
                      <a:pt x="115" y="272"/>
                    </a:lnTo>
                    <a:lnTo>
                      <a:pt x="115" y="267"/>
                    </a:lnTo>
                    <a:lnTo>
                      <a:pt x="109" y="271"/>
                    </a:lnTo>
                    <a:lnTo>
                      <a:pt x="107" y="272"/>
                    </a:lnTo>
                    <a:lnTo>
                      <a:pt x="105" y="272"/>
                    </a:lnTo>
                    <a:lnTo>
                      <a:pt x="106" y="269"/>
                    </a:lnTo>
                    <a:lnTo>
                      <a:pt x="106" y="265"/>
                    </a:lnTo>
                    <a:lnTo>
                      <a:pt x="106" y="260"/>
                    </a:lnTo>
                    <a:lnTo>
                      <a:pt x="105" y="254"/>
                    </a:lnTo>
                    <a:lnTo>
                      <a:pt x="106" y="250"/>
                    </a:lnTo>
                    <a:lnTo>
                      <a:pt x="111" y="251"/>
                    </a:lnTo>
                    <a:lnTo>
                      <a:pt x="114" y="252"/>
                    </a:lnTo>
                    <a:lnTo>
                      <a:pt x="118" y="246"/>
                    </a:lnTo>
                    <a:lnTo>
                      <a:pt x="114" y="244"/>
                    </a:lnTo>
                    <a:lnTo>
                      <a:pt x="111" y="246"/>
                    </a:lnTo>
                    <a:lnTo>
                      <a:pt x="109" y="243"/>
                    </a:lnTo>
                    <a:lnTo>
                      <a:pt x="109" y="237"/>
                    </a:lnTo>
                    <a:lnTo>
                      <a:pt x="110" y="225"/>
                    </a:lnTo>
                    <a:lnTo>
                      <a:pt x="117" y="221"/>
                    </a:lnTo>
                    <a:lnTo>
                      <a:pt x="123" y="217"/>
                    </a:lnTo>
                    <a:lnTo>
                      <a:pt x="126" y="216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09" y="217"/>
                    </a:lnTo>
                    <a:lnTo>
                      <a:pt x="102" y="221"/>
                    </a:lnTo>
                    <a:lnTo>
                      <a:pt x="100" y="225"/>
                    </a:lnTo>
                    <a:lnTo>
                      <a:pt x="93" y="225"/>
                    </a:lnTo>
                    <a:lnTo>
                      <a:pt x="92" y="225"/>
                    </a:lnTo>
                    <a:lnTo>
                      <a:pt x="90" y="220"/>
                    </a:lnTo>
                    <a:lnTo>
                      <a:pt x="93" y="210"/>
                    </a:lnTo>
                    <a:lnTo>
                      <a:pt x="101" y="206"/>
                    </a:lnTo>
                    <a:lnTo>
                      <a:pt x="102" y="205"/>
                    </a:lnTo>
                    <a:lnTo>
                      <a:pt x="113" y="205"/>
                    </a:lnTo>
                    <a:lnTo>
                      <a:pt x="113" y="202"/>
                    </a:lnTo>
                    <a:lnTo>
                      <a:pt x="101" y="201"/>
                    </a:lnTo>
                    <a:lnTo>
                      <a:pt x="105" y="193"/>
                    </a:lnTo>
                    <a:lnTo>
                      <a:pt x="98" y="196"/>
                    </a:lnTo>
                    <a:lnTo>
                      <a:pt x="104" y="188"/>
                    </a:lnTo>
                    <a:lnTo>
                      <a:pt x="105" y="185"/>
                    </a:lnTo>
                    <a:lnTo>
                      <a:pt x="106" y="182"/>
                    </a:lnTo>
                    <a:lnTo>
                      <a:pt x="107" y="179"/>
                    </a:lnTo>
                    <a:lnTo>
                      <a:pt x="111" y="172"/>
                    </a:lnTo>
                    <a:lnTo>
                      <a:pt x="113" y="171"/>
                    </a:lnTo>
                    <a:lnTo>
                      <a:pt x="119" y="168"/>
                    </a:lnTo>
                    <a:lnTo>
                      <a:pt x="122" y="165"/>
                    </a:lnTo>
                    <a:lnTo>
                      <a:pt x="119" y="162"/>
                    </a:lnTo>
                    <a:lnTo>
                      <a:pt x="118" y="159"/>
                    </a:lnTo>
                    <a:lnTo>
                      <a:pt x="117" y="161"/>
                    </a:lnTo>
                    <a:lnTo>
                      <a:pt x="114" y="166"/>
                    </a:lnTo>
                    <a:lnTo>
                      <a:pt x="107" y="166"/>
                    </a:lnTo>
                    <a:lnTo>
                      <a:pt x="102" y="178"/>
                    </a:lnTo>
                    <a:lnTo>
                      <a:pt x="96" y="188"/>
                    </a:lnTo>
                    <a:lnTo>
                      <a:pt x="96" y="189"/>
                    </a:lnTo>
                    <a:lnTo>
                      <a:pt x="93" y="192"/>
                    </a:lnTo>
                    <a:lnTo>
                      <a:pt x="92" y="195"/>
                    </a:lnTo>
                    <a:lnTo>
                      <a:pt x="89" y="196"/>
                    </a:lnTo>
                    <a:lnTo>
                      <a:pt x="88" y="202"/>
                    </a:lnTo>
                    <a:lnTo>
                      <a:pt x="85" y="209"/>
                    </a:lnTo>
                    <a:lnTo>
                      <a:pt x="84" y="210"/>
                    </a:lnTo>
                    <a:lnTo>
                      <a:pt x="83" y="212"/>
                    </a:lnTo>
                    <a:lnTo>
                      <a:pt x="77" y="214"/>
                    </a:lnTo>
                    <a:lnTo>
                      <a:pt x="75" y="216"/>
                    </a:lnTo>
                    <a:lnTo>
                      <a:pt x="73" y="217"/>
                    </a:lnTo>
                    <a:lnTo>
                      <a:pt x="71" y="226"/>
                    </a:lnTo>
                    <a:lnTo>
                      <a:pt x="69" y="221"/>
                    </a:lnTo>
                    <a:lnTo>
                      <a:pt x="68" y="220"/>
                    </a:lnTo>
                    <a:lnTo>
                      <a:pt x="64" y="213"/>
                    </a:lnTo>
                    <a:lnTo>
                      <a:pt x="59" y="209"/>
                    </a:lnTo>
                    <a:lnTo>
                      <a:pt x="64" y="205"/>
                    </a:lnTo>
                    <a:lnTo>
                      <a:pt x="63" y="201"/>
                    </a:lnTo>
                    <a:lnTo>
                      <a:pt x="62" y="200"/>
                    </a:lnTo>
                    <a:lnTo>
                      <a:pt x="52" y="202"/>
                    </a:lnTo>
                    <a:lnTo>
                      <a:pt x="51" y="201"/>
                    </a:lnTo>
                    <a:lnTo>
                      <a:pt x="49" y="200"/>
                    </a:lnTo>
                    <a:lnTo>
                      <a:pt x="50" y="196"/>
                    </a:lnTo>
                    <a:lnTo>
                      <a:pt x="52" y="196"/>
                    </a:lnTo>
                    <a:lnTo>
                      <a:pt x="56" y="193"/>
                    </a:lnTo>
                    <a:lnTo>
                      <a:pt x="60" y="191"/>
                    </a:lnTo>
                    <a:lnTo>
                      <a:pt x="60" y="187"/>
                    </a:lnTo>
                    <a:lnTo>
                      <a:pt x="55" y="187"/>
                    </a:lnTo>
                    <a:lnTo>
                      <a:pt x="50" y="193"/>
                    </a:lnTo>
                    <a:lnTo>
                      <a:pt x="47" y="193"/>
                    </a:lnTo>
                    <a:lnTo>
                      <a:pt x="47" y="192"/>
                    </a:lnTo>
                    <a:lnTo>
                      <a:pt x="46" y="189"/>
                    </a:lnTo>
                    <a:lnTo>
                      <a:pt x="45" y="184"/>
                    </a:lnTo>
                    <a:lnTo>
                      <a:pt x="45" y="179"/>
                    </a:lnTo>
                    <a:lnTo>
                      <a:pt x="47" y="172"/>
                    </a:lnTo>
                    <a:lnTo>
                      <a:pt x="51" y="174"/>
                    </a:lnTo>
                    <a:lnTo>
                      <a:pt x="54" y="174"/>
                    </a:lnTo>
                    <a:lnTo>
                      <a:pt x="58" y="176"/>
                    </a:lnTo>
                    <a:lnTo>
                      <a:pt x="59" y="176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64" y="175"/>
                    </a:lnTo>
                    <a:lnTo>
                      <a:pt x="66" y="170"/>
                    </a:lnTo>
                    <a:lnTo>
                      <a:pt x="60" y="171"/>
                    </a:lnTo>
                    <a:lnTo>
                      <a:pt x="54" y="170"/>
                    </a:lnTo>
                    <a:lnTo>
                      <a:pt x="50" y="167"/>
                    </a:lnTo>
                    <a:lnTo>
                      <a:pt x="47" y="165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9" y="155"/>
                    </a:lnTo>
                    <a:lnTo>
                      <a:pt x="54" y="155"/>
                    </a:lnTo>
                    <a:lnTo>
                      <a:pt x="60" y="157"/>
                    </a:lnTo>
                    <a:lnTo>
                      <a:pt x="66" y="154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2" y="142"/>
                    </a:lnTo>
                    <a:lnTo>
                      <a:pt x="63" y="136"/>
                    </a:lnTo>
                    <a:lnTo>
                      <a:pt x="62" y="130"/>
                    </a:lnTo>
                    <a:lnTo>
                      <a:pt x="62" y="125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73" y="125"/>
                    </a:lnTo>
                    <a:lnTo>
                      <a:pt x="77" y="133"/>
                    </a:lnTo>
                    <a:lnTo>
                      <a:pt x="84" y="141"/>
                    </a:lnTo>
                    <a:lnTo>
                      <a:pt x="88" y="150"/>
                    </a:lnTo>
                    <a:lnTo>
                      <a:pt x="92" y="153"/>
                    </a:lnTo>
                    <a:lnTo>
                      <a:pt x="94" y="153"/>
                    </a:lnTo>
                    <a:lnTo>
                      <a:pt x="100" y="153"/>
                    </a:lnTo>
                    <a:lnTo>
                      <a:pt x="105" y="151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3" y="145"/>
                    </a:lnTo>
                    <a:lnTo>
                      <a:pt x="118" y="146"/>
                    </a:lnTo>
                    <a:lnTo>
                      <a:pt x="119" y="142"/>
                    </a:lnTo>
                    <a:lnTo>
                      <a:pt x="121" y="138"/>
                    </a:lnTo>
                    <a:lnTo>
                      <a:pt x="122" y="123"/>
                    </a:lnTo>
                    <a:lnTo>
                      <a:pt x="124" y="120"/>
                    </a:lnTo>
                    <a:lnTo>
                      <a:pt x="128" y="111"/>
                    </a:lnTo>
                    <a:lnTo>
                      <a:pt x="128" y="103"/>
                    </a:lnTo>
                    <a:lnTo>
                      <a:pt x="131" y="96"/>
                    </a:lnTo>
                    <a:lnTo>
                      <a:pt x="131" y="90"/>
                    </a:lnTo>
                    <a:lnTo>
                      <a:pt x="132" y="85"/>
                    </a:lnTo>
                    <a:lnTo>
                      <a:pt x="135" y="82"/>
                    </a:lnTo>
                    <a:lnTo>
                      <a:pt x="122" y="79"/>
                    </a:lnTo>
                    <a:lnTo>
                      <a:pt x="123" y="75"/>
                    </a:lnTo>
                    <a:lnTo>
                      <a:pt x="126" y="73"/>
                    </a:lnTo>
                    <a:lnTo>
                      <a:pt x="128" y="70"/>
                    </a:lnTo>
                    <a:lnTo>
                      <a:pt x="132" y="66"/>
                    </a:lnTo>
                    <a:lnTo>
                      <a:pt x="140" y="58"/>
                    </a:lnTo>
                    <a:lnTo>
                      <a:pt x="140" y="56"/>
                    </a:lnTo>
                    <a:lnTo>
                      <a:pt x="140" y="55"/>
                    </a:lnTo>
                    <a:lnTo>
                      <a:pt x="141" y="52"/>
                    </a:lnTo>
                    <a:lnTo>
                      <a:pt x="140" y="53"/>
                    </a:lnTo>
                    <a:lnTo>
                      <a:pt x="135" y="58"/>
                    </a:lnTo>
                    <a:lnTo>
                      <a:pt x="127" y="65"/>
                    </a:lnTo>
                    <a:lnTo>
                      <a:pt x="123" y="72"/>
                    </a:lnTo>
                    <a:lnTo>
                      <a:pt x="122" y="74"/>
                    </a:lnTo>
                    <a:lnTo>
                      <a:pt x="119" y="73"/>
                    </a:lnTo>
                    <a:lnTo>
                      <a:pt x="113" y="79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81"/>
                    </a:lnTo>
                    <a:lnTo>
                      <a:pt x="106" y="89"/>
                    </a:lnTo>
                    <a:lnTo>
                      <a:pt x="105" y="94"/>
                    </a:lnTo>
                    <a:lnTo>
                      <a:pt x="98" y="96"/>
                    </a:lnTo>
                    <a:lnTo>
                      <a:pt x="89" y="100"/>
                    </a:lnTo>
                    <a:lnTo>
                      <a:pt x="83" y="102"/>
                    </a:lnTo>
                    <a:lnTo>
                      <a:pt x="79" y="103"/>
                    </a:lnTo>
                    <a:lnTo>
                      <a:pt x="80" y="110"/>
                    </a:lnTo>
                    <a:lnTo>
                      <a:pt x="67" y="113"/>
                    </a:lnTo>
                    <a:lnTo>
                      <a:pt x="66" y="112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96"/>
                    </a:lnTo>
                    <a:lnTo>
                      <a:pt x="56" y="87"/>
                    </a:lnTo>
                    <a:lnTo>
                      <a:pt x="52" y="83"/>
                    </a:lnTo>
                    <a:lnTo>
                      <a:pt x="55" y="81"/>
                    </a:lnTo>
                    <a:lnTo>
                      <a:pt x="60" y="85"/>
                    </a:lnTo>
                    <a:lnTo>
                      <a:pt x="63" y="90"/>
                    </a:lnTo>
                    <a:lnTo>
                      <a:pt x="64" y="83"/>
                    </a:lnTo>
                    <a:lnTo>
                      <a:pt x="63" y="81"/>
                    </a:lnTo>
                    <a:lnTo>
                      <a:pt x="55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56" y="64"/>
                    </a:lnTo>
                    <a:lnTo>
                      <a:pt x="50" y="62"/>
                    </a:lnTo>
                    <a:lnTo>
                      <a:pt x="46" y="57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34" y="40"/>
                    </a:lnTo>
                    <a:lnTo>
                      <a:pt x="38" y="39"/>
                    </a:lnTo>
                    <a:lnTo>
                      <a:pt x="39" y="39"/>
                    </a:lnTo>
                    <a:lnTo>
                      <a:pt x="45" y="38"/>
                    </a:lnTo>
                    <a:lnTo>
                      <a:pt x="52" y="51"/>
                    </a:lnTo>
                    <a:lnTo>
                      <a:pt x="59" y="52"/>
                    </a:lnTo>
                    <a:lnTo>
                      <a:pt x="64" y="57"/>
                    </a:lnTo>
                    <a:lnTo>
                      <a:pt x="68" y="62"/>
                    </a:lnTo>
                    <a:lnTo>
                      <a:pt x="79" y="68"/>
                    </a:lnTo>
                    <a:lnTo>
                      <a:pt x="79" y="82"/>
                    </a:lnTo>
                    <a:lnTo>
                      <a:pt x="87" y="87"/>
                    </a:lnTo>
                    <a:lnTo>
                      <a:pt x="85" y="77"/>
                    </a:lnTo>
                    <a:lnTo>
                      <a:pt x="87" y="77"/>
                    </a:lnTo>
                    <a:lnTo>
                      <a:pt x="92" y="85"/>
                    </a:lnTo>
                    <a:lnTo>
                      <a:pt x="94" y="83"/>
                    </a:lnTo>
                    <a:lnTo>
                      <a:pt x="93" y="74"/>
                    </a:lnTo>
                    <a:lnTo>
                      <a:pt x="90" y="72"/>
                    </a:lnTo>
                    <a:lnTo>
                      <a:pt x="88" y="69"/>
                    </a:lnTo>
                    <a:lnTo>
                      <a:pt x="83" y="60"/>
                    </a:lnTo>
                    <a:lnTo>
                      <a:pt x="79" y="61"/>
                    </a:lnTo>
                    <a:lnTo>
                      <a:pt x="73" y="55"/>
                    </a:lnTo>
                    <a:lnTo>
                      <a:pt x="79" y="48"/>
                    </a:lnTo>
                    <a:lnTo>
                      <a:pt x="80" y="47"/>
                    </a:lnTo>
                    <a:lnTo>
                      <a:pt x="85" y="45"/>
                    </a:lnTo>
                    <a:lnTo>
                      <a:pt x="90" y="44"/>
                    </a:lnTo>
                    <a:lnTo>
                      <a:pt x="88" y="38"/>
                    </a:lnTo>
                    <a:lnTo>
                      <a:pt x="90" y="34"/>
                    </a:lnTo>
                    <a:lnTo>
                      <a:pt x="92" y="34"/>
                    </a:lnTo>
                    <a:lnTo>
                      <a:pt x="93" y="34"/>
                    </a:lnTo>
                    <a:lnTo>
                      <a:pt x="102" y="34"/>
                    </a:lnTo>
                    <a:lnTo>
                      <a:pt x="106" y="38"/>
                    </a:lnTo>
                    <a:lnTo>
                      <a:pt x="110" y="36"/>
                    </a:lnTo>
                    <a:lnTo>
                      <a:pt x="117" y="36"/>
                    </a:lnTo>
                    <a:lnTo>
                      <a:pt x="118" y="35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3" y="32"/>
                    </a:lnTo>
                    <a:lnTo>
                      <a:pt x="110" y="32"/>
                    </a:lnTo>
                    <a:lnTo>
                      <a:pt x="106" y="30"/>
                    </a:lnTo>
                    <a:lnTo>
                      <a:pt x="111" y="24"/>
                    </a:lnTo>
                    <a:lnTo>
                      <a:pt x="107" y="23"/>
                    </a:lnTo>
                    <a:lnTo>
                      <a:pt x="101" y="28"/>
                    </a:lnTo>
                    <a:lnTo>
                      <a:pt x="92" y="28"/>
                    </a:lnTo>
                    <a:lnTo>
                      <a:pt x="88" y="28"/>
                    </a:lnTo>
                    <a:lnTo>
                      <a:pt x="84" y="38"/>
                    </a:lnTo>
                    <a:lnTo>
                      <a:pt x="79" y="41"/>
                    </a:lnTo>
                    <a:lnTo>
                      <a:pt x="73" y="40"/>
                    </a:lnTo>
                    <a:lnTo>
                      <a:pt x="68" y="39"/>
                    </a:lnTo>
                    <a:lnTo>
                      <a:pt x="66" y="32"/>
                    </a:lnTo>
                    <a:lnTo>
                      <a:pt x="62" y="35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4" y="19"/>
                    </a:lnTo>
                    <a:lnTo>
                      <a:pt x="73" y="14"/>
                    </a:lnTo>
                    <a:lnTo>
                      <a:pt x="80" y="14"/>
                    </a:lnTo>
                    <a:lnTo>
                      <a:pt x="81" y="10"/>
                    </a:lnTo>
                    <a:lnTo>
                      <a:pt x="83" y="13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100" y="17"/>
                    </a:lnTo>
                    <a:lnTo>
                      <a:pt x="107" y="19"/>
                    </a:lnTo>
                    <a:lnTo>
                      <a:pt x="110" y="19"/>
                    </a:lnTo>
                    <a:lnTo>
                      <a:pt x="126" y="7"/>
                    </a:lnTo>
                    <a:lnTo>
                      <a:pt x="135" y="15"/>
                    </a:lnTo>
                    <a:lnTo>
                      <a:pt x="140" y="13"/>
                    </a:lnTo>
                    <a:lnTo>
                      <a:pt x="148" y="9"/>
                    </a:lnTo>
                    <a:lnTo>
                      <a:pt x="156" y="19"/>
                    </a:lnTo>
                    <a:lnTo>
                      <a:pt x="159" y="19"/>
                    </a:lnTo>
                    <a:lnTo>
                      <a:pt x="166" y="5"/>
                    </a:lnTo>
                    <a:lnTo>
                      <a:pt x="178" y="0"/>
                    </a:lnTo>
                    <a:lnTo>
                      <a:pt x="185" y="10"/>
                    </a:lnTo>
                    <a:lnTo>
                      <a:pt x="193" y="15"/>
                    </a:lnTo>
                    <a:close/>
                  </a:path>
                </a:pathLst>
              </a:custGeom>
              <a:solidFill>
                <a:srgbClr val="EBF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69" name="Freeform 18"/>
              <p:cNvSpPr>
                <a:spLocks noEditPoints="1"/>
              </p:cNvSpPr>
              <p:nvPr/>
            </p:nvSpPr>
            <p:spPr bwMode="auto">
              <a:xfrm>
                <a:off x="1532" y="2781"/>
                <a:ext cx="481" cy="441"/>
              </a:xfrm>
              <a:custGeom>
                <a:avLst/>
                <a:gdLst>
                  <a:gd name="T0" fmla="*/ 27 w 481"/>
                  <a:gd name="T1" fmla="*/ 327 h 441"/>
                  <a:gd name="T2" fmla="*/ 39 w 481"/>
                  <a:gd name="T3" fmla="*/ 293 h 441"/>
                  <a:gd name="T4" fmla="*/ 52 w 481"/>
                  <a:gd name="T5" fmla="*/ 210 h 441"/>
                  <a:gd name="T6" fmla="*/ 108 w 481"/>
                  <a:gd name="T7" fmla="*/ 90 h 441"/>
                  <a:gd name="T8" fmla="*/ 103 w 481"/>
                  <a:gd name="T9" fmla="*/ 57 h 441"/>
                  <a:gd name="T10" fmla="*/ 148 w 481"/>
                  <a:gd name="T11" fmla="*/ 51 h 441"/>
                  <a:gd name="T12" fmla="*/ 224 w 481"/>
                  <a:gd name="T13" fmla="*/ 77 h 441"/>
                  <a:gd name="T14" fmla="*/ 271 w 481"/>
                  <a:gd name="T15" fmla="*/ 66 h 441"/>
                  <a:gd name="T16" fmla="*/ 375 w 481"/>
                  <a:gd name="T17" fmla="*/ 87 h 441"/>
                  <a:gd name="T18" fmla="*/ 433 w 481"/>
                  <a:gd name="T19" fmla="*/ 168 h 441"/>
                  <a:gd name="T20" fmla="*/ 475 w 481"/>
                  <a:gd name="T21" fmla="*/ 252 h 441"/>
                  <a:gd name="T22" fmla="*/ 440 w 481"/>
                  <a:gd name="T23" fmla="*/ 312 h 441"/>
                  <a:gd name="T24" fmla="*/ 416 w 481"/>
                  <a:gd name="T25" fmla="*/ 388 h 441"/>
                  <a:gd name="T26" fmla="*/ 306 w 481"/>
                  <a:gd name="T27" fmla="*/ 430 h 441"/>
                  <a:gd name="T28" fmla="*/ 272 w 481"/>
                  <a:gd name="T29" fmla="*/ 373 h 441"/>
                  <a:gd name="T30" fmla="*/ 218 w 481"/>
                  <a:gd name="T31" fmla="*/ 356 h 441"/>
                  <a:gd name="T32" fmla="*/ 104 w 481"/>
                  <a:gd name="T33" fmla="*/ 341 h 441"/>
                  <a:gd name="T34" fmla="*/ 49 w 481"/>
                  <a:gd name="T35" fmla="*/ 336 h 441"/>
                  <a:gd name="T36" fmla="*/ 69 w 481"/>
                  <a:gd name="T37" fmla="*/ 322 h 441"/>
                  <a:gd name="T38" fmla="*/ 73 w 481"/>
                  <a:gd name="T39" fmla="*/ 295 h 441"/>
                  <a:gd name="T40" fmla="*/ 116 w 481"/>
                  <a:gd name="T41" fmla="*/ 306 h 441"/>
                  <a:gd name="T42" fmla="*/ 152 w 481"/>
                  <a:gd name="T43" fmla="*/ 305 h 441"/>
                  <a:gd name="T44" fmla="*/ 199 w 481"/>
                  <a:gd name="T45" fmla="*/ 306 h 441"/>
                  <a:gd name="T46" fmla="*/ 225 w 481"/>
                  <a:gd name="T47" fmla="*/ 332 h 441"/>
                  <a:gd name="T48" fmla="*/ 281 w 481"/>
                  <a:gd name="T49" fmla="*/ 307 h 441"/>
                  <a:gd name="T50" fmla="*/ 277 w 481"/>
                  <a:gd name="T51" fmla="*/ 373 h 441"/>
                  <a:gd name="T52" fmla="*/ 323 w 481"/>
                  <a:gd name="T53" fmla="*/ 370 h 441"/>
                  <a:gd name="T54" fmla="*/ 336 w 481"/>
                  <a:gd name="T55" fmla="*/ 315 h 441"/>
                  <a:gd name="T56" fmla="*/ 365 w 481"/>
                  <a:gd name="T57" fmla="*/ 308 h 441"/>
                  <a:gd name="T58" fmla="*/ 351 w 481"/>
                  <a:gd name="T59" fmla="*/ 274 h 441"/>
                  <a:gd name="T60" fmla="*/ 369 w 481"/>
                  <a:gd name="T61" fmla="*/ 236 h 441"/>
                  <a:gd name="T62" fmla="*/ 352 w 481"/>
                  <a:gd name="T63" fmla="*/ 264 h 441"/>
                  <a:gd name="T64" fmla="*/ 341 w 481"/>
                  <a:gd name="T65" fmla="*/ 308 h 441"/>
                  <a:gd name="T66" fmla="*/ 303 w 481"/>
                  <a:gd name="T67" fmla="*/ 308 h 441"/>
                  <a:gd name="T68" fmla="*/ 322 w 481"/>
                  <a:gd name="T69" fmla="*/ 286 h 441"/>
                  <a:gd name="T70" fmla="*/ 258 w 481"/>
                  <a:gd name="T71" fmla="*/ 285 h 441"/>
                  <a:gd name="T72" fmla="*/ 276 w 481"/>
                  <a:gd name="T73" fmla="*/ 244 h 441"/>
                  <a:gd name="T74" fmla="*/ 247 w 481"/>
                  <a:gd name="T75" fmla="*/ 273 h 441"/>
                  <a:gd name="T76" fmla="*/ 199 w 481"/>
                  <a:gd name="T77" fmla="*/ 289 h 441"/>
                  <a:gd name="T78" fmla="*/ 157 w 481"/>
                  <a:gd name="T79" fmla="*/ 278 h 441"/>
                  <a:gd name="T80" fmla="*/ 97 w 481"/>
                  <a:gd name="T81" fmla="*/ 288 h 441"/>
                  <a:gd name="T82" fmla="*/ 64 w 481"/>
                  <a:gd name="T83" fmla="*/ 268 h 441"/>
                  <a:gd name="T84" fmla="*/ 60 w 481"/>
                  <a:gd name="T85" fmla="*/ 247 h 441"/>
                  <a:gd name="T86" fmla="*/ 124 w 481"/>
                  <a:gd name="T87" fmla="*/ 226 h 441"/>
                  <a:gd name="T88" fmla="*/ 82 w 481"/>
                  <a:gd name="T89" fmla="*/ 219 h 441"/>
                  <a:gd name="T90" fmla="*/ 72 w 481"/>
                  <a:gd name="T91" fmla="*/ 195 h 441"/>
                  <a:gd name="T92" fmla="*/ 138 w 481"/>
                  <a:gd name="T93" fmla="*/ 208 h 441"/>
                  <a:gd name="T94" fmla="*/ 144 w 481"/>
                  <a:gd name="T95" fmla="*/ 195 h 441"/>
                  <a:gd name="T96" fmla="*/ 89 w 481"/>
                  <a:gd name="T97" fmla="*/ 180 h 441"/>
                  <a:gd name="T98" fmla="*/ 66 w 481"/>
                  <a:gd name="T99" fmla="*/ 159 h 441"/>
                  <a:gd name="T100" fmla="*/ 72 w 481"/>
                  <a:gd name="T101" fmla="*/ 140 h 441"/>
                  <a:gd name="T102" fmla="*/ 102 w 481"/>
                  <a:gd name="T103" fmla="*/ 116 h 441"/>
                  <a:gd name="T104" fmla="*/ 120 w 481"/>
                  <a:gd name="T105" fmla="*/ 92 h 441"/>
                  <a:gd name="T106" fmla="*/ 162 w 481"/>
                  <a:gd name="T107" fmla="*/ 108 h 441"/>
                  <a:gd name="T108" fmla="*/ 209 w 481"/>
                  <a:gd name="T109" fmla="*/ 116 h 441"/>
                  <a:gd name="T110" fmla="*/ 263 w 481"/>
                  <a:gd name="T111" fmla="*/ 129 h 441"/>
                  <a:gd name="T112" fmla="*/ 292 w 481"/>
                  <a:gd name="T113" fmla="*/ 106 h 441"/>
                  <a:gd name="T114" fmla="*/ 210 w 481"/>
                  <a:gd name="T115" fmla="*/ 102 h 441"/>
                  <a:gd name="T116" fmla="*/ 137 w 481"/>
                  <a:gd name="T117" fmla="*/ 75 h 441"/>
                  <a:gd name="T118" fmla="*/ 137 w 481"/>
                  <a:gd name="T119" fmla="*/ 52 h 441"/>
                  <a:gd name="T120" fmla="*/ 145 w 481"/>
                  <a:gd name="T121" fmla="*/ 52 h 4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" h="441">
                    <a:moveTo>
                      <a:pt x="29" y="349"/>
                    </a:moveTo>
                    <a:lnTo>
                      <a:pt x="22" y="345"/>
                    </a:lnTo>
                    <a:lnTo>
                      <a:pt x="23" y="340"/>
                    </a:lnTo>
                    <a:lnTo>
                      <a:pt x="19" y="339"/>
                    </a:lnTo>
                    <a:lnTo>
                      <a:pt x="17" y="337"/>
                    </a:lnTo>
                    <a:lnTo>
                      <a:pt x="15" y="333"/>
                    </a:lnTo>
                    <a:lnTo>
                      <a:pt x="18" y="332"/>
                    </a:lnTo>
                    <a:lnTo>
                      <a:pt x="27" y="333"/>
                    </a:lnTo>
                    <a:lnTo>
                      <a:pt x="30" y="339"/>
                    </a:lnTo>
                    <a:lnTo>
                      <a:pt x="29" y="349"/>
                    </a:lnTo>
                    <a:close/>
                    <a:moveTo>
                      <a:pt x="42" y="340"/>
                    </a:moveTo>
                    <a:lnTo>
                      <a:pt x="42" y="352"/>
                    </a:lnTo>
                    <a:lnTo>
                      <a:pt x="35" y="350"/>
                    </a:lnTo>
                    <a:lnTo>
                      <a:pt x="32" y="339"/>
                    </a:lnTo>
                    <a:lnTo>
                      <a:pt x="27" y="327"/>
                    </a:lnTo>
                    <a:lnTo>
                      <a:pt x="40" y="328"/>
                    </a:lnTo>
                    <a:lnTo>
                      <a:pt x="42" y="340"/>
                    </a:lnTo>
                    <a:close/>
                    <a:moveTo>
                      <a:pt x="14" y="299"/>
                    </a:moveTo>
                    <a:lnTo>
                      <a:pt x="9" y="308"/>
                    </a:lnTo>
                    <a:lnTo>
                      <a:pt x="4" y="306"/>
                    </a:lnTo>
                    <a:lnTo>
                      <a:pt x="0" y="297"/>
                    </a:lnTo>
                    <a:lnTo>
                      <a:pt x="6" y="285"/>
                    </a:lnTo>
                    <a:lnTo>
                      <a:pt x="12" y="286"/>
                    </a:lnTo>
                    <a:lnTo>
                      <a:pt x="10" y="294"/>
                    </a:lnTo>
                    <a:lnTo>
                      <a:pt x="13" y="297"/>
                    </a:lnTo>
                    <a:lnTo>
                      <a:pt x="14" y="299"/>
                    </a:lnTo>
                    <a:close/>
                    <a:moveTo>
                      <a:pt x="53" y="265"/>
                    </a:moveTo>
                    <a:lnTo>
                      <a:pt x="51" y="282"/>
                    </a:lnTo>
                    <a:lnTo>
                      <a:pt x="43" y="289"/>
                    </a:lnTo>
                    <a:lnTo>
                      <a:pt x="39" y="293"/>
                    </a:lnTo>
                    <a:lnTo>
                      <a:pt x="36" y="284"/>
                    </a:lnTo>
                    <a:lnTo>
                      <a:pt x="26" y="291"/>
                    </a:lnTo>
                    <a:lnTo>
                      <a:pt x="17" y="299"/>
                    </a:lnTo>
                    <a:lnTo>
                      <a:pt x="17" y="284"/>
                    </a:lnTo>
                    <a:lnTo>
                      <a:pt x="27" y="278"/>
                    </a:lnTo>
                    <a:lnTo>
                      <a:pt x="29" y="268"/>
                    </a:lnTo>
                    <a:lnTo>
                      <a:pt x="32" y="265"/>
                    </a:lnTo>
                    <a:lnTo>
                      <a:pt x="38" y="273"/>
                    </a:lnTo>
                    <a:lnTo>
                      <a:pt x="39" y="253"/>
                    </a:lnTo>
                    <a:lnTo>
                      <a:pt x="53" y="261"/>
                    </a:lnTo>
                    <a:lnTo>
                      <a:pt x="53" y="265"/>
                    </a:lnTo>
                    <a:close/>
                    <a:moveTo>
                      <a:pt x="60" y="225"/>
                    </a:moveTo>
                    <a:lnTo>
                      <a:pt x="53" y="229"/>
                    </a:lnTo>
                    <a:lnTo>
                      <a:pt x="44" y="218"/>
                    </a:lnTo>
                    <a:lnTo>
                      <a:pt x="52" y="210"/>
                    </a:lnTo>
                    <a:lnTo>
                      <a:pt x="60" y="213"/>
                    </a:lnTo>
                    <a:lnTo>
                      <a:pt x="61" y="223"/>
                    </a:lnTo>
                    <a:lnTo>
                      <a:pt x="60" y="225"/>
                    </a:lnTo>
                    <a:close/>
                    <a:moveTo>
                      <a:pt x="59" y="138"/>
                    </a:moveTo>
                    <a:lnTo>
                      <a:pt x="52" y="138"/>
                    </a:lnTo>
                    <a:lnTo>
                      <a:pt x="53" y="127"/>
                    </a:lnTo>
                    <a:lnTo>
                      <a:pt x="61" y="123"/>
                    </a:lnTo>
                    <a:lnTo>
                      <a:pt x="60" y="136"/>
                    </a:lnTo>
                    <a:lnTo>
                      <a:pt x="59" y="138"/>
                    </a:lnTo>
                    <a:close/>
                    <a:moveTo>
                      <a:pt x="63" y="107"/>
                    </a:moveTo>
                    <a:lnTo>
                      <a:pt x="56" y="112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3" y="107"/>
                    </a:lnTo>
                    <a:close/>
                    <a:moveTo>
                      <a:pt x="108" y="90"/>
                    </a:moveTo>
                    <a:lnTo>
                      <a:pt x="108" y="98"/>
                    </a:lnTo>
                    <a:lnTo>
                      <a:pt x="94" y="98"/>
                    </a:lnTo>
                    <a:lnTo>
                      <a:pt x="73" y="108"/>
                    </a:lnTo>
                    <a:lnTo>
                      <a:pt x="66" y="99"/>
                    </a:lnTo>
                    <a:lnTo>
                      <a:pt x="76" y="92"/>
                    </a:lnTo>
                    <a:lnTo>
                      <a:pt x="59" y="85"/>
                    </a:lnTo>
                    <a:lnTo>
                      <a:pt x="70" y="81"/>
                    </a:lnTo>
                    <a:lnTo>
                      <a:pt x="66" y="75"/>
                    </a:lnTo>
                    <a:lnTo>
                      <a:pt x="74" y="73"/>
                    </a:lnTo>
                    <a:lnTo>
                      <a:pt x="90" y="86"/>
                    </a:lnTo>
                    <a:lnTo>
                      <a:pt x="108" y="90"/>
                    </a:lnTo>
                    <a:close/>
                    <a:moveTo>
                      <a:pt x="93" y="41"/>
                    </a:moveTo>
                    <a:lnTo>
                      <a:pt x="97" y="48"/>
                    </a:lnTo>
                    <a:lnTo>
                      <a:pt x="103" y="45"/>
                    </a:lnTo>
                    <a:lnTo>
                      <a:pt x="103" y="57"/>
                    </a:lnTo>
                    <a:lnTo>
                      <a:pt x="98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0" y="72"/>
                    </a:lnTo>
                    <a:lnTo>
                      <a:pt x="86" y="69"/>
                    </a:lnTo>
                    <a:lnTo>
                      <a:pt x="84" y="65"/>
                    </a:lnTo>
                    <a:lnTo>
                      <a:pt x="85" y="61"/>
                    </a:lnTo>
                    <a:lnTo>
                      <a:pt x="87" y="60"/>
                    </a:lnTo>
                    <a:lnTo>
                      <a:pt x="89" y="51"/>
                    </a:lnTo>
                    <a:lnTo>
                      <a:pt x="82" y="51"/>
                    </a:lnTo>
                    <a:lnTo>
                      <a:pt x="86" y="40"/>
                    </a:lnTo>
                    <a:lnTo>
                      <a:pt x="93" y="41"/>
                    </a:lnTo>
                    <a:close/>
                    <a:moveTo>
                      <a:pt x="145" y="52"/>
                    </a:moveTo>
                    <a:lnTo>
                      <a:pt x="145" y="53"/>
                    </a:lnTo>
                    <a:lnTo>
                      <a:pt x="148" y="51"/>
                    </a:lnTo>
                    <a:lnTo>
                      <a:pt x="148" y="57"/>
                    </a:lnTo>
                    <a:lnTo>
                      <a:pt x="145" y="58"/>
                    </a:lnTo>
                    <a:lnTo>
                      <a:pt x="138" y="65"/>
                    </a:lnTo>
                    <a:lnTo>
                      <a:pt x="142" y="62"/>
                    </a:lnTo>
                    <a:lnTo>
                      <a:pt x="146" y="66"/>
                    </a:lnTo>
                    <a:lnTo>
                      <a:pt x="150" y="69"/>
                    </a:lnTo>
                    <a:lnTo>
                      <a:pt x="170" y="70"/>
                    </a:lnTo>
                    <a:lnTo>
                      <a:pt x="174" y="68"/>
                    </a:lnTo>
                    <a:lnTo>
                      <a:pt x="183" y="73"/>
                    </a:lnTo>
                    <a:lnTo>
                      <a:pt x="204" y="69"/>
                    </a:lnTo>
                    <a:lnTo>
                      <a:pt x="205" y="72"/>
                    </a:lnTo>
                    <a:lnTo>
                      <a:pt x="209" y="77"/>
                    </a:lnTo>
                    <a:lnTo>
                      <a:pt x="210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5" y="74"/>
                    </a:lnTo>
                    <a:lnTo>
                      <a:pt x="224" y="73"/>
                    </a:lnTo>
                    <a:lnTo>
                      <a:pt x="225" y="73"/>
                    </a:lnTo>
                    <a:lnTo>
                      <a:pt x="231" y="68"/>
                    </a:lnTo>
                    <a:lnTo>
                      <a:pt x="241" y="70"/>
                    </a:lnTo>
                    <a:lnTo>
                      <a:pt x="238" y="73"/>
                    </a:lnTo>
                    <a:lnTo>
                      <a:pt x="237" y="74"/>
                    </a:lnTo>
                    <a:lnTo>
                      <a:pt x="243" y="81"/>
                    </a:lnTo>
                    <a:lnTo>
                      <a:pt x="246" y="83"/>
                    </a:lnTo>
                    <a:lnTo>
                      <a:pt x="255" y="79"/>
                    </a:lnTo>
                    <a:lnTo>
                      <a:pt x="258" y="78"/>
                    </a:lnTo>
                    <a:lnTo>
                      <a:pt x="260" y="70"/>
                    </a:lnTo>
                    <a:lnTo>
                      <a:pt x="271" y="72"/>
                    </a:lnTo>
                    <a:lnTo>
                      <a:pt x="271" y="66"/>
                    </a:lnTo>
                    <a:lnTo>
                      <a:pt x="276" y="62"/>
                    </a:lnTo>
                    <a:lnTo>
                      <a:pt x="286" y="64"/>
                    </a:lnTo>
                    <a:lnTo>
                      <a:pt x="292" y="60"/>
                    </a:lnTo>
                    <a:lnTo>
                      <a:pt x="296" y="66"/>
                    </a:lnTo>
                    <a:lnTo>
                      <a:pt x="298" y="73"/>
                    </a:lnTo>
                    <a:lnTo>
                      <a:pt x="301" y="79"/>
                    </a:lnTo>
                    <a:lnTo>
                      <a:pt x="306" y="89"/>
                    </a:lnTo>
                    <a:lnTo>
                      <a:pt x="311" y="91"/>
                    </a:lnTo>
                    <a:lnTo>
                      <a:pt x="326" y="86"/>
                    </a:lnTo>
                    <a:lnTo>
                      <a:pt x="337" y="89"/>
                    </a:lnTo>
                    <a:lnTo>
                      <a:pt x="341" y="82"/>
                    </a:lnTo>
                    <a:lnTo>
                      <a:pt x="353" y="83"/>
                    </a:lnTo>
                    <a:lnTo>
                      <a:pt x="362" y="78"/>
                    </a:lnTo>
                    <a:lnTo>
                      <a:pt x="362" y="82"/>
                    </a:lnTo>
                    <a:lnTo>
                      <a:pt x="375" y="87"/>
                    </a:lnTo>
                    <a:lnTo>
                      <a:pt x="378" y="90"/>
                    </a:lnTo>
                    <a:lnTo>
                      <a:pt x="381" y="91"/>
                    </a:lnTo>
                    <a:lnTo>
                      <a:pt x="379" y="103"/>
                    </a:lnTo>
                    <a:lnTo>
                      <a:pt x="379" y="115"/>
                    </a:lnTo>
                    <a:lnTo>
                      <a:pt x="379" y="116"/>
                    </a:lnTo>
                    <a:lnTo>
                      <a:pt x="379" y="121"/>
                    </a:lnTo>
                    <a:lnTo>
                      <a:pt x="379" y="128"/>
                    </a:lnTo>
                    <a:lnTo>
                      <a:pt x="379" y="129"/>
                    </a:lnTo>
                    <a:lnTo>
                      <a:pt x="389" y="155"/>
                    </a:lnTo>
                    <a:lnTo>
                      <a:pt x="387" y="163"/>
                    </a:lnTo>
                    <a:lnTo>
                      <a:pt x="403" y="162"/>
                    </a:lnTo>
                    <a:lnTo>
                      <a:pt x="412" y="161"/>
                    </a:lnTo>
                    <a:lnTo>
                      <a:pt x="419" y="159"/>
                    </a:lnTo>
                    <a:lnTo>
                      <a:pt x="428" y="166"/>
                    </a:lnTo>
                    <a:lnTo>
                      <a:pt x="433" y="168"/>
                    </a:lnTo>
                    <a:lnTo>
                      <a:pt x="437" y="171"/>
                    </a:lnTo>
                    <a:lnTo>
                      <a:pt x="434" y="181"/>
                    </a:lnTo>
                    <a:lnTo>
                      <a:pt x="433" y="191"/>
                    </a:lnTo>
                    <a:lnTo>
                      <a:pt x="437" y="214"/>
                    </a:lnTo>
                    <a:lnTo>
                      <a:pt x="437" y="216"/>
                    </a:lnTo>
                    <a:lnTo>
                      <a:pt x="442" y="218"/>
                    </a:lnTo>
                    <a:lnTo>
                      <a:pt x="458" y="226"/>
                    </a:lnTo>
                    <a:lnTo>
                      <a:pt x="459" y="225"/>
                    </a:lnTo>
                    <a:lnTo>
                      <a:pt x="463" y="223"/>
                    </a:lnTo>
                    <a:lnTo>
                      <a:pt x="467" y="221"/>
                    </a:lnTo>
                    <a:lnTo>
                      <a:pt x="468" y="221"/>
                    </a:lnTo>
                    <a:lnTo>
                      <a:pt x="476" y="225"/>
                    </a:lnTo>
                    <a:lnTo>
                      <a:pt x="481" y="246"/>
                    </a:lnTo>
                    <a:lnTo>
                      <a:pt x="479" y="248"/>
                    </a:lnTo>
                    <a:lnTo>
                      <a:pt x="475" y="252"/>
                    </a:lnTo>
                    <a:lnTo>
                      <a:pt x="464" y="250"/>
                    </a:lnTo>
                    <a:lnTo>
                      <a:pt x="459" y="252"/>
                    </a:lnTo>
                    <a:lnTo>
                      <a:pt x="458" y="259"/>
                    </a:lnTo>
                    <a:lnTo>
                      <a:pt x="458" y="267"/>
                    </a:lnTo>
                    <a:lnTo>
                      <a:pt x="463" y="272"/>
                    </a:lnTo>
                    <a:lnTo>
                      <a:pt x="468" y="276"/>
                    </a:lnTo>
                    <a:lnTo>
                      <a:pt x="467" y="281"/>
                    </a:lnTo>
                    <a:lnTo>
                      <a:pt x="462" y="285"/>
                    </a:lnTo>
                    <a:lnTo>
                      <a:pt x="454" y="290"/>
                    </a:lnTo>
                    <a:lnTo>
                      <a:pt x="451" y="291"/>
                    </a:lnTo>
                    <a:lnTo>
                      <a:pt x="451" y="293"/>
                    </a:lnTo>
                    <a:lnTo>
                      <a:pt x="441" y="302"/>
                    </a:lnTo>
                    <a:lnTo>
                      <a:pt x="436" y="301"/>
                    </a:lnTo>
                    <a:lnTo>
                      <a:pt x="441" y="305"/>
                    </a:lnTo>
                    <a:lnTo>
                      <a:pt x="440" y="312"/>
                    </a:lnTo>
                    <a:lnTo>
                      <a:pt x="438" y="315"/>
                    </a:lnTo>
                    <a:lnTo>
                      <a:pt x="442" y="316"/>
                    </a:lnTo>
                    <a:lnTo>
                      <a:pt x="444" y="319"/>
                    </a:lnTo>
                    <a:lnTo>
                      <a:pt x="444" y="322"/>
                    </a:lnTo>
                    <a:lnTo>
                      <a:pt x="447" y="335"/>
                    </a:lnTo>
                    <a:lnTo>
                      <a:pt x="462" y="346"/>
                    </a:lnTo>
                    <a:lnTo>
                      <a:pt x="457" y="350"/>
                    </a:lnTo>
                    <a:lnTo>
                      <a:pt x="464" y="357"/>
                    </a:lnTo>
                    <a:lnTo>
                      <a:pt x="461" y="363"/>
                    </a:lnTo>
                    <a:lnTo>
                      <a:pt x="457" y="363"/>
                    </a:lnTo>
                    <a:lnTo>
                      <a:pt x="455" y="374"/>
                    </a:lnTo>
                    <a:lnTo>
                      <a:pt x="447" y="369"/>
                    </a:lnTo>
                    <a:lnTo>
                      <a:pt x="446" y="370"/>
                    </a:lnTo>
                    <a:lnTo>
                      <a:pt x="430" y="391"/>
                    </a:lnTo>
                    <a:lnTo>
                      <a:pt x="416" y="388"/>
                    </a:lnTo>
                    <a:lnTo>
                      <a:pt x="409" y="380"/>
                    </a:lnTo>
                    <a:lnTo>
                      <a:pt x="399" y="387"/>
                    </a:lnTo>
                    <a:lnTo>
                      <a:pt x="395" y="394"/>
                    </a:lnTo>
                    <a:lnTo>
                      <a:pt x="391" y="400"/>
                    </a:lnTo>
                    <a:lnTo>
                      <a:pt x="383" y="413"/>
                    </a:lnTo>
                    <a:lnTo>
                      <a:pt x="386" y="421"/>
                    </a:lnTo>
                    <a:lnTo>
                      <a:pt x="382" y="426"/>
                    </a:lnTo>
                    <a:lnTo>
                      <a:pt x="370" y="424"/>
                    </a:lnTo>
                    <a:lnTo>
                      <a:pt x="366" y="428"/>
                    </a:lnTo>
                    <a:lnTo>
                      <a:pt x="364" y="429"/>
                    </a:lnTo>
                    <a:lnTo>
                      <a:pt x="349" y="441"/>
                    </a:lnTo>
                    <a:lnTo>
                      <a:pt x="344" y="438"/>
                    </a:lnTo>
                    <a:lnTo>
                      <a:pt x="319" y="430"/>
                    </a:lnTo>
                    <a:lnTo>
                      <a:pt x="317" y="430"/>
                    </a:lnTo>
                    <a:lnTo>
                      <a:pt x="306" y="430"/>
                    </a:lnTo>
                    <a:lnTo>
                      <a:pt x="302" y="426"/>
                    </a:lnTo>
                    <a:lnTo>
                      <a:pt x="289" y="422"/>
                    </a:lnTo>
                    <a:lnTo>
                      <a:pt x="289" y="416"/>
                    </a:lnTo>
                    <a:lnTo>
                      <a:pt x="290" y="408"/>
                    </a:lnTo>
                    <a:lnTo>
                      <a:pt x="276" y="407"/>
                    </a:lnTo>
                    <a:lnTo>
                      <a:pt x="279" y="391"/>
                    </a:lnTo>
                    <a:lnTo>
                      <a:pt x="285" y="392"/>
                    </a:lnTo>
                    <a:lnTo>
                      <a:pt x="288" y="388"/>
                    </a:lnTo>
                    <a:lnTo>
                      <a:pt x="277" y="383"/>
                    </a:lnTo>
                    <a:lnTo>
                      <a:pt x="272" y="387"/>
                    </a:lnTo>
                    <a:lnTo>
                      <a:pt x="262" y="387"/>
                    </a:lnTo>
                    <a:lnTo>
                      <a:pt x="260" y="384"/>
                    </a:lnTo>
                    <a:lnTo>
                      <a:pt x="259" y="382"/>
                    </a:lnTo>
                    <a:lnTo>
                      <a:pt x="262" y="379"/>
                    </a:lnTo>
                    <a:lnTo>
                      <a:pt x="272" y="373"/>
                    </a:lnTo>
                    <a:lnTo>
                      <a:pt x="273" y="371"/>
                    </a:lnTo>
                    <a:lnTo>
                      <a:pt x="272" y="365"/>
                    </a:lnTo>
                    <a:lnTo>
                      <a:pt x="264" y="367"/>
                    </a:lnTo>
                    <a:lnTo>
                      <a:pt x="265" y="361"/>
                    </a:lnTo>
                    <a:lnTo>
                      <a:pt x="262" y="362"/>
                    </a:lnTo>
                    <a:lnTo>
                      <a:pt x="259" y="354"/>
                    </a:lnTo>
                    <a:lnTo>
                      <a:pt x="254" y="353"/>
                    </a:lnTo>
                    <a:lnTo>
                      <a:pt x="254" y="361"/>
                    </a:lnTo>
                    <a:lnTo>
                      <a:pt x="237" y="369"/>
                    </a:lnTo>
                    <a:lnTo>
                      <a:pt x="233" y="363"/>
                    </a:lnTo>
                    <a:lnTo>
                      <a:pt x="234" y="360"/>
                    </a:lnTo>
                    <a:lnTo>
                      <a:pt x="231" y="353"/>
                    </a:lnTo>
                    <a:lnTo>
                      <a:pt x="226" y="358"/>
                    </a:lnTo>
                    <a:lnTo>
                      <a:pt x="225" y="358"/>
                    </a:lnTo>
                    <a:lnTo>
                      <a:pt x="218" y="356"/>
                    </a:lnTo>
                    <a:lnTo>
                      <a:pt x="207" y="367"/>
                    </a:lnTo>
                    <a:lnTo>
                      <a:pt x="195" y="357"/>
                    </a:lnTo>
                    <a:lnTo>
                      <a:pt x="187" y="349"/>
                    </a:lnTo>
                    <a:lnTo>
                      <a:pt x="190" y="337"/>
                    </a:lnTo>
                    <a:lnTo>
                      <a:pt x="182" y="332"/>
                    </a:lnTo>
                    <a:lnTo>
                      <a:pt x="175" y="322"/>
                    </a:lnTo>
                    <a:lnTo>
                      <a:pt x="163" y="327"/>
                    </a:lnTo>
                    <a:lnTo>
                      <a:pt x="156" y="341"/>
                    </a:lnTo>
                    <a:lnTo>
                      <a:pt x="153" y="341"/>
                    </a:lnTo>
                    <a:lnTo>
                      <a:pt x="145" y="331"/>
                    </a:lnTo>
                    <a:lnTo>
                      <a:pt x="137" y="335"/>
                    </a:lnTo>
                    <a:lnTo>
                      <a:pt x="132" y="337"/>
                    </a:lnTo>
                    <a:lnTo>
                      <a:pt x="123" y="329"/>
                    </a:lnTo>
                    <a:lnTo>
                      <a:pt x="107" y="341"/>
                    </a:lnTo>
                    <a:lnTo>
                      <a:pt x="104" y="341"/>
                    </a:lnTo>
                    <a:lnTo>
                      <a:pt x="97" y="339"/>
                    </a:lnTo>
                    <a:lnTo>
                      <a:pt x="84" y="341"/>
                    </a:lnTo>
                    <a:lnTo>
                      <a:pt x="82" y="341"/>
                    </a:lnTo>
                    <a:lnTo>
                      <a:pt x="80" y="335"/>
                    </a:lnTo>
                    <a:lnTo>
                      <a:pt x="78" y="332"/>
                    </a:lnTo>
                    <a:lnTo>
                      <a:pt x="77" y="336"/>
                    </a:lnTo>
                    <a:lnTo>
                      <a:pt x="70" y="336"/>
                    </a:lnTo>
                    <a:lnTo>
                      <a:pt x="61" y="341"/>
                    </a:lnTo>
                    <a:lnTo>
                      <a:pt x="57" y="350"/>
                    </a:lnTo>
                    <a:lnTo>
                      <a:pt x="53" y="358"/>
                    </a:lnTo>
                    <a:lnTo>
                      <a:pt x="52" y="358"/>
                    </a:lnTo>
                    <a:lnTo>
                      <a:pt x="47" y="354"/>
                    </a:lnTo>
                    <a:lnTo>
                      <a:pt x="47" y="353"/>
                    </a:lnTo>
                    <a:lnTo>
                      <a:pt x="48" y="346"/>
                    </a:lnTo>
                    <a:lnTo>
                      <a:pt x="49" y="336"/>
                    </a:lnTo>
                    <a:lnTo>
                      <a:pt x="46" y="328"/>
                    </a:lnTo>
                    <a:lnTo>
                      <a:pt x="46" y="323"/>
                    </a:lnTo>
                    <a:lnTo>
                      <a:pt x="56" y="328"/>
                    </a:lnTo>
                    <a:lnTo>
                      <a:pt x="57" y="332"/>
                    </a:lnTo>
                    <a:lnTo>
                      <a:pt x="59" y="331"/>
                    </a:lnTo>
                    <a:lnTo>
                      <a:pt x="60" y="331"/>
                    </a:lnTo>
                    <a:lnTo>
                      <a:pt x="60" y="328"/>
                    </a:lnTo>
                    <a:lnTo>
                      <a:pt x="60" y="325"/>
                    </a:lnTo>
                    <a:lnTo>
                      <a:pt x="64" y="325"/>
                    </a:lnTo>
                    <a:lnTo>
                      <a:pt x="65" y="325"/>
                    </a:lnTo>
                    <a:lnTo>
                      <a:pt x="76" y="325"/>
                    </a:lnTo>
                    <a:lnTo>
                      <a:pt x="76" y="323"/>
                    </a:lnTo>
                    <a:lnTo>
                      <a:pt x="70" y="323"/>
                    </a:lnTo>
                    <a:lnTo>
                      <a:pt x="70" y="322"/>
                    </a:lnTo>
                    <a:lnTo>
                      <a:pt x="69" y="322"/>
                    </a:lnTo>
                    <a:lnTo>
                      <a:pt x="68" y="319"/>
                    </a:lnTo>
                    <a:lnTo>
                      <a:pt x="68" y="318"/>
                    </a:lnTo>
                    <a:lnTo>
                      <a:pt x="66" y="316"/>
                    </a:lnTo>
                    <a:lnTo>
                      <a:pt x="57" y="318"/>
                    </a:lnTo>
                    <a:lnTo>
                      <a:pt x="53" y="320"/>
                    </a:lnTo>
                    <a:lnTo>
                      <a:pt x="51" y="319"/>
                    </a:lnTo>
                    <a:lnTo>
                      <a:pt x="51" y="316"/>
                    </a:lnTo>
                    <a:lnTo>
                      <a:pt x="52" y="306"/>
                    </a:lnTo>
                    <a:lnTo>
                      <a:pt x="51" y="302"/>
                    </a:lnTo>
                    <a:lnTo>
                      <a:pt x="51" y="301"/>
                    </a:lnTo>
                    <a:lnTo>
                      <a:pt x="55" y="297"/>
                    </a:lnTo>
                    <a:lnTo>
                      <a:pt x="57" y="297"/>
                    </a:lnTo>
                    <a:lnTo>
                      <a:pt x="69" y="293"/>
                    </a:lnTo>
                    <a:lnTo>
                      <a:pt x="70" y="294"/>
                    </a:lnTo>
                    <a:lnTo>
                      <a:pt x="73" y="295"/>
                    </a:lnTo>
                    <a:lnTo>
                      <a:pt x="81" y="299"/>
                    </a:lnTo>
                    <a:lnTo>
                      <a:pt x="82" y="301"/>
                    </a:lnTo>
                    <a:lnTo>
                      <a:pt x="84" y="302"/>
                    </a:lnTo>
                    <a:lnTo>
                      <a:pt x="86" y="303"/>
                    </a:lnTo>
                    <a:lnTo>
                      <a:pt x="89" y="310"/>
                    </a:lnTo>
                    <a:lnTo>
                      <a:pt x="99" y="314"/>
                    </a:lnTo>
                    <a:lnTo>
                      <a:pt x="104" y="312"/>
                    </a:lnTo>
                    <a:lnTo>
                      <a:pt x="104" y="315"/>
                    </a:lnTo>
                    <a:lnTo>
                      <a:pt x="104" y="322"/>
                    </a:lnTo>
                    <a:lnTo>
                      <a:pt x="106" y="322"/>
                    </a:lnTo>
                    <a:lnTo>
                      <a:pt x="107" y="322"/>
                    </a:lnTo>
                    <a:lnTo>
                      <a:pt x="110" y="312"/>
                    </a:lnTo>
                    <a:lnTo>
                      <a:pt x="110" y="307"/>
                    </a:lnTo>
                    <a:lnTo>
                      <a:pt x="111" y="307"/>
                    </a:lnTo>
                    <a:lnTo>
                      <a:pt x="116" y="306"/>
                    </a:lnTo>
                    <a:lnTo>
                      <a:pt x="119" y="305"/>
                    </a:lnTo>
                    <a:lnTo>
                      <a:pt x="123" y="303"/>
                    </a:lnTo>
                    <a:lnTo>
                      <a:pt x="124" y="303"/>
                    </a:lnTo>
                    <a:lnTo>
                      <a:pt x="128" y="306"/>
                    </a:lnTo>
                    <a:lnTo>
                      <a:pt x="129" y="307"/>
                    </a:lnTo>
                    <a:lnTo>
                      <a:pt x="132" y="306"/>
                    </a:lnTo>
                    <a:lnTo>
                      <a:pt x="131" y="305"/>
                    </a:lnTo>
                    <a:lnTo>
                      <a:pt x="129" y="302"/>
                    </a:lnTo>
                    <a:lnTo>
                      <a:pt x="133" y="297"/>
                    </a:lnTo>
                    <a:lnTo>
                      <a:pt x="137" y="299"/>
                    </a:lnTo>
                    <a:lnTo>
                      <a:pt x="138" y="299"/>
                    </a:lnTo>
                    <a:lnTo>
                      <a:pt x="148" y="298"/>
                    </a:lnTo>
                    <a:lnTo>
                      <a:pt x="149" y="295"/>
                    </a:lnTo>
                    <a:lnTo>
                      <a:pt x="153" y="297"/>
                    </a:lnTo>
                    <a:lnTo>
                      <a:pt x="152" y="305"/>
                    </a:lnTo>
                    <a:lnTo>
                      <a:pt x="149" y="308"/>
                    </a:lnTo>
                    <a:lnTo>
                      <a:pt x="149" y="311"/>
                    </a:lnTo>
                    <a:lnTo>
                      <a:pt x="153" y="310"/>
                    </a:lnTo>
                    <a:lnTo>
                      <a:pt x="156" y="305"/>
                    </a:lnTo>
                    <a:lnTo>
                      <a:pt x="158" y="303"/>
                    </a:lnTo>
                    <a:lnTo>
                      <a:pt x="159" y="303"/>
                    </a:lnTo>
                    <a:lnTo>
                      <a:pt x="159" y="299"/>
                    </a:lnTo>
                    <a:lnTo>
                      <a:pt x="163" y="294"/>
                    </a:lnTo>
                    <a:lnTo>
                      <a:pt x="174" y="297"/>
                    </a:lnTo>
                    <a:lnTo>
                      <a:pt x="175" y="298"/>
                    </a:lnTo>
                    <a:lnTo>
                      <a:pt x="182" y="303"/>
                    </a:lnTo>
                    <a:lnTo>
                      <a:pt x="184" y="303"/>
                    </a:lnTo>
                    <a:lnTo>
                      <a:pt x="193" y="303"/>
                    </a:lnTo>
                    <a:lnTo>
                      <a:pt x="196" y="305"/>
                    </a:lnTo>
                    <a:lnTo>
                      <a:pt x="199" y="306"/>
                    </a:lnTo>
                    <a:lnTo>
                      <a:pt x="204" y="308"/>
                    </a:lnTo>
                    <a:lnTo>
                      <a:pt x="208" y="308"/>
                    </a:lnTo>
                    <a:lnTo>
                      <a:pt x="213" y="310"/>
                    </a:lnTo>
                    <a:lnTo>
                      <a:pt x="214" y="315"/>
                    </a:lnTo>
                    <a:lnTo>
                      <a:pt x="213" y="318"/>
                    </a:lnTo>
                    <a:lnTo>
                      <a:pt x="210" y="322"/>
                    </a:lnTo>
                    <a:lnTo>
                      <a:pt x="209" y="323"/>
                    </a:lnTo>
                    <a:lnTo>
                      <a:pt x="212" y="325"/>
                    </a:lnTo>
                    <a:lnTo>
                      <a:pt x="216" y="322"/>
                    </a:lnTo>
                    <a:lnTo>
                      <a:pt x="217" y="319"/>
                    </a:lnTo>
                    <a:lnTo>
                      <a:pt x="225" y="320"/>
                    </a:lnTo>
                    <a:lnTo>
                      <a:pt x="224" y="322"/>
                    </a:lnTo>
                    <a:lnTo>
                      <a:pt x="220" y="331"/>
                    </a:lnTo>
                    <a:lnTo>
                      <a:pt x="224" y="333"/>
                    </a:lnTo>
                    <a:lnTo>
                      <a:pt x="225" y="332"/>
                    </a:lnTo>
                    <a:lnTo>
                      <a:pt x="229" y="327"/>
                    </a:lnTo>
                    <a:lnTo>
                      <a:pt x="230" y="322"/>
                    </a:lnTo>
                    <a:lnTo>
                      <a:pt x="238" y="318"/>
                    </a:lnTo>
                    <a:lnTo>
                      <a:pt x="245" y="312"/>
                    </a:lnTo>
                    <a:lnTo>
                      <a:pt x="248" y="315"/>
                    </a:lnTo>
                    <a:lnTo>
                      <a:pt x="250" y="318"/>
                    </a:lnTo>
                    <a:lnTo>
                      <a:pt x="251" y="314"/>
                    </a:lnTo>
                    <a:lnTo>
                      <a:pt x="258" y="299"/>
                    </a:lnTo>
                    <a:lnTo>
                      <a:pt x="259" y="297"/>
                    </a:lnTo>
                    <a:lnTo>
                      <a:pt x="262" y="299"/>
                    </a:lnTo>
                    <a:lnTo>
                      <a:pt x="268" y="305"/>
                    </a:lnTo>
                    <a:lnTo>
                      <a:pt x="271" y="306"/>
                    </a:lnTo>
                    <a:lnTo>
                      <a:pt x="273" y="306"/>
                    </a:lnTo>
                    <a:lnTo>
                      <a:pt x="276" y="306"/>
                    </a:lnTo>
                    <a:lnTo>
                      <a:pt x="281" y="307"/>
                    </a:lnTo>
                    <a:lnTo>
                      <a:pt x="286" y="314"/>
                    </a:lnTo>
                    <a:lnTo>
                      <a:pt x="285" y="320"/>
                    </a:lnTo>
                    <a:lnTo>
                      <a:pt x="286" y="322"/>
                    </a:lnTo>
                    <a:lnTo>
                      <a:pt x="289" y="327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35"/>
                    </a:lnTo>
                    <a:lnTo>
                      <a:pt x="301" y="340"/>
                    </a:lnTo>
                    <a:lnTo>
                      <a:pt x="301" y="341"/>
                    </a:lnTo>
                    <a:lnTo>
                      <a:pt x="301" y="348"/>
                    </a:lnTo>
                    <a:lnTo>
                      <a:pt x="297" y="352"/>
                    </a:lnTo>
                    <a:lnTo>
                      <a:pt x="285" y="358"/>
                    </a:lnTo>
                    <a:lnTo>
                      <a:pt x="281" y="362"/>
                    </a:lnTo>
                    <a:lnTo>
                      <a:pt x="277" y="373"/>
                    </a:lnTo>
                    <a:lnTo>
                      <a:pt x="281" y="371"/>
                    </a:lnTo>
                    <a:lnTo>
                      <a:pt x="284" y="365"/>
                    </a:lnTo>
                    <a:lnTo>
                      <a:pt x="292" y="362"/>
                    </a:lnTo>
                    <a:lnTo>
                      <a:pt x="297" y="358"/>
                    </a:lnTo>
                    <a:lnTo>
                      <a:pt x="303" y="354"/>
                    </a:lnTo>
                    <a:lnTo>
                      <a:pt x="309" y="362"/>
                    </a:lnTo>
                    <a:lnTo>
                      <a:pt x="315" y="367"/>
                    </a:lnTo>
                    <a:lnTo>
                      <a:pt x="315" y="373"/>
                    </a:lnTo>
                    <a:lnTo>
                      <a:pt x="313" y="378"/>
                    </a:lnTo>
                    <a:lnTo>
                      <a:pt x="311" y="382"/>
                    </a:lnTo>
                    <a:lnTo>
                      <a:pt x="311" y="384"/>
                    </a:lnTo>
                    <a:lnTo>
                      <a:pt x="318" y="377"/>
                    </a:lnTo>
                    <a:lnTo>
                      <a:pt x="319" y="375"/>
                    </a:lnTo>
                    <a:lnTo>
                      <a:pt x="320" y="375"/>
                    </a:lnTo>
                    <a:lnTo>
                      <a:pt x="323" y="370"/>
                    </a:lnTo>
                    <a:lnTo>
                      <a:pt x="323" y="365"/>
                    </a:lnTo>
                    <a:lnTo>
                      <a:pt x="323" y="363"/>
                    </a:lnTo>
                    <a:lnTo>
                      <a:pt x="315" y="360"/>
                    </a:lnTo>
                    <a:lnTo>
                      <a:pt x="311" y="356"/>
                    </a:lnTo>
                    <a:lnTo>
                      <a:pt x="309" y="343"/>
                    </a:lnTo>
                    <a:lnTo>
                      <a:pt x="307" y="337"/>
                    </a:lnTo>
                    <a:lnTo>
                      <a:pt x="306" y="335"/>
                    </a:lnTo>
                    <a:lnTo>
                      <a:pt x="307" y="332"/>
                    </a:lnTo>
                    <a:lnTo>
                      <a:pt x="307" y="331"/>
                    </a:lnTo>
                    <a:lnTo>
                      <a:pt x="306" y="324"/>
                    </a:lnTo>
                    <a:lnTo>
                      <a:pt x="309" y="322"/>
                    </a:lnTo>
                    <a:lnTo>
                      <a:pt x="311" y="320"/>
                    </a:lnTo>
                    <a:lnTo>
                      <a:pt x="326" y="322"/>
                    </a:lnTo>
                    <a:lnTo>
                      <a:pt x="328" y="322"/>
                    </a:lnTo>
                    <a:lnTo>
                      <a:pt x="336" y="315"/>
                    </a:lnTo>
                    <a:lnTo>
                      <a:pt x="340" y="316"/>
                    </a:lnTo>
                    <a:lnTo>
                      <a:pt x="343" y="318"/>
                    </a:lnTo>
                    <a:lnTo>
                      <a:pt x="345" y="318"/>
                    </a:lnTo>
                    <a:lnTo>
                      <a:pt x="348" y="319"/>
                    </a:lnTo>
                    <a:lnTo>
                      <a:pt x="349" y="320"/>
                    </a:lnTo>
                    <a:lnTo>
                      <a:pt x="351" y="322"/>
                    </a:lnTo>
                    <a:lnTo>
                      <a:pt x="354" y="325"/>
                    </a:lnTo>
                    <a:lnTo>
                      <a:pt x="356" y="328"/>
                    </a:lnTo>
                    <a:lnTo>
                      <a:pt x="362" y="328"/>
                    </a:lnTo>
                    <a:lnTo>
                      <a:pt x="360" y="322"/>
                    </a:lnTo>
                    <a:lnTo>
                      <a:pt x="354" y="316"/>
                    </a:lnTo>
                    <a:lnTo>
                      <a:pt x="352" y="315"/>
                    </a:lnTo>
                    <a:lnTo>
                      <a:pt x="352" y="314"/>
                    </a:lnTo>
                    <a:lnTo>
                      <a:pt x="356" y="312"/>
                    </a:lnTo>
                    <a:lnTo>
                      <a:pt x="365" y="308"/>
                    </a:lnTo>
                    <a:lnTo>
                      <a:pt x="368" y="308"/>
                    </a:lnTo>
                    <a:lnTo>
                      <a:pt x="377" y="306"/>
                    </a:lnTo>
                    <a:lnTo>
                      <a:pt x="383" y="307"/>
                    </a:lnTo>
                    <a:lnTo>
                      <a:pt x="386" y="306"/>
                    </a:lnTo>
                    <a:lnTo>
                      <a:pt x="391" y="301"/>
                    </a:lnTo>
                    <a:lnTo>
                      <a:pt x="396" y="298"/>
                    </a:lnTo>
                    <a:lnTo>
                      <a:pt x="394" y="294"/>
                    </a:lnTo>
                    <a:lnTo>
                      <a:pt x="389" y="294"/>
                    </a:lnTo>
                    <a:lnTo>
                      <a:pt x="385" y="298"/>
                    </a:lnTo>
                    <a:lnTo>
                      <a:pt x="373" y="298"/>
                    </a:lnTo>
                    <a:lnTo>
                      <a:pt x="362" y="301"/>
                    </a:lnTo>
                    <a:lnTo>
                      <a:pt x="358" y="299"/>
                    </a:lnTo>
                    <a:lnTo>
                      <a:pt x="356" y="297"/>
                    </a:lnTo>
                    <a:lnTo>
                      <a:pt x="357" y="282"/>
                    </a:lnTo>
                    <a:lnTo>
                      <a:pt x="351" y="274"/>
                    </a:lnTo>
                    <a:lnTo>
                      <a:pt x="349" y="273"/>
                    </a:lnTo>
                    <a:lnTo>
                      <a:pt x="357" y="268"/>
                    </a:lnTo>
                    <a:lnTo>
                      <a:pt x="360" y="265"/>
                    </a:lnTo>
                    <a:lnTo>
                      <a:pt x="362" y="257"/>
                    </a:lnTo>
                    <a:lnTo>
                      <a:pt x="368" y="250"/>
                    </a:lnTo>
                    <a:lnTo>
                      <a:pt x="375" y="247"/>
                    </a:lnTo>
                    <a:lnTo>
                      <a:pt x="379" y="239"/>
                    </a:lnTo>
                    <a:lnTo>
                      <a:pt x="387" y="233"/>
                    </a:lnTo>
                    <a:lnTo>
                      <a:pt x="391" y="229"/>
                    </a:lnTo>
                    <a:lnTo>
                      <a:pt x="391" y="227"/>
                    </a:lnTo>
                    <a:lnTo>
                      <a:pt x="390" y="226"/>
                    </a:lnTo>
                    <a:lnTo>
                      <a:pt x="378" y="234"/>
                    </a:lnTo>
                    <a:lnTo>
                      <a:pt x="374" y="235"/>
                    </a:lnTo>
                    <a:lnTo>
                      <a:pt x="372" y="236"/>
                    </a:lnTo>
                    <a:lnTo>
                      <a:pt x="369" y="236"/>
                    </a:lnTo>
                    <a:lnTo>
                      <a:pt x="369" y="240"/>
                    </a:lnTo>
                    <a:lnTo>
                      <a:pt x="369" y="244"/>
                    </a:lnTo>
                    <a:lnTo>
                      <a:pt x="360" y="250"/>
                    </a:lnTo>
                    <a:lnTo>
                      <a:pt x="358" y="250"/>
                    </a:lnTo>
                    <a:lnTo>
                      <a:pt x="357" y="251"/>
                    </a:lnTo>
                    <a:lnTo>
                      <a:pt x="353" y="250"/>
                    </a:lnTo>
                    <a:lnTo>
                      <a:pt x="353" y="248"/>
                    </a:lnTo>
                    <a:lnTo>
                      <a:pt x="349" y="246"/>
                    </a:lnTo>
                    <a:lnTo>
                      <a:pt x="349" y="247"/>
                    </a:lnTo>
                    <a:lnTo>
                      <a:pt x="349" y="248"/>
                    </a:lnTo>
                    <a:lnTo>
                      <a:pt x="348" y="252"/>
                    </a:lnTo>
                    <a:lnTo>
                      <a:pt x="349" y="252"/>
                    </a:lnTo>
                    <a:lnTo>
                      <a:pt x="351" y="253"/>
                    </a:lnTo>
                    <a:lnTo>
                      <a:pt x="354" y="257"/>
                    </a:lnTo>
                    <a:lnTo>
                      <a:pt x="352" y="264"/>
                    </a:lnTo>
                    <a:lnTo>
                      <a:pt x="343" y="271"/>
                    </a:lnTo>
                    <a:lnTo>
                      <a:pt x="341" y="272"/>
                    </a:lnTo>
                    <a:lnTo>
                      <a:pt x="341" y="274"/>
                    </a:lnTo>
                    <a:lnTo>
                      <a:pt x="349" y="284"/>
                    </a:lnTo>
                    <a:lnTo>
                      <a:pt x="351" y="295"/>
                    </a:lnTo>
                    <a:lnTo>
                      <a:pt x="351" y="298"/>
                    </a:lnTo>
                    <a:lnTo>
                      <a:pt x="352" y="302"/>
                    </a:lnTo>
                    <a:lnTo>
                      <a:pt x="353" y="305"/>
                    </a:lnTo>
                    <a:lnTo>
                      <a:pt x="354" y="305"/>
                    </a:lnTo>
                    <a:lnTo>
                      <a:pt x="356" y="306"/>
                    </a:lnTo>
                    <a:lnTo>
                      <a:pt x="353" y="307"/>
                    </a:lnTo>
                    <a:lnTo>
                      <a:pt x="349" y="308"/>
                    </a:lnTo>
                    <a:lnTo>
                      <a:pt x="347" y="308"/>
                    </a:lnTo>
                    <a:lnTo>
                      <a:pt x="344" y="310"/>
                    </a:lnTo>
                    <a:lnTo>
                      <a:pt x="341" y="308"/>
                    </a:lnTo>
                    <a:lnTo>
                      <a:pt x="336" y="305"/>
                    </a:lnTo>
                    <a:lnTo>
                      <a:pt x="335" y="303"/>
                    </a:lnTo>
                    <a:lnTo>
                      <a:pt x="331" y="305"/>
                    </a:lnTo>
                    <a:lnTo>
                      <a:pt x="326" y="308"/>
                    </a:lnTo>
                    <a:lnTo>
                      <a:pt x="324" y="312"/>
                    </a:lnTo>
                    <a:lnTo>
                      <a:pt x="315" y="311"/>
                    </a:lnTo>
                    <a:lnTo>
                      <a:pt x="313" y="310"/>
                    </a:lnTo>
                    <a:lnTo>
                      <a:pt x="310" y="312"/>
                    </a:lnTo>
                    <a:lnTo>
                      <a:pt x="309" y="312"/>
                    </a:lnTo>
                    <a:lnTo>
                      <a:pt x="302" y="318"/>
                    </a:lnTo>
                    <a:lnTo>
                      <a:pt x="301" y="316"/>
                    </a:lnTo>
                    <a:lnTo>
                      <a:pt x="297" y="315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303" y="308"/>
                    </a:lnTo>
                    <a:lnTo>
                      <a:pt x="305" y="307"/>
                    </a:lnTo>
                    <a:lnTo>
                      <a:pt x="309" y="305"/>
                    </a:lnTo>
                    <a:lnTo>
                      <a:pt x="315" y="298"/>
                    </a:lnTo>
                    <a:lnTo>
                      <a:pt x="320" y="298"/>
                    </a:lnTo>
                    <a:lnTo>
                      <a:pt x="326" y="297"/>
                    </a:lnTo>
                    <a:lnTo>
                      <a:pt x="327" y="297"/>
                    </a:lnTo>
                    <a:lnTo>
                      <a:pt x="322" y="294"/>
                    </a:lnTo>
                    <a:lnTo>
                      <a:pt x="323" y="291"/>
                    </a:lnTo>
                    <a:lnTo>
                      <a:pt x="323" y="290"/>
                    </a:lnTo>
                    <a:lnTo>
                      <a:pt x="326" y="286"/>
                    </a:lnTo>
                    <a:lnTo>
                      <a:pt x="330" y="284"/>
                    </a:lnTo>
                    <a:lnTo>
                      <a:pt x="330" y="281"/>
                    </a:lnTo>
                    <a:lnTo>
                      <a:pt x="330" y="278"/>
                    </a:lnTo>
                    <a:lnTo>
                      <a:pt x="323" y="284"/>
                    </a:lnTo>
                    <a:lnTo>
                      <a:pt x="322" y="286"/>
                    </a:lnTo>
                    <a:lnTo>
                      <a:pt x="320" y="286"/>
                    </a:lnTo>
                    <a:lnTo>
                      <a:pt x="317" y="290"/>
                    </a:lnTo>
                    <a:lnTo>
                      <a:pt x="317" y="291"/>
                    </a:lnTo>
                    <a:lnTo>
                      <a:pt x="311" y="295"/>
                    </a:lnTo>
                    <a:lnTo>
                      <a:pt x="305" y="302"/>
                    </a:lnTo>
                    <a:lnTo>
                      <a:pt x="300" y="305"/>
                    </a:lnTo>
                    <a:lnTo>
                      <a:pt x="292" y="301"/>
                    </a:lnTo>
                    <a:lnTo>
                      <a:pt x="290" y="299"/>
                    </a:lnTo>
                    <a:lnTo>
                      <a:pt x="289" y="299"/>
                    </a:lnTo>
                    <a:lnTo>
                      <a:pt x="281" y="294"/>
                    </a:lnTo>
                    <a:lnTo>
                      <a:pt x="272" y="294"/>
                    </a:lnTo>
                    <a:lnTo>
                      <a:pt x="269" y="294"/>
                    </a:lnTo>
                    <a:lnTo>
                      <a:pt x="267" y="290"/>
                    </a:lnTo>
                    <a:lnTo>
                      <a:pt x="265" y="289"/>
                    </a:lnTo>
                    <a:lnTo>
                      <a:pt x="258" y="285"/>
                    </a:lnTo>
                    <a:lnTo>
                      <a:pt x="256" y="285"/>
                    </a:lnTo>
                    <a:lnTo>
                      <a:pt x="255" y="282"/>
                    </a:lnTo>
                    <a:lnTo>
                      <a:pt x="255" y="281"/>
                    </a:lnTo>
                    <a:lnTo>
                      <a:pt x="258" y="277"/>
                    </a:lnTo>
                    <a:lnTo>
                      <a:pt x="260" y="276"/>
                    </a:lnTo>
                    <a:lnTo>
                      <a:pt x="265" y="272"/>
                    </a:lnTo>
                    <a:lnTo>
                      <a:pt x="269" y="269"/>
                    </a:lnTo>
                    <a:lnTo>
                      <a:pt x="271" y="265"/>
                    </a:lnTo>
                    <a:lnTo>
                      <a:pt x="276" y="255"/>
                    </a:lnTo>
                    <a:lnTo>
                      <a:pt x="281" y="242"/>
                    </a:lnTo>
                    <a:lnTo>
                      <a:pt x="282" y="240"/>
                    </a:lnTo>
                    <a:lnTo>
                      <a:pt x="284" y="234"/>
                    </a:lnTo>
                    <a:lnTo>
                      <a:pt x="284" y="233"/>
                    </a:lnTo>
                    <a:lnTo>
                      <a:pt x="279" y="235"/>
                    </a:lnTo>
                    <a:lnTo>
                      <a:pt x="276" y="244"/>
                    </a:lnTo>
                    <a:lnTo>
                      <a:pt x="275" y="250"/>
                    </a:lnTo>
                    <a:lnTo>
                      <a:pt x="268" y="256"/>
                    </a:lnTo>
                    <a:lnTo>
                      <a:pt x="264" y="265"/>
                    </a:lnTo>
                    <a:lnTo>
                      <a:pt x="263" y="265"/>
                    </a:lnTo>
                    <a:lnTo>
                      <a:pt x="262" y="268"/>
                    </a:lnTo>
                    <a:lnTo>
                      <a:pt x="259" y="271"/>
                    </a:lnTo>
                    <a:lnTo>
                      <a:pt x="255" y="273"/>
                    </a:lnTo>
                    <a:lnTo>
                      <a:pt x="255" y="265"/>
                    </a:lnTo>
                    <a:lnTo>
                      <a:pt x="255" y="260"/>
                    </a:lnTo>
                    <a:lnTo>
                      <a:pt x="255" y="261"/>
                    </a:lnTo>
                    <a:lnTo>
                      <a:pt x="251" y="263"/>
                    </a:lnTo>
                    <a:lnTo>
                      <a:pt x="250" y="268"/>
                    </a:lnTo>
                    <a:lnTo>
                      <a:pt x="246" y="267"/>
                    </a:lnTo>
                    <a:lnTo>
                      <a:pt x="247" y="269"/>
                    </a:lnTo>
                    <a:lnTo>
                      <a:pt x="247" y="273"/>
                    </a:lnTo>
                    <a:lnTo>
                      <a:pt x="248" y="276"/>
                    </a:lnTo>
                    <a:lnTo>
                      <a:pt x="250" y="282"/>
                    </a:lnTo>
                    <a:lnTo>
                      <a:pt x="243" y="280"/>
                    </a:lnTo>
                    <a:lnTo>
                      <a:pt x="243" y="285"/>
                    </a:lnTo>
                    <a:lnTo>
                      <a:pt x="248" y="286"/>
                    </a:lnTo>
                    <a:lnTo>
                      <a:pt x="247" y="295"/>
                    </a:lnTo>
                    <a:lnTo>
                      <a:pt x="247" y="298"/>
                    </a:lnTo>
                    <a:lnTo>
                      <a:pt x="246" y="302"/>
                    </a:lnTo>
                    <a:lnTo>
                      <a:pt x="237" y="305"/>
                    </a:lnTo>
                    <a:lnTo>
                      <a:pt x="237" y="308"/>
                    </a:lnTo>
                    <a:lnTo>
                      <a:pt x="226" y="307"/>
                    </a:lnTo>
                    <a:lnTo>
                      <a:pt x="208" y="294"/>
                    </a:lnTo>
                    <a:lnTo>
                      <a:pt x="207" y="291"/>
                    </a:lnTo>
                    <a:lnTo>
                      <a:pt x="207" y="285"/>
                    </a:lnTo>
                    <a:lnTo>
                      <a:pt x="199" y="289"/>
                    </a:lnTo>
                    <a:lnTo>
                      <a:pt x="195" y="290"/>
                    </a:lnTo>
                    <a:lnTo>
                      <a:pt x="193" y="290"/>
                    </a:lnTo>
                    <a:lnTo>
                      <a:pt x="192" y="291"/>
                    </a:lnTo>
                    <a:lnTo>
                      <a:pt x="187" y="291"/>
                    </a:lnTo>
                    <a:lnTo>
                      <a:pt x="180" y="288"/>
                    </a:lnTo>
                    <a:lnTo>
                      <a:pt x="187" y="282"/>
                    </a:lnTo>
                    <a:lnTo>
                      <a:pt x="191" y="278"/>
                    </a:lnTo>
                    <a:lnTo>
                      <a:pt x="190" y="276"/>
                    </a:lnTo>
                    <a:lnTo>
                      <a:pt x="187" y="274"/>
                    </a:lnTo>
                    <a:lnTo>
                      <a:pt x="186" y="278"/>
                    </a:lnTo>
                    <a:lnTo>
                      <a:pt x="178" y="282"/>
                    </a:lnTo>
                    <a:lnTo>
                      <a:pt x="171" y="288"/>
                    </a:lnTo>
                    <a:lnTo>
                      <a:pt x="163" y="288"/>
                    </a:lnTo>
                    <a:lnTo>
                      <a:pt x="157" y="284"/>
                    </a:lnTo>
                    <a:lnTo>
                      <a:pt x="157" y="278"/>
                    </a:lnTo>
                    <a:lnTo>
                      <a:pt x="157" y="273"/>
                    </a:lnTo>
                    <a:lnTo>
                      <a:pt x="152" y="278"/>
                    </a:lnTo>
                    <a:lnTo>
                      <a:pt x="152" y="280"/>
                    </a:lnTo>
                    <a:lnTo>
                      <a:pt x="150" y="284"/>
                    </a:lnTo>
                    <a:lnTo>
                      <a:pt x="142" y="281"/>
                    </a:lnTo>
                    <a:lnTo>
                      <a:pt x="140" y="288"/>
                    </a:lnTo>
                    <a:lnTo>
                      <a:pt x="137" y="286"/>
                    </a:lnTo>
                    <a:lnTo>
                      <a:pt x="129" y="284"/>
                    </a:lnTo>
                    <a:lnTo>
                      <a:pt x="125" y="290"/>
                    </a:lnTo>
                    <a:lnTo>
                      <a:pt x="114" y="297"/>
                    </a:lnTo>
                    <a:lnTo>
                      <a:pt x="112" y="298"/>
                    </a:lnTo>
                    <a:lnTo>
                      <a:pt x="104" y="298"/>
                    </a:lnTo>
                    <a:lnTo>
                      <a:pt x="103" y="298"/>
                    </a:lnTo>
                    <a:lnTo>
                      <a:pt x="99" y="299"/>
                    </a:lnTo>
                    <a:lnTo>
                      <a:pt x="97" y="288"/>
                    </a:lnTo>
                    <a:lnTo>
                      <a:pt x="95" y="281"/>
                    </a:lnTo>
                    <a:lnTo>
                      <a:pt x="90" y="284"/>
                    </a:lnTo>
                    <a:lnTo>
                      <a:pt x="82" y="289"/>
                    </a:lnTo>
                    <a:lnTo>
                      <a:pt x="80" y="289"/>
                    </a:lnTo>
                    <a:lnTo>
                      <a:pt x="77" y="288"/>
                    </a:lnTo>
                    <a:lnTo>
                      <a:pt x="78" y="284"/>
                    </a:lnTo>
                    <a:lnTo>
                      <a:pt x="80" y="281"/>
                    </a:lnTo>
                    <a:lnTo>
                      <a:pt x="84" y="281"/>
                    </a:lnTo>
                    <a:lnTo>
                      <a:pt x="85" y="278"/>
                    </a:lnTo>
                    <a:lnTo>
                      <a:pt x="84" y="277"/>
                    </a:lnTo>
                    <a:lnTo>
                      <a:pt x="80" y="273"/>
                    </a:lnTo>
                    <a:lnTo>
                      <a:pt x="74" y="274"/>
                    </a:lnTo>
                    <a:lnTo>
                      <a:pt x="68" y="269"/>
                    </a:lnTo>
                    <a:lnTo>
                      <a:pt x="65" y="268"/>
                    </a:lnTo>
                    <a:lnTo>
                      <a:pt x="64" y="268"/>
                    </a:lnTo>
                    <a:lnTo>
                      <a:pt x="68" y="263"/>
                    </a:lnTo>
                    <a:lnTo>
                      <a:pt x="68" y="261"/>
                    </a:lnTo>
                    <a:lnTo>
                      <a:pt x="72" y="263"/>
                    </a:lnTo>
                    <a:lnTo>
                      <a:pt x="74" y="263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6" y="272"/>
                    </a:lnTo>
                    <a:lnTo>
                      <a:pt x="89" y="267"/>
                    </a:lnTo>
                    <a:lnTo>
                      <a:pt x="81" y="259"/>
                    </a:lnTo>
                    <a:lnTo>
                      <a:pt x="77" y="255"/>
                    </a:lnTo>
                    <a:lnTo>
                      <a:pt x="70" y="255"/>
                    </a:lnTo>
                    <a:lnTo>
                      <a:pt x="56" y="253"/>
                    </a:lnTo>
                    <a:lnTo>
                      <a:pt x="63" y="250"/>
                    </a:lnTo>
                    <a:lnTo>
                      <a:pt x="61" y="248"/>
                    </a:lnTo>
                    <a:lnTo>
                      <a:pt x="60" y="247"/>
                    </a:lnTo>
                    <a:lnTo>
                      <a:pt x="53" y="239"/>
                    </a:lnTo>
                    <a:lnTo>
                      <a:pt x="66" y="235"/>
                    </a:lnTo>
                    <a:lnTo>
                      <a:pt x="72" y="234"/>
                    </a:lnTo>
                    <a:lnTo>
                      <a:pt x="78" y="234"/>
                    </a:lnTo>
                    <a:lnTo>
                      <a:pt x="85" y="235"/>
                    </a:lnTo>
                    <a:lnTo>
                      <a:pt x="86" y="231"/>
                    </a:lnTo>
                    <a:lnTo>
                      <a:pt x="87" y="227"/>
                    </a:lnTo>
                    <a:lnTo>
                      <a:pt x="89" y="227"/>
                    </a:lnTo>
                    <a:lnTo>
                      <a:pt x="95" y="227"/>
                    </a:lnTo>
                    <a:lnTo>
                      <a:pt x="98" y="234"/>
                    </a:lnTo>
                    <a:lnTo>
                      <a:pt x="99" y="233"/>
                    </a:lnTo>
                    <a:lnTo>
                      <a:pt x="98" y="227"/>
                    </a:lnTo>
                    <a:lnTo>
                      <a:pt x="110" y="223"/>
                    </a:lnTo>
                    <a:lnTo>
                      <a:pt x="114" y="223"/>
                    </a:lnTo>
                    <a:lnTo>
                      <a:pt x="124" y="226"/>
                    </a:lnTo>
                    <a:lnTo>
                      <a:pt x="128" y="227"/>
                    </a:lnTo>
                    <a:lnTo>
                      <a:pt x="131" y="229"/>
                    </a:lnTo>
                    <a:lnTo>
                      <a:pt x="137" y="229"/>
                    </a:lnTo>
                    <a:lnTo>
                      <a:pt x="142" y="229"/>
                    </a:lnTo>
                    <a:lnTo>
                      <a:pt x="144" y="229"/>
                    </a:lnTo>
                    <a:lnTo>
                      <a:pt x="142" y="226"/>
                    </a:lnTo>
                    <a:lnTo>
                      <a:pt x="137" y="223"/>
                    </a:lnTo>
                    <a:lnTo>
                      <a:pt x="135" y="222"/>
                    </a:lnTo>
                    <a:lnTo>
                      <a:pt x="116" y="218"/>
                    </a:lnTo>
                    <a:lnTo>
                      <a:pt x="112" y="217"/>
                    </a:lnTo>
                    <a:lnTo>
                      <a:pt x="111" y="217"/>
                    </a:lnTo>
                    <a:lnTo>
                      <a:pt x="103" y="219"/>
                    </a:lnTo>
                    <a:lnTo>
                      <a:pt x="101" y="219"/>
                    </a:lnTo>
                    <a:lnTo>
                      <a:pt x="94" y="219"/>
                    </a:lnTo>
                    <a:lnTo>
                      <a:pt x="82" y="219"/>
                    </a:lnTo>
                    <a:lnTo>
                      <a:pt x="81" y="225"/>
                    </a:lnTo>
                    <a:lnTo>
                      <a:pt x="73" y="227"/>
                    </a:lnTo>
                    <a:lnTo>
                      <a:pt x="69" y="226"/>
                    </a:lnTo>
                    <a:lnTo>
                      <a:pt x="72" y="222"/>
                    </a:lnTo>
                    <a:lnTo>
                      <a:pt x="64" y="223"/>
                    </a:lnTo>
                    <a:lnTo>
                      <a:pt x="65" y="210"/>
                    </a:lnTo>
                    <a:lnTo>
                      <a:pt x="74" y="214"/>
                    </a:lnTo>
                    <a:lnTo>
                      <a:pt x="76" y="206"/>
                    </a:lnTo>
                    <a:lnTo>
                      <a:pt x="82" y="205"/>
                    </a:lnTo>
                    <a:lnTo>
                      <a:pt x="82" y="204"/>
                    </a:lnTo>
                    <a:lnTo>
                      <a:pt x="81" y="201"/>
                    </a:lnTo>
                    <a:lnTo>
                      <a:pt x="77" y="201"/>
                    </a:lnTo>
                    <a:lnTo>
                      <a:pt x="63" y="205"/>
                    </a:lnTo>
                    <a:lnTo>
                      <a:pt x="61" y="200"/>
                    </a:lnTo>
                    <a:lnTo>
                      <a:pt x="72" y="195"/>
                    </a:lnTo>
                    <a:lnTo>
                      <a:pt x="78" y="195"/>
                    </a:lnTo>
                    <a:lnTo>
                      <a:pt x="85" y="195"/>
                    </a:lnTo>
                    <a:lnTo>
                      <a:pt x="86" y="196"/>
                    </a:lnTo>
                    <a:lnTo>
                      <a:pt x="93" y="196"/>
                    </a:lnTo>
                    <a:lnTo>
                      <a:pt x="95" y="191"/>
                    </a:lnTo>
                    <a:lnTo>
                      <a:pt x="108" y="197"/>
                    </a:lnTo>
                    <a:lnTo>
                      <a:pt x="108" y="193"/>
                    </a:lnTo>
                    <a:lnTo>
                      <a:pt x="118" y="196"/>
                    </a:lnTo>
                    <a:lnTo>
                      <a:pt x="116" y="201"/>
                    </a:lnTo>
                    <a:lnTo>
                      <a:pt x="116" y="202"/>
                    </a:lnTo>
                    <a:lnTo>
                      <a:pt x="123" y="205"/>
                    </a:lnTo>
                    <a:lnTo>
                      <a:pt x="128" y="206"/>
                    </a:lnTo>
                    <a:lnTo>
                      <a:pt x="129" y="208"/>
                    </a:lnTo>
                    <a:lnTo>
                      <a:pt x="137" y="208"/>
                    </a:lnTo>
                    <a:lnTo>
                      <a:pt x="138" y="208"/>
                    </a:lnTo>
                    <a:lnTo>
                      <a:pt x="144" y="204"/>
                    </a:lnTo>
                    <a:lnTo>
                      <a:pt x="152" y="200"/>
                    </a:lnTo>
                    <a:lnTo>
                      <a:pt x="159" y="202"/>
                    </a:lnTo>
                    <a:lnTo>
                      <a:pt x="161" y="202"/>
                    </a:lnTo>
                    <a:lnTo>
                      <a:pt x="167" y="208"/>
                    </a:lnTo>
                    <a:lnTo>
                      <a:pt x="169" y="206"/>
                    </a:lnTo>
                    <a:lnTo>
                      <a:pt x="169" y="205"/>
                    </a:lnTo>
                    <a:lnTo>
                      <a:pt x="170" y="204"/>
                    </a:lnTo>
                    <a:lnTo>
                      <a:pt x="166" y="202"/>
                    </a:lnTo>
                    <a:lnTo>
                      <a:pt x="166" y="199"/>
                    </a:lnTo>
                    <a:lnTo>
                      <a:pt x="162" y="193"/>
                    </a:lnTo>
                    <a:lnTo>
                      <a:pt x="158" y="192"/>
                    </a:lnTo>
                    <a:lnTo>
                      <a:pt x="156" y="191"/>
                    </a:lnTo>
                    <a:lnTo>
                      <a:pt x="154" y="191"/>
                    </a:lnTo>
                    <a:lnTo>
                      <a:pt x="144" y="195"/>
                    </a:lnTo>
                    <a:lnTo>
                      <a:pt x="144" y="196"/>
                    </a:lnTo>
                    <a:lnTo>
                      <a:pt x="140" y="201"/>
                    </a:lnTo>
                    <a:lnTo>
                      <a:pt x="137" y="201"/>
                    </a:lnTo>
                    <a:lnTo>
                      <a:pt x="131" y="200"/>
                    </a:lnTo>
                    <a:lnTo>
                      <a:pt x="125" y="200"/>
                    </a:lnTo>
                    <a:lnTo>
                      <a:pt x="121" y="197"/>
                    </a:lnTo>
                    <a:lnTo>
                      <a:pt x="127" y="192"/>
                    </a:lnTo>
                    <a:lnTo>
                      <a:pt x="128" y="192"/>
                    </a:lnTo>
                    <a:lnTo>
                      <a:pt x="121" y="191"/>
                    </a:lnTo>
                    <a:lnTo>
                      <a:pt x="114" y="189"/>
                    </a:lnTo>
                    <a:lnTo>
                      <a:pt x="103" y="187"/>
                    </a:lnTo>
                    <a:lnTo>
                      <a:pt x="98" y="184"/>
                    </a:lnTo>
                    <a:lnTo>
                      <a:pt x="94" y="183"/>
                    </a:lnTo>
                    <a:lnTo>
                      <a:pt x="90" y="181"/>
                    </a:lnTo>
                    <a:lnTo>
                      <a:pt x="89" y="180"/>
                    </a:lnTo>
                    <a:lnTo>
                      <a:pt x="89" y="176"/>
                    </a:lnTo>
                    <a:lnTo>
                      <a:pt x="90" y="175"/>
                    </a:lnTo>
                    <a:lnTo>
                      <a:pt x="91" y="170"/>
                    </a:lnTo>
                    <a:lnTo>
                      <a:pt x="101" y="175"/>
                    </a:lnTo>
                    <a:lnTo>
                      <a:pt x="106" y="175"/>
                    </a:lnTo>
                    <a:lnTo>
                      <a:pt x="107" y="171"/>
                    </a:lnTo>
                    <a:lnTo>
                      <a:pt x="101" y="166"/>
                    </a:lnTo>
                    <a:lnTo>
                      <a:pt x="97" y="163"/>
                    </a:lnTo>
                    <a:lnTo>
                      <a:pt x="115" y="164"/>
                    </a:lnTo>
                    <a:lnTo>
                      <a:pt x="119" y="159"/>
                    </a:lnTo>
                    <a:lnTo>
                      <a:pt x="108" y="159"/>
                    </a:lnTo>
                    <a:lnTo>
                      <a:pt x="101" y="158"/>
                    </a:lnTo>
                    <a:lnTo>
                      <a:pt x="89" y="157"/>
                    </a:lnTo>
                    <a:lnTo>
                      <a:pt x="69" y="162"/>
                    </a:lnTo>
                    <a:lnTo>
                      <a:pt x="66" y="159"/>
                    </a:lnTo>
                    <a:lnTo>
                      <a:pt x="68" y="155"/>
                    </a:lnTo>
                    <a:lnTo>
                      <a:pt x="73" y="153"/>
                    </a:lnTo>
                    <a:lnTo>
                      <a:pt x="89" y="153"/>
                    </a:lnTo>
                    <a:lnTo>
                      <a:pt x="95" y="153"/>
                    </a:lnTo>
                    <a:lnTo>
                      <a:pt x="104" y="154"/>
                    </a:lnTo>
                    <a:lnTo>
                      <a:pt x="111" y="154"/>
                    </a:lnTo>
                    <a:lnTo>
                      <a:pt x="115" y="154"/>
                    </a:lnTo>
                    <a:lnTo>
                      <a:pt x="118" y="151"/>
                    </a:lnTo>
                    <a:lnTo>
                      <a:pt x="118" y="149"/>
                    </a:lnTo>
                    <a:lnTo>
                      <a:pt x="107" y="145"/>
                    </a:lnTo>
                    <a:lnTo>
                      <a:pt x="98" y="144"/>
                    </a:lnTo>
                    <a:lnTo>
                      <a:pt x="87" y="144"/>
                    </a:lnTo>
                    <a:lnTo>
                      <a:pt x="78" y="144"/>
                    </a:lnTo>
                    <a:lnTo>
                      <a:pt x="74" y="141"/>
                    </a:lnTo>
                    <a:lnTo>
                      <a:pt x="72" y="140"/>
                    </a:lnTo>
                    <a:lnTo>
                      <a:pt x="70" y="134"/>
                    </a:lnTo>
                    <a:lnTo>
                      <a:pt x="73" y="130"/>
                    </a:lnTo>
                    <a:lnTo>
                      <a:pt x="74" y="124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82" y="115"/>
                    </a:lnTo>
                    <a:lnTo>
                      <a:pt x="86" y="119"/>
                    </a:lnTo>
                    <a:lnTo>
                      <a:pt x="87" y="121"/>
                    </a:lnTo>
                    <a:lnTo>
                      <a:pt x="89" y="124"/>
                    </a:lnTo>
                    <a:lnTo>
                      <a:pt x="94" y="128"/>
                    </a:lnTo>
                    <a:lnTo>
                      <a:pt x="95" y="127"/>
                    </a:lnTo>
                    <a:lnTo>
                      <a:pt x="101" y="125"/>
                    </a:lnTo>
                    <a:lnTo>
                      <a:pt x="95" y="121"/>
                    </a:lnTo>
                    <a:lnTo>
                      <a:pt x="95" y="117"/>
                    </a:lnTo>
                    <a:lnTo>
                      <a:pt x="102" y="116"/>
                    </a:lnTo>
                    <a:lnTo>
                      <a:pt x="106" y="115"/>
                    </a:lnTo>
                    <a:lnTo>
                      <a:pt x="106" y="113"/>
                    </a:lnTo>
                    <a:lnTo>
                      <a:pt x="99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2"/>
                    </a:lnTo>
                    <a:lnTo>
                      <a:pt x="89" y="109"/>
                    </a:lnTo>
                    <a:lnTo>
                      <a:pt x="95" y="104"/>
                    </a:lnTo>
                    <a:lnTo>
                      <a:pt x="99" y="102"/>
                    </a:lnTo>
                    <a:lnTo>
                      <a:pt x="108" y="102"/>
                    </a:lnTo>
                    <a:lnTo>
                      <a:pt x="115" y="103"/>
                    </a:lnTo>
                    <a:lnTo>
                      <a:pt x="120" y="102"/>
                    </a:lnTo>
                    <a:lnTo>
                      <a:pt x="121" y="100"/>
                    </a:lnTo>
                    <a:lnTo>
                      <a:pt x="123" y="96"/>
                    </a:lnTo>
                    <a:lnTo>
                      <a:pt x="120" y="92"/>
                    </a:lnTo>
                    <a:lnTo>
                      <a:pt x="124" y="87"/>
                    </a:lnTo>
                    <a:lnTo>
                      <a:pt x="131" y="83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42" y="86"/>
                    </a:lnTo>
                    <a:lnTo>
                      <a:pt x="150" y="89"/>
                    </a:lnTo>
                    <a:lnTo>
                      <a:pt x="159" y="92"/>
                    </a:lnTo>
                    <a:lnTo>
                      <a:pt x="165" y="94"/>
                    </a:lnTo>
                    <a:lnTo>
                      <a:pt x="166" y="99"/>
                    </a:lnTo>
                    <a:lnTo>
                      <a:pt x="167" y="102"/>
                    </a:lnTo>
                    <a:lnTo>
                      <a:pt x="161" y="104"/>
                    </a:lnTo>
                    <a:lnTo>
                      <a:pt x="153" y="108"/>
                    </a:lnTo>
                    <a:lnTo>
                      <a:pt x="154" y="109"/>
                    </a:lnTo>
                    <a:lnTo>
                      <a:pt x="157" y="112"/>
                    </a:lnTo>
                    <a:lnTo>
                      <a:pt x="162" y="108"/>
                    </a:lnTo>
                    <a:lnTo>
                      <a:pt x="173" y="107"/>
                    </a:lnTo>
                    <a:lnTo>
                      <a:pt x="182" y="107"/>
                    </a:lnTo>
                    <a:lnTo>
                      <a:pt x="183" y="107"/>
                    </a:lnTo>
                    <a:lnTo>
                      <a:pt x="192" y="107"/>
                    </a:lnTo>
                    <a:lnTo>
                      <a:pt x="197" y="108"/>
                    </a:lnTo>
                    <a:lnTo>
                      <a:pt x="192" y="121"/>
                    </a:lnTo>
                    <a:lnTo>
                      <a:pt x="190" y="129"/>
                    </a:lnTo>
                    <a:lnTo>
                      <a:pt x="188" y="133"/>
                    </a:lnTo>
                    <a:lnTo>
                      <a:pt x="193" y="133"/>
                    </a:lnTo>
                    <a:lnTo>
                      <a:pt x="197" y="125"/>
                    </a:lnTo>
                    <a:lnTo>
                      <a:pt x="199" y="124"/>
                    </a:lnTo>
                    <a:lnTo>
                      <a:pt x="203" y="115"/>
                    </a:lnTo>
                    <a:lnTo>
                      <a:pt x="207" y="112"/>
                    </a:lnTo>
                    <a:lnTo>
                      <a:pt x="208" y="113"/>
                    </a:lnTo>
                    <a:lnTo>
                      <a:pt x="209" y="116"/>
                    </a:lnTo>
                    <a:lnTo>
                      <a:pt x="210" y="124"/>
                    </a:lnTo>
                    <a:lnTo>
                      <a:pt x="214" y="129"/>
                    </a:lnTo>
                    <a:lnTo>
                      <a:pt x="220" y="133"/>
                    </a:lnTo>
                    <a:lnTo>
                      <a:pt x="221" y="132"/>
                    </a:lnTo>
                    <a:lnTo>
                      <a:pt x="224" y="130"/>
                    </a:lnTo>
                    <a:lnTo>
                      <a:pt x="220" y="121"/>
                    </a:lnTo>
                    <a:lnTo>
                      <a:pt x="218" y="119"/>
                    </a:lnTo>
                    <a:lnTo>
                      <a:pt x="217" y="116"/>
                    </a:lnTo>
                    <a:lnTo>
                      <a:pt x="225" y="116"/>
                    </a:lnTo>
                    <a:lnTo>
                      <a:pt x="228" y="116"/>
                    </a:lnTo>
                    <a:lnTo>
                      <a:pt x="237" y="116"/>
                    </a:lnTo>
                    <a:lnTo>
                      <a:pt x="239" y="116"/>
                    </a:lnTo>
                    <a:lnTo>
                      <a:pt x="250" y="125"/>
                    </a:lnTo>
                    <a:lnTo>
                      <a:pt x="258" y="128"/>
                    </a:lnTo>
                    <a:lnTo>
                      <a:pt x="263" y="129"/>
                    </a:lnTo>
                    <a:lnTo>
                      <a:pt x="265" y="128"/>
                    </a:lnTo>
                    <a:lnTo>
                      <a:pt x="273" y="123"/>
                    </a:lnTo>
                    <a:lnTo>
                      <a:pt x="275" y="121"/>
                    </a:lnTo>
                    <a:lnTo>
                      <a:pt x="281" y="117"/>
                    </a:lnTo>
                    <a:lnTo>
                      <a:pt x="281" y="116"/>
                    </a:lnTo>
                    <a:lnTo>
                      <a:pt x="280" y="116"/>
                    </a:lnTo>
                    <a:lnTo>
                      <a:pt x="277" y="113"/>
                    </a:lnTo>
                    <a:lnTo>
                      <a:pt x="288" y="115"/>
                    </a:lnTo>
                    <a:lnTo>
                      <a:pt x="297" y="119"/>
                    </a:lnTo>
                    <a:lnTo>
                      <a:pt x="300" y="121"/>
                    </a:lnTo>
                    <a:lnTo>
                      <a:pt x="301" y="124"/>
                    </a:lnTo>
                    <a:lnTo>
                      <a:pt x="306" y="117"/>
                    </a:lnTo>
                    <a:lnTo>
                      <a:pt x="301" y="115"/>
                    </a:lnTo>
                    <a:lnTo>
                      <a:pt x="292" y="111"/>
                    </a:lnTo>
                    <a:lnTo>
                      <a:pt x="292" y="106"/>
                    </a:lnTo>
                    <a:lnTo>
                      <a:pt x="286" y="108"/>
                    </a:lnTo>
                    <a:lnTo>
                      <a:pt x="273" y="107"/>
                    </a:lnTo>
                    <a:lnTo>
                      <a:pt x="272" y="109"/>
                    </a:lnTo>
                    <a:lnTo>
                      <a:pt x="269" y="113"/>
                    </a:lnTo>
                    <a:lnTo>
                      <a:pt x="267" y="117"/>
                    </a:lnTo>
                    <a:lnTo>
                      <a:pt x="264" y="120"/>
                    </a:lnTo>
                    <a:lnTo>
                      <a:pt x="255" y="119"/>
                    </a:lnTo>
                    <a:lnTo>
                      <a:pt x="248" y="112"/>
                    </a:lnTo>
                    <a:lnTo>
                      <a:pt x="243" y="108"/>
                    </a:lnTo>
                    <a:lnTo>
                      <a:pt x="237" y="108"/>
                    </a:lnTo>
                    <a:lnTo>
                      <a:pt x="234" y="107"/>
                    </a:lnTo>
                    <a:lnTo>
                      <a:pt x="225" y="109"/>
                    </a:lnTo>
                    <a:lnTo>
                      <a:pt x="220" y="109"/>
                    </a:lnTo>
                    <a:lnTo>
                      <a:pt x="213" y="104"/>
                    </a:lnTo>
                    <a:lnTo>
                      <a:pt x="210" y="102"/>
                    </a:lnTo>
                    <a:lnTo>
                      <a:pt x="201" y="99"/>
                    </a:lnTo>
                    <a:lnTo>
                      <a:pt x="191" y="98"/>
                    </a:lnTo>
                    <a:lnTo>
                      <a:pt x="180" y="102"/>
                    </a:lnTo>
                    <a:lnTo>
                      <a:pt x="176" y="91"/>
                    </a:lnTo>
                    <a:lnTo>
                      <a:pt x="201" y="95"/>
                    </a:lnTo>
                    <a:lnTo>
                      <a:pt x="203" y="92"/>
                    </a:lnTo>
                    <a:lnTo>
                      <a:pt x="204" y="91"/>
                    </a:lnTo>
                    <a:lnTo>
                      <a:pt x="193" y="87"/>
                    </a:lnTo>
                    <a:lnTo>
                      <a:pt x="186" y="86"/>
                    </a:lnTo>
                    <a:lnTo>
                      <a:pt x="173" y="86"/>
                    </a:lnTo>
                    <a:lnTo>
                      <a:pt x="163" y="85"/>
                    </a:lnTo>
                    <a:lnTo>
                      <a:pt x="148" y="79"/>
                    </a:lnTo>
                    <a:lnTo>
                      <a:pt x="142" y="77"/>
                    </a:lnTo>
                    <a:lnTo>
                      <a:pt x="138" y="75"/>
                    </a:lnTo>
                    <a:lnTo>
                      <a:pt x="137" y="75"/>
                    </a:lnTo>
                    <a:lnTo>
                      <a:pt x="135" y="74"/>
                    </a:lnTo>
                    <a:lnTo>
                      <a:pt x="125" y="77"/>
                    </a:lnTo>
                    <a:lnTo>
                      <a:pt x="118" y="78"/>
                    </a:lnTo>
                    <a:lnTo>
                      <a:pt x="108" y="77"/>
                    </a:lnTo>
                    <a:lnTo>
                      <a:pt x="107" y="77"/>
                    </a:lnTo>
                    <a:lnTo>
                      <a:pt x="102" y="77"/>
                    </a:lnTo>
                    <a:lnTo>
                      <a:pt x="102" y="72"/>
                    </a:lnTo>
                    <a:lnTo>
                      <a:pt x="102" y="70"/>
                    </a:lnTo>
                    <a:lnTo>
                      <a:pt x="110" y="58"/>
                    </a:lnTo>
                    <a:lnTo>
                      <a:pt x="116" y="62"/>
                    </a:lnTo>
                    <a:lnTo>
                      <a:pt x="123" y="61"/>
                    </a:lnTo>
                    <a:lnTo>
                      <a:pt x="131" y="51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7" y="52"/>
                    </a:lnTo>
                    <a:lnTo>
                      <a:pt x="129" y="45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06" y="23"/>
                    </a:lnTo>
                    <a:lnTo>
                      <a:pt x="106" y="18"/>
                    </a:lnTo>
                    <a:lnTo>
                      <a:pt x="112" y="17"/>
                    </a:lnTo>
                    <a:lnTo>
                      <a:pt x="104" y="10"/>
                    </a:lnTo>
                    <a:lnTo>
                      <a:pt x="107" y="1"/>
                    </a:lnTo>
                    <a:lnTo>
                      <a:pt x="120" y="0"/>
                    </a:lnTo>
                    <a:lnTo>
                      <a:pt x="124" y="9"/>
                    </a:lnTo>
                    <a:lnTo>
                      <a:pt x="133" y="14"/>
                    </a:lnTo>
                    <a:lnTo>
                      <a:pt x="129" y="20"/>
                    </a:lnTo>
                    <a:lnTo>
                      <a:pt x="137" y="32"/>
                    </a:lnTo>
                    <a:lnTo>
                      <a:pt x="144" y="41"/>
                    </a:lnTo>
                    <a:lnTo>
                      <a:pt x="145" y="5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70" name="Freeform 19"/>
              <p:cNvSpPr>
                <a:spLocks noEditPoints="1"/>
              </p:cNvSpPr>
              <p:nvPr/>
            </p:nvSpPr>
            <p:spPr bwMode="auto">
              <a:xfrm>
                <a:off x="1670" y="2493"/>
                <a:ext cx="537" cy="379"/>
              </a:xfrm>
              <a:custGeom>
                <a:avLst/>
                <a:gdLst>
                  <a:gd name="T0" fmla="*/ 24 w 537"/>
                  <a:gd name="T1" fmla="*/ 285 h 379"/>
                  <a:gd name="T2" fmla="*/ 40 w 537"/>
                  <a:gd name="T3" fmla="*/ 265 h 379"/>
                  <a:gd name="T4" fmla="*/ 93 w 537"/>
                  <a:gd name="T5" fmla="*/ 265 h 379"/>
                  <a:gd name="T6" fmla="*/ 121 w 537"/>
                  <a:gd name="T7" fmla="*/ 250 h 379"/>
                  <a:gd name="T8" fmla="*/ 127 w 537"/>
                  <a:gd name="T9" fmla="*/ 195 h 379"/>
                  <a:gd name="T10" fmla="*/ 207 w 537"/>
                  <a:gd name="T11" fmla="*/ 175 h 379"/>
                  <a:gd name="T12" fmla="*/ 154 w 537"/>
                  <a:gd name="T13" fmla="*/ 170 h 379"/>
                  <a:gd name="T14" fmla="*/ 330 w 537"/>
                  <a:gd name="T15" fmla="*/ 124 h 379"/>
                  <a:gd name="T16" fmla="*/ 295 w 537"/>
                  <a:gd name="T17" fmla="*/ 127 h 379"/>
                  <a:gd name="T18" fmla="*/ 308 w 537"/>
                  <a:gd name="T19" fmla="*/ 96 h 379"/>
                  <a:gd name="T20" fmla="*/ 524 w 537"/>
                  <a:gd name="T21" fmla="*/ 98 h 379"/>
                  <a:gd name="T22" fmla="*/ 519 w 537"/>
                  <a:gd name="T23" fmla="*/ 178 h 379"/>
                  <a:gd name="T24" fmla="*/ 480 w 537"/>
                  <a:gd name="T25" fmla="*/ 264 h 379"/>
                  <a:gd name="T26" fmla="*/ 337 w 537"/>
                  <a:gd name="T27" fmla="*/ 322 h 379"/>
                  <a:gd name="T28" fmla="*/ 237 w 537"/>
                  <a:gd name="T29" fmla="*/ 371 h 379"/>
                  <a:gd name="T30" fmla="*/ 138 w 537"/>
                  <a:gd name="T31" fmla="*/ 350 h 379"/>
                  <a:gd name="T32" fmla="*/ 87 w 537"/>
                  <a:gd name="T33" fmla="*/ 365 h 379"/>
                  <a:gd name="T34" fmla="*/ 10 w 537"/>
                  <a:gd name="T35" fmla="*/ 345 h 379"/>
                  <a:gd name="T36" fmla="*/ 32 w 537"/>
                  <a:gd name="T37" fmla="*/ 306 h 379"/>
                  <a:gd name="T38" fmla="*/ 57 w 537"/>
                  <a:gd name="T39" fmla="*/ 337 h 379"/>
                  <a:gd name="T40" fmla="*/ 104 w 537"/>
                  <a:gd name="T41" fmla="*/ 343 h 379"/>
                  <a:gd name="T42" fmla="*/ 75 w 537"/>
                  <a:gd name="T43" fmla="*/ 299 h 379"/>
                  <a:gd name="T44" fmla="*/ 126 w 537"/>
                  <a:gd name="T45" fmla="*/ 265 h 379"/>
                  <a:gd name="T46" fmla="*/ 146 w 537"/>
                  <a:gd name="T47" fmla="*/ 314 h 379"/>
                  <a:gd name="T48" fmla="*/ 154 w 537"/>
                  <a:gd name="T49" fmla="*/ 271 h 379"/>
                  <a:gd name="T50" fmla="*/ 197 w 537"/>
                  <a:gd name="T51" fmla="*/ 286 h 379"/>
                  <a:gd name="T52" fmla="*/ 207 w 537"/>
                  <a:gd name="T53" fmla="*/ 350 h 379"/>
                  <a:gd name="T54" fmla="*/ 199 w 537"/>
                  <a:gd name="T55" fmla="*/ 335 h 379"/>
                  <a:gd name="T56" fmla="*/ 256 w 537"/>
                  <a:gd name="T57" fmla="*/ 314 h 379"/>
                  <a:gd name="T58" fmla="*/ 202 w 537"/>
                  <a:gd name="T59" fmla="*/ 276 h 379"/>
                  <a:gd name="T60" fmla="*/ 146 w 537"/>
                  <a:gd name="T61" fmla="*/ 250 h 379"/>
                  <a:gd name="T62" fmla="*/ 147 w 537"/>
                  <a:gd name="T63" fmla="*/ 233 h 379"/>
                  <a:gd name="T64" fmla="*/ 122 w 537"/>
                  <a:gd name="T65" fmla="*/ 213 h 379"/>
                  <a:gd name="T66" fmla="*/ 168 w 537"/>
                  <a:gd name="T67" fmla="*/ 208 h 379"/>
                  <a:gd name="T68" fmla="*/ 207 w 537"/>
                  <a:gd name="T69" fmla="*/ 200 h 379"/>
                  <a:gd name="T70" fmla="*/ 248 w 537"/>
                  <a:gd name="T71" fmla="*/ 216 h 379"/>
                  <a:gd name="T72" fmla="*/ 296 w 537"/>
                  <a:gd name="T73" fmla="*/ 235 h 379"/>
                  <a:gd name="T74" fmla="*/ 264 w 537"/>
                  <a:gd name="T75" fmla="*/ 213 h 379"/>
                  <a:gd name="T76" fmla="*/ 330 w 537"/>
                  <a:gd name="T77" fmla="*/ 195 h 379"/>
                  <a:gd name="T78" fmla="*/ 346 w 537"/>
                  <a:gd name="T79" fmla="*/ 181 h 379"/>
                  <a:gd name="T80" fmla="*/ 266 w 537"/>
                  <a:gd name="T81" fmla="*/ 184 h 379"/>
                  <a:gd name="T82" fmla="*/ 220 w 537"/>
                  <a:gd name="T83" fmla="*/ 166 h 379"/>
                  <a:gd name="T84" fmla="*/ 211 w 537"/>
                  <a:gd name="T85" fmla="*/ 130 h 379"/>
                  <a:gd name="T86" fmla="*/ 296 w 537"/>
                  <a:gd name="T87" fmla="*/ 134 h 379"/>
                  <a:gd name="T88" fmla="*/ 351 w 537"/>
                  <a:gd name="T89" fmla="*/ 134 h 379"/>
                  <a:gd name="T90" fmla="*/ 405 w 537"/>
                  <a:gd name="T91" fmla="*/ 202 h 379"/>
                  <a:gd name="T92" fmla="*/ 359 w 537"/>
                  <a:gd name="T93" fmla="*/ 132 h 379"/>
                  <a:gd name="T94" fmla="*/ 371 w 537"/>
                  <a:gd name="T95" fmla="*/ 123 h 379"/>
                  <a:gd name="T96" fmla="*/ 396 w 537"/>
                  <a:gd name="T97" fmla="*/ 159 h 379"/>
                  <a:gd name="T98" fmla="*/ 404 w 537"/>
                  <a:gd name="T99" fmla="*/ 142 h 379"/>
                  <a:gd name="T100" fmla="*/ 417 w 537"/>
                  <a:gd name="T101" fmla="*/ 124 h 379"/>
                  <a:gd name="T102" fmla="*/ 374 w 537"/>
                  <a:gd name="T103" fmla="*/ 108 h 379"/>
                  <a:gd name="T104" fmla="*/ 412 w 537"/>
                  <a:gd name="T105" fmla="*/ 95 h 379"/>
                  <a:gd name="T106" fmla="*/ 468 w 537"/>
                  <a:gd name="T107" fmla="*/ 104 h 379"/>
                  <a:gd name="T108" fmla="*/ 515 w 537"/>
                  <a:gd name="T109" fmla="*/ 82 h 379"/>
                  <a:gd name="T110" fmla="*/ 364 w 537"/>
                  <a:gd name="T111" fmla="*/ 64 h 379"/>
                  <a:gd name="T112" fmla="*/ 422 w 537"/>
                  <a:gd name="T113" fmla="*/ 43 h 379"/>
                  <a:gd name="T114" fmla="*/ 422 w 537"/>
                  <a:gd name="T115" fmla="*/ 52 h 379"/>
                  <a:gd name="T116" fmla="*/ 460 w 537"/>
                  <a:gd name="T117" fmla="*/ 35 h 379"/>
                  <a:gd name="T118" fmla="*/ 345 w 537"/>
                  <a:gd name="T119" fmla="*/ 5 h 3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7" h="379">
                    <a:moveTo>
                      <a:pt x="15" y="284"/>
                    </a:moveTo>
                    <a:lnTo>
                      <a:pt x="7" y="285"/>
                    </a:lnTo>
                    <a:lnTo>
                      <a:pt x="7" y="284"/>
                    </a:lnTo>
                    <a:lnTo>
                      <a:pt x="7" y="273"/>
                    </a:lnTo>
                    <a:lnTo>
                      <a:pt x="10" y="272"/>
                    </a:lnTo>
                    <a:lnTo>
                      <a:pt x="12" y="272"/>
                    </a:lnTo>
                    <a:lnTo>
                      <a:pt x="16" y="276"/>
                    </a:lnTo>
                    <a:lnTo>
                      <a:pt x="15" y="284"/>
                    </a:lnTo>
                    <a:close/>
                    <a:moveTo>
                      <a:pt x="48" y="297"/>
                    </a:moveTo>
                    <a:lnTo>
                      <a:pt x="48" y="298"/>
                    </a:lnTo>
                    <a:lnTo>
                      <a:pt x="31" y="298"/>
                    </a:lnTo>
                    <a:lnTo>
                      <a:pt x="23" y="298"/>
                    </a:lnTo>
                    <a:lnTo>
                      <a:pt x="21" y="293"/>
                    </a:lnTo>
                    <a:lnTo>
                      <a:pt x="35" y="290"/>
                    </a:lnTo>
                    <a:lnTo>
                      <a:pt x="24" y="285"/>
                    </a:lnTo>
                    <a:lnTo>
                      <a:pt x="28" y="273"/>
                    </a:lnTo>
                    <a:lnTo>
                      <a:pt x="29" y="272"/>
                    </a:lnTo>
                    <a:lnTo>
                      <a:pt x="35" y="271"/>
                    </a:lnTo>
                    <a:lnTo>
                      <a:pt x="49" y="273"/>
                    </a:lnTo>
                    <a:lnTo>
                      <a:pt x="58" y="278"/>
                    </a:lnTo>
                    <a:lnTo>
                      <a:pt x="48" y="297"/>
                    </a:lnTo>
                    <a:close/>
                    <a:moveTo>
                      <a:pt x="24" y="248"/>
                    </a:moveTo>
                    <a:lnTo>
                      <a:pt x="40" y="250"/>
                    </a:lnTo>
                    <a:lnTo>
                      <a:pt x="52" y="250"/>
                    </a:lnTo>
                    <a:lnTo>
                      <a:pt x="54" y="250"/>
                    </a:lnTo>
                    <a:lnTo>
                      <a:pt x="53" y="253"/>
                    </a:lnTo>
                    <a:lnTo>
                      <a:pt x="52" y="260"/>
                    </a:lnTo>
                    <a:lnTo>
                      <a:pt x="52" y="261"/>
                    </a:lnTo>
                    <a:lnTo>
                      <a:pt x="52" y="267"/>
                    </a:lnTo>
                    <a:lnTo>
                      <a:pt x="40" y="265"/>
                    </a:lnTo>
                    <a:lnTo>
                      <a:pt x="32" y="261"/>
                    </a:lnTo>
                    <a:lnTo>
                      <a:pt x="23" y="260"/>
                    </a:lnTo>
                    <a:lnTo>
                      <a:pt x="24" y="248"/>
                    </a:lnTo>
                    <a:close/>
                    <a:moveTo>
                      <a:pt x="63" y="289"/>
                    </a:moveTo>
                    <a:lnTo>
                      <a:pt x="61" y="285"/>
                    </a:lnTo>
                    <a:lnTo>
                      <a:pt x="62" y="280"/>
                    </a:lnTo>
                    <a:lnTo>
                      <a:pt x="62" y="278"/>
                    </a:lnTo>
                    <a:lnTo>
                      <a:pt x="62" y="276"/>
                    </a:lnTo>
                    <a:lnTo>
                      <a:pt x="66" y="265"/>
                    </a:lnTo>
                    <a:lnTo>
                      <a:pt x="61" y="260"/>
                    </a:lnTo>
                    <a:lnTo>
                      <a:pt x="65" y="248"/>
                    </a:lnTo>
                    <a:lnTo>
                      <a:pt x="80" y="246"/>
                    </a:lnTo>
                    <a:lnTo>
                      <a:pt x="87" y="246"/>
                    </a:lnTo>
                    <a:lnTo>
                      <a:pt x="87" y="259"/>
                    </a:lnTo>
                    <a:lnTo>
                      <a:pt x="93" y="265"/>
                    </a:lnTo>
                    <a:lnTo>
                      <a:pt x="93" y="267"/>
                    </a:lnTo>
                    <a:lnTo>
                      <a:pt x="74" y="281"/>
                    </a:lnTo>
                    <a:lnTo>
                      <a:pt x="72" y="282"/>
                    </a:lnTo>
                    <a:lnTo>
                      <a:pt x="66" y="288"/>
                    </a:lnTo>
                    <a:lnTo>
                      <a:pt x="63" y="289"/>
                    </a:lnTo>
                    <a:close/>
                    <a:moveTo>
                      <a:pt x="124" y="255"/>
                    </a:moveTo>
                    <a:lnTo>
                      <a:pt x="103" y="255"/>
                    </a:lnTo>
                    <a:lnTo>
                      <a:pt x="101" y="252"/>
                    </a:lnTo>
                    <a:lnTo>
                      <a:pt x="100" y="251"/>
                    </a:lnTo>
                    <a:lnTo>
                      <a:pt x="96" y="246"/>
                    </a:lnTo>
                    <a:lnTo>
                      <a:pt x="93" y="243"/>
                    </a:lnTo>
                    <a:lnTo>
                      <a:pt x="112" y="243"/>
                    </a:lnTo>
                    <a:lnTo>
                      <a:pt x="113" y="243"/>
                    </a:lnTo>
                    <a:lnTo>
                      <a:pt x="113" y="244"/>
                    </a:lnTo>
                    <a:lnTo>
                      <a:pt x="121" y="250"/>
                    </a:lnTo>
                    <a:lnTo>
                      <a:pt x="126" y="255"/>
                    </a:lnTo>
                    <a:lnTo>
                      <a:pt x="124" y="255"/>
                    </a:lnTo>
                    <a:close/>
                    <a:moveTo>
                      <a:pt x="107" y="225"/>
                    </a:moveTo>
                    <a:lnTo>
                      <a:pt x="103" y="226"/>
                    </a:lnTo>
                    <a:lnTo>
                      <a:pt x="101" y="213"/>
                    </a:lnTo>
                    <a:lnTo>
                      <a:pt x="95" y="213"/>
                    </a:lnTo>
                    <a:lnTo>
                      <a:pt x="95" y="208"/>
                    </a:lnTo>
                    <a:lnTo>
                      <a:pt x="100" y="208"/>
                    </a:lnTo>
                    <a:lnTo>
                      <a:pt x="103" y="202"/>
                    </a:lnTo>
                    <a:lnTo>
                      <a:pt x="109" y="202"/>
                    </a:lnTo>
                    <a:lnTo>
                      <a:pt x="107" y="225"/>
                    </a:lnTo>
                    <a:close/>
                    <a:moveTo>
                      <a:pt x="116" y="178"/>
                    </a:moveTo>
                    <a:lnTo>
                      <a:pt x="120" y="185"/>
                    </a:lnTo>
                    <a:lnTo>
                      <a:pt x="122" y="184"/>
                    </a:lnTo>
                    <a:lnTo>
                      <a:pt x="127" y="195"/>
                    </a:lnTo>
                    <a:lnTo>
                      <a:pt x="125" y="197"/>
                    </a:lnTo>
                    <a:lnTo>
                      <a:pt x="109" y="185"/>
                    </a:lnTo>
                    <a:lnTo>
                      <a:pt x="110" y="184"/>
                    </a:lnTo>
                    <a:lnTo>
                      <a:pt x="116" y="178"/>
                    </a:lnTo>
                    <a:close/>
                    <a:moveTo>
                      <a:pt x="139" y="180"/>
                    </a:moveTo>
                    <a:lnTo>
                      <a:pt x="134" y="191"/>
                    </a:lnTo>
                    <a:lnTo>
                      <a:pt x="126" y="184"/>
                    </a:lnTo>
                    <a:lnTo>
                      <a:pt x="124" y="179"/>
                    </a:lnTo>
                    <a:lnTo>
                      <a:pt x="124" y="176"/>
                    </a:lnTo>
                    <a:lnTo>
                      <a:pt x="127" y="176"/>
                    </a:lnTo>
                    <a:lnTo>
                      <a:pt x="139" y="180"/>
                    </a:lnTo>
                    <a:close/>
                    <a:moveTo>
                      <a:pt x="180" y="172"/>
                    </a:moveTo>
                    <a:lnTo>
                      <a:pt x="190" y="176"/>
                    </a:lnTo>
                    <a:lnTo>
                      <a:pt x="192" y="176"/>
                    </a:lnTo>
                    <a:lnTo>
                      <a:pt x="207" y="175"/>
                    </a:lnTo>
                    <a:lnTo>
                      <a:pt x="209" y="187"/>
                    </a:lnTo>
                    <a:lnTo>
                      <a:pt x="193" y="189"/>
                    </a:lnTo>
                    <a:lnTo>
                      <a:pt x="181" y="191"/>
                    </a:lnTo>
                    <a:lnTo>
                      <a:pt x="177" y="193"/>
                    </a:lnTo>
                    <a:lnTo>
                      <a:pt x="173" y="191"/>
                    </a:lnTo>
                    <a:lnTo>
                      <a:pt x="175" y="187"/>
                    </a:lnTo>
                    <a:lnTo>
                      <a:pt x="179" y="181"/>
                    </a:lnTo>
                    <a:lnTo>
                      <a:pt x="180" y="172"/>
                    </a:lnTo>
                    <a:close/>
                    <a:moveTo>
                      <a:pt x="154" y="170"/>
                    </a:moveTo>
                    <a:lnTo>
                      <a:pt x="151" y="171"/>
                    </a:lnTo>
                    <a:lnTo>
                      <a:pt x="146" y="166"/>
                    </a:lnTo>
                    <a:lnTo>
                      <a:pt x="148" y="161"/>
                    </a:lnTo>
                    <a:lnTo>
                      <a:pt x="158" y="154"/>
                    </a:lnTo>
                    <a:lnTo>
                      <a:pt x="156" y="166"/>
                    </a:lnTo>
                    <a:lnTo>
                      <a:pt x="154" y="170"/>
                    </a:lnTo>
                    <a:close/>
                    <a:moveTo>
                      <a:pt x="211" y="162"/>
                    </a:moveTo>
                    <a:lnTo>
                      <a:pt x="207" y="168"/>
                    </a:lnTo>
                    <a:lnTo>
                      <a:pt x="193" y="154"/>
                    </a:lnTo>
                    <a:lnTo>
                      <a:pt x="192" y="153"/>
                    </a:lnTo>
                    <a:lnTo>
                      <a:pt x="197" y="144"/>
                    </a:lnTo>
                    <a:lnTo>
                      <a:pt x="214" y="149"/>
                    </a:lnTo>
                    <a:lnTo>
                      <a:pt x="211" y="162"/>
                    </a:lnTo>
                    <a:close/>
                    <a:moveTo>
                      <a:pt x="328" y="128"/>
                    </a:moveTo>
                    <a:lnTo>
                      <a:pt x="323" y="129"/>
                    </a:lnTo>
                    <a:lnTo>
                      <a:pt x="320" y="127"/>
                    </a:lnTo>
                    <a:lnTo>
                      <a:pt x="321" y="123"/>
                    </a:lnTo>
                    <a:lnTo>
                      <a:pt x="323" y="121"/>
                    </a:lnTo>
                    <a:lnTo>
                      <a:pt x="324" y="121"/>
                    </a:lnTo>
                    <a:lnTo>
                      <a:pt x="328" y="120"/>
                    </a:lnTo>
                    <a:lnTo>
                      <a:pt x="330" y="124"/>
                    </a:lnTo>
                    <a:lnTo>
                      <a:pt x="330" y="125"/>
                    </a:lnTo>
                    <a:lnTo>
                      <a:pt x="328" y="128"/>
                    </a:lnTo>
                    <a:close/>
                    <a:moveTo>
                      <a:pt x="320" y="113"/>
                    </a:moveTo>
                    <a:lnTo>
                      <a:pt x="317" y="113"/>
                    </a:lnTo>
                    <a:lnTo>
                      <a:pt x="316" y="113"/>
                    </a:lnTo>
                    <a:lnTo>
                      <a:pt x="317" y="107"/>
                    </a:lnTo>
                    <a:lnTo>
                      <a:pt x="317" y="96"/>
                    </a:lnTo>
                    <a:lnTo>
                      <a:pt x="328" y="95"/>
                    </a:lnTo>
                    <a:lnTo>
                      <a:pt x="334" y="94"/>
                    </a:lnTo>
                    <a:lnTo>
                      <a:pt x="332" y="106"/>
                    </a:lnTo>
                    <a:lnTo>
                      <a:pt x="321" y="112"/>
                    </a:lnTo>
                    <a:lnTo>
                      <a:pt x="320" y="113"/>
                    </a:lnTo>
                    <a:close/>
                    <a:moveTo>
                      <a:pt x="308" y="98"/>
                    </a:moveTo>
                    <a:lnTo>
                      <a:pt x="309" y="119"/>
                    </a:lnTo>
                    <a:lnTo>
                      <a:pt x="295" y="127"/>
                    </a:lnTo>
                    <a:lnTo>
                      <a:pt x="287" y="129"/>
                    </a:lnTo>
                    <a:lnTo>
                      <a:pt x="283" y="125"/>
                    </a:lnTo>
                    <a:lnTo>
                      <a:pt x="271" y="116"/>
                    </a:lnTo>
                    <a:lnTo>
                      <a:pt x="271" y="115"/>
                    </a:lnTo>
                    <a:lnTo>
                      <a:pt x="271" y="113"/>
                    </a:lnTo>
                    <a:lnTo>
                      <a:pt x="277" y="111"/>
                    </a:lnTo>
                    <a:lnTo>
                      <a:pt x="279" y="102"/>
                    </a:lnTo>
                    <a:lnTo>
                      <a:pt x="287" y="96"/>
                    </a:lnTo>
                    <a:lnTo>
                      <a:pt x="292" y="102"/>
                    </a:lnTo>
                    <a:lnTo>
                      <a:pt x="299" y="10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4"/>
                    </a:lnTo>
                    <a:lnTo>
                      <a:pt x="308" y="95"/>
                    </a:lnTo>
                    <a:lnTo>
                      <a:pt x="308" y="96"/>
                    </a:lnTo>
                    <a:lnTo>
                      <a:pt x="308" y="98"/>
                    </a:lnTo>
                    <a:close/>
                    <a:moveTo>
                      <a:pt x="329" y="91"/>
                    </a:moveTo>
                    <a:lnTo>
                      <a:pt x="321" y="91"/>
                    </a:lnTo>
                    <a:lnTo>
                      <a:pt x="319" y="90"/>
                    </a:lnTo>
                    <a:lnTo>
                      <a:pt x="317" y="90"/>
                    </a:lnTo>
                    <a:lnTo>
                      <a:pt x="313" y="87"/>
                    </a:lnTo>
                    <a:lnTo>
                      <a:pt x="316" y="85"/>
                    </a:lnTo>
                    <a:lnTo>
                      <a:pt x="320" y="83"/>
                    </a:lnTo>
                    <a:lnTo>
                      <a:pt x="333" y="85"/>
                    </a:lnTo>
                    <a:lnTo>
                      <a:pt x="334" y="91"/>
                    </a:lnTo>
                    <a:lnTo>
                      <a:pt x="329" y="91"/>
                    </a:lnTo>
                    <a:close/>
                    <a:moveTo>
                      <a:pt x="515" y="85"/>
                    </a:moveTo>
                    <a:lnTo>
                      <a:pt x="527" y="92"/>
                    </a:lnTo>
                    <a:lnTo>
                      <a:pt x="527" y="94"/>
                    </a:lnTo>
                    <a:lnTo>
                      <a:pt x="524" y="98"/>
                    </a:lnTo>
                    <a:lnTo>
                      <a:pt x="525" y="106"/>
                    </a:lnTo>
                    <a:lnTo>
                      <a:pt x="523" y="112"/>
                    </a:lnTo>
                    <a:lnTo>
                      <a:pt x="522" y="115"/>
                    </a:lnTo>
                    <a:lnTo>
                      <a:pt x="520" y="127"/>
                    </a:lnTo>
                    <a:lnTo>
                      <a:pt x="525" y="129"/>
                    </a:lnTo>
                    <a:lnTo>
                      <a:pt x="525" y="134"/>
                    </a:lnTo>
                    <a:lnTo>
                      <a:pt x="527" y="136"/>
                    </a:lnTo>
                    <a:lnTo>
                      <a:pt x="529" y="137"/>
                    </a:lnTo>
                    <a:lnTo>
                      <a:pt x="537" y="138"/>
                    </a:lnTo>
                    <a:lnTo>
                      <a:pt x="528" y="141"/>
                    </a:lnTo>
                    <a:lnTo>
                      <a:pt x="525" y="141"/>
                    </a:lnTo>
                    <a:lnTo>
                      <a:pt x="518" y="151"/>
                    </a:lnTo>
                    <a:lnTo>
                      <a:pt x="518" y="155"/>
                    </a:lnTo>
                    <a:lnTo>
                      <a:pt x="519" y="168"/>
                    </a:lnTo>
                    <a:lnTo>
                      <a:pt x="519" y="178"/>
                    </a:lnTo>
                    <a:lnTo>
                      <a:pt x="519" y="179"/>
                    </a:lnTo>
                    <a:lnTo>
                      <a:pt x="519" y="180"/>
                    </a:lnTo>
                    <a:lnTo>
                      <a:pt x="514" y="188"/>
                    </a:lnTo>
                    <a:lnTo>
                      <a:pt x="506" y="193"/>
                    </a:lnTo>
                    <a:lnTo>
                      <a:pt x="478" y="201"/>
                    </a:lnTo>
                    <a:lnTo>
                      <a:pt x="476" y="200"/>
                    </a:lnTo>
                    <a:lnTo>
                      <a:pt x="470" y="199"/>
                    </a:lnTo>
                    <a:lnTo>
                      <a:pt x="450" y="210"/>
                    </a:lnTo>
                    <a:lnTo>
                      <a:pt x="473" y="247"/>
                    </a:lnTo>
                    <a:lnTo>
                      <a:pt x="474" y="250"/>
                    </a:lnTo>
                    <a:lnTo>
                      <a:pt x="476" y="250"/>
                    </a:lnTo>
                    <a:lnTo>
                      <a:pt x="481" y="250"/>
                    </a:lnTo>
                    <a:lnTo>
                      <a:pt x="484" y="250"/>
                    </a:lnTo>
                    <a:lnTo>
                      <a:pt x="486" y="255"/>
                    </a:lnTo>
                    <a:lnTo>
                      <a:pt x="480" y="264"/>
                    </a:lnTo>
                    <a:lnTo>
                      <a:pt x="478" y="271"/>
                    </a:lnTo>
                    <a:lnTo>
                      <a:pt x="478" y="273"/>
                    </a:lnTo>
                    <a:lnTo>
                      <a:pt x="476" y="288"/>
                    </a:lnTo>
                    <a:lnTo>
                      <a:pt x="459" y="301"/>
                    </a:lnTo>
                    <a:lnTo>
                      <a:pt x="443" y="305"/>
                    </a:lnTo>
                    <a:lnTo>
                      <a:pt x="438" y="298"/>
                    </a:lnTo>
                    <a:lnTo>
                      <a:pt x="418" y="297"/>
                    </a:lnTo>
                    <a:lnTo>
                      <a:pt x="409" y="295"/>
                    </a:lnTo>
                    <a:lnTo>
                      <a:pt x="376" y="295"/>
                    </a:lnTo>
                    <a:lnTo>
                      <a:pt x="353" y="302"/>
                    </a:lnTo>
                    <a:lnTo>
                      <a:pt x="346" y="310"/>
                    </a:lnTo>
                    <a:lnTo>
                      <a:pt x="342" y="314"/>
                    </a:lnTo>
                    <a:lnTo>
                      <a:pt x="342" y="315"/>
                    </a:lnTo>
                    <a:lnTo>
                      <a:pt x="337" y="320"/>
                    </a:lnTo>
                    <a:lnTo>
                      <a:pt x="337" y="322"/>
                    </a:lnTo>
                    <a:lnTo>
                      <a:pt x="321" y="339"/>
                    </a:lnTo>
                    <a:lnTo>
                      <a:pt x="306" y="340"/>
                    </a:lnTo>
                    <a:lnTo>
                      <a:pt x="302" y="333"/>
                    </a:lnTo>
                    <a:lnTo>
                      <a:pt x="291" y="333"/>
                    </a:lnTo>
                    <a:lnTo>
                      <a:pt x="286" y="337"/>
                    </a:lnTo>
                    <a:lnTo>
                      <a:pt x="282" y="340"/>
                    </a:lnTo>
                    <a:lnTo>
                      <a:pt x="278" y="343"/>
                    </a:lnTo>
                    <a:lnTo>
                      <a:pt x="270" y="348"/>
                    </a:lnTo>
                    <a:lnTo>
                      <a:pt x="275" y="358"/>
                    </a:lnTo>
                    <a:lnTo>
                      <a:pt x="269" y="363"/>
                    </a:lnTo>
                    <a:lnTo>
                      <a:pt x="261" y="354"/>
                    </a:lnTo>
                    <a:lnTo>
                      <a:pt x="248" y="354"/>
                    </a:lnTo>
                    <a:lnTo>
                      <a:pt x="245" y="362"/>
                    </a:lnTo>
                    <a:lnTo>
                      <a:pt x="237" y="367"/>
                    </a:lnTo>
                    <a:lnTo>
                      <a:pt x="237" y="371"/>
                    </a:lnTo>
                    <a:lnTo>
                      <a:pt x="237" y="375"/>
                    </a:lnTo>
                    <a:lnTo>
                      <a:pt x="224" y="370"/>
                    </a:lnTo>
                    <a:lnTo>
                      <a:pt x="224" y="366"/>
                    </a:lnTo>
                    <a:lnTo>
                      <a:pt x="215" y="371"/>
                    </a:lnTo>
                    <a:lnTo>
                      <a:pt x="203" y="370"/>
                    </a:lnTo>
                    <a:lnTo>
                      <a:pt x="199" y="377"/>
                    </a:lnTo>
                    <a:lnTo>
                      <a:pt x="188" y="374"/>
                    </a:lnTo>
                    <a:lnTo>
                      <a:pt x="173" y="379"/>
                    </a:lnTo>
                    <a:lnTo>
                      <a:pt x="168" y="377"/>
                    </a:lnTo>
                    <a:lnTo>
                      <a:pt x="163" y="367"/>
                    </a:lnTo>
                    <a:lnTo>
                      <a:pt x="160" y="361"/>
                    </a:lnTo>
                    <a:lnTo>
                      <a:pt x="158" y="354"/>
                    </a:lnTo>
                    <a:lnTo>
                      <a:pt x="154" y="348"/>
                    </a:lnTo>
                    <a:lnTo>
                      <a:pt x="148" y="352"/>
                    </a:lnTo>
                    <a:lnTo>
                      <a:pt x="138" y="350"/>
                    </a:lnTo>
                    <a:lnTo>
                      <a:pt x="133" y="354"/>
                    </a:lnTo>
                    <a:lnTo>
                      <a:pt x="133" y="360"/>
                    </a:lnTo>
                    <a:lnTo>
                      <a:pt x="122" y="358"/>
                    </a:lnTo>
                    <a:lnTo>
                      <a:pt x="120" y="366"/>
                    </a:lnTo>
                    <a:lnTo>
                      <a:pt x="117" y="367"/>
                    </a:lnTo>
                    <a:lnTo>
                      <a:pt x="108" y="371"/>
                    </a:lnTo>
                    <a:lnTo>
                      <a:pt x="105" y="369"/>
                    </a:lnTo>
                    <a:lnTo>
                      <a:pt x="99" y="362"/>
                    </a:lnTo>
                    <a:lnTo>
                      <a:pt x="100" y="361"/>
                    </a:lnTo>
                    <a:lnTo>
                      <a:pt x="103" y="358"/>
                    </a:lnTo>
                    <a:lnTo>
                      <a:pt x="93" y="356"/>
                    </a:lnTo>
                    <a:lnTo>
                      <a:pt x="87" y="361"/>
                    </a:lnTo>
                    <a:lnTo>
                      <a:pt x="86" y="361"/>
                    </a:lnTo>
                    <a:lnTo>
                      <a:pt x="87" y="362"/>
                    </a:lnTo>
                    <a:lnTo>
                      <a:pt x="87" y="365"/>
                    </a:lnTo>
                    <a:lnTo>
                      <a:pt x="86" y="365"/>
                    </a:lnTo>
                    <a:lnTo>
                      <a:pt x="84" y="365"/>
                    </a:lnTo>
                    <a:lnTo>
                      <a:pt x="72" y="367"/>
                    </a:lnTo>
                    <a:lnTo>
                      <a:pt x="71" y="365"/>
                    </a:lnTo>
                    <a:lnTo>
                      <a:pt x="67" y="360"/>
                    </a:lnTo>
                    <a:lnTo>
                      <a:pt x="66" y="357"/>
                    </a:lnTo>
                    <a:lnTo>
                      <a:pt x="45" y="361"/>
                    </a:lnTo>
                    <a:lnTo>
                      <a:pt x="36" y="356"/>
                    </a:lnTo>
                    <a:lnTo>
                      <a:pt x="32" y="358"/>
                    </a:lnTo>
                    <a:lnTo>
                      <a:pt x="12" y="357"/>
                    </a:lnTo>
                    <a:lnTo>
                      <a:pt x="8" y="354"/>
                    </a:lnTo>
                    <a:lnTo>
                      <a:pt x="4" y="350"/>
                    </a:lnTo>
                    <a:lnTo>
                      <a:pt x="0" y="353"/>
                    </a:lnTo>
                    <a:lnTo>
                      <a:pt x="7" y="346"/>
                    </a:lnTo>
                    <a:lnTo>
                      <a:pt x="10" y="345"/>
                    </a:lnTo>
                    <a:lnTo>
                      <a:pt x="10" y="339"/>
                    </a:lnTo>
                    <a:lnTo>
                      <a:pt x="12" y="336"/>
                    </a:lnTo>
                    <a:lnTo>
                      <a:pt x="14" y="336"/>
                    </a:lnTo>
                    <a:lnTo>
                      <a:pt x="14" y="328"/>
                    </a:lnTo>
                    <a:lnTo>
                      <a:pt x="18" y="329"/>
                    </a:lnTo>
                    <a:lnTo>
                      <a:pt x="23" y="331"/>
                    </a:lnTo>
                    <a:lnTo>
                      <a:pt x="23" y="327"/>
                    </a:lnTo>
                    <a:lnTo>
                      <a:pt x="20" y="324"/>
                    </a:lnTo>
                    <a:lnTo>
                      <a:pt x="19" y="322"/>
                    </a:lnTo>
                    <a:lnTo>
                      <a:pt x="8" y="316"/>
                    </a:lnTo>
                    <a:lnTo>
                      <a:pt x="3" y="311"/>
                    </a:lnTo>
                    <a:lnTo>
                      <a:pt x="12" y="297"/>
                    </a:lnTo>
                    <a:lnTo>
                      <a:pt x="19" y="298"/>
                    </a:lnTo>
                    <a:lnTo>
                      <a:pt x="24" y="306"/>
                    </a:lnTo>
                    <a:lnTo>
                      <a:pt x="32" y="306"/>
                    </a:lnTo>
                    <a:lnTo>
                      <a:pt x="33" y="306"/>
                    </a:lnTo>
                    <a:lnTo>
                      <a:pt x="33" y="314"/>
                    </a:lnTo>
                    <a:lnTo>
                      <a:pt x="35" y="322"/>
                    </a:lnTo>
                    <a:lnTo>
                      <a:pt x="38" y="328"/>
                    </a:lnTo>
                    <a:lnTo>
                      <a:pt x="42" y="327"/>
                    </a:lnTo>
                    <a:lnTo>
                      <a:pt x="41" y="318"/>
                    </a:lnTo>
                    <a:lnTo>
                      <a:pt x="40" y="311"/>
                    </a:lnTo>
                    <a:lnTo>
                      <a:pt x="40" y="306"/>
                    </a:lnTo>
                    <a:lnTo>
                      <a:pt x="49" y="305"/>
                    </a:lnTo>
                    <a:lnTo>
                      <a:pt x="59" y="303"/>
                    </a:lnTo>
                    <a:lnTo>
                      <a:pt x="63" y="305"/>
                    </a:lnTo>
                    <a:lnTo>
                      <a:pt x="66" y="312"/>
                    </a:lnTo>
                    <a:lnTo>
                      <a:pt x="65" y="320"/>
                    </a:lnTo>
                    <a:lnTo>
                      <a:pt x="62" y="327"/>
                    </a:lnTo>
                    <a:lnTo>
                      <a:pt x="57" y="337"/>
                    </a:lnTo>
                    <a:lnTo>
                      <a:pt x="53" y="341"/>
                    </a:lnTo>
                    <a:lnTo>
                      <a:pt x="49" y="348"/>
                    </a:lnTo>
                    <a:lnTo>
                      <a:pt x="50" y="349"/>
                    </a:lnTo>
                    <a:lnTo>
                      <a:pt x="54" y="352"/>
                    </a:lnTo>
                    <a:lnTo>
                      <a:pt x="61" y="344"/>
                    </a:lnTo>
                    <a:lnTo>
                      <a:pt x="71" y="328"/>
                    </a:lnTo>
                    <a:lnTo>
                      <a:pt x="75" y="322"/>
                    </a:lnTo>
                    <a:lnTo>
                      <a:pt x="79" y="324"/>
                    </a:lnTo>
                    <a:lnTo>
                      <a:pt x="83" y="332"/>
                    </a:lnTo>
                    <a:lnTo>
                      <a:pt x="79" y="341"/>
                    </a:lnTo>
                    <a:lnTo>
                      <a:pt x="86" y="340"/>
                    </a:lnTo>
                    <a:lnTo>
                      <a:pt x="90" y="339"/>
                    </a:lnTo>
                    <a:lnTo>
                      <a:pt x="91" y="337"/>
                    </a:lnTo>
                    <a:lnTo>
                      <a:pt x="99" y="340"/>
                    </a:lnTo>
                    <a:lnTo>
                      <a:pt x="104" y="343"/>
                    </a:lnTo>
                    <a:lnTo>
                      <a:pt x="109" y="344"/>
                    </a:lnTo>
                    <a:lnTo>
                      <a:pt x="110" y="344"/>
                    </a:lnTo>
                    <a:lnTo>
                      <a:pt x="112" y="340"/>
                    </a:lnTo>
                    <a:lnTo>
                      <a:pt x="104" y="336"/>
                    </a:lnTo>
                    <a:lnTo>
                      <a:pt x="93" y="331"/>
                    </a:lnTo>
                    <a:lnTo>
                      <a:pt x="87" y="324"/>
                    </a:lnTo>
                    <a:lnTo>
                      <a:pt x="87" y="323"/>
                    </a:lnTo>
                    <a:lnTo>
                      <a:pt x="84" y="318"/>
                    </a:lnTo>
                    <a:lnTo>
                      <a:pt x="83" y="315"/>
                    </a:lnTo>
                    <a:lnTo>
                      <a:pt x="79" y="311"/>
                    </a:lnTo>
                    <a:lnTo>
                      <a:pt x="76" y="307"/>
                    </a:lnTo>
                    <a:lnTo>
                      <a:pt x="75" y="305"/>
                    </a:lnTo>
                    <a:lnTo>
                      <a:pt x="75" y="302"/>
                    </a:lnTo>
                    <a:lnTo>
                      <a:pt x="75" y="301"/>
                    </a:lnTo>
                    <a:lnTo>
                      <a:pt x="75" y="299"/>
                    </a:lnTo>
                    <a:lnTo>
                      <a:pt x="86" y="306"/>
                    </a:lnTo>
                    <a:lnTo>
                      <a:pt x="87" y="306"/>
                    </a:lnTo>
                    <a:lnTo>
                      <a:pt x="92" y="307"/>
                    </a:lnTo>
                    <a:lnTo>
                      <a:pt x="93" y="305"/>
                    </a:lnTo>
                    <a:lnTo>
                      <a:pt x="92" y="303"/>
                    </a:lnTo>
                    <a:lnTo>
                      <a:pt x="90" y="302"/>
                    </a:lnTo>
                    <a:lnTo>
                      <a:pt x="83" y="299"/>
                    </a:lnTo>
                    <a:lnTo>
                      <a:pt x="79" y="291"/>
                    </a:lnTo>
                    <a:lnTo>
                      <a:pt x="75" y="289"/>
                    </a:lnTo>
                    <a:lnTo>
                      <a:pt x="86" y="281"/>
                    </a:lnTo>
                    <a:lnTo>
                      <a:pt x="109" y="267"/>
                    </a:lnTo>
                    <a:lnTo>
                      <a:pt x="122" y="264"/>
                    </a:lnTo>
                    <a:lnTo>
                      <a:pt x="125" y="264"/>
                    </a:lnTo>
                    <a:lnTo>
                      <a:pt x="126" y="264"/>
                    </a:lnTo>
                    <a:lnTo>
                      <a:pt x="126" y="265"/>
                    </a:lnTo>
                    <a:lnTo>
                      <a:pt x="131" y="281"/>
                    </a:lnTo>
                    <a:lnTo>
                      <a:pt x="131" y="291"/>
                    </a:lnTo>
                    <a:lnTo>
                      <a:pt x="134" y="298"/>
                    </a:lnTo>
                    <a:lnTo>
                      <a:pt x="137" y="303"/>
                    </a:lnTo>
                    <a:lnTo>
                      <a:pt x="138" y="306"/>
                    </a:lnTo>
                    <a:lnTo>
                      <a:pt x="139" y="312"/>
                    </a:lnTo>
                    <a:lnTo>
                      <a:pt x="141" y="316"/>
                    </a:lnTo>
                    <a:lnTo>
                      <a:pt x="146" y="325"/>
                    </a:lnTo>
                    <a:lnTo>
                      <a:pt x="142" y="331"/>
                    </a:lnTo>
                    <a:lnTo>
                      <a:pt x="138" y="335"/>
                    </a:lnTo>
                    <a:lnTo>
                      <a:pt x="144" y="335"/>
                    </a:lnTo>
                    <a:lnTo>
                      <a:pt x="147" y="332"/>
                    </a:lnTo>
                    <a:lnTo>
                      <a:pt x="151" y="332"/>
                    </a:lnTo>
                    <a:lnTo>
                      <a:pt x="151" y="325"/>
                    </a:lnTo>
                    <a:lnTo>
                      <a:pt x="146" y="314"/>
                    </a:lnTo>
                    <a:lnTo>
                      <a:pt x="148" y="314"/>
                    </a:lnTo>
                    <a:lnTo>
                      <a:pt x="155" y="312"/>
                    </a:lnTo>
                    <a:lnTo>
                      <a:pt x="152" y="310"/>
                    </a:lnTo>
                    <a:lnTo>
                      <a:pt x="144" y="308"/>
                    </a:lnTo>
                    <a:lnTo>
                      <a:pt x="143" y="297"/>
                    </a:lnTo>
                    <a:lnTo>
                      <a:pt x="141" y="286"/>
                    </a:lnTo>
                    <a:lnTo>
                      <a:pt x="138" y="276"/>
                    </a:lnTo>
                    <a:lnTo>
                      <a:pt x="138" y="273"/>
                    </a:lnTo>
                    <a:lnTo>
                      <a:pt x="133" y="267"/>
                    </a:lnTo>
                    <a:lnTo>
                      <a:pt x="134" y="260"/>
                    </a:lnTo>
                    <a:lnTo>
                      <a:pt x="143" y="257"/>
                    </a:lnTo>
                    <a:lnTo>
                      <a:pt x="152" y="261"/>
                    </a:lnTo>
                    <a:lnTo>
                      <a:pt x="152" y="267"/>
                    </a:lnTo>
                    <a:lnTo>
                      <a:pt x="152" y="271"/>
                    </a:lnTo>
                    <a:lnTo>
                      <a:pt x="154" y="271"/>
                    </a:lnTo>
                    <a:lnTo>
                      <a:pt x="155" y="271"/>
                    </a:lnTo>
                    <a:lnTo>
                      <a:pt x="156" y="269"/>
                    </a:lnTo>
                    <a:lnTo>
                      <a:pt x="156" y="264"/>
                    </a:lnTo>
                    <a:lnTo>
                      <a:pt x="156" y="260"/>
                    </a:lnTo>
                    <a:lnTo>
                      <a:pt x="155" y="255"/>
                    </a:lnTo>
                    <a:lnTo>
                      <a:pt x="169" y="251"/>
                    </a:lnTo>
                    <a:lnTo>
                      <a:pt x="175" y="251"/>
                    </a:lnTo>
                    <a:lnTo>
                      <a:pt x="177" y="256"/>
                    </a:lnTo>
                    <a:lnTo>
                      <a:pt x="185" y="257"/>
                    </a:lnTo>
                    <a:lnTo>
                      <a:pt x="190" y="257"/>
                    </a:lnTo>
                    <a:lnTo>
                      <a:pt x="190" y="260"/>
                    </a:lnTo>
                    <a:lnTo>
                      <a:pt x="192" y="271"/>
                    </a:lnTo>
                    <a:lnTo>
                      <a:pt x="193" y="273"/>
                    </a:lnTo>
                    <a:lnTo>
                      <a:pt x="196" y="280"/>
                    </a:lnTo>
                    <a:lnTo>
                      <a:pt x="197" y="286"/>
                    </a:lnTo>
                    <a:lnTo>
                      <a:pt x="198" y="293"/>
                    </a:lnTo>
                    <a:lnTo>
                      <a:pt x="205" y="297"/>
                    </a:lnTo>
                    <a:lnTo>
                      <a:pt x="201" y="312"/>
                    </a:lnTo>
                    <a:lnTo>
                      <a:pt x="199" y="325"/>
                    </a:lnTo>
                    <a:lnTo>
                      <a:pt x="192" y="335"/>
                    </a:lnTo>
                    <a:lnTo>
                      <a:pt x="186" y="340"/>
                    </a:lnTo>
                    <a:lnTo>
                      <a:pt x="180" y="345"/>
                    </a:lnTo>
                    <a:lnTo>
                      <a:pt x="181" y="346"/>
                    </a:lnTo>
                    <a:lnTo>
                      <a:pt x="184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6" y="346"/>
                    </a:lnTo>
                    <a:lnTo>
                      <a:pt x="198" y="350"/>
                    </a:lnTo>
                    <a:lnTo>
                      <a:pt x="205" y="353"/>
                    </a:lnTo>
                    <a:lnTo>
                      <a:pt x="207" y="350"/>
                    </a:lnTo>
                    <a:lnTo>
                      <a:pt x="209" y="349"/>
                    </a:lnTo>
                    <a:lnTo>
                      <a:pt x="214" y="345"/>
                    </a:lnTo>
                    <a:lnTo>
                      <a:pt x="218" y="349"/>
                    </a:lnTo>
                    <a:lnTo>
                      <a:pt x="219" y="349"/>
                    </a:lnTo>
                    <a:lnTo>
                      <a:pt x="222" y="352"/>
                    </a:lnTo>
                    <a:lnTo>
                      <a:pt x="222" y="350"/>
                    </a:lnTo>
                    <a:lnTo>
                      <a:pt x="223" y="349"/>
                    </a:lnTo>
                    <a:lnTo>
                      <a:pt x="226" y="346"/>
                    </a:lnTo>
                    <a:lnTo>
                      <a:pt x="219" y="340"/>
                    </a:lnTo>
                    <a:lnTo>
                      <a:pt x="218" y="340"/>
                    </a:lnTo>
                    <a:lnTo>
                      <a:pt x="211" y="340"/>
                    </a:lnTo>
                    <a:lnTo>
                      <a:pt x="206" y="345"/>
                    </a:lnTo>
                    <a:lnTo>
                      <a:pt x="201" y="344"/>
                    </a:lnTo>
                    <a:lnTo>
                      <a:pt x="194" y="340"/>
                    </a:lnTo>
                    <a:lnTo>
                      <a:pt x="199" y="335"/>
                    </a:lnTo>
                    <a:lnTo>
                      <a:pt x="206" y="329"/>
                    </a:lnTo>
                    <a:lnTo>
                      <a:pt x="207" y="324"/>
                    </a:lnTo>
                    <a:lnTo>
                      <a:pt x="207" y="323"/>
                    </a:lnTo>
                    <a:lnTo>
                      <a:pt x="207" y="314"/>
                    </a:lnTo>
                    <a:lnTo>
                      <a:pt x="210" y="302"/>
                    </a:lnTo>
                    <a:lnTo>
                      <a:pt x="210" y="299"/>
                    </a:lnTo>
                    <a:lnTo>
                      <a:pt x="218" y="301"/>
                    </a:lnTo>
                    <a:lnTo>
                      <a:pt x="222" y="305"/>
                    </a:lnTo>
                    <a:lnTo>
                      <a:pt x="223" y="306"/>
                    </a:lnTo>
                    <a:lnTo>
                      <a:pt x="231" y="308"/>
                    </a:lnTo>
                    <a:lnTo>
                      <a:pt x="237" y="303"/>
                    </a:lnTo>
                    <a:lnTo>
                      <a:pt x="243" y="306"/>
                    </a:lnTo>
                    <a:lnTo>
                      <a:pt x="248" y="311"/>
                    </a:lnTo>
                    <a:lnTo>
                      <a:pt x="253" y="319"/>
                    </a:lnTo>
                    <a:lnTo>
                      <a:pt x="256" y="314"/>
                    </a:lnTo>
                    <a:lnTo>
                      <a:pt x="256" y="312"/>
                    </a:lnTo>
                    <a:lnTo>
                      <a:pt x="256" y="311"/>
                    </a:lnTo>
                    <a:lnTo>
                      <a:pt x="252" y="306"/>
                    </a:lnTo>
                    <a:lnTo>
                      <a:pt x="247" y="298"/>
                    </a:lnTo>
                    <a:lnTo>
                      <a:pt x="245" y="297"/>
                    </a:lnTo>
                    <a:lnTo>
                      <a:pt x="244" y="297"/>
                    </a:lnTo>
                    <a:lnTo>
                      <a:pt x="232" y="298"/>
                    </a:lnTo>
                    <a:lnTo>
                      <a:pt x="231" y="298"/>
                    </a:lnTo>
                    <a:lnTo>
                      <a:pt x="226" y="298"/>
                    </a:lnTo>
                    <a:lnTo>
                      <a:pt x="222" y="297"/>
                    </a:lnTo>
                    <a:lnTo>
                      <a:pt x="216" y="294"/>
                    </a:lnTo>
                    <a:lnTo>
                      <a:pt x="205" y="289"/>
                    </a:lnTo>
                    <a:lnTo>
                      <a:pt x="205" y="286"/>
                    </a:lnTo>
                    <a:lnTo>
                      <a:pt x="203" y="281"/>
                    </a:lnTo>
                    <a:lnTo>
                      <a:pt x="202" y="276"/>
                    </a:lnTo>
                    <a:lnTo>
                      <a:pt x="206" y="273"/>
                    </a:lnTo>
                    <a:lnTo>
                      <a:pt x="202" y="269"/>
                    </a:lnTo>
                    <a:lnTo>
                      <a:pt x="202" y="267"/>
                    </a:lnTo>
                    <a:lnTo>
                      <a:pt x="203" y="259"/>
                    </a:lnTo>
                    <a:lnTo>
                      <a:pt x="201" y="256"/>
                    </a:lnTo>
                    <a:lnTo>
                      <a:pt x="196" y="252"/>
                    </a:lnTo>
                    <a:lnTo>
                      <a:pt x="192" y="247"/>
                    </a:lnTo>
                    <a:lnTo>
                      <a:pt x="184" y="246"/>
                    </a:lnTo>
                    <a:lnTo>
                      <a:pt x="182" y="243"/>
                    </a:lnTo>
                    <a:lnTo>
                      <a:pt x="175" y="240"/>
                    </a:lnTo>
                    <a:lnTo>
                      <a:pt x="172" y="240"/>
                    </a:lnTo>
                    <a:lnTo>
                      <a:pt x="155" y="248"/>
                    </a:lnTo>
                    <a:lnTo>
                      <a:pt x="152" y="250"/>
                    </a:lnTo>
                    <a:lnTo>
                      <a:pt x="147" y="250"/>
                    </a:lnTo>
                    <a:lnTo>
                      <a:pt x="146" y="250"/>
                    </a:lnTo>
                    <a:lnTo>
                      <a:pt x="133" y="251"/>
                    </a:lnTo>
                    <a:lnTo>
                      <a:pt x="133" y="250"/>
                    </a:lnTo>
                    <a:lnTo>
                      <a:pt x="131" y="247"/>
                    </a:lnTo>
                    <a:lnTo>
                      <a:pt x="129" y="240"/>
                    </a:lnTo>
                    <a:lnTo>
                      <a:pt x="116" y="239"/>
                    </a:lnTo>
                    <a:lnTo>
                      <a:pt x="109" y="239"/>
                    </a:lnTo>
                    <a:lnTo>
                      <a:pt x="107" y="238"/>
                    </a:lnTo>
                    <a:lnTo>
                      <a:pt x="95" y="236"/>
                    </a:lnTo>
                    <a:lnTo>
                      <a:pt x="99" y="233"/>
                    </a:lnTo>
                    <a:lnTo>
                      <a:pt x="112" y="233"/>
                    </a:lnTo>
                    <a:lnTo>
                      <a:pt x="126" y="236"/>
                    </a:lnTo>
                    <a:lnTo>
                      <a:pt x="131" y="235"/>
                    </a:lnTo>
                    <a:lnTo>
                      <a:pt x="141" y="233"/>
                    </a:lnTo>
                    <a:lnTo>
                      <a:pt x="142" y="233"/>
                    </a:lnTo>
                    <a:lnTo>
                      <a:pt x="147" y="233"/>
                    </a:lnTo>
                    <a:lnTo>
                      <a:pt x="159" y="235"/>
                    </a:lnTo>
                    <a:lnTo>
                      <a:pt x="164" y="238"/>
                    </a:lnTo>
                    <a:lnTo>
                      <a:pt x="175" y="236"/>
                    </a:lnTo>
                    <a:lnTo>
                      <a:pt x="167" y="231"/>
                    </a:lnTo>
                    <a:lnTo>
                      <a:pt x="159" y="229"/>
                    </a:lnTo>
                    <a:lnTo>
                      <a:pt x="151" y="226"/>
                    </a:lnTo>
                    <a:lnTo>
                      <a:pt x="150" y="226"/>
                    </a:lnTo>
                    <a:lnTo>
                      <a:pt x="152" y="226"/>
                    </a:lnTo>
                    <a:lnTo>
                      <a:pt x="162" y="223"/>
                    </a:lnTo>
                    <a:lnTo>
                      <a:pt x="160" y="222"/>
                    </a:lnTo>
                    <a:lnTo>
                      <a:pt x="159" y="221"/>
                    </a:lnTo>
                    <a:lnTo>
                      <a:pt x="148" y="219"/>
                    </a:lnTo>
                    <a:lnTo>
                      <a:pt x="142" y="222"/>
                    </a:lnTo>
                    <a:lnTo>
                      <a:pt x="120" y="221"/>
                    </a:lnTo>
                    <a:lnTo>
                      <a:pt x="122" y="213"/>
                    </a:lnTo>
                    <a:lnTo>
                      <a:pt x="122" y="208"/>
                    </a:lnTo>
                    <a:lnTo>
                      <a:pt x="127" y="204"/>
                    </a:lnTo>
                    <a:lnTo>
                      <a:pt x="135" y="200"/>
                    </a:lnTo>
                    <a:lnTo>
                      <a:pt x="144" y="202"/>
                    </a:lnTo>
                    <a:lnTo>
                      <a:pt x="146" y="205"/>
                    </a:lnTo>
                    <a:lnTo>
                      <a:pt x="147" y="206"/>
                    </a:lnTo>
                    <a:lnTo>
                      <a:pt x="151" y="202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62" y="204"/>
                    </a:lnTo>
                    <a:lnTo>
                      <a:pt x="162" y="206"/>
                    </a:lnTo>
                    <a:lnTo>
                      <a:pt x="163" y="208"/>
                    </a:lnTo>
                    <a:lnTo>
                      <a:pt x="164" y="210"/>
                    </a:lnTo>
                    <a:lnTo>
                      <a:pt x="167" y="214"/>
                    </a:lnTo>
                    <a:lnTo>
                      <a:pt x="168" y="208"/>
                    </a:lnTo>
                    <a:lnTo>
                      <a:pt x="169" y="202"/>
                    </a:lnTo>
                    <a:lnTo>
                      <a:pt x="169" y="200"/>
                    </a:lnTo>
                    <a:lnTo>
                      <a:pt x="177" y="199"/>
                    </a:lnTo>
                    <a:lnTo>
                      <a:pt x="180" y="199"/>
                    </a:lnTo>
                    <a:lnTo>
                      <a:pt x="190" y="197"/>
                    </a:lnTo>
                    <a:lnTo>
                      <a:pt x="196" y="204"/>
                    </a:lnTo>
                    <a:lnTo>
                      <a:pt x="197" y="208"/>
                    </a:lnTo>
                    <a:lnTo>
                      <a:pt x="197" y="209"/>
                    </a:lnTo>
                    <a:lnTo>
                      <a:pt x="198" y="210"/>
                    </a:lnTo>
                    <a:lnTo>
                      <a:pt x="201" y="217"/>
                    </a:lnTo>
                    <a:lnTo>
                      <a:pt x="205" y="212"/>
                    </a:lnTo>
                    <a:lnTo>
                      <a:pt x="207" y="204"/>
                    </a:lnTo>
                    <a:lnTo>
                      <a:pt x="206" y="202"/>
                    </a:lnTo>
                    <a:lnTo>
                      <a:pt x="206" y="200"/>
                    </a:lnTo>
                    <a:lnTo>
                      <a:pt x="207" y="200"/>
                    </a:lnTo>
                    <a:lnTo>
                      <a:pt x="223" y="200"/>
                    </a:lnTo>
                    <a:lnTo>
                      <a:pt x="226" y="201"/>
                    </a:lnTo>
                    <a:lnTo>
                      <a:pt x="227" y="201"/>
                    </a:lnTo>
                    <a:lnTo>
                      <a:pt x="227" y="208"/>
                    </a:lnTo>
                    <a:lnTo>
                      <a:pt x="227" y="210"/>
                    </a:lnTo>
                    <a:lnTo>
                      <a:pt x="227" y="213"/>
                    </a:lnTo>
                    <a:lnTo>
                      <a:pt x="224" y="219"/>
                    </a:lnTo>
                    <a:lnTo>
                      <a:pt x="224" y="225"/>
                    </a:lnTo>
                    <a:lnTo>
                      <a:pt x="226" y="234"/>
                    </a:lnTo>
                    <a:lnTo>
                      <a:pt x="230" y="234"/>
                    </a:lnTo>
                    <a:lnTo>
                      <a:pt x="231" y="223"/>
                    </a:lnTo>
                    <a:lnTo>
                      <a:pt x="231" y="213"/>
                    </a:lnTo>
                    <a:lnTo>
                      <a:pt x="234" y="208"/>
                    </a:lnTo>
                    <a:lnTo>
                      <a:pt x="240" y="212"/>
                    </a:lnTo>
                    <a:lnTo>
                      <a:pt x="248" y="216"/>
                    </a:lnTo>
                    <a:lnTo>
                      <a:pt x="253" y="217"/>
                    </a:lnTo>
                    <a:lnTo>
                      <a:pt x="258" y="221"/>
                    </a:lnTo>
                    <a:lnTo>
                      <a:pt x="261" y="226"/>
                    </a:lnTo>
                    <a:lnTo>
                      <a:pt x="262" y="230"/>
                    </a:lnTo>
                    <a:lnTo>
                      <a:pt x="264" y="231"/>
                    </a:lnTo>
                    <a:lnTo>
                      <a:pt x="266" y="234"/>
                    </a:lnTo>
                    <a:lnTo>
                      <a:pt x="268" y="235"/>
                    </a:lnTo>
                    <a:lnTo>
                      <a:pt x="273" y="239"/>
                    </a:lnTo>
                    <a:lnTo>
                      <a:pt x="274" y="244"/>
                    </a:lnTo>
                    <a:lnTo>
                      <a:pt x="275" y="246"/>
                    </a:lnTo>
                    <a:lnTo>
                      <a:pt x="281" y="242"/>
                    </a:lnTo>
                    <a:lnTo>
                      <a:pt x="291" y="238"/>
                    </a:lnTo>
                    <a:lnTo>
                      <a:pt x="292" y="238"/>
                    </a:lnTo>
                    <a:lnTo>
                      <a:pt x="296" y="238"/>
                    </a:lnTo>
                    <a:lnTo>
                      <a:pt x="296" y="235"/>
                    </a:lnTo>
                    <a:lnTo>
                      <a:pt x="296" y="233"/>
                    </a:lnTo>
                    <a:lnTo>
                      <a:pt x="309" y="234"/>
                    </a:lnTo>
                    <a:lnTo>
                      <a:pt x="306" y="230"/>
                    </a:lnTo>
                    <a:lnTo>
                      <a:pt x="303" y="227"/>
                    </a:lnTo>
                    <a:lnTo>
                      <a:pt x="294" y="227"/>
                    </a:lnTo>
                    <a:lnTo>
                      <a:pt x="292" y="227"/>
                    </a:lnTo>
                    <a:lnTo>
                      <a:pt x="288" y="230"/>
                    </a:lnTo>
                    <a:lnTo>
                      <a:pt x="286" y="230"/>
                    </a:lnTo>
                    <a:lnTo>
                      <a:pt x="283" y="231"/>
                    </a:lnTo>
                    <a:lnTo>
                      <a:pt x="282" y="231"/>
                    </a:lnTo>
                    <a:lnTo>
                      <a:pt x="277" y="231"/>
                    </a:lnTo>
                    <a:lnTo>
                      <a:pt x="270" y="226"/>
                    </a:lnTo>
                    <a:lnTo>
                      <a:pt x="268" y="219"/>
                    </a:lnTo>
                    <a:lnTo>
                      <a:pt x="266" y="219"/>
                    </a:lnTo>
                    <a:lnTo>
                      <a:pt x="264" y="213"/>
                    </a:lnTo>
                    <a:lnTo>
                      <a:pt x="271" y="212"/>
                    </a:lnTo>
                    <a:lnTo>
                      <a:pt x="273" y="213"/>
                    </a:lnTo>
                    <a:lnTo>
                      <a:pt x="281" y="222"/>
                    </a:lnTo>
                    <a:lnTo>
                      <a:pt x="282" y="217"/>
                    </a:lnTo>
                    <a:lnTo>
                      <a:pt x="282" y="216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8" y="209"/>
                    </a:lnTo>
                    <a:lnTo>
                      <a:pt x="278" y="208"/>
                    </a:lnTo>
                    <a:lnTo>
                      <a:pt x="278" y="205"/>
                    </a:lnTo>
                    <a:lnTo>
                      <a:pt x="285" y="201"/>
                    </a:lnTo>
                    <a:lnTo>
                      <a:pt x="306" y="195"/>
                    </a:lnTo>
                    <a:lnTo>
                      <a:pt x="307" y="195"/>
                    </a:lnTo>
                    <a:lnTo>
                      <a:pt x="323" y="192"/>
                    </a:lnTo>
                    <a:lnTo>
                      <a:pt x="330" y="195"/>
                    </a:lnTo>
                    <a:lnTo>
                      <a:pt x="336" y="189"/>
                    </a:lnTo>
                    <a:lnTo>
                      <a:pt x="336" y="191"/>
                    </a:lnTo>
                    <a:lnTo>
                      <a:pt x="340" y="197"/>
                    </a:lnTo>
                    <a:lnTo>
                      <a:pt x="346" y="204"/>
                    </a:lnTo>
                    <a:lnTo>
                      <a:pt x="349" y="205"/>
                    </a:lnTo>
                    <a:lnTo>
                      <a:pt x="353" y="206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0" y="195"/>
                    </a:lnTo>
                    <a:lnTo>
                      <a:pt x="350" y="193"/>
                    </a:lnTo>
                    <a:lnTo>
                      <a:pt x="345" y="192"/>
                    </a:lnTo>
                    <a:lnTo>
                      <a:pt x="341" y="187"/>
                    </a:lnTo>
                    <a:lnTo>
                      <a:pt x="346" y="185"/>
                    </a:lnTo>
                    <a:lnTo>
                      <a:pt x="346" y="184"/>
                    </a:lnTo>
                    <a:lnTo>
                      <a:pt x="346" y="181"/>
                    </a:lnTo>
                    <a:lnTo>
                      <a:pt x="338" y="181"/>
                    </a:lnTo>
                    <a:lnTo>
                      <a:pt x="328" y="183"/>
                    </a:lnTo>
                    <a:lnTo>
                      <a:pt x="317" y="184"/>
                    </a:lnTo>
                    <a:lnTo>
                      <a:pt x="304" y="189"/>
                    </a:lnTo>
                    <a:lnTo>
                      <a:pt x="299" y="189"/>
                    </a:lnTo>
                    <a:lnTo>
                      <a:pt x="290" y="192"/>
                    </a:lnTo>
                    <a:lnTo>
                      <a:pt x="279" y="195"/>
                    </a:lnTo>
                    <a:lnTo>
                      <a:pt x="273" y="196"/>
                    </a:lnTo>
                    <a:lnTo>
                      <a:pt x="271" y="196"/>
                    </a:lnTo>
                    <a:lnTo>
                      <a:pt x="268" y="195"/>
                    </a:lnTo>
                    <a:lnTo>
                      <a:pt x="265" y="195"/>
                    </a:lnTo>
                    <a:lnTo>
                      <a:pt x="260" y="193"/>
                    </a:lnTo>
                    <a:lnTo>
                      <a:pt x="269" y="189"/>
                    </a:lnTo>
                    <a:lnTo>
                      <a:pt x="268" y="187"/>
                    </a:lnTo>
                    <a:lnTo>
                      <a:pt x="266" y="184"/>
                    </a:lnTo>
                    <a:lnTo>
                      <a:pt x="266" y="183"/>
                    </a:lnTo>
                    <a:lnTo>
                      <a:pt x="282" y="180"/>
                    </a:lnTo>
                    <a:lnTo>
                      <a:pt x="306" y="175"/>
                    </a:lnTo>
                    <a:lnTo>
                      <a:pt x="298" y="171"/>
                    </a:lnTo>
                    <a:lnTo>
                      <a:pt x="279" y="174"/>
                    </a:lnTo>
                    <a:lnTo>
                      <a:pt x="268" y="176"/>
                    </a:lnTo>
                    <a:lnTo>
                      <a:pt x="257" y="176"/>
                    </a:lnTo>
                    <a:lnTo>
                      <a:pt x="248" y="178"/>
                    </a:lnTo>
                    <a:lnTo>
                      <a:pt x="247" y="178"/>
                    </a:lnTo>
                    <a:lnTo>
                      <a:pt x="237" y="179"/>
                    </a:lnTo>
                    <a:lnTo>
                      <a:pt x="230" y="179"/>
                    </a:lnTo>
                    <a:lnTo>
                      <a:pt x="220" y="179"/>
                    </a:lnTo>
                    <a:lnTo>
                      <a:pt x="220" y="174"/>
                    </a:lnTo>
                    <a:lnTo>
                      <a:pt x="220" y="171"/>
                    </a:lnTo>
                    <a:lnTo>
                      <a:pt x="220" y="166"/>
                    </a:lnTo>
                    <a:lnTo>
                      <a:pt x="222" y="163"/>
                    </a:lnTo>
                    <a:lnTo>
                      <a:pt x="224" y="157"/>
                    </a:lnTo>
                    <a:lnTo>
                      <a:pt x="231" y="158"/>
                    </a:lnTo>
                    <a:lnTo>
                      <a:pt x="235" y="158"/>
                    </a:lnTo>
                    <a:lnTo>
                      <a:pt x="237" y="159"/>
                    </a:lnTo>
                    <a:lnTo>
                      <a:pt x="243" y="159"/>
                    </a:lnTo>
                    <a:lnTo>
                      <a:pt x="244" y="155"/>
                    </a:lnTo>
                    <a:lnTo>
                      <a:pt x="244" y="150"/>
                    </a:lnTo>
                    <a:lnTo>
                      <a:pt x="236" y="149"/>
                    </a:lnTo>
                    <a:lnTo>
                      <a:pt x="228" y="151"/>
                    </a:lnTo>
                    <a:lnTo>
                      <a:pt x="222" y="151"/>
                    </a:lnTo>
                    <a:lnTo>
                      <a:pt x="223" y="141"/>
                    </a:lnTo>
                    <a:lnTo>
                      <a:pt x="218" y="136"/>
                    </a:lnTo>
                    <a:lnTo>
                      <a:pt x="215" y="134"/>
                    </a:lnTo>
                    <a:lnTo>
                      <a:pt x="211" y="130"/>
                    </a:lnTo>
                    <a:lnTo>
                      <a:pt x="235" y="116"/>
                    </a:lnTo>
                    <a:lnTo>
                      <a:pt x="245" y="111"/>
                    </a:lnTo>
                    <a:lnTo>
                      <a:pt x="256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4" y="117"/>
                    </a:lnTo>
                    <a:lnTo>
                      <a:pt x="265" y="120"/>
                    </a:lnTo>
                    <a:lnTo>
                      <a:pt x="270" y="128"/>
                    </a:lnTo>
                    <a:lnTo>
                      <a:pt x="271" y="129"/>
                    </a:lnTo>
                    <a:lnTo>
                      <a:pt x="274" y="134"/>
                    </a:lnTo>
                    <a:lnTo>
                      <a:pt x="275" y="137"/>
                    </a:lnTo>
                    <a:lnTo>
                      <a:pt x="277" y="140"/>
                    </a:lnTo>
                    <a:lnTo>
                      <a:pt x="287" y="141"/>
                    </a:lnTo>
                    <a:lnTo>
                      <a:pt x="294" y="136"/>
                    </a:lnTo>
                    <a:lnTo>
                      <a:pt x="296" y="134"/>
                    </a:lnTo>
                    <a:lnTo>
                      <a:pt x="308" y="127"/>
                    </a:lnTo>
                    <a:lnTo>
                      <a:pt x="312" y="127"/>
                    </a:lnTo>
                    <a:lnTo>
                      <a:pt x="317" y="129"/>
                    </a:lnTo>
                    <a:lnTo>
                      <a:pt x="320" y="130"/>
                    </a:lnTo>
                    <a:lnTo>
                      <a:pt x="315" y="134"/>
                    </a:lnTo>
                    <a:lnTo>
                      <a:pt x="309" y="138"/>
                    </a:lnTo>
                    <a:lnTo>
                      <a:pt x="307" y="142"/>
                    </a:lnTo>
                    <a:lnTo>
                      <a:pt x="306" y="145"/>
                    </a:lnTo>
                    <a:lnTo>
                      <a:pt x="308" y="145"/>
                    </a:lnTo>
                    <a:lnTo>
                      <a:pt x="325" y="134"/>
                    </a:lnTo>
                    <a:lnTo>
                      <a:pt x="326" y="133"/>
                    </a:lnTo>
                    <a:lnTo>
                      <a:pt x="340" y="130"/>
                    </a:lnTo>
                    <a:lnTo>
                      <a:pt x="343" y="130"/>
                    </a:lnTo>
                    <a:lnTo>
                      <a:pt x="350" y="132"/>
                    </a:lnTo>
                    <a:lnTo>
                      <a:pt x="351" y="134"/>
                    </a:lnTo>
                    <a:lnTo>
                      <a:pt x="358" y="144"/>
                    </a:lnTo>
                    <a:lnTo>
                      <a:pt x="355" y="153"/>
                    </a:lnTo>
                    <a:lnTo>
                      <a:pt x="355" y="157"/>
                    </a:lnTo>
                    <a:lnTo>
                      <a:pt x="357" y="164"/>
                    </a:lnTo>
                    <a:lnTo>
                      <a:pt x="357" y="168"/>
                    </a:lnTo>
                    <a:lnTo>
                      <a:pt x="363" y="176"/>
                    </a:lnTo>
                    <a:lnTo>
                      <a:pt x="367" y="179"/>
                    </a:lnTo>
                    <a:lnTo>
                      <a:pt x="376" y="185"/>
                    </a:lnTo>
                    <a:lnTo>
                      <a:pt x="378" y="187"/>
                    </a:lnTo>
                    <a:lnTo>
                      <a:pt x="384" y="195"/>
                    </a:lnTo>
                    <a:lnTo>
                      <a:pt x="396" y="205"/>
                    </a:lnTo>
                    <a:lnTo>
                      <a:pt x="400" y="213"/>
                    </a:lnTo>
                    <a:lnTo>
                      <a:pt x="404" y="217"/>
                    </a:lnTo>
                    <a:lnTo>
                      <a:pt x="405" y="212"/>
                    </a:lnTo>
                    <a:lnTo>
                      <a:pt x="405" y="202"/>
                    </a:lnTo>
                    <a:lnTo>
                      <a:pt x="404" y="201"/>
                    </a:lnTo>
                    <a:lnTo>
                      <a:pt x="398" y="195"/>
                    </a:lnTo>
                    <a:lnTo>
                      <a:pt x="396" y="193"/>
                    </a:lnTo>
                    <a:lnTo>
                      <a:pt x="392" y="189"/>
                    </a:lnTo>
                    <a:lnTo>
                      <a:pt x="383" y="181"/>
                    </a:lnTo>
                    <a:lnTo>
                      <a:pt x="381" y="179"/>
                    </a:lnTo>
                    <a:lnTo>
                      <a:pt x="380" y="176"/>
                    </a:lnTo>
                    <a:lnTo>
                      <a:pt x="372" y="174"/>
                    </a:lnTo>
                    <a:lnTo>
                      <a:pt x="364" y="166"/>
                    </a:lnTo>
                    <a:lnTo>
                      <a:pt x="362" y="157"/>
                    </a:lnTo>
                    <a:lnTo>
                      <a:pt x="367" y="147"/>
                    </a:lnTo>
                    <a:lnTo>
                      <a:pt x="362" y="141"/>
                    </a:lnTo>
                    <a:lnTo>
                      <a:pt x="360" y="134"/>
                    </a:lnTo>
                    <a:lnTo>
                      <a:pt x="359" y="133"/>
                    </a:lnTo>
                    <a:lnTo>
                      <a:pt x="359" y="132"/>
                    </a:lnTo>
                    <a:lnTo>
                      <a:pt x="357" y="129"/>
                    </a:lnTo>
                    <a:lnTo>
                      <a:pt x="353" y="125"/>
                    </a:lnTo>
                    <a:lnTo>
                      <a:pt x="346" y="116"/>
                    </a:lnTo>
                    <a:lnTo>
                      <a:pt x="340" y="123"/>
                    </a:lnTo>
                    <a:lnTo>
                      <a:pt x="333" y="123"/>
                    </a:lnTo>
                    <a:lnTo>
                      <a:pt x="333" y="121"/>
                    </a:lnTo>
                    <a:lnTo>
                      <a:pt x="336" y="112"/>
                    </a:lnTo>
                    <a:lnTo>
                      <a:pt x="338" y="112"/>
                    </a:lnTo>
                    <a:lnTo>
                      <a:pt x="345" y="109"/>
                    </a:lnTo>
                    <a:lnTo>
                      <a:pt x="347" y="99"/>
                    </a:lnTo>
                    <a:lnTo>
                      <a:pt x="360" y="95"/>
                    </a:lnTo>
                    <a:lnTo>
                      <a:pt x="363" y="106"/>
                    </a:lnTo>
                    <a:lnTo>
                      <a:pt x="363" y="111"/>
                    </a:lnTo>
                    <a:lnTo>
                      <a:pt x="363" y="115"/>
                    </a:lnTo>
                    <a:lnTo>
                      <a:pt x="371" y="123"/>
                    </a:lnTo>
                    <a:lnTo>
                      <a:pt x="376" y="127"/>
                    </a:lnTo>
                    <a:lnTo>
                      <a:pt x="375" y="132"/>
                    </a:lnTo>
                    <a:lnTo>
                      <a:pt x="380" y="130"/>
                    </a:lnTo>
                    <a:lnTo>
                      <a:pt x="383" y="134"/>
                    </a:lnTo>
                    <a:lnTo>
                      <a:pt x="383" y="136"/>
                    </a:lnTo>
                    <a:lnTo>
                      <a:pt x="381" y="141"/>
                    </a:lnTo>
                    <a:lnTo>
                      <a:pt x="380" y="142"/>
                    </a:lnTo>
                    <a:lnTo>
                      <a:pt x="381" y="146"/>
                    </a:lnTo>
                    <a:lnTo>
                      <a:pt x="383" y="151"/>
                    </a:lnTo>
                    <a:lnTo>
                      <a:pt x="378" y="159"/>
                    </a:lnTo>
                    <a:lnTo>
                      <a:pt x="385" y="162"/>
                    </a:lnTo>
                    <a:lnTo>
                      <a:pt x="391" y="163"/>
                    </a:lnTo>
                    <a:lnTo>
                      <a:pt x="400" y="171"/>
                    </a:lnTo>
                    <a:lnTo>
                      <a:pt x="402" y="171"/>
                    </a:lnTo>
                    <a:lnTo>
                      <a:pt x="396" y="159"/>
                    </a:lnTo>
                    <a:lnTo>
                      <a:pt x="398" y="157"/>
                    </a:lnTo>
                    <a:lnTo>
                      <a:pt x="405" y="163"/>
                    </a:lnTo>
                    <a:lnTo>
                      <a:pt x="412" y="167"/>
                    </a:lnTo>
                    <a:lnTo>
                      <a:pt x="415" y="174"/>
                    </a:lnTo>
                    <a:lnTo>
                      <a:pt x="419" y="178"/>
                    </a:lnTo>
                    <a:lnTo>
                      <a:pt x="421" y="178"/>
                    </a:lnTo>
                    <a:lnTo>
                      <a:pt x="425" y="171"/>
                    </a:lnTo>
                    <a:lnTo>
                      <a:pt x="419" y="168"/>
                    </a:lnTo>
                    <a:lnTo>
                      <a:pt x="419" y="163"/>
                    </a:lnTo>
                    <a:lnTo>
                      <a:pt x="417" y="158"/>
                    </a:lnTo>
                    <a:lnTo>
                      <a:pt x="410" y="159"/>
                    </a:lnTo>
                    <a:lnTo>
                      <a:pt x="405" y="153"/>
                    </a:lnTo>
                    <a:lnTo>
                      <a:pt x="400" y="147"/>
                    </a:lnTo>
                    <a:lnTo>
                      <a:pt x="398" y="142"/>
                    </a:lnTo>
                    <a:lnTo>
                      <a:pt x="404" y="142"/>
                    </a:lnTo>
                    <a:lnTo>
                      <a:pt x="408" y="142"/>
                    </a:lnTo>
                    <a:lnTo>
                      <a:pt x="415" y="141"/>
                    </a:lnTo>
                    <a:lnTo>
                      <a:pt x="418" y="140"/>
                    </a:lnTo>
                    <a:lnTo>
                      <a:pt x="419" y="138"/>
                    </a:lnTo>
                    <a:lnTo>
                      <a:pt x="422" y="137"/>
                    </a:lnTo>
                    <a:lnTo>
                      <a:pt x="423" y="134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15" y="132"/>
                    </a:lnTo>
                    <a:lnTo>
                      <a:pt x="410" y="134"/>
                    </a:lnTo>
                    <a:lnTo>
                      <a:pt x="409" y="134"/>
                    </a:lnTo>
                    <a:lnTo>
                      <a:pt x="404" y="134"/>
                    </a:lnTo>
                    <a:lnTo>
                      <a:pt x="404" y="130"/>
                    </a:lnTo>
                    <a:lnTo>
                      <a:pt x="418" y="125"/>
                    </a:lnTo>
                    <a:lnTo>
                      <a:pt x="417" y="124"/>
                    </a:lnTo>
                    <a:lnTo>
                      <a:pt x="414" y="124"/>
                    </a:lnTo>
                    <a:lnTo>
                      <a:pt x="412" y="121"/>
                    </a:lnTo>
                    <a:lnTo>
                      <a:pt x="406" y="123"/>
                    </a:lnTo>
                    <a:lnTo>
                      <a:pt x="405" y="124"/>
                    </a:lnTo>
                    <a:lnTo>
                      <a:pt x="404" y="124"/>
                    </a:lnTo>
                    <a:lnTo>
                      <a:pt x="392" y="132"/>
                    </a:lnTo>
                    <a:lnTo>
                      <a:pt x="387" y="129"/>
                    </a:lnTo>
                    <a:lnTo>
                      <a:pt x="391" y="125"/>
                    </a:lnTo>
                    <a:lnTo>
                      <a:pt x="391" y="121"/>
                    </a:lnTo>
                    <a:lnTo>
                      <a:pt x="383" y="123"/>
                    </a:lnTo>
                    <a:lnTo>
                      <a:pt x="380" y="120"/>
                    </a:lnTo>
                    <a:lnTo>
                      <a:pt x="378" y="117"/>
                    </a:lnTo>
                    <a:lnTo>
                      <a:pt x="375" y="115"/>
                    </a:lnTo>
                    <a:lnTo>
                      <a:pt x="374" y="113"/>
                    </a:lnTo>
                    <a:lnTo>
                      <a:pt x="374" y="108"/>
                    </a:lnTo>
                    <a:lnTo>
                      <a:pt x="375" y="106"/>
                    </a:lnTo>
                    <a:lnTo>
                      <a:pt x="374" y="106"/>
                    </a:lnTo>
                    <a:lnTo>
                      <a:pt x="370" y="98"/>
                    </a:lnTo>
                    <a:lnTo>
                      <a:pt x="368" y="91"/>
                    </a:lnTo>
                    <a:lnTo>
                      <a:pt x="375" y="92"/>
                    </a:lnTo>
                    <a:lnTo>
                      <a:pt x="383" y="99"/>
                    </a:lnTo>
                    <a:lnTo>
                      <a:pt x="383" y="94"/>
                    </a:lnTo>
                    <a:lnTo>
                      <a:pt x="381" y="89"/>
                    </a:lnTo>
                    <a:lnTo>
                      <a:pt x="389" y="89"/>
                    </a:lnTo>
                    <a:lnTo>
                      <a:pt x="391" y="87"/>
                    </a:lnTo>
                    <a:lnTo>
                      <a:pt x="393" y="90"/>
                    </a:lnTo>
                    <a:lnTo>
                      <a:pt x="396" y="91"/>
                    </a:lnTo>
                    <a:lnTo>
                      <a:pt x="404" y="92"/>
                    </a:lnTo>
                    <a:lnTo>
                      <a:pt x="409" y="92"/>
                    </a:lnTo>
                    <a:lnTo>
                      <a:pt x="412" y="95"/>
                    </a:lnTo>
                    <a:lnTo>
                      <a:pt x="419" y="102"/>
                    </a:lnTo>
                    <a:lnTo>
                      <a:pt x="423" y="99"/>
                    </a:lnTo>
                    <a:lnTo>
                      <a:pt x="421" y="92"/>
                    </a:lnTo>
                    <a:lnTo>
                      <a:pt x="419" y="90"/>
                    </a:lnTo>
                    <a:lnTo>
                      <a:pt x="418" y="89"/>
                    </a:lnTo>
                    <a:lnTo>
                      <a:pt x="426" y="86"/>
                    </a:lnTo>
                    <a:lnTo>
                      <a:pt x="440" y="85"/>
                    </a:lnTo>
                    <a:lnTo>
                      <a:pt x="444" y="85"/>
                    </a:lnTo>
                    <a:lnTo>
                      <a:pt x="446" y="86"/>
                    </a:lnTo>
                    <a:lnTo>
                      <a:pt x="447" y="89"/>
                    </a:lnTo>
                    <a:lnTo>
                      <a:pt x="450" y="92"/>
                    </a:lnTo>
                    <a:lnTo>
                      <a:pt x="447" y="99"/>
                    </a:lnTo>
                    <a:lnTo>
                      <a:pt x="460" y="103"/>
                    </a:lnTo>
                    <a:lnTo>
                      <a:pt x="467" y="99"/>
                    </a:lnTo>
                    <a:lnTo>
                      <a:pt x="468" y="104"/>
                    </a:lnTo>
                    <a:lnTo>
                      <a:pt x="473" y="100"/>
                    </a:lnTo>
                    <a:lnTo>
                      <a:pt x="474" y="103"/>
                    </a:lnTo>
                    <a:lnTo>
                      <a:pt x="476" y="103"/>
                    </a:lnTo>
                    <a:lnTo>
                      <a:pt x="476" y="100"/>
                    </a:lnTo>
                    <a:lnTo>
                      <a:pt x="477" y="100"/>
                    </a:lnTo>
                    <a:lnTo>
                      <a:pt x="477" y="99"/>
                    </a:lnTo>
                    <a:lnTo>
                      <a:pt x="482" y="102"/>
                    </a:lnTo>
                    <a:lnTo>
                      <a:pt x="485" y="102"/>
                    </a:lnTo>
                    <a:lnTo>
                      <a:pt x="493" y="100"/>
                    </a:lnTo>
                    <a:lnTo>
                      <a:pt x="489" y="91"/>
                    </a:lnTo>
                    <a:lnTo>
                      <a:pt x="498" y="83"/>
                    </a:lnTo>
                    <a:lnTo>
                      <a:pt x="499" y="83"/>
                    </a:lnTo>
                    <a:lnTo>
                      <a:pt x="501" y="83"/>
                    </a:lnTo>
                    <a:lnTo>
                      <a:pt x="507" y="86"/>
                    </a:lnTo>
                    <a:lnTo>
                      <a:pt x="515" y="82"/>
                    </a:lnTo>
                    <a:lnTo>
                      <a:pt x="515" y="85"/>
                    </a:lnTo>
                    <a:close/>
                    <a:moveTo>
                      <a:pt x="364" y="64"/>
                    </a:moveTo>
                    <a:lnTo>
                      <a:pt x="367" y="70"/>
                    </a:lnTo>
                    <a:lnTo>
                      <a:pt x="376" y="65"/>
                    </a:lnTo>
                    <a:lnTo>
                      <a:pt x="381" y="75"/>
                    </a:lnTo>
                    <a:lnTo>
                      <a:pt x="385" y="81"/>
                    </a:lnTo>
                    <a:lnTo>
                      <a:pt x="372" y="83"/>
                    </a:lnTo>
                    <a:lnTo>
                      <a:pt x="364" y="86"/>
                    </a:lnTo>
                    <a:lnTo>
                      <a:pt x="360" y="85"/>
                    </a:lnTo>
                    <a:lnTo>
                      <a:pt x="354" y="83"/>
                    </a:lnTo>
                    <a:lnTo>
                      <a:pt x="347" y="82"/>
                    </a:lnTo>
                    <a:lnTo>
                      <a:pt x="346" y="81"/>
                    </a:lnTo>
                    <a:lnTo>
                      <a:pt x="342" y="73"/>
                    </a:lnTo>
                    <a:lnTo>
                      <a:pt x="362" y="65"/>
                    </a:lnTo>
                    <a:lnTo>
                      <a:pt x="364" y="64"/>
                    </a:lnTo>
                    <a:close/>
                    <a:moveTo>
                      <a:pt x="417" y="79"/>
                    </a:moveTo>
                    <a:lnTo>
                      <a:pt x="398" y="86"/>
                    </a:lnTo>
                    <a:lnTo>
                      <a:pt x="389" y="81"/>
                    </a:lnTo>
                    <a:lnTo>
                      <a:pt x="389" y="78"/>
                    </a:lnTo>
                    <a:lnTo>
                      <a:pt x="389" y="75"/>
                    </a:lnTo>
                    <a:lnTo>
                      <a:pt x="384" y="66"/>
                    </a:lnTo>
                    <a:lnTo>
                      <a:pt x="387" y="57"/>
                    </a:lnTo>
                    <a:lnTo>
                      <a:pt x="406" y="57"/>
                    </a:lnTo>
                    <a:lnTo>
                      <a:pt x="408" y="60"/>
                    </a:lnTo>
                    <a:lnTo>
                      <a:pt x="410" y="69"/>
                    </a:lnTo>
                    <a:lnTo>
                      <a:pt x="415" y="70"/>
                    </a:lnTo>
                    <a:lnTo>
                      <a:pt x="417" y="72"/>
                    </a:lnTo>
                    <a:lnTo>
                      <a:pt x="417" y="79"/>
                    </a:lnTo>
                    <a:close/>
                    <a:moveTo>
                      <a:pt x="434" y="40"/>
                    </a:moveTo>
                    <a:lnTo>
                      <a:pt x="422" y="43"/>
                    </a:lnTo>
                    <a:lnTo>
                      <a:pt x="414" y="39"/>
                    </a:lnTo>
                    <a:lnTo>
                      <a:pt x="410" y="36"/>
                    </a:lnTo>
                    <a:lnTo>
                      <a:pt x="413" y="31"/>
                    </a:lnTo>
                    <a:lnTo>
                      <a:pt x="415" y="28"/>
                    </a:lnTo>
                    <a:lnTo>
                      <a:pt x="417" y="26"/>
                    </a:lnTo>
                    <a:lnTo>
                      <a:pt x="423" y="26"/>
                    </a:lnTo>
                    <a:lnTo>
                      <a:pt x="430" y="26"/>
                    </a:lnTo>
                    <a:lnTo>
                      <a:pt x="434" y="40"/>
                    </a:lnTo>
                    <a:close/>
                    <a:moveTo>
                      <a:pt x="455" y="77"/>
                    </a:moveTo>
                    <a:lnTo>
                      <a:pt x="426" y="78"/>
                    </a:lnTo>
                    <a:lnTo>
                      <a:pt x="425" y="75"/>
                    </a:lnTo>
                    <a:lnTo>
                      <a:pt x="423" y="72"/>
                    </a:lnTo>
                    <a:lnTo>
                      <a:pt x="422" y="65"/>
                    </a:lnTo>
                    <a:lnTo>
                      <a:pt x="415" y="55"/>
                    </a:lnTo>
                    <a:lnTo>
                      <a:pt x="422" y="52"/>
                    </a:lnTo>
                    <a:lnTo>
                      <a:pt x="427" y="51"/>
                    </a:lnTo>
                    <a:lnTo>
                      <a:pt x="438" y="47"/>
                    </a:lnTo>
                    <a:lnTo>
                      <a:pt x="456" y="40"/>
                    </a:lnTo>
                    <a:lnTo>
                      <a:pt x="453" y="37"/>
                    </a:lnTo>
                    <a:lnTo>
                      <a:pt x="452" y="37"/>
                    </a:lnTo>
                    <a:lnTo>
                      <a:pt x="442" y="37"/>
                    </a:lnTo>
                    <a:lnTo>
                      <a:pt x="438" y="27"/>
                    </a:lnTo>
                    <a:lnTo>
                      <a:pt x="438" y="22"/>
                    </a:lnTo>
                    <a:lnTo>
                      <a:pt x="438" y="20"/>
                    </a:lnTo>
                    <a:lnTo>
                      <a:pt x="447" y="20"/>
                    </a:lnTo>
                    <a:lnTo>
                      <a:pt x="450" y="19"/>
                    </a:lnTo>
                    <a:lnTo>
                      <a:pt x="452" y="31"/>
                    </a:lnTo>
                    <a:lnTo>
                      <a:pt x="452" y="34"/>
                    </a:lnTo>
                    <a:lnTo>
                      <a:pt x="455" y="35"/>
                    </a:lnTo>
                    <a:lnTo>
                      <a:pt x="460" y="35"/>
                    </a:lnTo>
                    <a:lnTo>
                      <a:pt x="463" y="40"/>
                    </a:lnTo>
                    <a:lnTo>
                      <a:pt x="463" y="41"/>
                    </a:lnTo>
                    <a:lnTo>
                      <a:pt x="459" y="55"/>
                    </a:lnTo>
                    <a:lnTo>
                      <a:pt x="457" y="56"/>
                    </a:lnTo>
                    <a:lnTo>
                      <a:pt x="452" y="62"/>
                    </a:lnTo>
                    <a:lnTo>
                      <a:pt x="456" y="75"/>
                    </a:lnTo>
                    <a:lnTo>
                      <a:pt x="455" y="77"/>
                    </a:lnTo>
                    <a:close/>
                    <a:moveTo>
                      <a:pt x="380" y="28"/>
                    </a:moveTo>
                    <a:lnTo>
                      <a:pt x="368" y="37"/>
                    </a:lnTo>
                    <a:lnTo>
                      <a:pt x="354" y="35"/>
                    </a:lnTo>
                    <a:lnTo>
                      <a:pt x="349" y="27"/>
                    </a:lnTo>
                    <a:lnTo>
                      <a:pt x="333" y="20"/>
                    </a:lnTo>
                    <a:lnTo>
                      <a:pt x="332" y="20"/>
                    </a:lnTo>
                    <a:lnTo>
                      <a:pt x="337" y="9"/>
                    </a:lnTo>
                    <a:lnTo>
                      <a:pt x="345" y="5"/>
                    </a:lnTo>
                    <a:lnTo>
                      <a:pt x="374" y="0"/>
                    </a:lnTo>
                    <a:lnTo>
                      <a:pt x="380" y="28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schemeClr val="tx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8347" name="Freeform 20"/>
              <p:cNvSpPr>
                <a:spLocks noEditPoints="1"/>
              </p:cNvSpPr>
              <p:nvPr/>
            </p:nvSpPr>
            <p:spPr bwMode="auto">
              <a:xfrm>
                <a:off x="2065" y="2263"/>
                <a:ext cx="459" cy="574"/>
              </a:xfrm>
              <a:custGeom>
                <a:avLst/>
                <a:gdLst>
                  <a:gd name="T0" fmla="*/ 193 w 459"/>
                  <a:gd name="T1" fmla="*/ 256 h 574"/>
                  <a:gd name="T2" fmla="*/ 178 w 459"/>
                  <a:gd name="T3" fmla="*/ 291 h 574"/>
                  <a:gd name="T4" fmla="*/ 208 w 459"/>
                  <a:gd name="T5" fmla="*/ 288 h 574"/>
                  <a:gd name="T6" fmla="*/ 213 w 459"/>
                  <a:gd name="T7" fmla="*/ 283 h 574"/>
                  <a:gd name="T8" fmla="*/ 242 w 459"/>
                  <a:gd name="T9" fmla="*/ 262 h 574"/>
                  <a:gd name="T10" fmla="*/ 274 w 459"/>
                  <a:gd name="T11" fmla="*/ 264 h 574"/>
                  <a:gd name="T12" fmla="*/ 301 w 459"/>
                  <a:gd name="T13" fmla="*/ 291 h 574"/>
                  <a:gd name="T14" fmla="*/ 426 w 459"/>
                  <a:gd name="T15" fmla="*/ 338 h 574"/>
                  <a:gd name="T16" fmla="*/ 451 w 459"/>
                  <a:gd name="T17" fmla="*/ 368 h 574"/>
                  <a:gd name="T18" fmla="*/ 441 w 459"/>
                  <a:gd name="T19" fmla="*/ 417 h 574"/>
                  <a:gd name="T20" fmla="*/ 441 w 459"/>
                  <a:gd name="T21" fmla="*/ 474 h 574"/>
                  <a:gd name="T22" fmla="*/ 438 w 459"/>
                  <a:gd name="T23" fmla="*/ 506 h 574"/>
                  <a:gd name="T24" fmla="*/ 455 w 459"/>
                  <a:gd name="T25" fmla="*/ 565 h 574"/>
                  <a:gd name="T26" fmla="*/ 396 w 459"/>
                  <a:gd name="T27" fmla="*/ 552 h 574"/>
                  <a:gd name="T28" fmla="*/ 362 w 459"/>
                  <a:gd name="T29" fmla="*/ 535 h 574"/>
                  <a:gd name="T30" fmla="*/ 335 w 459"/>
                  <a:gd name="T31" fmla="*/ 499 h 574"/>
                  <a:gd name="T32" fmla="*/ 298 w 459"/>
                  <a:gd name="T33" fmla="*/ 463 h 574"/>
                  <a:gd name="T34" fmla="*/ 202 w 459"/>
                  <a:gd name="T35" fmla="*/ 459 h 574"/>
                  <a:gd name="T36" fmla="*/ 171 w 459"/>
                  <a:gd name="T37" fmla="*/ 545 h 574"/>
                  <a:gd name="T38" fmla="*/ 123 w 459"/>
                  <a:gd name="T39" fmla="*/ 563 h 574"/>
                  <a:gd name="T40" fmla="*/ 81 w 459"/>
                  <a:gd name="T41" fmla="*/ 518 h 574"/>
                  <a:gd name="T42" fmla="*/ 81 w 459"/>
                  <a:gd name="T43" fmla="*/ 480 h 574"/>
                  <a:gd name="T44" fmla="*/ 111 w 459"/>
                  <a:gd name="T45" fmla="*/ 423 h 574"/>
                  <a:gd name="T46" fmla="*/ 130 w 459"/>
                  <a:gd name="T47" fmla="*/ 371 h 574"/>
                  <a:gd name="T48" fmla="*/ 127 w 459"/>
                  <a:gd name="T49" fmla="*/ 345 h 574"/>
                  <a:gd name="T50" fmla="*/ 120 w 459"/>
                  <a:gd name="T51" fmla="*/ 315 h 574"/>
                  <a:gd name="T52" fmla="*/ 98 w 459"/>
                  <a:gd name="T53" fmla="*/ 330 h 574"/>
                  <a:gd name="T54" fmla="*/ 79 w 459"/>
                  <a:gd name="T55" fmla="*/ 333 h 574"/>
                  <a:gd name="T56" fmla="*/ 51 w 459"/>
                  <a:gd name="T57" fmla="*/ 316 h 574"/>
                  <a:gd name="T58" fmla="*/ 61 w 459"/>
                  <a:gd name="T59" fmla="*/ 305 h 574"/>
                  <a:gd name="T60" fmla="*/ 57 w 459"/>
                  <a:gd name="T61" fmla="*/ 264 h 574"/>
                  <a:gd name="T62" fmla="*/ 77 w 459"/>
                  <a:gd name="T63" fmla="*/ 254 h 574"/>
                  <a:gd name="T64" fmla="*/ 96 w 459"/>
                  <a:gd name="T65" fmla="*/ 257 h 574"/>
                  <a:gd name="T66" fmla="*/ 98 w 459"/>
                  <a:gd name="T67" fmla="*/ 285 h 574"/>
                  <a:gd name="T68" fmla="*/ 136 w 459"/>
                  <a:gd name="T69" fmla="*/ 266 h 574"/>
                  <a:gd name="T70" fmla="*/ 112 w 459"/>
                  <a:gd name="T71" fmla="*/ 252 h 574"/>
                  <a:gd name="T72" fmla="*/ 120 w 459"/>
                  <a:gd name="T73" fmla="*/ 240 h 574"/>
                  <a:gd name="T74" fmla="*/ 113 w 459"/>
                  <a:gd name="T75" fmla="*/ 233 h 574"/>
                  <a:gd name="T76" fmla="*/ 150 w 459"/>
                  <a:gd name="T77" fmla="*/ 213 h 574"/>
                  <a:gd name="T78" fmla="*/ 83 w 459"/>
                  <a:gd name="T79" fmla="*/ 195 h 574"/>
                  <a:gd name="T80" fmla="*/ 45 w 459"/>
                  <a:gd name="T81" fmla="*/ 237 h 574"/>
                  <a:gd name="T82" fmla="*/ 45 w 459"/>
                  <a:gd name="T83" fmla="*/ 210 h 574"/>
                  <a:gd name="T84" fmla="*/ 70 w 459"/>
                  <a:gd name="T85" fmla="*/ 180 h 574"/>
                  <a:gd name="T86" fmla="*/ 72 w 459"/>
                  <a:gd name="T87" fmla="*/ 165 h 574"/>
                  <a:gd name="T88" fmla="*/ 302 w 459"/>
                  <a:gd name="T89" fmla="*/ 28 h 574"/>
                  <a:gd name="T90" fmla="*/ 315 w 459"/>
                  <a:gd name="T91" fmla="*/ 88 h 574"/>
                  <a:gd name="T92" fmla="*/ 294 w 459"/>
                  <a:gd name="T93" fmla="*/ 133 h 574"/>
                  <a:gd name="T94" fmla="*/ 230 w 459"/>
                  <a:gd name="T95" fmla="*/ 210 h 574"/>
                  <a:gd name="T96" fmla="*/ 195 w 459"/>
                  <a:gd name="T97" fmla="*/ 236 h 574"/>
                  <a:gd name="T98" fmla="*/ 184 w 459"/>
                  <a:gd name="T99" fmla="*/ 205 h 574"/>
                  <a:gd name="T100" fmla="*/ 214 w 459"/>
                  <a:gd name="T101" fmla="*/ 182 h 574"/>
                  <a:gd name="T102" fmla="*/ 184 w 459"/>
                  <a:gd name="T103" fmla="*/ 184 h 574"/>
                  <a:gd name="T104" fmla="*/ 176 w 459"/>
                  <a:gd name="T105" fmla="*/ 168 h 574"/>
                  <a:gd name="T106" fmla="*/ 196 w 459"/>
                  <a:gd name="T107" fmla="*/ 146 h 574"/>
                  <a:gd name="T108" fmla="*/ 235 w 459"/>
                  <a:gd name="T109" fmla="*/ 135 h 574"/>
                  <a:gd name="T110" fmla="*/ 209 w 459"/>
                  <a:gd name="T111" fmla="*/ 120 h 574"/>
                  <a:gd name="T112" fmla="*/ 226 w 459"/>
                  <a:gd name="T113" fmla="*/ 84 h 574"/>
                  <a:gd name="T114" fmla="*/ 252 w 459"/>
                  <a:gd name="T115" fmla="*/ 58 h 574"/>
                  <a:gd name="T116" fmla="*/ 277 w 459"/>
                  <a:gd name="T117" fmla="*/ 33 h 574"/>
                  <a:gd name="T118" fmla="*/ 282 w 459"/>
                  <a:gd name="T119" fmla="*/ 11 h 5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59" h="574">
                    <a:moveTo>
                      <a:pt x="178" y="223"/>
                    </a:moveTo>
                    <a:lnTo>
                      <a:pt x="180" y="230"/>
                    </a:lnTo>
                    <a:lnTo>
                      <a:pt x="181" y="235"/>
                    </a:lnTo>
                    <a:lnTo>
                      <a:pt x="181" y="236"/>
                    </a:lnTo>
                    <a:lnTo>
                      <a:pt x="184" y="241"/>
                    </a:lnTo>
                    <a:lnTo>
                      <a:pt x="185" y="245"/>
                    </a:lnTo>
                    <a:lnTo>
                      <a:pt x="193" y="256"/>
                    </a:lnTo>
                    <a:lnTo>
                      <a:pt x="195" y="257"/>
                    </a:lnTo>
                    <a:lnTo>
                      <a:pt x="195" y="260"/>
                    </a:lnTo>
                    <a:lnTo>
                      <a:pt x="192" y="265"/>
                    </a:lnTo>
                    <a:lnTo>
                      <a:pt x="188" y="277"/>
                    </a:lnTo>
                    <a:lnTo>
                      <a:pt x="181" y="283"/>
                    </a:lnTo>
                    <a:lnTo>
                      <a:pt x="176" y="288"/>
                    </a:lnTo>
                    <a:lnTo>
                      <a:pt x="178" y="291"/>
                    </a:lnTo>
                    <a:lnTo>
                      <a:pt x="179" y="295"/>
                    </a:lnTo>
                    <a:lnTo>
                      <a:pt x="181" y="292"/>
                    </a:lnTo>
                    <a:lnTo>
                      <a:pt x="185" y="290"/>
                    </a:lnTo>
                    <a:lnTo>
                      <a:pt x="187" y="288"/>
                    </a:lnTo>
                    <a:lnTo>
                      <a:pt x="195" y="285"/>
                    </a:lnTo>
                    <a:lnTo>
                      <a:pt x="202" y="283"/>
                    </a:lnTo>
                    <a:lnTo>
                      <a:pt x="204" y="285"/>
                    </a:lnTo>
                    <a:lnTo>
                      <a:pt x="208" y="288"/>
                    </a:lnTo>
                    <a:lnTo>
                      <a:pt x="214" y="292"/>
                    </a:lnTo>
                    <a:lnTo>
                      <a:pt x="221" y="291"/>
                    </a:lnTo>
                    <a:lnTo>
                      <a:pt x="222" y="291"/>
                    </a:lnTo>
                    <a:lnTo>
                      <a:pt x="223" y="291"/>
                    </a:lnTo>
                    <a:lnTo>
                      <a:pt x="229" y="287"/>
                    </a:lnTo>
                    <a:lnTo>
                      <a:pt x="226" y="286"/>
                    </a:lnTo>
                    <a:lnTo>
                      <a:pt x="222" y="285"/>
                    </a:lnTo>
                    <a:lnTo>
                      <a:pt x="213" y="283"/>
                    </a:lnTo>
                    <a:lnTo>
                      <a:pt x="208" y="274"/>
                    </a:lnTo>
                    <a:lnTo>
                      <a:pt x="209" y="265"/>
                    </a:lnTo>
                    <a:lnTo>
                      <a:pt x="218" y="260"/>
                    </a:lnTo>
                    <a:lnTo>
                      <a:pt x="219" y="260"/>
                    </a:lnTo>
                    <a:lnTo>
                      <a:pt x="229" y="257"/>
                    </a:lnTo>
                    <a:lnTo>
                      <a:pt x="231" y="256"/>
                    </a:lnTo>
                    <a:lnTo>
                      <a:pt x="238" y="260"/>
                    </a:lnTo>
                    <a:lnTo>
                      <a:pt x="242" y="262"/>
                    </a:lnTo>
                    <a:lnTo>
                      <a:pt x="242" y="264"/>
                    </a:lnTo>
                    <a:lnTo>
                      <a:pt x="250" y="262"/>
                    </a:lnTo>
                    <a:lnTo>
                      <a:pt x="255" y="258"/>
                    </a:lnTo>
                    <a:lnTo>
                      <a:pt x="260" y="261"/>
                    </a:lnTo>
                    <a:lnTo>
                      <a:pt x="264" y="266"/>
                    </a:lnTo>
                    <a:lnTo>
                      <a:pt x="269" y="265"/>
                    </a:lnTo>
                    <a:lnTo>
                      <a:pt x="274" y="264"/>
                    </a:lnTo>
                    <a:lnTo>
                      <a:pt x="288" y="266"/>
                    </a:lnTo>
                    <a:lnTo>
                      <a:pt x="290" y="267"/>
                    </a:lnTo>
                    <a:lnTo>
                      <a:pt x="293" y="269"/>
                    </a:lnTo>
                    <a:lnTo>
                      <a:pt x="301" y="267"/>
                    </a:lnTo>
                    <a:lnTo>
                      <a:pt x="301" y="269"/>
                    </a:lnTo>
                    <a:lnTo>
                      <a:pt x="301" y="275"/>
                    </a:lnTo>
                    <a:lnTo>
                      <a:pt x="301" y="291"/>
                    </a:lnTo>
                    <a:lnTo>
                      <a:pt x="314" y="296"/>
                    </a:lnTo>
                    <a:lnTo>
                      <a:pt x="340" y="292"/>
                    </a:lnTo>
                    <a:lnTo>
                      <a:pt x="357" y="296"/>
                    </a:lnTo>
                    <a:lnTo>
                      <a:pt x="371" y="300"/>
                    </a:lnTo>
                    <a:lnTo>
                      <a:pt x="391" y="339"/>
                    </a:lnTo>
                    <a:lnTo>
                      <a:pt x="400" y="339"/>
                    </a:lnTo>
                    <a:lnTo>
                      <a:pt x="426" y="338"/>
                    </a:lnTo>
                    <a:lnTo>
                      <a:pt x="434" y="339"/>
                    </a:lnTo>
                    <a:lnTo>
                      <a:pt x="441" y="342"/>
                    </a:lnTo>
                    <a:lnTo>
                      <a:pt x="443" y="347"/>
                    </a:lnTo>
                    <a:lnTo>
                      <a:pt x="446" y="354"/>
                    </a:lnTo>
                    <a:lnTo>
                      <a:pt x="446" y="357"/>
                    </a:lnTo>
                    <a:lnTo>
                      <a:pt x="449" y="362"/>
                    </a:lnTo>
                    <a:lnTo>
                      <a:pt x="450" y="364"/>
                    </a:lnTo>
                    <a:lnTo>
                      <a:pt x="451" y="368"/>
                    </a:lnTo>
                    <a:lnTo>
                      <a:pt x="454" y="376"/>
                    </a:lnTo>
                    <a:lnTo>
                      <a:pt x="456" y="385"/>
                    </a:lnTo>
                    <a:lnTo>
                      <a:pt x="459" y="391"/>
                    </a:lnTo>
                    <a:lnTo>
                      <a:pt x="452" y="400"/>
                    </a:lnTo>
                    <a:lnTo>
                      <a:pt x="450" y="404"/>
                    </a:lnTo>
                    <a:lnTo>
                      <a:pt x="449" y="406"/>
                    </a:lnTo>
                    <a:lnTo>
                      <a:pt x="443" y="413"/>
                    </a:lnTo>
                    <a:lnTo>
                      <a:pt x="441" y="417"/>
                    </a:lnTo>
                    <a:lnTo>
                      <a:pt x="442" y="427"/>
                    </a:lnTo>
                    <a:lnTo>
                      <a:pt x="442" y="432"/>
                    </a:lnTo>
                    <a:lnTo>
                      <a:pt x="443" y="435"/>
                    </a:lnTo>
                    <a:lnTo>
                      <a:pt x="445" y="444"/>
                    </a:lnTo>
                    <a:lnTo>
                      <a:pt x="446" y="457"/>
                    </a:lnTo>
                    <a:lnTo>
                      <a:pt x="443" y="466"/>
                    </a:lnTo>
                    <a:lnTo>
                      <a:pt x="442" y="468"/>
                    </a:lnTo>
                    <a:lnTo>
                      <a:pt x="441" y="474"/>
                    </a:lnTo>
                    <a:lnTo>
                      <a:pt x="439" y="477"/>
                    </a:lnTo>
                    <a:lnTo>
                      <a:pt x="438" y="482"/>
                    </a:lnTo>
                    <a:lnTo>
                      <a:pt x="437" y="485"/>
                    </a:lnTo>
                    <a:lnTo>
                      <a:pt x="437" y="486"/>
                    </a:lnTo>
                    <a:lnTo>
                      <a:pt x="435" y="489"/>
                    </a:lnTo>
                    <a:lnTo>
                      <a:pt x="434" y="493"/>
                    </a:lnTo>
                    <a:lnTo>
                      <a:pt x="435" y="498"/>
                    </a:lnTo>
                    <a:lnTo>
                      <a:pt x="438" y="506"/>
                    </a:lnTo>
                    <a:lnTo>
                      <a:pt x="439" y="512"/>
                    </a:lnTo>
                    <a:lnTo>
                      <a:pt x="443" y="525"/>
                    </a:lnTo>
                    <a:lnTo>
                      <a:pt x="446" y="535"/>
                    </a:lnTo>
                    <a:lnTo>
                      <a:pt x="449" y="541"/>
                    </a:lnTo>
                    <a:lnTo>
                      <a:pt x="450" y="550"/>
                    </a:lnTo>
                    <a:lnTo>
                      <a:pt x="452" y="555"/>
                    </a:lnTo>
                    <a:lnTo>
                      <a:pt x="452" y="558"/>
                    </a:lnTo>
                    <a:lnTo>
                      <a:pt x="455" y="565"/>
                    </a:lnTo>
                    <a:lnTo>
                      <a:pt x="455" y="569"/>
                    </a:lnTo>
                    <a:lnTo>
                      <a:pt x="441" y="574"/>
                    </a:lnTo>
                    <a:lnTo>
                      <a:pt x="430" y="563"/>
                    </a:lnTo>
                    <a:lnTo>
                      <a:pt x="422" y="561"/>
                    </a:lnTo>
                    <a:lnTo>
                      <a:pt x="421" y="559"/>
                    </a:lnTo>
                    <a:lnTo>
                      <a:pt x="413" y="557"/>
                    </a:lnTo>
                    <a:lnTo>
                      <a:pt x="405" y="554"/>
                    </a:lnTo>
                    <a:lnTo>
                      <a:pt x="396" y="552"/>
                    </a:lnTo>
                    <a:lnTo>
                      <a:pt x="391" y="559"/>
                    </a:lnTo>
                    <a:lnTo>
                      <a:pt x="390" y="561"/>
                    </a:lnTo>
                    <a:lnTo>
                      <a:pt x="386" y="559"/>
                    </a:lnTo>
                    <a:lnTo>
                      <a:pt x="384" y="552"/>
                    </a:lnTo>
                    <a:lnTo>
                      <a:pt x="383" y="552"/>
                    </a:lnTo>
                    <a:lnTo>
                      <a:pt x="377" y="553"/>
                    </a:lnTo>
                    <a:lnTo>
                      <a:pt x="370" y="554"/>
                    </a:lnTo>
                    <a:lnTo>
                      <a:pt x="362" y="535"/>
                    </a:lnTo>
                    <a:lnTo>
                      <a:pt x="357" y="528"/>
                    </a:lnTo>
                    <a:lnTo>
                      <a:pt x="345" y="515"/>
                    </a:lnTo>
                    <a:lnTo>
                      <a:pt x="345" y="514"/>
                    </a:lnTo>
                    <a:lnTo>
                      <a:pt x="343" y="512"/>
                    </a:lnTo>
                    <a:lnTo>
                      <a:pt x="339" y="511"/>
                    </a:lnTo>
                    <a:lnTo>
                      <a:pt x="336" y="508"/>
                    </a:lnTo>
                    <a:lnTo>
                      <a:pt x="335" y="499"/>
                    </a:lnTo>
                    <a:lnTo>
                      <a:pt x="329" y="497"/>
                    </a:lnTo>
                    <a:lnTo>
                      <a:pt x="329" y="494"/>
                    </a:lnTo>
                    <a:lnTo>
                      <a:pt x="327" y="482"/>
                    </a:lnTo>
                    <a:lnTo>
                      <a:pt x="325" y="478"/>
                    </a:lnTo>
                    <a:lnTo>
                      <a:pt x="322" y="474"/>
                    </a:lnTo>
                    <a:lnTo>
                      <a:pt x="320" y="473"/>
                    </a:lnTo>
                    <a:lnTo>
                      <a:pt x="298" y="463"/>
                    </a:lnTo>
                    <a:lnTo>
                      <a:pt x="282" y="466"/>
                    </a:lnTo>
                    <a:lnTo>
                      <a:pt x="274" y="476"/>
                    </a:lnTo>
                    <a:lnTo>
                      <a:pt x="267" y="466"/>
                    </a:lnTo>
                    <a:lnTo>
                      <a:pt x="257" y="469"/>
                    </a:lnTo>
                    <a:lnTo>
                      <a:pt x="225" y="459"/>
                    </a:lnTo>
                    <a:lnTo>
                      <a:pt x="216" y="459"/>
                    </a:lnTo>
                    <a:lnTo>
                      <a:pt x="204" y="459"/>
                    </a:lnTo>
                    <a:lnTo>
                      <a:pt x="202" y="459"/>
                    </a:lnTo>
                    <a:lnTo>
                      <a:pt x="202" y="460"/>
                    </a:lnTo>
                    <a:lnTo>
                      <a:pt x="200" y="465"/>
                    </a:lnTo>
                    <a:lnTo>
                      <a:pt x="192" y="477"/>
                    </a:lnTo>
                    <a:lnTo>
                      <a:pt x="188" y="485"/>
                    </a:lnTo>
                    <a:lnTo>
                      <a:pt x="184" y="491"/>
                    </a:lnTo>
                    <a:lnTo>
                      <a:pt x="192" y="527"/>
                    </a:lnTo>
                    <a:lnTo>
                      <a:pt x="174" y="533"/>
                    </a:lnTo>
                    <a:lnTo>
                      <a:pt x="171" y="545"/>
                    </a:lnTo>
                    <a:lnTo>
                      <a:pt x="166" y="548"/>
                    </a:lnTo>
                    <a:lnTo>
                      <a:pt x="159" y="542"/>
                    </a:lnTo>
                    <a:lnTo>
                      <a:pt x="157" y="546"/>
                    </a:lnTo>
                    <a:lnTo>
                      <a:pt x="161" y="550"/>
                    </a:lnTo>
                    <a:lnTo>
                      <a:pt x="151" y="561"/>
                    </a:lnTo>
                    <a:lnTo>
                      <a:pt x="128" y="567"/>
                    </a:lnTo>
                    <a:lnTo>
                      <a:pt x="127" y="566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13" y="557"/>
                    </a:lnTo>
                    <a:lnTo>
                      <a:pt x="108" y="554"/>
                    </a:lnTo>
                    <a:lnTo>
                      <a:pt x="106" y="553"/>
                    </a:lnTo>
                    <a:lnTo>
                      <a:pt x="82" y="541"/>
                    </a:lnTo>
                    <a:lnTo>
                      <a:pt x="81" y="540"/>
                    </a:lnTo>
                    <a:lnTo>
                      <a:pt x="64" y="531"/>
                    </a:lnTo>
                    <a:lnTo>
                      <a:pt x="81" y="518"/>
                    </a:lnTo>
                    <a:lnTo>
                      <a:pt x="83" y="503"/>
                    </a:lnTo>
                    <a:lnTo>
                      <a:pt x="83" y="501"/>
                    </a:lnTo>
                    <a:lnTo>
                      <a:pt x="85" y="494"/>
                    </a:lnTo>
                    <a:lnTo>
                      <a:pt x="91" y="485"/>
                    </a:lnTo>
                    <a:lnTo>
                      <a:pt x="89" y="480"/>
                    </a:lnTo>
                    <a:lnTo>
                      <a:pt x="86" y="480"/>
                    </a:lnTo>
                    <a:lnTo>
                      <a:pt x="81" y="480"/>
                    </a:lnTo>
                    <a:lnTo>
                      <a:pt x="79" y="480"/>
                    </a:lnTo>
                    <a:lnTo>
                      <a:pt x="78" y="477"/>
                    </a:lnTo>
                    <a:lnTo>
                      <a:pt x="55" y="440"/>
                    </a:lnTo>
                    <a:lnTo>
                      <a:pt x="75" y="429"/>
                    </a:lnTo>
                    <a:lnTo>
                      <a:pt x="81" y="430"/>
                    </a:lnTo>
                    <a:lnTo>
                      <a:pt x="83" y="431"/>
                    </a:lnTo>
                    <a:lnTo>
                      <a:pt x="111" y="423"/>
                    </a:lnTo>
                    <a:lnTo>
                      <a:pt x="119" y="418"/>
                    </a:lnTo>
                    <a:lnTo>
                      <a:pt x="124" y="410"/>
                    </a:lnTo>
                    <a:lnTo>
                      <a:pt x="124" y="409"/>
                    </a:lnTo>
                    <a:lnTo>
                      <a:pt x="124" y="408"/>
                    </a:lnTo>
                    <a:lnTo>
                      <a:pt x="124" y="398"/>
                    </a:lnTo>
                    <a:lnTo>
                      <a:pt x="123" y="385"/>
                    </a:lnTo>
                    <a:lnTo>
                      <a:pt x="123" y="381"/>
                    </a:lnTo>
                    <a:lnTo>
                      <a:pt x="130" y="371"/>
                    </a:lnTo>
                    <a:lnTo>
                      <a:pt x="133" y="371"/>
                    </a:lnTo>
                    <a:lnTo>
                      <a:pt x="142" y="368"/>
                    </a:lnTo>
                    <a:lnTo>
                      <a:pt x="134" y="367"/>
                    </a:lnTo>
                    <a:lnTo>
                      <a:pt x="132" y="366"/>
                    </a:lnTo>
                    <a:lnTo>
                      <a:pt x="130" y="364"/>
                    </a:lnTo>
                    <a:lnTo>
                      <a:pt x="130" y="359"/>
                    </a:lnTo>
                    <a:lnTo>
                      <a:pt x="125" y="357"/>
                    </a:lnTo>
                    <a:lnTo>
                      <a:pt x="127" y="345"/>
                    </a:lnTo>
                    <a:lnTo>
                      <a:pt x="128" y="342"/>
                    </a:lnTo>
                    <a:lnTo>
                      <a:pt x="130" y="336"/>
                    </a:lnTo>
                    <a:lnTo>
                      <a:pt x="129" y="328"/>
                    </a:lnTo>
                    <a:lnTo>
                      <a:pt x="132" y="324"/>
                    </a:lnTo>
                    <a:lnTo>
                      <a:pt x="132" y="322"/>
                    </a:lnTo>
                    <a:lnTo>
                      <a:pt x="120" y="315"/>
                    </a:lnTo>
                    <a:lnTo>
                      <a:pt x="120" y="312"/>
                    </a:lnTo>
                    <a:lnTo>
                      <a:pt x="112" y="316"/>
                    </a:lnTo>
                    <a:lnTo>
                      <a:pt x="106" y="313"/>
                    </a:lnTo>
                    <a:lnTo>
                      <a:pt x="104" y="313"/>
                    </a:lnTo>
                    <a:lnTo>
                      <a:pt x="103" y="313"/>
                    </a:lnTo>
                    <a:lnTo>
                      <a:pt x="94" y="321"/>
                    </a:lnTo>
                    <a:lnTo>
                      <a:pt x="98" y="330"/>
                    </a:lnTo>
                    <a:lnTo>
                      <a:pt x="90" y="332"/>
                    </a:lnTo>
                    <a:lnTo>
                      <a:pt x="87" y="332"/>
                    </a:lnTo>
                    <a:lnTo>
                      <a:pt x="82" y="329"/>
                    </a:lnTo>
                    <a:lnTo>
                      <a:pt x="82" y="330"/>
                    </a:lnTo>
                    <a:lnTo>
                      <a:pt x="81" y="330"/>
                    </a:lnTo>
                    <a:lnTo>
                      <a:pt x="81" y="333"/>
                    </a:lnTo>
                    <a:lnTo>
                      <a:pt x="79" y="333"/>
                    </a:lnTo>
                    <a:lnTo>
                      <a:pt x="78" y="330"/>
                    </a:lnTo>
                    <a:lnTo>
                      <a:pt x="73" y="334"/>
                    </a:lnTo>
                    <a:lnTo>
                      <a:pt x="72" y="329"/>
                    </a:lnTo>
                    <a:lnTo>
                      <a:pt x="65" y="333"/>
                    </a:lnTo>
                    <a:lnTo>
                      <a:pt x="52" y="329"/>
                    </a:lnTo>
                    <a:lnTo>
                      <a:pt x="55" y="322"/>
                    </a:lnTo>
                    <a:lnTo>
                      <a:pt x="52" y="319"/>
                    </a:lnTo>
                    <a:lnTo>
                      <a:pt x="51" y="316"/>
                    </a:lnTo>
                    <a:lnTo>
                      <a:pt x="49" y="315"/>
                    </a:lnTo>
                    <a:lnTo>
                      <a:pt x="58" y="313"/>
                    </a:lnTo>
                    <a:lnTo>
                      <a:pt x="72" y="311"/>
                    </a:lnTo>
                    <a:lnTo>
                      <a:pt x="74" y="308"/>
                    </a:lnTo>
                    <a:lnTo>
                      <a:pt x="73" y="307"/>
                    </a:lnTo>
                    <a:lnTo>
                      <a:pt x="69" y="305"/>
                    </a:lnTo>
                    <a:lnTo>
                      <a:pt x="60" y="307"/>
                    </a:lnTo>
                    <a:lnTo>
                      <a:pt x="61" y="305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4" y="285"/>
                    </a:lnTo>
                    <a:lnTo>
                      <a:pt x="68" y="271"/>
                    </a:lnTo>
                    <a:lnTo>
                      <a:pt x="68" y="270"/>
                    </a:lnTo>
                    <a:lnTo>
                      <a:pt x="65" y="265"/>
                    </a:lnTo>
                    <a:lnTo>
                      <a:pt x="60" y="265"/>
                    </a:lnTo>
                    <a:lnTo>
                      <a:pt x="57" y="264"/>
                    </a:lnTo>
                    <a:lnTo>
                      <a:pt x="57" y="261"/>
                    </a:lnTo>
                    <a:lnTo>
                      <a:pt x="55" y="249"/>
                    </a:lnTo>
                    <a:lnTo>
                      <a:pt x="56" y="249"/>
                    </a:lnTo>
                    <a:lnTo>
                      <a:pt x="66" y="256"/>
                    </a:lnTo>
                    <a:lnTo>
                      <a:pt x="68" y="256"/>
                    </a:lnTo>
                    <a:lnTo>
                      <a:pt x="73" y="258"/>
                    </a:lnTo>
                    <a:lnTo>
                      <a:pt x="77" y="254"/>
                    </a:lnTo>
                    <a:lnTo>
                      <a:pt x="81" y="256"/>
                    </a:lnTo>
                    <a:lnTo>
                      <a:pt x="85" y="256"/>
                    </a:lnTo>
                    <a:lnTo>
                      <a:pt x="83" y="247"/>
                    </a:lnTo>
                    <a:lnTo>
                      <a:pt x="86" y="247"/>
                    </a:lnTo>
                    <a:lnTo>
                      <a:pt x="90" y="248"/>
                    </a:lnTo>
                    <a:lnTo>
                      <a:pt x="91" y="248"/>
                    </a:lnTo>
                    <a:lnTo>
                      <a:pt x="96" y="256"/>
                    </a:lnTo>
                    <a:lnTo>
                      <a:pt x="96" y="257"/>
                    </a:lnTo>
                    <a:lnTo>
                      <a:pt x="98" y="265"/>
                    </a:lnTo>
                    <a:lnTo>
                      <a:pt x="95" y="274"/>
                    </a:lnTo>
                    <a:lnTo>
                      <a:pt x="94" y="275"/>
                    </a:lnTo>
                    <a:lnTo>
                      <a:pt x="92" y="279"/>
                    </a:lnTo>
                    <a:lnTo>
                      <a:pt x="90" y="286"/>
                    </a:lnTo>
                    <a:lnTo>
                      <a:pt x="91" y="292"/>
                    </a:lnTo>
                    <a:lnTo>
                      <a:pt x="98" y="285"/>
                    </a:lnTo>
                    <a:lnTo>
                      <a:pt x="107" y="278"/>
                    </a:lnTo>
                    <a:lnTo>
                      <a:pt x="108" y="278"/>
                    </a:lnTo>
                    <a:lnTo>
                      <a:pt x="119" y="275"/>
                    </a:lnTo>
                    <a:lnTo>
                      <a:pt x="130" y="271"/>
                    </a:lnTo>
                    <a:lnTo>
                      <a:pt x="137" y="270"/>
                    </a:lnTo>
                    <a:lnTo>
                      <a:pt x="141" y="266"/>
                    </a:lnTo>
                    <a:lnTo>
                      <a:pt x="142" y="265"/>
                    </a:lnTo>
                    <a:lnTo>
                      <a:pt x="136" y="266"/>
                    </a:lnTo>
                    <a:lnTo>
                      <a:pt x="132" y="266"/>
                    </a:lnTo>
                    <a:lnTo>
                      <a:pt x="121" y="267"/>
                    </a:lnTo>
                    <a:lnTo>
                      <a:pt x="112" y="269"/>
                    </a:lnTo>
                    <a:lnTo>
                      <a:pt x="107" y="265"/>
                    </a:lnTo>
                    <a:lnTo>
                      <a:pt x="106" y="262"/>
                    </a:lnTo>
                    <a:lnTo>
                      <a:pt x="104" y="257"/>
                    </a:lnTo>
                    <a:lnTo>
                      <a:pt x="109" y="253"/>
                    </a:lnTo>
                    <a:lnTo>
                      <a:pt x="112" y="252"/>
                    </a:lnTo>
                    <a:lnTo>
                      <a:pt x="119" y="252"/>
                    </a:lnTo>
                    <a:lnTo>
                      <a:pt x="123" y="252"/>
                    </a:lnTo>
                    <a:lnTo>
                      <a:pt x="133" y="250"/>
                    </a:lnTo>
                    <a:lnTo>
                      <a:pt x="138" y="249"/>
                    </a:lnTo>
                    <a:lnTo>
                      <a:pt x="144" y="247"/>
                    </a:lnTo>
                    <a:lnTo>
                      <a:pt x="142" y="243"/>
                    </a:lnTo>
                    <a:lnTo>
                      <a:pt x="132" y="243"/>
                    </a:lnTo>
                    <a:lnTo>
                      <a:pt x="120" y="240"/>
                    </a:lnTo>
                    <a:lnTo>
                      <a:pt x="117" y="245"/>
                    </a:lnTo>
                    <a:lnTo>
                      <a:pt x="109" y="247"/>
                    </a:lnTo>
                    <a:lnTo>
                      <a:pt x="107" y="247"/>
                    </a:lnTo>
                    <a:lnTo>
                      <a:pt x="103" y="241"/>
                    </a:lnTo>
                    <a:lnTo>
                      <a:pt x="102" y="236"/>
                    </a:lnTo>
                    <a:lnTo>
                      <a:pt x="108" y="231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9" y="230"/>
                    </a:lnTo>
                    <a:lnTo>
                      <a:pt x="123" y="227"/>
                    </a:lnTo>
                    <a:lnTo>
                      <a:pt x="130" y="220"/>
                    </a:lnTo>
                    <a:lnTo>
                      <a:pt x="134" y="228"/>
                    </a:lnTo>
                    <a:lnTo>
                      <a:pt x="141" y="220"/>
                    </a:lnTo>
                    <a:lnTo>
                      <a:pt x="150" y="219"/>
                    </a:lnTo>
                    <a:lnTo>
                      <a:pt x="153" y="219"/>
                    </a:lnTo>
                    <a:lnTo>
                      <a:pt x="150" y="213"/>
                    </a:lnTo>
                    <a:lnTo>
                      <a:pt x="157" y="206"/>
                    </a:lnTo>
                    <a:lnTo>
                      <a:pt x="166" y="205"/>
                    </a:lnTo>
                    <a:lnTo>
                      <a:pt x="172" y="201"/>
                    </a:lnTo>
                    <a:lnTo>
                      <a:pt x="176" y="206"/>
                    </a:lnTo>
                    <a:lnTo>
                      <a:pt x="176" y="211"/>
                    </a:lnTo>
                    <a:lnTo>
                      <a:pt x="176" y="214"/>
                    </a:lnTo>
                    <a:lnTo>
                      <a:pt x="178" y="223"/>
                    </a:lnTo>
                    <a:close/>
                    <a:moveTo>
                      <a:pt x="83" y="195"/>
                    </a:moveTo>
                    <a:lnTo>
                      <a:pt x="87" y="205"/>
                    </a:lnTo>
                    <a:lnTo>
                      <a:pt x="104" y="211"/>
                    </a:lnTo>
                    <a:lnTo>
                      <a:pt x="111" y="219"/>
                    </a:lnTo>
                    <a:lnTo>
                      <a:pt x="95" y="226"/>
                    </a:lnTo>
                    <a:lnTo>
                      <a:pt x="81" y="233"/>
                    </a:lnTo>
                    <a:lnTo>
                      <a:pt x="69" y="237"/>
                    </a:lnTo>
                    <a:lnTo>
                      <a:pt x="48" y="236"/>
                    </a:lnTo>
                    <a:lnTo>
                      <a:pt x="45" y="237"/>
                    </a:lnTo>
                    <a:lnTo>
                      <a:pt x="18" y="248"/>
                    </a:lnTo>
                    <a:lnTo>
                      <a:pt x="17" y="248"/>
                    </a:lnTo>
                    <a:lnTo>
                      <a:pt x="0" y="231"/>
                    </a:lnTo>
                    <a:lnTo>
                      <a:pt x="20" y="213"/>
                    </a:lnTo>
                    <a:lnTo>
                      <a:pt x="32" y="215"/>
                    </a:lnTo>
                    <a:lnTo>
                      <a:pt x="40" y="214"/>
                    </a:lnTo>
                    <a:lnTo>
                      <a:pt x="48" y="213"/>
                    </a:lnTo>
                    <a:lnTo>
                      <a:pt x="45" y="210"/>
                    </a:lnTo>
                    <a:lnTo>
                      <a:pt x="36" y="201"/>
                    </a:lnTo>
                    <a:lnTo>
                      <a:pt x="66" y="197"/>
                    </a:lnTo>
                    <a:lnTo>
                      <a:pt x="68" y="203"/>
                    </a:lnTo>
                    <a:lnTo>
                      <a:pt x="74" y="203"/>
                    </a:lnTo>
                    <a:lnTo>
                      <a:pt x="77" y="193"/>
                    </a:lnTo>
                    <a:lnTo>
                      <a:pt x="81" y="194"/>
                    </a:lnTo>
                    <a:lnTo>
                      <a:pt x="83" y="195"/>
                    </a:lnTo>
                    <a:close/>
                    <a:moveTo>
                      <a:pt x="70" y="180"/>
                    </a:moveTo>
                    <a:lnTo>
                      <a:pt x="35" y="184"/>
                    </a:lnTo>
                    <a:lnTo>
                      <a:pt x="9" y="181"/>
                    </a:lnTo>
                    <a:lnTo>
                      <a:pt x="9" y="175"/>
                    </a:lnTo>
                    <a:lnTo>
                      <a:pt x="41" y="171"/>
                    </a:lnTo>
                    <a:lnTo>
                      <a:pt x="68" y="152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72" y="165"/>
                    </a:lnTo>
                    <a:lnTo>
                      <a:pt x="70" y="180"/>
                    </a:lnTo>
                    <a:close/>
                    <a:moveTo>
                      <a:pt x="282" y="4"/>
                    </a:moveTo>
                    <a:lnTo>
                      <a:pt x="293" y="16"/>
                    </a:lnTo>
                    <a:lnTo>
                      <a:pt x="301" y="15"/>
                    </a:lnTo>
                    <a:lnTo>
                      <a:pt x="301" y="17"/>
                    </a:lnTo>
                    <a:lnTo>
                      <a:pt x="302" y="17"/>
                    </a:lnTo>
                    <a:lnTo>
                      <a:pt x="301" y="25"/>
                    </a:lnTo>
                    <a:lnTo>
                      <a:pt x="302" y="28"/>
                    </a:lnTo>
                    <a:lnTo>
                      <a:pt x="305" y="33"/>
                    </a:lnTo>
                    <a:lnTo>
                      <a:pt x="325" y="44"/>
                    </a:lnTo>
                    <a:lnTo>
                      <a:pt x="324" y="49"/>
                    </a:lnTo>
                    <a:lnTo>
                      <a:pt x="320" y="58"/>
                    </a:lnTo>
                    <a:lnTo>
                      <a:pt x="319" y="63"/>
                    </a:lnTo>
                    <a:lnTo>
                      <a:pt x="302" y="70"/>
                    </a:lnTo>
                    <a:lnTo>
                      <a:pt x="306" y="87"/>
                    </a:lnTo>
                    <a:lnTo>
                      <a:pt x="315" y="88"/>
                    </a:lnTo>
                    <a:lnTo>
                      <a:pt x="316" y="92"/>
                    </a:lnTo>
                    <a:lnTo>
                      <a:pt x="311" y="93"/>
                    </a:lnTo>
                    <a:lnTo>
                      <a:pt x="308" y="103"/>
                    </a:lnTo>
                    <a:lnTo>
                      <a:pt x="307" y="104"/>
                    </a:lnTo>
                    <a:lnTo>
                      <a:pt x="302" y="109"/>
                    </a:lnTo>
                    <a:lnTo>
                      <a:pt x="302" y="121"/>
                    </a:lnTo>
                    <a:lnTo>
                      <a:pt x="294" y="133"/>
                    </a:lnTo>
                    <a:lnTo>
                      <a:pt x="282" y="141"/>
                    </a:lnTo>
                    <a:lnTo>
                      <a:pt x="261" y="175"/>
                    </a:lnTo>
                    <a:lnTo>
                      <a:pt x="259" y="169"/>
                    </a:lnTo>
                    <a:lnTo>
                      <a:pt x="257" y="172"/>
                    </a:lnTo>
                    <a:lnTo>
                      <a:pt x="259" y="178"/>
                    </a:lnTo>
                    <a:lnTo>
                      <a:pt x="259" y="184"/>
                    </a:lnTo>
                    <a:lnTo>
                      <a:pt x="235" y="201"/>
                    </a:lnTo>
                    <a:lnTo>
                      <a:pt x="230" y="210"/>
                    </a:lnTo>
                    <a:lnTo>
                      <a:pt x="219" y="223"/>
                    </a:lnTo>
                    <a:lnTo>
                      <a:pt x="222" y="236"/>
                    </a:lnTo>
                    <a:lnTo>
                      <a:pt x="221" y="237"/>
                    </a:lnTo>
                    <a:lnTo>
                      <a:pt x="212" y="243"/>
                    </a:lnTo>
                    <a:lnTo>
                      <a:pt x="210" y="241"/>
                    </a:lnTo>
                    <a:lnTo>
                      <a:pt x="201" y="241"/>
                    </a:lnTo>
                    <a:lnTo>
                      <a:pt x="197" y="239"/>
                    </a:lnTo>
                    <a:lnTo>
                      <a:pt x="195" y="236"/>
                    </a:lnTo>
                    <a:lnTo>
                      <a:pt x="195" y="228"/>
                    </a:lnTo>
                    <a:lnTo>
                      <a:pt x="193" y="227"/>
                    </a:lnTo>
                    <a:lnTo>
                      <a:pt x="193" y="222"/>
                    </a:lnTo>
                    <a:lnTo>
                      <a:pt x="196" y="218"/>
                    </a:lnTo>
                    <a:lnTo>
                      <a:pt x="196" y="215"/>
                    </a:lnTo>
                    <a:lnTo>
                      <a:pt x="189" y="215"/>
                    </a:lnTo>
                    <a:lnTo>
                      <a:pt x="185" y="209"/>
                    </a:lnTo>
                    <a:lnTo>
                      <a:pt x="184" y="205"/>
                    </a:lnTo>
                    <a:lnTo>
                      <a:pt x="185" y="203"/>
                    </a:lnTo>
                    <a:lnTo>
                      <a:pt x="188" y="202"/>
                    </a:lnTo>
                    <a:lnTo>
                      <a:pt x="187" y="198"/>
                    </a:lnTo>
                    <a:lnTo>
                      <a:pt x="185" y="195"/>
                    </a:lnTo>
                    <a:lnTo>
                      <a:pt x="191" y="189"/>
                    </a:lnTo>
                    <a:lnTo>
                      <a:pt x="204" y="186"/>
                    </a:lnTo>
                    <a:lnTo>
                      <a:pt x="205" y="186"/>
                    </a:lnTo>
                    <a:lnTo>
                      <a:pt x="214" y="182"/>
                    </a:lnTo>
                    <a:lnTo>
                      <a:pt x="213" y="178"/>
                    </a:lnTo>
                    <a:lnTo>
                      <a:pt x="216" y="173"/>
                    </a:lnTo>
                    <a:lnTo>
                      <a:pt x="219" y="172"/>
                    </a:lnTo>
                    <a:lnTo>
                      <a:pt x="222" y="169"/>
                    </a:lnTo>
                    <a:lnTo>
                      <a:pt x="209" y="172"/>
                    </a:lnTo>
                    <a:lnTo>
                      <a:pt x="199" y="177"/>
                    </a:lnTo>
                    <a:lnTo>
                      <a:pt x="188" y="182"/>
                    </a:lnTo>
                    <a:lnTo>
                      <a:pt x="184" y="184"/>
                    </a:lnTo>
                    <a:lnTo>
                      <a:pt x="176" y="186"/>
                    </a:lnTo>
                    <a:lnTo>
                      <a:pt x="170" y="186"/>
                    </a:lnTo>
                    <a:lnTo>
                      <a:pt x="164" y="193"/>
                    </a:lnTo>
                    <a:lnTo>
                      <a:pt x="154" y="195"/>
                    </a:lnTo>
                    <a:lnTo>
                      <a:pt x="157" y="177"/>
                    </a:lnTo>
                    <a:lnTo>
                      <a:pt x="171" y="173"/>
                    </a:lnTo>
                    <a:lnTo>
                      <a:pt x="180" y="171"/>
                    </a:lnTo>
                    <a:lnTo>
                      <a:pt x="176" y="168"/>
                    </a:lnTo>
                    <a:lnTo>
                      <a:pt x="158" y="168"/>
                    </a:lnTo>
                    <a:lnTo>
                      <a:pt x="166" y="156"/>
                    </a:lnTo>
                    <a:lnTo>
                      <a:pt x="178" y="155"/>
                    </a:lnTo>
                    <a:lnTo>
                      <a:pt x="184" y="154"/>
                    </a:lnTo>
                    <a:lnTo>
                      <a:pt x="187" y="154"/>
                    </a:lnTo>
                    <a:lnTo>
                      <a:pt x="195" y="150"/>
                    </a:lnTo>
                    <a:lnTo>
                      <a:pt x="196" y="146"/>
                    </a:lnTo>
                    <a:lnTo>
                      <a:pt x="193" y="142"/>
                    </a:lnTo>
                    <a:lnTo>
                      <a:pt x="193" y="137"/>
                    </a:lnTo>
                    <a:lnTo>
                      <a:pt x="201" y="137"/>
                    </a:lnTo>
                    <a:lnTo>
                      <a:pt x="206" y="141"/>
                    </a:lnTo>
                    <a:lnTo>
                      <a:pt x="208" y="141"/>
                    </a:lnTo>
                    <a:lnTo>
                      <a:pt x="217" y="138"/>
                    </a:lnTo>
                    <a:lnTo>
                      <a:pt x="230" y="129"/>
                    </a:lnTo>
                    <a:lnTo>
                      <a:pt x="235" y="135"/>
                    </a:lnTo>
                    <a:lnTo>
                      <a:pt x="240" y="135"/>
                    </a:lnTo>
                    <a:lnTo>
                      <a:pt x="236" y="125"/>
                    </a:lnTo>
                    <a:lnTo>
                      <a:pt x="235" y="122"/>
                    </a:lnTo>
                    <a:lnTo>
                      <a:pt x="227" y="123"/>
                    </a:lnTo>
                    <a:lnTo>
                      <a:pt x="226" y="114"/>
                    </a:lnTo>
                    <a:lnTo>
                      <a:pt x="214" y="118"/>
                    </a:lnTo>
                    <a:lnTo>
                      <a:pt x="209" y="120"/>
                    </a:lnTo>
                    <a:lnTo>
                      <a:pt x="214" y="109"/>
                    </a:lnTo>
                    <a:lnTo>
                      <a:pt x="221" y="101"/>
                    </a:lnTo>
                    <a:lnTo>
                      <a:pt x="223" y="99"/>
                    </a:lnTo>
                    <a:lnTo>
                      <a:pt x="225" y="97"/>
                    </a:lnTo>
                    <a:lnTo>
                      <a:pt x="225" y="96"/>
                    </a:lnTo>
                    <a:lnTo>
                      <a:pt x="222" y="91"/>
                    </a:lnTo>
                    <a:lnTo>
                      <a:pt x="219" y="82"/>
                    </a:lnTo>
                    <a:lnTo>
                      <a:pt x="226" y="84"/>
                    </a:lnTo>
                    <a:lnTo>
                      <a:pt x="230" y="91"/>
                    </a:lnTo>
                    <a:lnTo>
                      <a:pt x="234" y="88"/>
                    </a:lnTo>
                    <a:lnTo>
                      <a:pt x="240" y="86"/>
                    </a:lnTo>
                    <a:lnTo>
                      <a:pt x="235" y="82"/>
                    </a:lnTo>
                    <a:lnTo>
                      <a:pt x="231" y="76"/>
                    </a:lnTo>
                    <a:lnTo>
                      <a:pt x="240" y="71"/>
                    </a:lnTo>
                    <a:lnTo>
                      <a:pt x="242" y="61"/>
                    </a:lnTo>
                    <a:lnTo>
                      <a:pt x="252" y="58"/>
                    </a:lnTo>
                    <a:lnTo>
                      <a:pt x="255" y="55"/>
                    </a:lnTo>
                    <a:lnTo>
                      <a:pt x="250" y="49"/>
                    </a:lnTo>
                    <a:lnTo>
                      <a:pt x="261" y="38"/>
                    </a:lnTo>
                    <a:lnTo>
                      <a:pt x="261" y="37"/>
                    </a:lnTo>
                    <a:lnTo>
                      <a:pt x="263" y="40"/>
                    </a:lnTo>
                    <a:lnTo>
                      <a:pt x="267" y="42"/>
                    </a:lnTo>
                    <a:lnTo>
                      <a:pt x="274" y="36"/>
                    </a:lnTo>
                    <a:lnTo>
                      <a:pt x="277" y="33"/>
                    </a:lnTo>
                    <a:lnTo>
                      <a:pt x="273" y="23"/>
                    </a:lnTo>
                    <a:lnTo>
                      <a:pt x="278" y="19"/>
                    </a:lnTo>
                    <a:lnTo>
                      <a:pt x="278" y="17"/>
                    </a:lnTo>
                    <a:lnTo>
                      <a:pt x="286" y="27"/>
                    </a:lnTo>
                    <a:lnTo>
                      <a:pt x="293" y="23"/>
                    </a:lnTo>
                    <a:lnTo>
                      <a:pt x="284" y="11"/>
                    </a:lnTo>
                    <a:lnTo>
                      <a:pt x="282" y="11"/>
                    </a:lnTo>
                    <a:lnTo>
                      <a:pt x="277" y="12"/>
                    </a:lnTo>
                    <a:lnTo>
                      <a:pt x="271" y="7"/>
                    </a:lnTo>
                    <a:lnTo>
                      <a:pt x="280" y="0"/>
                    </a:lnTo>
                    <a:lnTo>
                      <a:pt x="282" y="4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9372" name="Freeform 21"/>
              <p:cNvSpPr>
                <a:spLocks noEditPoints="1"/>
              </p:cNvSpPr>
              <p:nvPr/>
            </p:nvSpPr>
            <p:spPr bwMode="auto">
              <a:xfrm>
                <a:off x="2284" y="2083"/>
                <a:ext cx="499" cy="522"/>
              </a:xfrm>
              <a:custGeom>
                <a:avLst/>
                <a:gdLst>
                  <a:gd name="T0" fmla="*/ 135 w 499"/>
                  <a:gd name="T1" fmla="*/ 150 h 522"/>
                  <a:gd name="T2" fmla="*/ 138 w 499"/>
                  <a:gd name="T3" fmla="*/ 131 h 522"/>
                  <a:gd name="T4" fmla="*/ 146 w 499"/>
                  <a:gd name="T5" fmla="*/ 129 h 522"/>
                  <a:gd name="T6" fmla="*/ 129 w 499"/>
                  <a:gd name="T7" fmla="*/ 72 h 522"/>
                  <a:gd name="T8" fmla="*/ 109 w 499"/>
                  <a:gd name="T9" fmla="*/ 53 h 522"/>
                  <a:gd name="T10" fmla="*/ 226 w 499"/>
                  <a:gd name="T11" fmla="*/ 21 h 522"/>
                  <a:gd name="T12" fmla="*/ 253 w 499"/>
                  <a:gd name="T13" fmla="*/ 38 h 522"/>
                  <a:gd name="T14" fmla="*/ 304 w 499"/>
                  <a:gd name="T15" fmla="*/ 47 h 522"/>
                  <a:gd name="T16" fmla="*/ 351 w 499"/>
                  <a:gd name="T17" fmla="*/ 26 h 522"/>
                  <a:gd name="T18" fmla="*/ 426 w 499"/>
                  <a:gd name="T19" fmla="*/ 18 h 522"/>
                  <a:gd name="T20" fmla="*/ 477 w 499"/>
                  <a:gd name="T21" fmla="*/ 55 h 522"/>
                  <a:gd name="T22" fmla="*/ 448 w 499"/>
                  <a:gd name="T23" fmla="*/ 107 h 522"/>
                  <a:gd name="T24" fmla="*/ 432 w 499"/>
                  <a:gd name="T25" fmla="*/ 166 h 522"/>
                  <a:gd name="T26" fmla="*/ 474 w 499"/>
                  <a:gd name="T27" fmla="*/ 207 h 522"/>
                  <a:gd name="T28" fmla="*/ 472 w 499"/>
                  <a:gd name="T29" fmla="*/ 273 h 522"/>
                  <a:gd name="T30" fmla="*/ 446 w 499"/>
                  <a:gd name="T31" fmla="*/ 307 h 522"/>
                  <a:gd name="T32" fmla="*/ 387 w 499"/>
                  <a:gd name="T33" fmla="*/ 289 h 522"/>
                  <a:gd name="T34" fmla="*/ 328 w 499"/>
                  <a:gd name="T35" fmla="*/ 298 h 522"/>
                  <a:gd name="T36" fmla="*/ 285 w 499"/>
                  <a:gd name="T37" fmla="*/ 348 h 522"/>
                  <a:gd name="T38" fmla="*/ 257 w 499"/>
                  <a:gd name="T39" fmla="*/ 394 h 522"/>
                  <a:gd name="T40" fmla="*/ 243 w 499"/>
                  <a:gd name="T41" fmla="*/ 449 h 522"/>
                  <a:gd name="T42" fmla="*/ 222 w 499"/>
                  <a:gd name="T43" fmla="*/ 487 h 522"/>
                  <a:gd name="T44" fmla="*/ 181 w 499"/>
                  <a:gd name="T45" fmla="*/ 519 h 522"/>
                  <a:gd name="T46" fmla="*/ 87 w 499"/>
                  <a:gd name="T47" fmla="*/ 445 h 522"/>
                  <a:gd name="T48" fmla="*/ 95 w 499"/>
                  <a:gd name="T49" fmla="*/ 407 h 522"/>
                  <a:gd name="T50" fmla="*/ 58 w 499"/>
                  <a:gd name="T51" fmla="*/ 408 h 522"/>
                  <a:gd name="T52" fmla="*/ 99 w 499"/>
                  <a:gd name="T53" fmla="*/ 378 h 522"/>
                  <a:gd name="T54" fmla="*/ 159 w 499"/>
                  <a:gd name="T55" fmla="*/ 353 h 522"/>
                  <a:gd name="T56" fmla="*/ 155 w 499"/>
                  <a:gd name="T57" fmla="*/ 315 h 522"/>
                  <a:gd name="T58" fmla="*/ 121 w 499"/>
                  <a:gd name="T59" fmla="*/ 339 h 522"/>
                  <a:gd name="T60" fmla="*/ 165 w 499"/>
                  <a:gd name="T61" fmla="*/ 301 h 522"/>
                  <a:gd name="T62" fmla="*/ 151 w 499"/>
                  <a:gd name="T63" fmla="*/ 279 h 522"/>
                  <a:gd name="T64" fmla="*/ 125 w 499"/>
                  <a:gd name="T65" fmla="*/ 300 h 522"/>
                  <a:gd name="T66" fmla="*/ 61 w 499"/>
                  <a:gd name="T67" fmla="*/ 343 h 522"/>
                  <a:gd name="T68" fmla="*/ 103 w 499"/>
                  <a:gd name="T69" fmla="*/ 326 h 522"/>
                  <a:gd name="T70" fmla="*/ 88 w 499"/>
                  <a:gd name="T71" fmla="*/ 369 h 522"/>
                  <a:gd name="T72" fmla="*/ 37 w 499"/>
                  <a:gd name="T73" fmla="*/ 402 h 522"/>
                  <a:gd name="T74" fmla="*/ 38 w 499"/>
                  <a:gd name="T75" fmla="*/ 352 h 522"/>
                  <a:gd name="T76" fmla="*/ 97 w 499"/>
                  <a:gd name="T77" fmla="*/ 272 h 522"/>
                  <a:gd name="T78" fmla="*/ 82 w 499"/>
                  <a:gd name="T79" fmla="*/ 205 h 522"/>
                  <a:gd name="T80" fmla="*/ 69 w 499"/>
                  <a:gd name="T81" fmla="*/ 177 h 522"/>
                  <a:gd name="T82" fmla="*/ 93 w 499"/>
                  <a:gd name="T83" fmla="*/ 173 h 522"/>
                  <a:gd name="T84" fmla="*/ 116 w 499"/>
                  <a:gd name="T85" fmla="*/ 137 h 522"/>
                  <a:gd name="T86" fmla="*/ 152 w 499"/>
                  <a:gd name="T87" fmla="*/ 190 h 522"/>
                  <a:gd name="T88" fmla="*/ 172 w 499"/>
                  <a:gd name="T89" fmla="*/ 186 h 522"/>
                  <a:gd name="T90" fmla="*/ 185 w 499"/>
                  <a:gd name="T91" fmla="*/ 158 h 522"/>
                  <a:gd name="T92" fmla="*/ 171 w 499"/>
                  <a:gd name="T93" fmla="*/ 154 h 522"/>
                  <a:gd name="T94" fmla="*/ 184 w 499"/>
                  <a:gd name="T95" fmla="*/ 103 h 522"/>
                  <a:gd name="T96" fmla="*/ 197 w 499"/>
                  <a:gd name="T97" fmla="*/ 84 h 522"/>
                  <a:gd name="T98" fmla="*/ 252 w 499"/>
                  <a:gd name="T99" fmla="*/ 55 h 522"/>
                  <a:gd name="T100" fmla="*/ 282 w 499"/>
                  <a:gd name="T101" fmla="*/ 64 h 522"/>
                  <a:gd name="T102" fmla="*/ 216 w 499"/>
                  <a:gd name="T103" fmla="*/ 61 h 522"/>
                  <a:gd name="T104" fmla="*/ 173 w 499"/>
                  <a:gd name="T105" fmla="*/ 94 h 522"/>
                  <a:gd name="T106" fmla="*/ 159 w 499"/>
                  <a:gd name="T107" fmla="*/ 78 h 522"/>
                  <a:gd name="T108" fmla="*/ 176 w 499"/>
                  <a:gd name="T109" fmla="*/ 56 h 522"/>
                  <a:gd name="T110" fmla="*/ 211 w 499"/>
                  <a:gd name="T111" fmla="*/ 44 h 522"/>
                  <a:gd name="T112" fmla="*/ 214 w 499"/>
                  <a:gd name="T113" fmla="*/ 39 h 522"/>
                  <a:gd name="T114" fmla="*/ 211 w 499"/>
                  <a:gd name="T115" fmla="*/ 29 h 5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" h="522">
                    <a:moveTo>
                      <a:pt x="161" y="158"/>
                    </a:moveTo>
                    <a:lnTo>
                      <a:pt x="168" y="161"/>
                    </a:lnTo>
                    <a:lnTo>
                      <a:pt x="163" y="171"/>
                    </a:lnTo>
                    <a:lnTo>
                      <a:pt x="155" y="171"/>
                    </a:lnTo>
                    <a:lnTo>
                      <a:pt x="154" y="167"/>
                    </a:lnTo>
                    <a:lnTo>
                      <a:pt x="151" y="165"/>
                    </a:lnTo>
                    <a:lnTo>
                      <a:pt x="148" y="159"/>
                    </a:lnTo>
                    <a:lnTo>
                      <a:pt x="143" y="161"/>
                    </a:lnTo>
                    <a:lnTo>
                      <a:pt x="138" y="162"/>
                    </a:lnTo>
                    <a:lnTo>
                      <a:pt x="135" y="150"/>
                    </a:lnTo>
                    <a:lnTo>
                      <a:pt x="137" y="149"/>
                    </a:lnTo>
                    <a:lnTo>
                      <a:pt x="139" y="148"/>
                    </a:lnTo>
                    <a:lnTo>
                      <a:pt x="139" y="146"/>
                    </a:lnTo>
                    <a:lnTo>
                      <a:pt x="137" y="141"/>
                    </a:lnTo>
                    <a:lnTo>
                      <a:pt x="134" y="141"/>
                    </a:lnTo>
                    <a:lnTo>
                      <a:pt x="127" y="137"/>
                    </a:lnTo>
                    <a:lnTo>
                      <a:pt x="127" y="135"/>
                    </a:lnTo>
                    <a:lnTo>
                      <a:pt x="129" y="127"/>
                    </a:lnTo>
                    <a:lnTo>
                      <a:pt x="134" y="125"/>
                    </a:lnTo>
                    <a:lnTo>
                      <a:pt x="138" y="131"/>
                    </a:lnTo>
                    <a:lnTo>
                      <a:pt x="138" y="132"/>
                    </a:lnTo>
                    <a:lnTo>
                      <a:pt x="141" y="133"/>
                    </a:lnTo>
                    <a:lnTo>
                      <a:pt x="141" y="135"/>
                    </a:lnTo>
                    <a:lnTo>
                      <a:pt x="144" y="136"/>
                    </a:lnTo>
                    <a:lnTo>
                      <a:pt x="154" y="146"/>
                    </a:lnTo>
                    <a:lnTo>
                      <a:pt x="154" y="154"/>
                    </a:lnTo>
                    <a:lnTo>
                      <a:pt x="161" y="158"/>
                    </a:lnTo>
                    <a:close/>
                    <a:moveTo>
                      <a:pt x="155" y="123"/>
                    </a:moveTo>
                    <a:lnTo>
                      <a:pt x="156" y="139"/>
                    </a:lnTo>
                    <a:lnTo>
                      <a:pt x="146" y="129"/>
                    </a:lnTo>
                    <a:lnTo>
                      <a:pt x="139" y="124"/>
                    </a:lnTo>
                    <a:lnTo>
                      <a:pt x="155" y="120"/>
                    </a:lnTo>
                    <a:lnTo>
                      <a:pt x="155" y="123"/>
                    </a:lnTo>
                    <a:close/>
                    <a:moveTo>
                      <a:pt x="139" y="40"/>
                    </a:moveTo>
                    <a:lnTo>
                      <a:pt x="155" y="63"/>
                    </a:lnTo>
                    <a:lnTo>
                      <a:pt x="155" y="67"/>
                    </a:lnTo>
                    <a:lnTo>
                      <a:pt x="154" y="68"/>
                    </a:lnTo>
                    <a:lnTo>
                      <a:pt x="151" y="72"/>
                    </a:lnTo>
                    <a:lnTo>
                      <a:pt x="141" y="78"/>
                    </a:lnTo>
                    <a:lnTo>
                      <a:pt x="129" y="72"/>
                    </a:lnTo>
                    <a:lnTo>
                      <a:pt x="127" y="68"/>
                    </a:lnTo>
                    <a:lnTo>
                      <a:pt x="126" y="64"/>
                    </a:lnTo>
                    <a:lnTo>
                      <a:pt x="118" y="68"/>
                    </a:lnTo>
                    <a:lnTo>
                      <a:pt x="109" y="74"/>
                    </a:lnTo>
                    <a:lnTo>
                      <a:pt x="93" y="73"/>
                    </a:lnTo>
                    <a:lnTo>
                      <a:pt x="95" y="72"/>
                    </a:lnTo>
                    <a:lnTo>
                      <a:pt x="95" y="68"/>
                    </a:lnTo>
                    <a:lnTo>
                      <a:pt x="96" y="55"/>
                    </a:lnTo>
                    <a:lnTo>
                      <a:pt x="108" y="48"/>
                    </a:lnTo>
                    <a:lnTo>
                      <a:pt x="109" y="53"/>
                    </a:lnTo>
                    <a:lnTo>
                      <a:pt x="137" y="38"/>
                    </a:lnTo>
                    <a:lnTo>
                      <a:pt x="139" y="40"/>
                    </a:lnTo>
                    <a:close/>
                    <a:moveTo>
                      <a:pt x="213" y="12"/>
                    </a:moveTo>
                    <a:lnTo>
                      <a:pt x="186" y="27"/>
                    </a:lnTo>
                    <a:lnTo>
                      <a:pt x="181" y="22"/>
                    </a:lnTo>
                    <a:lnTo>
                      <a:pt x="186" y="12"/>
                    </a:lnTo>
                    <a:lnTo>
                      <a:pt x="198" y="6"/>
                    </a:lnTo>
                    <a:lnTo>
                      <a:pt x="213" y="12"/>
                    </a:lnTo>
                    <a:close/>
                    <a:moveTo>
                      <a:pt x="236" y="9"/>
                    </a:moveTo>
                    <a:lnTo>
                      <a:pt x="226" y="21"/>
                    </a:lnTo>
                    <a:lnTo>
                      <a:pt x="231" y="21"/>
                    </a:lnTo>
                    <a:lnTo>
                      <a:pt x="235" y="19"/>
                    </a:lnTo>
                    <a:lnTo>
                      <a:pt x="239" y="21"/>
                    </a:lnTo>
                    <a:lnTo>
                      <a:pt x="244" y="22"/>
                    </a:lnTo>
                    <a:lnTo>
                      <a:pt x="245" y="23"/>
                    </a:lnTo>
                    <a:lnTo>
                      <a:pt x="245" y="25"/>
                    </a:lnTo>
                    <a:lnTo>
                      <a:pt x="244" y="36"/>
                    </a:lnTo>
                    <a:lnTo>
                      <a:pt x="248" y="40"/>
                    </a:lnTo>
                    <a:lnTo>
                      <a:pt x="253" y="42"/>
                    </a:lnTo>
                    <a:lnTo>
                      <a:pt x="253" y="38"/>
                    </a:lnTo>
                    <a:lnTo>
                      <a:pt x="256" y="36"/>
                    </a:lnTo>
                    <a:lnTo>
                      <a:pt x="258" y="39"/>
                    </a:lnTo>
                    <a:lnTo>
                      <a:pt x="258" y="42"/>
                    </a:lnTo>
                    <a:lnTo>
                      <a:pt x="260" y="43"/>
                    </a:lnTo>
                    <a:lnTo>
                      <a:pt x="260" y="47"/>
                    </a:lnTo>
                    <a:lnTo>
                      <a:pt x="269" y="52"/>
                    </a:lnTo>
                    <a:lnTo>
                      <a:pt x="270" y="51"/>
                    </a:lnTo>
                    <a:lnTo>
                      <a:pt x="283" y="44"/>
                    </a:lnTo>
                    <a:lnTo>
                      <a:pt x="295" y="48"/>
                    </a:lnTo>
                    <a:lnTo>
                      <a:pt x="304" y="47"/>
                    </a:lnTo>
                    <a:lnTo>
                      <a:pt x="308" y="59"/>
                    </a:lnTo>
                    <a:lnTo>
                      <a:pt x="319" y="56"/>
                    </a:lnTo>
                    <a:lnTo>
                      <a:pt x="324" y="60"/>
                    </a:lnTo>
                    <a:lnTo>
                      <a:pt x="325" y="51"/>
                    </a:lnTo>
                    <a:lnTo>
                      <a:pt x="337" y="50"/>
                    </a:lnTo>
                    <a:lnTo>
                      <a:pt x="343" y="48"/>
                    </a:lnTo>
                    <a:lnTo>
                      <a:pt x="345" y="44"/>
                    </a:lnTo>
                    <a:lnTo>
                      <a:pt x="341" y="36"/>
                    </a:lnTo>
                    <a:lnTo>
                      <a:pt x="347" y="35"/>
                    </a:lnTo>
                    <a:lnTo>
                      <a:pt x="351" y="26"/>
                    </a:lnTo>
                    <a:lnTo>
                      <a:pt x="358" y="25"/>
                    </a:lnTo>
                    <a:lnTo>
                      <a:pt x="362" y="15"/>
                    </a:lnTo>
                    <a:lnTo>
                      <a:pt x="376" y="17"/>
                    </a:lnTo>
                    <a:lnTo>
                      <a:pt x="389" y="18"/>
                    </a:lnTo>
                    <a:lnTo>
                      <a:pt x="393" y="19"/>
                    </a:lnTo>
                    <a:lnTo>
                      <a:pt x="396" y="19"/>
                    </a:lnTo>
                    <a:lnTo>
                      <a:pt x="397" y="19"/>
                    </a:lnTo>
                    <a:lnTo>
                      <a:pt x="410" y="15"/>
                    </a:lnTo>
                    <a:lnTo>
                      <a:pt x="422" y="18"/>
                    </a:lnTo>
                    <a:lnTo>
                      <a:pt x="426" y="18"/>
                    </a:lnTo>
                    <a:lnTo>
                      <a:pt x="465" y="13"/>
                    </a:lnTo>
                    <a:lnTo>
                      <a:pt x="470" y="15"/>
                    </a:lnTo>
                    <a:lnTo>
                      <a:pt x="482" y="10"/>
                    </a:lnTo>
                    <a:lnTo>
                      <a:pt x="499" y="17"/>
                    </a:lnTo>
                    <a:lnTo>
                      <a:pt x="497" y="22"/>
                    </a:lnTo>
                    <a:lnTo>
                      <a:pt x="490" y="31"/>
                    </a:lnTo>
                    <a:lnTo>
                      <a:pt x="489" y="35"/>
                    </a:lnTo>
                    <a:lnTo>
                      <a:pt x="482" y="44"/>
                    </a:lnTo>
                    <a:lnTo>
                      <a:pt x="477" y="53"/>
                    </a:lnTo>
                    <a:lnTo>
                      <a:pt x="477" y="55"/>
                    </a:lnTo>
                    <a:lnTo>
                      <a:pt x="473" y="60"/>
                    </a:lnTo>
                    <a:lnTo>
                      <a:pt x="472" y="64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4" y="77"/>
                    </a:lnTo>
                    <a:lnTo>
                      <a:pt x="460" y="85"/>
                    </a:lnTo>
                    <a:lnTo>
                      <a:pt x="455" y="94"/>
                    </a:lnTo>
                    <a:lnTo>
                      <a:pt x="452" y="98"/>
                    </a:lnTo>
                    <a:lnTo>
                      <a:pt x="451" y="101"/>
                    </a:lnTo>
                    <a:lnTo>
                      <a:pt x="448" y="107"/>
                    </a:lnTo>
                    <a:lnTo>
                      <a:pt x="446" y="110"/>
                    </a:lnTo>
                    <a:lnTo>
                      <a:pt x="444" y="112"/>
                    </a:lnTo>
                    <a:lnTo>
                      <a:pt x="442" y="119"/>
                    </a:lnTo>
                    <a:lnTo>
                      <a:pt x="438" y="123"/>
                    </a:lnTo>
                    <a:lnTo>
                      <a:pt x="434" y="131"/>
                    </a:lnTo>
                    <a:lnTo>
                      <a:pt x="427" y="142"/>
                    </a:lnTo>
                    <a:lnTo>
                      <a:pt x="425" y="149"/>
                    </a:lnTo>
                    <a:lnTo>
                      <a:pt x="422" y="158"/>
                    </a:lnTo>
                    <a:lnTo>
                      <a:pt x="427" y="162"/>
                    </a:lnTo>
                    <a:lnTo>
                      <a:pt x="432" y="166"/>
                    </a:lnTo>
                    <a:lnTo>
                      <a:pt x="436" y="169"/>
                    </a:lnTo>
                    <a:lnTo>
                      <a:pt x="443" y="174"/>
                    </a:lnTo>
                    <a:lnTo>
                      <a:pt x="448" y="178"/>
                    </a:lnTo>
                    <a:lnTo>
                      <a:pt x="455" y="180"/>
                    </a:lnTo>
                    <a:lnTo>
                      <a:pt x="466" y="184"/>
                    </a:lnTo>
                    <a:lnTo>
                      <a:pt x="470" y="186"/>
                    </a:lnTo>
                    <a:lnTo>
                      <a:pt x="473" y="190"/>
                    </a:lnTo>
                    <a:lnTo>
                      <a:pt x="474" y="196"/>
                    </a:lnTo>
                    <a:lnTo>
                      <a:pt x="474" y="197"/>
                    </a:lnTo>
                    <a:lnTo>
                      <a:pt x="474" y="207"/>
                    </a:lnTo>
                    <a:lnTo>
                      <a:pt x="474" y="212"/>
                    </a:lnTo>
                    <a:lnTo>
                      <a:pt x="476" y="214"/>
                    </a:lnTo>
                    <a:lnTo>
                      <a:pt x="476" y="229"/>
                    </a:lnTo>
                    <a:lnTo>
                      <a:pt x="477" y="237"/>
                    </a:lnTo>
                    <a:lnTo>
                      <a:pt x="477" y="245"/>
                    </a:lnTo>
                    <a:lnTo>
                      <a:pt x="477" y="252"/>
                    </a:lnTo>
                    <a:lnTo>
                      <a:pt x="478" y="260"/>
                    </a:lnTo>
                    <a:lnTo>
                      <a:pt x="477" y="263"/>
                    </a:lnTo>
                    <a:lnTo>
                      <a:pt x="474" y="269"/>
                    </a:lnTo>
                    <a:lnTo>
                      <a:pt x="472" y="273"/>
                    </a:lnTo>
                    <a:lnTo>
                      <a:pt x="470" y="277"/>
                    </a:lnTo>
                    <a:lnTo>
                      <a:pt x="468" y="284"/>
                    </a:lnTo>
                    <a:lnTo>
                      <a:pt x="465" y="288"/>
                    </a:lnTo>
                    <a:lnTo>
                      <a:pt x="463" y="296"/>
                    </a:lnTo>
                    <a:lnTo>
                      <a:pt x="460" y="300"/>
                    </a:lnTo>
                    <a:lnTo>
                      <a:pt x="457" y="305"/>
                    </a:lnTo>
                    <a:lnTo>
                      <a:pt x="455" y="310"/>
                    </a:lnTo>
                    <a:lnTo>
                      <a:pt x="449" y="309"/>
                    </a:lnTo>
                    <a:lnTo>
                      <a:pt x="449" y="307"/>
                    </a:lnTo>
                    <a:lnTo>
                      <a:pt x="446" y="307"/>
                    </a:lnTo>
                    <a:lnTo>
                      <a:pt x="440" y="305"/>
                    </a:lnTo>
                    <a:lnTo>
                      <a:pt x="439" y="305"/>
                    </a:lnTo>
                    <a:lnTo>
                      <a:pt x="436" y="303"/>
                    </a:lnTo>
                    <a:lnTo>
                      <a:pt x="426" y="300"/>
                    </a:lnTo>
                    <a:lnTo>
                      <a:pt x="425" y="300"/>
                    </a:lnTo>
                    <a:lnTo>
                      <a:pt x="419" y="298"/>
                    </a:lnTo>
                    <a:lnTo>
                      <a:pt x="415" y="297"/>
                    </a:lnTo>
                    <a:lnTo>
                      <a:pt x="405" y="294"/>
                    </a:lnTo>
                    <a:lnTo>
                      <a:pt x="394" y="292"/>
                    </a:lnTo>
                    <a:lnTo>
                      <a:pt x="387" y="289"/>
                    </a:lnTo>
                    <a:lnTo>
                      <a:pt x="377" y="288"/>
                    </a:lnTo>
                    <a:lnTo>
                      <a:pt x="367" y="285"/>
                    </a:lnTo>
                    <a:lnTo>
                      <a:pt x="362" y="286"/>
                    </a:lnTo>
                    <a:lnTo>
                      <a:pt x="360" y="288"/>
                    </a:lnTo>
                    <a:lnTo>
                      <a:pt x="354" y="289"/>
                    </a:lnTo>
                    <a:lnTo>
                      <a:pt x="353" y="289"/>
                    </a:lnTo>
                    <a:lnTo>
                      <a:pt x="342" y="292"/>
                    </a:lnTo>
                    <a:lnTo>
                      <a:pt x="337" y="293"/>
                    </a:lnTo>
                    <a:lnTo>
                      <a:pt x="334" y="294"/>
                    </a:lnTo>
                    <a:lnTo>
                      <a:pt x="328" y="298"/>
                    </a:lnTo>
                    <a:lnTo>
                      <a:pt x="324" y="302"/>
                    </a:lnTo>
                    <a:lnTo>
                      <a:pt x="315" y="309"/>
                    </a:lnTo>
                    <a:lnTo>
                      <a:pt x="312" y="310"/>
                    </a:lnTo>
                    <a:lnTo>
                      <a:pt x="305" y="315"/>
                    </a:lnTo>
                    <a:lnTo>
                      <a:pt x="304" y="318"/>
                    </a:lnTo>
                    <a:lnTo>
                      <a:pt x="302" y="322"/>
                    </a:lnTo>
                    <a:lnTo>
                      <a:pt x="296" y="330"/>
                    </a:lnTo>
                    <a:lnTo>
                      <a:pt x="292" y="336"/>
                    </a:lnTo>
                    <a:lnTo>
                      <a:pt x="287" y="344"/>
                    </a:lnTo>
                    <a:lnTo>
                      <a:pt x="285" y="348"/>
                    </a:lnTo>
                    <a:lnTo>
                      <a:pt x="282" y="352"/>
                    </a:lnTo>
                    <a:lnTo>
                      <a:pt x="281" y="356"/>
                    </a:lnTo>
                    <a:lnTo>
                      <a:pt x="275" y="362"/>
                    </a:lnTo>
                    <a:lnTo>
                      <a:pt x="273" y="366"/>
                    </a:lnTo>
                    <a:lnTo>
                      <a:pt x="270" y="369"/>
                    </a:lnTo>
                    <a:lnTo>
                      <a:pt x="268" y="373"/>
                    </a:lnTo>
                    <a:lnTo>
                      <a:pt x="264" y="379"/>
                    </a:lnTo>
                    <a:lnTo>
                      <a:pt x="261" y="382"/>
                    </a:lnTo>
                    <a:lnTo>
                      <a:pt x="258" y="389"/>
                    </a:lnTo>
                    <a:lnTo>
                      <a:pt x="257" y="394"/>
                    </a:lnTo>
                    <a:lnTo>
                      <a:pt x="252" y="399"/>
                    </a:lnTo>
                    <a:lnTo>
                      <a:pt x="248" y="404"/>
                    </a:lnTo>
                    <a:lnTo>
                      <a:pt x="244" y="408"/>
                    </a:lnTo>
                    <a:lnTo>
                      <a:pt x="241" y="411"/>
                    </a:lnTo>
                    <a:lnTo>
                      <a:pt x="239" y="413"/>
                    </a:lnTo>
                    <a:lnTo>
                      <a:pt x="240" y="417"/>
                    </a:lnTo>
                    <a:lnTo>
                      <a:pt x="241" y="429"/>
                    </a:lnTo>
                    <a:lnTo>
                      <a:pt x="243" y="434"/>
                    </a:lnTo>
                    <a:lnTo>
                      <a:pt x="245" y="445"/>
                    </a:lnTo>
                    <a:lnTo>
                      <a:pt x="243" y="449"/>
                    </a:lnTo>
                    <a:lnTo>
                      <a:pt x="240" y="454"/>
                    </a:lnTo>
                    <a:lnTo>
                      <a:pt x="235" y="462"/>
                    </a:lnTo>
                    <a:lnTo>
                      <a:pt x="230" y="472"/>
                    </a:lnTo>
                    <a:lnTo>
                      <a:pt x="228" y="476"/>
                    </a:lnTo>
                    <a:lnTo>
                      <a:pt x="227" y="479"/>
                    </a:lnTo>
                    <a:lnTo>
                      <a:pt x="226" y="480"/>
                    </a:lnTo>
                    <a:lnTo>
                      <a:pt x="226" y="482"/>
                    </a:lnTo>
                    <a:lnTo>
                      <a:pt x="224" y="482"/>
                    </a:lnTo>
                    <a:lnTo>
                      <a:pt x="222" y="485"/>
                    </a:lnTo>
                    <a:lnTo>
                      <a:pt x="222" y="487"/>
                    </a:lnTo>
                    <a:lnTo>
                      <a:pt x="219" y="489"/>
                    </a:lnTo>
                    <a:lnTo>
                      <a:pt x="214" y="499"/>
                    </a:lnTo>
                    <a:lnTo>
                      <a:pt x="216" y="505"/>
                    </a:lnTo>
                    <a:lnTo>
                      <a:pt x="219" y="513"/>
                    </a:lnTo>
                    <a:lnTo>
                      <a:pt x="220" y="518"/>
                    </a:lnTo>
                    <a:lnTo>
                      <a:pt x="222" y="519"/>
                    </a:lnTo>
                    <a:lnTo>
                      <a:pt x="222" y="522"/>
                    </a:lnTo>
                    <a:lnTo>
                      <a:pt x="215" y="519"/>
                    </a:lnTo>
                    <a:lnTo>
                      <a:pt x="207" y="518"/>
                    </a:lnTo>
                    <a:lnTo>
                      <a:pt x="181" y="519"/>
                    </a:lnTo>
                    <a:lnTo>
                      <a:pt x="172" y="519"/>
                    </a:lnTo>
                    <a:lnTo>
                      <a:pt x="152" y="480"/>
                    </a:lnTo>
                    <a:lnTo>
                      <a:pt x="138" y="476"/>
                    </a:lnTo>
                    <a:lnTo>
                      <a:pt x="121" y="472"/>
                    </a:lnTo>
                    <a:lnTo>
                      <a:pt x="95" y="476"/>
                    </a:lnTo>
                    <a:lnTo>
                      <a:pt x="82" y="471"/>
                    </a:lnTo>
                    <a:lnTo>
                      <a:pt x="82" y="455"/>
                    </a:lnTo>
                    <a:lnTo>
                      <a:pt x="82" y="449"/>
                    </a:lnTo>
                    <a:lnTo>
                      <a:pt x="82" y="447"/>
                    </a:lnTo>
                    <a:lnTo>
                      <a:pt x="87" y="445"/>
                    </a:lnTo>
                    <a:lnTo>
                      <a:pt x="89" y="444"/>
                    </a:lnTo>
                    <a:lnTo>
                      <a:pt x="92" y="438"/>
                    </a:lnTo>
                    <a:lnTo>
                      <a:pt x="79" y="434"/>
                    </a:lnTo>
                    <a:lnTo>
                      <a:pt x="74" y="430"/>
                    </a:lnTo>
                    <a:lnTo>
                      <a:pt x="74" y="423"/>
                    </a:lnTo>
                    <a:lnTo>
                      <a:pt x="82" y="417"/>
                    </a:lnTo>
                    <a:lnTo>
                      <a:pt x="88" y="416"/>
                    </a:lnTo>
                    <a:lnTo>
                      <a:pt x="91" y="413"/>
                    </a:lnTo>
                    <a:lnTo>
                      <a:pt x="92" y="412"/>
                    </a:lnTo>
                    <a:lnTo>
                      <a:pt x="95" y="407"/>
                    </a:lnTo>
                    <a:lnTo>
                      <a:pt x="95" y="400"/>
                    </a:lnTo>
                    <a:lnTo>
                      <a:pt x="92" y="400"/>
                    </a:lnTo>
                    <a:lnTo>
                      <a:pt x="89" y="399"/>
                    </a:lnTo>
                    <a:lnTo>
                      <a:pt x="88" y="399"/>
                    </a:lnTo>
                    <a:lnTo>
                      <a:pt x="83" y="403"/>
                    </a:lnTo>
                    <a:lnTo>
                      <a:pt x="76" y="407"/>
                    </a:lnTo>
                    <a:lnTo>
                      <a:pt x="71" y="410"/>
                    </a:lnTo>
                    <a:lnTo>
                      <a:pt x="65" y="413"/>
                    </a:lnTo>
                    <a:lnTo>
                      <a:pt x="59" y="412"/>
                    </a:lnTo>
                    <a:lnTo>
                      <a:pt x="58" y="408"/>
                    </a:lnTo>
                    <a:lnTo>
                      <a:pt x="65" y="403"/>
                    </a:lnTo>
                    <a:lnTo>
                      <a:pt x="65" y="402"/>
                    </a:lnTo>
                    <a:lnTo>
                      <a:pt x="69" y="399"/>
                    </a:lnTo>
                    <a:lnTo>
                      <a:pt x="75" y="396"/>
                    </a:lnTo>
                    <a:lnTo>
                      <a:pt x="79" y="394"/>
                    </a:lnTo>
                    <a:lnTo>
                      <a:pt x="87" y="393"/>
                    </a:lnTo>
                    <a:lnTo>
                      <a:pt x="87" y="391"/>
                    </a:lnTo>
                    <a:lnTo>
                      <a:pt x="89" y="386"/>
                    </a:lnTo>
                    <a:lnTo>
                      <a:pt x="92" y="385"/>
                    </a:lnTo>
                    <a:lnTo>
                      <a:pt x="99" y="378"/>
                    </a:lnTo>
                    <a:lnTo>
                      <a:pt x="103" y="375"/>
                    </a:lnTo>
                    <a:lnTo>
                      <a:pt x="105" y="375"/>
                    </a:lnTo>
                    <a:lnTo>
                      <a:pt x="113" y="375"/>
                    </a:lnTo>
                    <a:lnTo>
                      <a:pt x="122" y="377"/>
                    </a:lnTo>
                    <a:lnTo>
                      <a:pt x="124" y="377"/>
                    </a:lnTo>
                    <a:lnTo>
                      <a:pt x="131" y="369"/>
                    </a:lnTo>
                    <a:lnTo>
                      <a:pt x="135" y="364"/>
                    </a:lnTo>
                    <a:lnTo>
                      <a:pt x="143" y="362"/>
                    </a:lnTo>
                    <a:lnTo>
                      <a:pt x="155" y="358"/>
                    </a:lnTo>
                    <a:lnTo>
                      <a:pt x="159" y="353"/>
                    </a:lnTo>
                    <a:lnTo>
                      <a:pt x="158" y="348"/>
                    </a:lnTo>
                    <a:lnTo>
                      <a:pt x="158" y="345"/>
                    </a:lnTo>
                    <a:lnTo>
                      <a:pt x="156" y="343"/>
                    </a:lnTo>
                    <a:lnTo>
                      <a:pt x="150" y="343"/>
                    </a:lnTo>
                    <a:lnTo>
                      <a:pt x="144" y="341"/>
                    </a:lnTo>
                    <a:lnTo>
                      <a:pt x="143" y="338"/>
                    </a:lnTo>
                    <a:lnTo>
                      <a:pt x="151" y="334"/>
                    </a:lnTo>
                    <a:lnTo>
                      <a:pt x="152" y="331"/>
                    </a:lnTo>
                    <a:lnTo>
                      <a:pt x="155" y="326"/>
                    </a:lnTo>
                    <a:lnTo>
                      <a:pt x="155" y="315"/>
                    </a:lnTo>
                    <a:lnTo>
                      <a:pt x="152" y="315"/>
                    </a:lnTo>
                    <a:lnTo>
                      <a:pt x="151" y="315"/>
                    </a:lnTo>
                    <a:lnTo>
                      <a:pt x="150" y="315"/>
                    </a:lnTo>
                    <a:lnTo>
                      <a:pt x="146" y="319"/>
                    </a:lnTo>
                    <a:lnTo>
                      <a:pt x="143" y="327"/>
                    </a:lnTo>
                    <a:lnTo>
                      <a:pt x="143" y="330"/>
                    </a:lnTo>
                    <a:lnTo>
                      <a:pt x="142" y="332"/>
                    </a:lnTo>
                    <a:lnTo>
                      <a:pt x="134" y="334"/>
                    </a:lnTo>
                    <a:lnTo>
                      <a:pt x="129" y="339"/>
                    </a:lnTo>
                    <a:lnTo>
                      <a:pt x="121" y="339"/>
                    </a:lnTo>
                    <a:lnTo>
                      <a:pt x="121" y="335"/>
                    </a:lnTo>
                    <a:lnTo>
                      <a:pt x="120" y="331"/>
                    </a:lnTo>
                    <a:lnTo>
                      <a:pt x="120" y="326"/>
                    </a:lnTo>
                    <a:lnTo>
                      <a:pt x="127" y="319"/>
                    </a:lnTo>
                    <a:lnTo>
                      <a:pt x="141" y="310"/>
                    </a:lnTo>
                    <a:lnTo>
                      <a:pt x="146" y="306"/>
                    </a:lnTo>
                    <a:lnTo>
                      <a:pt x="150" y="306"/>
                    </a:lnTo>
                    <a:lnTo>
                      <a:pt x="155" y="305"/>
                    </a:lnTo>
                    <a:lnTo>
                      <a:pt x="156" y="305"/>
                    </a:lnTo>
                    <a:lnTo>
                      <a:pt x="165" y="301"/>
                    </a:lnTo>
                    <a:lnTo>
                      <a:pt x="167" y="300"/>
                    </a:lnTo>
                    <a:lnTo>
                      <a:pt x="169" y="297"/>
                    </a:lnTo>
                    <a:lnTo>
                      <a:pt x="165" y="296"/>
                    </a:lnTo>
                    <a:lnTo>
                      <a:pt x="163" y="294"/>
                    </a:lnTo>
                    <a:lnTo>
                      <a:pt x="159" y="294"/>
                    </a:lnTo>
                    <a:lnTo>
                      <a:pt x="151" y="292"/>
                    </a:lnTo>
                    <a:lnTo>
                      <a:pt x="141" y="292"/>
                    </a:lnTo>
                    <a:lnTo>
                      <a:pt x="141" y="284"/>
                    </a:lnTo>
                    <a:lnTo>
                      <a:pt x="148" y="280"/>
                    </a:lnTo>
                    <a:lnTo>
                      <a:pt x="151" y="279"/>
                    </a:lnTo>
                    <a:lnTo>
                      <a:pt x="156" y="275"/>
                    </a:lnTo>
                    <a:lnTo>
                      <a:pt x="152" y="271"/>
                    </a:lnTo>
                    <a:lnTo>
                      <a:pt x="151" y="269"/>
                    </a:lnTo>
                    <a:lnTo>
                      <a:pt x="147" y="271"/>
                    </a:lnTo>
                    <a:lnTo>
                      <a:pt x="146" y="272"/>
                    </a:lnTo>
                    <a:lnTo>
                      <a:pt x="137" y="277"/>
                    </a:lnTo>
                    <a:lnTo>
                      <a:pt x="134" y="281"/>
                    </a:lnTo>
                    <a:lnTo>
                      <a:pt x="131" y="290"/>
                    </a:lnTo>
                    <a:lnTo>
                      <a:pt x="131" y="294"/>
                    </a:lnTo>
                    <a:lnTo>
                      <a:pt x="125" y="300"/>
                    </a:lnTo>
                    <a:lnTo>
                      <a:pt x="121" y="302"/>
                    </a:lnTo>
                    <a:lnTo>
                      <a:pt x="113" y="307"/>
                    </a:lnTo>
                    <a:lnTo>
                      <a:pt x="106" y="314"/>
                    </a:lnTo>
                    <a:lnTo>
                      <a:pt x="99" y="319"/>
                    </a:lnTo>
                    <a:lnTo>
                      <a:pt x="91" y="326"/>
                    </a:lnTo>
                    <a:lnTo>
                      <a:pt x="84" y="330"/>
                    </a:lnTo>
                    <a:lnTo>
                      <a:pt x="78" y="331"/>
                    </a:lnTo>
                    <a:lnTo>
                      <a:pt x="69" y="336"/>
                    </a:lnTo>
                    <a:lnTo>
                      <a:pt x="62" y="340"/>
                    </a:lnTo>
                    <a:lnTo>
                      <a:pt x="61" y="343"/>
                    </a:lnTo>
                    <a:lnTo>
                      <a:pt x="61" y="344"/>
                    </a:lnTo>
                    <a:lnTo>
                      <a:pt x="65" y="344"/>
                    </a:lnTo>
                    <a:lnTo>
                      <a:pt x="67" y="343"/>
                    </a:lnTo>
                    <a:lnTo>
                      <a:pt x="71" y="341"/>
                    </a:lnTo>
                    <a:lnTo>
                      <a:pt x="78" y="339"/>
                    </a:lnTo>
                    <a:lnTo>
                      <a:pt x="86" y="335"/>
                    </a:lnTo>
                    <a:lnTo>
                      <a:pt x="95" y="332"/>
                    </a:lnTo>
                    <a:lnTo>
                      <a:pt x="99" y="330"/>
                    </a:lnTo>
                    <a:lnTo>
                      <a:pt x="101" y="327"/>
                    </a:lnTo>
                    <a:lnTo>
                      <a:pt x="103" y="326"/>
                    </a:lnTo>
                    <a:lnTo>
                      <a:pt x="106" y="323"/>
                    </a:lnTo>
                    <a:lnTo>
                      <a:pt x="110" y="327"/>
                    </a:lnTo>
                    <a:lnTo>
                      <a:pt x="109" y="336"/>
                    </a:lnTo>
                    <a:lnTo>
                      <a:pt x="108" y="341"/>
                    </a:lnTo>
                    <a:lnTo>
                      <a:pt x="108" y="343"/>
                    </a:lnTo>
                    <a:lnTo>
                      <a:pt x="104" y="348"/>
                    </a:lnTo>
                    <a:lnTo>
                      <a:pt x="103" y="351"/>
                    </a:lnTo>
                    <a:lnTo>
                      <a:pt x="97" y="358"/>
                    </a:lnTo>
                    <a:lnTo>
                      <a:pt x="95" y="365"/>
                    </a:lnTo>
                    <a:lnTo>
                      <a:pt x="88" y="369"/>
                    </a:lnTo>
                    <a:lnTo>
                      <a:pt x="84" y="370"/>
                    </a:lnTo>
                    <a:lnTo>
                      <a:pt x="75" y="373"/>
                    </a:lnTo>
                    <a:lnTo>
                      <a:pt x="70" y="377"/>
                    </a:lnTo>
                    <a:lnTo>
                      <a:pt x="69" y="377"/>
                    </a:lnTo>
                    <a:lnTo>
                      <a:pt x="61" y="382"/>
                    </a:lnTo>
                    <a:lnTo>
                      <a:pt x="54" y="389"/>
                    </a:lnTo>
                    <a:lnTo>
                      <a:pt x="52" y="390"/>
                    </a:lnTo>
                    <a:lnTo>
                      <a:pt x="49" y="393"/>
                    </a:lnTo>
                    <a:lnTo>
                      <a:pt x="42" y="398"/>
                    </a:lnTo>
                    <a:lnTo>
                      <a:pt x="37" y="402"/>
                    </a:lnTo>
                    <a:lnTo>
                      <a:pt x="25" y="406"/>
                    </a:lnTo>
                    <a:lnTo>
                      <a:pt x="11" y="410"/>
                    </a:lnTo>
                    <a:lnTo>
                      <a:pt x="11" y="411"/>
                    </a:lnTo>
                    <a:lnTo>
                      <a:pt x="3" y="416"/>
                    </a:lnTo>
                    <a:lnTo>
                      <a:pt x="0" y="403"/>
                    </a:lnTo>
                    <a:lnTo>
                      <a:pt x="11" y="390"/>
                    </a:lnTo>
                    <a:lnTo>
                      <a:pt x="16" y="381"/>
                    </a:lnTo>
                    <a:lnTo>
                      <a:pt x="40" y="364"/>
                    </a:lnTo>
                    <a:lnTo>
                      <a:pt x="40" y="358"/>
                    </a:lnTo>
                    <a:lnTo>
                      <a:pt x="38" y="352"/>
                    </a:lnTo>
                    <a:lnTo>
                      <a:pt x="40" y="349"/>
                    </a:lnTo>
                    <a:lnTo>
                      <a:pt x="42" y="355"/>
                    </a:lnTo>
                    <a:lnTo>
                      <a:pt x="63" y="321"/>
                    </a:lnTo>
                    <a:lnTo>
                      <a:pt x="75" y="313"/>
                    </a:lnTo>
                    <a:lnTo>
                      <a:pt x="83" y="301"/>
                    </a:lnTo>
                    <a:lnTo>
                      <a:pt x="83" y="289"/>
                    </a:lnTo>
                    <a:lnTo>
                      <a:pt x="88" y="284"/>
                    </a:lnTo>
                    <a:lnTo>
                      <a:pt x="89" y="283"/>
                    </a:lnTo>
                    <a:lnTo>
                      <a:pt x="92" y="273"/>
                    </a:lnTo>
                    <a:lnTo>
                      <a:pt x="97" y="272"/>
                    </a:lnTo>
                    <a:lnTo>
                      <a:pt x="96" y="268"/>
                    </a:lnTo>
                    <a:lnTo>
                      <a:pt x="87" y="267"/>
                    </a:lnTo>
                    <a:lnTo>
                      <a:pt x="83" y="250"/>
                    </a:lnTo>
                    <a:lnTo>
                      <a:pt x="100" y="243"/>
                    </a:lnTo>
                    <a:lnTo>
                      <a:pt x="101" y="238"/>
                    </a:lnTo>
                    <a:lnTo>
                      <a:pt x="105" y="229"/>
                    </a:lnTo>
                    <a:lnTo>
                      <a:pt x="106" y="224"/>
                    </a:lnTo>
                    <a:lnTo>
                      <a:pt x="86" y="213"/>
                    </a:lnTo>
                    <a:lnTo>
                      <a:pt x="83" y="208"/>
                    </a:lnTo>
                    <a:lnTo>
                      <a:pt x="82" y="205"/>
                    </a:lnTo>
                    <a:lnTo>
                      <a:pt x="83" y="197"/>
                    </a:lnTo>
                    <a:lnTo>
                      <a:pt x="82" y="197"/>
                    </a:lnTo>
                    <a:lnTo>
                      <a:pt x="82" y="195"/>
                    </a:lnTo>
                    <a:lnTo>
                      <a:pt x="74" y="196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3" y="178"/>
                    </a:lnTo>
                    <a:lnTo>
                      <a:pt x="67" y="175"/>
                    </a:lnTo>
                    <a:lnTo>
                      <a:pt x="69" y="177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92" y="197"/>
                    </a:lnTo>
                    <a:lnTo>
                      <a:pt x="97" y="194"/>
                    </a:lnTo>
                    <a:lnTo>
                      <a:pt x="96" y="190"/>
                    </a:lnTo>
                    <a:lnTo>
                      <a:pt x="95" y="183"/>
                    </a:lnTo>
                    <a:lnTo>
                      <a:pt x="93" y="180"/>
                    </a:lnTo>
                    <a:lnTo>
                      <a:pt x="84" y="177"/>
                    </a:lnTo>
                    <a:lnTo>
                      <a:pt x="84" y="170"/>
                    </a:lnTo>
                    <a:lnTo>
                      <a:pt x="93" y="173"/>
                    </a:lnTo>
                    <a:lnTo>
                      <a:pt x="99" y="173"/>
                    </a:lnTo>
                    <a:lnTo>
                      <a:pt x="96" y="163"/>
                    </a:lnTo>
                    <a:lnTo>
                      <a:pt x="104" y="165"/>
                    </a:lnTo>
                    <a:lnTo>
                      <a:pt x="106" y="165"/>
                    </a:lnTo>
                    <a:lnTo>
                      <a:pt x="108" y="163"/>
                    </a:lnTo>
                    <a:lnTo>
                      <a:pt x="114" y="166"/>
                    </a:lnTo>
                    <a:lnTo>
                      <a:pt x="116" y="158"/>
                    </a:lnTo>
                    <a:lnTo>
                      <a:pt x="114" y="149"/>
                    </a:lnTo>
                    <a:lnTo>
                      <a:pt x="109" y="142"/>
                    </a:lnTo>
                    <a:lnTo>
                      <a:pt x="116" y="137"/>
                    </a:lnTo>
                    <a:lnTo>
                      <a:pt x="120" y="141"/>
                    </a:lnTo>
                    <a:lnTo>
                      <a:pt x="127" y="149"/>
                    </a:lnTo>
                    <a:lnTo>
                      <a:pt x="126" y="156"/>
                    </a:lnTo>
                    <a:lnTo>
                      <a:pt x="126" y="162"/>
                    </a:lnTo>
                    <a:lnTo>
                      <a:pt x="138" y="173"/>
                    </a:lnTo>
                    <a:lnTo>
                      <a:pt x="137" y="182"/>
                    </a:lnTo>
                    <a:lnTo>
                      <a:pt x="151" y="180"/>
                    </a:lnTo>
                    <a:lnTo>
                      <a:pt x="152" y="184"/>
                    </a:lnTo>
                    <a:lnTo>
                      <a:pt x="154" y="187"/>
                    </a:lnTo>
                    <a:lnTo>
                      <a:pt x="152" y="190"/>
                    </a:lnTo>
                    <a:lnTo>
                      <a:pt x="148" y="196"/>
                    </a:lnTo>
                    <a:lnTo>
                      <a:pt x="141" y="213"/>
                    </a:lnTo>
                    <a:lnTo>
                      <a:pt x="142" y="213"/>
                    </a:lnTo>
                    <a:lnTo>
                      <a:pt x="146" y="213"/>
                    </a:lnTo>
                    <a:lnTo>
                      <a:pt x="148" y="209"/>
                    </a:lnTo>
                    <a:lnTo>
                      <a:pt x="154" y="204"/>
                    </a:lnTo>
                    <a:lnTo>
                      <a:pt x="159" y="197"/>
                    </a:lnTo>
                    <a:lnTo>
                      <a:pt x="161" y="195"/>
                    </a:lnTo>
                    <a:lnTo>
                      <a:pt x="165" y="186"/>
                    </a:lnTo>
                    <a:lnTo>
                      <a:pt x="172" y="186"/>
                    </a:lnTo>
                    <a:lnTo>
                      <a:pt x="178" y="183"/>
                    </a:lnTo>
                    <a:lnTo>
                      <a:pt x="182" y="182"/>
                    </a:lnTo>
                    <a:lnTo>
                      <a:pt x="189" y="178"/>
                    </a:lnTo>
                    <a:lnTo>
                      <a:pt x="186" y="175"/>
                    </a:lnTo>
                    <a:lnTo>
                      <a:pt x="185" y="173"/>
                    </a:lnTo>
                    <a:lnTo>
                      <a:pt x="178" y="175"/>
                    </a:lnTo>
                    <a:lnTo>
                      <a:pt x="172" y="177"/>
                    </a:lnTo>
                    <a:lnTo>
                      <a:pt x="172" y="166"/>
                    </a:lnTo>
                    <a:lnTo>
                      <a:pt x="178" y="163"/>
                    </a:lnTo>
                    <a:lnTo>
                      <a:pt x="185" y="158"/>
                    </a:lnTo>
                    <a:lnTo>
                      <a:pt x="198" y="152"/>
                    </a:lnTo>
                    <a:lnTo>
                      <a:pt x="202" y="148"/>
                    </a:lnTo>
                    <a:lnTo>
                      <a:pt x="202" y="145"/>
                    </a:lnTo>
                    <a:lnTo>
                      <a:pt x="201" y="142"/>
                    </a:lnTo>
                    <a:lnTo>
                      <a:pt x="197" y="144"/>
                    </a:lnTo>
                    <a:lnTo>
                      <a:pt x="193" y="146"/>
                    </a:lnTo>
                    <a:lnTo>
                      <a:pt x="189" y="141"/>
                    </a:lnTo>
                    <a:lnTo>
                      <a:pt x="182" y="146"/>
                    </a:lnTo>
                    <a:lnTo>
                      <a:pt x="172" y="154"/>
                    </a:lnTo>
                    <a:lnTo>
                      <a:pt x="171" y="154"/>
                    </a:lnTo>
                    <a:lnTo>
                      <a:pt x="167" y="157"/>
                    </a:lnTo>
                    <a:lnTo>
                      <a:pt x="159" y="150"/>
                    </a:lnTo>
                    <a:lnTo>
                      <a:pt x="161" y="144"/>
                    </a:lnTo>
                    <a:lnTo>
                      <a:pt x="165" y="131"/>
                    </a:lnTo>
                    <a:lnTo>
                      <a:pt x="167" y="125"/>
                    </a:lnTo>
                    <a:lnTo>
                      <a:pt x="169" y="116"/>
                    </a:lnTo>
                    <a:lnTo>
                      <a:pt x="169" y="115"/>
                    </a:lnTo>
                    <a:lnTo>
                      <a:pt x="171" y="112"/>
                    </a:lnTo>
                    <a:lnTo>
                      <a:pt x="178" y="107"/>
                    </a:lnTo>
                    <a:lnTo>
                      <a:pt x="184" y="103"/>
                    </a:lnTo>
                    <a:lnTo>
                      <a:pt x="189" y="105"/>
                    </a:lnTo>
                    <a:lnTo>
                      <a:pt x="190" y="106"/>
                    </a:lnTo>
                    <a:lnTo>
                      <a:pt x="192" y="103"/>
                    </a:lnTo>
                    <a:lnTo>
                      <a:pt x="192" y="99"/>
                    </a:lnTo>
                    <a:lnTo>
                      <a:pt x="197" y="99"/>
                    </a:lnTo>
                    <a:lnTo>
                      <a:pt x="207" y="98"/>
                    </a:lnTo>
                    <a:lnTo>
                      <a:pt x="216" y="95"/>
                    </a:lnTo>
                    <a:lnTo>
                      <a:pt x="219" y="91"/>
                    </a:lnTo>
                    <a:lnTo>
                      <a:pt x="207" y="90"/>
                    </a:lnTo>
                    <a:lnTo>
                      <a:pt x="197" y="84"/>
                    </a:lnTo>
                    <a:lnTo>
                      <a:pt x="207" y="82"/>
                    </a:lnTo>
                    <a:lnTo>
                      <a:pt x="205" y="77"/>
                    </a:lnTo>
                    <a:lnTo>
                      <a:pt x="211" y="70"/>
                    </a:lnTo>
                    <a:lnTo>
                      <a:pt x="216" y="68"/>
                    </a:lnTo>
                    <a:lnTo>
                      <a:pt x="228" y="63"/>
                    </a:lnTo>
                    <a:lnTo>
                      <a:pt x="233" y="60"/>
                    </a:lnTo>
                    <a:lnTo>
                      <a:pt x="241" y="59"/>
                    </a:lnTo>
                    <a:lnTo>
                      <a:pt x="245" y="55"/>
                    </a:lnTo>
                    <a:lnTo>
                      <a:pt x="250" y="55"/>
                    </a:lnTo>
                    <a:lnTo>
                      <a:pt x="252" y="55"/>
                    </a:lnTo>
                    <a:lnTo>
                      <a:pt x="257" y="57"/>
                    </a:lnTo>
                    <a:lnTo>
                      <a:pt x="262" y="60"/>
                    </a:lnTo>
                    <a:lnTo>
                      <a:pt x="270" y="61"/>
                    </a:lnTo>
                    <a:lnTo>
                      <a:pt x="274" y="64"/>
                    </a:lnTo>
                    <a:lnTo>
                      <a:pt x="279" y="68"/>
                    </a:lnTo>
                    <a:lnTo>
                      <a:pt x="281" y="68"/>
                    </a:lnTo>
                    <a:lnTo>
                      <a:pt x="281" y="69"/>
                    </a:lnTo>
                    <a:lnTo>
                      <a:pt x="281" y="68"/>
                    </a:lnTo>
                    <a:lnTo>
                      <a:pt x="282" y="65"/>
                    </a:lnTo>
                    <a:lnTo>
                      <a:pt x="282" y="64"/>
                    </a:lnTo>
                    <a:lnTo>
                      <a:pt x="275" y="59"/>
                    </a:lnTo>
                    <a:lnTo>
                      <a:pt x="269" y="53"/>
                    </a:lnTo>
                    <a:lnTo>
                      <a:pt x="262" y="55"/>
                    </a:lnTo>
                    <a:lnTo>
                      <a:pt x="260" y="53"/>
                    </a:lnTo>
                    <a:lnTo>
                      <a:pt x="252" y="48"/>
                    </a:lnTo>
                    <a:lnTo>
                      <a:pt x="245" y="50"/>
                    </a:lnTo>
                    <a:lnTo>
                      <a:pt x="237" y="53"/>
                    </a:lnTo>
                    <a:lnTo>
                      <a:pt x="232" y="55"/>
                    </a:lnTo>
                    <a:lnTo>
                      <a:pt x="223" y="59"/>
                    </a:lnTo>
                    <a:lnTo>
                      <a:pt x="216" y="61"/>
                    </a:lnTo>
                    <a:lnTo>
                      <a:pt x="210" y="64"/>
                    </a:lnTo>
                    <a:lnTo>
                      <a:pt x="203" y="68"/>
                    </a:lnTo>
                    <a:lnTo>
                      <a:pt x="202" y="68"/>
                    </a:lnTo>
                    <a:lnTo>
                      <a:pt x="196" y="72"/>
                    </a:lnTo>
                    <a:lnTo>
                      <a:pt x="194" y="80"/>
                    </a:lnTo>
                    <a:lnTo>
                      <a:pt x="188" y="84"/>
                    </a:lnTo>
                    <a:lnTo>
                      <a:pt x="178" y="86"/>
                    </a:lnTo>
                    <a:lnTo>
                      <a:pt x="177" y="86"/>
                    </a:lnTo>
                    <a:lnTo>
                      <a:pt x="176" y="89"/>
                    </a:lnTo>
                    <a:lnTo>
                      <a:pt x="173" y="94"/>
                    </a:lnTo>
                    <a:lnTo>
                      <a:pt x="167" y="101"/>
                    </a:lnTo>
                    <a:lnTo>
                      <a:pt x="154" y="105"/>
                    </a:lnTo>
                    <a:lnTo>
                      <a:pt x="152" y="106"/>
                    </a:lnTo>
                    <a:lnTo>
                      <a:pt x="144" y="105"/>
                    </a:lnTo>
                    <a:lnTo>
                      <a:pt x="151" y="101"/>
                    </a:lnTo>
                    <a:lnTo>
                      <a:pt x="167" y="94"/>
                    </a:lnTo>
                    <a:lnTo>
                      <a:pt x="167" y="87"/>
                    </a:lnTo>
                    <a:lnTo>
                      <a:pt x="152" y="86"/>
                    </a:lnTo>
                    <a:lnTo>
                      <a:pt x="156" y="80"/>
                    </a:lnTo>
                    <a:lnTo>
                      <a:pt x="159" y="78"/>
                    </a:lnTo>
                    <a:lnTo>
                      <a:pt x="177" y="73"/>
                    </a:lnTo>
                    <a:lnTo>
                      <a:pt x="186" y="69"/>
                    </a:lnTo>
                    <a:lnTo>
                      <a:pt x="178" y="69"/>
                    </a:lnTo>
                    <a:lnTo>
                      <a:pt x="169" y="70"/>
                    </a:lnTo>
                    <a:lnTo>
                      <a:pt x="159" y="73"/>
                    </a:lnTo>
                    <a:lnTo>
                      <a:pt x="156" y="73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9" y="59"/>
                    </a:lnTo>
                    <a:lnTo>
                      <a:pt x="176" y="56"/>
                    </a:lnTo>
                    <a:lnTo>
                      <a:pt x="177" y="57"/>
                    </a:lnTo>
                    <a:lnTo>
                      <a:pt x="181" y="61"/>
                    </a:lnTo>
                    <a:lnTo>
                      <a:pt x="186" y="60"/>
                    </a:lnTo>
                    <a:lnTo>
                      <a:pt x="184" y="53"/>
                    </a:lnTo>
                    <a:lnTo>
                      <a:pt x="182" y="52"/>
                    </a:lnTo>
                    <a:lnTo>
                      <a:pt x="188" y="51"/>
                    </a:lnTo>
                    <a:lnTo>
                      <a:pt x="189" y="50"/>
                    </a:lnTo>
                    <a:lnTo>
                      <a:pt x="197" y="50"/>
                    </a:lnTo>
                    <a:lnTo>
                      <a:pt x="203" y="51"/>
                    </a:lnTo>
                    <a:lnTo>
                      <a:pt x="211" y="44"/>
                    </a:lnTo>
                    <a:lnTo>
                      <a:pt x="203" y="43"/>
                    </a:lnTo>
                    <a:lnTo>
                      <a:pt x="196" y="43"/>
                    </a:lnTo>
                    <a:lnTo>
                      <a:pt x="193" y="43"/>
                    </a:lnTo>
                    <a:lnTo>
                      <a:pt x="193" y="44"/>
                    </a:lnTo>
                    <a:lnTo>
                      <a:pt x="194" y="40"/>
                    </a:lnTo>
                    <a:lnTo>
                      <a:pt x="197" y="38"/>
                    </a:lnTo>
                    <a:lnTo>
                      <a:pt x="199" y="35"/>
                    </a:lnTo>
                    <a:lnTo>
                      <a:pt x="203" y="34"/>
                    </a:lnTo>
                    <a:lnTo>
                      <a:pt x="205" y="35"/>
                    </a:lnTo>
                    <a:lnTo>
                      <a:pt x="214" y="39"/>
                    </a:lnTo>
                    <a:lnTo>
                      <a:pt x="218" y="36"/>
                    </a:lnTo>
                    <a:lnTo>
                      <a:pt x="220" y="34"/>
                    </a:lnTo>
                    <a:lnTo>
                      <a:pt x="226" y="30"/>
                    </a:lnTo>
                    <a:lnTo>
                      <a:pt x="224" y="27"/>
                    </a:lnTo>
                    <a:lnTo>
                      <a:pt x="223" y="27"/>
                    </a:lnTo>
                    <a:lnTo>
                      <a:pt x="218" y="30"/>
                    </a:lnTo>
                    <a:lnTo>
                      <a:pt x="213" y="34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11" y="29"/>
                    </a:lnTo>
                    <a:lnTo>
                      <a:pt x="213" y="25"/>
                    </a:lnTo>
                    <a:lnTo>
                      <a:pt x="218" y="15"/>
                    </a:lnTo>
                    <a:lnTo>
                      <a:pt x="228" y="4"/>
                    </a:lnTo>
                    <a:lnTo>
                      <a:pt x="231" y="1"/>
                    </a:lnTo>
                    <a:lnTo>
                      <a:pt x="232" y="0"/>
                    </a:lnTo>
                    <a:lnTo>
                      <a:pt x="235" y="0"/>
                    </a:lnTo>
                    <a:lnTo>
                      <a:pt x="235" y="1"/>
                    </a:lnTo>
                    <a:lnTo>
                      <a:pt x="236" y="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nb-NO" dirty="0"/>
              </a:p>
            </p:txBody>
          </p:sp>
          <p:sp>
            <p:nvSpPr>
              <p:cNvPr id="8349" name="Freeform 22"/>
              <p:cNvSpPr>
                <a:spLocks noEditPoints="1"/>
              </p:cNvSpPr>
              <p:nvPr/>
            </p:nvSpPr>
            <p:spPr bwMode="auto">
              <a:xfrm>
                <a:off x="2502" y="984"/>
                <a:ext cx="667" cy="1159"/>
              </a:xfrm>
              <a:custGeom>
                <a:avLst/>
                <a:gdLst>
                  <a:gd name="T0" fmla="*/ 22 w 667"/>
                  <a:gd name="T1" fmla="*/ 1108 h 1159"/>
                  <a:gd name="T2" fmla="*/ 18 w 667"/>
                  <a:gd name="T3" fmla="*/ 984 h 1159"/>
                  <a:gd name="T4" fmla="*/ 85 w 667"/>
                  <a:gd name="T5" fmla="*/ 936 h 1159"/>
                  <a:gd name="T6" fmla="*/ 69 w 667"/>
                  <a:gd name="T7" fmla="*/ 900 h 1159"/>
                  <a:gd name="T8" fmla="*/ 101 w 667"/>
                  <a:gd name="T9" fmla="*/ 881 h 1159"/>
                  <a:gd name="T10" fmla="*/ 125 w 667"/>
                  <a:gd name="T11" fmla="*/ 836 h 1159"/>
                  <a:gd name="T12" fmla="*/ 136 w 667"/>
                  <a:gd name="T13" fmla="*/ 819 h 1159"/>
                  <a:gd name="T14" fmla="*/ 128 w 667"/>
                  <a:gd name="T15" fmla="*/ 761 h 1159"/>
                  <a:gd name="T16" fmla="*/ 112 w 667"/>
                  <a:gd name="T17" fmla="*/ 723 h 1159"/>
                  <a:gd name="T18" fmla="*/ 191 w 667"/>
                  <a:gd name="T19" fmla="*/ 656 h 1159"/>
                  <a:gd name="T20" fmla="*/ 124 w 667"/>
                  <a:gd name="T21" fmla="*/ 447 h 1159"/>
                  <a:gd name="T22" fmla="*/ 416 w 667"/>
                  <a:gd name="T23" fmla="*/ 357 h 1159"/>
                  <a:gd name="T24" fmla="*/ 183 w 667"/>
                  <a:gd name="T25" fmla="*/ 342 h 1159"/>
                  <a:gd name="T26" fmla="*/ 204 w 667"/>
                  <a:gd name="T27" fmla="*/ 328 h 1159"/>
                  <a:gd name="T28" fmla="*/ 273 w 667"/>
                  <a:gd name="T29" fmla="*/ 260 h 1159"/>
                  <a:gd name="T30" fmla="*/ 311 w 667"/>
                  <a:gd name="T31" fmla="*/ 252 h 1159"/>
                  <a:gd name="T32" fmla="*/ 480 w 667"/>
                  <a:gd name="T33" fmla="*/ 237 h 1159"/>
                  <a:gd name="T34" fmla="*/ 665 w 667"/>
                  <a:gd name="T35" fmla="*/ 275 h 1159"/>
                  <a:gd name="T36" fmla="*/ 557 w 667"/>
                  <a:gd name="T37" fmla="*/ 347 h 1159"/>
                  <a:gd name="T38" fmla="*/ 493 w 667"/>
                  <a:gd name="T39" fmla="*/ 546 h 1159"/>
                  <a:gd name="T40" fmla="*/ 413 w 667"/>
                  <a:gd name="T41" fmla="*/ 734 h 1159"/>
                  <a:gd name="T42" fmla="*/ 311 w 667"/>
                  <a:gd name="T43" fmla="*/ 893 h 1159"/>
                  <a:gd name="T44" fmla="*/ 284 w 667"/>
                  <a:gd name="T45" fmla="*/ 1104 h 1159"/>
                  <a:gd name="T46" fmla="*/ 46 w 667"/>
                  <a:gd name="T47" fmla="*/ 1137 h 1159"/>
                  <a:gd name="T48" fmla="*/ 110 w 667"/>
                  <a:gd name="T49" fmla="*/ 1078 h 1159"/>
                  <a:gd name="T50" fmla="*/ 64 w 667"/>
                  <a:gd name="T51" fmla="*/ 1061 h 1159"/>
                  <a:gd name="T52" fmla="*/ 51 w 667"/>
                  <a:gd name="T53" fmla="*/ 1045 h 1159"/>
                  <a:gd name="T54" fmla="*/ 78 w 667"/>
                  <a:gd name="T55" fmla="*/ 1027 h 1159"/>
                  <a:gd name="T56" fmla="*/ 78 w 667"/>
                  <a:gd name="T57" fmla="*/ 1005 h 1159"/>
                  <a:gd name="T58" fmla="*/ 98 w 667"/>
                  <a:gd name="T59" fmla="*/ 952 h 1159"/>
                  <a:gd name="T60" fmla="*/ 153 w 667"/>
                  <a:gd name="T61" fmla="*/ 895 h 1159"/>
                  <a:gd name="T62" fmla="*/ 205 w 667"/>
                  <a:gd name="T63" fmla="*/ 829 h 1159"/>
                  <a:gd name="T64" fmla="*/ 230 w 667"/>
                  <a:gd name="T65" fmla="*/ 811 h 1159"/>
                  <a:gd name="T66" fmla="*/ 165 w 667"/>
                  <a:gd name="T67" fmla="*/ 798 h 1159"/>
                  <a:gd name="T68" fmla="*/ 208 w 667"/>
                  <a:gd name="T69" fmla="*/ 724 h 1159"/>
                  <a:gd name="T70" fmla="*/ 197 w 667"/>
                  <a:gd name="T71" fmla="*/ 692 h 1159"/>
                  <a:gd name="T72" fmla="*/ 230 w 667"/>
                  <a:gd name="T73" fmla="*/ 663 h 1159"/>
                  <a:gd name="T74" fmla="*/ 283 w 667"/>
                  <a:gd name="T75" fmla="*/ 609 h 1159"/>
                  <a:gd name="T76" fmla="*/ 318 w 667"/>
                  <a:gd name="T77" fmla="*/ 565 h 1159"/>
                  <a:gd name="T78" fmla="*/ 394 w 667"/>
                  <a:gd name="T79" fmla="*/ 567 h 1159"/>
                  <a:gd name="T80" fmla="*/ 331 w 667"/>
                  <a:gd name="T81" fmla="*/ 535 h 1159"/>
                  <a:gd name="T82" fmla="*/ 364 w 667"/>
                  <a:gd name="T83" fmla="*/ 460 h 1159"/>
                  <a:gd name="T84" fmla="*/ 423 w 667"/>
                  <a:gd name="T85" fmla="*/ 503 h 1159"/>
                  <a:gd name="T86" fmla="*/ 375 w 667"/>
                  <a:gd name="T87" fmla="*/ 449 h 1159"/>
                  <a:gd name="T88" fmla="*/ 402 w 667"/>
                  <a:gd name="T89" fmla="*/ 402 h 1159"/>
                  <a:gd name="T90" fmla="*/ 355 w 667"/>
                  <a:gd name="T91" fmla="*/ 410 h 1159"/>
                  <a:gd name="T92" fmla="*/ 415 w 667"/>
                  <a:gd name="T93" fmla="*/ 370 h 1159"/>
                  <a:gd name="T94" fmla="*/ 386 w 667"/>
                  <a:gd name="T95" fmla="*/ 336 h 1159"/>
                  <a:gd name="T96" fmla="*/ 450 w 667"/>
                  <a:gd name="T97" fmla="*/ 292 h 1159"/>
                  <a:gd name="T98" fmla="*/ 502 w 667"/>
                  <a:gd name="T99" fmla="*/ 387 h 1159"/>
                  <a:gd name="T100" fmla="*/ 500 w 667"/>
                  <a:gd name="T101" fmla="*/ 338 h 1159"/>
                  <a:gd name="T102" fmla="*/ 480 w 667"/>
                  <a:gd name="T103" fmla="*/ 294 h 1159"/>
                  <a:gd name="T104" fmla="*/ 483 w 667"/>
                  <a:gd name="T105" fmla="*/ 252 h 1159"/>
                  <a:gd name="T106" fmla="*/ 582 w 667"/>
                  <a:gd name="T107" fmla="*/ 233 h 1159"/>
                  <a:gd name="T108" fmla="*/ 580 w 667"/>
                  <a:gd name="T109" fmla="*/ 222 h 1159"/>
                  <a:gd name="T110" fmla="*/ 610 w 667"/>
                  <a:gd name="T111" fmla="*/ 188 h 1159"/>
                  <a:gd name="T112" fmla="*/ 420 w 667"/>
                  <a:gd name="T113" fmla="*/ 186 h 1159"/>
                  <a:gd name="T114" fmla="*/ 454 w 667"/>
                  <a:gd name="T115" fmla="*/ 240 h 1159"/>
                  <a:gd name="T116" fmla="*/ 381 w 667"/>
                  <a:gd name="T117" fmla="*/ 231 h 1159"/>
                  <a:gd name="T118" fmla="*/ 408 w 667"/>
                  <a:gd name="T119" fmla="*/ 138 h 1159"/>
                  <a:gd name="T120" fmla="*/ 361 w 667"/>
                  <a:gd name="T121" fmla="*/ 172 h 1159"/>
                  <a:gd name="T122" fmla="*/ 362 w 667"/>
                  <a:gd name="T123" fmla="*/ 114 h 1159"/>
                  <a:gd name="T124" fmla="*/ 467 w 667"/>
                  <a:gd name="T125" fmla="*/ 10 h 11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67" h="1159">
                    <a:moveTo>
                      <a:pt x="51" y="1108"/>
                    </a:moveTo>
                    <a:lnTo>
                      <a:pt x="51" y="1111"/>
                    </a:lnTo>
                    <a:lnTo>
                      <a:pt x="56" y="1109"/>
                    </a:lnTo>
                    <a:lnTo>
                      <a:pt x="57" y="1114"/>
                    </a:lnTo>
                    <a:lnTo>
                      <a:pt x="56" y="1116"/>
                    </a:lnTo>
                    <a:lnTo>
                      <a:pt x="53" y="1118"/>
                    </a:lnTo>
                    <a:lnTo>
                      <a:pt x="43" y="1122"/>
                    </a:lnTo>
                    <a:lnTo>
                      <a:pt x="35" y="1122"/>
                    </a:lnTo>
                    <a:lnTo>
                      <a:pt x="30" y="1121"/>
                    </a:lnTo>
                    <a:lnTo>
                      <a:pt x="29" y="1124"/>
                    </a:lnTo>
                    <a:lnTo>
                      <a:pt x="32" y="1128"/>
                    </a:lnTo>
                    <a:lnTo>
                      <a:pt x="40" y="1130"/>
                    </a:lnTo>
                    <a:lnTo>
                      <a:pt x="42" y="1137"/>
                    </a:lnTo>
                    <a:lnTo>
                      <a:pt x="40" y="1138"/>
                    </a:lnTo>
                    <a:lnTo>
                      <a:pt x="38" y="1135"/>
                    </a:lnTo>
                    <a:lnTo>
                      <a:pt x="35" y="1137"/>
                    </a:lnTo>
                    <a:lnTo>
                      <a:pt x="35" y="1141"/>
                    </a:lnTo>
                    <a:lnTo>
                      <a:pt x="30" y="1139"/>
                    </a:lnTo>
                    <a:lnTo>
                      <a:pt x="26" y="1135"/>
                    </a:lnTo>
                    <a:lnTo>
                      <a:pt x="27" y="1124"/>
                    </a:lnTo>
                    <a:lnTo>
                      <a:pt x="27" y="1122"/>
                    </a:lnTo>
                    <a:lnTo>
                      <a:pt x="26" y="1121"/>
                    </a:lnTo>
                    <a:lnTo>
                      <a:pt x="21" y="1120"/>
                    </a:lnTo>
                    <a:lnTo>
                      <a:pt x="17" y="1118"/>
                    </a:lnTo>
                    <a:lnTo>
                      <a:pt x="13" y="1120"/>
                    </a:lnTo>
                    <a:lnTo>
                      <a:pt x="8" y="1120"/>
                    </a:lnTo>
                    <a:lnTo>
                      <a:pt x="18" y="1108"/>
                    </a:lnTo>
                    <a:lnTo>
                      <a:pt x="17" y="1100"/>
                    </a:lnTo>
                    <a:lnTo>
                      <a:pt x="17" y="1099"/>
                    </a:lnTo>
                    <a:lnTo>
                      <a:pt x="14" y="1099"/>
                    </a:lnTo>
                    <a:lnTo>
                      <a:pt x="21" y="1094"/>
                    </a:lnTo>
                    <a:lnTo>
                      <a:pt x="23" y="1100"/>
                    </a:lnTo>
                    <a:lnTo>
                      <a:pt x="25" y="1103"/>
                    </a:lnTo>
                    <a:lnTo>
                      <a:pt x="22" y="1108"/>
                    </a:lnTo>
                    <a:lnTo>
                      <a:pt x="21" y="1109"/>
                    </a:lnTo>
                    <a:lnTo>
                      <a:pt x="19" y="1114"/>
                    </a:lnTo>
                    <a:lnTo>
                      <a:pt x="17" y="1117"/>
                    </a:lnTo>
                    <a:lnTo>
                      <a:pt x="18" y="1118"/>
                    </a:lnTo>
                    <a:lnTo>
                      <a:pt x="25" y="1116"/>
                    </a:lnTo>
                    <a:lnTo>
                      <a:pt x="26" y="1117"/>
                    </a:lnTo>
                    <a:lnTo>
                      <a:pt x="27" y="1118"/>
                    </a:lnTo>
                    <a:lnTo>
                      <a:pt x="29" y="1116"/>
                    </a:lnTo>
                    <a:lnTo>
                      <a:pt x="30" y="1116"/>
                    </a:lnTo>
                    <a:lnTo>
                      <a:pt x="30" y="1109"/>
                    </a:lnTo>
                    <a:lnTo>
                      <a:pt x="31" y="1105"/>
                    </a:lnTo>
                    <a:lnTo>
                      <a:pt x="35" y="1104"/>
                    </a:lnTo>
                    <a:lnTo>
                      <a:pt x="35" y="1091"/>
                    </a:lnTo>
                    <a:lnTo>
                      <a:pt x="48" y="1084"/>
                    </a:lnTo>
                    <a:lnTo>
                      <a:pt x="53" y="1095"/>
                    </a:lnTo>
                    <a:lnTo>
                      <a:pt x="55" y="1099"/>
                    </a:lnTo>
                    <a:lnTo>
                      <a:pt x="51" y="1108"/>
                    </a:lnTo>
                    <a:close/>
                    <a:moveTo>
                      <a:pt x="40" y="1028"/>
                    </a:moveTo>
                    <a:lnTo>
                      <a:pt x="30" y="1031"/>
                    </a:lnTo>
                    <a:lnTo>
                      <a:pt x="44" y="1007"/>
                    </a:lnTo>
                    <a:lnTo>
                      <a:pt x="40" y="1028"/>
                    </a:lnTo>
                    <a:close/>
                    <a:moveTo>
                      <a:pt x="43" y="985"/>
                    </a:moveTo>
                    <a:lnTo>
                      <a:pt x="40" y="985"/>
                    </a:lnTo>
                    <a:lnTo>
                      <a:pt x="42" y="981"/>
                    </a:lnTo>
                    <a:lnTo>
                      <a:pt x="43" y="977"/>
                    </a:lnTo>
                    <a:lnTo>
                      <a:pt x="46" y="972"/>
                    </a:lnTo>
                    <a:lnTo>
                      <a:pt x="46" y="970"/>
                    </a:lnTo>
                    <a:lnTo>
                      <a:pt x="48" y="969"/>
                    </a:lnTo>
                    <a:lnTo>
                      <a:pt x="50" y="972"/>
                    </a:lnTo>
                    <a:lnTo>
                      <a:pt x="48" y="977"/>
                    </a:lnTo>
                    <a:lnTo>
                      <a:pt x="47" y="981"/>
                    </a:lnTo>
                    <a:lnTo>
                      <a:pt x="43" y="985"/>
                    </a:lnTo>
                    <a:close/>
                    <a:moveTo>
                      <a:pt x="29" y="968"/>
                    </a:moveTo>
                    <a:lnTo>
                      <a:pt x="18" y="984"/>
                    </a:lnTo>
                    <a:lnTo>
                      <a:pt x="17" y="982"/>
                    </a:lnTo>
                    <a:lnTo>
                      <a:pt x="8" y="977"/>
                    </a:lnTo>
                    <a:lnTo>
                      <a:pt x="0" y="974"/>
                    </a:lnTo>
                    <a:lnTo>
                      <a:pt x="4" y="968"/>
                    </a:lnTo>
                    <a:lnTo>
                      <a:pt x="9" y="953"/>
                    </a:lnTo>
                    <a:lnTo>
                      <a:pt x="14" y="952"/>
                    </a:lnTo>
                    <a:lnTo>
                      <a:pt x="29" y="955"/>
                    </a:lnTo>
                    <a:lnTo>
                      <a:pt x="44" y="957"/>
                    </a:lnTo>
                    <a:lnTo>
                      <a:pt x="42" y="965"/>
                    </a:lnTo>
                    <a:lnTo>
                      <a:pt x="29" y="968"/>
                    </a:lnTo>
                    <a:close/>
                    <a:moveTo>
                      <a:pt x="67" y="969"/>
                    </a:moveTo>
                    <a:lnTo>
                      <a:pt x="63" y="969"/>
                    </a:lnTo>
                    <a:lnTo>
                      <a:pt x="63" y="965"/>
                    </a:lnTo>
                    <a:lnTo>
                      <a:pt x="67" y="959"/>
                    </a:lnTo>
                    <a:lnTo>
                      <a:pt x="72" y="957"/>
                    </a:lnTo>
                    <a:lnTo>
                      <a:pt x="72" y="955"/>
                    </a:lnTo>
                    <a:lnTo>
                      <a:pt x="76" y="951"/>
                    </a:lnTo>
                    <a:lnTo>
                      <a:pt x="78" y="950"/>
                    </a:lnTo>
                    <a:lnTo>
                      <a:pt x="77" y="952"/>
                    </a:lnTo>
                    <a:lnTo>
                      <a:pt x="74" y="957"/>
                    </a:lnTo>
                    <a:lnTo>
                      <a:pt x="72" y="961"/>
                    </a:lnTo>
                    <a:lnTo>
                      <a:pt x="68" y="967"/>
                    </a:lnTo>
                    <a:lnTo>
                      <a:pt x="67" y="969"/>
                    </a:lnTo>
                    <a:close/>
                    <a:moveTo>
                      <a:pt x="78" y="942"/>
                    </a:moveTo>
                    <a:lnTo>
                      <a:pt x="73" y="946"/>
                    </a:lnTo>
                    <a:lnTo>
                      <a:pt x="72" y="944"/>
                    </a:lnTo>
                    <a:lnTo>
                      <a:pt x="76" y="939"/>
                    </a:lnTo>
                    <a:lnTo>
                      <a:pt x="76" y="935"/>
                    </a:lnTo>
                    <a:lnTo>
                      <a:pt x="80" y="933"/>
                    </a:lnTo>
                    <a:lnTo>
                      <a:pt x="82" y="931"/>
                    </a:lnTo>
                    <a:lnTo>
                      <a:pt x="84" y="929"/>
                    </a:lnTo>
                    <a:lnTo>
                      <a:pt x="85" y="930"/>
                    </a:lnTo>
                    <a:lnTo>
                      <a:pt x="84" y="933"/>
                    </a:lnTo>
                    <a:lnTo>
                      <a:pt x="85" y="936"/>
                    </a:lnTo>
                    <a:lnTo>
                      <a:pt x="81" y="942"/>
                    </a:lnTo>
                    <a:lnTo>
                      <a:pt x="78" y="942"/>
                    </a:lnTo>
                    <a:close/>
                    <a:moveTo>
                      <a:pt x="77" y="923"/>
                    </a:moveTo>
                    <a:lnTo>
                      <a:pt x="76" y="925"/>
                    </a:lnTo>
                    <a:lnTo>
                      <a:pt x="74" y="918"/>
                    </a:lnTo>
                    <a:lnTo>
                      <a:pt x="80" y="914"/>
                    </a:lnTo>
                    <a:lnTo>
                      <a:pt x="85" y="910"/>
                    </a:lnTo>
                    <a:lnTo>
                      <a:pt x="87" y="908"/>
                    </a:lnTo>
                    <a:lnTo>
                      <a:pt x="90" y="908"/>
                    </a:lnTo>
                    <a:lnTo>
                      <a:pt x="86" y="913"/>
                    </a:lnTo>
                    <a:lnTo>
                      <a:pt x="85" y="917"/>
                    </a:lnTo>
                    <a:lnTo>
                      <a:pt x="85" y="919"/>
                    </a:lnTo>
                    <a:lnTo>
                      <a:pt x="81" y="922"/>
                    </a:lnTo>
                    <a:lnTo>
                      <a:pt x="77" y="923"/>
                    </a:lnTo>
                    <a:close/>
                    <a:moveTo>
                      <a:pt x="32" y="908"/>
                    </a:moveTo>
                    <a:lnTo>
                      <a:pt x="31" y="908"/>
                    </a:lnTo>
                    <a:lnTo>
                      <a:pt x="32" y="904"/>
                    </a:lnTo>
                    <a:lnTo>
                      <a:pt x="35" y="901"/>
                    </a:lnTo>
                    <a:lnTo>
                      <a:pt x="38" y="904"/>
                    </a:lnTo>
                    <a:lnTo>
                      <a:pt x="35" y="906"/>
                    </a:lnTo>
                    <a:lnTo>
                      <a:pt x="32" y="908"/>
                    </a:lnTo>
                    <a:close/>
                    <a:moveTo>
                      <a:pt x="60" y="917"/>
                    </a:moveTo>
                    <a:lnTo>
                      <a:pt x="60" y="921"/>
                    </a:lnTo>
                    <a:lnTo>
                      <a:pt x="57" y="919"/>
                    </a:lnTo>
                    <a:lnTo>
                      <a:pt x="57" y="914"/>
                    </a:lnTo>
                    <a:lnTo>
                      <a:pt x="59" y="912"/>
                    </a:lnTo>
                    <a:lnTo>
                      <a:pt x="60" y="906"/>
                    </a:lnTo>
                    <a:lnTo>
                      <a:pt x="63" y="905"/>
                    </a:lnTo>
                    <a:lnTo>
                      <a:pt x="65" y="901"/>
                    </a:lnTo>
                    <a:lnTo>
                      <a:pt x="65" y="898"/>
                    </a:lnTo>
                    <a:lnTo>
                      <a:pt x="65" y="895"/>
                    </a:lnTo>
                    <a:lnTo>
                      <a:pt x="70" y="895"/>
                    </a:lnTo>
                    <a:lnTo>
                      <a:pt x="73" y="896"/>
                    </a:lnTo>
                    <a:lnTo>
                      <a:pt x="69" y="900"/>
                    </a:lnTo>
                    <a:lnTo>
                      <a:pt x="65" y="906"/>
                    </a:lnTo>
                    <a:lnTo>
                      <a:pt x="65" y="909"/>
                    </a:lnTo>
                    <a:lnTo>
                      <a:pt x="61" y="912"/>
                    </a:lnTo>
                    <a:lnTo>
                      <a:pt x="60" y="917"/>
                    </a:lnTo>
                    <a:close/>
                    <a:moveTo>
                      <a:pt x="59" y="872"/>
                    </a:moveTo>
                    <a:lnTo>
                      <a:pt x="63" y="876"/>
                    </a:lnTo>
                    <a:lnTo>
                      <a:pt x="68" y="875"/>
                    </a:lnTo>
                    <a:lnTo>
                      <a:pt x="73" y="874"/>
                    </a:lnTo>
                    <a:lnTo>
                      <a:pt x="74" y="875"/>
                    </a:lnTo>
                    <a:lnTo>
                      <a:pt x="67" y="884"/>
                    </a:lnTo>
                    <a:lnTo>
                      <a:pt x="63" y="889"/>
                    </a:lnTo>
                    <a:lnTo>
                      <a:pt x="56" y="892"/>
                    </a:lnTo>
                    <a:lnTo>
                      <a:pt x="56" y="888"/>
                    </a:lnTo>
                    <a:lnTo>
                      <a:pt x="56" y="881"/>
                    </a:lnTo>
                    <a:lnTo>
                      <a:pt x="53" y="872"/>
                    </a:lnTo>
                    <a:lnTo>
                      <a:pt x="55" y="872"/>
                    </a:lnTo>
                    <a:lnTo>
                      <a:pt x="59" y="872"/>
                    </a:lnTo>
                    <a:close/>
                    <a:moveTo>
                      <a:pt x="128" y="880"/>
                    </a:moveTo>
                    <a:lnTo>
                      <a:pt x="119" y="884"/>
                    </a:lnTo>
                    <a:lnTo>
                      <a:pt x="116" y="884"/>
                    </a:lnTo>
                    <a:lnTo>
                      <a:pt x="107" y="888"/>
                    </a:lnTo>
                    <a:lnTo>
                      <a:pt x="103" y="889"/>
                    </a:lnTo>
                    <a:lnTo>
                      <a:pt x="97" y="897"/>
                    </a:lnTo>
                    <a:lnTo>
                      <a:pt x="90" y="905"/>
                    </a:lnTo>
                    <a:lnTo>
                      <a:pt x="87" y="906"/>
                    </a:lnTo>
                    <a:lnTo>
                      <a:pt x="74" y="906"/>
                    </a:lnTo>
                    <a:lnTo>
                      <a:pt x="73" y="905"/>
                    </a:lnTo>
                    <a:lnTo>
                      <a:pt x="77" y="896"/>
                    </a:lnTo>
                    <a:lnTo>
                      <a:pt x="84" y="895"/>
                    </a:lnTo>
                    <a:lnTo>
                      <a:pt x="84" y="888"/>
                    </a:lnTo>
                    <a:lnTo>
                      <a:pt x="97" y="874"/>
                    </a:lnTo>
                    <a:lnTo>
                      <a:pt x="99" y="874"/>
                    </a:lnTo>
                    <a:lnTo>
                      <a:pt x="103" y="875"/>
                    </a:lnTo>
                    <a:lnTo>
                      <a:pt x="101" y="881"/>
                    </a:lnTo>
                    <a:lnTo>
                      <a:pt x="106" y="880"/>
                    </a:lnTo>
                    <a:lnTo>
                      <a:pt x="111" y="876"/>
                    </a:lnTo>
                    <a:lnTo>
                      <a:pt x="116" y="875"/>
                    </a:lnTo>
                    <a:lnTo>
                      <a:pt x="119" y="874"/>
                    </a:lnTo>
                    <a:lnTo>
                      <a:pt x="129" y="871"/>
                    </a:lnTo>
                    <a:lnTo>
                      <a:pt x="129" y="874"/>
                    </a:lnTo>
                    <a:lnTo>
                      <a:pt x="128" y="880"/>
                    </a:lnTo>
                    <a:close/>
                    <a:moveTo>
                      <a:pt x="72" y="842"/>
                    </a:moveTo>
                    <a:lnTo>
                      <a:pt x="65" y="842"/>
                    </a:lnTo>
                    <a:lnTo>
                      <a:pt x="65" y="838"/>
                    </a:lnTo>
                    <a:lnTo>
                      <a:pt x="68" y="832"/>
                    </a:lnTo>
                    <a:lnTo>
                      <a:pt x="72" y="830"/>
                    </a:lnTo>
                    <a:lnTo>
                      <a:pt x="73" y="832"/>
                    </a:lnTo>
                    <a:lnTo>
                      <a:pt x="73" y="836"/>
                    </a:lnTo>
                    <a:lnTo>
                      <a:pt x="72" y="837"/>
                    </a:lnTo>
                    <a:lnTo>
                      <a:pt x="76" y="838"/>
                    </a:lnTo>
                    <a:lnTo>
                      <a:pt x="72" y="842"/>
                    </a:lnTo>
                    <a:close/>
                    <a:moveTo>
                      <a:pt x="116" y="841"/>
                    </a:moveTo>
                    <a:lnTo>
                      <a:pt x="110" y="841"/>
                    </a:lnTo>
                    <a:lnTo>
                      <a:pt x="107" y="838"/>
                    </a:lnTo>
                    <a:lnTo>
                      <a:pt x="110" y="834"/>
                    </a:lnTo>
                    <a:lnTo>
                      <a:pt x="107" y="829"/>
                    </a:lnTo>
                    <a:lnTo>
                      <a:pt x="112" y="828"/>
                    </a:lnTo>
                    <a:lnTo>
                      <a:pt x="116" y="830"/>
                    </a:lnTo>
                    <a:lnTo>
                      <a:pt x="115" y="833"/>
                    </a:lnTo>
                    <a:lnTo>
                      <a:pt x="118" y="833"/>
                    </a:lnTo>
                    <a:lnTo>
                      <a:pt x="119" y="834"/>
                    </a:lnTo>
                    <a:lnTo>
                      <a:pt x="120" y="834"/>
                    </a:lnTo>
                    <a:lnTo>
                      <a:pt x="122" y="838"/>
                    </a:lnTo>
                    <a:lnTo>
                      <a:pt x="119" y="840"/>
                    </a:lnTo>
                    <a:lnTo>
                      <a:pt x="116" y="841"/>
                    </a:lnTo>
                    <a:close/>
                    <a:moveTo>
                      <a:pt x="135" y="836"/>
                    </a:moveTo>
                    <a:lnTo>
                      <a:pt x="131" y="837"/>
                    </a:lnTo>
                    <a:lnTo>
                      <a:pt x="125" y="836"/>
                    </a:lnTo>
                    <a:lnTo>
                      <a:pt x="129" y="830"/>
                    </a:lnTo>
                    <a:lnTo>
                      <a:pt x="129" y="826"/>
                    </a:lnTo>
                    <a:lnTo>
                      <a:pt x="133" y="824"/>
                    </a:lnTo>
                    <a:lnTo>
                      <a:pt x="139" y="823"/>
                    </a:lnTo>
                    <a:lnTo>
                      <a:pt x="140" y="834"/>
                    </a:lnTo>
                    <a:lnTo>
                      <a:pt x="135" y="836"/>
                    </a:lnTo>
                    <a:close/>
                    <a:moveTo>
                      <a:pt x="97" y="819"/>
                    </a:moveTo>
                    <a:lnTo>
                      <a:pt x="101" y="837"/>
                    </a:lnTo>
                    <a:lnTo>
                      <a:pt x="93" y="844"/>
                    </a:lnTo>
                    <a:lnTo>
                      <a:pt x="94" y="846"/>
                    </a:lnTo>
                    <a:lnTo>
                      <a:pt x="97" y="845"/>
                    </a:lnTo>
                    <a:lnTo>
                      <a:pt x="99" y="844"/>
                    </a:lnTo>
                    <a:lnTo>
                      <a:pt x="102" y="854"/>
                    </a:lnTo>
                    <a:lnTo>
                      <a:pt x="101" y="854"/>
                    </a:lnTo>
                    <a:lnTo>
                      <a:pt x="95" y="858"/>
                    </a:lnTo>
                    <a:lnTo>
                      <a:pt x="87" y="864"/>
                    </a:lnTo>
                    <a:lnTo>
                      <a:pt x="67" y="871"/>
                    </a:lnTo>
                    <a:lnTo>
                      <a:pt x="67" y="870"/>
                    </a:lnTo>
                    <a:lnTo>
                      <a:pt x="65" y="866"/>
                    </a:lnTo>
                    <a:lnTo>
                      <a:pt x="68" y="864"/>
                    </a:lnTo>
                    <a:lnTo>
                      <a:pt x="80" y="861"/>
                    </a:lnTo>
                    <a:lnTo>
                      <a:pt x="80" y="857"/>
                    </a:lnTo>
                    <a:lnTo>
                      <a:pt x="72" y="857"/>
                    </a:lnTo>
                    <a:lnTo>
                      <a:pt x="72" y="853"/>
                    </a:lnTo>
                    <a:lnTo>
                      <a:pt x="82" y="849"/>
                    </a:lnTo>
                    <a:lnTo>
                      <a:pt x="90" y="833"/>
                    </a:lnTo>
                    <a:lnTo>
                      <a:pt x="82" y="836"/>
                    </a:lnTo>
                    <a:lnTo>
                      <a:pt x="84" y="826"/>
                    </a:lnTo>
                    <a:lnTo>
                      <a:pt x="97" y="819"/>
                    </a:lnTo>
                    <a:close/>
                    <a:moveTo>
                      <a:pt x="161" y="806"/>
                    </a:moveTo>
                    <a:lnTo>
                      <a:pt x="154" y="809"/>
                    </a:lnTo>
                    <a:lnTo>
                      <a:pt x="142" y="819"/>
                    </a:lnTo>
                    <a:lnTo>
                      <a:pt x="137" y="820"/>
                    </a:lnTo>
                    <a:lnTo>
                      <a:pt x="136" y="819"/>
                    </a:lnTo>
                    <a:lnTo>
                      <a:pt x="135" y="817"/>
                    </a:lnTo>
                    <a:lnTo>
                      <a:pt x="145" y="806"/>
                    </a:lnTo>
                    <a:lnTo>
                      <a:pt x="148" y="806"/>
                    </a:lnTo>
                    <a:lnTo>
                      <a:pt x="152" y="804"/>
                    </a:lnTo>
                    <a:lnTo>
                      <a:pt x="161" y="806"/>
                    </a:lnTo>
                    <a:close/>
                    <a:moveTo>
                      <a:pt x="119" y="823"/>
                    </a:moveTo>
                    <a:lnTo>
                      <a:pt x="110" y="813"/>
                    </a:lnTo>
                    <a:lnTo>
                      <a:pt x="119" y="803"/>
                    </a:lnTo>
                    <a:lnTo>
                      <a:pt x="124" y="799"/>
                    </a:lnTo>
                    <a:lnTo>
                      <a:pt x="131" y="807"/>
                    </a:lnTo>
                    <a:lnTo>
                      <a:pt x="129" y="816"/>
                    </a:lnTo>
                    <a:lnTo>
                      <a:pt x="124" y="821"/>
                    </a:lnTo>
                    <a:lnTo>
                      <a:pt x="119" y="823"/>
                    </a:lnTo>
                    <a:close/>
                    <a:moveTo>
                      <a:pt x="99" y="777"/>
                    </a:moveTo>
                    <a:lnTo>
                      <a:pt x="93" y="781"/>
                    </a:lnTo>
                    <a:lnTo>
                      <a:pt x="94" y="773"/>
                    </a:lnTo>
                    <a:lnTo>
                      <a:pt x="99" y="777"/>
                    </a:lnTo>
                    <a:close/>
                    <a:moveTo>
                      <a:pt x="156" y="775"/>
                    </a:moveTo>
                    <a:lnTo>
                      <a:pt x="145" y="779"/>
                    </a:lnTo>
                    <a:lnTo>
                      <a:pt x="141" y="774"/>
                    </a:lnTo>
                    <a:lnTo>
                      <a:pt x="145" y="769"/>
                    </a:lnTo>
                    <a:lnTo>
                      <a:pt x="149" y="764"/>
                    </a:lnTo>
                    <a:lnTo>
                      <a:pt x="153" y="764"/>
                    </a:lnTo>
                    <a:lnTo>
                      <a:pt x="158" y="769"/>
                    </a:lnTo>
                    <a:lnTo>
                      <a:pt x="156" y="775"/>
                    </a:lnTo>
                    <a:close/>
                    <a:moveTo>
                      <a:pt x="140" y="769"/>
                    </a:moveTo>
                    <a:lnTo>
                      <a:pt x="139" y="775"/>
                    </a:lnTo>
                    <a:lnTo>
                      <a:pt x="135" y="774"/>
                    </a:lnTo>
                    <a:lnTo>
                      <a:pt x="133" y="773"/>
                    </a:lnTo>
                    <a:lnTo>
                      <a:pt x="132" y="778"/>
                    </a:lnTo>
                    <a:lnTo>
                      <a:pt x="128" y="781"/>
                    </a:lnTo>
                    <a:lnTo>
                      <a:pt x="122" y="775"/>
                    </a:lnTo>
                    <a:lnTo>
                      <a:pt x="128" y="768"/>
                    </a:lnTo>
                    <a:lnTo>
                      <a:pt x="128" y="761"/>
                    </a:lnTo>
                    <a:lnTo>
                      <a:pt x="135" y="758"/>
                    </a:lnTo>
                    <a:lnTo>
                      <a:pt x="139" y="757"/>
                    </a:lnTo>
                    <a:lnTo>
                      <a:pt x="142" y="756"/>
                    </a:lnTo>
                    <a:lnTo>
                      <a:pt x="141" y="762"/>
                    </a:lnTo>
                    <a:lnTo>
                      <a:pt x="140" y="769"/>
                    </a:lnTo>
                    <a:close/>
                    <a:moveTo>
                      <a:pt x="53" y="744"/>
                    </a:moveTo>
                    <a:lnTo>
                      <a:pt x="51" y="748"/>
                    </a:lnTo>
                    <a:lnTo>
                      <a:pt x="47" y="747"/>
                    </a:lnTo>
                    <a:lnTo>
                      <a:pt x="43" y="744"/>
                    </a:lnTo>
                    <a:lnTo>
                      <a:pt x="39" y="743"/>
                    </a:lnTo>
                    <a:lnTo>
                      <a:pt x="39" y="739"/>
                    </a:lnTo>
                    <a:lnTo>
                      <a:pt x="46" y="736"/>
                    </a:lnTo>
                    <a:lnTo>
                      <a:pt x="52" y="739"/>
                    </a:lnTo>
                    <a:lnTo>
                      <a:pt x="53" y="744"/>
                    </a:lnTo>
                    <a:close/>
                    <a:moveTo>
                      <a:pt x="133" y="739"/>
                    </a:moveTo>
                    <a:lnTo>
                      <a:pt x="125" y="741"/>
                    </a:lnTo>
                    <a:lnTo>
                      <a:pt x="124" y="739"/>
                    </a:lnTo>
                    <a:lnTo>
                      <a:pt x="123" y="736"/>
                    </a:lnTo>
                    <a:lnTo>
                      <a:pt x="124" y="735"/>
                    </a:lnTo>
                    <a:lnTo>
                      <a:pt x="124" y="732"/>
                    </a:lnTo>
                    <a:lnTo>
                      <a:pt x="131" y="728"/>
                    </a:lnTo>
                    <a:lnTo>
                      <a:pt x="135" y="732"/>
                    </a:lnTo>
                    <a:lnTo>
                      <a:pt x="133" y="736"/>
                    </a:lnTo>
                    <a:lnTo>
                      <a:pt x="133" y="739"/>
                    </a:lnTo>
                    <a:close/>
                    <a:moveTo>
                      <a:pt x="114" y="727"/>
                    </a:moveTo>
                    <a:lnTo>
                      <a:pt x="108" y="734"/>
                    </a:lnTo>
                    <a:lnTo>
                      <a:pt x="104" y="731"/>
                    </a:lnTo>
                    <a:lnTo>
                      <a:pt x="102" y="730"/>
                    </a:lnTo>
                    <a:lnTo>
                      <a:pt x="106" y="727"/>
                    </a:lnTo>
                    <a:lnTo>
                      <a:pt x="104" y="724"/>
                    </a:lnTo>
                    <a:lnTo>
                      <a:pt x="104" y="723"/>
                    </a:lnTo>
                    <a:lnTo>
                      <a:pt x="108" y="718"/>
                    </a:lnTo>
                    <a:lnTo>
                      <a:pt x="112" y="720"/>
                    </a:lnTo>
                    <a:lnTo>
                      <a:pt x="112" y="723"/>
                    </a:lnTo>
                    <a:lnTo>
                      <a:pt x="114" y="727"/>
                    </a:lnTo>
                    <a:close/>
                    <a:moveTo>
                      <a:pt x="152" y="719"/>
                    </a:moveTo>
                    <a:lnTo>
                      <a:pt x="148" y="722"/>
                    </a:lnTo>
                    <a:lnTo>
                      <a:pt x="145" y="720"/>
                    </a:lnTo>
                    <a:lnTo>
                      <a:pt x="145" y="717"/>
                    </a:lnTo>
                    <a:lnTo>
                      <a:pt x="146" y="711"/>
                    </a:lnTo>
                    <a:lnTo>
                      <a:pt x="150" y="709"/>
                    </a:lnTo>
                    <a:lnTo>
                      <a:pt x="154" y="710"/>
                    </a:lnTo>
                    <a:lnTo>
                      <a:pt x="152" y="719"/>
                    </a:lnTo>
                    <a:close/>
                    <a:moveTo>
                      <a:pt x="157" y="706"/>
                    </a:moveTo>
                    <a:lnTo>
                      <a:pt x="153" y="706"/>
                    </a:lnTo>
                    <a:lnTo>
                      <a:pt x="152" y="701"/>
                    </a:lnTo>
                    <a:lnTo>
                      <a:pt x="152" y="696"/>
                    </a:lnTo>
                    <a:lnTo>
                      <a:pt x="156" y="693"/>
                    </a:lnTo>
                    <a:lnTo>
                      <a:pt x="157" y="698"/>
                    </a:lnTo>
                    <a:lnTo>
                      <a:pt x="157" y="703"/>
                    </a:lnTo>
                    <a:lnTo>
                      <a:pt x="157" y="706"/>
                    </a:lnTo>
                    <a:close/>
                    <a:moveTo>
                      <a:pt x="187" y="681"/>
                    </a:moveTo>
                    <a:lnTo>
                      <a:pt x="178" y="681"/>
                    </a:lnTo>
                    <a:lnTo>
                      <a:pt x="176" y="679"/>
                    </a:lnTo>
                    <a:lnTo>
                      <a:pt x="184" y="672"/>
                    </a:lnTo>
                    <a:lnTo>
                      <a:pt x="190" y="672"/>
                    </a:lnTo>
                    <a:lnTo>
                      <a:pt x="192" y="675"/>
                    </a:lnTo>
                    <a:lnTo>
                      <a:pt x="196" y="675"/>
                    </a:lnTo>
                    <a:lnTo>
                      <a:pt x="200" y="675"/>
                    </a:lnTo>
                    <a:lnTo>
                      <a:pt x="197" y="677"/>
                    </a:lnTo>
                    <a:lnTo>
                      <a:pt x="196" y="680"/>
                    </a:lnTo>
                    <a:lnTo>
                      <a:pt x="190" y="680"/>
                    </a:lnTo>
                    <a:lnTo>
                      <a:pt x="187" y="681"/>
                    </a:lnTo>
                    <a:close/>
                    <a:moveTo>
                      <a:pt x="194" y="663"/>
                    </a:moveTo>
                    <a:lnTo>
                      <a:pt x="184" y="665"/>
                    </a:lnTo>
                    <a:lnTo>
                      <a:pt x="183" y="664"/>
                    </a:lnTo>
                    <a:lnTo>
                      <a:pt x="186" y="658"/>
                    </a:lnTo>
                    <a:lnTo>
                      <a:pt x="191" y="656"/>
                    </a:lnTo>
                    <a:lnTo>
                      <a:pt x="194" y="655"/>
                    </a:lnTo>
                    <a:lnTo>
                      <a:pt x="200" y="655"/>
                    </a:lnTo>
                    <a:lnTo>
                      <a:pt x="203" y="655"/>
                    </a:lnTo>
                    <a:lnTo>
                      <a:pt x="207" y="658"/>
                    </a:lnTo>
                    <a:lnTo>
                      <a:pt x="207" y="662"/>
                    </a:lnTo>
                    <a:lnTo>
                      <a:pt x="195" y="663"/>
                    </a:lnTo>
                    <a:lnTo>
                      <a:pt x="194" y="663"/>
                    </a:lnTo>
                    <a:close/>
                    <a:moveTo>
                      <a:pt x="280" y="576"/>
                    </a:moveTo>
                    <a:lnTo>
                      <a:pt x="275" y="584"/>
                    </a:lnTo>
                    <a:lnTo>
                      <a:pt x="275" y="591"/>
                    </a:lnTo>
                    <a:lnTo>
                      <a:pt x="275" y="608"/>
                    </a:lnTo>
                    <a:lnTo>
                      <a:pt x="269" y="612"/>
                    </a:lnTo>
                    <a:lnTo>
                      <a:pt x="267" y="599"/>
                    </a:lnTo>
                    <a:lnTo>
                      <a:pt x="263" y="597"/>
                    </a:lnTo>
                    <a:lnTo>
                      <a:pt x="255" y="592"/>
                    </a:lnTo>
                    <a:lnTo>
                      <a:pt x="254" y="592"/>
                    </a:lnTo>
                    <a:lnTo>
                      <a:pt x="255" y="591"/>
                    </a:lnTo>
                    <a:lnTo>
                      <a:pt x="256" y="590"/>
                    </a:lnTo>
                    <a:lnTo>
                      <a:pt x="256" y="588"/>
                    </a:lnTo>
                    <a:lnTo>
                      <a:pt x="262" y="578"/>
                    </a:lnTo>
                    <a:lnTo>
                      <a:pt x="264" y="579"/>
                    </a:lnTo>
                    <a:lnTo>
                      <a:pt x="269" y="582"/>
                    </a:lnTo>
                    <a:lnTo>
                      <a:pt x="279" y="570"/>
                    </a:lnTo>
                    <a:lnTo>
                      <a:pt x="280" y="576"/>
                    </a:lnTo>
                    <a:close/>
                    <a:moveTo>
                      <a:pt x="67" y="476"/>
                    </a:moveTo>
                    <a:lnTo>
                      <a:pt x="55" y="477"/>
                    </a:lnTo>
                    <a:lnTo>
                      <a:pt x="56" y="473"/>
                    </a:lnTo>
                    <a:lnTo>
                      <a:pt x="63" y="465"/>
                    </a:lnTo>
                    <a:lnTo>
                      <a:pt x="67" y="470"/>
                    </a:lnTo>
                    <a:lnTo>
                      <a:pt x="67" y="476"/>
                    </a:lnTo>
                    <a:close/>
                    <a:moveTo>
                      <a:pt x="127" y="427"/>
                    </a:moveTo>
                    <a:lnTo>
                      <a:pt x="127" y="442"/>
                    </a:lnTo>
                    <a:lnTo>
                      <a:pt x="127" y="446"/>
                    </a:lnTo>
                    <a:lnTo>
                      <a:pt x="124" y="447"/>
                    </a:lnTo>
                    <a:lnTo>
                      <a:pt x="122" y="439"/>
                    </a:lnTo>
                    <a:lnTo>
                      <a:pt x="119" y="440"/>
                    </a:lnTo>
                    <a:lnTo>
                      <a:pt x="118" y="440"/>
                    </a:lnTo>
                    <a:lnTo>
                      <a:pt x="115" y="446"/>
                    </a:lnTo>
                    <a:lnTo>
                      <a:pt x="108" y="447"/>
                    </a:lnTo>
                    <a:lnTo>
                      <a:pt x="110" y="447"/>
                    </a:lnTo>
                    <a:lnTo>
                      <a:pt x="110" y="438"/>
                    </a:lnTo>
                    <a:lnTo>
                      <a:pt x="119" y="432"/>
                    </a:lnTo>
                    <a:lnTo>
                      <a:pt x="127" y="427"/>
                    </a:lnTo>
                    <a:close/>
                    <a:moveTo>
                      <a:pt x="369" y="357"/>
                    </a:moveTo>
                    <a:lnTo>
                      <a:pt x="369" y="366"/>
                    </a:lnTo>
                    <a:lnTo>
                      <a:pt x="382" y="367"/>
                    </a:lnTo>
                    <a:lnTo>
                      <a:pt x="383" y="367"/>
                    </a:lnTo>
                    <a:lnTo>
                      <a:pt x="385" y="370"/>
                    </a:lnTo>
                    <a:lnTo>
                      <a:pt x="375" y="375"/>
                    </a:lnTo>
                    <a:lnTo>
                      <a:pt x="369" y="374"/>
                    </a:lnTo>
                    <a:lnTo>
                      <a:pt x="364" y="372"/>
                    </a:lnTo>
                    <a:lnTo>
                      <a:pt x="353" y="370"/>
                    </a:lnTo>
                    <a:lnTo>
                      <a:pt x="353" y="368"/>
                    </a:lnTo>
                    <a:lnTo>
                      <a:pt x="353" y="366"/>
                    </a:lnTo>
                    <a:lnTo>
                      <a:pt x="353" y="359"/>
                    </a:lnTo>
                    <a:lnTo>
                      <a:pt x="356" y="359"/>
                    </a:lnTo>
                    <a:lnTo>
                      <a:pt x="361" y="360"/>
                    </a:lnTo>
                    <a:lnTo>
                      <a:pt x="366" y="355"/>
                    </a:lnTo>
                    <a:lnTo>
                      <a:pt x="369" y="357"/>
                    </a:lnTo>
                    <a:close/>
                    <a:moveTo>
                      <a:pt x="425" y="343"/>
                    </a:moveTo>
                    <a:lnTo>
                      <a:pt x="429" y="346"/>
                    </a:lnTo>
                    <a:lnTo>
                      <a:pt x="438" y="346"/>
                    </a:lnTo>
                    <a:lnTo>
                      <a:pt x="444" y="355"/>
                    </a:lnTo>
                    <a:lnTo>
                      <a:pt x="440" y="357"/>
                    </a:lnTo>
                    <a:lnTo>
                      <a:pt x="427" y="349"/>
                    </a:lnTo>
                    <a:lnTo>
                      <a:pt x="420" y="358"/>
                    </a:lnTo>
                    <a:lnTo>
                      <a:pt x="419" y="358"/>
                    </a:lnTo>
                    <a:lnTo>
                      <a:pt x="416" y="357"/>
                    </a:lnTo>
                    <a:lnTo>
                      <a:pt x="407" y="354"/>
                    </a:lnTo>
                    <a:lnTo>
                      <a:pt x="406" y="351"/>
                    </a:lnTo>
                    <a:lnTo>
                      <a:pt x="413" y="349"/>
                    </a:lnTo>
                    <a:lnTo>
                      <a:pt x="419" y="346"/>
                    </a:lnTo>
                    <a:lnTo>
                      <a:pt x="421" y="345"/>
                    </a:lnTo>
                    <a:lnTo>
                      <a:pt x="425" y="343"/>
                    </a:lnTo>
                    <a:close/>
                    <a:moveTo>
                      <a:pt x="175" y="357"/>
                    </a:moveTo>
                    <a:lnTo>
                      <a:pt x="173" y="362"/>
                    </a:lnTo>
                    <a:lnTo>
                      <a:pt x="169" y="362"/>
                    </a:lnTo>
                    <a:lnTo>
                      <a:pt x="159" y="359"/>
                    </a:lnTo>
                    <a:lnTo>
                      <a:pt x="166" y="364"/>
                    </a:lnTo>
                    <a:lnTo>
                      <a:pt x="169" y="366"/>
                    </a:lnTo>
                    <a:lnTo>
                      <a:pt x="162" y="376"/>
                    </a:lnTo>
                    <a:lnTo>
                      <a:pt x="159" y="381"/>
                    </a:lnTo>
                    <a:lnTo>
                      <a:pt x="154" y="381"/>
                    </a:lnTo>
                    <a:lnTo>
                      <a:pt x="149" y="383"/>
                    </a:lnTo>
                    <a:lnTo>
                      <a:pt x="148" y="387"/>
                    </a:lnTo>
                    <a:lnTo>
                      <a:pt x="142" y="396"/>
                    </a:lnTo>
                    <a:lnTo>
                      <a:pt x="137" y="389"/>
                    </a:lnTo>
                    <a:lnTo>
                      <a:pt x="146" y="368"/>
                    </a:lnTo>
                    <a:lnTo>
                      <a:pt x="145" y="360"/>
                    </a:lnTo>
                    <a:lnTo>
                      <a:pt x="158" y="337"/>
                    </a:lnTo>
                    <a:lnTo>
                      <a:pt x="167" y="319"/>
                    </a:lnTo>
                    <a:lnTo>
                      <a:pt x="173" y="326"/>
                    </a:lnTo>
                    <a:lnTo>
                      <a:pt x="171" y="336"/>
                    </a:lnTo>
                    <a:lnTo>
                      <a:pt x="166" y="340"/>
                    </a:lnTo>
                    <a:lnTo>
                      <a:pt x="171" y="343"/>
                    </a:lnTo>
                    <a:lnTo>
                      <a:pt x="173" y="349"/>
                    </a:lnTo>
                    <a:lnTo>
                      <a:pt x="175" y="355"/>
                    </a:lnTo>
                    <a:lnTo>
                      <a:pt x="175" y="357"/>
                    </a:lnTo>
                    <a:close/>
                    <a:moveTo>
                      <a:pt x="194" y="341"/>
                    </a:moveTo>
                    <a:lnTo>
                      <a:pt x="190" y="347"/>
                    </a:lnTo>
                    <a:lnTo>
                      <a:pt x="183" y="349"/>
                    </a:lnTo>
                    <a:lnTo>
                      <a:pt x="183" y="342"/>
                    </a:lnTo>
                    <a:lnTo>
                      <a:pt x="176" y="347"/>
                    </a:lnTo>
                    <a:lnTo>
                      <a:pt x="176" y="343"/>
                    </a:lnTo>
                    <a:lnTo>
                      <a:pt x="178" y="332"/>
                    </a:lnTo>
                    <a:lnTo>
                      <a:pt x="182" y="328"/>
                    </a:lnTo>
                    <a:lnTo>
                      <a:pt x="182" y="322"/>
                    </a:lnTo>
                    <a:lnTo>
                      <a:pt x="191" y="321"/>
                    </a:lnTo>
                    <a:lnTo>
                      <a:pt x="191" y="317"/>
                    </a:lnTo>
                    <a:lnTo>
                      <a:pt x="187" y="315"/>
                    </a:lnTo>
                    <a:lnTo>
                      <a:pt x="190" y="305"/>
                    </a:lnTo>
                    <a:lnTo>
                      <a:pt x="199" y="309"/>
                    </a:lnTo>
                    <a:lnTo>
                      <a:pt x="197" y="316"/>
                    </a:lnTo>
                    <a:lnTo>
                      <a:pt x="194" y="341"/>
                    </a:lnTo>
                    <a:close/>
                    <a:moveTo>
                      <a:pt x="260" y="275"/>
                    </a:moveTo>
                    <a:lnTo>
                      <a:pt x="259" y="282"/>
                    </a:lnTo>
                    <a:lnTo>
                      <a:pt x="267" y="278"/>
                    </a:lnTo>
                    <a:lnTo>
                      <a:pt x="268" y="279"/>
                    </a:lnTo>
                    <a:lnTo>
                      <a:pt x="272" y="286"/>
                    </a:lnTo>
                    <a:lnTo>
                      <a:pt x="268" y="292"/>
                    </a:lnTo>
                    <a:lnTo>
                      <a:pt x="242" y="305"/>
                    </a:lnTo>
                    <a:lnTo>
                      <a:pt x="246" y="316"/>
                    </a:lnTo>
                    <a:lnTo>
                      <a:pt x="245" y="317"/>
                    </a:lnTo>
                    <a:lnTo>
                      <a:pt x="239" y="321"/>
                    </a:lnTo>
                    <a:lnTo>
                      <a:pt x="229" y="320"/>
                    </a:lnTo>
                    <a:lnTo>
                      <a:pt x="229" y="329"/>
                    </a:lnTo>
                    <a:lnTo>
                      <a:pt x="228" y="329"/>
                    </a:lnTo>
                    <a:lnTo>
                      <a:pt x="220" y="325"/>
                    </a:lnTo>
                    <a:lnTo>
                      <a:pt x="218" y="319"/>
                    </a:lnTo>
                    <a:lnTo>
                      <a:pt x="213" y="319"/>
                    </a:lnTo>
                    <a:lnTo>
                      <a:pt x="216" y="325"/>
                    </a:lnTo>
                    <a:lnTo>
                      <a:pt x="214" y="329"/>
                    </a:lnTo>
                    <a:lnTo>
                      <a:pt x="213" y="333"/>
                    </a:lnTo>
                    <a:lnTo>
                      <a:pt x="209" y="336"/>
                    </a:lnTo>
                    <a:lnTo>
                      <a:pt x="207" y="333"/>
                    </a:lnTo>
                    <a:lnTo>
                      <a:pt x="204" y="328"/>
                    </a:lnTo>
                    <a:lnTo>
                      <a:pt x="205" y="317"/>
                    </a:lnTo>
                    <a:lnTo>
                      <a:pt x="214" y="309"/>
                    </a:lnTo>
                    <a:lnTo>
                      <a:pt x="212" y="307"/>
                    </a:lnTo>
                    <a:lnTo>
                      <a:pt x="205" y="311"/>
                    </a:lnTo>
                    <a:lnTo>
                      <a:pt x="209" y="292"/>
                    </a:lnTo>
                    <a:lnTo>
                      <a:pt x="222" y="288"/>
                    </a:lnTo>
                    <a:lnTo>
                      <a:pt x="221" y="285"/>
                    </a:lnTo>
                    <a:lnTo>
                      <a:pt x="213" y="285"/>
                    </a:lnTo>
                    <a:lnTo>
                      <a:pt x="209" y="279"/>
                    </a:lnTo>
                    <a:lnTo>
                      <a:pt x="226" y="270"/>
                    </a:lnTo>
                    <a:lnTo>
                      <a:pt x="235" y="286"/>
                    </a:lnTo>
                    <a:lnTo>
                      <a:pt x="237" y="286"/>
                    </a:lnTo>
                    <a:lnTo>
                      <a:pt x="242" y="285"/>
                    </a:lnTo>
                    <a:lnTo>
                      <a:pt x="241" y="281"/>
                    </a:lnTo>
                    <a:lnTo>
                      <a:pt x="235" y="274"/>
                    </a:lnTo>
                    <a:lnTo>
                      <a:pt x="251" y="261"/>
                    </a:lnTo>
                    <a:lnTo>
                      <a:pt x="258" y="264"/>
                    </a:lnTo>
                    <a:lnTo>
                      <a:pt x="260" y="275"/>
                    </a:lnTo>
                    <a:close/>
                    <a:moveTo>
                      <a:pt x="276" y="264"/>
                    </a:moveTo>
                    <a:lnTo>
                      <a:pt x="277" y="265"/>
                    </a:lnTo>
                    <a:lnTo>
                      <a:pt x="283" y="265"/>
                    </a:lnTo>
                    <a:lnTo>
                      <a:pt x="285" y="271"/>
                    </a:lnTo>
                    <a:lnTo>
                      <a:pt x="284" y="281"/>
                    </a:lnTo>
                    <a:lnTo>
                      <a:pt x="283" y="282"/>
                    </a:lnTo>
                    <a:lnTo>
                      <a:pt x="279" y="283"/>
                    </a:lnTo>
                    <a:lnTo>
                      <a:pt x="275" y="281"/>
                    </a:lnTo>
                    <a:lnTo>
                      <a:pt x="275" y="279"/>
                    </a:lnTo>
                    <a:lnTo>
                      <a:pt x="272" y="275"/>
                    </a:lnTo>
                    <a:lnTo>
                      <a:pt x="273" y="270"/>
                    </a:lnTo>
                    <a:lnTo>
                      <a:pt x="266" y="271"/>
                    </a:lnTo>
                    <a:lnTo>
                      <a:pt x="264" y="265"/>
                    </a:lnTo>
                    <a:lnTo>
                      <a:pt x="268" y="266"/>
                    </a:lnTo>
                    <a:lnTo>
                      <a:pt x="267" y="261"/>
                    </a:lnTo>
                    <a:lnTo>
                      <a:pt x="273" y="260"/>
                    </a:lnTo>
                    <a:lnTo>
                      <a:pt x="276" y="264"/>
                    </a:lnTo>
                    <a:close/>
                    <a:moveTo>
                      <a:pt x="370" y="230"/>
                    </a:moveTo>
                    <a:lnTo>
                      <a:pt x="360" y="250"/>
                    </a:lnTo>
                    <a:lnTo>
                      <a:pt x="352" y="253"/>
                    </a:lnTo>
                    <a:lnTo>
                      <a:pt x="351" y="260"/>
                    </a:lnTo>
                    <a:lnTo>
                      <a:pt x="344" y="265"/>
                    </a:lnTo>
                    <a:lnTo>
                      <a:pt x="330" y="275"/>
                    </a:lnTo>
                    <a:lnTo>
                      <a:pt x="328" y="264"/>
                    </a:lnTo>
                    <a:lnTo>
                      <a:pt x="328" y="265"/>
                    </a:lnTo>
                    <a:lnTo>
                      <a:pt x="327" y="266"/>
                    </a:lnTo>
                    <a:lnTo>
                      <a:pt x="320" y="281"/>
                    </a:lnTo>
                    <a:lnTo>
                      <a:pt x="323" y="288"/>
                    </a:lnTo>
                    <a:lnTo>
                      <a:pt x="320" y="291"/>
                    </a:lnTo>
                    <a:lnTo>
                      <a:pt x="315" y="288"/>
                    </a:lnTo>
                    <a:lnTo>
                      <a:pt x="314" y="287"/>
                    </a:lnTo>
                    <a:lnTo>
                      <a:pt x="313" y="287"/>
                    </a:lnTo>
                    <a:lnTo>
                      <a:pt x="311" y="286"/>
                    </a:lnTo>
                    <a:lnTo>
                      <a:pt x="311" y="291"/>
                    </a:lnTo>
                    <a:lnTo>
                      <a:pt x="305" y="298"/>
                    </a:lnTo>
                    <a:lnTo>
                      <a:pt x="277" y="312"/>
                    </a:lnTo>
                    <a:lnTo>
                      <a:pt x="276" y="305"/>
                    </a:lnTo>
                    <a:lnTo>
                      <a:pt x="277" y="288"/>
                    </a:lnTo>
                    <a:lnTo>
                      <a:pt x="277" y="287"/>
                    </a:lnTo>
                    <a:lnTo>
                      <a:pt x="277" y="286"/>
                    </a:lnTo>
                    <a:lnTo>
                      <a:pt x="286" y="285"/>
                    </a:lnTo>
                    <a:lnTo>
                      <a:pt x="288" y="285"/>
                    </a:lnTo>
                    <a:lnTo>
                      <a:pt x="288" y="279"/>
                    </a:lnTo>
                    <a:lnTo>
                      <a:pt x="290" y="262"/>
                    </a:lnTo>
                    <a:lnTo>
                      <a:pt x="294" y="260"/>
                    </a:lnTo>
                    <a:lnTo>
                      <a:pt x="300" y="265"/>
                    </a:lnTo>
                    <a:lnTo>
                      <a:pt x="305" y="260"/>
                    </a:lnTo>
                    <a:lnTo>
                      <a:pt x="297" y="250"/>
                    </a:lnTo>
                    <a:lnTo>
                      <a:pt x="306" y="245"/>
                    </a:lnTo>
                    <a:lnTo>
                      <a:pt x="311" y="252"/>
                    </a:lnTo>
                    <a:lnTo>
                      <a:pt x="314" y="249"/>
                    </a:lnTo>
                    <a:lnTo>
                      <a:pt x="313" y="244"/>
                    </a:lnTo>
                    <a:lnTo>
                      <a:pt x="313" y="241"/>
                    </a:lnTo>
                    <a:lnTo>
                      <a:pt x="317" y="239"/>
                    </a:lnTo>
                    <a:lnTo>
                      <a:pt x="318" y="239"/>
                    </a:lnTo>
                    <a:lnTo>
                      <a:pt x="320" y="237"/>
                    </a:lnTo>
                    <a:lnTo>
                      <a:pt x="322" y="239"/>
                    </a:lnTo>
                    <a:lnTo>
                      <a:pt x="326" y="244"/>
                    </a:lnTo>
                    <a:lnTo>
                      <a:pt x="328" y="237"/>
                    </a:lnTo>
                    <a:lnTo>
                      <a:pt x="328" y="236"/>
                    </a:lnTo>
                    <a:lnTo>
                      <a:pt x="335" y="235"/>
                    </a:lnTo>
                    <a:lnTo>
                      <a:pt x="340" y="240"/>
                    </a:lnTo>
                    <a:lnTo>
                      <a:pt x="341" y="241"/>
                    </a:lnTo>
                    <a:lnTo>
                      <a:pt x="340" y="247"/>
                    </a:lnTo>
                    <a:lnTo>
                      <a:pt x="345" y="248"/>
                    </a:lnTo>
                    <a:lnTo>
                      <a:pt x="348" y="237"/>
                    </a:lnTo>
                    <a:lnTo>
                      <a:pt x="348" y="236"/>
                    </a:lnTo>
                    <a:lnTo>
                      <a:pt x="355" y="233"/>
                    </a:lnTo>
                    <a:lnTo>
                      <a:pt x="364" y="228"/>
                    </a:lnTo>
                    <a:lnTo>
                      <a:pt x="370" y="228"/>
                    </a:lnTo>
                    <a:lnTo>
                      <a:pt x="370" y="230"/>
                    </a:lnTo>
                    <a:close/>
                    <a:moveTo>
                      <a:pt x="480" y="237"/>
                    </a:moveTo>
                    <a:lnTo>
                      <a:pt x="467" y="247"/>
                    </a:lnTo>
                    <a:lnTo>
                      <a:pt x="462" y="240"/>
                    </a:lnTo>
                    <a:lnTo>
                      <a:pt x="474" y="215"/>
                    </a:lnTo>
                    <a:lnTo>
                      <a:pt x="478" y="207"/>
                    </a:lnTo>
                    <a:lnTo>
                      <a:pt x="488" y="203"/>
                    </a:lnTo>
                    <a:lnTo>
                      <a:pt x="497" y="211"/>
                    </a:lnTo>
                    <a:lnTo>
                      <a:pt x="496" y="215"/>
                    </a:lnTo>
                    <a:lnTo>
                      <a:pt x="502" y="224"/>
                    </a:lnTo>
                    <a:lnTo>
                      <a:pt x="495" y="237"/>
                    </a:lnTo>
                    <a:lnTo>
                      <a:pt x="491" y="237"/>
                    </a:lnTo>
                    <a:lnTo>
                      <a:pt x="482" y="237"/>
                    </a:lnTo>
                    <a:lnTo>
                      <a:pt x="480" y="237"/>
                    </a:lnTo>
                    <a:close/>
                    <a:moveTo>
                      <a:pt x="326" y="197"/>
                    </a:moveTo>
                    <a:lnTo>
                      <a:pt x="336" y="205"/>
                    </a:lnTo>
                    <a:lnTo>
                      <a:pt x="344" y="202"/>
                    </a:lnTo>
                    <a:lnTo>
                      <a:pt x="347" y="205"/>
                    </a:lnTo>
                    <a:lnTo>
                      <a:pt x="348" y="205"/>
                    </a:lnTo>
                    <a:lnTo>
                      <a:pt x="349" y="205"/>
                    </a:lnTo>
                    <a:lnTo>
                      <a:pt x="353" y="207"/>
                    </a:lnTo>
                    <a:lnTo>
                      <a:pt x="356" y="210"/>
                    </a:lnTo>
                    <a:lnTo>
                      <a:pt x="349" y="215"/>
                    </a:lnTo>
                    <a:lnTo>
                      <a:pt x="344" y="220"/>
                    </a:lnTo>
                    <a:lnTo>
                      <a:pt x="338" y="222"/>
                    </a:lnTo>
                    <a:lnTo>
                      <a:pt x="334" y="223"/>
                    </a:lnTo>
                    <a:lnTo>
                      <a:pt x="328" y="223"/>
                    </a:lnTo>
                    <a:lnTo>
                      <a:pt x="323" y="215"/>
                    </a:lnTo>
                    <a:lnTo>
                      <a:pt x="317" y="206"/>
                    </a:lnTo>
                    <a:lnTo>
                      <a:pt x="326" y="197"/>
                    </a:lnTo>
                    <a:close/>
                    <a:moveTo>
                      <a:pt x="658" y="197"/>
                    </a:moveTo>
                    <a:lnTo>
                      <a:pt x="661" y="202"/>
                    </a:lnTo>
                    <a:lnTo>
                      <a:pt x="661" y="210"/>
                    </a:lnTo>
                    <a:lnTo>
                      <a:pt x="661" y="214"/>
                    </a:lnTo>
                    <a:lnTo>
                      <a:pt x="661" y="215"/>
                    </a:lnTo>
                    <a:lnTo>
                      <a:pt x="661" y="220"/>
                    </a:lnTo>
                    <a:lnTo>
                      <a:pt x="660" y="223"/>
                    </a:lnTo>
                    <a:lnTo>
                      <a:pt x="660" y="228"/>
                    </a:lnTo>
                    <a:lnTo>
                      <a:pt x="660" y="230"/>
                    </a:lnTo>
                    <a:lnTo>
                      <a:pt x="660" y="232"/>
                    </a:lnTo>
                    <a:lnTo>
                      <a:pt x="660" y="233"/>
                    </a:lnTo>
                    <a:lnTo>
                      <a:pt x="660" y="236"/>
                    </a:lnTo>
                    <a:lnTo>
                      <a:pt x="661" y="245"/>
                    </a:lnTo>
                    <a:lnTo>
                      <a:pt x="662" y="253"/>
                    </a:lnTo>
                    <a:lnTo>
                      <a:pt x="663" y="262"/>
                    </a:lnTo>
                    <a:lnTo>
                      <a:pt x="663" y="266"/>
                    </a:lnTo>
                    <a:lnTo>
                      <a:pt x="665" y="273"/>
                    </a:lnTo>
                    <a:lnTo>
                      <a:pt x="665" y="275"/>
                    </a:lnTo>
                    <a:lnTo>
                      <a:pt x="666" y="278"/>
                    </a:lnTo>
                    <a:lnTo>
                      <a:pt x="666" y="283"/>
                    </a:lnTo>
                    <a:lnTo>
                      <a:pt x="667" y="291"/>
                    </a:lnTo>
                    <a:lnTo>
                      <a:pt x="666" y="294"/>
                    </a:lnTo>
                    <a:lnTo>
                      <a:pt x="665" y="298"/>
                    </a:lnTo>
                    <a:lnTo>
                      <a:pt x="663" y="305"/>
                    </a:lnTo>
                    <a:lnTo>
                      <a:pt x="660" y="313"/>
                    </a:lnTo>
                    <a:lnTo>
                      <a:pt x="660" y="316"/>
                    </a:lnTo>
                    <a:lnTo>
                      <a:pt x="658" y="319"/>
                    </a:lnTo>
                    <a:lnTo>
                      <a:pt x="657" y="320"/>
                    </a:lnTo>
                    <a:lnTo>
                      <a:pt x="656" y="325"/>
                    </a:lnTo>
                    <a:lnTo>
                      <a:pt x="656" y="326"/>
                    </a:lnTo>
                    <a:lnTo>
                      <a:pt x="654" y="330"/>
                    </a:lnTo>
                    <a:lnTo>
                      <a:pt x="652" y="334"/>
                    </a:lnTo>
                    <a:lnTo>
                      <a:pt x="650" y="340"/>
                    </a:lnTo>
                    <a:lnTo>
                      <a:pt x="648" y="347"/>
                    </a:lnTo>
                    <a:lnTo>
                      <a:pt x="645" y="353"/>
                    </a:lnTo>
                    <a:lnTo>
                      <a:pt x="640" y="349"/>
                    </a:lnTo>
                    <a:lnTo>
                      <a:pt x="635" y="345"/>
                    </a:lnTo>
                    <a:lnTo>
                      <a:pt x="627" y="340"/>
                    </a:lnTo>
                    <a:lnTo>
                      <a:pt x="622" y="336"/>
                    </a:lnTo>
                    <a:lnTo>
                      <a:pt x="615" y="332"/>
                    </a:lnTo>
                    <a:lnTo>
                      <a:pt x="610" y="329"/>
                    </a:lnTo>
                    <a:lnTo>
                      <a:pt x="605" y="326"/>
                    </a:lnTo>
                    <a:lnTo>
                      <a:pt x="599" y="324"/>
                    </a:lnTo>
                    <a:lnTo>
                      <a:pt x="595" y="322"/>
                    </a:lnTo>
                    <a:lnTo>
                      <a:pt x="590" y="320"/>
                    </a:lnTo>
                    <a:lnTo>
                      <a:pt x="582" y="316"/>
                    </a:lnTo>
                    <a:lnTo>
                      <a:pt x="580" y="321"/>
                    </a:lnTo>
                    <a:lnTo>
                      <a:pt x="576" y="329"/>
                    </a:lnTo>
                    <a:lnTo>
                      <a:pt x="573" y="334"/>
                    </a:lnTo>
                    <a:lnTo>
                      <a:pt x="567" y="340"/>
                    </a:lnTo>
                    <a:lnTo>
                      <a:pt x="560" y="345"/>
                    </a:lnTo>
                    <a:lnTo>
                      <a:pt x="557" y="347"/>
                    </a:lnTo>
                    <a:lnTo>
                      <a:pt x="552" y="353"/>
                    </a:lnTo>
                    <a:lnTo>
                      <a:pt x="551" y="353"/>
                    </a:lnTo>
                    <a:lnTo>
                      <a:pt x="548" y="355"/>
                    </a:lnTo>
                    <a:lnTo>
                      <a:pt x="547" y="357"/>
                    </a:lnTo>
                    <a:lnTo>
                      <a:pt x="539" y="363"/>
                    </a:lnTo>
                    <a:lnTo>
                      <a:pt x="535" y="368"/>
                    </a:lnTo>
                    <a:lnTo>
                      <a:pt x="530" y="372"/>
                    </a:lnTo>
                    <a:lnTo>
                      <a:pt x="530" y="377"/>
                    </a:lnTo>
                    <a:lnTo>
                      <a:pt x="527" y="385"/>
                    </a:lnTo>
                    <a:lnTo>
                      <a:pt x="526" y="391"/>
                    </a:lnTo>
                    <a:lnTo>
                      <a:pt x="525" y="396"/>
                    </a:lnTo>
                    <a:lnTo>
                      <a:pt x="523" y="406"/>
                    </a:lnTo>
                    <a:lnTo>
                      <a:pt x="522" y="412"/>
                    </a:lnTo>
                    <a:lnTo>
                      <a:pt x="519" y="419"/>
                    </a:lnTo>
                    <a:lnTo>
                      <a:pt x="518" y="426"/>
                    </a:lnTo>
                    <a:lnTo>
                      <a:pt x="517" y="435"/>
                    </a:lnTo>
                    <a:lnTo>
                      <a:pt x="514" y="443"/>
                    </a:lnTo>
                    <a:lnTo>
                      <a:pt x="510" y="452"/>
                    </a:lnTo>
                    <a:lnTo>
                      <a:pt x="508" y="457"/>
                    </a:lnTo>
                    <a:lnTo>
                      <a:pt x="504" y="466"/>
                    </a:lnTo>
                    <a:lnTo>
                      <a:pt x="500" y="473"/>
                    </a:lnTo>
                    <a:lnTo>
                      <a:pt x="497" y="474"/>
                    </a:lnTo>
                    <a:lnTo>
                      <a:pt x="488" y="476"/>
                    </a:lnTo>
                    <a:lnTo>
                      <a:pt x="483" y="476"/>
                    </a:lnTo>
                    <a:lnTo>
                      <a:pt x="475" y="478"/>
                    </a:lnTo>
                    <a:lnTo>
                      <a:pt x="472" y="487"/>
                    </a:lnTo>
                    <a:lnTo>
                      <a:pt x="470" y="493"/>
                    </a:lnTo>
                    <a:lnTo>
                      <a:pt x="468" y="501"/>
                    </a:lnTo>
                    <a:lnTo>
                      <a:pt x="475" y="512"/>
                    </a:lnTo>
                    <a:lnTo>
                      <a:pt x="478" y="518"/>
                    </a:lnTo>
                    <a:lnTo>
                      <a:pt x="480" y="523"/>
                    </a:lnTo>
                    <a:lnTo>
                      <a:pt x="487" y="533"/>
                    </a:lnTo>
                    <a:lnTo>
                      <a:pt x="489" y="538"/>
                    </a:lnTo>
                    <a:lnTo>
                      <a:pt x="493" y="546"/>
                    </a:lnTo>
                    <a:lnTo>
                      <a:pt x="497" y="553"/>
                    </a:lnTo>
                    <a:lnTo>
                      <a:pt x="501" y="561"/>
                    </a:lnTo>
                    <a:lnTo>
                      <a:pt x="501" y="567"/>
                    </a:lnTo>
                    <a:lnTo>
                      <a:pt x="501" y="569"/>
                    </a:lnTo>
                    <a:lnTo>
                      <a:pt x="501" y="574"/>
                    </a:lnTo>
                    <a:lnTo>
                      <a:pt x="501" y="586"/>
                    </a:lnTo>
                    <a:lnTo>
                      <a:pt x="501" y="588"/>
                    </a:lnTo>
                    <a:lnTo>
                      <a:pt x="501" y="593"/>
                    </a:lnTo>
                    <a:lnTo>
                      <a:pt x="501" y="597"/>
                    </a:lnTo>
                    <a:lnTo>
                      <a:pt x="501" y="603"/>
                    </a:lnTo>
                    <a:lnTo>
                      <a:pt x="499" y="605"/>
                    </a:lnTo>
                    <a:lnTo>
                      <a:pt x="492" y="610"/>
                    </a:lnTo>
                    <a:lnTo>
                      <a:pt x="489" y="613"/>
                    </a:lnTo>
                    <a:lnTo>
                      <a:pt x="482" y="620"/>
                    </a:lnTo>
                    <a:lnTo>
                      <a:pt x="476" y="626"/>
                    </a:lnTo>
                    <a:lnTo>
                      <a:pt x="475" y="629"/>
                    </a:lnTo>
                    <a:lnTo>
                      <a:pt x="470" y="634"/>
                    </a:lnTo>
                    <a:lnTo>
                      <a:pt x="464" y="639"/>
                    </a:lnTo>
                    <a:lnTo>
                      <a:pt x="461" y="650"/>
                    </a:lnTo>
                    <a:lnTo>
                      <a:pt x="457" y="658"/>
                    </a:lnTo>
                    <a:lnTo>
                      <a:pt x="454" y="663"/>
                    </a:lnTo>
                    <a:lnTo>
                      <a:pt x="451" y="667"/>
                    </a:lnTo>
                    <a:lnTo>
                      <a:pt x="447" y="676"/>
                    </a:lnTo>
                    <a:lnTo>
                      <a:pt x="446" y="679"/>
                    </a:lnTo>
                    <a:lnTo>
                      <a:pt x="442" y="686"/>
                    </a:lnTo>
                    <a:lnTo>
                      <a:pt x="440" y="692"/>
                    </a:lnTo>
                    <a:lnTo>
                      <a:pt x="437" y="694"/>
                    </a:lnTo>
                    <a:lnTo>
                      <a:pt x="434" y="701"/>
                    </a:lnTo>
                    <a:lnTo>
                      <a:pt x="432" y="705"/>
                    </a:lnTo>
                    <a:lnTo>
                      <a:pt x="430" y="709"/>
                    </a:lnTo>
                    <a:lnTo>
                      <a:pt x="425" y="718"/>
                    </a:lnTo>
                    <a:lnTo>
                      <a:pt x="423" y="724"/>
                    </a:lnTo>
                    <a:lnTo>
                      <a:pt x="416" y="731"/>
                    </a:lnTo>
                    <a:lnTo>
                      <a:pt x="413" y="734"/>
                    </a:lnTo>
                    <a:lnTo>
                      <a:pt x="412" y="736"/>
                    </a:lnTo>
                    <a:lnTo>
                      <a:pt x="404" y="743"/>
                    </a:lnTo>
                    <a:lnTo>
                      <a:pt x="403" y="745"/>
                    </a:lnTo>
                    <a:lnTo>
                      <a:pt x="396" y="753"/>
                    </a:lnTo>
                    <a:lnTo>
                      <a:pt x="398" y="757"/>
                    </a:lnTo>
                    <a:lnTo>
                      <a:pt x="400" y="768"/>
                    </a:lnTo>
                    <a:lnTo>
                      <a:pt x="403" y="778"/>
                    </a:lnTo>
                    <a:lnTo>
                      <a:pt x="404" y="785"/>
                    </a:lnTo>
                    <a:lnTo>
                      <a:pt x="406" y="790"/>
                    </a:lnTo>
                    <a:lnTo>
                      <a:pt x="408" y="802"/>
                    </a:lnTo>
                    <a:lnTo>
                      <a:pt x="408" y="807"/>
                    </a:lnTo>
                    <a:lnTo>
                      <a:pt x="406" y="809"/>
                    </a:lnTo>
                    <a:lnTo>
                      <a:pt x="403" y="811"/>
                    </a:lnTo>
                    <a:lnTo>
                      <a:pt x="394" y="817"/>
                    </a:lnTo>
                    <a:lnTo>
                      <a:pt x="390" y="820"/>
                    </a:lnTo>
                    <a:lnTo>
                      <a:pt x="382" y="826"/>
                    </a:lnTo>
                    <a:lnTo>
                      <a:pt x="378" y="829"/>
                    </a:lnTo>
                    <a:lnTo>
                      <a:pt x="370" y="834"/>
                    </a:lnTo>
                    <a:lnTo>
                      <a:pt x="361" y="841"/>
                    </a:lnTo>
                    <a:lnTo>
                      <a:pt x="348" y="842"/>
                    </a:lnTo>
                    <a:lnTo>
                      <a:pt x="343" y="844"/>
                    </a:lnTo>
                    <a:lnTo>
                      <a:pt x="336" y="844"/>
                    </a:lnTo>
                    <a:lnTo>
                      <a:pt x="330" y="845"/>
                    </a:lnTo>
                    <a:lnTo>
                      <a:pt x="323" y="845"/>
                    </a:lnTo>
                    <a:lnTo>
                      <a:pt x="315" y="846"/>
                    </a:lnTo>
                    <a:lnTo>
                      <a:pt x="313" y="846"/>
                    </a:lnTo>
                    <a:lnTo>
                      <a:pt x="305" y="846"/>
                    </a:lnTo>
                    <a:lnTo>
                      <a:pt x="306" y="857"/>
                    </a:lnTo>
                    <a:lnTo>
                      <a:pt x="307" y="867"/>
                    </a:lnTo>
                    <a:lnTo>
                      <a:pt x="307" y="871"/>
                    </a:lnTo>
                    <a:lnTo>
                      <a:pt x="309" y="876"/>
                    </a:lnTo>
                    <a:lnTo>
                      <a:pt x="309" y="881"/>
                    </a:lnTo>
                    <a:lnTo>
                      <a:pt x="310" y="889"/>
                    </a:lnTo>
                    <a:lnTo>
                      <a:pt x="311" y="893"/>
                    </a:lnTo>
                    <a:lnTo>
                      <a:pt x="311" y="901"/>
                    </a:lnTo>
                    <a:lnTo>
                      <a:pt x="311" y="904"/>
                    </a:lnTo>
                    <a:lnTo>
                      <a:pt x="311" y="908"/>
                    </a:lnTo>
                    <a:lnTo>
                      <a:pt x="313" y="914"/>
                    </a:lnTo>
                    <a:lnTo>
                      <a:pt x="314" y="918"/>
                    </a:lnTo>
                    <a:lnTo>
                      <a:pt x="314" y="922"/>
                    </a:lnTo>
                    <a:lnTo>
                      <a:pt x="317" y="931"/>
                    </a:lnTo>
                    <a:lnTo>
                      <a:pt x="314" y="940"/>
                    </a:lnTo>
                    <a:lnTo>
                      <a:pt x="311" y="947"/>
                    </a:lnTo>
                    <a:lnTo>
                      <a:pt x="311" y="948"/>
                    </a:lnTo>
                    <a:lnTo>
                      <a:pt x="310" y="952"/>
                    </a:lnTo>
                    <a:lnTo>
                      <a:pt x="307" y="961"/>
                    </a:lnTo>
                    <a:lnTo>
                      <a:pt x="306" y="967"/>
                    </a:lnTo>
                    <a:lnTo>
                      <a:pt x="306" y="974"/>
                    </a:lnTo>
                    <a:lnTo>
                      <a:pt x="305" y="985"/>
                    </a:lnTo>
                    <a:lnTo>
                      <a:pt x="303" y="991"/>
                    </a:lnTo>
                    <a:lnTo>
                      <a:pt x="302" y="1001"/>
                    </a:lnTo>
                    <a:lnTo>
                      <a:pt x="302" y="1005"/>
                    </a:lnTo>
                    <a:lnTo>
                      <a:pt x="302" y="1008"/>
                    </a:lnTo>
                    <a:lnTo>
                      <a:pt x="302" y="1016"/>
                    </a:lnTo>
                    <a:lnTo>
                      <a:pt x="302" y="1025"/>
                    </a:lnTo>
                    <a:lnTo>
                      <a:pt x="302" y="1028"/>
                    </a:lnTo>
                    <a:lnTo>
                      <a:pt x="302" y="1029"/>
                    </a:lnTo>
                    <a:lnTo>
                      <a:pt x="302" y="1033"/>
                    </a:lnTo>
                    <a:lnTo>
                      <a:pt x="302" y="1036"/>
                    </a:lnTo>
                    <a:lnTo>
                      <a:pt x="302" y="1048"/>
                    </a:lnTo>
                    <a:lnTo>
                      <a:pt x="302" y="1054"/>
                    </a:lnTo>
                    <a:lnTo>
                      <a:pt x="302" y="1065"/>
                    </a:lnTo>
                    <a:lnTo>
                      <a:pt x="298" y="1069"/>
                    </a:lnTo>
                    <a:lnTo>
                      <a:pt x="292" y="1077"/>
                    </a:lnTo>
                    <a:lnTo>
                      <a:pt x="288" y="1082"/>
                    </a:lnTo>
                    <a:lnTo>
                      <a:pt x="286" y="1090"/>
                    </a:lnTo>
                    <a:lnTo>
                      <a:pt x="285" y="1095"/>
                    </a:lnTo>
                    <a:lnTo>
                      <a:pt x="284" y="1104"/>
                    </a:lnTo>
                    <a:lnTo>
                      <a:pt x="283" y="1109"/>
                    </a:lnTo>
                    <a:lnTo>
                      <a:pt x="281" y="1116"/>
                    </a:lnTo>
                    <a:lnTo>
                      <a:pt x="264" y="1109"/>
                    </a:lnTo>
                    <a:lnTo>
                      <a:pt x="252" y="1114"/>
                    </a:lnTo>
                    <a:lnTo>
                      <a:pt x="247" y="1112"/>
                    </a:lnTo>
                    <a:lnTo>
                      <a:pt x="208" y="1117"/>
                    </a:lnTo>
                    <a:lnTo>
                      <a:pt x="204" y="1117"/>
                    </a:lnTo>
                    <a:lnTo>
                      <a:pt x="192" y="1114"/>
                    </a:lnTo>
                    <a:lnTo>
                      <a:pt x="179" y="1118"/>
                    </a:lnTo>
                    <a:lnTo>
                      <a:pt x="178" y="1118"/>
                    </a:lnTo>
                    <a:lnTo>
                      <a:pt x="175" y="1118"/>
                    </a:lnTo>
                    <a:lnTo>
                      <a:pt x="171" y="1117"/>
                    </a:lnTo>
                    <a:lnTo>
                      <a:pt x="158" y="1116"/>
                    </a:lnTo>
                    <a:lnTo>
                      <a:pt x="144" y="1114"/>
                    </a:lnTo>
                    <a:lnTo>
                      <a:pt x="140" y="1124"/>
                    </a:lnTo>
                    <a:lnTo>
                      <a:pt x="133" y="1125"/>
                    </a:lnTo>
                    <a:lnTo>
                      <a:pt x="129" y="1134"/>
                    </a:lnTo>
                    <a:lnTo>
                      <a:pt x="123" y="1135"/>
                    </a:lnTo>
                    <a:lnTo>
                      <a:pt x="127" y="1143"/>
                    </a:lnTo>
                    <a:lnTo>
                      <a:pt x="125" y="1147"/>
                    </a:lnTo>
                    <a:lnTo>
                      <a:pt x="119" y="1149"/>
                    </a:lnTo>
                    <a:lnTo>
                      <a:pt x="107" y="1150"/>
                    </a:lnTo>
                    <a:lnTo>
                      <a:pt x="106" y="1159"/>
                    </a:lnTo>
                    <a:lnTo>
                      <a:pt x="101" y="1155"/>
                    </a:lnTo>
                    <a:lnTo>
                      <a:pt x="90" y="1158"/>
                    </a:lnTo>
                    <a:lnTo>
                      <a:pt x="86" y="1146"/>
                    </a:lnTo>
                    <a:lnTo>
                      <a:pt x="77" y="1147"/>
                    </a:lnTo>
                    <a:lnTo>
                      <a:pt x="65" y="1143"/>
                    </a:lnTo>
                    <a:lnTo>
                      <a:pt x="52" y="1150"/>
                    </a:lnTo>
                    <a:lnTo>
                      <a:pt x="51" y="1151"/>
                    </a:lnTo>
                    <a:lnTo>
                      <a:pt x="42" y="1146"/>
                    </a:lnTo>
                    <a:lnTo>
                      <a:pt x="42" y="1142"/>
                    </a:lnTo>
                    <a:lnTo>
                      <a:pt x="43" y="1142"/>
                    </a:lnTo>
                    <a:lnTo>
                      <a:pt x="46" y="1137"/>
                    </a:lnTo>
                    <a:lnTo>
                      <a:pt x="46" y="1132"/>
                    </a:lnTo>
                    <a:lnTo>
                      <a:pt x="43" y="1128"/>
                    </a:lnTo>
                    <a:lnTo>
                      <a:pt x="48" y="1126"/>
                    </a:lnTo>
                    <a:lnTo>
                      <a:pt x="56" y="1124"/>
                    </a:lnTo>
                    <a:lnTo>
                      <a:pt x="64" y="1116"/>
                    </a:lnTo>
                    <a:lnTo>
                      <a:pt x="69" y="1121"/>
                    </a:lnTo>
                    <a:lnTo>
                      <a:pt x="72" y="1125"/>
                    </a:lnTo>
                    <a:lnTo>
                      <a:pt x="76" y="1124"/>
                    </a:lnTo>
                    <a:lnTo>
                      <a:pt x="77" y="1124"/>
                    </a:lnTo>
                    <a:lnTo>
                      <a:pt x="77" y="1120"/>
                    </a:lnTo>
                    <a:lnTo>
                      <a:pt x="74" y="1118"/>
                    </a:lnTo>
                    <a:lnTo>
                      <a:pt x="73" y="1117"/>
                    </a:lnTo>
                    <a:lnTo>
                      <a:pt x="68" y="1114"/>
                    </a:lnTo>
                    <a:lnTo>
                      <a:pt x="74" y="1112"/>
                    </a:lnTo>
                    <a:lnTo>
                      <a:pt x="77" y="1111"/>
                    </a:lnTo>
                    <a:lnTo>
                      <a:pt x="84" y="1107"/>
                    </a:lnTo>
                    <a:lnTo>
                      <a:pt x="90" y="1107"/>
                    </a:lnTo>
                    <a:lnTo>
                      <a:pt x="101" y="1096"/>
                    </a:lnTo>
                    <a:lnTo>
                      <a:pt x="103" y="1094"/>
                    </a:lnTo>
                    <a:lnTo>
                      <a:pt x="104" y="1091"/>
                    </a:lnTo>
                    <a:lnTo>
                      <a:pt x="108" y="1087"/>
                    </a:lnTo>
                    <a:lnTo>
                      <a:pt x="111" y="1084"/>
                    </a:lnTo>
                    <a:lnTo>
                      <a:pt x="112" y="1082"/>
                    </a:lnTo>
                    <a:lnTo>
                      <a:pt x="116" y="1078"/>
                    </a:lnTo>
                    <a:lnTo>
                      <a:pt x="118" y="1077"/>
                    </a:lnTo>
                    <a:lnTo>
                      <a:pt x="119" y="1075"/>
                    </a:lnTo>
                    <a:lnTo>
                      <a:pt x="125" y="1067"/>
                    </a:lnTo>
                    <a:lnTo>
                      <a:pt x="129" y="1063"/>
                    </a:lnTo>
                    <a:lnTo>
                      <a:pt x="132" y="1060"/>
                    </a:lnTo>
                    <a:lnTo>
                      <a:pt x="131" y="1056"/>
                    </a:lnTo>
                    <a:lnTo>
                      <a:pt x="119" y="1065"/>
                    </a:lnTo>
                    <a:lnTo>
                      <a:pt x="119" y="1066"/>
                    </a:lnTo>
                    <a:lnTo>
                      <a:pt x="114" y="1071"/>
                    </a:lnTo>
                    <a:lnTo>
                      <a:pt x="110" y="1078"/>
                    </a:lnTo>
                    <a:lnTo>
                      <a:pt x="102" y="1086"/>
                    </a:lnTo>
                    <a:lnTo>
                      <a:pt x="99" y="1090"/>
                    </a:lnTo>
                    <a:lnTo>
                      <a:pt x="98" y="1091"/>
                    </a:lnTo>
                    <a:lnTo>
                      <a:pt x="93" y="1094"/>
                    </a:lnTo>
                    <a:lnTo>
                      <a:pt x="80" y="1103"/>
                    </a:lnTo>
                    <a:lnTo>
                      <a:pt x="76" y="1104"/>
                    </a:lnTo>
                    <a:lnTo>
                      <a:pt x="68" y="1100"/>
                    </a:lnTo>
                    <a:lnTo>
                      <a:pt x="64" y="1099"/>
                    </a:lnTo>
                    <a:lnTo>
                      <a:pt x="67" y="1094"/>
                    </a:lnTo>
                    <a:lnTo>
                      <a:pt x="70" y="1091"/>
                    </a:lnTo>
                    <a:lnTo>
                      <a:pt x="76" y="1095"/>
                    </a:lnTo>
                    <a:lnTo>
                      <a:pt x="81" y="1090"/>
                    </a:lnTo>
                    <a:lnTo>
                      <a:pt x="78" y="1088"/>
                    </a:lnTo>
                    <a:lnTo>
                      <a:pt x="74" y="1087"/>
                    </a:lnTo>
                    <a:lnTo>
                      <a:pt x="70" y="1086"/>
                    </a:lnTo>
                    <a:lnTo>
                      <a:pt x="73" y="1083"/>
                    </a:lnTo>
                    <a:lnTo>
                      <a:pt x="70" y="1079"/>
                    </a:lnTo>
                    <a:lnTo>
                      <a:pt x="61" y="1082"/>
                    </a:lnTo>
                    <a:lnTo>
                      <a:pt x="68" y="1077"/>
                    </a:lnTo>
                    <a:lnTo>
                      <a:pt x="74" y="1078"/>
                    </a:lnTo>
                    <a:lnTo>
                      <a:pt x="77" y="1077"/>
                    </a:lnTo>
                    <a:lnTo>
                      <a:pt x="78" y="1077"/>
                    </a:lnTo>
                    <a:lnTo>
                      <a:pt x="74" y="1074"/>
                    </a:lnTo>
                    <a:lnTo>
                      <a:pt x="72" y="1071"/>
                    </a:lnTo>
                    <a:lnTo>
                      <a:pt x="67" y="1071"/>
                    </a:lnTo>
                    <a:lnTo>
                      <a:pt x="61" y="1073"/>
                    </a:lnTo>
                    <a:lnTo>
                      <a:pt x="60" y="1075"/>
                    </a:lnTo>
                    <a:lnTo>
                      <a:pt x="57" y="1077"/>
                    </a:lnTo>
                    <a:lnTo>
                      <a:pt x="53" y="1077"/>
                    </a:lnTo>
                    <a:lnTo>
                      <a:pt x="57" y="1070"/>
                    </a:lnTo>
                    <a:lnTo>
                      <a:pt x="59" y="1069"/>
                    </a:lnTo>
                    <a:lnTo>
                      <a:pt x="60" y="1066"/>
                    </a:lnTo>
                    <a:lnTo>
                      <a:pt x="61" y="1065"/>
                    </a:lnTo>
                    <a:lnTo>
                      <a:pt x="64" y="1061"/>
                    </a:lnTo>
                    <a:lnTo>
                      <a:pt x="67" y="1061"/>
                    </a:lnTo>
                    <a:lnTo>
                      <a:pt x="72" y="1061"/>
                    </a:lnTo>
                    <a:lnTo>
                      <a:pt x="73" y="1058"/>
                    </a:lnTo>
                    <a:lnTo>
                      <a:pt x="74" y="1057"/>
                    </a:lnTo>
                    <a:lnTo>
                      <a:pt x="74" y="1056"/>
                    </a:lnTo>
                    <a:lnTo>
                      <a:pt x="70" y="1054"/>
                    </a:lnTo>
                    <a:lnTo>
                      <a:pt x="74" y="1048"/>
                    </a:lnTo>
                    <a:lnTo>
                      <a:pt x="76" y="1048"/>
                    </a:lnTo>
                    <a:lnTo>
                      <a:pt x="78" y="1045"/>
                    </a:lnTo>
                    <a:lnTo>
                      <a:pt x="74" y="1044"/>
                    </a:lnTo>
                    <a:lnTo>
                      <a:pt x="73" y="1044"/>
                    </a:lnTo>
                    <a:lnTo>
                      <a:pt x="69" y="1046"/>
                    </a:lnTo>
                    <a:lnTo>
                      <a:pt x="69" y="1048"/>
                    </a:lnTo>
                    <a:lnTo>
                      <a:pt x="68" y="1048"/>
                    </a:lnTo>
                    <a:lnTo>
                      <a:pt x="63" y="1056"/>
                    </a:lnTo>
                    <a:lnTo>
                      <a:pt x="61" y="1056"/>
                    </a:lnTo>
                    <a:lnTo>
                      <a:pt x="56" y="1057"/>
                    </a:lnTo>
                    <a:lnTo>
                      <a:pt x="51" y="1053"/>
                    </a:lnTo>
                    <a:lnTo>
                      <a:pt x="52" y="1065"/>
                    </a:lnTo>
                    <a:lnTo>
                      <a:pt x="51" y="1070"/>
                    </a:lnTo>
                    <a:lnTo>
                      <a:pt x="50" y="1070"/>
                    </a:lnTo>
                    <a:lnTo>
                      <a:pt x="44" y="1075"/>
                    </a:lnTo>
                    <a:lnTo>
                      <a:pt x="43" y="1077"/>
                    </a:lnTo>
                    <a:lnTo>
                      <a:pt x="32" y="1082"/>
                    </a:lnTo>
                    <a:lnTo>
                      <a:pt x="32" y="1079"/>
                    </a:lnTo>
                    <a:lnTo>
                      <a:pt x="32" y="1077"/>
                    </a:lnTo>
                    <a:lnTo>
                      <a:pt x="40" y="1061"/>
                    </a:lnTo>
                    <a:lnTo>
                      <a:pt x="35" y="1060"/>
                    </a:lnTo>
                    <a:lnTo>
                      <a:pt x="38" y="1056"/>
                    </a:lnTo>
                    <a:lnTo>
                      <a:pt x="40" y="1050"/>
                    </a:lnTo>
                    <a:lnTo>
                      <a:pt x="42" y="1042"/>
                    </a:lnTo>
                    <a:lnTo>
                      <a:pt x="43" y="1042"/>
                    </a:lnTo>
                    <a:lnTo>
                      <a:pt x="48" y="1044"/>
                    </a:lnTo>
                    <a:lnTo>
                      <a:pt x="51" y="1045"/>
                    </a:lnTo>
                    <a:lnTo>
                      <a:pt x="56" y="1040"/>
                    </a:lnTo>
                    <a:lnTo>
                      <a:pt x="52" y="1040"/>
                    </a:lnTo>
                    <a:lnTo>
                      <a:pt x="51" y="1040"/>
                    </a:lnTo>
                    <a:lnTo>
                      <a:pt x="47" y="1040"/>
                    </a:lnTo>
                    <a:lnTo>
                      <a:pt x="44" y="1040"/>
                    </a:lnTo>
                    <a:lnTo>
                      <a:pt x="47" y="1032"/>
                    </a:lnTo>
                    <a:lnTo>
                      <a:pt x="56" y="1024"/>
                    </a:lnTo>
                    <a:lnTo>
                      <a:pt x="65" y="1019"/>
                    </a:lnTo>
                    <a:lnTo>
                      <a:pt x="65" y="1018"/>
                    </a:lnTo>
                    <a:lnTo>
                      <a:pt x="65" y="1014"/>
                    </a:lnTo>
                    <a:lnTo>
                      <a:pt x="60" y="1012"/>
                    </a:lnTo>
                    <a:lnTo>
                      <a:pt x="53" y="1019"/>
                    </a:lnTo>
                    <a:lnTo>
                      <a:pt x="48" y="1024"/>
                    </a:lnTo>
                    <a:lnTo>
                      <a:pt x="47" y="1025"/>
                    </a:lnTo>
                    <a:lnTo>
                      <a:pt x="48" y="1016"/>
                    </a:lnTo>
                    <a:lnTo>
                      <a:pt x="53" y="1008"/>
                    </a:lnTo>
                    <a:lnTo>
                      <a:pt x="56" y="1003"/>
                    </a:lnTo>
                    <a:lnTo>
                      <a:pt x="56" y="995"/>
                    </a:lnTo>
                    <a:lnTo>
                      <a:pt x="56" y="993"/>
                    </a:lnTo>
                    <a:lnTo>
                      <a:pt x="59" y="986"/>
                    </a:lnTo>
                    <a:lnTo>
                      <a:pt x="61" y="988"/>
                    </a:lnTo>
                    <a:lnTo>
                      <a:pt x="64" y="990"/>
                    </a:lnTo>
                    <a:lnTo>
                      <a:pt x="64" y="991"/>
                    </a:lnTo>
                    <a:lnTo>
                      <a:pt x="63" y="999"/>
                    </a:lnTo>
                    <a:lnTo>
                      <a:pt x="70" y="1006"/>
                    </a:lnTo>
                    <a:lnTo>
                      <a:pt x="77" y="1016"/>
                    </a:lnTo>
                    <a:lnTo>
                      <a:pt x="74" y="1024"/>
                    </a:lnTo>
                    <a:lnTo>
                      <a:pt x="78" y="1033"/>
                    </a:lnTo>
                    <a:lnTo>
                      <a:pt x="80" y="1036"/>
                    </a:lnTo>
                    <a:lnTo>
                      <a:pt x="81" y="1040"/>
                    </a:lnTo>
                    <a:lnTo>
                      <a:pt x="85" y="1042"/>
                    </a:lnTo>
                    <a:lnTo>
                      <a:pt x="84" y="1037"/>
                    </a:lnTo>
                    <a:lnTo>
                      <a:pt x="84" y="1033"/>
                    </a:lnTo>
                    <a:lnTo>
                      <a:pt x="78" y="1027"/>
                    </a:lnTo>
                    <a:lnTo>
                      <a:pt x="80" y="1025"/>
                    </a:lnTo>
                    <a:lnTo>
                      <a:pt x="82" y="1023"/>
                    </a:lnTo>
                    <a:lnTo>
                      <a:pt x="87" y="1024"/>
                    </a:lnTo>
                    <a:lnTo>
                      <a:pt x="87" y="1033"/>
                    </a:lnTo>
                    <a:lnTo>
                      <a:pt x="93" y="1029"/>
                    </a:lnTo>
                    <a:lnTo>
                      <a:pt x="97" y="1039"/>
                    </a:lnTo>
                    <a:lnTo>
                      <a:pt x="102" y="1040"/>
                    </a:lnTo>
                    <a:lnTo>
                      <a:pt x="102" y="1037"/>
                    </a:lnTo>
                    <a:lnTo>
                      <a:pt x="102" y="1035"/>
                    </a:lnTo>
                    <a:lnTo>
                      <a:pt x="95" y="1027"/>
                    </a:lnTo>
                    <a:lnTo>
                      <a:pt x="98" y="1024"/>
                    </a:lnTo>
                    <a:lnTo>
                      <a:pt x="108" y="1023"/>
                    </a:lnTo>
                    <a:lnTo>
                      <a:pt x="111" y="1022"/>
                    </a:lnTo>
                    <a:lnTo>
                      <a:pt x="111" y="1019"/>
                    </a:lnTo>
                    <a:lnTo>
                      <a:pt x="108" y="1019"/>
                    </a:lnTo>
                    <a:lnTo>
                      <a:pt x="97" y="1020"/>
                    </a:lnTo>
                    <a:lnTo>
                      <a:pt x="95" y="1018"/>
                    </a:lnTo>
                    <a:lnTo>
                      <a:pt x="94" y="1015"/>
                    </a:lnTo>
                    <a:lnTo>
                      <a:pt x="93" y="1015"/>
                    </a:lnTo>
                    <a:lnTo>
                      <a:pt x="91" y="1012"/>
                    </a:lnTo>
                    <a:lnTo>
                      <a:pt x="89" y="1008"/>
                    </a:lnTo>
                    <a:lnTo>
                      <a:pt x="94" y="1007"/>
                    </a:lnTo>
                    <a:lnTo>
                      <a:pt x="97" y="1003"/>
                    </a:lnTo>
                    <a:lnTo>
                      <a:pt x="97" y="1002"/>
                    </a:lnTo>
                    <a:lnTo>
                      <a:pt x="94" y="1001"/>
                    </a:lnTo>
                    <a:lnTo>
                      <a:pt x="90" y="999"/>
                    </a:lnTo>
                    <a:lnTo>
                      <a:pt x="90" y="997"/>
                    </a:lnTo>
                    <a:lnTo>
                      <a:pt x="90" y="988"/>
                    </a:lnTo>
                    <a:lnTo>
                      <a:pt x="87" y="995"/>
                    </a:lnTo>
                    <a:lnTo>
                      <a:pt x="87" y="998"/>
                    </a:lnTo>
                    <a:lnTo>
                      <a:pt x="87" y="1005"/>
                    </a:lnTo>
                    <a:lnTo>
                      <a:pt x="84" y="1006"/>
                    </a:lnTo>
                    <a:lnTo>
                      <a:pt x="81" y="1006"/>
                    </a:lnTo>
                    <a:lnTo>
                      <a:pt x="78" y="1005"/>
                    </a:lnTo>
                    <a:lnTo>
                      <a:pt x="78" y="1003"/>
                    </a:lnTo>
                    <a:lnTo>
                      <a:pt x="84" y="998"/>
                    </a:lnTo>
                    <a:lnTo>
                      <a:pt x="80" y="999"/>
                    </a:lnTo>
                    <a:lnTo>
                      <a:pt x="76" y="1001"/>
                    </a:lnTo>
                    <a:lnTo>
                      <a:pt x="72" y="995"/>
                    </a:lnTo>
                    <a:lnTo>
                      <a:pt x="72" y="993"/>
                    </a:lnTo>
                    <a:lnTo>
                      <a:pt x="72" y="990"/>
                    </a:lnTo>
                    <a:lnTo>
                      <a:pt x="72" y="989"/>
                    </a:lnTo>
                    <a:lnTo>
                      <a:pt x="70" y="986"/>
                    </a:lnTo>
                    <a:lnTo>
                      <a:pt x="68" y="981"/>
                    </a:lnTo>
                    <a:lnTo>
                      <a:pt x="69" y="973"/>
                    </a:lnTo>
                    <a:lnTo>
                      <a:pt x="74" y="963"/>
                    </a:lnTo>
                    <a:lnTo>
                      <a:pt x="80" y="955"/>
                    </a:lnTo>
                    <a:lnTo>
                      <a:pt x="81" y="953"/>
                    </a:lnTo>
                    <a:lnTo>
                      <a:pt x="86" y="950"/>
                    </a:lnTo>
                    <a:lnTo>
                      <a:pt x="94" y="959"/>
                    </a:lnTo>
                    <a:lnTo>
                      <a:pt x="94" y="960"/>
                    </a:lnTo>
                    <a:lnTo>
                      <a:pt x="95" y="964"/>
                    </a:lnTo>
                    <a:lnTo>
                      <a:pt x="97" y="969"/>
                    </a:lnTo>
                    <a:lnTo>
                      <a:pt x="98" y="970"/>
                    </a:lnTo>
                    <a:lnTo>
                      <a:pt x="99" y="973"/>
                    </a:lnTo>
                    <a:lnTo>
                      <a:pt x="106" y="974"/>
                    </a:lnTo>
                    <a:lnTo>
                      <a:pt x="107" y="976"/>
                    </a:lnTo>
                    <a:lnTo>
                      <a:pt x="111" y="985"/>
                    </a:lnTo>
                    <a:lnTo>
                      <a:pt x="119" y="984"/>
                    </a:lnTo>
                    <a:lnTo>
                      <a:pt x="114" y="978"/>
                    </a:lnTo>
                    <a:lnTo>
                      <a:pt x="115" y="973"/>
                    </a:lnTo>
                    <a:lnTo>
                      <a:pt x="108" y="970"/>
                    </a:lnTo>
                    <a:lnTo>
                      <a:pt x="106" y="969"/>
                    </a:lnTo>
                    <a:lnTo>
                      <a:pt x="102" y="968"/>
                    </a:lnTo>
                    <a:lnTo>
                      <a:pt x="103" y="967"/>
                    </a:lnTo>
                    <a:lnTo>
                      <a:pt x="103" y="960"/>
                    </a:lnTo>
                    <a:lnTo>
                      <a:pt x="103" y="959"/>
                    </a:lnTo>
                    <a:lnTo>
                      <a:pt x="98" y="952"/>
                    </a:lnTo>
                    <a:lnTo>
                      <a:pt x="90" y="943"/>
                    </a:lnTo>
                    <a:lnTo>
                      <a:pt x="95" y="936"/>
                    </a:lnTo>
                    <a:lnTo>
                      <a:pt x="98" y="934"/>
                    </a:lnTo>
                    <a:lnTo>
                      <a:pt x="101" y="929"/>
                    </a:lnTo>
                    <a:lnTo>
                      <a:pt x="106" y="936"/>
                    </a:lnTo>
                    <a:lnTo>
                      <a:pt x="107" y="938"/>
                    </a:lnTo>
                    <a:lnTo>
                      <a:pt x="110" y="939"/>
                    </a:lnTo>
                    <a:lnTo>
                      <a:pt x="108" y="936"/>
                    </a:lnTo>
                    <a:lnTo>
                      <a:pt x="107" y="933"/>
                    </a:lnTo>
                    <a:lnTo>
                      <a:pt x="108" y="925"/>
                    </a:lnTo>
                    <a:lnTo>
                      <a:pt x="107" y="919"/>
                    </a:lnTo>
                    <a:lnTo>
                      <a:pt x="103" y="923"/>
                    </a:lnTo>
                    <a:lnTo>
                      <a:pt x="101" y="923"/>
                    </a:lnTo>
                    <a:lnTo>
                      <a:pt x="98" y="923"/>
                    </a:lnTo>
                    <a:lnTo>
                      <a:pt x="101" y="917"/>
                    </a:lnTo>
                    <a:lnTo>
                      <a:pt x="103" y="909"/>
                    </a:lnTo>
                    <a:lnTo>
                      <a:pt x="106" y="902"/>
                    </a:lnTo>
                    <a:lnTo>
                      <a:pt x="106" y="900"/>
                    </a:lnTo>
                    <a:lnTo>
                      <a:pt x="112" y="895"/>
                    </a:lnTo>
                    <a:lnTo>
                      <a:pt x="114" y="893"/>
                    </a:lnTo>
                    <a:lnTo>
                      <a:pt x="119" y="888"/>
                    </a:lnTo>
                    <a:lnTo>
                      <a:pt x="122" y="887"/>
                    </a:lnTo>
                    <a:lnTo>
                      <a:pt x="127" y="891"/>
                    </a:lnTo>
                    <a:lnTo>
                      <a:pt x="135" y="898"/>
                    </a:lnTo>
                    <a:lnTo>
                      <a:pt x="144" y="902"/>
                    </a:lnTo>
                    <a:lnTo>
                      <a:pt x="145" y="902"/>
                    </a:lnTo>
                    <a:lnTo>
                      <a:pt x="150" y="908"/>
                    </a:lnTo>
                    <a:lnTo>
                      <a:pt x="153" y="912"/>
                    </a:lnTo>
                    <a:lnTo>
                      <a:pt x="156" y="917"/>
                    </a:lnTo>
                    <a:lnTo>
                      <a:pt x="159" y="926"/>
                    </a:lnTo>
                    <a:lnTo>
                      <a:pt x="161" y="916"/>
                    </a:lnTo>
                    <a:lnTo>
                      <a:pt x="159" y="905"/>
                    </a:lnTo>
                    <a:lnTo>
                      <a:pt x="156" y="897"/>
                    </a:lnTo>
                    <a:lnTo>
                      <a:pt x="153" y="895"/>
                    </a:lnTo>
                    <a:lnTo>
                      <a:pt x="144" y="893"/>
                    </a:lnTo>
                    <a:lnTo>
                      <a:pt x="142" y="891"/>
                    </a:lnTo>
                    <a:lnTo>
                      <a:pt x="136" y="887"/>
                    </a:lnTo>
                    <a:lnTo>
                      <a:pt x="133" y="885"/>
                    </a:lnTo>
                    <a:lnTo>
                      <a:pt x="132" y="884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9" y="870"/>
                    </a:lnTo>
                    <a:lnTo>
                      <a:pt x="137" y="866"/>
                    </a:lnTo>
                    <a:lnTo>
                      <a:pt x="146" y="861"/>
                    </a:lnTo>
                    <a:lnTo>
                      <a:pt x="142" y="859"/>
                    </a:lnTo>
                    <a:lnTo>
                      <a:pt x="133" y="863"/>
                    </a:lnTo>
                    <a:lnTo>
                      <a:pt x="124" y="867"/>
                    </a:lnTo>
                    <a:lnTo>
                      <a:pt x="119" y="867"/>
                    </a:lnTo>
                    <a:lnTo>
                      <a:pt x="112" y="867"/>
                    </a:lnTo>
                    <a:lnTo>
                      <a:pt x="111" y="866"/>
                    </a:lnTo>
                    <a:lnTo>
                      <a:pt x="106" y="867"/>
                    </a:lnTo>
                    <a:lnTo>
                      <a:pt x="110" y="858"/>
                    </a:lnTo>
                    <a:lnTo>
                      <a:pt x="119" y="849"/>
                    </a:lnTo>
                    <a:lnTo>
                      <a:pt x="122" y="847"/>
                    </a:lnTo>
                    <a:lnTo>
                      <a:pt x="137" y="840"/>
                    </a:lnTo>
                    <a:lnTo>
                      <a:pt x="140" y="840"/>
                    </a:lnTo>
                    <a:lnTo>
                      <a:pt x="150" y="837"/>
                    </a:lnTo>
                    <a:lnTo>
                      <a:pt x="156" y="836"/>
                    </a:lnTo>
                    <a:lnTo>
                      <a:pt x="170" y="828"/>
                    </a:lnTo>
                    <a:lnTo>
                      <a:pt x="180" y="823"/>
                    </a:lnTo>
                    <a:lnTo>
                      <a:pt x="195" y="820"/>
                    </a:lnTo>
                    <a:lnTo>
                      <a:pt x="199" y="820"/>
                    </a:lnTo>
                    <a:lnTo>
                      <a:pt x="203" y="820"/>
                    </a:lnTo>
                    <a:lnTo>
                      <a:pt x="203" y="824"/>
                    </a:lnTo>
                    <a:lnTo>
                      <a:pt x="197" y="826"/>
                    </a:lnTo>
                    <a:lnTo>
                      <a:pt x="196" y="830"/>
                    </a:lnTo>
                    <a:lnTo>
                      <a:pt x="201" y="830"/>
                    </a:lnTo>
                    <a:lnTo>
                      <a:pt x="205" y="829"/>
                    </a:lnTo>
                    <a:lnTo>
                      <a:pt x="204" y="834"/>
                    </a:lnTo>
                    <a:lnTo>
                      <a:pt x="204" y="837"/>
                    </a:lnTo>
                    <a:lnTo>
                      <a:pt x="199" y="845"/>
                    </a:lnTo>
                    <a:lnTo>
                      <a:pt x="200" y="851"/>
                    </a:lnTo>
                    <a:lnTo>
                      <a:pt x="209" y="840"/>
                    </a:lnTo>
                    <a:lnTo>
                      <a:pt x="216" y="838"/>
                    </a:lnTo>
                    <a:lnTo>
                      <a:pt x="218" y="838"/>
                    </a:lnTo>
                    <a:lnTo>
                      <a:pt x="225" y="838"/>
                    </a:lnTo>
                    <a:lnTo>
                      <a:pt x="226" y="840"/>
                    </a:lnTo>
                    <a:lnTo>
                      <a:pt x="228" y="841"/>
                    </a:lnTo>
                    <a:lnTo>
                      <a:pt x="228" y="842"/>
                    </a:lnTo>
                    <a:lnTo>
                      <a:pt x="230" y="841"/>
                    </a:lnTo>
                    <a:lnTo>
                      <a:pt x="233" y="838"/>
                    </a:lnTo>
                    <a:lnTo>
                      <a:pt x="229" y="832"/>
                    </a:lnTo>
                    <a:lnTo>
                      <a:pt x="221" y="830"/>
                    </a:lnTo>
                    <a:lnTo>
                      <a:pt x="214" y="832"/>
                    </a:lnTo>
                    <a:lnTo>
                      <a:pt x="212" y="825"/>
                    </a:lnTo>
                    <a:lnTo>
                      <a:pt x="209" y="819"/>
                    </a:lnTo>
                    <a:lnTo>
                      <a:pt x="214" y="817"/>
                    </a:lnTo>
                    <a:lnTo>
                      <a:pt x="222" y="816"/>
                    </a:lnTo>
                    <a:lnTo>
                      <a:pt x="228" y="817"/>
                    </a:lnTo>
                    <a:lnTo>
                      <a:pt x="228" y="824"/>
                    </a:lnTo>
                    <a:lnTo>
                      <a:pt x="237" y="823"/>
                    </a:lnTo>
                    <a:lnTo>
                      <a:pt x="238" y="821"/>
                    </a:lnTo>
                    <a:lnTo>
                      <a:pt x="247" y="817"/>
                    </a:lnTo>
                    <a:lnTo>
                      <a:pt x="250" y="809"/>
                    </a:lnTo>
                    <a:lnTo>
                      <a:pt x="264" y="800"/>
                    </a:lnTo>
                    <a:lnTo>
                      <a:pt x="266" y="795"/>
                    </a:lnTo>
                    <a:lnTo>
                      <a:pt x="266" y="794"/>
                    </a:lnTo>
                    <a:lnTo>
                      <a:pt x="264" y="791"/>
                    </a:lnTo>
                    <a:lnTo>
                      <a:pt x="256" y="796"/>
                    </a:lnTo>
                    <a:lnTo>
                      <a:pt x="245" y="800"/>
                    </a:lnTo>
                    <a:lnTo>
                      <a:pt x="239" y="807"/>
                    </a:lnTo>
                    <a:lnTo>
                      <a:pt x="230" y="811"/>
                    </a:lnTo>
                    <a:lnTo>
                      <a:pt x="224" y="807"/>
                    </a:lnTo>
                    <a:lnTo>
                      <a:pt x="222" y="808"/>
                    </a:lnTo>
                    <a:lnTo>
                      <a:pt x="220" y="809"/>
                    </a:lnTo>
                    <a:lnTo>
                      <a:pt x="211" y="816"/>
                    </a:lnTo>
                    <a:lnTo>
                      <a:pt x="205" y="813"/>
                    </a:lnTo>
                    <a:lnTo>
                      <a:pt x="212" y="803"/>
                    </a:lnTo>
                    <a:lnTo>
                      <a:pt x="204" y="803"/>
                    </a:lnTo>
                    <a:lnTo>
                      <a:pt x="195" y="812"/>
                    </a:lnTo>
                    <a:lnTo>
                      <a:pt x="192" y="813"/>
                    </a:lnTo>
                    <a:lnTo>
                      <a:pt x="184" y="816"/>
                    </a:lnTo>
                    <a:lnTo>
                      <a:pt x="178" y="812"/>
                    </a:lnTo>
                    <a:lnTo>
                      <a:pt x="176" y="813"/>
                    </a:lnTo>
                    <a:lnTo>
                      <a:pt x="170" y="817"/>
                    </a:lnTo>
                    <a:lnTo>
                      <a:pt x="162" y="825"/>
                    </a:lnTo>
                    <a:lnTo>
                      <a:pt x="156" y="828"/>
                    </a:lnTo>
                    <a:lnTo>
                      <a:pt x="150" y="830"/>
                    </a:lnTo>
                    <a:lnTo>
                      <a:pt x="145" y="829"/>
                    </a:lnTo>
                    <a:lnTo>
                      <a:pt x="144" y="826"/>
                    </a:lnTo>
                    <a:lnTo>
                      <a:pt x="144" y="825"/>
                    </a:lnTo>
                    <a:lnTo>
                      <a:pt x="154" y="817"/>
                    </a:lnTo>
                    <a:lnTo>
                      <a:pt x="161" y="812"/>
                    </a:lnTo>
                    <a:lnTo>
                      <a:pt x="167" y="808"/>
                    </a:lnTo>
                    <a:lnTo>
                      <a:pt x="175" y="804"/>
                    </a:lnTo>
                    <a:lnTo>
                      <a:pt x="180" y="802"/>
                    </a:lnTo>
                    <a:lnTo>
                      <a:pt x="195" y="800"/>
                    </a:lnTo>
                    <a:lnTo>
                      <a:pt x="203" y="800"/>
                    </a:lnTo>
                    <a:lnTo>
                      <a:pt x="204" y="798"/>
                    </a:lnTo>
                    <a:lnTo>
                      <a:pt x="195" y="795"/>
                    </a:lnTo>
                    <a:lnTo>
                      <a:pt x="195" y="791"/>
                    </a:lnTo>
                    <a:lnTo>
                      <a:pt x="192" y="787"/>
                    </a:lnTo>
                    <a:lnTo>
                      <a:pt x="186" y="791"/>
                    </a:lnTo>
                    <a:lnTo>
                      <a:pt x="182" y="794"/>
                    </a:lnTo>
                    <a:lnTo>
                      <a:pt x="170" y="796"/>
                    </a:lnTo>
                    <a:lnTo>
                      <a:pt x="165" y="798"/>
                    </a:lnTo>
                    <a:lnTo>
                      <a:pt x="161" y="799"/>
                    </a:lnTo>
                    <a:lnTo>
                      <a:pt x="159" y="792"/>
                    </a:lnTo>
                    <a:lnTo>
                      <a:pt x="153" y="795"/>
                    </a:lnTo>
                    <a:lnTo>
                      <a:pt x="144" y="790"/>
                    </a:lnTo>
                    <a:lnTo>
                      <a:pt x="146" y="783"/>
                    </a:lnTo>
                    <a:lnTo>
                      <a:pt x="161" y="775"/>
                    </a:lnTo>
                    <a:lnTo>
                      <a:pt x="162" y="769"/>
                    </a:lnTo>
                    <a:lnTo>
                      <a:pt x="161" y="764"/>
                    </a:lnTo>
                    <a:lnTo>
                      <a:pt x="154" y="757"/>
                    </a:lnTo>
                    <a:lnTo>
                      <a:pt x="162" y="757"/>
                    </a:lnTo>
                    <a:lnTo>
                      <a:pt x="156" y="749"/>
                    </a:lnTo>
                    <a:lnTo>
                      <a:pt x="149" y="745"/>
                    </a:lnTo>
                    <a:lnTo>
                      <a:pt x="142" y="741"/>
                    </a:lnTo>
                    <a:lnTo>
                      <a:pt x="146" y="739"/>
                    </a:lnTo>
                    <a:lnTo>
                      <a:pt x="148" y="739"/>
                    </a:lnTo>
                    <a:lnTo>
                      <a:pt x="157" y="735"/>
                    </a:lnTo>
                    <a:lnTo>
                      <a:pt x="162" y="740"/>
                    </a:lnTo>
                    <a:lnTo>
                      <a:pt x="165" y="744"/>
                    </a:lnTo>
                    <a:lnTo>
                      <a:pt x="169" y="749"/>
                    </a:lnTo>
                    <a:lnTo>
                      <a:pt x="171" y="753"/>
                    </a:lnTo>
                    <a:lnTo>
                      <a:pt x="167" y="761"/>
                    </a:lnTo>
                    <a:lnTo>
                      <a:pt x="176" y="761"/>
                    </a:lnTo>
                    <a:lnTo>
                      <a:pt x="190" y="757"/>
                    </a:lnTo>
                    <a:lnTo>
                      <a:pt x="187" y="756"/>
                    </a:lnTo>
                    <a:lnTo>
                      <a:pt x="176" y="752"/>
                    </a:lnTo>
                    <a:lnTo>
                      <a:pt x="178" y="745"/>
                    </a:lnTo>
                    <a:lnTo>
                      <a:pt x="174" y="740"/>
                    </a:lnTo>
                    <a:lnTo>
                      <a:pt x="187" y="739"/>
                    </a:lnTo>
                    <a:lnTo>
                      <a:pt x="197" y="736"/>
                    </a:lnTo>
                    <a:lnTo>
                      <a:pt x="214" y="744"/>
                    </a:lnTo>
                    <a:lnTo>
                      <a:pt x="214" y="739"/>
                    </a:lnTo>
                    <a:lnTo>
                      <a:pt x="204" y="732"/>
                    </a:lnTo>
                    <a:lnTo>
                      <a:pt x="199" y="731"/>
                    </a:lnTo>
                    <a:lnTo>
                      <a:pt x="208" y="724"/>
                    </a:lnTo>
                    <a:lnTo>
                      <a:pt x="216" y="722"/>
                    </a:lnTo>
                    <a:lnTo>
                      <a:pt x="225" y="723"/>
                    </a:lnTo>
                    <a:lnTo>
                      <a:pt x="222" y="719"/>
                    </a:lnTo>
                    <a:lnTo>
                      <a:pt x="214" y="717"/>
                    </a:lnTo>
                    <a:lnTo>
                      <a:pt x="208" y="718"/>
                    </a:lnTo>
                    <a:lnTo>
                      <a:pt x="205" y="718"/>
                    </a:lnTo>
                    <a:lnTo>
                      <a:pt x="194" y="731"/>
                    </a:lnTo>
                    <a:lnTo>
                      <a:pt x="178" y="731"/>
                    </a:lnTo>
                    <a:lnTo>
                      <a:pt x="169" y="732"/>
                    </a:lnTo>
                    <a:lnTo>
                      <a:pt x="174" y="720"/>
                    </a:lnTo>
                    <a:lnTo>
                      <a:pt x="174" y="719"/>
                    </a:lnTo>
                    <a:lnTo>
                      <a:pt x="179" y="717"/>
                    </a:lnTo>
                    <a:lnTo>
                      <a:pt x="186" y="714"/>
                    </a:lnTo>
                    <a:lnTo>
                      <a:pt x="182" y="710"/>
                    </a:lnTo>
                    <a:lnTo>
                      <a:pt x="170" y="710"/>
                    </a:lnTo>
                    <a:lnTo>
                      <a:pt x="170" y="709"/>
                    </a:lnTo>
                    <a:lnTo>
                      <a:pt x="165" y="703"/>
                    </a:lnTo>
                    <a:lnTo>
                      <a:pt x="176" y="702"/>
                    </a:lnTo>
                    <a:lnTo>
                      <a:pt x="188" y="703"/>
                    </a:lnTo>
                    <a:lnTo>
                      <a:pt x="194" y="706"/>
                    </a:lnTo>
                    <a:lnTo>
                      <a:pt x="205" y="709"/>
                    </a:lnTo>
                    <a:lnTo>
                      <a:pt x="204" y="705"/>
                    </a:lnTo>
                    <a:lnTo>
                      <a:pt x="200" y="702"/>
                    </a:lnTo>
                    <a:lnTo>
                      <a:pt x="196" y="701"/>
                    </a:lnTo>
                    <a:lnTo>
                      <a:pt x="180" y="696"/>
                    </a:lnTo>
                    <a:lnTo>
                      <a:pt x="178" y="693"/>
                    </a:lnTo>
                    <a:lnTo>
                      <a:pt x="178" y="692"/>
                    </a:lnTo>
                    <a:lnTo>
                      <a:pt x="175" y="689"/>
                    </a:lnTo>
                    <a:lnTo>
                      <a:pt x="173" y="688"/>
                    </a:lnTo>
                    <a:lnTo>
                      <a:pt x="178" y="688"/>
                    </a:lnTo>
                    <a:lnTo>
                      <a:pt x="186" y="688"/>
                    </a:lnTo>
                    <a:lnTo>
                      <a:pt x="187" y="689"/>
                    </a:lnTo>
                    <a:lnTo>
                      <a:pt x="196" y="690"/>
                    </a:lnTo>
                    <a:lnTo>
                      <a:pt x="197" y="692"/>
                    </a:lnTo>
                    <a:lnTo>
                      <a:pt x="199" y="692"/>
                    </a:lnTo>
                    <a:lnTo>
                      <a:pt x="200" y="692"/>
                    </a:lnTo>
                    <a:lnTo>
                      <a:pt x="204" y="694"/>
                    </a:lnTo>
                    <a:lnTo>
                      <a:pt x="216" y="697"/>
                    </a:lnTo>
                    <a:lnTo>
                      <a:pt x="224" y="694"/>
                    </a:lnTo>
                    <a:lnTo>
                      <a:pt x="226" y="693"/>
                    </a:lnTo>
                    <a:lnTo>
                      <a:pt x="228" y="693"/>
                    </a:lnTo>
                    <a:lnTo>
                      <a:pt x="233" y="692"/>
                    </a:lnTo>
                    <a:lnTo>
                      <a:pt x="234" y="692"/>
                    </a:lnTo>
                    <a:lnTo>
                      <a:pt x="239" y="689"/>
                    </a:lnTo>
                    <a:lnTo>
                      <a:pt x="235" y="686"/>
                    </a:lnTo>
                    <a:lnTo>
                      <a:pt x="234" y="686"/>
                    </a:lnTo>
                    <a:lnTo>
                      <a:pt x="221" y="688"/>
                    </a:lnTo>
                    <a:lnTo>
                      <a:pt x="216" y="692"/>
                    </a:lnTo>
                    <a:lnTo>
                      <a:pt x="212" y="692"/>
                    </a:lnTo>
                    <a:lnTo>
                      <a:pt x="209" y="692"/>
                    </a:lnTo>
                    <a:lnTo>
                      <a:pt x="207" y="688"/>
                    </a:lnTo>
                    <a:lnTo>
                      <a:pt x="207" y="684"/>
                    </a:lnTo>
                    <a:lnTo>
                      <a:pt x="207" y="682"/>
                    </a:lnTo>
                    <a:lnTo>
                      <a:pt x="216" y="681"/>
                    </a:lnTo>
                    <a:lnTo>
                      <a:pt x="224" y="681"/>
                    </a:lnTo>
                    <a:lnTo>
                      <a:pt x="222" y="680"/>
                    </a:lnTo>
                    <a:lnTo>
                      <a:pt x="220" y="677"/>
                    </a:lnTo>
                    <a:lnTo>
                      <a:pt x="211" y="676"/>
                    </a:lnTo>
                    <a:lnTo>
                      <a:pt x="204" y="675"/>
                    </a:lnTo>
                    <a:lnTo>
                      <a:pt x="201" y="669"/>
                    </a:lnTo>
                    <a:lnTo>
                      <a:pt x="213" y="668"/>
                    </a:lnTo>
                    <a:lnTo>
                      <a:pt x="214" y="668"/>
                    </a:lnTo>
                    <a:lnTo>
                      <a:pt x="237" y="672"/>
                    </a:lnTo>
                    <a:lnTo>
                      <a:pt x="246" y="673"/>
                    </a:lnTo>
                    <a:lnTo>
                      <a:pt x="252" y="672"/>
                    </a:lnTo>
                    <a:lnTo>
                      <a:pt x="250" y="667"/>
                    </a:lnTo>
                    <a:lnTo>
                      <a:pt x="238" y="665"/>
                    </a:lnTo>
                    <a:lnTo>
                      <a:pt x="230" y="663"/>
                    </a:lnTo>
                    <a:lnTo>
                      <a:pt x="229" y="663"/>
                    </a:lnTo>
                    <a:lnTo>
                      <a:pt x="226" y="659"/>
                    </a:lnTo>
                    <a:lnTo>
                      <a:pt x="224" y="655"/>
                    </a:lnTo>
                    <a:lnTo>
                      <a:pt x="221" y="647"/>
                    </a:lnTo>
                    <a:lnTo>
                      <a:pt x="220" y="647"/>
                    </a:lnTo>
                    <a:lnTo>
                      <a:pt x="216" y="642"/>
                    </a:lnTo>
                    <a:lnTo>
                      <a:pt x="207" y="641"/>
                    </a:lnTo>
                    <a:lnTo>
                      <a:pt x="200" y="629"/>
                    </a:lnTo>
                    <a:lnTo>
                      <a:pt x="213" y="629"/>
                    </a:lnTo>
                    <a:lnTo>
                      <a:pt x="214" y="629"/>
                    </a:lnTo>
                    <a:lnTo>
                      <a:pt x="216" y="629"/>
                    </a:lnTo>
                    <a:lnTo>
                      <a:pt x="225" y="629"/>
                    </a:lnTo>
                    <a:lnTo>
                      <a:pt x="229" y="629"/>
                    </a:lnTo>
                    <a:lnTo>
                      <a:pt x="233" y="626"/>
                    </a:lnTo>
                    <a:lnTo>
                      <a:pt x="226" y="621"/>
                    </a:lnTo>
                    <a:lnTo>
                      <a:pt x="229" y="621"/>
                    </a:lnTo>
                    <a:lnTo>
                      <a:pt x="238" y="620"/>
                    </a:lnTo>
                    <a:lnTo>
                      <a:pt x="246" y="614"/>
                    </a:lnTo>
                    <a:lnTo>
                      <a:pt x="252" y="616"/>
                    </a:lnTo>
                    <a:lnTo>
                      <a:pt x="246" y="625"/>
                    </a:lnTo>
                    <a:lnTo>
                      <a:pt x="243" y="628"/>
                    </a:lnTo>
                    <a:lnTo>
                      <a:pt x="243" y="630"/>
                    </a:lnTo>
                    <a:lnTo>
                      <a:pt x="248" y="628"/>
                    </a:lnTo>
                    <a:lnTo>
                      <a:pt x="256" y="624"/>
                    </a:lnTo>
                    <a:lnTo>
                      <a:pt x="256" y="622"/>
                    </a:lnTo>
                    <a:lnTo>
                      <a:pt x="258" y="617"/>
                    </a:lnTo>
                    <a:lnTo>
                      <a:pt x="255" y="605"/>
                    </a:lnTo>
                    <a:lnTo>
                      <a:pt x="258" y="597"/>
                    </a:lnTo>
                    <a:lnTo>
                      <a:pt x="264" y="612"/>
                    </a:lnTo>
                    <a:lnTo>
                      <a:pt x="266" y="614"/>
                    </a:lnTo>
                    <a:lnTo>
                      <a:pt x="269" y="621"/>
                    </a:lnTo>
                    <a:lnTo>
                      <a:pt x="272" y="620"/>
                    </a:lnTo>
                    <a:lnTo>
                      <a:pt x="279" y="618"/>
                    </a:lnTo>
                    <a:lnTo>
                      <a:pt x="283" y="609"/>
                    </a:lnTo>
                    <a:lnTo>
                      <a:pt x="283" y="608"/>
                    </a:lnTo>
                    <a:lnTo>
                      <a:pt x="281" y="600"/>
                    </a:lnTo>
                    <a:lnTo>
                      <a:pt x="283" y="600"/>
                    </a:lnTo>
                    <a:lnTo>
                      <a:pt x="288" y="599"/>
                    </a:lnTo>
                    <a:lnTo>
                      <a:pt x="294" y="599"/>
                    </a:lnTo>
                    <a:lnTo>
                      <a:pt x="300" y="599"/>
                    </a:lnTo>
                    <a:lnTo>
                      <a:pt x="305" y="605"/>
                    </a:lnTo>
                    <a:lnTo>
                      <a:pt x="309" y="610"/>
                    </a:lnTo>
                    <a:lnTo>
                      <a:pt x="315" y="610"/>
                    </a:lnTo>
                    <a:lnTo>
                      <a:pt x="318" y="609"/>
                    </a:lnTo>
                    <a:lnTo>
                      <a:pt x="319" y="608"/>
                    </a:lnTo>
                    <a:lnTo>
                      <a:pt x="317" y="600"/>
                    </a:lnTo>
                    <a:lnTo>
                      <a:pt x="315" y="600"/>
                    </a:lnTo>
                    <a:lnTo>
                      <a:pt x="307" y="597"/>
                    </a:lnTo>
                    <a:lnTo>
                      <a:pt x="302" y="595"/>
                    </a:lnTo>
                    <a:lnTo>
                      <a:pt x="300" y="591"/>
                    </a:lnTo>
                    <a:lnTo>
                      <a:pt x="290" y="591"/>
                    </a:lnTo>
                    <a:lnTo>
                      <a:pt x="289" y="591"/>
                    </a:lnTo>
                    <a:lnTo>
                      <a:pt x="286" y="591"/>
                    </a:lnTo>
                    <a:lnTo>
                      <a:pt x="283" y="592"/>
                    </a:lnTo>
                    <a:lnTo>
                      <a:pt x="286" y="584"/>
                    </a:lnTo>
                    <a:lnTo>
                      <a:pt x="292" y="576"/>
                    </a:lnTo>
                    <a:lnTo>
                      <a:pt x="293" y="575"/>
                    </a:lnTo>
                    <a:lnTo>
                      <a:pt x="298" y="570"/>
                    </a:lnTo>
                    <a:lnTo>
                      <a:pt x="301" y="566"/>
                    </a:lnTo>
                    <a:lnTo>
                      <a:pt x="306" y="569"/>
                    </a:lnTo>
                    <a:lnTo>
                      <a:pt x="311" y="570"/>
                    </a:lnTo>
                    <a:lnTo>
                      <a:pt x="313" y="570"/>
                    </a:lnTo>
                    <a:lnTo>
                      <a:pt x="318" y="566"/>
                    </a:lnTo>
                    <a:lnTo>
                      <a:pt x="318" y="567"/>
                    </a:lnTo>
                    <a:lnTo>
                      <a:pt x="324" y="570"/>
                    </a:lnTo>
                    <a:lnTo>
                      <a:pt x="327" y="570"/>
                    </a:lnTo>
                    <a:lnTo>
                      <a:pt x="331" y="569"/>
                    </a:lnTo>
                    <a:lnTo>
                      <a:pt x="318" y="565"/>
                    </a:lnTo>
                    <a:lnTo>
                      <a:pt x="314" y="563"/>
                    </a:lnTo>
                    <a:lnTo>
                      <a:pt x="309" y="562"/>
                    </a:lnTo>
                    <a:lnTo>
                      <a:pt x="292" y="566"/>
                    </a:lnTo>
                    <a:lnTo>
                      <a:pt x="294" y="558"/>
                    </a:lnTo>
                    <a:lnTo>
                      <a:pt x="310" y="553"/>
                    </a:lnTo>
                    <a:lnTo>
                      <a:pt x="317" y="559"/>
                    </a:lnTo>
                    <a:lnTo>
                      <a:pt x="317" y="561"/>
                    </a:lnTo>
                    <a:lnTo>
                      <a:pt x="319" y="561"/>
                    </a:lnTo>
                    <a:lnTo>
                      <a:pt x="324" y="561"/>
                    </a:lnTo>
                    <a:lnTo>
                      <a:pt x="336" y="557"/>
                    </a:lnTo>
                    <a:lnTo>
                      <a:pt x="348" y="556"/>
                    </a:lnTo>
                    <a:lnTo>
                      <a:pt x="355" y="554"/>
                    </a:lnTo>
                    <a:lnTo>
                      <a:pt x="349" y="561"/>
                    </a:lnTo>
                    <a:lnTo>
                      <a:pt x="344" y="570"/>
                    </a:lnTo>
                    <a:lnTo>
                      <a:pt x="344" y="573"/>
                    </a:lnTo>
                    <a:lnTo>
                      <a:pt x="344" y="576"/>
                    </a:lnTo>
                    <a:lnTo>
                      <a:pt x="348" y="579"/>
                    </a:lnTo>
                    <a:lnTo>
                      <a:pt x="355" y="587"/>
                    </a:lnTo>
                    <a:lnTo>
                      <a:pt x="357" y="582"/>
                    </a:lnTo>
                    <a:lnTo>
                      <a:pt x="353" y="576"/>
                    </a:lnTo>
                    <a:lnTo>
                      <a:pt x="349" y="573"/>
                    </a:lnTo>
                    <a:lnTo>
                      <a:pt x="351" y="570"/>
                    </a:lnTo>
                    <a:lnTo>
                      <a:pt x="355" y="565"/>
                    </a:lnTo>
                    <a:lnTo>
                      <a:pt x="358" y="558"/>
                    </a:lnTo>
                    <a:lnTo>
                      <a:pt x="362" y="556"/>
                    </a:lnTo>
                    <a:lnTo>
                      <a:pt x="364" y="557"/>
                    </a:lnTo>
                    <a:lnTo>
                      <a:pt x="368" y="558"/>
                    </a:lnTo>
                    <a:lnTo>
                      <a:pt x="369" y="558"/>
                    </a:lnTo>
                    <a:lnTo>
                      <a:pt x="370" y="562"/>
                    </a:lnTo>
                    <a:lnTo>
                      <a:pt x="375" y="561"/>
                    </a:lnTo>
                    <a:lnTo>
                      <a:pt x="377" y="559"/>
                    </a:lnTo>
                    <a:lnTo>
                      <a:pt x="379" y="561"/>
                    </a:lnTo>
                    <a:lnTo>
                      <a:pt x="386" y="565"/>
                    </a:lnTo>
                    <a:lnTo>
                      <a:pt x="394" y="567"/>
                    </a:lnTo>
                    <a:lnTo>
                      <a:pt x="396" y="569"/>
                    </a:lnTo>
                    <a:lnTo>
                      <a:pt x="396" y="582"/>
                    </a:lnTo>
                    <a:lnTo>
                      <a:pt x="396" y="583"/>
                    </a:lnTo>
                    <a:lnTo>
                      <a:pt x="398" y="588"/>
                    </a:lnTo>
                    <a:lnTo>
                      <a:pt x="400" y="590"/>
                    </a:lnTo>
                    <a:lnTo>
                      <a:pt x="404" y="592"/>
                    </a:lnTo>
                    <a:lnTo>
                      <a:pt x="404" y="582"/>
                    </a:lnTo>
                    <a:lnTo>
                      <a:pt x="406" y="569"/>
                    </a:lnTo>
                    <a:lnTo>
                      <a:pt x="404" y="566"/>
                    </a:lnTo>
                    <a:lnTo>
                      <a:pt x="400" y="561"/>
                    </a:lnTo>
                    <a:lnTo>
                      <a:pt x="396" y="558"/>
                    </a:lnTo>
                    <a:lnTo>
                      <a:pt x="398" y="554"/>
                    </a:lnTo>
                    <a:lnTo>
                      <a:pt x="399" y="552"/>
                    </a:lnTo>
                    <a:lnTo>
                      <a:pt x="400" y="549"/>
                    </a:lnTo>
                    <a:lnTo>
                      <a:pt x="398" y="550"/>
                    </a:lnTo>
                    <a:lnTo>
                      <a:pt x="387" y="554"/>
                    </a:lnTo>
                    <a:lnTo>
                      <a:pt x="390" y="548"/>
                    </a:lnTo>
                    <a:lnTo>
                      <a:pt x="378" y="548"/>
                    </a:lnTo>
                    <a:lnTo>
                      <a:pt x="375" y="548"/>
                    </a:lnTo>
                    <a:lnTo>
                      <a:pt x="364" y="545"/>
                    </a:lnTo>
                    <a:lnTo>
                      <a:pt x="374" y="541"/>
                    </a:lnTo>
                    <a:lnTo>
                      <a:pt x="375" y="541"/>
                    </a:lnTo>
                    <a:lnTo>
                      <a:pt x="375" y="540"/>
                    </a:lnTo>
                    <a:lnTo>
                      <a:pt x="373" y="532"/>
                    </a:lnTo>
                    <a:lnTo>
                      <a:pt x="364" y="535"/>
                    </a:lnTo>
                    <a:lnTo>
                      <a:pt x="356" y="536"/>
                    </a:lnTo>
                    <a:lnTo>
                      <a:pt x="348" y="538"/>
                    </a:lnTo>
                    <a:lnTo>
                      <a:pt x="338" y="540"/>
                    </a:lnTo>
                    <a:lnTo>
                      <a:pt x="344" y="542"/>
                    </a:lnTo>
                    <a:lnTo>
                      <a:pt x="332" y="550"/>
                    </a:lnTo>
                    <a:lnTo>
                      <a:pt x="328" y="552"/>
                    </a:lnTo>
                    <a:lnTo>
                      <a:pt x="327" y="553"/>
                    </a:lnTo>
                    <a:lnTo>
                      <a:pt x="330" y="542"/>
                    </a:lnTo>
                    <a:lnTo>
                      <a:pt x="331" y="535"/>
                    </a:lnTo>
                    <a:lnTo>
                      <a:pt x="314" y="544"/>
                    </a:lnTo>
                    <a:lnTo>
                      <a:pt x="300" y="546"/>
                    </a:lnTo>
                    <a:lnTo>
                      <a:pt x="297" y="548"/>
                    </a:lnTo>
                    <a:lnTo>
                      <a:pt x="293" y="544"/>
                    </a:lnTo>
                    <a:lnTo>
                      <a:pt x="294" y="542"/>
                    </a:lnTo>
                    <a:lnTo>
                      <a:pt x="296" y="541"/>
                    </a:lnTo>
                    <a:lnTo>
                      <a:pt x="303" y="533"/>
                    </a:lnTo>
                    <a:lnTo>
                      <a:pt x="313" y="523"/>
                    </a:lnTo>
                    <a:lnTo>
                      <a:pt x="320" y="514"/>
                    </a:lnTo>
                    <a:lnTo>
                      <a:pt x="319" y="512"/>
                    </a:lnTo>
                    <a:lnTo>
                      <a:pt x="315" y="508"/>
                    </a:lnTo>
                    <a:lnTo>
                      <a:pt x="322" y="502"/>
                    </a:lnTo>
                    <a:lnTo>
                      <a:pt x="327" y="502"/>
                    </a:lnTo>
                    <a:lnTo>
                      <a:pt x="338" y="501"/>
                    </a:lnTo>
                    <a:lnTo>
                      <a:pt x="340" y="507"/>
                    </a:lnTo>
                    <a:lnTo>
                      <a:pt x="339" y="510"/>
                    </a:lnTo>
                    <a:lnTo>
                      <a:pt x="338" y="514"/>
                    </a:lnTo>
                    <a:lnTo>
                      <a:pt x="343" y="515"/>
                    </a:lnTo>
                    <a:lnTo>
                      <a:pt x="349" y="504"/>
                    </a:lnTo>
                    <a:lnTo>
                      <a:pt x="360" y="501"/>
                    </a:lnTo>
                    <a:lnTo>
                      <a:pt x="365" y="497"/>
                    </a:lnTo>
                    <a:lnTo>
                      <a:pt x="360" y="497"/>
                    </a:lnTo>
                    <a:lnTo>
                      <a:pt x="353" y="497"/>
                    </a:lnTo>
                    <a:lnTo>
                      <a:pt x="344" y="495"/>
                    </a:lnTo>
                    <a:lnTo>
                      <a:pt x="336" y="494"/>
                    </a:lnTo>
                    <a:lnTo>
                      <a:pt x="323" y="491"/>
                    </a:lnTo>
                    <a:lnTo>
                      <a:pt x="330" y="485"/>
                    </a:lnTo>
                    <a:lnTo>
                      <a:pt x="334" y="480"/>
                    </a:lnTo>
                    <a:lnTo>
                      <a:pt x="339" y="474"/>
                    </a:lnTo>
                    <a:lnTo>
                      <a:pt x="340" y="473"/>
                    </a:lnTo>
                    <a:lnTo>
                      <a:pt x="345" y="469"/>
                    </a:lnTo>
                    <a:lnTo>
                      <a:pt x="352" y="464"/>
                    </a:lnTo>
                    <a:lnTo>
                      <a:pt x="355" y="461"/>
                    </a:lnTo>
                    <a:lnTo>
                      <a:pt x="364" y="460"/>
                    </a:lnTo>
                    <a:lnTo>
                      <a:pt x="365" y="460"/>
                    </a:lnTo>
                    <a:lnTo>
                      <a:pt x="373" y="469"/>
                    </a:lnTo>
                    <a:lnTo>
                      <a:pt x="370" y="472"/>
                    </a:lnTo>
                    <a:lnTo>
                      <a:pt x="368" y="473"/>
                    </a:lnTo>
                    <a:lnTo>
                      <a:pt x="364" y="470"/>
                    </a:lnTo>
                    <a:lnTo>
                      <a:pt x="361" y="468"/>
                    </a:lnTo>
                    <a:lnTo>
                      <a:pt x="358" y="470"/>
                    </a:lnTo>
                    <a:lnTo>
                      <a:pt x="357" y="472"/>
                    </a:lnTo>
                    <a:lnTo>
                      <a:pt x="364" y="477"/>
                    </a:lnTo>
                    <a:lnTo>
                      <a:pt x="356" y="485"/>
                    </a:lnTo>
                    <a:lnTo>
                      <a:pt x="358" y="485"/>
                    </a:lnTo>
                    <a:lnTo>
                      <a:pt x="361" y="486"/>
                    </a:lnTo>
                    <a:lnTo>
                      <a:pt x="370" y="480"/>
                    </a:lnTo>
                    <a:lnTo>
                      <a:pt x="373" y="481"/>
                    </a:lnTo>
                    <a:lnTo>
                      <a:pt x="381" y="484"/>
                    </a:lnTo>
                    <a:lnTo>
                      <a:pt x="373" y="487"/>
                    </a:lnTo>
                    <a:lnTo>
                      <a:pt x="373" y="489"/>
                    </a:lnTo>
                    <a:lnTo>
                      <a:pt x="373" y="495"/>
                    </a:lnTo>
                    <a:lnTo>
                      <a:pt x="379" y="491"/>
                    </a:lnTo>
                    <a:lnTo>
                      <a:pt x="389" y="484"/>
                    </a:lnTo>
                    <a:lnTo>
                      <a:pt x="404" y="487"/>
                    </a:lnTo>
                    <a:lnTo>
                      <a:pt x="406" y="497"/>
                    </a:lnTo>
                    <a:lnTo>
                      <a:pt x="407" y="501"/>
                    </a:lnTo>
                    <a:lnTo>
                      <a:pt x="411" y="506"/>
                    </a:lnTo>
                    <a:lnTo>
                      <a:pt x="413" y="518"/>
                    </a:lnTo>
                    <a:lnTo>
                      <a:pt x="420" y="521"/>
                    </a:lnTo>
                    <a:lnTo>
                      <a:pt x="417" y="514"/>
                    </a:lnTo>
                    <a:lnTo>
                      <a:pt x="421" y="512"/>
                    </a:lnTo>
                    <a:lnTo>
                      <a:pt x="424" y="511"/>
                    </a:lnTo>
                    <a:lnTo>
                      <a:pt x="428" y="510"/>
                    </a:lnTo>
                    <a:lnTo>
                      <a:pt x="430" y="502"/>
                    </a:lnTo>
                    <a:lnTo>
                      <a:pt x="429" y="502"/>
                    </a:lnTo>
                    <a:lnTo>
                      <a:pt x="427" y="499"/>
                    </a:lnTo>
                    <a:lnTo>
                      <a:pt x="423" y="503"/>
                    </a:lnTo>
                    <a:lnTo>
                      <a:pt x="421" y="504"/>
                    </a:lnTo>
                    <a:lnTo>
                      <a:pt x="420" y="506"/>
                    </a:lnTo>
                    <a:lnTo>
                      <a:pt x="415" y="502"/>
                    </a:lnTo>
                    <a:lnTo>
                      <a:pt x="412" y="502"/>
                    </a:lnTo>
                    <a:lnTo>
                      <a:pt x="410" y="494"/>
                    </a:lnTo>
                    <a:lnTo>
                      <a:pt x="411" y="493"/>
                    </a:lnTo>
                    <a:lnTo>
                      <a:pt x="415" y="491"/>
                    </a:lnTo>
                    <a:lnTo>
                      <a:pt x="413" y="485"/>
                    </a:lnTo>
                    <a:lnTo>
                      <a:pt x="416" y="480"/>
                    </a:lnTo>
                    <a:lnTo>
                      <a:pt x="425" y="470"/>
                    </a:lnTo>
                    <a:lnTo>
                      <a:pt x="438" y="466"/>
                    </a:lnTo>
                    <a:lnTo>
                      <a:pt x="442" y="465"/>
                    </a:lnTo>
                    <a:lnTo>
                      <a:pt x="446" y="464"/>
                    </a:lnTo>
                    <a:lnTo>
                      <a:pt x="449" y="460"/>
                    </a:lnTo>
                    <a:lnTo>
                      <a:pt x="446" y="460"/>
                    </a:lnTo>
                    <a:lnTo>
                      <a:pt x="442" y="459"/>
                    </a:lnTo>
                    <a:lnTo>
                      <a:pt x="438" y="461"/>
                    </a:lnTo>
                    <a:lnTo>
                      <a:pt x="429" y="465"/>
                    </a:lnTo>
                    <a:lnTo>
                      <a:pt x="425" y="466"/>
                    </a:lnTo>
                    <a:lnTo>
                      <a:pt x="416" y="473"/>
                    </a:lnTo>
                    <a:lnTo>
                      <a:pt x="410" y="480"/>
                    </a:lnTo>
                    <a:lnTo>
                      <a:pt x="402" y="474"/>
                    </a:lnTo>
                    <a:lnTo>
                      <a:pt x="391" y="473"/>
                    </a:lnTo>
                    <a:lnTo>
                      <a:pt x="379" y="470"/>
                    </a:lnTo>
                    <a:lnTo>
                      <a:pt x="381" y="461"/>
                    </a:lnTo>
                    <a:lnTo>
                      <a:pt x="383" y="455"/>
                    </a:lnTo>
                    <a:lnTo>
                      <a:pt x="392" y="456"/>
                    </a:lnTo>
                    <a:lnTo>
                      <a:pt x="399" y="461"/>
                    </a:lnTo>
                    <a:lnTo>
                      <a:pt x="404" y="457"/>
                    </a:lnTo>
                    <a:lnTo>
                      <a:pt x="399" y="455"/>
                    </a:lnTo>
                    <a:lnTo>
                      <a:pt x="391" y="451"/>
                    </a:lnTo>
                    <a:lnTo>
                      <a:pt x="386" y="447"/>
                    </a:lnTo>
                    <a:lnTo>
                      <a:pt x="379" y="449"/>
                    </a:lnTo>
                    <a:lnTo>
                      <a:pt x="375" y="449"/>
                    </a:lnTo>
                    <a:lnTo>
                      <a:pt x="378" y="439"/>
                    </a:lnTo>
                    <a:lnTo>
                      <a:pt x="382" y="439"/>
                    </a:lnTo>
                    <a:lnTo>
                      <a:pt x="390" y="436"/>
                    </a:lnTo>
                    <a:lnTo>
                      <a:pt x="389" y="434"/>
                    </a:lnTo>
                    <a:lnTo>
                      <a:pt x="386" y="434"/>
                    </a:lnTo>
                    <a:lnTo>
                      <a:pt x="383" y="434"/>
                    </a:lnTo>
                    <a:lnTo>
                      <a:pt x="385" y="432"/>
                    </a:lnTo>
                    <a:lnTo>
                      <a:pt x="386" y="426"/>
                    </a:lnTo>
                    <a:lnTo>
                      <a:pt x="394" y="427"/>
                    </a:lnTo>
                    <a:lnTo>
                      <a:pt x="404" y="434"/>
                    </a:lnTo>
                    <a:lnTo>
                      <a:pt x="410" y="432"/>
                    </a:lnTo>
                    <a:lnTo>
                      <a:pt x="412" y="431"/>
                    </a:lnTo>
                    <a:lnTo>
                      <a:pt x="420" y="436"/>
                    </a:lnTo>
                    <a:lnTo>
                      <a:pt x="424" y="434"/>
                    </a:lnTo>
                    <a:lnTo>
                      <a:pt x="415" y="429"/>
                    </a:lnTo>
                    <a:lnTo>
                      <a:pt x="407" y="425"/>
                    </a:lnTo>
                    <a:lnTo>
                      <a:pt x="403" y="422"/>
                    </a:lnTo>
                    <a:lnTo>
                      <a:pt x="398" y="417"/>
                    </a:lnTo>
                    <a:lnTo>
                      <a:pt x="406" y="415"/>
                    </a:lnTo>
                    <a:lnTo>
                      <a:pt x="417" y="417"/>
                    </a:lnTo>
                    <a:lnTo>
                      <a:pt x="419" y="418"/>
                    </a:lnTo>
                    <a:lnTo>
                      <a:pt x="420" y="418"/>
                    </a:lnTo>
                    <a:lnTo>
                      <a:pt x="425" y="423"/>
                    </a:lnTo>
                    <a:lnTo>
                      <a:pt x="433" y="425"/>
                    </a:lnTo>
                    <a:lnTo>
                      <a:pt x="437" y="434"/>
                    </a:lnTo>
                    <a:lnTo>
                      <a:pt x="444" y="435"/>
                    </a:lnTo>
                    <a:lnTo>
                      <a:pt x="442" y="430"/>
                    </a:lnTo>
                    <a:lnTo>
                      <a:pt x="442" y="429"/>
                    </a:lnTo>
                    <a:lnTo>
                      <a:pt x="436" y="422"/>
                    </a:lnTo>
                    <a:lnTo>
                      <a:pt x="428" y="417"/>
                    </a:lnTo>
                    <a:lnTo>
                      <a:pt x="428" y="415"/>
                    </a:lnTo>
                    <a:lnTo>
                      <a:pt x="419" y="413"/>
                    </a:lnTo>
                    <a:lnTo>
                      <a:pt x="406" y="405"/>
                    </a:lnTo>
                    <a:lnTo>
                      <a:pt x="402" y="402"/>
                    </a:lnTo>
                    <a:lnTo>
                      <a:pt x="402" y="398"/>
                    </a:lnTo>
                    <a:lnTo>
                      <a:pt x="402" y="392"/>
                    </a:lnTo>
                    <a:lnTo>
                      <a:pt x="402" y="391"/>
                    </a:lnTo>
                    <a:lnTo>
                      <a:pt x="399" y="387"/>
                    </a:lnTo>
                    <a:lnTo>
                      <a:pt x="399" y="388"/>
                    </a:lnTo>
                    <a:lnTo>
                      <a:pt x="395" y="388"/>
                    </a:lnTo>
                    <a:lnTo>
                      <a:pt x="394" y="391"/>
                    </a:lnTo>
                    <a:lnTo>
                      <a:pt x="394" y="394"/>
                    </a:lnTo>
                    <a:lnTo>
                      <a:pt x="394" y="400"/>
                    </a:lnTo>
                    <a:lnTo>
                      <a:pt x="394" y="402"/>
                    </a:lnTo>
                    <a:lnTo>
                      <a:pt x="392" y="405"/>
                    </a:lnTo>
                    <a:lnTo>
                      <a:pt x="390" y="409"/>
                    </a:lnTo>
                    <a:lnTo>
                      <a:pt x="381" y="417"/>
                    </a:lnTo>
                    <a:lnTo>
                      <a:pt x="375" y="423"/>
                    </a:lnTo>
                    <a:lnTo>
                      <a:pt x="374" y="425"/>
                    </a:lnTo>
                    <a:lnTo>
                      <a:pt x="366" y="430"/>
                    </a:lnTo>
                    <a:lnTo>
                      <a:pt x="362" y="435"/>
                    </a:lnTo>
                    <a:lnTo>
                      <a:pt x="355" y="438"/>
                    </a:lnTo>
                    <a:lnTo>
                      <a:pt x="349" y="440"/>
                    </a:lnTo>
                    <a:lnTo>
                      <a:pt x="339" y="443"/>
                    </a:lnTo>
                    <a:lnTo>
                      <a:pt x="334" y="440"/>
                    </a:lnTo>
                    <a:lnTo>
                      <a:pt x="335" y="435"/>
                    </a:lnTo>
                    <a:lnTo>
                      <a:pt x="340" y="429"/>
                    </a:lnTo>
                    <a:lnTo>
                      <a:pt x="341" y="423"/>
                    </a:lnTo>
                    <a:lnTo>
                      <a:pt x="348" y="421"/>
                    </a:lnTo>
                    <a:lnTo>
                      <a:pt x="357" y="419"/>
                    </a:lnTo>
                    <a:lnTo>
                      <a:pt x="358" y="419"/>
                    </a:lnTo>
                    <a:lnTo>
                      <a:pt x="364" y="419"/>
                    </a:lnTo>
                    <a:lnTo>
                      <a:pt x="368" y="418"/>
                    </a:lnTo>
                    <a:lnTo>
                      <a:pt x="370" y="414"/>
                    </a:lnTo>
                    <a:lnTo>
                      <a:pt x="362" y="413"/>
                    </a:lnTo>
                    <a:lnTo>
                      <a:pt x="362" y="412"/>
                    </a:lnTo>
                    <a:lnTo>
                      <a:pt x="361" y="409"/>
                    </a:lnTo>
                    <a:lnTo>
                      <a:pt x="355" y="410"/>
                    </a:lnTo>
                    <a:lnTo>
                      <a:pt x="352" y="410"/>
                    </a:lnTo>
                    <a:lnTo>
                      <a:pt x="339" y="412"/>
                    </a:lnTo>
                    <a:lnTo>
                      <a:pt x="341" y="408"/>
                    </a:lnTo>
                    <a:lnTo>
                      <a:pt x="334" y="406"/>
                    </a:lnTo>
                    <a:lnTo>
                      <a:pt x="335" y="398"/>
                    </a:lnTo>
                    <a:lnTo>
                      <a:pt x="340" y="393"/>
                    </a:lnTo>
                    <a:lnTo>
                      <a:pt x="345" y="397"/>
                    </a:lnTo>
                    <a:lnTo>
                      <a:pt x="352" y="393"/>
                    </a:lnTo>
                    <a:lnTo>
                      <a:pt x="353" y="392"/>
                    </a:lnTo>
                    <a:lnTo>
                      <a:pt x="361" y="391"/>
                    </a:lnTo>
                    <a:lnTo>
                      <a:pt x="365" y="391"/>
                    </a:lnTo>
                    <a:lnTo>
                      <a:pt x="368" y="391"/>
                    </a:lnTo>
                    <a:lnTo>
                      <a:pt x="370" y="391"/>
                    </a:lnTo>
                    <a:lnTo>
                      <a:pt x="372" y="388"/>
                    </a:lnTo>
                    <a:lnTo>
                      <a:pt x="372" y="385"/>
                    </a:lnTo>
                    <a:lnTo>
                      <a:pt x="355" y="387"/>
                    </a:lnTo>
                    <a:lnTo>
                      <a:pt x="353" y="388"/>
                    </a:lnTo>
                    <a:lnTo>
                      <a:pt x="347" y="389"/>
                    </a:lnTo>
                    <a:lnTo>
                      <a:pt x="343" y="385"/>
                    </a:lnTo>
                    <a:lnTo>
                      <a:pt x="345" y="383"/>
                    </a:lnTo>
                    <a:lnTo>
                      <a:pt x="348" y="380"/>
                    </a:lnTo>
                    <a:lnTo>
                      <a:pt x="356" y="377"/>
                    </a:lnTo>
                    <a:lnTo>
                      <a:pt x="357" y="377"/>
                    </a:lnTo>
                    <a:lnTo>
                      <a:pt x="366" y="376"/>
                    </a:lnTo>
                    <a:lnTo>
                      <a:pt x="373" y="379"/>
                    </a:lnTo>
                    <a:lnTo>
                      <a:pt x="378" y="381"/>
                    </a:lnTo>
                    <a:lnTo>
                      <a:pt x="378" y="384"/>
                    </a:lnTo>
                    <a:lnTo>
                      <a:pt x="385" y="383"/>
                    </a:lnTo>
                    <a:lnTo>
                      <a:pt x="390" y="379"/>
                    </a:lnTo>
                    <a:lnTo>
                      <a:pt x="396" y="372"/>
                    </a:lnTo>
                    <a:lnTo>
                      <a:pt x="408" y="368"/>
                    </a:lnTo>
                    <a:lnTo>
                      <a:pt x="410" y="370"/>
                    </a:lnTo>
                    <a:lnTo>
                      <a:pt x="413" y="371"/>
                    </a:lnTo>
                    <a:lnTo>
                      <a:pt x="415" y="370"/>
                    </a:lnTo>
                    <a:lnTo>
                      <a:pt x="420" y="366"/>
                    </a:lnTo>
                    <a:lnTo>
                      <a:pt x="429" y="363"/>
                    </a:lnTo>
                    <a:lnTo>
                      <a:pt x="432" y="363"/>
                    </a:lnTo>
                    <a:lnTo>
                      <a:pt x="438" y="366"/>
                    </a:lnTo>
                    <a:lnTo>
                      <a:pt x="438" y="367"/>
                    </a:lnTo>
                    <a:lnTo>
                      <a:pt x="442" y="375"/>
                    </a:lnTo>
                    <a:lnTo>
                      <a:pt x="447" y="370"/>
                    </a:lnTo>
                    <a:lnTo>
                      <a:pt x="447" y="363"/>
                    </a:lnTo>
                    <a:lnTo>
                      <a:pt x="451" y="358"/>
                    </a:lnTo>
                    <a:lnTo>
                      <a:pt x="455" y="353"/>
                    </a:lnTo>
                    <a:lnTo>
                      <a:pt x="454" y="347"/>
                    </a:lnTo>
                    <a:lnTo>
                      <a:pt x="447" y="341"/>
                    </a:lnTo>
                    <a:lnTo>
                      <a:pt x="438" y="337"/>
                    </a:lnTo>
                    <a:lnTo>
                      <a:pt x="428" y="336"/>
                    </a:lnTo>
                    <a:lnTo>
                      <a:pt x="425" y="336"/>
                    </a:lnTo>
                    <a:lnTo>
                      <a:pt x="424" y="336"/>
                    </a:lnTo>
                    <a:lnTo>
                      <a:pt x="421" y="336"/>
                    </a:lnTo>
                    <a:lnTo>
                      <a:pt x="419" y="336"/>
                    </a:lnTo>
                    <a:lnTo>
                      <a:pt x="416" y="336"/>
                    </a:lnTo>
                    <a:lnTo>
                      <a:pt x="412" y="328"/>
                    </a:lnTo>
                    <a:lnTo>
                      <a:pt x="407" y="334"/>
                    </a:lnTo>
                    <a:lnTo>
                      <a:pt x="402" y="338"/>
                    </a:lnTo>
                    <a:lnTo>
                      <a:pt x="400" y="338"/>
                    </a:lnTo>
                    <a:lnTo>
                      <a:pt x="398" y="343"/>
                    </a:lnTo>
                    <a:lnTo>
                      <a:pt x="399" y="346"/>
                    </a:lnTo>
                    <a:lnTo>
                      <a:pt x="399" y="347"/>
                    </a:lnTo>
                    <a:lnTo>
                      <a:pt x="399" y="350"/>
                    </a:lnTo>
                    <a:lnTo>
                      <a:pt x="394" y="347"/>
                    </a:lnTo>
                    <a:lnTo>
                      <a:pt x="390" y="347"/>
                    </a:lnTo>
                    <a:lnTo>
                      <a:pt x="389" y="347"/>
                    </a:lnTo>
                    <a:lnTo>
                      <a:pt x="387" y="345"/>
                    </a:lnTo>
                    <a:lnTo>
                      <a:pt x="386" y="341"/>
                    </a:lnTo>
                    <a:lnTo>
                      <a:pt x="385" y="338"/>
                    </a:lnTo>
                    <a:lnTo>
                      <a:pt x="386" y="336"/>
                    </a:lnTo>
                    <a:lnTo>
                      <a:pt x="390" y="332"/>
                    </a:lnTo>
                    <a:lnTo>
                      <a:pt x="392" y="324"/>
                    </a:lnTo>
                    <a:lnTo>
                      <a:pt x="396" y="317"/>
                    </a:lnTo>
                    <a:lnTo>
                      <a:pt x="399" y="312"/>
                    </a:lnTo>
                    <a:lnTo>
                      <a:pt x="403" y="311"/>
                    </a:lnTo>
                    <a:lnTo>
                      <a:pt x="404" y="315"/>
                    </a:lnTo>
                    <a:lnTo>
                      <a:pt x="406" y="319"/>
                    </a:lnTo>
                    <a:lnTo>
                      <a:pt x="407" y="320"/>
                    </a:lnTo>
                    <a:lnTo>
                      <a:pt x="408" y="320"/>
                    </a:lnTo>
                    <a:lnTo>
                      <a:pt x="411" y="320"/>
                    </a:lnTo>
                    <a:lnTo>
                      <a:pt x="415" y="313"/>
                    </a:lnTo>
                    <a:lnTo>
                      <a:pt x="416" y="311"/>
                    </a:lnTo>
                    <a:lnTo>
                      <a:pt x="417" y="308"/>
                    </a:lnTo>
                    <a:lnTo>
                      <a:pt x="416" y="302"/>
                    </a:lnTo>
                    <a:lnTo>
                      <a:pt x="421" y="303"/>
                    </a:lnTo>
                    <a:lnTo>
                      <a:pt x="427" y="307"/>
                    </a:lnTo>
                    <a:lnTo>
                      <a:pt x="427" y="308"/>
                    </a:lnTo>
                    <a:lnTo>
                      <a:pt x="427" y="316"/>
                    </a:lnTo>
                    <a:lnTo>
                      <a:pt x="421" y="321"/>
                    </a:lnTo>
                    <a:lnTo>
                      <a:pt x="420" y="326"/>
                    </a:lnTo>
                    <a:lnTo>
                      <a:pt x="427" y="328"/>
                    </a:lnTo>
                    <a:lnTo>
                      <a:pt x="429" y="326"/>
                    </a:lnTo>
                    <a:lnTo>
                      <a:pt x="430" y="326"/>
                    </a:lnTo>
                    <a:lnTo>
                      <a:pt x="434" y="324"/>
                    </a:lnTo>
                    <a:lnTo>
                      <a:pt x="441" y="320"/>
                    </a:lnTo>
                    <a:lnTo>
                      <a:pt x="444" y="319"/>
                    </a:lnTo>
                    <a:lnTo>
                      <a:pt x="445" y="316"/>
                    </a:lnTo>
                    <a:lnTo>
                      <a:pt x="447" y="312"/>
                    </a:lnTo>
                    <a:lnTo>
                      <a:pt x="446" y="307"/>
                    </a:lnTo>
                    <a:lnTo>
                      <a:pt x="441" y="302"/>
                    </a:lnTo>
                    <a:lnTo>
                      <a:pt x="441" y="300"/>
                    </a:lnTo>
                    <a:lnTo>
                      <a:pt x="444" y="298"/>
                    </a:lnTo>
                    <a:lnTo>
                      <a:pt x="450" y="298"/>
                    </a:lnTo>
                    <a:lnTo>
                      <a:pt x="450" y="292"/>
                    </a:lnTo>
                    <a:lnTo>
                      <a:pt x="450" y="288"/>
                    </a:lnTo>
                    <a:lnTo>
                      <a:pt x="450" y="281"/>
                    </a:lnTo>
                    <a:lnTo>
                      <a:pt x="453" y="282"/>
                    </a:lnTo>
                    <a:lnTo>
                      <a:pt x="459" y="283"/>
                    </a:lnTo>
                    <a:lnTo>
                      <a:pt x="459" y="285"/>
                    </a:lnTo>
                    <a:lnTo>
                      <a:pt x="463" y="290"/>
                    </a:lnTo>
                    <a:lnTo>
                      <a:pt x="463" y="291"/>
                    </a:lnTo>
                    <a:lnTo>
                      <a:pt x="462" y="298"/>
                    </a:lnTo>
                    <a:lnTo>
                      <a:pt x="461" y="304"/>
                    </a:lnTo>
                    <a:lnTo>
                      <a:pt x="467" y="299"/>
                    </a:lnTo>
                    <a:lnTo>
                      <a:pt x="470" y="308"/>
                    </a:lnTo>
                    <a:lnTo>
                      <a:pt x="467" y="319"/>
                    </a:lnTo>
                    <a:lnTo>
                      <a:pt x="466" y="325"/>
                    </a:lnTo>
                    <a:lnTo>
                      <a:pt x="464" y="329"/>
                    </a:lnTo>
                    <a:lnTo>
                      <a:pt x="463" y="333"/>
                    </a:lnTo>
                    <a:lnTo>
                      <a:pt x="464" y="338"/>
                    </a:lnTo>
                    <a:lnTo>
                      <a:pt x="468" y="341"/>
                    </a:lnTo>
                    <a:lnTo>
                      <a:pt x="471" y="346"/>
                    </a:lnTo>
                    <a:lnTo>
                      <a:pt x="474" y="347"/>
                    </a:lnTo>
                    <a:lnTo>
                      <a:pt x="478" y="358"/>
                    </a:lnTo>
                    <a:lnTo>
                      <a:pt x="478" y="367"/>
                    </a:lnTo>
                    <a:lnTo>
                      <a:pt x="476" y="375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5" y="381"/>
                    </a:lnTo>
                    <a:lnTo>
                      <a:pt x="492" y="388"/>
                    </a:lnTo>
                    <a:lnTo>
                      <a:pt x="499" y="394"/>
                    </a:lnTo>
                    <a:lnTo>
                      <a:pt x="504" y="400"/>
                    </a:lnTo>
                    <a:lnTo>
                      <a:pt x="508" y="400"/>
                    </a:lnTo>
                    <a:lnTo>
                      <a:pt x="508" y="398"/>
                    </a:lnTo>
                    <a:lnTo>
                      <a:pt x="506" y="396"/>
                    </a:lnTo>
                    <a:lnTo>
                      <a:pt x="505" y="391"/>
                    </a:lnTo>
                    <a:lnTo>
                      <a:pt x="504" y="389"/>
                    </a:lnTo>
                    <a:lnTo>
                      <a:pt x="502" y="387"/>
                    </a:lnTo>
                    <a:lnTo>
                      <a:pt x="497" y="383"/>
                    </a:lnTo>
                    <a:lnTo>
                      <a:pt x="489" y="379"/>
                    </a:lnTo>
                    <a:lnTo>
                      <a:pt x="483" y="375"/>
                    </a:lnTo>
                    <a:lnTo>
                      <a:pt x="484" y="368"/>
                    </a:lnTo>
                    <a:lnTo>
                      <a:pt x="484" y="367"/>
                    </a:lnTo>
                    <a:lnTo>
                      <a:pt x="484" y="362"/>
                    </a:lnTo>
                    <a:lnTo>
                      <a:pt x="483" y="355"/>
                    </a:lnTo>
                    <a:lnTo>
                      <a:pt x="482" y="350"/>
                    </a:lnTo>
                    <a:lnTo>
                      <a:pt x="478" y="345"/>
                    </a:lnTo>
                    <a:lnTo>
                      <a:pt x="480" y="341"/>
                    </a:lnTo>
                    <a:lnTo>
                      <a:pt x="485" y="347"/>
                    </a:lnTo>
                    <a:lnTo>
                      <a:pt x="488" y="353"/>
                    </a:lnTo>
                    <a:lnTo>
                      <a:pt x="491" y="358"/>
                    </a:lnTo>
                    <a:lnTo>
                      <a:pt x="497" y="366"/>
                    </a:lnTo>
                    <a:lnTo>
                      <a:pt x="500" y="370"/>
                    </a:lnTo>
                    <a:lnTo>
                      <a:pt x="501" y="370"/>
                    </a:lnTo>
                    <a:lnTo>
                      <a:pt x="502" y="367"/>
                    </a:lnTo>
                    <a:lnTo>
                      <a:pt x="502" y="363"/>
                    </a:lnTo>
                    <a:lnTo>
                      <a:pt x="499" y="358"/>
                    </a:lnTo>
                    <a:lnTo>
                      <a:pt x="497" y="355"/>
                    </a:lnTo>
                    <a:lnTo>
                      <a:pt x="493" y="350"/>
                    </a:lnTo>
                    <a:lnTo>
                      <a:pt x="491" y="345"/>
                    </a:lnTo>
                    <a:lnTo>
                      <a:pt x="495" y="343"/>
                    </a:lnTo>
                    <a:lnTo>
                      <a:pt x="500" y="349"/>
                    </a:lnTo>
                    <a:lnTo>
                      <a:pt x="504" y="355"/>
                    </a:lnTo>
                    <a:lnTo>
                      <a:pt x="506" y="358"/>
                    </a:lnTo>
                    <a:lnTo>
                      <a:pt x="509" y="357"/>
                    </a:lnTo>
                    <a:lnTo>
                      <a:pt x="509" y="353"/>
                    </a:lnTo>
                    <a:lnTo>
                      <a:pt x="508" y="351"/>
                    </a:lnTo>
                    <a:lnTo>
                      <a:pt x="505" y="350"/>
                    </a:lnTo>
                    <a:lnTo>
                      <a:pt x="504" y="347"/>
                    </a:lnTo>
                    <a:lnTo>
                      <a:pt x="506" y="343"/>
                    </a:lnTo>
                    <a:lnTo>
                      <a:pt x="506" y="342"/>
                    </a:lnTo>
                    <a:lnTo>
                      <a:pt x="500" y="338"/>
                    </a:lnTo>
                    <a:lnTo>
                      <a:pt x="495" y="336"/>
                    </a:lnTo>
                    <a:lnTo>
                      <a:pt x="495" y="332"/>
                    </a:lnTo>
                    <a:lnTo>
                      <a:pt x="499" y="322"/>
                    </a:lnTo>
                    <a:lnTo>
                      <a:pt x="502" y="317"/>
                    </a:lnTo>
                    <a:lnTo>
                      <a:pt x="504" y="320"/>
                    </a:lnTo>
                    <a:lnTo>
                      <a:pt x="505" y="325"/>
                    </a:lnTo>
                    <a:lnTo>
                      <a:pt x="510" y="329"/>
                    </a:lnTo>
                    <a:lnTo>
                      <a:pt x="517" y="330"/>
                    </a:lnTo>
                    <a:lnTo>
                      <a:pt x="519" y="332"/>
                    </a:lnTo>
                    <a:lnTo>
                      <a:pt x="525" y="330"/>
                    </a:lnTo>
                    <a:lnTo>
                      <a:pt x="529" y="325"/>
                    </a:lnTo>
                    <a:lnTo>
                      <a:pt x="522" y="324"/>
                    </a:lnTo>
                    <a:lnTo>
                      <a:pt x="514" y="322"/>
                    </a:lnTo>
                    <a:lnTo>
                      <a:pt x="509" y="320"/>
                    </a:lnTo>
                    <a:lnTo>
                      <a:pt x="506" y="317"/>
                    </a:lnTo>
                    <a:lnTo>
                      <a:pt x="505" y="312"/>
                    </a:lnTo>
                    <a:lnTo>
                      <a:pt x="499" y="315"/>
                    </a:lnTo>
                    <a:lnTo>
                      <a:pt x="493" y="326"/>
                    </a:lnTo>
                    <a:lnTo>
                      <a:pt x="491" y="326"/>
                    </a:lnTo>
                    <a:lnTo>
                      <a:pt x="485" y="319"/>
                    </a:lnTo>
                    <a:lnTo>
                      <a:pt x="483" y="316"/>
                    </a:lnTo>
                    <a:lnTo>
                      <a:pt x="480" y="311"/>
                    </a:lnTo>
                    <a:lnTo>
                      <a:pt x="488" y="305"/>
                    </a:lnTo>
                    <a:lnTo>
                      <a:pt x="496" y="307"/>
                    </a:lnTo>
                    <a:lnTo>
                      <a:pt x="501" y="305"/>
                    </a:lnTo>
                    <a:lnTo>
                      <a:pt x="499" y="299"/>
                    </a:lnTo>
                    <a:lnTo>
                      <a:pt x="506" y="303"/>
                    </a:lnTo>
                    <a:lnTo>
                      <a:pt x="513" y="304"/>
                    </a:lnTo>
                    <a:lnTo>
                      <a:pt x="510" y="300"/>
                    </a:lnTo>
                    <a:lnTo>
                      <a:pt x="508" y="296"/>
                    </a:lnTo>
                    <a:lnTo>
                      <a:pt x="505" y="295"/>
                    </a:lnTo>
                    <a:lnTo>
                      <a:pt x="501" y="287"/>
                    </a:lnTo>
                    <a:lnTo>
                      <a:pt x="491" y="290"/>
                    </a:lnTo>
                    <a:lnTo>
                      <a:pt x="480" y="294"/>
                    </a:lnTo>
                    <a:lnTo>
                      <a:pt x="474" y="290"/>
                    </a:lnTo>
                    <a:lnTo>
                      <a:pt x="478" y="287"/>
                    </a:lnTo>
                    <a:lnTo>
                      <a:pt x="480" y="285"/>
                    </a:lnTo>
                    <a:lnTo>
                      <a:pt x="488" y="282"/>
                    </a:lnTo>
                    <a:lnTo>
                      <a:pt x="491" y="282"/>
                    </a:lnTo>
                    <a:lnTo>
                      <a:pt x="489" y="278"/>
                    </a:lnTo>
                    <a:lnTo>
                      <a:pt x="488" y="278"/>
                    </a:lnTo>
                    <a:lnTo>
                      <a:pt x="482" y="277"/>
                    </a:lnTo>
                    <a:lnTo>
                      <a:pt x="475" y="277"/>
                    </a:lnTo>
                    <a:lnTo>
                      <a:pt x="470" y="274"/>
                    </a:lnTo>
                    <a:lnTo>
                      <a:pt x="471" y="265"/>
                    </a:lnTo>
                    <a:lnTo>
                      <a:pt x="479" y="262"/>
                    </a:lnTo>
                    <a:lnTo>
                      <a:pt x="488" y="268"/>
                    </a:lnTo>
                    <a:lnTo>
                      <a:pt x="500" y="274"/>
                    </a:lnTo>
                    <a:lnTo>
                      <a:pt x="506" y="282"/>
                    </a:lnTo>
                    <a:lnTo>
                      <a:pt x="512" y="287"/>
                    </a:lnTo>
                    <a:lnTo>
                      <a:pt x="513" y="294"/>
                    </a:lnTo>
                    <a:lnTo>
                      <a:pt x="521" y="300"/>
                    </a:lnTo>
                    <a:lnTo>
                      <a:pt x="527" y="307"/>
                    </a:lnTo>
                    <a:lnTo>
                      <a:pt x="535" y="311"/>
                    </a:lnTo>
                    <a:lnTo>
                      <a:pt x="538" y="308"/>
                    </a:lnTo>
                    <a:lnTo>
                      <a:pt x="533" y="302"/>
                    </a:lnTo>
                    <a:lnTo>
                      <a:pt x="526" y="296"/>
                    </a:lnTo>
                    <a:lnTo>
                      <a:pt x="522" y="294"/>
                    </a:lnTo>
                    <a:lnTo>
                      <a:pt x="519" y="288"/>
                    </a:lnTo>
                    <a:lnTo>
                      <a:pt x="519" y="281"/>
                    </a:lnTo>
                    <a:lnTo>
                      <a:pt x="518" y="273"/>
                    </a:lnTo>
                    <a:lnTo>
                      <a:pt x="509" y="270"/>
                    </a:lnTo>
                    <a:lnTo>
                      <a:pt x="504" y="269"/>
                    </a:lnTo>
                    <a:lnTo>
                      <a:pt x="499" y="266"/>
                    </a:lnTo>
                    <a:lnTo>
                      <a:pt x="488" y="262"/>
                    </a:lnTo>
                    <a:lnTo>
                      <a:pt x="483" y="257"/>
                    </a:lnTo>
                    <a:lnTo>
                      <a:pt x="483" y="256"/>
                    </a:lnTo>
                    <a:lnTo>
                      <a:pt x="483" y="252"/>
                    </a:lnTo>
                    <a:lnTo>
                      <a:pt x="492" y="249"/>
                    </a:lnTo>
                    <a:lnTo>
                      <a:pt x="493" y="249"/>
                    </a:lnTo>
                    <a:lnTo>
                      <a:pt x="500" y="245"/>
                    </a:lnTo>
                    <a:lnTo>
                      <a:pt x="508" y="240"/>
                    </a:lnTo>
                    <a:lnTo>
                      <a:pt x="518" y="237"/>
                    </a:lnTo>
                    <a:lnTo>
                      <a:pt x="530" y="239"/>
                    </a:lnTo>
                    <a:lnTo>
                      <a:pt x="539" y="244"/>
                    </a:lnTo>
                    <a:lnTo>
                      <a:pt x="539" y="254"/>
                    </a:lnTo>
                    <a:lnTo>
                      <a:pt x="542" y="256"/>
                    </a:lnTo>
                    <a:lnTo>
                      <a:pt x="555" y="253"/>
                    </a:lnTo>
                    <a:lnTo>
                      <a:pt x="556" y="248"/>
                    </a:lnTo>
                    <a:lnTo>
                      <a:pt x="557" y="245"/>
                    </a:lnTo>
                    <a:lnTo>
                      <a:pt x="559" y="245"/>
                    </a:lnTo>
                    <a:lnTo>
                      <a:pt x="563" y="245"/>
                    </a:lnTo>
                    <a:lnTo>
                      <a:pt x="567" y="245"/>
                    </a:lnTo>
                    <a:lnTo>
                      <a:pt x="568" y="245"/>
                    </a:lnTo>
                    <a:lnTo>
                      <a:pt x="573" y="254"/>
                    </a:lnTo>
                    <a:lnTo>
                      <a:pt x="578" y="269"/>
                    </a:lnTo>
                    <a:lnTo>
                      <a:pt x="584" y="275"/>
                    </a:lnTo>
                    <a:lnTo>
                      <a:pt x="585" y="286"/>
                    </a:lnTo>
                    <a:lnTo>
                      <a:pt x="586" y="296"/>
                    </a:lnTo>
                    <a:lnTo>
                      <a:pt x="590" y="294"/>
                    </a:lnTo>
                    <a:lnTo>
                      <a:pt x="591" y="294"/>
                    </a:lnTo>
                    <a:lnTo>
                      <a:pt x="590" y="291"/>
                    </a:lnTo>
                    <a:lnTo>
                      <a:pt x="588" y="286"/>
                    </a:lnTo>
                    <a:lnTo>
                      <a:pt x="589" y="277"/>
                    </a:lnTo>
                    <a:lnTo>
                      <a:pt x="593" y="279"/>
                    </a:lnTo>
                    <a:lnTo>
                      <a:pt x="589" y="268"/>
                    </a:lnTo>
                    <a:lnTo>
                      <a:pt x="581" y="260"/>
                    </a:lnTo>
                    <a:lnTo>
                      <a:pt x="577" y="249"/>
                    </a:lnTo>
                    <a:lnTo>
                      <a:pt x="576" y="247"/>
                    </a:lnTo>
                    <a:lnTo>
                      <a:pt x="577" y="241"/>
                    </a:lnTo>
                    <a:lnTo>
                      <a:pt x="577" y="240"/>
                    </a:lnTo>
                    <a:lnTo>
                      <a:pt x="582" y="233"/>
                    </a:lnTo>
                    <a:lnTo>
                      <a:pt x="586" y="236"/>
                    </a:lnTo>
                    <a:lnTo>
                      <a:pt x="588" y="236"/>
                    </a:lnTo>
                    <a:lnTo>
                      <a:pt x="589" y="240"/>
                    </a:lnTo>
                    <a:lnTo>
                      <a:pt x="595" y="244"/>
                    </a:lnTo>
                    <a:lnTo>
                      <a:pt x="601" y="248"/>
                    </a:lnTo>
                    <a:lnTo>
                      <a:pt x="610" y="249"/>
                    </a:lnTo>
                    <a:lnTo>
                      <a:pt x="611" y="245"/>
                    </a:lnTo>
                    <a:lnTo>
                      <a:pt x="603" y="241"/>
                    </a:lnTo>
                    <a:lnTo>
                      <a:pt x="595" y="236"/>
                    </a:lnTo>
                    <a:lnTo>
                      <a:pt x="593" y="233"/>
                    </a:lnTo>
                    <a:lnTo>
                      <a:pt x="591" y="232"/>
                    </a:lnTo>
                    <a:lnTo>
                      <a:pt x="593" y="228"/>
                    </a:lnTo>
                    <a:lnTo>
                      <a:pt x="595" y="228"/>
                    </a:lnTo>
                    <a:lnTo>
                      <a:pt x="608" y="227"/>
                    </a:lnTo>
                    <a:lnTo>
                      <a:pt x="616" y="228"/>
                    </a:lnTo>
                    <a:lnTo>
                      <a:pt x="620" y="231"/>
                    </a:lnTo>
                    <a:lnTo>
                      <a:pt x="622" y="231"/>
                    </a:lnTo>
                    <a:lnTo>
                      <a:pt x="628" y="236"/>
                    </a:lnTo>
                    <a:lnTo>
                      <a:pt x="633" y="236"/>
                    </a:lnTo>
                    <a:lnTo>
                      <a:pt x="629" y="232"/>
                    </a:lnTo>
                    <a:lnTo>
                      <a:pt x="623" y="228"/>
                    </a:lnTo>
                    <a:lnTo>
                      <a:pt x="620" y="226"/>
                    </a:lnTo>
                    <a:lnTo>
                      <a:pt x="618" y="223"/>
                    </a:lnTo>
                    <a:lnTo>
                      <a:pt x="607" y="219"/>
                    </a:lnTo>
                    <a:lnTo>
                      <a:pt x="598" y="222"/>
                    </a:lnTo>
                    <a:lnTo>
                      <a:pt x="601" y="215"/>
                    </a:lnTo>
                    <a:lnTo>
                      <a:pt x="602" y="213"/>
                    </a:lnTo>
                    <a:lnTo>
                      <a:pt x="606" y="202"/>
                    </a:lnTo>
                    <a:lnTo>
                      <a:pt x="601" y="201"/>
                    </a:lnTo>
                    <a:lnTo>
                      <a:pt x="595" y="206"/>
                    </a:lnTo>
                    <a:lnTo>
                      <a:pt x="594" y="206"/>
                    </a:lnTo>
                    <a:lnTo>
                      <a:pt x="585" y="215"/>
                    </a:lnTo>
                    <a:lnTo>
                      <a:pt x="582" y="219"/>
                    </a:lnTo>
                    <a:lnTo>
                      <a:pt x="580" y="222"/>
                    </a:lnTo>
                    <a:lnTo>
                      <a:pt x="571" y="226"/>
                    </a:lnTo>
                    <a:lnTo>
                      <a:pt x="555" y="227"/>
                    </a:lnTo>
                    <a:lnTo>
                      <a:pt x="561" y="216"/>
                    </a:lnTo>
                    <a:lnTo>
                      <a:pt x="560" y="215"/>
                    </a:lnTo>
                    <a:lnTo>
                      <a:pt x="556" y="213"/>
                    </a:lnTo>
                    <a:lnTo>
                      <a:pt x="548" y="210"/>
                    </a:lnTo>
                    <a:lnTo>
                      <a:pt x="546" y="215"/>
                    </a:lnTo>
                    <a:lnTo>
                      <a:pt x="539" y="224"/>
                    </a:lnTo>
                    <a:lnTo>
                      <a:pt x="518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5" y="230"/>
                    </a:lnTo>
                    <a:lnTo>
                      <a:pt x="505" y="220"/>
                    </a:lnTo>
                    <a:lnTo>
                      <a:pt x="501" y="215"/>
                    </a:lnTo>
                    <a:lnTo>
                      <a:pt x="500" y="214"/>
                    </a:lnTo>
                    <a:lnTo>
                      <a:pt x="500" y="207"/>
                    </a:lnTo>
                    <a:lnTo>
                      <a:pt x="508" y="202"/>
                    </a:lnTo>
                    <a:lnTo>
                      <a:pt x="512" y="206"/>
                    </a:lnTo>
                    <a:lnTo>
                      <a:pt x="508" y="211"/>
                    </a:lnTo>
                    <a:lnTo>
                      <a:pt x="510" y="215"/>
                    </a:lnTo>
                    <a:lnTo>
                      <a:pt x="510" y="216"/>
                    </a:lnTo>
                    <a:lnTo>
                      <a:pt x="513" y="215"/>
                    </a:lnTo>
                    <a:lnTo>
                      <a:pt x="522" y="214"/>
                    </a:lnTo>
                    <a:lnTo>
                      <a:pt x="523" y="214"/>
                    </a:lnTo>
                    <a:lnTo>
                      <a:pt x="533" y="205"/>
                    </a:lnTo>
                    <a:lnTo>
                      <a:pt x="538" y="197"/>
                    </a:lnTo>
                    <a:lnTo>
                      <a:pt x="569" y="199"/>
                    </a:lnTo>
                    <a:lnTo>
                      <a:pt x="572" y="199"/>
                    </a:lnTo>
                    <a:lnTo>
                      <a:pt x="584" y="198"/>
                    </a:lnTo>
                    <a:lnTo>
                      <a:pt x="593" y="193"/>
                    </a:lnTo>
                    <a:lnTo>
                      <a:pt x="595" y="193"/>
                    </a:lnTo>
                    <a:lnTo>
                      <a:pt x="603" y="188"/>
                    </a:lnTo>
                    <a:lnTo>
                      <a:pt x="606" y="188"/>
                    </a:lnTo>
                    <a:lnTo>
                      <a:pt x="610" y="188"/>
                    </a:lnTo>
                    <a:lnTo>
                      <a:pt x="616" y="188"/>
                    </a:lnTo>
                    <a:lnTo>
                      <a:pt x="628" y="186"/>
                    </a:lnTo>
                    <a:lnTo>
                      <a:pt x="649" y="184"/>
                    </a:lnTo>
                    <a:lnTo>
                      <a:pt x="656" y="193"/>
                    </a:lnTo>
                    <a:lnTo>
                      <a:pt x="658" y="197"/>
                    </a:lnTo>
                    <a:close/>
                    <a:moveTo>
                      <a:pt x="425" y="95"/>
                    </a:moveTo>
                    <a:lnTo>
                      <a:pt x="429" y="99"/>
                    </a:lnTo>
                    <a:lnTo>
                      <a:pt x="433" y="97"/>
                    </a:lnTo>
                    <a:lnTo>
                      <a:pt x="438" y="96"/>
                    </a:lnTo>
                    <a:lnTo>
                      <a:pt x="442" y="95"/>
                    </a:lnTo>
                    <a:lnTo>
                      <a:pt x="449" y="114"/>
                    </a:lnTo>
                    <a:lnTo>
                      <a:pt x="441" y="143"/>
                    </a:lnTo>
                    <a:lnTo>
                      <a:pt x="436" y="151"/>
                    </a:lnTo>
                    <a:lnTo>
                      <a:pt x="433" y="155"/>
                    </a:lnTo>
                    <a:lnTo>
                      <a:pt x="437" y="152"/>
                    </a:lnTo>
                    <a:lnTo>
                      <a:pt x="438" y="151"/>
                    </a:lnTo>
                    <a:lnTo>
                      <a:pt x="445" y="147"/>
                    </a:lnTo>
                    <a:lnTo>
                      <a:pt x="446" y="146"/>
                    </a:lnTo>
                    <a:lnTo>
                      <a:pt x="447" y="143"/>
                    </a:lnTo>
                    <a:lnTo>
                      <a:pt x="449" y="141"/>
                    </a:lnTo>
                    <a:lnTo>
                      <a:pt x="453" y="141"/>
                    </a:lnTo>
                    <a:lnTo>
                      <a:pt x="453" y="152"/>
                    </a:lnTo>
                    <a:lnTo>
                      <a:pt x="442" y="158"/>
                    </a:lnTo>
                    <a:lnTo>
                      <a:pt x="442" y="163"/>
                    </a:lnTo>
                    <a:lnTo>
                      <a:pt x="436" y="163"/>
                    </a:lnTo>
                    <a:lnTo>
                      <a:pt x="433" y="163"/>
                    </a:lnTo>
                    <a:lnTo>
                      <a:pt x="434" y="172"/>
                    </a:lnTo>
                    <a:lnTo>
                      <a:pt x="433" y="175"/>
                    </a:lnTo>
                    <a:lnTo>
                      <a:pt x="433" y="176"/>
                    </a:lnTo>
                    <a:lnTo>
                      <a:pt x="432" y="178"/>
                    </a:lnTo>
                    <a:lnTo>
                      <a:pt x="430" y="180"/>
                    </a:lnTo>
                    <a:lnTo>
                      <a:pt x="420" y="184"/>
                    </a:lnTo>
                    <a:lnTo>
                      <a:pt x="420" y="185"/>
                    </a:lnTo>
                    <a:lnTo>
                      <a:pt x="420" y="186"/>
                    </a:lnTo>
                    <a:lnTo>
                      <a:pt x="423" y="193"/>
                    </a:lnTo>
                    <a:lnTo>
                      <a:pt x="421" y="193"/>
                    </a:lnTo>
                    <a:lnTo>
                      <a:pt x="415" y="201"/>
                    </a:lnTo>
                    <a:lnTo>
                      <a:pt x="417" y="207"/>
                    </a:lnTo>
                    <a:lnTo>
                      <a:pt x="417" y="209"/>
                    </a:lnTo>
                    <a:lnTo>
                      <a:pt x="420" y="215"/>
                    </a:lnTo>
                    <a:lnTo>
                      <a:pt x="421" y="219"/>
                    </a:lnTo>
                    <a:lnTo>
                      <a:pt x="423" y="223"/>
                    </a:lnTo>
                    <a:lnTo>
                      <a:pt x="417" y="231"/>
                    </a:lnTo>
                    <a:lnTo>
                      <a:pt x="420" y="233"/>
                    </a:lnTo>
                    <a:lnTo>
                      <a:pt x="427" y="224"/>
                    </a:lnTo>
                    <a:lnTo>
                      <a:pt x="428" y="222"/>
                    </a:lnTo>
                    <a:lnTo>
                      <a:pt x="433" y="215"/>
                    </a:lnTo>
                    <a:lnTo>
                      <a:pt x="436" y="211"/>
                    </a:lnTo>
                    <a:lnTo>
                      <a:pt x="437" y="210"/>
                    </a:lnTo>
                    <a:lnTo>
                      <a:pt x="444" y="210"/>
                    </a:lnTo>
                    <a:lnTo>
                      <a:pt x="447" y="198"/>
                    </a:lnTo>
                    <a:lnTo>
                      <a:pt x="450" y="188"/>
                    </a:lnTo>
                    <a:lnTo>
                      <a:pt x="457" y="198"/>
                    </a:lnTo>
                    <a:lnTo>
                      <a:pt x="461" y="192"/>
                    </a:lnTo>
                    <a:lnTo>
                      <a:pt x="480" y="182"/>
                    </a:lnTo>
                    <a:lnTo>
                      <a:pt x="483" y="189"/>
                    </a:lnTo>
                    <a:lnTo>
                      <a:pt x="484" y="190"/>
                    </a:lnTo>
                    <a:lnTo>
                      <a:pt x="496" y="196"/>
                    </a:lnTo>
                    <a:lnTo>
                      <a:pt x="497" y="199"/>
                    </a:lnTo>
                    <a:lnTo>
                      <a:pt x="497" y="202"/>
                    </a:lnTo>
                    <a:lnTo>
                      <a:pt x="483" y="199"/>
                    </a:lnTo>
                    <a:lnTo>
                      <a:pt x="467" y="209"/>
                    </a:lnTo>
                    <a:lnTo>
                      <a:pt x="466" y="210"/>
                    </a:lnTo>
                    <a:lnTo>
                      <a:pt x="464" y="215"/>
                    </a:lnTo>
                    <a:lnTo>
                      <a:pt x="462" y="226"/>
                    </a:lnTo>
                    <a:lnTo>
                      <a:pt x="457" y="232"/>
                    </a:lnTo>
                    <a:lnTo>
                      <a:pt x="455" y="239"/>
                    </a:lnTo>
                    <a:lnTo>
                      <a:pt x="454" y="240"/>
                    </a:lnTo>
                    <a:lnTo>
                      <a:pt x="454" y="243"/>
                    </a:lnTo>
                    <a:lnTo>
                      <a:pt x="445" y="247"/>
                    </a:lnTo>
                    <a:lnTo>
                      <a:pt x="444" y="233"/>
                    </a:lnTo>
                    <a:lnTo>
                      <a:pt x="444" y="224"/>
                    </a:lnTo>
                    <a:lnTo>
                      <a:pt x="438" y="223"/>
                    </a:lnTo>
                    <a:lnTo>
                      <a:pt x="437" y="223"/>
                    </a:lnTo>
                    <a:lnTo>
                      <a:pt x="436" y="233"/>
                    </a:lnTo>
                    <a:lnTo>
                      <a:pt x="434" y="240"/>
                    </a:lnTo>
                    <a:lnTo>
                      <a:pt x="429" y="243"/>
                    </a:lnTo>
                    <a:lnTo>
                      <a:pt x="429" y="254"/>
                    </a:lnTo>
                    <a:lnTo>
                      <a:pt x="419" y="265"/>
                    </a:lnTo>
                    <a:lnTo>
                      <a:pt x="416" y="268"/>
                    </a:lnTo>
                    <a:lnTo>
                      <a:pt x="415" y="269"/>
                    </a:lnTo>
                    <a:lnTo>
                      <a:pt x="410" y="265"/>
                    </a:lnTo>
                    <a:lnTo>
                      <a:pt x="407" y="262"/>
                    </a:lnTo>
                    <a:lnTo>
                      <a:pt x="396" y="258"/>
                    </a:lnTo>
                    <a:lnTo>
                      <a:pt x="391" y="257"/>
                    </a:lnTo>
                    <a:lnTo>
                      <a:pt x="399" y="244"/>
                    </a:lnTo>
                    <a:lnTo>
                      <a:pt x="411" y="227"/>
                    </a:lnTo>
                    <a:lnTo>
                      <a:pt x="416" y="220"/>
                    </a:lnTo>
                    <a:lnTo>
                      <a:pt x="415" y="220"/>
                    </a:lnTo>
                    <a:lnTo>
                      <a:pt x="410" y="219"/>
                    </a:lnTo>
                    <a:lnTo>
                      <a:pt x="408" y="219"/>
                    </a:lnTo>
                    <a:lnTo>
                      <a:pt x="407" y="222"/>
                    </a:lnTo>
                    <a:lnTo>
                      <a:pt x="400" y="230"/>
                    </a:lnTo>
                    <a:lnTo>
                      <a:pt x="399" y="232"/>
                    </a:lnTo>
                    <a:lnTo>
                      <a:pt x="398" y="232"/>
                    </a:lnTo>
                    <a:lnTo>
                      <a:pt x="385" y="249"/>
                    </a:lnTo>
                    <a:lnTo>
                      <a:pt x="378" y="258"/>
                    </a:lnTo>
                    <a:lnTo>
                      <a:pt x="370" y="268"/>
                    </a:lnTo>
                    <a:lnTo>
                      <a:pt x="356" y="269"/>
                    </a:lnTo>
                    <a:lnTo>
                      <a:pt x="358" y="264"/>
                    </a:lnTo>
                    <a:lnTo>
                      <a:pt x="360" y="261"/>
                    </a:lnTo>
                    <a:lnTo>
                      <a:pt x="381" y="231"/>
                    </a:lnTo>
                    <a:lnTo>
                      <a:pt x="383" y="227"/>
                    </a:lnTo>
                    <a:lnTo>
                      <a:pt x="375" y="218"/>
                    </a:lnTo>
                    <a:lnTo>
                      <a:pt x="378" y="216"/>
                    </a:lnTo>
                    <a:lnTo>
                      <a:pt x="389" y="220"/>
                    </a:lnTo>
                    <a:lnTo>
                      <a:pt x="391" y="218"/>
                    </a:lnTo>
                    <a:lnTo>
                      <a:pt x="390" y="216"/>
                    </a:lnTo>
                    <a:lnTo>
                      <a:pt x="389" y="215"/>
                    </a:lnTo>
                    <a:lnTo>
                      <a:pt x="377" y="209"/>
                    </a:lnTo>
                    <a:lnTo>
                      <a:pt x="378" y="202"/>
                    </a:lnTo>
                    <a:lnTo>
                      <a:pt x="386" y="197"/>
                    </a:lnTo>
                    <a:lnTo>
                      <a:pt x="400" y="186"/>
                    </a:lnTo>
                    <a:lnTo>
                      <a:pt x="408" y="189"/>
                    </a:lnTo>
                    <a:lnTo>
                      <a:pt x="412" y="192"/>
                    </a:lnTo>
                    <a:lnTo>
                      <a:pt x="412" y="190"/>
                    </a:lnTo>
                    <a:lnTo>
                      <a:pt x="413" y="189"/>
                    </a:lnTo>
                    <a:lnTo>
                      <a:pt x="415" y="185"/>
                    </a:lnTo>
                    <a:lnTo>
                      <a:pt x="411" y="181"/>
                    </a:lnTo>
                    <a:lnTo>
                      <a:pt x="403" y="176"/>
                    </a:lnTo>
                    <a:lnTo>
                      <a:pt x="402" y="169"/>
                    </a:lnTo>
                    <a:lnTo>
                      <a:pt x="402" y="165"/>
                    </a:lnTo>
                    <a:lnTo>
                      <a:pt x="402" y="163"/>
                    </a:lnTo>
                    <a:lnTo>
                      <a:pt x="404" y="163"/>
                    </a:lnTo>
                    <a:lnTo>
                      <a:pt x="408" y="161"/>
                    </a:lnTo>
                    <a:lnTo>
                      <a:pt x="413" y="161"/>
                    </a:lnTo>
                    <a:lnTo>
                      <a:pt x="417" y="167"/>
                    </a:lnTo>
                    <a:lnTo>
                      <a:pt x="419" y="169"/>
                    </a:lnTo>
                    <a:lnTo>
                      <a:pt x="420" y="168"/>
                    </a:lnTo>
                    <a:lnTo>
                      <a:pt x="424" y="164"/>
                    </a:lnTo>
                    <a:lnTo>
                      <a:pt x="419" y="152"/>
                    </a:lnTo>
                    <a:lnTo>
                      <a:pt x="407" y="155"/>
                    </a:lnTo>
                    <a:lnTo>
                      <a:pt x="404" y="155"/>
                    </a:lnTo>
                    <a:lnTo>
                      <a:pt x="399" y="148"/>
                    </a:lnTo>
                    <a:lnTo>
                      <a:pt x="402" y="137"/>
                    </a:lnTo>
                    <a:lnTo>
                      <a:pt x="408" y="138"/>
                    </a:lnTo>
                    <a:lnTo>
                      <a:pt x="410" y="137"/>
                    </a:lnTo>
                    <a:lnTo>
                      <a:pt x="412" y="134"/>
                    </a:lnTo>
                    <a:lnTo>
                      <a:pt x="415" y="131"/>
                    </a:lnTo>
                    <a:lnTo>
                      <a:pt x="416" y="130"/>
                    </a:lnTo>
                    <a:lnTo>
                      <a:pt x="410" y="125"/>
                    </a:lnTo>
                    <a:lnTo>
                      <a:pt x="413" y="114"/>
                    </a:lnTo>
                    <a:lnTo>
                      <a:pt x="417" y="103"/>
                    </a:lnTo>
                    <a:lnTo>
                      <a:pt x="417" y="99"/>
                    </a:lnTo>
                    <a:lnTo>
                      <a:pt x="420" y="97"/>
                    </a:lnTo>
                    <a:lnTo>
                      <a:pt x="425" y="95"/>
                    </a:lnTo>
                    <a:close/>
                    <a:moveTo>
                      <a:pt x="382" y="131"/>
                    </a:moveTo>
                    <a:lnTo>
                      <a:pt x="382" y="133"/>
                    </a:lnTo>
                    <a:lnTo>
                      <a:pt x="387" y="125"/>
                    </a:lnTo>
                    <a:lnTo>
                      <a:pt x="390" y="122"/>
                    </a:lnTo>
                    <a:lnTo>
                      <a:pt x="395" y="126"/>
                    </a:lnTo>
                    <a:lnTo>
                      <a:pt x="392" y="138"/>
                    </a:lnTo>
                    <a:lnTo>
                      <a:pt x="385" y="142"/>
                    </a:lnTo>
                    <a:lnTo>
                      <a:pt x="383" y="148"/>
                    </a:lnTo>
                    <a:lnTo>
                      <a:pt x="383" y="151"/>
                    </a:lnTo>
                    <a:lnTo>
                      <a:pt x="385" y="151"/>
                    </a:lnTo>
                    <a:lnTo>
                      <a:pt x="395" y="156"/>
                    </a:lnTo>
                    <a:lnTo>
                      <a:pt x="396" y="164"/>
                    </a:lnTo>
                    <a:lnTo>
                      <a:pt x="396" y="165"/>
                    </a:lnTo>
                    <a:lnTo>
                      <a:pt x="395" y="171"/>
                    </a:lnTo>
                    <a:lnTo>
                      <a:pt x="392" y="173"/>
                    </a:lnTo>
                    <a:lnTo>
                      <a:pt x="375" y="185"/>
                    </a:lnTo>
                    <a:lnTo>
                      <a:pt x="365" y="193"/>
                    </a:lnTo>
                    <a:lnTo>
                      <a:pt x="357" y="199"/>
                    </a:lnTo>
                    <a:lnTo>
                      <a:pt x="352" y="198"/>
                    </a:lnTo>
                    <a:lnTo>
                      <a:pt x="343" y="197"/>
                    </a:lnTo>
                    <a:lnTo>
                      <a:pt x="335" y="184"/>
                    </a:lnTo>
                    <a:lnTo>
                      <a:pt x="344" y="180"/>
                    </a:lnTo>
                    <a:lnTo>
                      <a:pt x="360" y="172"/>
                    </a:lnTo>
                    <a:lnTo>
                      <a:pt x="361" y="172"/>
                    </a:lnTo>
                    <a:lnTo>
                      <a:pt x="369" y="160"/>
                    </a:lnTo>
                    <a:lnTo>
                      <a:pt x="366" y="152"/>
                    </a:lnTo>
                    <a:lnTo>
                      <a:pt x="356" y="167"/>
                    </a:lnTo>
                    <a:lnTo>
                      <a:pt x="349" y="167"/>
                    </a:lnTo>
                    <a:lnTo>
                      <a:pt x="339" y="173"/>
                    </a:lnTo>
                    <a:lnTo>
                      <a:pt x="336" y="176"/>
                    </a:lnTo>
                    <a:lnTo>
                      <a:pt x="323" y="176"/>
                    </a:lnTo>
                    <a:lnTo>
                      <a:pt x="322" y="180"/>
                    </a:lnTo>
                    <a:lnTo>
                      <a:pt x="320" y="185"/>
                    </a:lnTo>
                    <a:lnTo>
                      <a:pt x="311" y="189"/>
                    </a:lnTo>
                    <a:lnTo>
                      <a:pt x="305" y="192"/>
                    </a:lnTo>
                    <a:lnTo>
                      <a:pt x="296" y="168"/>
                    </a:lnTo>
                    <a:lnTo>
                      <a:pt x="311" y="159"/>
                    </a:lnTo>
                    <a:lnTo>
                      <a:pt x="302" y="150"/>
                    </a:lnTo>
                    <a:lnTo>
                      <a:pt x="313" y="139"/>
                    </a:lnTo>
                    <a:lnTo>
                      <a:pt x="317" y="147"/>
                    </a:lnTo>
                    <a:lnTo>
                      <a:pt x="322" y="133"/>
                    </a:lnTo>
                    <a:lnTo>
                      <a:pt x="326" y="134"/>
                    </a:lnTo>
                    <a:lnTo>
                      <a:pt x="323" y="150"/>
                    </a:lnTo>
                    <a:lnTo>
                      <a:pt x="330" y="147"/>
                    </a:lnTo>
                    <a:lnTo>
                      <a:pt x="341" y="143"/>
                    </a:lnTo>
                    <a:lnTo>
                      <a:pt x="344" y="144"/>
                    </a:lnTo>
                    <a:lnTo>
                      <a:pt x="348" y="147"/>
                    </a:lnTo>
                    <a:lnTo>
                      <a:pt x="351" y="142"/>
                    </a:lnTo>
                    <a:lnTo>
                      <a:pt x="347" y="137"/>
                    </a:lnTo>
                    <a:lnTo>
                      <a:pt x="343" y="133"/>
                    </a:lnTo>
                    <a:lnTo>
                      <a:pt x="352" y="126"/>
                    </a:lnTo>
                    <a:lnTo>
                      <a:pt x="356" y="139"/>
                    </a:lnTo>
                    <a:lnTo>
                      <a:pt x="360" y="139"/>
                    </a:lnTo>
                    <a:lnTo>
                      <a:pt x="360" y="127"/>
                    </a:lnTo>
                    <a:lnTo>
                      <a:pt x="365" y="126"/>
                    </a:lnTo>
                    <a:lnTo>
                      <a:pt x="360" y="118"/>
                    </a:lnTo>
                    <a:lnTo>
                      <a:pt x="361" y="117"/>
                    </a:lnTo>
                    <a:lnTo>
                      <a:pt x="362" y="114"/>
                    </a:lnTo>
                    <a:lnTo>
                      <a:pt x="357" y="97"/>
                    </a:lnTo>
                    <a:lnTo>
                      <a:pt x="358" y="88"/>
                    </a:lnTo>
                    <a:lnTo>
                      <a:pt x="366" y="87"/>
                    </a:lnTo>
                    <a:lnTo>
                      <a:pt x="372" y="84"/>
                    </a:lnTo>
                    <a:lnTo>
                      <a:pt x="372" y="88"/>
                    </a:lnTo>
                    <a:lnTo>
                      <a:pt x="372" y="96"/>
                    </a:lnTo>
                    <a:lnTo>
                      <a:pt x="375" y="106"/>
                    </a:lnTo>
                    <a:lnTo>
                      <a:pt x="386" y="112"/>
                    </a:lnTo>
                    <a:lnTo>
                      <a:pt x="381" y="130"/>
                    </a:lnTo>
                    <a:lnTo>
                      <a:pt x="382" y="131"/>
                    </a:lnTo>
                    <a:close/>
                    <a:moveTo>
                      <a:pt x="411" y="106"/>
                    </a:moveTo>
                    <a:lnTo>
                      <a:pt x="403" y="120"/>
                    </a:lnTo>
                    <a:lnTo>
                      <a:pt x="400" y="117"/>
                    </a:lnTo>
                    <a:lnTo>
                      <a:pt x="398" y="113"/>
                    </a:lnTo>
                    <a:lnTo>
                      <a:pt x="399" y="108"/>
                    </a:lnTo>
                    <a:lnTo>
                      <a:pt x="399" y="106"/>
                    </a:lnTo>
                    <a:lnTo>
                      <a:pt x="398" y="97"/>
                    </a:lnTo>
                    <a:lnTo>
                      <a:pt x="398" y="92"/>
                    </a:lnTo>
                    <a:lnTo>
                      <a:pt x="402" y="82"/>
                    </a:lnTo>
                    <a:lnTo>
                      <a:pt x="406" y="74"/>
                    </a:lnTo>
                    <a:lnTo>
                      <a:pt x="407" y="71"/>
                    </a:lnTo>
                    <a:lnTo>
                      <a:pt x="408" y="67"/>
                    </a:lnTo>
                    <a:lnTo>
                      <a:pt x="410" y="61"/>
                    </a:lnTo>
                    <a:lnTo>
                      <a:pt x="412" y="57"/>
                    </a:lnTo>
                    <a:lnTo>
                      <a:pt x="413" y="55"/>
                    </a:lnTo>
                    <a:lnTo>
                      <a:pt x="417" y="51"/>
                    </a:lnTo>
                    <a:lnTo>
                      <a:pt x="428" y="48"/>
                    </a:lnTo>
                    <a:lnTo>
                      <a:pt x="433" y="42"/>
                    </a:lnTo>
                    <a:lnTo>
                      <a:pt x="438" y="31"/>
                    </a:lnTo>
                    <a:lnTo>
                      <a:pt x="437" y="21"/>
                    </a:lnTo>
                    <a:lnTo>
                      <a:pt x="441" y="16"/>
                    </a:lnTo>
                    <a:lnTo>
                      <a:pt x="462" y="0"/>
                    </a:lnTo>
                    <a:lnTo>
                      <a:pt x="463" y="0"/>
                    </a:lnTo>
                    <a:lnTo>
                      <a:pt x="467" y="10"/>
                    </a:lnTo>
                    <a:lnTo>
                      <a:pt x="467" y="16"/>
                    </a:lnTo>
                    <a:lnTo>
                      <a:pt x="462" y="20"/>
                    </a:lnTo>
                    <a:lnTo>
                      <a:pt x="459" y="36"/>
                    </a:lnTo>
                    <a:lnTo>
                      <a:pt x="459" y="42"/>
                    </a:lnTo>
                    <a:lnTo>
                      <a:pt x="444" y="65"/>
                    </a:lnTo>
                    <a:lnTo>
                      <a:pt x="438" y="80"/>
                    </a:lnTo>
                    <a:lnTo>
                      <a:pt x="421" y="92"/>
                    </a:lnTo>
                    <a:lnTo>
                      <a:pt x="417" y="93"/>
                    </a:lnTo>
                    <a:lnTo>
                      <a:pt x="413" y="93"/>
                    </a:lnTo>
                    <a:lnTo>
                      <a:pt x="411" y="106"/>
                    </a:lnTo>
                    <a:close/>
                  </a:path>
                </a:pathLst>
              </a:custGeom>
              <a:solidFill>
                <a:srgbClr val="EBF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0" name="Freeform 23"/>
              <p:cNvSpPr>
                <a:spLocks noEditPoints="1"/>
              </p:cNvSpPr>
              <p:nvPr/>
            </p:nvSpPr>
            <p:spPr bwMode="auto">
              <a:xfrm>
                <a:off x="2917" y="713"/>
                <a:ext cx="669" cy="508"/>
              </a:xfrm>
              <a:custGeom>
                <a:avLst/>
                <a:gdLst>
                  <a:gd name="T0" fmla="*/ 90 w 669"/>
                  <a:gd name="T1" fmla="*/ 401 h 508"/>
                  <a:gd name="T2" fmla="*/ 46 w 669"/>
                  <a:gd name="T3" fmla="*/ 463 h 508"/>
                  <a:gd name="T4" fmla="*/ 5 w 669"/>
                  <a:gd name="T5" fmla="*/ 457 h 508"/>
                  <a:gd name="T6" fmla="*/ 18 w 669"/>
                  <a:gd name="T7" fmla="*/ 470 h 508"/>
                  <a:gd name="T8" fmla="*/ 65 w 669"/>
                  <a:gd name="T9" fmla="*/ 425 h 508"/>
                  <a:gd name="T10" fmla="*/ 76 w 669"/>
                  <a:gd name="T11" fmla="*/ 392 h 508"/>
                  <a:gd name="T12" fmla="*/ 110 w 669"/>
                  <a:gd name="T13" fmla="*/ 370 h 508"/>
                  <a:gd name="T14" fmla="*/ 70 w 669"/>
                  <a:gd name="T15" fmla="*/ 374 h 508"/>
                  <a:gd name="T16" fmla="*/ 170 w 669"/>
                  <a:gd name="T17" fmla="*/ 357 h 508"/>
                  <a:gd name="T18" fmla="*/ 230 w 669"/>
                  <a:gd name="T19" fmla="*/ 254 h 508"/>
                  <a:gd name="T20" fmla="*/ 169 w 669"/>
                  <a:gd name="T21" fmla="*/ 311 h 508"/>
                  <a:gd name="T22" fmla="*/ 140 w 669"/>
                  <a:gd name="T23" fmla="*/ 294 h 508"/>
                  <a:gd name="T24" fmla="*/ 137 w 669"/>
                  <a:gd name="T25" fmla="*/ 264 h 508"/>
                  <a:gd name="T26" fmla="*/ 154 w 669"/>
                  <a:gd name="T27" fmla="*/ 248 h 508"/>
                  <a:gd name="T28" fmla="*/ 148 w 669"/>
                  <a:gd name="T29" fmla="*/ 220 h 508"/>
                  <a:gd name="T30" fmla="*/ 203 w 669"/>
                  <a:gd name="T31" fmla="*/ 205 h 508"/>
                  <a:gd name="T32" fmla="*/ 286 w 669"/>
                  <a:gd name="T33" fmla="*/ 196 h 508"/>
                  <a:gd name="T34" fmla="*/ 268 w 669"/>
                  <a:gd name="T35" fmla="*/ 164 h 508"/>
                  <a:gd name="T36" fmla="*/ 297 w 669"/>
                  <a:gd name="T37" fmla="*/ 159 h 508"/>
                  <a:gd name="T38" fmla="*/ 373 w 669"/>
                  <a:gd name="T39" fmla="*/ 99 h 508"/>
                  <a:gd name="T40" fmla="*/ 352 w 669"/>
                  <a:gd name="T41" fmla="*/ 72 h 508"/>
                  <a:gd name="T42" fmla="*/ 294 w 669"/>
                  <a:gd name="T43" fmla="*/ 75 h 508"/>
                  <a:gd name="T44" fmla="*/ 283 w 669"/>
                  <a:gd name="T45" fmla="*/ 65 h 508"/>
                  <a:gd name="T46" fmla="*/ 484 w 669"/>
                  <a:gd name="T47" fmla="*/ 50 h 508"/>
                  <a:gd name="T48" fmla="*/ 450 w 669"/>
                  <a:gd name="T49" fmla="*/ 58 h 508"/>
                  <a:gd name="T50" fmla="*/ 519 w 669"/>
                  <a:gd name="T51" fmla="*/ 14 h 508"/>
                  <a:gd name="T52" fmla="*/ 593 w 669"/>
                  <a:gd name="T53" fmla="*/ 49 h 508"/>
                  <a:gd name="T54" fmla="*/ 656 w 669"/>
                  <a:gd name="T55" fmla="*/ 177 h 508"/>
                  <a:gd name="T56" fmla="*/ 574 w 669"/>
                  <a:gd name="T57" fmla="*/ 266 h 508"/>
                  <a:gd name="T58" fmla="*/ 512 w 669"/>
                  <a:gd name="T59" fmla="*/ 288 h 508"/>
                  <a:gd name="T60" fmla="*/ 474 w 669"/>
                  <a:gd name="T61" fmla="*/ 311 h 508"/>
                  <a:gd name="T62" fmla="*/ 451 w 669"/>
                  <a:gd name="T63" fmla="*/ 375 h 508"/>
                  <a:gd name="T64" fmla="*/ 440 w 669"/>
                  <a:gd name="T65" fmla="*/ 485 h 508"/>
                  <a:gd name="T66" fmla="*/ 345 w 669"/>
                  <a:gd name="T67" fmla="*/ 480 h 508"/>
                  <a:gd name="T68" fmla="*/ 213 w 669"/>
                  <a:gd name="T69" fmla="*/ 457 h 508"/>
                  <a:gd name="T70" fmla="*/ 98 w 669"/>
                  <a:gd name="T71" fmla="*/ 477 h 508"/>
                  <a:gd name="T72" fmla="*/ 146 w 669"/>
                  <a:gd name="T73" fmla="*/ 440 h 508"/>
                  <a:gd name="T74" fmla="*/ 171 w 669"/>
                  <a:gd name="T75" fmla="*/ 419 h 508"/>
                  <a:gd name="T76" fmla="*/ 184 w 669"/>
                  <a:gd name="T77" fmla="*/ 398 h 508"/>
                  <a:gd name="T78" fmla="*/ 184 w 669"/>
                  <a:gd name="T79" fmla="*/ 376 h 508"/>
                  <a:gd name="T80" fmla="*/ 192 w 669"/>
                  <a:gd name="T81" fmla="*/ 336 h 508"/>
                  <a:gd name="T82" fmla="*/ 245 w 669"/>
                  <a:gd name="T83" fmla="*/ 315 h 508"/>
                  <a:gd name="T84" fmla="*/ 255 w 669"/>
                  <a:gd name="T85" fmla="*/ 239 h 508"/>
                  <a:gd name="T86" fmla="*/ 272 w 669"/>
                  <a:gd name="T87" fmla="*/ 283 h 508"/>
                  <a:gd name="T88" fmla="*/ 305 w 669"/>
                  <a:gd name="T89" fmla="*/ 265 h 508"/>
                  <a:gd name="T90" fmla="*/ 285 w 669"/>
                  <a:gd name="T91" fmla="*/ 205 h 508"/>
                  <a:gd name="T92" fmla="*/ 348 w 669"/>
                  <a:gd name="T93" fmla="*/ 283 h 508"/>
                  <a:gd name="T94" fmla="*/ 313 w 669"/>
                  <a:gd name="T95" fmla="*/ 224 h 508"/>
                  <a:gd name="T96" fmla="*/ 315 w 669"/>
                  <a:gd name="T97" fmla="*/ 205 h 508"/>
                  <a:gd name="T98" fmla="*/ 373 w 669"/>
                  <a:gd name="T99" fmla="*/ 139 h 508"/>
                  <a:gd name="T100" fmla="*/ 375 w 669"/>
                  <a:gd name="T101" fmla="*/ 230 h 508"/>
                  <a:gd name="T102" fmla="*/ 382 w 669"/>
                  <a:gd name="T103" fmla="*/ 160 h 508"/>
                  <a:gd name="T104" fmla="*/ 434 w 669"/>
                  <a:gd name="T105" fmla="*/ 104 h 508"/>
                  <a:gd name="T106" fmla="*/ 407 w 669"/>
                  <a:gd name="T107" fmla="*/ 261 h 508"/>
                  <a:gd name="T108" fmla="*/ 481 w 669"/>
                  <a:gd name="T109" fmla="*/ 202 h 508"/>
                  <a:gd name="T110" fmla="*/ 461 w 669"/>
                  <a:gd name="T111" fmla="*/ 125 h 508"/>
                  <a:gd name="T112" fmla="*/ 483 w 669"/>
                  <a:gd name="T113" fmla="*/ 113 h 508"/>
                  <a:gd name="T114" fmla="*/ 505 w 669"/>
                  <a:gd name="T115" fmla="*/ 80 h 508"/>
                  <a:gd name="T116" fmla="*/ 594 w 669"/>
                  <a:gd name="T117" fmla="*/ 125 h 508"/>
                  <a:gd name="T118" fmla="*/ 582 w 669"/>
                  <a:gd name="T119" fmla="*/ 72 h 508"/>
                  <a:gd name="T120" fmla="*/ 523 w 669"/>
                  <a:gd name="T121" fmla="*/ 34 h 508"/>
                  <a:gd name="T122" fmla="*/ 369 w 669"/>
                  <a:gd name="T123" fmla="*/ 61 h 50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9" h="508">
                    <a:moveTo>
                      <a:pt x="120" y="426"/>
                    </a:moveTo>
                    <a:lnTo>
                      <a:pt x="119" y="426"/>
                    </a:lnTo>
                    <a:lnTo>
                      <a:pt x="119" y="425"/>
                    </a:lnTo>
                    <a:lnTo>
                      <a:pt x="120" y="425"/>
                    </a:lnTo>
                    <a:lnTo>
                      <a:pt x="124" y="414"/>
                    </a:lnTo>
                    <a:lnTo>
                      <a:pt x="135" y="392"/>
                    </a:lnTo>
                    <a:lnTo>
                      <a:pt x="150" y="410"/>
                    </a:lnTo>
                    <a:lnTo>
                      <a:pt x="152" y="412"/>
                    </a:lnTo>
                    <a:lnTo>
                      <a:pt x="146" y="419"/>
                    </a:lnTo>
                    <a:lnTo>
                      <a:pt x="141" y="422"/>
                    </a:lnTo>
                    <a:lnTo>
                      <a:pt x="131" y="426"/>
                    </a:lnTo>
                    <a:lnTo>
                      <a:pt x="120" y="426"/>
                    </a:lnTo>
                    <a:close/>
                    <a:moveTo>
                      <a:pt x="76" y="392"/>
                    </a:moveTo>
                    <a:lnTo>
                      <a:pt x="78" y="395"/>
                    </a:lnTo>
                    <a:lnTo>
                      <a:pt x="82" y="393"/>
                    </a:lnTo>
                    <a:lnTo>
                      <a:pt x="85" y="395"/>
                    </a:lnTo>
                    <a:lnTo>
                      <a:pt x="85" y="400"/>
                    </a:lnTo>
                    <a:lnTo>
                      <a:pt x="85" y="402"/>
                    </a:lnTo>
                    <a:lnTo>
                      <a:pt x="87" y="402"/>
                    </a:lnTo>
                    <a:lnTo>
                      <a:pt x="90" y="401"/>
                    </a:lnTo>
                    <a:lnTo>
                      <a:pt x="91" y="398"/>
                    </a:lnTo>
                    <a:lnTo>
                      <a:pt x="94" y="401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94" y="423"/>
                    </a:lnTo>
                    <a:lnTo>
                      <a:pt x="95" y="427"/>
                    </a:lnTo>
                    <a:lnTo>
                      <a:pt x="97" y="443"/>
                    </a:lnTo>
                    <a:lnTo>
                      <a:pt x="95" y="447"/>
                    </a:lnTo>
                    <a:lnTo>
                      <a:pt x="93" y="452"/>
                    </a:lnTo>
                    <a:lnTo>
                      <a:pt x="90" y="459"/>
                    </a:lnTo>
                    <a:lnTo>
                      <a:pt x="87" y="460"/>
                    </a:lnTo>
                    <a:lnTo>
                      <a:pt x="89" y="470"/>
                    </a:lnTo>
                    <a:lnTo>
                      <a:pt x="84" y="473"/>
                    </a:lnTo>
                    <a:lnTo>
                      <a:pt x="82" y="473"/>
                    </a:lnTo>
                    <a:lnTo>
                      <a:pt x="82" y="470"/>
                    </a:lnTo>
                    <a:lnTo>
                      <a:pt x="81" y="467"/>
                    </a:lnTo>
                    <a:lnTo>
                      <a:pt x="69" y="461"/>
                    </a:lnTo>
                    <a:lnTo>
                      <a:pt x="68" y="460"/>
                    </a:lnTo>
                    <a:lnTo>
                      <a:pt x="65" y="453"/>
                    </a:lnTo>
                    <a:lnTo>
                      <a:pt x="46" y="463"/>
                    </a:lnTo>
                    <a:lnTo>
                      <a:pt x="42" y="469"/>
                    </a:lnTo>
                    <a:lnTo>
                      <a:pt x="35" y="459"/>
                    </a:lnTo>
                    <a:lnTo>
                      <a:pt x="32" y="469"/>
                    </a:lnTo>
                    <a:lnTo>
                      <a:pt x="29" y="481"/>
                    </a:lnTo>
                    <a:lnTo>
                      <a:pt x="22" y="481"/>
                    </a:lnTo>
                    <a:lnTo>
                      <a:pt x="21" y="482"/>
                    </a:lnTo>
                    <a:lnTo>
                      <a:pt x="18" y="486"/>
                    </a:lnTo>
                    <a:lnTo>
                      <a:pt x="13" y="493"/>
                    </a:lnTo>
                    <a:lnTo>
                      <a:pt x="12" y="495"/>
                    </a:lnTo>
                    <a:lnTo>
                      <a:pt x="5" y="504"/>
                    </a:lnTo>
                    <a:lnTo>
                      <a:pt x="2" y="502"/>
                    </a:lnTo>
                    <a:lnTo>
                      <a:pt x="8" y="494"/>
                    </a:lnTo>
                    <a:lnTo>
                      <a:pt x="6" y="490"/>
                    </a:lnTo>
                    <a:lnTo>
                      <a:pt x="5" y="486"/>
                    </a:lnTo>
                    <a:lnTo>
                      <a:pt x="2" y="480"/>
                    </a:lnTo>
                    <a:lnTo>
                      <a:pt x="2" y="478"/>
                    </a:lnTo>
                    <a:lnTo>
                      <a:pt x="0" y="472"/>
                    </a:lnTo>
                    <a:lnTo>
                      <a:pt x="6" y="464"/>
                    </a:lnTo>
                    <a:lnTo>
                      <a:pt x="8" y="464"/>
                    </a:lnTo>
                    <a:lnTo>
                      <a:pt x="5" y="457"/>
                    </a:lnTo>
                    <a:lnTo>
                      <a:pt x="5" y="456"/>
                    </a:lnTo>
                    <a:lnTo>
                      <a:pt x="5" y="455"/>
                    </a:lnTo>
                    <a:lnTo>
                      <a:pt x="15" y="451"/>
                    </a:lnTo>
                    <a:lnTo>
                      <a:pt x="17" y="449"/>
                    </a:lnTo>
                    <a:lnTo>
                      <a:pt x="18" y="447"/>
                    </a:lnTo>
                    <a:lnTo>
                      <a:pt x="18" y="446"/>
                    </a:lnTo>
                    <a:lnTo>
                      <a:pt x="19" y="443"/>
                    </a:lnTo>
                    <a:lnTo>
                      <a:pt x="18" y="434"/>
                    </a:lnTo>
                    <a:lnTo>
                      <a:pt x="21" y="434"/>
                    </a:lnTo>
                    <a:lnTo>
                      <a:pt x="27" y="434"/>
                    </a:lnTo>
                    <a:lnTo>
                      <a:pt x="27" y="429"/>
                    </a:lnTo>
                    <a:lnTo>
                      <a:pt x="38" y="423"/>
                    </a:lnTo>
                    <a:lnTo>
                      <a:pt x="38" y="426"/>
                    </a:lnTo>
                    <a:lnTo>
                      <a:pt x="36" y="436"/>
                    </a:lnTo>
                    <a:lnTo>
                      <a:pt x="31" y="443"/>
                    </a:lnTo>
                    <a:lnTo>
                      <a:pt x="25" y="448"/>
                    </a:lnTo>
                    <a:lnTo>
                      <a:pt x="25" y="449"/>
                    </a:lnTo>
                    <a:lnTo>
                      <a:pt x="18" y="449"/>
                    </a:lnTo>
                    <a:lnTo>
                      <a:pt x="15" y="457"/>
                    </a:lnTo>
                    <a:lnTo>
                      <a:pt x="18" y="470"/>
                    </a:lnTo>
                    <a:lnTo>
                      <a:pt x="12" y="478"/>
                    </a:lnTo>
                    <a:lnTo>
                      <a:pt x="13" y="478"/>
                    </a:lnTo>
                    <a:lnTo>
                      <a:pt x="17" y="482"/>
                    </a:lnTo>
                    <a:lnTo>
                      <a:pt x="21" y="476"/>
                    </a:lnTo>
                    <a:lnTo>
                      <a:pt x="23" y="472"/>
                    </a:lnTo>
                    <a:lnTo>
                      <a:pt x="22" y="459"/>
                    </a:lnTo>
                    <a:lnTo>
                      <a:pt x="40" y="443"/>
                    </a:lnTo>
                    <a:lnTo>
                      <a:pt x="43" y="447"/>
                    </a:lnTo>
                    <a:lnTo>
                      <a:pt x="47" y="451"/>
                    </a:lnTo>
                    <a:lnTo>
                      <a:pt x="47" y="452"/>
                    </a:lnTo>
                    <a:lnTo>
                      <a:pt x="46" y="446"/>
                    </a:lnTo>
                    <a:lnTo>
                      <a:pt x="44" y="440"/>
                    </a:lnTo>
                    <a:lnTo>
                      <a:pt x="44" y="439"/>
                    </a:lnTo>
                    <a:lnTo>
                      <a:pt x="44" y="425"/>
                    </a:lnTo>
                    <a:lnTo>
                      <a:pt x="51" y="426"/>
                    </a:lnTo>
                    <a:lnTo>
                      <a:pt x="61" y="427"/>
                    </a:lnTo>
                    <a:lnTo>
                      <a:pt x="65" y="432"/>
                    </a:lnTo>
                    <a:lnTo>
                      <a:pt x="67" y="434"/>
                    </a:lnTo>
                    <a:lnTo>
                      <a:pt x="68" y="429"/>
                    </a:lnTo>
                    <a:lnTo>
                      <a:pt x="65" y="425"/>
                    </a:lnTo>
                    <a:lnTo>
                      <a:pt x="64" y="421"/>
                    </a:lnTo>
                    <a:lnTo>
                      <a:pt x="64" y="419"/>
                    </a:lnTo>
                    <a:lnTo>
                      <a:pt x="53" y="417"/>
                    </a:lnTo>
                    <a:lnTo>
                      <a:pt x="51" y="414"/>
                    </a:lnTo>
                    <a:lnTo>
                      <a:pt x="48" y="409"/>
                    </a:lnTo>
                    <a:lnTo>
                      <a:pt x="48" y="406"/>
                    </a:lnTo>
                    <a:lnTo>
                      <a:pt x="47" y="404"/>
                    </a:lnTo>
                    <a:lnTo>
                      <a:pt x="57" y="392"/>
                    </a:lnTo>
                    <a:lnTo>
                      <a:pt x="60" y="393"/>
                    </a:lnTo>
                    <a:lnTo>
                      <a:pt x="63" y="393"/>
                    </a:lnTo>
                    <a:lnTo>
                      <a:pt x="69" y="402"/>
                    </a:lnTo>
                    <a:lnTo>
                      <a:pt x="70" y="400"/>
                    </a:lnTo>
                    <a:lnTo>
                      <a:pt x="67" y="389"/>
                    </a:lnTo>
                    <a:lnTo>
                      <a:pt x="61" y="385"/>
                    </a:lnTo>
                    <a:lnTo>
                      <a:pt x="61" y="379"/>
                    </a:lnTo>
                    <a:lnTo>
                      <a:pt x="61" y="377"/>
                    </a:lnTo>
                    <a:lnTo>
                      <a:pt x="63" y="377"/>
                    </a:lnTo>
                    <a:lnTo>
                      <a:pt x="68" y="385"/>
                    </a:lnTo>
                    <a:lnTo>
                      <a:pt x="72" y="389"/>
                    </a:lnTo>
                    <a:lnTo>
                      <a:pt x="76" y="392"/>
                    </a:lnTo>
                    <a:close/>
                    <a:moveTo>
                      <a:pt x="178" y="387"/>
                    </a:moveTo>
                    <a:lnTo>
                      <a:pt x="163" y="402"/>
                    </a:lnTo>
                    <a:lnTo>
                      <a:pt x="156" y="409"/>
                    </a:lnTo>
                    <a:lnTo>
                      <a:pt x="156" y="410"/>
                    </a:lnTo>
                    <a:lnTo>
                      <a:pt x="154" y="408"/>
                    </a:lnTo>
                    <a:lnTo>
                      <a:pt x="154" y="406"/>
                    </a:lnTo>
                    <a:lnTo>
                      <a:pt x="153" y="405"/>
                    </a:lnTo>
                    <a:lnTo>
                      <a:pt x="148" y="393"/>
                    </a:lnTo>
                    <a:lnTo>
                      <a:pt x="142" y="380"/>
                    </a:lnTo>
                    <a:lnTo>
                      <a:pt x="144" y="379"/>
                    </a:lnTo>
                    <a:lnTo>
                      <a:pt x="146" y="375"/>
                    </a:lnTo>
                    <a:lnTo>
                      <a:pt x="157" y="388"/>
                    </a:lnTo>
                    <a:lnTo>
                      <a:pt x="158" y="388"/>
                    </a:lnTo>
                    <a:lnTo>
                      <a:pt x="161" y="388"/>
                    </a:lnTo>
                    <a:lnTo>
                      <a:pt x="156" y="379"/>
                    </a:lnTo>
                    <a:lnTo>
                      <a:pt x="153" y="375"/>
                    </a:lnTo>
                    <a:lnTo>
                      <a:pt x="167" y="375"/>
                    </a:lnTo>
                    <a:lnTo>
                      <a:pt x="175" y="383"/>
                    </a:lnTo>
                    <a:lnTo>
                      <a:pt x="178" y="387"/>
                    </a:lnTo>
                    <a:close/>
                    <a:moveTo>
                      <a:pt x="110" y="370"/>
                    </a:moveTo>
                    <a:lnTo>
                      <a:pt x="103" y="375"/>
                    </a:lnTo>
                    <a:lnTo>
                      <a:pt x="99" y="367"/>
                    </a:lnTo>
                    <a:lnTo>
                      <a:pt x="107" y="363"/>
                    </a:lnTo>
                    <a:lnTo>
                      <a:pt x="110" y="370"/>
                    </a:lnTo>
                    <a:close/>
                    <a:moveTo>
                      <a:pt x="78" y="364"/>
                    </a:moveTo>
                    <a:lnTo>
                      <a:pt x="90" y="368"/>
                    </a:lnTo>
                    <a:lnTo>
                      <a:pt x="95" y="364"/>
                    </a:lnTo>
                    <a:lnTo>
                      <a:pt x="98" y="372"/>
                    </a:lnTo>
                    <a:lnTo>
                      <a:pt x="98" y="374"/>
                    </a:lnTo>
                    <a:lnTo>
                      <a:pt x="98" y="379"/>
                    </a:lnTo>
                    <a:lnTo>
                      <a:pt x="99" y="383"/>
                    </a:lnTo>
                    <a:lnTo>
                      <a:pt x="91" y="388"/>
                    </a:lnTo>
                    <a:lnTo>
                      <a:pt x="84" y="387"/>
                    </a:lnTo>
                    <a:lnTo>
                      <a:pt x="82" y="387"/>
                    </a:lnTo>
                    <a:lnTo>
                      <a:pt x="81" y="387"/>
                    </a:lnTo>
                    <a:lnTo>
                      <a:pt x="77" y="381"/>
                    </a:lnTo>
                    <a:lnTo>
                      <a:pt x="74" y="377"/>
                    </a:lnTo>
                    <a:lnTo>
                      <a:pt x="73" y="376"/>
                    </a:lnTo>
                    <a:lnTo>
                      <a:pt x="72" y="375"/>
                    </a:lnTo>
                    <a:lnTo>
                      <a:pt x="70" y="374"/>
                    </a:lnTo>
                    <a:lnTo>
                      <a:pt x="68" y="372"/>
                    </a:lnTo>
                    <a:lnTo>
                      <a:pt x="63" y="367"/>
                    </a:lnTo>
                    <a:lnTo>
                      <a:pt x="65" y="358"/>
                    </a:lnTo>
                    <a:lnTo>
                      <a:pt x="68" y="359"/>
                    </a:lnTo>
                    <a:lnTo>
                      <a:pt x="73" y="360"/>
                    </a:lnTo>
                    <a:lnTo>
                      <a:pt x="78" y="364"/>
                    </a:lnTo>
                    <a:close/>
                    <a:moveTo>
                      <a:pt x="93" y="359"/>
                    </a:moveTo>
                    <a:lnTo>
                      <a:pt x="91" y="359"/>
                    </a:lnTo>
                    <a:lnTo>
                      <a:pt x="80" y="358"/>
                    </a:lnTo>
                    <a:lnTo>
                      <a:pt x="78" y="358"/>
                    </a:lnTo>
                    <a:lnTo>
                      <a:pt x="82" y="350"/>
                    </a:lnTo>
                    <a:lnTo>
                      <a:pt x="90" y="345"/>
                    </a:lnTo>
                    <a:lnTo>
                      <a:pt x="90" y="349"/>
                    </a:lnTo>
                    <a:lnTo>
                      <a:pt x="89" y="353"/>
                    </a:lnTo>
                    <a:lnTo>
                      <a:pt x="89" y="354"/>
                    </a:lnTo>
                    <a:lnTo>
                      <a:pt x="91" y="355"/>
                    </a:lnTo>
                    <a:lnTo>
                      <a:pt x="91" y="358"/>
                    </a:lnTo>
                    <a:lnTo>
                      <a:pt x="93" y="359"/>
                    </a:lnTo>
                    <a:close/>
                    <a:moveTo>
                      <a:pt x="180" y="338"/>
                    </a:moveTo>
                    <a:lnTo>
                      <a:pt x="170" y="357"/>
                    </a:lnTo>
                    <a:lnTo>
                      <a:pt x="169" y="357"/>
                    </a:lnTo>
                    <a:lnTo>
                      <a:pt x="165" y="355"/>
                    </a:lnTo>
                    <a:lnTo>
                      <a:pt x="166" y="334"/>
                    </a:lnTo>
                    <a:lnTo>
                      <a:pt x="180" y="328"/>
                    </a:lnTo>
                    <a:lnTo>
                      <a:pt x="184" y="330"/>
                    </a:lnTo>
                    <a:lnTo>
                      <a:pt x="180" y="338"/>
                    </a:lnTo>
                    <a:close/>
                    <a:moveTo>
                      <a:pt x="207" y="218"/>
                    </a:moveTo>
                    <a:lnTo>
                      <a:pt x="203" y="230"/>
                    </a:lnTo>
                    <a:lnTo>
                      <a:pt x="208" y="231"/>
                    </a:lnTo>
                    <a:lnTo>
                      <a:pt x="217" y="218"/>
                    </a:lnTo>
                    <a:lnTo>
                      <a:pt x="224" y="223"/>
                    </a:lnTo>
                    <a:lnTo>
                      <a:pt x="221" y="228"/>
                    </a:lnTo>
                    <a:lnTo>
                      <a:pt x="220" y="230"/>
                    </a:lnTo>
                    <a:lnTo>
                      <a:pt x="214" y="239"/>
                    </a:lnTo>
                    <a:lnTo>
                      <a:pt x="218" y="241"/>
                    </a:lnTo>
                    <a:lnTo>
                      <a:pt x="224" y="233"/>
                    </a:lnTo>
                    <a:lnTo>
                      <a:pt x="226" y="237"/>
                    </a:lnTo>
                    <a:lnTo>
                      <a:pt x="228" y="250"/>
                    </a:lnTo>
                    <a:lnTo>
                      <a:pt x="229" y="253"/>
                    </a:lnTo>
                    <a:lnTo>
                      <a:pt x="230" y="254"/>
                    </a:lnTo>
                    <a:lnTo>
                      <a:pt x="229" y="256"/>
                    </a:lnTo>
                    <a:lnTo>
                      <a:pt x="225" y="258"/>
                    </a:lnTo>
                    <a:lnTo>
                      <a:pt x="217" y="261"/>
                    </a:lnTo>
                    <a:lnTo>
                      <a:pt x="211" y="266"/>
                    </a:lnTo>
                    <a:lnTo>
                      <a:pt x="212" y="269"/>
                    </a:lnTo>
                    <a:lnTo>
                      <a:pt x="217" y="279"/>
                    </a:lnTo>
                    <a:lnTo>
                      <a:pt x="218" y="286"/>
                    </a:lnTo>
                    <a:lnTo>
                      <a:pt x="212" y="292"/>
                    </a:lnTo>
                    <a:lnTo>
                      <a:pt x="224" y="300"/>
                    </a:lnTo>
                    <a:lnTo>
                      <a:pt x="211" y="309"/>
                    </a:lnTo>
                    <a:lnTo>
                      <a:pt x="207" y="311"/>
                    </a:lnTo>
                    <a:lnTo>
                      <a:pt x="199" y="308"/>
                    </a:lnTo>
                    <a:lnTo>
                      <a:pt x="180" y="312"/>
                    </a:lnTo>
                    <a:lnTo>
                      <a:pt x="176" y="313"/>
                    </a:lnTo>
                    <a:lnTo>
                      <a:pt x="180" y="302"/>
                    </a:lnTo>
                    <a:lnTo>
                      <a:pt x="180" y="298"/>
                    </a:lnTo>
                    <a:lnTo>
                      <a:pt x="170" y="300"/>
                    </a:lnTo>
                    <a:lnTo>
                      <a:pt x="170" y="302"/>
                    </a:lnTo>
                    <a:lnTo>
                      <a:pt x="170" y="305"/>
                    </a:lnTo>
                    <a:lnTo>
                      <a:pt x="169" y="311"/>
                    </a:lnTo>
                    <a:lnTo>
                      <a:pt x="149" y="330"/>
                    </a:lnTo>
                    <a:lnTo>
                      <a:pt x="149" y="332"/>
                    </a:lnTo>
                    <a:lnTo>
                      <a:pt x="153" y="346"/>
                    </a:lnTo>
                    <a:lnTo>
                      <a:pt x="146" y="349"/>
                    </a:lnTo>
                    <a:lnTo>
                      <a:pt x="136" y="353"/>
                    </a:lnTo>
                    <a:lnTo>
                      <a:pt x="136" y="333"/>
                    </a:lnTo>
                    <a:lnTo>
                      <a:pt x="125" y="336"/>
                    </a:lnTo>
                    <a:lnTo>
                      <a:pt x="112" y="338"/>
                    </a:lnTo>
                    <a:lnTo>
                      <a:pt x="111" y="322"/>
                    </a:lnTo>
                    <a:lnTo>
                      <a:pt x="131" y="317"/>
                    </a:lnTo>
                    <a:lnTo>
                      <a:pt x="136" y="315"/>
                    </a:lnTo>
                    <a:lnTo>
                      <a:pt x="136" y="308"/>
                    </a:lnTo>
                    <a:lnTo>
                      <a:pt x="136" y="304"/>
                    </a:lnTo>
                    <a:lnTo>
                      <a:pt x="125" y="302"/>
                    </a:lnTo>
                    <a:lnTo>
                      <a:pt x="120" y="299"/>
                    </a:lnTo>
                    <a:lnTo>
                      <a:pt x="120" y="298"/>
                    </a:lnTo>
                    <a:lnTo>
                      <a:pt x="120" y="294"/>
                    </a:lnTo>
                    <a:lnTo>
                      <a:pt x="131" y="291"/>
                    </a:lnTo>
                    <a:lnTo>
                      <a:pt x="139" y="295"/>
                    </a:lnTo>
                    <a:lnTo>
                      <a:pt x="140" y="294"/>
                    </a:lnTo>
                    <a:lnTo>
                      <a:pt x="142" y="292"/>
                    </a:lnTo>
                    <a:lnTo>
                      <a:pt x="144" y="292"/>
                    </a:lnTo>
                    <a:lnTo>
                      <a:pt x="142" y="292"/>
                    </a:lnTo>
                    <a:lnTo>
                      <a:pt x="142" y="291"/>
                    </a:lnTo>
                    <a:lnTo>
                      <a:pt x="141" y="286"/>
                    </a:lnTo>
                    <a:lnTo>
                      <a:pt x="148" y="279"/>
                    </a:lnTo>
                    <a:lnTo>
                      <a:pt x="145" y="277"/>
                    </a:lnTo>
                    <a:lnTo>
                      <a:pt x="140" y="278"/>
                    </a:lnTo>
                    <a:lnTo>
                      <a:pt x="139" y="279"/>
                    </a:lnTo>
                    <a:lnTo>
                      <a:pt x="136" y="285"/>
                    </a:lnTo>
                    <a:lnTo>
                      <a:pt x="133" y="283"/>
                    </a:lnTo>
                    <a:lnTo>
                      <a:pt x="129" y="282"/>
                    </a:lnTo>
                    <a:lnTo>
                      <a:pt x="127" y="281"/>
                    </a:lnTo>
                    <a:lnTo>
                      <a:pt x="120" y="271"/>
                    </a:lnTo>
                    <a:lnTo>
                      <a:pt x="131" y="268"/>
                    </a:lnTo>
                    <a:lnTo>
                      <a:pt x="135" y="268"/>
                    </a:lnTo>
                    <a:lnTo>
                      <a:pt x="141" y="271"/>
                    </a:lnTo>
                    <a:lnTo>
                      <a:pt x="141" y="268"/>
                    </a:lnTo>
                    <a:lnTo>
                      <a:pt x="139" y="265"/>
                    </a:lnTo>
                    <a:lnTo>
                      <a:pt x="137" y="264"/>
                    </a:lnTo>
                    <a:lnTo>
                      <a:pt x="133" y="261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9" y="260"/>
                    </a:lnTo>
                    <a:lnTo>
                      <a:pt x="141" y="260"/>
                    </a:lnTo>
                    <a:lnTo>
                      <a:pt x="142" y="257"/>
                    </a:lnTo>
                    <a:lnTo>
                      <a:pt x="137" y="256"/>
                    </a:lnTo>
                    <a:lnTo>
                      <a:pt x="132" y="254"/>
                    </a:lnTo>
                    <a:lnTo>
                      <a:pt x="128" y="258"/>
                    </a:lnTo>
                    <a:lnTo>
                      <a:pt x="125" y="258"/>
                    </a:lnTo>
                    <a:lnTo>
                      <a:pt x="116" y="260"/>
                    </a:lnTo>
                    <a:lnTo>
                      <a:pt x="123" y="248"/>
                    </a:lnTo>
                    <a:lnTo>
                      <a:pt x="128" y="249"/>
                    </a:lnTo>
                    <a:lnTo>
                      <a:pt x="137" y="250"/>
                    </a:lnTo>
                    <a:lnTo>
                      <a:pt x="140" y="248"/>
                    </a:lnTo>
                    <a:lnTo>
                      <a:pt x="142" y="244"/>
                    </a:lnTo>
                    <a:lnTo>
                      <a:pt x="149" y="243"/>
                    </a:lnTo>
                    <a:lnTo>
                      <a:pt x="154" y="244"/>
                    </a:lnTo>
                    <a:lnTo>
                      <a:pt x="154" y="245"/>
                    </a:lnTo>
                    <a:lnTo>
                      <a:pt x="154" y="248"/>
                    </a:lnTo>
                    <a:lnTo>
                      <a:pt x="157" y="249"/>
                    </a:lnTo>
                    <a:lnTo>
                      <a:pt x="158" y="250"/>
                    </a:lnTo>
                    <a:lnTo>
                      <a:pt x="166" y="257"/>
                    </a:lnTo>
                    <a:lnTo>
                      <a:pt x="167" y="249"/>
                    </a:lnTo>
                    <a:lnTo>
                      <a:pt x="157" y="247"/>
                    </a:lnTo>
                    <a:lnTo>
                      <a:pt x="157" y="245"/>
                    </a:lnTo>
                    <a:lnTo>
                      <a:pt x="161" y="243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5" y="241"/>
                    </a:lnTo>
                    <a:lnTo>
                      <a:pt x="175" y="237"/>
                    </a:lnTo>
                    <a:lnTo>
                      <a:pt x="171" y="235"/>
                    </a:lnTo>
                    <a:lnTo>
                      <a:pt x="170" y="235"/>
                    </a:lnTo>
                    <a:lnTo>
                      <a:pt x="169" y="235"/>
                    </a:lnTo>
                    <a:lnTo>
                      <a:pt x="165" y="237"/>
                    </a:lnTo>
                    <a:lnTo>
                      <a:pt x="161" y="237"/>
                    </a:lnTo>
                    <a:lnTo>
                      <a:pt x="154" y="236"/>
                    </a:lnTo>
                    <a:lnTo>
                      <a:pt x="152" y="233"/>
                    </a:lnTo>
                    <a:lnTo>
                      <a:pt x="149" y="227"/>
                    </a:lnTo>
                    <a:lnTo>
                      <a:pt x="148" y="220"/>
                    </a:lnTo>
                    <a:lnTo>
                      <a:pt x="150" y="223"/>
                    </a:lnTo>
                    <a:lnTo>
                      <a:pt x="158" y="228"/>
                    </a:lnTo>
                    <a:lnTo>
                      <a:pt x="162" y="224"/>
                    </a:lnTo>
                    <a:lnTo>
                      <a:pt x="158" y="214"/>
                    </a:lnTo>
                    <a:lnTo>
                      <a:pt x="159" y="210"/>
                    </a:lnTo>
                    <a:lnTo>
                      <a:pt x="167" y="214"/>
                    </a:lnTo>
                    <a:lnTo>
                      <a:pt x="174" y="219"/>
                    </a:lnTo>
                    <a:lnTo>
                      <a:pt x="176" y="224"/>
                    </a:lnTo>
                    <a:lnTo>
                      <a:pt x="180" y="224"/>
                    </a:lnTo>
                    <a:lnTo>
                      <a:pt x="182" y="224"/>
                    </a:lnTo>
                    <a:lnTo>
                      <a:pt x="180" y="223"/>
                    </a:lnTo>
                    <a:lnTo>
                      <a:pt x="167" y="206"/>
                    </a:lnTo>
                    <a:lnTo>
                      <a:pt x="173" y="198"/>
                    </a:lnTo>
                    <a:lnTo>
                      <a:pt x="174" y="198"/>
                    </a:lnTo>
                    <a:lnTo>
                      <a:pt x="180" y="202"/>
                    </a:lnTo>
                    <a:lnTo>
                      <a:pt x="182" y="203"/>
                    </a:lnTo>
                    <a:lnTo>
                      <a:pt x="184" y="214"/>
                    </a:lnTo>
                    <a:lnTo>
                      <a:pt x="188" y="218"/>
                    </a:lnTo>
                    <a:lnTo>
                      <a:pt x="187" y="194"/>
                    </a:lnTo>
                    <a:lnTo>
                      <a:pt x="203" y="205"/>
                    </a:lnTo>
                    <a:lnTo>
                      <a:pt x="208" y="205"/>
                    </a:lnTo>
                    <a:lnTo>
                      <a:pt x="211" y="206"/>
                    </a:lnTo>
                    <a:lnTo>
                      <a:pt x="207" y="218"/>
                    </a:lnTo>
                    <a:close/>
                    <a:moveTo>
                      <a:pt x="307" y="173"/>
                    </a:moveTo>
                    <a:lnTo>
                      <a:pt x="303" y="178"/>
                    </a:lnTo>
                    <a:lnTo>
                      <a:pt x="301" y="167"/>
                    </a:lnTo>
                    <a:lnTo>
                      <a:pt x="301" y="164"/>
                    </a:lnTo>
                    <a:lnTo>
                      <a:pt x="302" y="163"/>
                    </a:lnTo>
                    <a:lnTo>
                      <a:pt x="311" y="155"/>
                    </a:lnTo>
                    <a:lnTo>
                      <a:pt x="311" y="160"/>
                    </a:lnTo>
                    <a:lnTo>
                      <a:pt x="310" y="164"/>
                    </a:lnTo>
                    <a:lnTo>
                      <a:pt x="307" y="173"/>
                    </a:lnTo>
                    <a:close/>
                    <a:moveTo>
                      <a:pt x="297" y="159"/>
                    </a:moveTo>
                    <a:lnTo>
                      <a:pt x="289" y="169"/>
                    </a:lnTo>
                    <a:lnTo>
                      <a:pt x="285" y="177"/>
                    </a:lnTo>
                    <a:lnTo>
                      <a:pt x="292" y="184"/>
                    </a:lnTo>
                    <a:lnTo>
                      <a:pt x="292" y="185"/>
                    </a:lnTo>
                    <a:lnTo>
                      <a:pt x="289" y="192"/>
                    </a:lnTo>
                    <a:lnTo>
                      <a:pt x="288" y="193"/>
                    </a:lnTo>
                    <a:lnTo>
                      <a:pt x="286" y="196"/>
                    </a:lnTo>
                    <a:lnTo>
                      <a:pt x="265" y="202"/>
                    </a:lnTo>
                    <a:lnTo>
                      <a:pt x="254" y="206"/>
                    </a:lnTo>
                    <a:lnTo>
                      <a:pt x="245" y="209"/>
                    </a:lnTo>
                    <a:lnTo>
                      <a:pt x="234" y="213"/>
                    </a:lnTo>
                    <a:lnTo>
                      <a:pt x="230" y="203"/>
                    </a:lnTo>
                    <a:lnTo>
                      <a:pt x="226" y="202"/>
                    </a:lnTo>
                    <a:lnTo>
                      <a:pt x="221" y="199"/>
                    </a:lnTo>
                    <a:lnTo>
                      <a:pt x="220" y="189"/>
                    </a:lnTo>
                    <a:lnTo>
                      <a:pt x="221" y="188"/>
                    </a:lnTo>
                    <a:lnTo>
                      <a:pt x="224" y="185"/>
                    </a:lnTo>
                    <a:lnTo>
                      <a:pt x="229" y="185"/>
                    </a:lnTo>
                    <a:lnTo>
                      <a:pt x="231" y="184"/>
                    </a:lnTo>
                    <a:lnTo>
                      <a:pt x="238" y="188"/>
                    </a:lnTo>
                    <a:lnTo>
                      <a:pt x="243" y="190"/>
                    </a:lnTo>
                    <a:lnTo>
                      <a:pt x="246" y="192"/>
                    </a:lnTo>
                    <a:lnTo>
                      <a:pt x="251" y="182"/>
                    </a:lnTo>
                    <a:lnTo>
                      <a:pt x="248" y="181"/>
                    </a:lnTo>
                    <a:lnTo>
                      <a:pt x="237" y="176"/>
                    </a:lnTo>
                    <a:lnTo>
                      <a:pt x="237" y="165"/>
                    </a:lnTo>
                    <a:lnTo>
                      <a:pt x="268" y="164"/>
                    </a:lnTo>
                    <a:lnTo>
                      <a:pt x="268" y="158"/>
                    </a:lnTo>
                    <a:lnTo>
                      <a:pt x="268" y="156"/>
                    </a:lnTo>
                    <a:lnTo>
                      <a:pt x="247" y="156"/>
                    </a:lnTo>
                    <a:lnTo>
                      <a:pt x="247" y="142"/>
                    </a:lnTo>
                    <a:lnTo>
                      <a:pt x="263" y="143"/>
                    </a:lnTo>
                    <a:lnTo>
                      <a:pt x="267" y="138"/>
                    </a:lnTo>
                    <a:lnTo>
                      <a:pt x="273" y="138"/>
                    </a:lnTo>
                    <a:lnTo>
                      <a:pt x="273" y="141"/>
                    </a:lnTo>
                    <a:lnTo>
                      <a:pt x="279" y="163"/>
                    </a:lnTo>
                    <a:lnTo>
                      <a:pt x="281" y="143"/>
                    </a:lnTo>
                    <a:lnTo>
                      <a:pt x="283" y="133"/>
                    </a:lnTo>
                    <a:lnTo>
                      <a:pt x="275" y="126"/>
                    </a:lnTo>
                    <a:lnTo>
                      <a:pt x="275" y="118"/>
                    </a:lnTo>
                    <a:lnTo>
                      <a:pt x="286" y="116"/>
                    </a:lnTo>
                    <a:lnTo>
                      <a:pt x="289" y="127"/>
                    </a:lnTo>
                    <a:lnTo>
                      <a:pt x="305" y="131"/>
                    </a:lnTo>
                    <a:lnTo>
                      <a:pt x="307" y="135"/>
                    </a:lnTo>
                    <a:lnTo>
                      <a:pt x="311" y="143"/>
                    </a:lnTo>
                    <a:lnTo>
                      <a:pt x="313" y="143"/>
                    </a:lnTo>
                    <a:lnTo>
                      <a:pt x="297" y="159"/>
                    </a:lnTo>
                    <a:close/>
                    <a:moveTo>
                      <a:pt x="463" y="116"/>
                    </a:moveTo>
                    <a:lnTo>
                      <a:pt x="446" y="124"/>
                    </a:lnTo>
                    <a:lnTo>
                      <a:pt x="445" y="114"/>
                    </a:lnTo>
                    <a:lnTo>
                      <a:pt x="447" y="105"/>
                    </a:lnTo>
                    <a:lnTo>
                      <a:pt x="449" y="96"/>
                    </a:lnTo>
                    <a:lnTo>
                      <a:pt x="461" y="93"/>
                    </a:lnTo>
                    <a:lnTo>
                      <a:pt x="463" y="96"/>
                    </a:lnTo>
                    <a:lnTo>
                      <a:pt x="458" y="104"/>
                    </a:lnTo>
                    <a:lnTo>
                      <a:pt x="462" y="113"/>
                    </a:lnTo>
                    <a:lnTo>
                      <a:pt x="463" y="116"/>
                    </a:lnTo>
                    <a:close/>
                    <a:moveTo>
                      <a:pt x="372" y="113"/>
                    </a:moveTo>
                    <a:lnTo>
                      <a:pt x="348" y="122"/>
                    </a:lnTo>
                    <a:lnTo>
                      <a:pt x="348" y="118"/>
                    </a:lnTo>
                    <a:lnTo>
                      <a:pt x="351" y="110"/>
                    </a:lnTo>
                    <a:lnTo>
                      <a:pt x="353" y="104"/>
                    </a:lnTo>
                    <a:lnTo>
                      <a:pt x="356" y="99"/>
                    </a:lnTo>
                    <a:lnTo>
                      <a:pt x="362" y="96"/>
                    </a:lnTo>
                    <a:lnTo>
                      <a:pt x="374" y="76"/>
                    </a:lnTo>
                    <a:lnTo>
                      <a:pt x="381" y="83"/>
                    </a:lnTo>
                    <a:lnTo>
                      <a:pt x="373" y="99"/>
                    </a:lnTo>
                    <a:lnTo>
                      <a:pt x="372" y="100"/>
                    </a:lnTo>
                    <a:lnTo>
                      <a:pt x="372" y="106"/>
                    </a:lnTo>
                    <a:lnTo>
                      <a:pt x="372" y="113"/>
                    </a:lnTo>
                    <a:close/>
                    <a:moveTo>
                      <a:pt x="387" y="71"/>
                    </a:moveTo>
                    <a:lnTo>
                      <a:pt x="391" y="72"/>
                    </a:lnTo>
                    <a:lnTo>
                      <a:pt x="392" y="71"/>
                    </a:lnTo>
                    <a:lnTo>
                      <a:pt x="394" y="72"/>
                    </a:lnTo>
                    <a:lnTo>
                      <a:pt x="392" y="75"/>
                    </a:lnTo>
                    <a:lnTo>
                      <a:pt x="390" y="75"/>
                    </a:lnTo>
                    <a:lnTo>
                      <a:pt x="389" y="76"/>
                    </a:lnTo>
                    <a:lnTo>
                      <a:pt x="382" y="72"/>
                    </a:lnTo>
                    <a:lnTo>
                      <a:pt x="382" y="70"/>
                    </a:lnTo>
                    <a:lnTo>
                      <a:pt x="385" y="69"/>
                    </a:lnTo>
                    <a:lnTo>
                      <a:pt x="387" y="70"/>
                    </a:lnTo>
                    <a:lnTo>
                      <a:pt x="387" y="71"/>
                    </a:lnTo>
                    <a:close/>
                    <a:moveTo>
                      <a:pt x="335" y="76"/>
                    </a:moveTo>
                    <a:lnTo>
                      <a:pt x="339" y="79"/>
                    </a:lnTo>
                    <a:lnTo>
                      <a:pt x="343" y="67"/>
                    </a:lnTo>
                    <a:lnTo>
                      <a:pt x="351" y="66"/>
                    </a:lnTo>
                    <a:lnTo>
                      <a:pt x="352" y="72"/>
                    </a:lnTo>
                    <a:lnTo>
                      <a:pt x="358" y="71"/>
                    </a:lnTo>
                    <a:lnTo>
                      <a:pt x="362" y="72"/>
                    </a:lnTo>
                    <a:lnTo>
                      <a:pt x="365" y="76"/>
                    </a:lnTo>
                    <a:lnTo>
                      <a:pt x="366" y="84"/>
                    </a:lnTo>
                    <a:lnTo>
                      <a:pt x="361" y="88"/>
                    </a:lnTo>
                    <a:lnTo>
                      <a:pt x="351" y="92"/>
                    </a:lnTo>
                    <a:lnTo>
                      <a:pt x="343" y="105"/>
                    </a:lnTo>
                    <a:lnTo>
                      <a:pt x="337" y="120"/>
                    </a:lnTo>
                    <a:lnTo>
                      <a:pt x="335" y="125"/>
                    </a:lnTo>
                    <a:lnTo>
                      <a:pt x="334" y="129"/>
                    </a:lnTo>
                    <a:lnTo>
                      <a:pt x="317" y="131"/>
                    </a:lnTo>
                    <a:lnTo>
                      <a:pt x="306" y="121"/>
                    </a:lnTo>
                    <a:lnTo>
                      <a:pt x="290" y="106"/>
                    </a:lnTo>
                    <a:lnTo>
                      <a:pt x="277" y="104"/>
                    </a:lnTo>
                    <a:lnTo>
                      <a:pt x="280" y="95"/>
                    </a:lnTo>
                    <a:lnTo>
                      <a:pt x="290" y="97"/>
                    </a:lnTo>
                    <a:lnTo>
                      <a:pt x="296" y="89"/>
                    </a:lnTo>
                    <a:lnTo>
                      <a:pt x="288" y="86"/>
                    </a:lnTo>
                    <a:lnTo>
                      <a:pt x="289" y="83"/>
                    </a:lnTo>
                    <a:lnTo>
                      <a:pt x="294" y="75"/>
                    </a:lnTo>
                    <a:lnTo>
                      <a:pt x="309" y="75"/>
                    </a:lnTo>
                    <a:lnTo>
                      <a:pt x="313" y="75"/>
                    </a:lnTo>
                    <a:lnTo>
                      <a:pt x="309" y="66"/>
                    </a:lnTo>
                    <a:lnTo>
                      <a:pt x="307" y="63"/>
                    </a:lnTo>
                    <a:lnTo>
                      <a:pt x="310" y="62"/>
                    </a:lnTo>
                    <a:lnTo>
                      <a:pt x="317" y="55"/>
                    </a:lnTo>
                    <a:lnTo>
                      <a:pt x="327" y="59"/>
                    </a:lnTo>
                    <a:lnTo>
                      <a:pt x="327" y="71"/>
                    </a:lnTo>
                    <a:lnTo>
                      <a:pt x="335" y="76"/>
                    </a:lnTo>
                    <a:close/>
                    <a:moveTo>
                      <a:pt x="300" y="65"/>
                    </a:moveTo>
                    <a:lnTo>
                      <a:pt x="286" y="74"/>
                    </a:lnTo>
                    <a:lnTo>
                      <a:pt x="281" y="78"/>
                    </a:lnTo>
                    <a:lnTo>
                      <a:pt x="276" y="86"/>
                    </a:lnTo>
                    <a:lnTo>
                      <a:pt x="272" y="80"/>
                    </a:lnTo>
                    <a:lnTo>
                      <a:pt x="271" y="79"/>
                    </a:lnTo>
                    <a:lnTo>
                      <a:pt x="269" y="79"/>
                    </a:lnTo>
                    <a:lnTo>
                      <a:pt x="275" y="62"/>
                    </a:lnTo>
                    <a:lnTo>
                      <a:pt x="277" y="54"/>
                    </a:lnTo>
                    <a:lnTo>
                      <a:pt x="281" y="55"/>
                    </a:lnTo>
                    <a:lnTo>
                      <a:pt x="283" y="65"/>
                    </a:lnTo>
                    <a:lnTo>
                      <a:pt x="286" y="65"/>
                    </a:lnTo>
                    <a:lnTo>
                      <a:pt x="293" y="54"/>
                    </a:lnTo>
                    <a:lnTo>
                      <a:pt x="296" y="54"/>
                    </a:lnTo>
                    <a:lnTo>
                      <a:pt x="300" y="65"/>
                    </a:lnTo>
                    <a:close/>
                    <a:moveTo>
                      <a:pt x="481" y="67"/>
                    </a:moveTo>
                    <a:lnTo>
                      <a:pt x="479" y="70"/>
                    </a:lnTo>
                    <a:lnTo>
                      <a:pt x="483" y="69"/>
                    </a:lnTo>
                    <a:lnTo>
                      <a:pt x="485" y="67"/>
                    </a:lnTo>
                    <a:lnTo>
                      <a:pt x="488" y="72"/>
                    </a:lnTo>
                    <a:lnTo>
                      <a:pt x="480" y="78"/>
                    </a:lnTo>
                    <a:lnTo>
                      <a:pt x="481" y="79"/>
                    </a:lnTo>
                    <a:lnTo>
                      <a:pt x="472" y="83"/>
                    </a:lnTo>
                    <a:lnTo>
                      <a:pt x="467" y="87"/>
                    </a:lnTo>
                    <a:lnTo>
                      <a:pt x="462" y="79"/>
                    </a:lnTo>
                    <a:lnTo>
                      <a:pt x="458" y="66"/>
                    </a:lnTo>
                    <a:lnTo>
                      <a:pt x="468" y="58"/>
                    </a:lnTo>
                    <a:lnTo>
                      <a:pt x="475" y="67"/>
                    </a:lnTo>
                    <a:lnTo>
                      <a:pt x="475" y="66"/>
                    </a:lnTo>
                    <a:lnTo>
                      <a:pt x="478" y="61"/>
                    </a:lnTo>
                    <a:lnTo>
                      <a:pt x="484" y="50"/>
                    </a:lnTo>
                    <a:lnTo>
                      <a:pt x="487" y="57"/>
                    </a:lnTo>
                    <a:lnTo>
                      <a:pt x="485" y="59"/>
                    </a:lnTo>
                    <a:lnTo>
                      <a:pt x="481" y="67"/>
                    </a:lnTo>
                    <a:close/>
                    <a:moveTo>
                      <a:pt x="353" y="42"/>
                    </a:moveTo>
                    <a:lnTo>
                      <a:pt x="353" y="52"/>
                    </a:lnTo>
                    <a:lnTo>
                      <a:pt x="334" y="46"/>
                    </a:lnTo>
                    <a:lnTo>
                      <a:pt x="337" y="34"/>
                    </a:lnTo>
                    <a:lnTo>
                      <a:pt x="353" y="42"/>
                    </a:lnTo>
                    <a:close/>
                    <a:moveTo>
                      <a:pt x="326" y="28"/>
                    </a:moveTo>
                    <a:lnTo>
                      <a:pt x="315" y="52"/>
                    </a:lnTo>
                    <a:lnTo>
                      <a:pt x="301" y="38"/>
                    </a:lnTo>
                    <a:lnTo>
                      <a:pt x="310" y="29"/>
                    </a:lnTo>
                    <a:lnTo>
                      <a:pt x="310" y="17"/>
                    </a:lnTo>
                    <a:lnTo>
                      <a:pt x="318" y="11"/>
                    </a:lnTo>
                    <a:lnTo>
                      <a:pt x="319" y="10"/>
                    </a:lnTo>
                    <a:lnTo>
                      <a:pt x="319" y="11"/>
                    </a:lnTo>
                    <a:lnTo>
                      <a:pt x="326" y="28"/>
                    </a:lnTo>
                    <a:close/>
                    <a:moveTo>
                      <a:pt x="455" y="40"/>
                    </a:moveTo>
                    <a:lnTo>
                      <a:pt x="459" y="52"/>
                    </a:lnTo>
                    <a:lnTo>
                      <a:pt x="450" y="58"/>
                    </a:lnTo>
                    <a:lnTo>
                      <a:pt x="445" y="62"/>
                    </a:lnTo>
                    <a:lnTo>
                      <a:pt x="444" y="52"/>
                    </a:lnTo>
                    <a:lnTo>
                      <a:pt x="440" y="48"/>
                    </a:lnTo>
                    <a:lnTo>
                      <a:pt x="434" y="57"/>
                    </a:lnTo>
                    <a:lnTo>
                      <a:pt x="433" y="59"/>
                    </a:lnTo>
                    <a:lnTo>
                      <a:pt x="430" y="57"/>
                    </a:lnTo>
                    <a:lnTo>
                      <a:pt x="428" y="54"/>
                    </a:lnTo>
                    <a:lnTo>
                      <a:pt x="425" y="52"/>
                    </a:lnTo>
                    <a:lnTo>
                      <a:pt x="425" y="38"/>
                    </a:lnTo>
                    <a:lnTo>
                      <a:pt x="425" y="36"/>
                    </a:lnTo>
                    <a:lnTo>
                      <a:pt x="425" y="27"/>
                    </a:lnTo>
                    <a:lnTo>
                      <a:pt x="434" y="17"/>
                    </a:lnTo>
                    <a:lnTo>
                      <a:pt x="436" y="11"/>
                    </a:lnTo>
                    <a:lnTo>
                      <a:pt x="436" y="10"/>
                    </a:lnTo>
                    <a:lnTo>
                      <a:pt x="451" y="8"/>
                    </a:lnTo>
                    <a:lnTo>
                      <a:pt x="455" y="11"/>
                    </a:lnTo>
                    <a:lnTo>
                      <a:pt x="461" y="15"/>
                    </a:lnTo>
                    <a:lnTo>
                      <a:pt x="455" y="40"/>
                    </a:lnTo>
                    <a:close/>
                    <a:moveTo>
                      <a:pt x="516" y="11"/>
                    </a:moveTo>
                    <a:lnTo>
                      <a:pt x="519" y="14"/>
                    </a:lnTo>
                    <a:lnTo>
                      <a:pt x="525" y="12"/>
                    </a:lnTo>
                    <a:lnTo>
                      <a:pt x="529" y="11"/>
                    </a:lnTo>
                    <a:lnTo>
                      <a:pt x="538" y="10"/>
                    </a:lnTo>
                    <a:lnTo>
                      <a:pt x="538" y="11"/>
                    </a:lnTo>
                    <a:lnTo>
                      <a:pt x="538" y="16"/>
                    </a:lnTo>
                    <a:lnTo>
                      <a:pt x="544" y="19"/>
                    </a:lnTo>
                    <a:lnTo>
                      <a:pt x="547" y="21"/>
                    </a:lnTo>
                    <a:lnTo>
                      <a:pt x="548" y="27"/>
                    </a:lnTo>
                    <a:lnTo>
                      <a:pt x="551" y="28"/>
                    </a:lnTo>
                    <a:lnTo>
                      <a:pt x="557" y="31"/>
                    </a:lnTo>
                    <a:lnTo>
                      <a:pt x="561" y="28"/>
                    </a:lnTo>
                    <a:lnTo>
                      <a:pt x="564" y="15"/>
                    </a:lnTo>
                    <a:lnTo>
                      <a:pt x="569" y="16"/>
                    </a:lnTo>
                    <a:lnTo>
                      <a:pt x="582" y="10"/>
                    </a:lnTo>
                    <a:lnTo>
                      <a:pt x="582" y="15"/>
                    </a:lnTo>
                    <a:lnTo>
                      <a:pt x="582" y="21"/>
                    </a:lnTo>
                    <a:lnTo>
                      <a:pt x="593" y="38"/>
                    </a:lnTo>
                    <a:lnTo>
                      <a:pt x="595" y="44"/>
                    </a:lnTo>
                    <a:lnTo>
                      <a:pt x="594" y="44"/>
                    </a:lnTo>
                    <a:lnTo>
                      <a:pt x="593" y="49"/>
                    </a:lnTo>
                    <a:lnTo>
                      <a:pt x="593" y="50"/>
                    </a:lnTo>
                    <a:lnTo>
                      <a:pt x="599" y="63"/>
                    </a:lnTo>
                    <a:lnTo>
                      <a:pt x="615" y="71"/>
                    </a:lnTo>
                    <a:lnTo>
                      <a:pt x="624" y="71"/>
                    </a:lnTo>
                    <a:lnTo>
                      <a:pt x="627" y="76"/>
                    </a:lnTo>
                    <a:lnTo>
                      <a:pt x="622" y="84"/>
                    </a:lnTo>
                    <a:lnTo>
                      <a:pt x="631" y="91"/>
                    </a:lnTo>
                    <a:lnTo>
                      <a:pt x="624" y="106"/>
                    </a:lnTo>
                    <a:lnTo>
                      <a:pt x="632" y="110"/>
                    </a:lnTo>
                    <a:lnTo>
                      <a:pt x="637" y="129"/>
                    </a:lnTo>
                    <a:lnTo>
                      <a:pt x="656" y="141"/>
                    </a:lnTo>
                    <a:lnTo>
                      <a:pt x="657" y="141"/>
                    </a:lnTo>
                    <a:lnTo>
                      <a:pt x="663" y="134"/>
                    </a:lnTo>
                    <a:lnTo>
                      <a:pt x="669" y="139"/>
                    </a:lnTo>
                    <a:lnTo>
                      <a:pt x="660" y="151"/>
                    </a:lnTo>
                    <a:lnTo>
                      <a:pt x="658" y="167"/>
                    </a:lnTo>
                    <a:lnTo>
                      <a:pt x="656" y="168"/>
                    </a:lnTo>
                    <a:lnTo>
                      <a:pt x="656" y="171"/>
                    </a:lnTo>
                    <a:lnTo>
                      <a:pt x="658" y="177"/>
                    </a:lnTo>
                    <a:lnTo>
                      <a:pt x="656" y="177"/>
                    </a:lnTo>
                    <a:lnTo>
                      <a:pt x="639" y="178"/>
                    </a:lnTo>
                    <a:lnTo>
                      <a:pt x="618" y="189"/>
                    </a:lnTo>
                    <a:lnTo>
                      <a:pt x="625" y="219"/>
                    </a:lnTo>
                    <a:lnTo>
                      <a:pt x="629" y="219"/>
                    </a:lnTo>
                    <a:lnTo>
                      <a:pt x="649" y="250"/>
                    </a:lnTo>
                    <a:lnTo>
                      <a:pt x="650" y="264"/>
                    </a:lnTo>
                    <a:lnTo>
                      <a:pt x="652" y="271"/>
                    </a:lnTo>
                    <a:lnTo>
                      <a:pt x="652" y="273"/>
                    </a:lnTo>
                    <a:lnTo>
                      <a:pt x="649" y="285"/>
                    </a:lnTo>
                    <a:lnTo>
                      <a:pt x="635" y="295"/>
                    </a:lnTo>
                    <a:lnTo>
                      <a:pt x="603" y="300"/>
                    </a:lnTo>
                    <a:lnTo>
                      <a:pt x="602" y="299"/>
                    </a:lnTo>
                    <a:lnTo>
                      <a:pt x="598" y="295"/>
                    </a:lnTo>
                    <a:lnTo>
                      <a:pt x="597" y="292"/>
                    </a:lnTo>
                    <a:lnTo>
                      <a:pt x="594" y="290"/>
                    </a:lnTo>
                    <a:lnTo>
                      <a:pt x="588" y="283"/>
                    </a:lnTo>
                    <a:lnTo>
                      <a:pt x="584" y="278"/>
                    </a:lnTo>
                    <a:lnTo>
                      <a:pt x="582" y="275"/>
                    </a:lnTo>
                    <a:lnTo>
                      <a:pt x="580" y="273"/>
                    </a:lnTo>
                    <a:lnTo>
                      <a:pt x="574" y="266"/>
                    </a:lnTo>
                    <a:lnTo>
                      <a:pt x="571" y="261"/>
                    </a:lnTo>
                    <a:lnTo>
                      <a:pt x="569" y="260"/>
                    </a:lnTo>
                    <a:lnTo>
                      <a:pt x="567" y="256"/>
                    </a:lnTo>
                    <a:lnTo>
                      <a:pt x="564" y="250"/>
                    </a:lnTo>
                    <a:lnTo>
                      <a:pt x="560" y="249"/>
                    </a:lnTo>
                    <a:lnTo>
                      <a:pt x="556" y="249"/>
                    </a:lnTo>
                    <a:lnTo>
                      <a:pt x="552" y="249"/>
                    </a:lnTo>
                    <a:lnTo>
                      <a:pt x="546" y="248"/>
                    </a:lnTo>
                    <a:lnTo>
                      <a:pt x="538" y="247"/>
                    </a:lnTo>
                    <a:lnTo>
                      <a:pt x="530" y="244"/>
                    </a:lnTo>
                    <a:lnTo>
                      <a:pt x="529" y="245"/>
                    </a:lnTo>
                    <a:lnTo>
                      <a:pt x="523" y="250"/>
                    </a:lnTo>
                    <a:lnTo>
                      <a:pt x="514" y="260"/>
                    </a:lnTo>
                    <a:lnTo>
                      <a:pt x="509" y="268"/>
                    </a:lnTo>
                    <a:lnTo>
                      <a:pt x="506" y="270"/>
                    </a:lnTo>
                    <a:lnTo>
                      <a:pt x="506" y="271"/>
                    </a:lnTo>
                    <a:lnTo>
                      <a:pt x="506" y="274"/>
                    </a:lnTo>
                    <a:lnTo>
                      <a:pt x="506" y="279"/>
                    </a:lnTo>
                    <a:lnTo>
                      <a:pt x="509" y="283"/>
                    </a:lnTo>
                    <a:lnTo>
                      <a:pt x="512" y="288"/>
                    </a:lnTo>
                    <a:lnTo>
                      <a:pt x="513" y="292"/>
                    </a:lnTo>
                    <a:lnTo>
                      <a:pt x="514" y="296"/>
                    </a:lnTo>
                    <a:lnTo>
                      <a:pt x="519" y="302"/>
                    </a:lnTo>
                    <a:lnTo>
                      <a:pt x="518" y="311"/>
                    </a:lnTo>
                    <a:lnTo>
                      <a:pt x="517" y="320"/>
                    </a:lnTo>
                    <a:lnTo>
                      <a:pt x="509" y="316"/>
                    </a:lnTo>
                    <a:lnTo>
                      <a:pt x="500" y="311"/>
                    </a:lnTo>
                    <a:lnTo>
                      <a:pt x="499" y="309"/>
                    </a:lnTo>
                    <a:lnTo>
                      <a:pt x="495" y="307"/>
                    </a:lnTo>
                    <a:lnTo>
                      <a:pt x="487" y="303"/>
                    </a:lnTo>
                    <a:lnTo>
                      <a:pt x="485" y="303"/>
                    </a:lnTo>
                    <a:lnTo>
                      <a:pt x="485" y="302"/>
                    </a:lnTo>
                    <a:lnTo>
                      <a:pt x="483" y="300"/>
                    </a:lnTo>
                    <a:lnTo>
                      <a:pt x="481" y="302"/>
                    </a:lnTo>
                    <a:lnTo>
                      <a:pt x="480" y="303"/>
                    </a:lnTo>
                    <a:lnTo>
                      <a:pt x="478" y="305"/>
                    </a:lnTo>
                    <a:lnTo>
                      <a:pt x="476" y="307"/>
                    </a:lnTo>
                    <a:lnTo>
                      <a:pt x="476" y="308"/>
                    </a:lnTo>
                    <a:lnTo>
                      <a:pt x="475" y="309"/>
                    </a:lnTo>
                    <a:lnTo>
                      <a:pt x="474" y="311"/>
                    </a:lnTo>
                    <a:lnTo>
                      <a:pt x="472" y="313"/>
                    </a:lnTo>
                    <a:lnTo>
                      <a:pt x="470" y="316"/>
                    </a:lnTo>
                    <a:lnTo>
                      <a:pt x="468" y="317"/>
                    </a:lnTo>
                    <a:lnTo>
                      <a:pt x="461" y="319"/>
                    </a:lnTo>
                    <a:lnTo>
                      <a:pt x="458" y="320"/>
                    </a:lnTo>
                    <a:lnTo>
                      <a:pt x="454" y="320"/>
                    </a:lnTo>
                    <a:lnTo>
                      <a:pt x="445" y="321"/>
                    </a:lnTo>
                    <a:lnTo>
                      <a:pt x="434" y="324"/>
                    </a:lnTo>
                    <a:lnTo>
                      <a:pt x="429" y="324"/>
                    </a:lnTo>
                    <a:lnTo>
                      <a:pt x="423" y="325"/>
                    </a:lnTo>
                    <a:lnTo>
                      <a:pt x="427" y="332"/>
                    </a:lnTo>
                    <a:lnTo>
                      <a:pt x="429" y="334"/>
                    </a:lnTo>
                    <a:lnTo>
                      <a:pt x="436" y="341"/>
                    </a:lnTo>
                    <a:lnTo>
                      <a:pt x="441" y="347"/>
                    </a:lnTo>
                    <a:lnTo>
                      <a:pt x="444" y="350"/>
                    </a:lnTo>
                    <a:lnTo>
                      <a:pt x="447" y="355"/>
                    </a:lnTo>
                    <a:lnTo>
                      <a:pt x="449" y="359"/>
                    </a:lnTo>
                    <a:lnTo>
                      <a:pt x="450" y="364"/>
                    </a:lnTo>
                    <a:lnTo>
                      <a:pt x="451" y="374"/>
                    </a:lnTo>
                    <a:lnTo>
                      <a:pt x="451" y="375"/>
                    </a:lnTo>
                    <a:lnTo>
                      <a:pt x="453" y="381"/>
                    </a:lnTo>
                    <a:lnTo>
                      <a:pt x="454" y="388"/>
                    </a:lnTo>
                    <a:lnTo>
                      <a:pt x="453" y="393"/>
                    </a:lnTo>
                    <a:lnTo>
                      <a:pt x="451" y="397"/>
                    </a:lnTo>
                    <a:lnTo>
                      <a:pt x="449" y="405"/>
                    </a:lnTo>
                    <a:lnTo>
                      <a:pt x="447" y="413"/>
                    </a:lnTo>
                    <a:lnTo>
                      <a:pt x="445" y="421"/>
                    </a:lnTo>
                    <a:lnTo>
                      <a:pt x="444" y="425"/>
                    </a:lnTo>
                    <a:lnTo>
                      <a:pt x="441" y="431"/>
                    </a:lnTo>
                    <a:lnTo>
                      <a:pt x="434" y="442"/>
                    </a:lnTo>
                    <a:lnTo>
                      <a:pt x="432" y="446"/>
                    </a:lnTo>
                    <a:lnTo>
                      <a:pt x="425" y="451"/>
                    </a:lnTo>
                    <a:lnTo>
                      <a:pt x="421" y="456"/>
                    </a:lnTo>
                    <a:lnTo>
                      <a:pt x="428" y="460"/>
                    </a:lnTo>
                    <a:lnTo>
                      <a:pt x="430" y="463"/>
                    </a:lnTo>
                    <a:lnTo>
                      <a:pt x="434" y="464"/>
                    </a:lnTo>
                    <a:lnTo>
                      <a:pt x="441" y="467"/>
                    </a:lnTo>
                    <a:lnTo>
                      <a:pt x="450" y="470"/>
                    </a:lnTo>
                    <a:lnTo>
                      <a:pt x="444" y="480"/>
                    </a:lnTo>
                    <a:lnTo>
                      <a:pt x="440" y="485"/>
                    </a:lnTo>
                    <a:lnTo>
                      <a:pt x="438" y="486"/>
                    </a:lnTo>
                    <a:lnTo>
                      <a:pt x="437" y="489"/>
                    </a:lnTo>
                    <a:lnTo>
                      <a:pt x="432" y="497"/>
                    </a:lnTo>
                    <a:lnTo>
                      <a:pt x="430" y="497"/>
                    </a:lnTo>
                    <a:lnTo>
                      <a:pt x="428" y="501"/>
                    </a:lnTo>
                    <a:lnTo>
                      <a:pt x="427" y="503"/>
                    </a:lnTo>
                    <a:lnTo>
                      <a:pt x="424" y="508"/>
                    </a:lnTo>
                    <a:lnTo>
                      <a:pt x="413" y="506"/>
                    </a:lnTo>
                    <a:lnTo>
                      <a:pt x="409" y="503"/>
                    </a:lnTo>
                    <a:lnTo>
                      <a:pt x="407" y="503"/>
                    </a:lnTo>
                    <a:lnTo>
                      <a:pt x="402" y="501"/>
                    </a:lnTo>
                    <a:lnTo>
                      <a:pt x="396" y="498"/>
                    </a:lnTo>
                    <a:lnTo>
                      <a:pt x="386" y="495"/>
                    </a:lnTo>
                    <a:lnTo>
                      <a:pt x="381" y="493"/>
                    </a:lnTo>
                    <a:lnTo>
                      <a:pt x="375" y="491"/>
                    </a:lnTo>
                    <a:lnTo>
                      <a:pt x="366" y="487"/>
                    </a:lnTo>
                    <a:lnTo>
                      <a:pt x="365" y="486"/>
                    </a:lnTo>
                    <a:lnTo>
                      <a:pt x="357" y="484"/>
                    </a:lnTo>
                    <a:lnTo>
                      <a:pt x="355" y="482"/>
                    </a:lnTo>
                    <a:lnTo>
                      <a:pt x="345" y="480"/>
                    </a:lnTo>
                    <a:lnTo>
                      <a:pt x="340" y="477"/>
                    </a:lnTo>
                    <a:lnTo>
                      <a:pt x="334" y="474"/>
                    </a:lnTo>
                    <a:lnTo>
                      <a:pt x="330" y="473"/>
                    </a:lnTo>
                    <a:lnTo>
                      <a:pt x="322" y="474"/>
                    </a:lnTo>
                    <a:lnTo>
                      <a:pt x="314" y="476"/>
                    </a:lnTo>
                    <a:lnTo>
                      <a:pt x="306" y="476"/>
                    </a:lnTo>
                    <a:lnTo>
                      <a:pt x="301" y="477"/>
                    </a:lnTo>
                    <a:lnTo>
                      <a:pt x="294" y="478"/>
                    </a:lnTo>
                    <a:lnTo>
                      <a:pt x="286" y="472"/>
                    </a:lnTo>
                    <a:lnTo>
                      <a:pt x="280" y="465"/>
                    </a:lnTo>
                    <a:lnTo>
                      <a:pt x="276" y="461"/>
                    </a:lnTo>
                    <a:lnTo>
                      <a:pt x="272" y="459"/>
                    </a:lnTo>
                    <a:lnTo>
                      <a:pt x="265" y="463"/>
                    </a:lnTo>
                    <a:lnTo>
                      <a:pt x="262" y="464"/>
                    </a:lnTo>
                    <a:lnTo>
                      <a:pt x="255" y="468"/>
                    </a:lnTo>
                    <a:lnTo>
                      <a:pt x="246" y="473"/>
                    </a:lnTo>
                    <a:lnTo>
                      <a:pt x="243" y="468"/>
                    </a:lnTo>
                    <a:lnTo>
                      <a:pt x="241" y="464"/>
                    </a:lnTo>
                    <a:lnTo>
                      <a:pt x="234" y="455"/>
                    </a:lnTo>
                    <a:lnTo>
                      <a:pt x="213" y="457"/>
                    </a:lnTo>
                    <a:lnTo>
                      <a:pt x="201" y="459"/>
                    </a:lnTo>
                    <a:lnTo>
                      <a:pt x="195" y="459"/>
                    </a:lnTo>
                    <a:lnTo>
                      <a:pt x="191" y="459"/>
                    </a:lnTo>
                    <a:lnTo>
                      <a:pt x="188" y="459"/>
                    </a:lnTo>
                    <a:lnTo>
                      <a:pt x="180" y="464"/>
                    </a:lnTo>
                    <a:lnTo>
                      <a:pt x="178" y="464"/>
                    </a:lnTo>
                    <a:lnTo>
                      <a:pt x="169" y="469"/>
                    </a:lnTo>
                    <a:lnTo>
                      <a:pt x="157" y="470"/>
                    </a:lnTo>
                    <a:lnTo>
                      <a:pt x="154" y="470"/>
                    </a:lnTo>
                    <a:lnTo>
                      <a:pt x="123" y="468"/>
                    </a:lnTo>
                    <a:lnTo>
                      <a:pt x="118" y="476"/>
                    </a:lnTo>
                    <a:lnTo>
                      <a:pt x="108" y="485"/>
                    </a:lnTo>
                    <a:lnTo>
                      <a:pt x="107" y="485"/>
                    </a:lnTo>
                    <a:lnTo>
                      <a:pt x="98" y="486"/>
                    </a:lnTo>
                    <a:lnTo>
                      <a:pt x="95" y="487"/>
                    </a:lnTo>
                    <a:lnTo>
                      <a:pt x="95" y="486"/>
                    </a:lnTo>
                    <a:lnTo>
                      <a:pt x="93" y="482"/>
                    </a:lnTo>
                    <a:lnTo>
                      <a:pt x="97" y="477"/>
                    </a:lnTo>
                    <a:lnTo>
                      <a:pt x="97" y="478"/>
                    </a:lnTo>
                    <a:lnTo>
                      <a:pt x="98" y="477"/>
                    </a:lnTo>
                    <a:lnTo>
                      <a:pt x="102" y="470"/>
                    </a:lnTo>
                    <a:lnTo>
                      <a:pt x="101" y="470"/>
                    </a:lnTo>
                    <a:lnTo>
                      <a:pt x="99" y="469"/>
                    </a:lnTo>
                    <a:lnTo>
                      <a:pt x="98" y="469"/>
                    </a:lnTo>
                    <a:lnTo>
                      <a:pt x="94" y="467"/>
                    </a:lnTo>
                    <a:lnTo>
                      <a:pt x="94" y="460"/>
                    </a:lnTo>
                    <a:lnTo>
                      <a:pt x="97" y="455"/>
                    </a:lnTo>
                    <a:lnTo>
                      <a:pt x="98" y="451"/>
                    </a:lnTo>
                    <a:lnTo>
                      <a:pt x="111" y="439"/>
                    </a:lnTo>
                    <a:lnTo>
                      <a:pt x="120" y="438"/>
                    </a:lnTo>
                    <a:lnTo>
                      <a:pt x="124" y="439"/>
                    </a:lnTo>
                    <a:lnTo>
                      <a:pt x="127" y="436"/>
                    </a:lnTo>
                    <a:lnTo>
                      <a:pt x="132" y="430"/>
                    </a:lnTo>
                    <a:lnTo>
                      <a:pt x="133" y="431"/>
                    </a:lnTo>
                    <a:lnTo>
                      <a:pt x="140" y="435"/>
                    </a:lnTo>
                    <a:lnTo>
                      <a:pt x="144" y="443"/>
                    </a:lnTo>
                    <a:lnTo>
                      <a:pt x="149" y="448"/>
                    </a:lnTo>
                    <a:lnTo>
                      <a:pt x="154" y="447"/>
                    </a:lnTo>
                    <a:lnTo>
                      <a:pt x="156" y="447"/>
                    </a:lnTo>
                    <a:lnTo>
                      <a:pt x="146" y="440"/>
                    </a:lnTo>
                    <a:lnTo>
                      <a:pt x="146" y="432"/>
                    </a:lnTo>
                    <a:lnTo>
                      <a:pt x="152" y="427"/>
                    </a:lnTo>
                    <a:lnTo>
                      <a:pt x="153" y="427"/>
                    </a:lnTo>
                    <a:lnTo>
                      <a:pt x="158" y="426"/>
                    </a:lnTo>
                    <a:lnTo>
                      <a:pt x="161" y="425"/>
                    </a:lnTo>
                    <a:lnTo>
                      <a:pt x="167" y="426"/>
                    </a:lnTo>
                    <a:lnTo>
                      <a:pt x="173" y="431"/>
                    </a:lnTo>
                    <a:lnTo>
                      <a:pt x="178" y="436"/>
                    </a:lnTo>
                    <a:lnTo>
                      <a:pt x="180" y="436"/>
                    </a:lnTo>
                    <a:lnTo>
                      <a:pt x="184" y="439"/>
                    </a:lnTo>
                    <a:lnTo>
                      <a:pt x="193" y="439"/>
                    </a:lnTo>
                    <a:lnTo>
                      <a:pt x="200" y="439"/>
                    </a:lnTo>
                    <a:lnTo>
                      <a:pt x="203" y="438"/>
                    </a:lnTo>
                    <a:lnTo>
                      <a:pt x="199" y="434"/>
                    </a:lnTo>
                    <a:lnTo>
                      <a:pt x="197" y="434"/>
                    </a:lnTo>
                    <a:lnTo>
                      <a:pt x="190" y="431"/>
                    </a:lnTo>
                    <a:lnTo>
                      <a:pt x="182" y="427"/>
                    </a:lnTo>
                    <a:lnTo>
                      <a:pt x="180" y="422"/>
                    </a:lnTo>
                    <a:lnTo>
                      <a:pt x="179" y="421"/>
                    </a:lnTo>
                    <a:lnTo>
                      <a:pt x="171" y="419"/>
                    </a:lnTo>
                    <a:lnTo>
                      <a:pt x="165" y="421"/>
                    </a:lnTo>
                    <a:lnTo>
                      <a:pt x="162" y="418"/>
                    </a:lnTo>
                    <a:lnTo>
                      <a:pt x="159" y="415"/>
                    </a:lnTo>
                    <a:lnTo>
                      <a:pt x="162" y="410"/>
                    </a:lnTo>
                    <a:lnTo>
                      <a:pt x="170" y="405"/>
                    </a:lnTo>
                    <a:lnTo>
                      <a:pt x="175" y="401"/>
                    </a:lnTo>
                    <a:lnTo>
                      <a:pt x="176" y="402"/>
                    </a:lnTo>
                    <a:lnTo>
                      <a:pt x="180" y="405"/>
                    </a:lnTo>
                    <a:lnTo>
                      <a:pt x="183" y="406"/>
                    </a:lnTo>
                    <a:lnTo>
                      <a:pt x="195" y="412"/>
                    </a:lnTo>
                    <a:lnTo>
                      <a:pt x="201" y="414"/>
                    </a:lnTo>
                    <a:lnTo>
                      <a:pt x="209" y="417"/>
                    </a:lnTo>
                    <a:lnTo>
                      <a:pt x="211" y="413"/>
                    </a:lnTo>
                    <a:lnTo>
                      <a:pt x="209" y="409"/>
                    </a:lnTo>
                    <a:lnTo>
                      <a:pt x="204" y="405"/>
                    </a:lnTo>
                    <a:lnTo>
                      <a:pt x="196" y="404"/>
                    </a:lnTo>
                    <a:lnTo>
                      <a:pt x="193" y="404"/>
                    </a:lnTo>
                    <a:lnTo>
                      <a:pt x="192" y="402"/>
                    </a:lnTo>
                    <a:lnTo>
                      <a:pt x="190" y="402"/>
                    </a:lnTo>
                    <a:lnTo>
                      <a:pt x="184" y="398"/>
                    </a:lnTo>
                    <a:lnTo>
                      <a:pt x="180" y="395"/>
                    </a:lnTo>
                    <a:lnTo>
                      <a:pt x="186" y="388"/>
                    </a:lnTo>
                    <a:lnTo>
                      <a:pt x="187" y="387"/>
                    </a:lnTo>
                    <a:lnTo>
                      <a:pt x="191" y="383"/>
                    </a:lnTo>
                    <a:lnTo>
                      <a:pt x="196" y="380"/>
                    </a:lnTo>
                    <a:lnTo>
                      <a:pt x="200" y="380"/>
                    </a:lnTo>
                    <a:lnTo>
                      <a:pt x="204" y="384"/>
                    </a:lnTo>
                    <a:lnTo>
                      <a:pt x="209" y="387"/>
                    </a:lnTo>
                    <a:lnTo>
                      <a:pt x="211" y="387"/>
                    </a:lnTo>
                    <a:lnTo>
                      <a:pt x="214" y="387"/>
                    </a:lnTo>
                    <a:lnTo>
                      <a:pt x="216" y="383"/>
                    </a:lnTo>
                    <a:lnTo>
                      <a:pt x="211" y="379"/>
                    </a:lnTo>
                    <a:lnTo>
                      <a:pt x="207" y="375"/>
                    </a:lnTo>
                    <a:lnTo>
                      <a:pt x="205" y="374"/>
                    </a:lnTo>
                    <a:lnTo>
                      <a:pt x="201" y="371"/>
                    </a:lnTo>
                    <a:lnTo>
                      <a:pt x="199" y="371"/>
                    </a:lnTo>
                    <a:lnTo>
                      <a:pt x="193" y="372"/>
                    </a:lnTo>
                    <a:lnTo>
                      <a:pt x="188" y="374"/>
                    </a:lnTo>
                    <a:lnTo>
                      <a:pt x="186" y="375"/>
                    </a:lnTo>
                    <a:lnTo>
                      <a:pt x="184" y="376"/>
                    </a:lnTo>
                    <a:lnTo>
                      <a:pt x="180" y="377"/>
                    </a:lnTo>
                    <a:lnTo>
                      <a:pt x="178" y="379"/>
                    </a:lnTo>
                    <a:lnTo>
                      <a:pt x="178" y="377"/>
                    </a:lnTo>
                    <a:lnTo>
                      <a:pt x="176" y="376"/>
                    </a:lnTo>
                    <a:lnTo>
                      <a:pt x="178" y="372"/>
                    </a:lnTo>
                    <a:lnTo>
                      <a:pt x="176" y="370"/>
                    </a:lnTo>
                    <a:lnTo>
                      <a:pt x="178" y="364"/>
                    </a:lnTo>
                    <a:lnTo>
                      <a:pt x="180" y="364"/>
                    </a:lnTo>
                    <a:lnTo>
                      <a:pt x="182" y="363"/>
                    </a:lnTo>
                    <a:lnTo>
                      <a:pt x="187" y="362"/>
                    </a:lnTo>
                    <a:lnTo>
                      <a:pt x="183" y="357"/>
                    </a:lnTo>
                    <a:lnTo>
                      <a:pt x="180" y="357"/>
                    </a:lnTo>
                    <a:lnTo>
                      <a:pt x="178" y="358"/>
                    </a:lnTo>
                    <a:lnTo>
                      <a:pt x="179" y="353"/>
                    </a:lnTo>
                    <a:lnTo>
                      <a:pt x="179" y="351"/>
                    </a:lnTo>
                    <a:lnTo>
                      <a:pt x="180" y="350"/>
                    </a:lnTo>
                    <a:lnTo>
                      <a:pt x="183" y="345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36"/>
                    </a:lnTo>
                    <a:lnTo>
                      <a:pt x="196" y="328"/>
                    </a:lnTo>
                    <a:lnTo>
                      <a:pt x="192" y="328"/>
                    </a:lnTo>
                    <a:lnTo>
                      <a:pt x="190" y="328"/>
                    </a:lnTo>
                    <a:lnTo>
                      <a:pt x="191" y="326"/>
                    </a:lnTo>
                    <a:lnTo>
                      <a:pt x="196" y="321"/>
                    </a:lnTo>
                    <a:lnTo>
                      <a:pt x="197" y="321"/>
                    </a:lnTo>
                    <a:lnTo>
                      <a:pt x="204" y="320"/>
                    </a:lnTo>
                    <a:lnTo>
                      <a:pt x="208" y="319"/>
                    </a:lnTo>
                    <a:lnTo>
                      <a:pt x="214" y="315"/>
                    </a:lnTo>
                    <a:lnTo>
                      <a:pt x="216" y="315"/>
                    </a:lnTo>
                    <a:lnTo>
                      <a:pt x="222" y="311"/>
                    </a:lnTo>
                    <a:lnTo>
                      <a:pt x="224" y="311"/>
                    </a:lnTo>
                    <a:lnTo>
                      <a:pt x="230" y="311"/>
                    </a:lnTo>
                    <a:lnTo>
                      <a:pt x="238" y="311"/>
                    </a:lnTo>
                    <a:lnTo>
                      <a:pt x="238" y="312"/>
                    </a:lnTo>
                    <a:lnTo>
                      <a:pt x="242" y="317"/>
                    </a:lnTo>
                    <a:lnTo>
                      <a:pt x="243" y="317"/>
                    </a:lnTo>
                    <a:lnTo>
                      <a:pt x="243" y="316"/>
                    </a:lnTo>
                    <a:lnTo>
                      <a:pt x="245" y="316"/>
                    </a:lnTo>
                    <a:lnTo>
                      <a:pt x="245" y="315"/>
                    </a:lnTo>
                    <a:lnTo>
                      <a:pt x="239" y="311"/>
                    </a:lnTo>
                    <a:lnTo>
                      <a:pt x="239" y="309"/>
                    </a:lnTo>
                    <a:lnTo>
                      <a:pt x="239" y="308"/>
                    </a:lnTo>
                    <a:lnTo>
                      <a:pt x="230" y="303"/>
                    </a:lnTo>
                    <a:lnTo>
                      <a:pt x="231" y="295"/>
                    </a:lnTo>
                    <a:lnTo>
                      <a:pt x="233" y="288"/>
                    </a:lnTo>
                    <a:lnTo>
                      <a:pt x="225" y="288"/>
                    </a:lnTo>
                    <a:lnTo>
                      <a:pt x="222" y="291"/>
                    </a:lnTo>
                    <a:lnTo>
                      <a:pt x="221" y="288"/>
                    </a:lnTo>
                    <a:lnTo>
                      <a:pt x="221" y="286"/>
                    </a:lnTo>
                    <a:lnTo>
                      <a:pt x="225" y="271"/>
                    </a:lnTo>
                    <a:lnTo>
                      <a:pt x="231" y="257"/>
                    </a:lnTo>
                    <a:lnTo>
                      <a:pt x="235" y="248"/>
                    </a:lnTo>
                    <a:lnTo>
                      <a:pt x="239" y="247"/>
                    </a:lnTo>
                    <a:lnTo>
                      <a:pt x="235" y="239"/>
                    </a:lnTo>
                    <a:lnTo>
                      <a:pt x="234" y="228"/>
                    </a:lnTo>
                    <a:lnTo>
                      <a:pt x="241" y="227"/>
                    </a:lnTo>
                    <a:lnTo>
                      <a:pt x="248" y="222"/>
                    </a:lnTo>
                    <a:lnTo>
                      <a:pt x="255" y="227"/>
                    </a:lnTo>
                    <a:lnTo>
                      <a:pt x="255" y="239"/>
                    </a:lnTo>
                    <a:lnTo>
                      <a:pt x="250" y="245"/>
                    </a:lnTo>
                    <a:lnTo>
                      <a:pt x="247" y="253"/>
                    </a:lnTo>
                    <a:lnTo>
                      <a:pt x="246" y="258"/>
                    </a:lnTo>
                    <a:lnTo>
                      <a:pt x="245" y="268"/>
                    </a:lnTo>
                    <a:lnTo>
                      <a:pt x="247" y="271"/>
                    </a:lnTo>
                    <a:lnTo>
                      <a:pt x="247" y="273"/>
                    </a:lnTo>
                    <a:lnTo>
                      <a:pt x="251" y="264"/>
                    </a:lnTo>
                    <a:lnTo>
                      <a:pt x="254" y="256"/>
                    </a:lnTo>
                    <a:lnTo>
                      <a:pt x="258" y="247"/>
                    </a:lnTo>
                    <a:lnTo>
                      <a:pt x="263" y="248"/>
                    </a:lnTo>
                    <a:lnTo>
                      <a:pt x="265" y="249"/>
                    </a:lnTo>
                    <a:lnTo>
                      <a:pt x="267" y="258"/>
                    </a:lnTo>
                    <a:lnTo>
                      <a:pt x="268" y="264"/>
                    </a:lnTo>
                    <a:lnTo>
                      <a:pt x="268" y="269"/>
                    </a:lnTo>
                    <a:lnTo>
                      <a:pt x="268" y="273"/>
                    </a:lnTo>
                    <a:lnTo>
                      <a:pt x="268" y="275"/>
                    </a:lnTo>
                    <a:lnTo>
                      <a:pt x="268" y="279"/>
                    </a:lnTo>
                    <a:lnTo>
                      <a:pt x="268" y="288"/>
                    </a:lnTo>
                    <a:lnTo>
                      <a:pt x="269" y="287"/>
                    </a:lnTo>
                    <a:lnTo>
                      <a:pt x="272" y="283"/>
                    </a:lnTo>
                    <a:lnTo>
                      <a:pt x="273" y="274"/>
                    </a:lnTo>
                    <a:lnTo>
                      <a:pt x="275" y="265"/>
                    </a:lnTo>
                    <a:lnTo>
                      <a:pt x="275" y="264"/>
                    </a:lnTo>
                    <a:lnTo>
                      <a:pt x="275" y="262"/>
                    </a:lnTo>
                    <a:lnTo>
                      <a:pt x="275" y="257"/>
                    </a:lnTo>
                    <a:lnTo>
                      <a:pt x="279" y="265"/>
                    </a:lnTo>
                    <a:lnTo>
                      <a:pt x="280" y="266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89" y="281"/>
                    </a:lnTo>
                    <a:lnTo>
                      <a:pt x="292" y="278"/>
                    </a:lnTo>
                    <a:lnTo>
                      <a:pt x="292" y="274"/>
                    </a:lnTo>
                    <a:lnTo>
                      <a:pt x="292" y="273"/>
                    </a:lnTo>
                    <a:lnTo>
                      <a:pt x="288" y="268"/>
                    </a:lnTo>
                    <a:lnTo>
                      <a:pt x="285" y="264"/>
                    </a:lnTo>
                    <a:lnTo>
                      <a:pt x="286" y="261"/>
                    </a:lnTo>
                    <a:lnTo>
                      <a:pt x="292" y="261"/>
                    </a:lnTo>
                    <a:lnTo>
                      <a:pt x="302" y="261"/>
                    </a:lnTo>
                    <a:lnTo>
                      <a:pt x="305" y="262"/>
                    </a:lnTo>
                    <a:lnTo>
                      <a:pt x="305" y="265"/>
                    </a:lnTo>
                    <a:lnTo>
                      <a:pt x="307" y="269"/>
                    </a:lnTo>
                    <a:lnTo>
                      <a:pt x="314" y="270"/>
                    </a:lnTo>
                    <a:lnTo>
                      <a:pt x="318" y="269"/>
                    </a:lnTo>
                    <a:lnTo>
                      <a:pt x="315" y="265"/>
                    </a:lnTo>
                    <a:lnTo>
                      <a:pt x="314" y="264"/>
                    </a:lnTo>
                    <a:lnTo>
                      <a:pt x="311" y="258"/>
                    </a:lnTo>
                    <a:lnTo>
                      <a:pt x="307" y="257"/>
                    </a:lnTo>
                    <a:lnTo>
                      <a:pt x="306" y="256"/>
                    </a:lnTo>
                    <a:lnTo>
                      <a:pt x="297" y="256"/>
                    </a:lnTo>
                    <a:lnTo>
                      <a:pt x="281" y="249"/>
                    </a:lnTo>
                    <a:lnTo>
                      <a:pt x="276" y="240"/>
                    </a:lnTo>
                    <a:lnTo>
                      <a:pt x="269" y="231"/>
                    </a:lnTo>
                    <a:lnTo>
                      <a:pt x="265" y="231"/>
                    </a:lnTo>
                    <a:lnTo>
                      <a:pt x="264" y="227"/>
                    </a:lnTo>
                    <a:lnTo>
                      <a:pt x="265" y="220"/>
                    </a:lnTo>
                    <a:lnTo>
                      <a:pt x="263" y="215"/>
                    </a:lnTo>
                    <a:lnTo>
                      <a:pt x="264" y="213"/>
                    </a:lnTo>
                    <a:lnTo>
                      <a:pt x="267" y="211"/>
                    </a:lnTo>
                    <a:lnTo>
                      <a:pt x="273" y="209"/>
                    </a:lnTo>
                    <a:lnTo>
                      <a:pt x="285" y="205"/>
                    </a:lnTo>
                    <a:lnTo>
                      <a:pt x="292" y="202"/>
                    </a:lnTo>
                    <a:lnTo>
                      <a:pt x="294" y="201"/>
                    </a:lnTo>
                    <a:lnTo>
                      <a:pt x="297" y="198"/>
                    </a:lnTo>
                    <a:lnTo>
                      <a:pt x="301" y="209"/>
                    </a:lnTo>
                    <a:lnTo>
                      <a:pt x="300" y="213"/>
                    </a:lnTo>
                    <a:lnTo>
                      <a:pt x="298" y="215"/>
                    </a:lnTo>
                    <a:lnTo>
                      <a:pt x="303" y="216"/>
                    </a:lnTo>
                    <a:lnTo>
                      <a:pt x="305" y="223"/>
                    </a:lnTo>
                    <a:lnTo>
                      <a:pt x="306" y="227"/>
                    </a:lnTo>
                    <a:lnTo>
                      <a:pt x="311" y="233"/>
                    </a:lnTo>
                    <a:lnTo>
                      <a:pt x="314" y="243"/>
                    </a:lnTo>
                    <a:lnTo>
                      <a:pt x="320" y="250"/>
                    </a:lnTo>
                    <a:lnTo>
                      <a:pt x="331" y="254"/>
                    </a:lnTo>
                    <a:lnTo>
                      <a:pt x="340" y="250"/>
                    </a:lnTo>
                    <a:lnTo>
                      <a:pt x="347" y="254"/>
                    </a:lnTo>
                    <a:lnTo>
                      <a:pt x="348" y="260"/>
                    </a:lnTo>
                    <a:lnTo>
                      <a:pt x="345" y="266"/>
                    </a:lnTo>
                    <a:lnTo>
                      <a:pt x="341" y="277"/>
                    </a:lnTo>
                    <a:lnTo>
                      <a:pt x="343" y="282"/>
                    </a:lnTo>
                    <a:lnTo>
                      <a:pt x="348" y="283"/>
                    </a:lnTo>
                    <a:lnTo>
                      <a:pt x="351" y="279"/>
                    </a:lnTo>
                    <a:lnTo>
                      <a:pt x="358" y="282"/>
                    </a:lnTo>
                    <a:lnTo>
                      <a:pt x="362" y="282"/>
                    </a:lnTo>
                    <a:lnTo>
                      <a:pt x="368" y="285"/>
                    </a:lnTo>
                    <a:lnTo>
                      <a:pt x="368" y="282"/>
                    </a:lnTo>
                    <a:lnTo>
                      <a:pt x="368" y="279"/>
                    </a:lnTo>
                    <a:lnTo>
                      <a:pt x="362" y="277"/>
                    </a:lnTo>
                    <a:lnTo>
                      <a:pt x="361" y="275"/>
                    </a:lnTo>
                    <a:lnTo>
                      <a:pt x="356" y="270"/>
                    </a:lnTo>
                    <a:lnTo>
                      <a:pt x="356" y="268"/>
                    </a:lnTo>
                    <a:lnTo>
                      <a:pt x="355" y="261"/>
                    </a:lnTo>
                    <a:lnTo>
                      <a:pt x="353" y="252"/>
                    </a:lnTo>
                    <a:lnTo>
                      <a:pt x="351" y="248"/>
                    </a:lnTo>
                    <a:lnTo>
                      <a:pt x="349" y="245"/>
                    </a:lnTo>
                    <a:lnTo>
                      <a:pt x="344" y="243"/>
                    </a:lnTo>
                    <a:lnTo>
                      <a:pt x="336" y="241"/>
                    </a:lnTo>
                    <a:lnTo>
                      <a:pt x="326" y="244"/>
                    </a:lnTo>
                    <a:lnTo>
                      <a:pt x="320" y="237"/>
                    </a:lnTo>
                    <a:lnTo>
                      <a:pt x="319" y="230"/>
                    </a:lnTo>
                    <a:lnTo>
                      <a:pt x="313" y="224"/>
                    </a:lnTo>
                    <a:lnTo>
                      <a:pt x="313" y="216"/>
                    </a:lnTo>
                    <a:lnTo>
                      <a:pt x="314" y="214"/>
                    </a:lnTo>
                    <a:lnTo>
                      <a:pt x="314" y="209"/>
                    </a:lnTo>
                    <a:lnTo>
                      <a:pt x="317" y="207"/>
                    </a:lnTo>
                    <a:lnTo>
                      <a:pt x="320" y="202"/>
                    </a:lnTo>
                    <a:lnTo>
                      <a:pt x="322" y="201"/>
                    </a:lnTo>
                    <a:lnTo>
                      <a:pt x="327" y="199"/>
                    </a:lnTo>
                    <a:lnTo>
                      <a:pt x="330" y="203"/>
                    </a:lnTo>
                    <a:lnTo>
                      <a:pt x="334" y="210"/>
                    </a:lnTo>
                    <a:lnTo>
                      <a:pt x="335" y="209"/>
                    </a:lnTo>
                    <a:lnTo>
                      <a:pt x="337" y="206"/>
                    </a:lnTo>
                    <a:lnTo>
                      <a:pt x="332" y="199"/>
                    </a:lnTo>
                    <a:lnTo>
                      <a:pt x="328" y="194"/>
                    </a:lnTo>
                    <a:lnTo>
                      <a:pt x="328" y="192"/>
                    </a:lnTo>
                    <a:lnTo>
                      <a:pt x="323" y="194"/>
                    </a:lnTo>
                    <a:lnTo>
                      <a:pt x="320" y="196"/>
                    </a:lnTo>
                    <a:lnTo>
                      <a:pt x="315" y="199"/>
                    </a:lnTo>
                    <a:lnTo>
                      <a:pt x="315" y="201"/>
                    </a:lnTo>
                    <a:lnTo>
                      <a:pt x="315" y="203"/>
                    </a:lnTo>
                    <a:lnTo>
                      <a:pt x="315" y="205"/>
                    </a:lnTo>
                    <a:lnTo>
                      <a:pt x="313" y="206"/>
                    </a:lnTo>
                    <a:lnTo>
                      <a:pt x="310" y="203"/>
                    </a:lnTo>
                    <a:lnTo>
                      <a:pt x="309" y="198"/>
                    </a:lnTo>
                    <a:lnTo>
                      <a:pt x="306" y="192"/>
                    </a:lnTo>
                    <a:lnTo>
                      <a:pt x="306" y="186"/>
                    </a:lnTo>
                    <a:lnTo>
                      <a:pt x="307" y="182"/>
                    </a:lnTo>
                    <a:lnTo>
                      <a:pt x="310" y="176"/>
                    </a:lnTo>
                    <a:lnTo>
                      <a:pt x="314" y="171"/>
                    </a:lnTo>
                    <a:lnTo>
                      <a:pt x="315" y="168"/>
                    </a:lnTo>
                    <a:lnTo>
                      <a:pt x="319" y="160"/>
                    </a:lnTo>
                    <a:lnTo>
                      <a:pt x="319" y="148"/>
                    </a:lnTo>
                    <a:lnTo>
                      <a:pt x="322" y="147"/>
                    </a:lnTo>
                    <a:lnTo>
                      <a:pt x="324" y="146"/>
                    </a:lnTo>
                    <a:lnTo>
                      <a:pt x="334" y="139"/>
                    </a:lnTo>
                    <a:lnTo>
                      <a:pt x="347" y="135"/>
                    </a:lnTo>
                    <a:lnTo>
                      <a:pt x="360" y="130"/>
                    </a:lnTo>
                    <a:lnTo>
                      <a:pt x="366" y="127"/>
                    </a:lnTo>
                    <a:lnTo>
                      <a:pt x="370" y="125"/>
                    </a:lnTo>
                    <a:lnTo>
                      <a:pt x="375" y="131"/>
                    </a:lnTo>
                    <a:lnTo>
                      <a:pt x="373" y="139"/>
                    </a:lnTo>
                    <a:lnTo>
                      <a:pt x="373" y="142"/>
                    </a:lnTo>
                    <a:lnTo>
                      <a:pt x="373" y="144"/>
                    </a:lnTo>
                    <a:lnTo>
                      <a:pt x="372" y="152"/>
                    </a:lnTo>
                    <a:lnTo>
                      <a:pt x="369" y="164"/>
                    </a:lnTo>
                    <a:lnTo>
                      <a:pt x="369" y="165"/>
                    </a:lnTo>
                    <a:lnTo>
                      <a:pt x="374" y="167"/>
                    </a:lnTo>
                    <a:lnTo>
                      <a:pt x="375" y="176"/>
                    </a:lnTo>
                    <a:lnTo>
                      <a:pt x="374" y="184"/>
                    </a:lnTo>
                    <a:lnTo>
                      <a:pt x="374" y="189"/>
                    </a:lnTo>
                    <a:lnTo>
                      <a:pt x="373" y="193"/>
                    </a:lnTo>
                    <a:lnTo>
                      <a:pt x="372" y="201"/>
                    </a:lnTo>
                    <a:lnTo>
                      <a:pt x="373" y="209"/>
                    </a:lnTo>
                    <a:lnTo>
                      <a:pt x="374" y="211"/>
                    </a:lnTo>
                    <a:lnTo>
                      <a:pt x="372" y="218"/>
                    </a:lnTo>
                    <a:lnTo>
                      <a:pt x="366" y="224"/>
                    </a:lnTo>
                    <a:lnTo>
                      <a:pt x="361" y="232"/>
                    </a:lnTo>
                    <a:lnTo>
                      <a:pt x="358" y="239"/>
                    </a:lnTo>
                    <a:lnTo>
                      <a:pt x="365" y="236"/>
                    </a:lnTo>
                    <a:lnTo>
                      <a:pt x="370" y="228"/>
                    </a:lnTo>
                    <a:lnTo>
                      <a:pt x="375" y="230"/>
                    </a:lnTo>
                    <a:lnTo>
                      <a:pt x="378" y="224"/>
                    </a:lnTo>
                    <a:lnTo>
                      <a:pt x="377" y="220"/>
                    </a:lnTo>
                    <a:lnTo>
                      <a:pt x="381" y="211"/>
                    </a:lnTo>
                    <a:lnTo>
                      <a:pt x="379" y="205"/>
                    </a:lnTo>
                    <a:lnTo>
                      <a:pt x="382" y="198"/>
                    </a:lnTo>
                    <a:lnTo>
                      <a:pt x="381" y="189"/>
                    </a:lnTo>
                    <a:lnTo>
                      <a:pt x="381" y="180"/>
                    </a:lnTo>
                    <a:lnTo>
                      <a:pt x="382" y="178"/>
                    </a:lnTo>
                    <a:lnTo>
                      <a:pt x="385" y="180"/>
                    </a:lnTo>
                    <a:lnTo>
                      <a:pt x="391" y="181"/>
                    </a:lnTo>
                    <a:lnTo>
                      <a:pt x="403" y="185"/>
                    </a:lnTo>
                    <a:lnTo>
                      <a:pt x="408" y="185"/>
                    </a:lnTo>
                    <a:lnTo>
                      <a:pt x="416" y="184"/>
                    </a:lnTo>
                    <a:lnTo>
                      <a:pt x="413" y="181"/>
                    </a:lnTo>
                    <a:lnTo>
                      <a:pt x="403" y="181"/>
                    </a:lnTo>
                    <a:lnTo>
                      <a:pt x="395" y="177"/>
                    </a:lnTo>
                    <a:lnTo>
                      <a:pt x="389" y="173"/>
                    </a:lnTo>
                    <a:lnTo>
                      <a:pt x="386" y="167"/>
                    </a:lnTo>
                    <a:lnTo>
                      <a:pt x="385" y="164"/>
                    </a:lnTo>
                    <a:lnTo>
                      <a:pt x="382" y="160"/>
                    </a:lnTo>
                    <a:lnTo>
                      <a:pt x="383" y="151"/>
                    </a:lnTo>
                    <a:lnTo>
                      <a:pt x="387" y="146"/>
                    </a:lnTo>
                    <a:lnTo>
                      <a:pt x="387" y="135"/>
                    </a:lnTo>
                    <a:lnTo>
                      <a:pt x="395" y="117"/>
                    </a:lnTo>
                    <a:lnTo>
                      <a:pt x="398" y="121"/>
                    </a:lnTo>
                    <a:lnTo>
                      <a:pt x="396" y="133"/>
                    </a:lnTo>
                    <a:lnTo>
                      <a:pt x="399" y="131"/>
                    </a:lnTo>
                    <a:lnTo>
                      <a:pt x="400" y="131"/>
                    </a:lnTo>
                    <a:lnTo>
                      <a:pt x="402" y="118"/>
                    </a:lnTo>
                    <a:lnTo>
                      <a:pt x="406" y="105"/>
                    </a:lnTo>
                    <a:lnTo>
                      <a:pt x="407" y="96"/>
                    </a:lnTo>
                    <a:lnTo>
                      <a:pt x="409" y="91"/>
                    </a:lnTo>
                    <a:lnTo>
                      <a:pt x="409" y="89"/>
                    </a:lnTo>
                    <a:lnTo>
                      <a:pt x="411" y="93"/>
                    </a:lnTo>
                    <a:lnTo>
                      <a:pt x="415" y="92"/>
                    </a:lnTo>
                    <a:lnTo>
                      <a:pt x="419" y="82"/>
                    </a:lnTo>
                    <a:lnTo>
                      <a:pt x="421" y="79"/>
                    </a:lnTo>
                    <a:lnTo>
                      <a:pt x="427" y="86"/>
                    </a:lnTo>
                    <a:lnTo>
                      <a:pt x="432" y="95"/>
                    </a:lnTo>
                    <a:lnTo>
                      <a:pt x="434" y="104"/>
                    </a:lnTo>
                    <a:lnTo>
                      <a:pt x="430" y="120"/>
                    </a:lnTo>
                    <a:lnTo>
                      <a:pt x="429" y="134"/>
                    </a:lnTo>
                    <a:lnTo>
                      <a:pt x="429" y="138"/>
                    </a:lnTo>
                    <a:lnTo>
                      <a:pt x="428" y="150"/>
                    </a:lnTo>
                    <a:lnTo>
                      <a:pt x="427" y="158"/>
                    </a:lnTo>
                    <a:lnTo>
                      <a:pt x="432" y="164"/>
                    </a:lnTo>
                    <a:lnTo>
                      <a:pt x="434" y="173"/>
                    </a:lnTo>
                    <a:lnTo>
                      <a:pt x="432" y="181"/>
                    </a:lnTo>
                    <a:lnTo>
                      <a:pt x="427" y="184"/>
                    </a:lnTo>
                    <a:lnTo>
                      <a:pt x="425" y="192"/>
                    </a:lnTo>
                    <a:lnTo>
                      <a:pt x="428" y="201"/>
                    </a:lnTo>
                    <a:lnTo>
                      <a:pt x="429" y="209"/>
                    </a:lnTo>
                    <a:lnTo>
                      <a:pt x="424" y="214"/>
                    </a:lnTo>
                    <a:lnTo>
                      <a:pt x="423" y="224"/>
                    </a:lnTo>
                    <a:lnTo>
                      <a:pt x="421" y="228"/>
                    </a:lnTo>
                    <a:lnTo>
                      <a:pt x="419" y="236"/>
                    </a:lnTo>
                    <a:lnTo>
                      <a:pt x="408" y="243"/>
                    </a:lnTo>
                    <a:lnTo>
                      <a:pt x="407" y="249"/>
                    </a:lnTo>
                    <a:lnTo>
                      <a:pt x="402" y="266"/>
                    </a:lnTo>
                    <a:lnTo>
                      <a:pt x="407" y="261"/>
                    </a:lnTo>
                    <a:lnTo>
                      <a:pt x="409" y="260"/>
                    </a:lnTo>
                    <a:lnTo>
                      <a:pt x="411" y="257"/>
                    </a:lnTo>
                    <a:lnTo>
                      <a:pt x="420" y="240"/>
                    </a:lnTo>
                    <a:lnTo>
                      <a:pt x="428" y="233"/>
                    </a:lnTo>
                    <a:lnTo>
                      <a:pt x="430" y="232"/>
                    </a:lnTo>
                    <a:lnTo>
                      <a:pt x="433" y="231"/>
                    </a:lnTo>
                    <a:lnTo>
                      <a:pt x="433" y="230"/>
                    </a:lnTo>
                    <a:lnTo>
                      <a:pt x="436" y="219"/>
                    </a:lnTo>
                    <a:lnTo>
                      <a:pt x="437" y="214"/>
                    </a:lnTo>
                    <a:lnTo>
                      <a:pt x="442" y="184"/>
                    </a:lnTo>
                    <a:lnTo>
                      <a:pt x="446" y="180"/>
                    </a:lnTo>
                    <a:lnTo>
                      <a:pt x="449" y="184"/>
                    </a:lnTo>
                    <a:lnTo>
                      <a:pt x="450" y="185"/>
                    </a:lnTo>
                    <a:lnTo>
                      <a:pt x="453" y="189"/>
                    </a:lnTo>
                    <a:lnTo>
                      <a:pt x="454" y="190"/>
                    </a:lnTo>
                    <a:lnTo>
                      <a:pt x="458" y="189"/>
                    </a:lnTo>
                    <a:lnTo>
                      <a:pt x="463" y="196"/>
                    </a:lnTo>
                    <a:lnTo>
                      <a:pt x="467" y="198"/>
                    </a:lnTo>
                    <a:lnTo>
                      <a:pt x="472" y="199"/>
                    </a:lnTo>
                    <a:lnTo>
                      <a:pt x="481" y="202"/>
                    </a:lnTo>
                    <a:lnTo>
                      <a:pt x="483" y="199"/>
                    </a:lnTo>
                    <a:lnTo>
                      <a:pt x="479" y="192"/>
                    </a:lnTo>
                    <a:lnTo>
                      <a:pt x="471" y="193"/>
                    </a:lnTo>
                    <a:lnTo>
                      <a:pt x="467" y="190"/>
                    </a:lnTo>
                    <a:lnTo>
                      <a:pt x="463" y="189"/>
                    </a:lnTo>
                    <a:lnTo>
                      <a:pt x="458" y="180"/>
                    </a:lnTo>
                    <a:lnTo>
                      <a:pt x="453" y="176"/>
                    </a:lnTo>
                    <a:lnTo>
                      <a:pt x="451" y="175"/>
                    </a:lnTo>
                    <a:lnTo>
                      <a:pt x="447" y="172"/>
                    </a:lnTo>
                    <a:lnTo>
                      <a:pt x="447" y="161"/>
                    </a:lnTo>
                    <a:lnTo>
                      <a:pt x="447" y="159"/>
                    </a:lnTo>
                    <a:lnTo>
                      <a:pt x="447" y="156"/>
                    </a:lnTo>
                    <a:lnTo>
                      <a:pt x="447" y="154"/>
                    </a:lnTo>
                    <a:lnTo>
                      <a:pt x="449" y="147"/>
                    </a:lnTo>
                    <a:lnTo>
                      <a:pt x="447" y="138"/>
                    </a:lnTo>
                    <a:lnTo>
                      <a:pt x="444" y="134"/>
                    </a:lnTo>
                    <a:lnTo>
                      <a:pt x="444" y="133"/>
                    </a:lnTo>
                    <a:lnTo>
                      <a:pt x="446" y="131"/>
                    </a:lnTo>
                    <a:lnTo>
                      <a:pt x="450" y="130"/>
                    </a:lnTo>
                    <a:lnTo>
                      <a:pt x="461" y="125"/>
                    </a:lnTo>
                    <a:lnTo>
                      <a:pt x="464" y="122"/>
                    </a:lnTo>
                    <a:lnTo>
                      <a:pt x="468" y="118"/>
                    </a:lnTo>
                    <a:lnTo>
                      <a:pt x="471" y="112"/>
                    </a:lnTo>
                    <a:lnTo>
                      <a:pt x="471" y="110"/>
                    </a:lnTo>
                    <a:lnTo>
                      <a:pt x="471" y="101"/>
                    </a:lnTo>
                    <a:lnTo>
                      <a:pt x="472" y="96"/>
                    </a:lnTo>
                    <a:lnTo>
                      <a:pt x="475" y="91"/>
                    </a:lnTo>
                    <a:lnTo>
                      <a:pt x="478" y="89"/>
                    </a:lnTo>
                    <a:lnTo>
                      <a:pt x="481" y="86"/>
                    </a:lnTo>
                    <a:lnTo>
                      <a:pt x="489" y="79"/>
                    </a:lnTo>
                    <a:lnTo>
                      <a:pt x="493" y="78"/>
                    </a:lnTo>
                    <a:lnTo>
                      <a:pt x="492" y="83"/>
                    </a:lnTo>
                    <a:lnTo>
                      <a:pt x="488" y="89"/>
                    </a:lnTo>
                    <a:lnTo>
                      <a:pt x="487" y="91"/>
                    </a:lnTo>
                    <a:lnTo>
                      <a:pt x="483" y="96"/>
                    </a:lnTo>
                    <a:lnTo>
                      <a:pt x="476" y="104"/>
                    </a:lnTo>
                    <a:lnTo>
                      <a:pt x="479" y="106"/>
                    </a:lnTo>
                    <a:lnTo>
                      <a:pt x="485" y="106"/>
                    </a:lnTo>
                    <a:lnTo>
                      <a:pt x="483" y="112"/>
                    </a:lnTo>
                    <a:lnTo>
                      <a:pt x="483" y="113"/>
                    </a:lnTo>
                    <a:lnTo>
                      <a:pt x="485" y="118"/>
                    </a:lnTo>
                    <a:lnTo>
                      <a:pt x="489" y="125"/>
                    </a:lnTo>
                    <a:lnTo>
                      <a:pt x="492" y="122"/>
                    </a:lnTo>
                    <a:lnTo>
                      <a:pt x="496" y="120"/>
                    </a:lnTo>
                    <a:lnTo>
                      <a:pt x="491" y="114"/>
                    </a:lnTo>
                    <a:lnTo>
                      <a:pt x="495" y="108"/>
                    </a:lnTo>
                    <a:lnTo>
                      <a:pt x="493" y="100"/>
                    </a:lnTo>
                    <a:lnTo>
                      <a:pt x="497" y="96"/>
                    </a:lnTo>
                    <a:lnTo>
                      <a:pt x="506" y="99"/>
                    </a:lnTo>
                    <a:lnTo>
                      <a:pt x="502" y="108"/>
                    </a:lnTo>
                    <a:lnTo>
                      <a:pt x="502" y="114"/>
                    </a:lnTo>
                    <a:lnTo>
                      <a:pt x="506" y="112"/>
                    </a:lnTo>
                    <a:lnTo>
                      <a:pt x="508" y="112"/>
                    </a:lnTo>
                    <a:lnTo>
                      <a:pt x="509" y="103"/>
                    </a:lnTo>
                    <a:lnTo>
                      <a:pt x="510" y="97"/>
                    </a:lnTo>
                    <a:lnTo>
                      <a:pt x="506" y="92"/>
                    </a:lnTo>
                    <a:lnTo>
                      <a:pt x="506" y="88"/>
                    </a:lnTo>
                    <a:lnTo>
                      <a:pt x="516" y="89"/>
                    </a:lnTo>
                    <a:lnTo>
                      <a:pt x="517" y="84"/>
                    </a:lnTo>
                    <a:lnTo>
                      <a:pt x="505" y="80"/>
                    </a:lnTo>
                    <a:lnTo>
                      <a:pt x="506" y="69"/>
                    </a:lnTo>
                    <a:lnTo>
                      <a:pt x="508" y="59"/>
                    </a:lnTo>
                    <a:lnTo>
                      <a:pt x="514" y="58"/>
                    </a:lnTo>
                    <a:lnTo>
                      <a:pt x="521" y="57"/>
                    </a:lnTo>
                    <a:lnTo>
                      <a:pt x="526" y="59"/>
                    </a:lnTo>
                    <a:lnTo>
                      <a:pt x="533" y="66"/>
                    </a:lnTo>
                    <a:lnTo>
                      <a:pt x="535" y="71"/>
                    </a:lnTo>
                    <a:lnTo>
                      <a:pt x="535" y="72"/>
                    </a:lnTo>
                    <a:lnTo>
                      <a:pt x="539" y="79"/>
                    </a:lnTo>
                    <a:lnTo>
                      <a:pt x="544" y="87"/>
                    </a:lnTo>
                    <a:lnTo>
                      <a:pt x="551" y="88"/>
                    </a:lnTo>
                    <a:lnTo>
                      <a:pt x="557" y="89"/>
                    </a:lnTo>
                    <a:lnTo>
                      <a:pt x="565" y="99"/>
                    </a:lnTo>
                    <a:lnTo>
                      <a:pt x="567" y="100"/>
                    </a:lnTo>
                    <a:lnTo>
                      <a:pt x="573" y="109"/>
                    </a:lnTo>
                    <a:lnTo>
                      <a:pt x="582" y="121"/>
                    </a:lnTo>
                    <a:lnTo>
                      <a:pt x="586" y="124"/>
                    </a:lnTo>
                    <a:lnTo>
                      <a:pt x="581" y="125"/>
                    </a:lnTo>
                    <a:lnTo>
                      <a:pt x="590" y="126"/>
                    </a:lnTo>
                    <a:lnTo>
                      <a:pt x="594" y="125"/>
                    </a:lnTo>
                    <a:lnTo>
                      <a:pt x="595" y="120"/>
                    </a:lnTo>
                    <a:lnTo>
                      <a:pt x="588" y="116"/>
                    </a:lnTo>
                    <a:lnTo>
                      <a:pt x="591" y="113"/>
                    </a:lnTo>
                    <a:lnTo>
                      <a:pt x="590" y="113"/>
                    </a:lnTo>
                    <a:lnTo>
                      <a:pt x="577" y="103"/>
                    </a:lnTo>
                    <a:lnTo>
                      <a:pt x="572" y="99"/>
                    </a:lnTo>
                    <a:lnTo>
                      <a:pt x="571" y="99"/>
                    </a:lnTo>
                    <a:lnTo>
                      <a:pt x="572" y="97"/>
                    </a:lnTo>
                    <a:lnTo>
                      <a:pt x="578" y="97"/>
                    </a:lnTo>
                    <a:lnTo>
                      <a:pt x="582" y="95"/>
                    </a:lnTo>
                    <a:lnTo>
                      <a:pt x="584" y="95"/>
                    </a:lnTo>
                    <a:lnTo>
                      <a:pt x="572" y="91"/>
                    </a:lnTo>
                    <a:lnTo>
                      <a:pt x="569" y="82"/>
                    </a:lnTo>
                    <a:lnTo>
                      <a:pt x="567" y="70"/>
                    </a:lnTo>
                    <a:lnTo>
                      <a:pt x="568" y="70"/>
                    </a:lnTo>
                    <a:lnTo>
                      <a:pt x="571" y="67"/>
                    </a:lnTo>
                    <a:lnTo>
                      <a:pt x="567" y="61"/>
                    </a:lnTo>
                    <a:lnTo>
                      <a:pt x="573" y="58"/>
                    </a:lnTo>
                    <a:lnTo>
                      <a:pt x="576" y="69"/>
                    </a:lnTo>
                    <a:lnTo>
                      <a:pt x="582" y="72"/>
                    </a:lnTo>
                    <a:lnTo>
                      <a:pt x="581" y="66"/>
                    </a:lnTo>
                    <a:lnTo>
                      <a:pt x="580" y="57"/>
                    </a:lnTo>
                    <a:lnTo>
                      <a:pt x="577" y="52"/>
                    </a:lnTo>
                    <a:lnTo>
                      <a:pt x="578" y="50"/>
                    </a:lnTo>
                    <a:lnTo>
                      <a:pt x="584" y="46"/>
                    </a:lnTo>
                    <a:lnTo>
                      <a:pt x="578" y="48"/>
                    </a:lnTo>
                    <a:lnTo>
                      <a:pt x="572" y="49"/>
                    </a:lnTo>
                    <a:lnTo>
                      <a:pt x="561" y="54"/>
                    </a:lnTo>
                    <a:lnTo>
                      <a:pt x="556" y="46"/>
                    </a:lnTo>
                    <a:lnTo>
                      <a:pt x="565" y="40"/>
                    </a:lnTo>
                    <a:lnTo>
                      <a:pt x="574" y="36"/>
                    </a:lnTo>
                    <a:lnTo>
                      <a:pt x="578" y="28"/>
                    </a:lnTo>
                    <a:lnTo>
                      <a:pt x="578" y="21"/>
                    </a:lnTo>
                    <a:lnTo>
                      <a:pt x="567" y="34"/>
                    </a:lnTo>
                    <a:lnTo>
                      <a:pt x="556" y="34"/>
                    </a:lnTo>
                    <a:lnTo>
                      <a:pt x="548" y="45"/>
                    </a:lnTo>
                    <a:lnTo>
                      <a:pt x="538" y="37"/>
                    </a:lnTo>
                    <a:lnTo>
                      <a:pt x="534" y="31"/>
                    </a:lnTo>
                    <a:lnTo>
                      <a:pt x="531" y="37"/>
                    </a:lnTo>
                    <a:lnTo>
                      <a:pt x="523" y="34"/>
                    </a:lnTo>
                    <a:lnTo>
                      <a:pt x="519" y="23"/>
                    </a:lnTo>
                    <a:lnTo>
                      <a:pt x="525" y="16"/>
                    </a:lnTo>
                    <a:lnTo>
                      <a:pt x="522" y="14"/>
                    </a:lnTo>
                    <a:lnTo>
                      <a:pt x="509" y="19"/>
                    </a:lnTo>
                    <a:lnTo>
                      <a:pt x="502" y="14"/>
                    </a:lnTo>
                    <a:lnTo>
                      <a:pt x="500" y="11"/>
                    </a:lnTo>
                    <a:lnTo>
                      <a:pt x="496" y="6"/>
                    </a:lnTo>
                    <a:lnTo>
                      <a:pt x="497" y="4"/>
                    </a:lnTo>
                    <a:lnTo>
                      <a:pt x="504" y="6"/>
                    </a:lnTo>
                    <a:lnTo>
                      <a:pt x="516" y="11"/>
                    </a:lnTo>
                    <a:close/>
                    <a:moveTo>
                      <a:pt x="368" y="32"/>
                    </a:moveTo>
                    <a:lnTo>
                      <a:pt x="372" y="33"/>
                    </a:lnTo>
                    <a:lnTo>
                      <a:pt x="374" y="23"/>
                    </a:lnTo>
                    <a:lnTo>
                      <a:pt x="381" y="25"/>
                    </a:lnTo>
                    <a:lnTo>
                      <a:pt x="381" y="33"/>
                    </a:lnTo>
                    <a:lnTo>
                      <a:pt x="396" y="48"/>
                    </a:lnTo>
                    <a:lnTo>
                      <a:pt x="386" y="61"/>
                    </a:lnTo>
                    <a:lnTo>
                      <a:pt x="386" y="62"/>
                    </a:lnTo>
                    <a:lnTo>
                      <a:pt x="377" y="61"/>
                    </a:lnTo>
                    <a:lnTo>
                      <a:pt x="369" y="61"/>
                    </a:lnTo>
                    <a:lnTo>
                      <a:pt x="356" y="28"/>
                    </a:lnTo>
                    <a:lnTo>
                      <a:pt x="345" y="20"/>
                    </a:lnTo>
                    <a:lnTo>
                      <a:pt x="347" y="11"/>
                    </a:lnTo>
                    <a:lnTo>
                      <a:pt x="347" y="10"/>
                    </a:lnTo>
                    <a:lnTo>
                      <a:pt x="353" y="0"/>
                    </a:lnTo>
                    <a:lnTo>
                      <a:pt x="358" y="6"/>
                    </a:lnTo>
                    <a:lnTo>
                      <a:pt x="358" y="11"/>
                    </a:lnTo>
                    <a:lnTo>
                      <a:pt x="358" y="14"/>
                    </a:lnTo>
                    <a:lnTo>
                      <a:pt x="366" y="21"/>
                    </a:lnTo>
                    <a:lnTo>
                      <a:pt x="368" y="3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1" name="Freeform 24"/>
              <p:cNvSpPr>
                <a:spLocks noEditPoints="1"/>
              </p:cNvSpPr>
              <p:nvPr/>
            </p:nvSpPr>
            <p:spPr bwMode="auto">
              <a:xfrm>
                <a:off x="3414" y="391"/>
                <a:ext cx="907" cy="726"/>
              </a:xfrm>
              <a:custGeom>
                <a:avLst/>
                <a:gdLst>
                  <a:gd name="T0" fmla="*/ 149 w 907"/>
                  <a:gd name="T1" fmla="*/ 283 h 726"/>
                  <a:gd name="T2" fmla="*/ 182 w 907"/>
                  <a:gd name="T3" fmla="*/ 282 h 726"/>
                  <a:gd name="T4" fmla="*/ 189 w 907"/>
                  <a:gd name="T5" fmla="*/ 214 h 726"/>
                  <a:gd name="T6" fmla="*/ 225 w 907"/>
                  <a:gd name="T7" fmla="*/ 218 h 726"/>
                  <a:gd name="T8" fmla="*/ 60 w 907"/>
                  <a:gd name="T9" fmla="*/ 224 h 726"/>
                  <a:gd name="T10" fmla="*/ 135 w 907"/>
                  <a:gd name="T11" fmla="*/ 185 h 726"/>
                  <a:gd name="T12" fmla="*/ 238 w 907"/>
                  <a:gd name="T13" fmla="*/ 105 h 726"/>
                  <a:gd name="T14" fmla="*/ 397 w 907"/>
                  <a:gd name="T15" fmla="*/ 48 h 726"/>
                  <a:gd name="T16" fmla="*/ 576 w 907"/>
                  <a:gd name="T17" fmla="*/ 15 h 726"/>
                  <a:gd name="T18" fmla="*/ 549 w 907"/>
                  <a:gd name="T19" fmla="*/ 134 h 726"/>
                  <a:gd name="T20" fmla="*/ 604 w 907"/>
                  <a:gd name="T21" fmla="*/ 164 h 726"/>
                  <a:gd name="T22" fmla="*/ 634 w 907"/>
                  <a:gd name="T23" fmla="*/ 154 h 726"/>
                  <a:gd name="T24" fmla="*/ 680 w 907"/>
                  <a:gd name="T25" fmla="*/ 53 h 726"/>
                  <a:gd name="T26" fmla="*/ 784 w 907"/>
                  <a:gd name="T27" fmla="*/ 84 h 726"/>
                  <a:gd name="T28" fmla="*/ 855 w 907"/>
                  <a:gd name="T29" fmla="*/ 160 h 726"/>
                  <a:gd name="T30" fmla="*/ 674 w 907"/>
                  <a:gd name="T31" fmla="*/ 228 h 726"/>
                  <a:gd name="T32" fmla="*/ 718 w 907"/>
                  <a:gd name="T33" fmla="*/ 253 h 726"/>
                  <a:gd name="T34" fmla="*/ 778 w 907"/>
                  <a:gd name="T35" fmla="*/ 315 h 726"/>
                  <a:gd name="T36" fmla="*/ 805 w 907"/>
                  <a:gd name="T37" fmla="*/ 325 h 726"/>
                  <a:gd name="T38" fmla="*/ 822 w 907"/>
                  <a:gd name="T39" fmla="*/ 290 h 726"/>
                  <a:gd name="T40" fmla="*/ 872 w 907"/>
                  <a:gd name="T41" fmla="*/ 282 h 726"/>
                  <a:gd name="T42" fmla="*/ 900 w 907"/>
                  <a:gd name="T43" fmla="*/ 311 h 726"/>
                  <a:gd name="T44" fmla="*/ 830 w 907"/>
                  <a:gd name="T45" fmla="*/ 336 h 726"/>
                  <a:gd name="T46" fmla="*/ 816 w 907"/>
                  <a:gd name="T47" fmla="*/ 405 h 726"/>
                  <a:gd name="T48" fmla="*/ 782 w 907"/>
                  <a:gd name="T49" fmla="*/ 466 h 726"/>
                  <a:gd name="T50" fmla="*/ 765 w 907"/>
                  <a:gd name="T51" fmla="*/ 520 h 726"/>
                  <a:gd name="T52" fmla="*/ 757 w 907"/>
                  <a:gd name="T53" fmla="*/ 434 h 726"/>
                  <a:gd name="T54" fmla="*/ 740 w 907"/>
                  <a:gd name="T55" fmla="*/ 349 h 726"/>
                  <a:gd name="T56" fmla="*/ 651 w 907"/>
                  <a:gd name="T57" fmla="*/ 311 h 726"/>
                  <a:gd name="T58" fmla="*/ 584 w 907"/>
                  <a:gd name="T59" fmla="*/ 274 h 726"/>
                  <a:gd name="T60" fmla="*/ 553 w 907"/>
                  <a:gd name="T61" fmla="*/ 316 h 726"/>
                  <a:gd name="T62" fmla="*/ 507 w 907"/>
                  <a:gd name="T63" fmla="*/ 326 h 726"/>
                  <a:gd name="T64" fmla="*/ 468 w 907"/>
                  <a:gd name="T65" fmla="*/ 384 h 726"/>
                  <a:gd name="T66" fmla="*/ 454 w 907"/>
                  <a:gd name="T67" fmla="*/ 436 h 726"/>
                  <a:gd name="T68" fmla="*/ 451 w 907"/>
                  <a:gd name="T69" fmla="*/ 480 h 726"/>
                  <a:gd name="T70" fmla="*/ 449 w 907"/>
                  <a:gd name="T71" fmla="*/ 519 h 726"/>
                  <a:gd name="T72" fmla="*/ 464 w 907"/>
                  <a:gd name="T73" fmla="*/ 588 h 726"/>
                  <a:gd name="T74" fmla="*/ 422 w 907"/>
                  <a:gd name="T75" fmla="*/ 641 h 726"/>
                  <a:gd name="T76" fmla="*/ 415 w 907"/>
                  <a:gd name="T77" fmla="*/ 701 h 726"/>
                  <a:gd name="T78" fmla="*/ 392 w 907"/>
                  <a:gd name="T79" fmla="*/ 707 h 726"/>
                  <a:gd name="T80" fmla="*/ 325 w 907"/>
                  <a:gd name="T81" fmla="*/ 680 h 726"/>
                  <a:gd name="T82" fmla="*/ 246 w 907"/>
                  <a:gd name="T83" fmla="*/ 714 h 726"/>
                  <a:gd name="T84" fmla="*/ 181 w 907"/>
                  <a:gd name="T85" fmla="*/ 709 h 726"/>
                  <a:gd name="T86" fmla="*/ 126 w 907"/>
                  <a:gd name="T87" fmla="*/ 648 h 726"/>
                  <a:gd name="T88" fmla="*/ 163 w 907"/>
                  <a:gd name="T89" fmla="*/ 473 h 726"/>
                  <a:gd name="T90" fmla="*/ 72 w 907"/>
                  <a:gd name="T91" fmla="*/ 338 h 726"/>
                  <a:gd name="T92" fmla="*/ 26 w 907"/>
                  <a:gd name="T93" fmla="*/ 320 h 726"/>
                  <a:gd name="T94" fmla="*/ 79 w 907"/>
                  <a:gd name="T95" fmla="*/ 313 h 726"/>
                  <a:gd name="T96" fmla="*/ 102 w 907"/>
                  <a:gd name="T97" fmla="*/ 305 h 726"/>
                  <a:gd name="T98" fmla="*/ 125 w 907"/>
                  <a:gd name="T99" fmla="*/ 355 h 726"/>
                  <a:gd name="T100" fmla="*/ 197 w 907"/>
                  <a:gd name="T101" fmla="*/ 366 h 726"/>
                  <a:gd name="T102" fmla="*/ 194 w 907"/>
                  <a:gd name="T103" fmla="*/ 302 h 726"/>
                  <a:gd name="T104" fmla="*/ 266 w 907"/>
                  <a:gd name="T105" fmla="*/ 228 h 726"/>
                  <a:gd name="T106" fmla="*/ 253 w 907"/>
                  <a:gd name="T107" fmla="*/ 147 h 726"/>
                  <a:gd name="T108" fmla="*/ 279 w 907"/>
                  <a:gd name="T109" fmla="*/ 86 h 726"/>
                  <a:gd name="T110" fmla="*/ 351 w 907"/>
                  <a:gd name="T111" fmla="*/ 106 h 726"/>
                  <a:gd name="T112" fmla="*/ 346 w 907"/>
                  <a:gd name="T113" fmla="*/ 199 h 726"/>
                  <a:gd name="T114" fmla="*/ 335 w 907"/>
                  <a:gd name="T115" fmla="*/ 305 h 726"/>
                  <a:gd name="T116" fmla="*/ 369 w 907"/>
                  <a:gd name="T117" fmla="*/ 244 h 726"/>
                  <a:gd name="T118" fmla="*/ 465 w 907"/>
                  <a:gd name="T119" fmla="*/ 161 h 726"/>
                  <a:gd name="T120" fmla="*/ 502 w 907"/>
                  <a:gd name="T121" fmla="*/ 137 h 726"/>
                  <a:gd name="T122" fmla="*/ 496 w 907"/>
                  <a:gd name="T123" fmla="*/ 31 h 7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07" h="726">
                    <a:moveTo>
                      <a:pt x="43" y="309"/>
                    </a:moveTo>
                    <a:lnTo>
                      <a:pt x="43" y="311"/>
                    </a:lnTo>
                    <a:lnTo>
                      <a:pt x="43" y="309"/>
                    </a:lnTo>
                    <a:lnTo>
                      <a:pt x="37" y="305"/>
                    </a:lnTo>
                    <a:lnTo>
                      <a:pt x="38" y="292"/>
                    </a:lnTo>
                    <a:lnTo>
                      <a:pt x="39" y="291"/>
                    </a:lnTo>
                    <a:lnTo>
                      <a:pt x="34" y="286"/>
                    </a:lnTo>
                    <a:lnTo>
                      <a:pt x="39" y="278"/>
                    </a:lnTo>
                    <a:lnTo>
                      <a:pt x="53" y="290"/>
                    </a:lnTo>
                    <a:lnTo>
                      <a:pt x="43" y="309"/>
                    </a:lnTo>
                    <a:close/>
                    <a:moveTo>
                      <a:pt x="804" y="283"/>
                    </a:moveTo>
                    <a:lnTo>
                      <a:pt x="801" y="288"/>
                    </a:lnTo>
                    <a:lnTo>
                      <a:pt x="809" y="287"/>
                    </a:lnTo>
                    <a:lnTo>
                      <a:pt x="812" y="294"/>
                    </a:lnTo>
                    <a:lnTo>
                      <a:pt x="794" y="311"/>
                    </a:lnTo>
                    <a:lnTo>
                      <a:pt x="795" y="312"/>
                    </a:lnTo>
                    <a:lnTo>
                      <a:pt x="784" y="313"/>
                    </a:lnTo>
                    <a:lnTo>
                      <a:pt x="791" y="296"/>
                    </a:lnTo>
                    <a:lnTo>
                      <a:pt x="786" y="275"/>
                    </a:lnTo>
                    <a:lnTo>
                      <a:pt x="800" y="273"/>
                    </a:lnTo>
                    <a:lnTo>
                      <a:pt x="804" y="283"/>
                    </a:lnTo>
                    <a:close/>
                    <a:moveTo>
                      <a:pt x="149" y="283"/>
                    </a:moveTo>
                    <a:lnTo>
                      <a:pt x="153" y="291"/>
                    </a:lnTo>
                    <a:lnTo>
                      <a:pt x="159" y="302"/>
                    </a:lnTo>
                    <a:lnTo>
                      <a:pt x="134" y="304"/>
                    </a:lnTo>
                    <a:lnTo>
                      <a:pt x="114" y="299"/>
                    </a:lnTo>
                    <a:lnTo>
                      <a:pt x="111" y="298"/>
                    </a:lnTo>
                    <a:lnTo>
                      <a:pt x="98" y="287"/>
                    </a:lnTo>
                    <a:lnTo>
                      <a:pt x="100" y="283"/>
                    </a:lnTo>
                    <a:lnTo>
                      <a:pt x="100" y="282"/>
                    </a:lnTo>
                    <a:lnTo>
                      <a:pt x="106" y="284"/>
                    </a:lnTo>
                    <a:lnTo>
                      <a:pt x="111" y="277"/>
                    </a:lnTo>
                    <a:lnTo>
                      <a:pt x="127" y="271"/>
                    </a:lnTo>
                    <a:lnTo>
                      <a:pt x="132" y="270"/>
                    </a:lnTo>
                    <a:lnTo>
                      <a:pt x="139" y="281"/>
                    </a:lnTo>
                    <a:lnTo>
                      <a:pt x="148" y="282"/>
                    </a:lnTo>
                    <a:lnTo>
                      <a:pt x="149" y="283"/>
                    </a:lnTo>
                    <a:close/>
                    <a:moveTo>
                      <a:pt x="203" y="227"/>
                    </a:moveTo>
                    <a:lnTo>
                      <a:pt x="206" y="243"/>
                    </a:lnTo>
                    <a:lnTo>
                      <a:pt x="203" y="245"/>
                    </a:lnTo>
                    <a:lnTo>
                      <a:pt x="193" y="258"/>
                    </a:lnTo>
                    <a:lnTo>
                      <a:pt x="180" y="274"/>
                    </a:lnTo>
                    <a:lnTo>
                      <a:pt x="185" y="279"/>
                    </a:lnTo>
                    <a:lnTo>
                      <a:pt x="182" y="282"/>
                    </a:lnTo>
                    <a:lnTo>
                      <a:pt x="172" y="292"/>
                    </a:lnTo>
                    <a:lnTo>
                      <a:pt x="163" y="287"/>
                    </a:lnTo>
                    <a:lnTo>
                      <a:pt x="166" y="262"/>
                    </a:lnTo>
                    <a:lnTo>
                      <a:pt x="159" y="270"/>
                    </a:lnTo>
                    <a:lnTo>
                      <a:pt x="153" y="275"/>
                    </a:lnTo>
                    <a:lnTo>
                      <a:pt x="146" y="270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1"/>
                    </a:lnTo>
                    <a:lnTo>
                      <a:pt x="140" y="252"/>
                    </a:lnTo>
                    <a:lnTo>
                      <a:pt x="143" y="245"/>
                    </a:lnTo>
                    <a:lnTo>
                      <a:pt x="152" y="237"/>
                    </a:lnTo>
                    <a:lnTo>
                      <a:pt x="156" y="233"/>
                    </a:lnTo>
                    <a:lnTo>
                      <a:pt x="159" y="235"/>
                    </a:lnTo>
                    <a:lnTo>
                      <a:pt x="163" y="237"/>
                    </a:lnTo>
                    <a:lnTo>
                      <a:pt x="165" y="233"/>
                    </a:lnTo>
                    <a:lnTo>
                      <a:pt x="165" y="232"/>
                    </a:lnTo>
                    <a:lnTo>
                      <a:pt x="160" y="226"/>
                    </a:lnTo>
                    <a:lnTo>
                      <a:pt x="164" y="220"/>
                    </a:lnTo>
                    <a:lnTo>
                      <a:pt x="170" y="232"/>
                    </a:lnTo>
                    <a:lnTo>
                      <a:pt x="173" y="222"/>
                    </a:lnTo>
                    <a:lnTo>
                      <a:pt x="189" y="214"/>
                    </a:lnTo>
                    <a:lnTo>
                      <a:pt x="177" y="202"/>
                    </a:lnTo>
                    <a:lnTo>
                      <a:pt x="190" y="198"/>
                    </a:lnTo>
                    <a:lnTo>
                      <a:pt x="197" y="214"/>
                    </a:lnTo>
                    <a:lnTo>
                      <a:pt x="195" y="223"/>
                    </a:lnTo>
                    <a:lnTo>
                      <a:pt x="202" y="227"/>
                    </a:lnTo>
                    <a:lnTo>
                      <a:pt x="203" y="227"/>
                    </a:lnTo>
                    <a:close/>
                    <a:moveTo>
                      <a:pt x="223" y="219"/>
                    </a:moveTo>
                    <a:lnTo>
                      <a:pt x="218" y="219"/>
                    </a:lnTo>
                    <a:lnTo>
                      <a:pt x="211" y="216"/>
                    </a:lnTo>
                    <a:lnTo>
                      <a:pt x="207" y="207"/>
                    </a:lnTo>
                    <a:lnTo>
                      <a:pt x="200" y="193"/>
                    </a:lnTo>
                    <a:lnTo>
                      <a:pt x="204" y="185"/>
                    </a:lnTo>
                    <a:lnTo>
                      <a:pt x="200" y="180"/>
                    </a:lnTo>
                    <a:lnTo>
                      <a:pt x="199" y="172"/>
                    </a:lnTo>
                    <a:lnTo>
                      <a:pt x="200" y="163"/>
                    </a:lnTo>
                    <a:lnTo>
                      <a:pt x="214" y="159"/>
                    </a:lnTo>
                    <a:lnTo>
                      <a:pt x="218" y="167"/>
                    </a:lnTo>
                    <a:lnTo>
                      <a:pt x="235" y="172"/>
                    </a:lnTo>
                    <a:lnTo>
                      <a:pt x="240" y="182"/>
                    </a:lnTo>
                    <a:lnTo>
                      <a:pt x="242" y="188"/>
                    </a:lnTo>
                    <a:lnTo>
                      <a:pt x="235" y="214"/>
                    </a:lnTo>
                    <a:lnTo>
                      <a:pt x="225" y="218"/>
                    </a:lnTo>
                    <a:lnTo>
                      <a:pt x="223" y="219"/>
                    </a:lnTo>
                    <a:close/>
                    <a:moveTo>
                      <a:pt x="168" y="138"/>
                    </a:moveTo>
                    <a:lnTo>
                      <a:pt x="185" y="154"/>
                    </a:lnTo>
                    <a:lnTo>
                      <a:pt x="176" y="160"/>
                    </a:lnTo>
                    <a:lnTo>
                      <a:pt x="159" y="195"/>
                    </a:lnTo>
                    <a:lnTo>
                      <a:pt x="147" y="219"/>
                    </a:lnTo>
                    <a:lnTo>
                      <a:pt x="139" y="220"/>
                    </a:lnTo>
                    <a:lnTo>
                      <a:pt x="142" y="228"/>
                    </a:lnTo>
                    <a:lnTo>
                      <a:pt x="126" y="233"/>
                    </a:lnTo>
                    <a:lnTo>
                      <a:pt x="123" y="235"/>
                    </a:lnTo>
                    <a:lnTo>
                      <a:pt x="117" y="230"/>
                    </a:lnTo>
                    <a:lnTo>
                      <a:pt x="113" y="240"/>
                    </a:lnTo>
                    <a:lnTo>
                      <a:pt x="92" y="247"/>
                    </a:lnTo>
                    <a:lnTo>
                      <a:pt x="87" y="240"/>
                    </a:lnTo>
                    <a:lnTo>
                      <a:pt x="85" y="248"/>
                    </a:lnTo>
                    <a:lnTo>
                      <a:pt x="75" y="252"/>
                    </a:lnTo>
                    <a:lnTo>
                      <a:pt x="74" y="240"/>
                    </a:lnTo>
                    <a:lnTo>
                      <a:pt x="84" y="220"/>
                    </a:lnTo>
                    <a:lnTo>
                      <a:pt x="81" y="216"/>
                    </a:lnTo>
                    <a:lnTo>
                      <a:pt x="74" y="218"/>
                    </a:lnTo>
                    <a:lnTo>
                      <a:pt x="71" y="223"/>
                    </a:lnTo>
                    <a:lnTo>
                      <a:pt x="60" y="224"/>
                    </a:lnTo>
                    <a:lnTo>
                      <a:pt x="59" y="215"/>
                    </a:lnTo>
                    <a:lnTo>
                      <a:pt x="55" y="211"/>
                    </a:lnTo>
                    <a:lnTo>
                      <a:pt x="55" y="205"/>
                    </a:lnTo>
                    <a:lnTo>
                      <a:pt x="72" y="209"/>
                    </a:lnTo>
                    <a:lnTo>
                      <a:pt x="76" y="206"/>
                    </a:lnTo>
                    <a:lnTo>
                      <a:pt x="76" y="199"/>
                    </a:lnTo>
                    <a:lnTo>
                      <a:pt x="80" y="197"/>
                    </a:lnTo>
                    <a:lnTo>
                      <a:pt x="87" y="202"/>
                    </a:lnTo>
                    <a:lnTo>
                      <a:pt x="91" y="186"/>
                    </a:lnTo>
                    <a:lnTo>
                      <a:pt x="98" y="193"/>
                    </a:lnTo>
                    <a:lnTo>
                      <a:pt x="104" y="185"/>
                    </a:lnTo>
                    <a:lnTo>
                      <a:pt x="113" y="192"/>
                    </a:lnTo>
                    <a:lnTo>
                      <a:pt x="109" y="203"/>
                    </a:lnTo>
                    <a:lnTo>
                      <a:pt x="119" y="205"/>
                    </a:lnTo>
                    <a:lnTo>
                      <a:pt x="127" y="199"/>
                    </a:lnTo>
                    <a:lnTo>
                      <a:pt x="122" y="192"/>
                    </a:lnTo>
                    <a:lnTo>
                      <a:pt x="122" y="184"/>
                    </a:lnTo>
                    <a:lnTo>
                      <a:pt x="115" y="176"/>
                    </a:lnTo>
                    <a:lnTo>
                      <a:pt x="122" y="169"/>
                    </a:lnTo>
                    <a:lnTo>
                      <a:pt x="122" y="171"/>
                    </a:lnTo>
                    <a:lnTo>
                      <a:pt x="134" y="177"/>
                    </a:lnTo>
                    <a:lnTo>
                      <a:pt x="135" y="185"/>
                    </a:lnTo>
                    <a:lnTo>
                      <a:pt x="140" y="189"/>
                    </a:lnTo>
                    <a:lnTo>
                      <a:pt x="155" y="173"/>
                    </a:lnTo>
                    <a:lnTo>
                      <a:pt x="143" y="161"/>
                    </a:lnTo>
                    <a:lnTo>
                      <a:pt x="149" y="154"/>
                    </a:lnTo>
                    <a:lnTo>
                      <a:pt x="155" y="158"/>
                    </a:lnTo>
                    <a:lnTo>
                      <a:pt x="157" y="151"/>
                    </a:lnTo>
                    <a:lnTo>
                      <a:pt x="159" y="151"/>
                    </a:lnTo>
                    <a:lnTo>
                      <a:pt x="164" y="152"/>
                    </a:lnTo>
                    <a:lnTo>
                      <a:pt x="168" y="138"/>
                    </a:lnTo>
                    <a:close/>
                    <a:moveTo>
                      <a:pt x="868" y="126"/>
                    </a:moveTo>
                    <a:lnTo>
                      <a:pt x="866" y="127"/>
                    </a:lnTo>
                    <a:lnTo>
                      <a:pt x="864" y="126"/>
                    </a:lnTo>
                    <a:lnTo>
                      <a:pt x="859" y="120"/>
                    </a:lnTo>
                    <a:lnTo>
                      <a:pt x="860" y="118"/>
                    </a:lnTo>
                    <a:lnTo>
                      <a:pt x="864" y="123"/>
                    </a:lnTo>
                    <a:lnTo>
                      <a:pt x="866" y="123"/>
                    </a:lnTo>
                    <a:lnTo>
                      <a:pt x="867" y="123"/>
                    </a:lnTo>
                    <a:lnTo>
                      <a:pt x="868" y="126"/>
                    </a:lnTo>
                    <a:close/>
                    <a:moveTo>
                      <a:pt x="224" y="96"/>
                    </a:moveTo>
                    <a:lnTo>
                      <a:pt x="224" y="101"/>
                    </a:lnTo>
                    <a:lnTo>
                      <a:pt x="236" y="99"/>
                    </a:lnTo>
                    <a:lnTo>
                      <a:pt x="238" y="105"/>
                    </a:lnTo>
                    <a:lnTo>
                      <a:pt x="229" y="109"/>
                    </a:lnTo>
                    <a:lnTo>
                      <a:pt x="225" y="116"/>
                    </a:lnTo>
                    <a:lnTo>
                      <a:pt x="211" y="108"/>
                    </a:lnTo>
                    <a:lnTo>
                      <a:pt x="216" y="101"/>
                    </a:lnTo>
                    <a:lnTo>
                      <a:pt x="208" y="95"/>
                    </a:lnTo>
                    <a:lnTo>
                      <a:pt x="214" y="87"/>
                    </a:lnTo>
                    <a:lnTo>
                      <a:pt x="221" y="86"/>
                    </a:lnTo>
                    <a:lnTo>
                      <a:pt x="232" y="91"/>
                    </a:lnTo>
                    <a:lnTo>
                      <a:pt x="224" y="96"/>
                    </a:lnTo>
                    <a:close/>
                    <a:moveTo>
                      <a:pt x="286" y="55"/>
                    </a:moveTo>
                    <a:lnTo>
                      <a:pt x="284" y="74"/>
                    </a:lnTo>
                    <a:lnTo>
                      <a:pt x="270" y="67"/>
                    </a:lnTo>
                    <a:lnTo>
                      <a:pt x="278" y="51"/>
                    </a:lnTo>
                    <a:lnTo>
                      <a:pt x="286" y="55"/>
                    </a:lnTo>
                    <a:close/>
                    <a:moveTo>
                      <a:pt x="364" y="23"/>
                    </a:moveTo>
                    <a:lnTo>
                      <a:pt x="364" y="36"/>
                    </a:lnTo>
                    <a:lnTo>
                      <a:pt x="381" y="32"/>
                    </a:lnTo>
                    <a:lnTo>
                      <a:pt x="386" y="36"/>
                    </a:lnTo>
                    <a:lnTo>
                      <a:pt x="376" y="48"/>
                    </a:lnTo>
                    <a:lnTo>
                      <a:pt x="388" y="61"/>
                    </a:lnTo>
                    <a:lnTo>
                      <a:pt x="394" y="55"/>
                    </a:lnTo>
                    <a:lnTo>
                      <a:pt x="397" y="48"/>
                    </a:lnTo>
                    <a:lnTo>
                      <a:pt x="403" y="46"/>
                    </a:lnTo>
                    <a:lnTo>
                      <a:pt x="403" y="59"/>
                    </a:lnTo>
                    <a:lnTo>
                      <a:pt x="388" y="74"/>
                    </a:lnTo>
                    <a:lnTo>
                      <a:pt x="386" y="74"/>
                    </a:lnTo>
                    <a:lnTo>
                      <a:pt x="365" y="72"/>
                    </a:lnTo>
                    <a:lnTo>
                      <a:pt x="365" y="78"/>
                    </a:lnTo>
                    <a:lnTo>
                      <a:pt x="365" y="80"/>
                    </a:lnTo>
                    <a:lnTo>
                      <a:pt x="355" y="88"/>
                    </a:lnTo>
                    <a:lnTo>
                      <a:pt x="339" y="74"/>
                    </a:lnTo>
                    <a:lnTo>
                      <a:pt x="348" y="66"/>
                    </a:lnTo>
                    <a:lnTo>
                      <a:pt x="346" y="63"/>
                    </a:lnTo>
                    <a:lnTo>
                      <a:pt x="326" y="70"/>
                    </a:lnTo>
                    <a:lnTo>
                      <a:pt x="326" y="68"/>
                    </a:lnTo>
                    <a:lnTo>
                      <a:pt x="324" y="50"/>
                    </a:lnTo>
                    <a:lnTo>
                      <a:pt x="348" y="45"/>
                    </a:lnTo>
                    <a:lnTo>
                      <a:pt x="358" y="50"/>
                    </a:lnTo>
                    <a:lnTo>
                      <a:pt x="360" y="44"/>
                    </a:lnTo>
                    <a:lnTo>
                      <a:pt x="342" y="31"/>
                    </a:lnTo>
                    <a:lnTo>
                      <a:pt x="346" y="25"/>
                    </a:lnTo>
                    <a:lnTo>
                      <a:pt x="364" y="23"/>
                    </a:lnTo>
                    <a:close/>
                    <a:moveTo>
                      <a:pt x="580" y="6"/>
                    </a:moveTo>
                    <a:lnTo>
                      <a:pt x="576" y="15"/>
                    </a:lnTo>
                    <a:lnTo>
                      <a:pt x="578" y="31"/>
                    </a:lnTo>
                    <a:lnTo>
                      <a:pt x="587" y="21"/>
                    </a:lnTo>
                    <a:lnTo>
                      <a:pt x="604" y="21"/>
                    </a:lnTo>
                    <a:lnTo>
                      <a:pt x="608" y="34"/>
                    </a:lnTo>
                    <a:lnTo>
                      <a:pt x="601" y="50"/>
                    </a:lnTo>
                    <a:lnTo>
                      <a:pt x="606" y="53"/>
                    </a:lnTo>
                    <a:lnTo>
                      <a:pt x="602" y="66"/>
                    </a:lnTo>
                    <a:lnTo>
                      <a:pt x="591" y="68"/>
                    </a:lnTo>
                    <a:lnTo>
                      <a:pt x="596" y="74"/>
                    </a:lnTo>
                    <a:lnTo>
                      <a:pt x="579" y="80"/>
                    </a:lnTo>
                    <a:lnTo>
                      <a:pt x="570" y="76"/>
                    </a:lnTo>
                    <a:lnTo>
                      <a:pt x="558" y="83"/>
                    </a:lnTo>
                    <a:lnTo>
                      <a:pt x="557" y="89"/>
                    </a:lnTo>
                    <a:lnTo>
                      <a:pt x="555" y="96"/>
                    </a:lnTo>
                    <a:lnTo>
                      <a:pt x="567" y="91"/>
                    </a:lnTo>
                    <a:lnTo>
                      <a:pt x="583" y="92"/>
                    </a:lnTo>
                    <a:lnTo>
                      <a:pt x="585" y="96"/>
                    </a:lnTo>
                    <a:lnTo>
                      <a:pt x="576" y="108"/>
                    </a:lnTo>
                    <a:lnTo>
                      <a:pt x="570" y="118"/>
                    </a:lnTo>
                    <a:lnTo>
                      <a:pt x="559" y="127"/>
                    </a:lnTo>
                    <a:lnTo>
                      <a:pt x="550" y="134"/>
                    </a:lnTo>
                    <a:lnTo>
                      <a:pt x="549" y="134"/>
                    </a:lnTo>
                    <a:lnTo>
                      <a:pt x="553" y="134"/>
                    </a:lnTo>
                    <a:lnTo>
                      <a:pt x="559" y="134"/>
                    </a:lnTo>
                    <a:lnTo>
                      <a:pt x="580" y="121"/>
                    </a:lnTo>
                    <a:lnTo>
                      <a:pt x="592" y="108"/>
                    </a:lnTo>
                    <a:lnTo>
                      <a:pt x="600" y="96"/>
                    </a:lnTo>
                    <a:lnTo>
                      <a:pt x="601" y="99"/>
                    </a:lnTo>
                    <a:lnTo>
                      <a:pt x="606" y="112"/>
                    </a:lnTo>
                    <a:lnTo>
                      <a:pt x="601" y="130"/>
                    </a:lnTo>
                    <a:lnTo>
                      <a:pt x="589" y="146"/>
                    </a:lnTo>
                    <a:lnTo>
                      <a:pt x="580" y="158"/>
                    </a:lnTo>
                    <a:lnTo>
                      <a:pt x="576" y="165"/>
                    </a:lnTo>
                    <a:lnTo>
                      <a:pt x="575" y="169"/>
                    </a:lnTo>
                    <a:lnTo>
                      <a:pt x="579" y="176"/>
                    </a:lnTo>
                    <a:lnTo>
                      <a:pt x="583" y="165"/>
                    </a:lnTo>
                    <a:lnTo>
                      <a:pt x="585" y="161"/>
                    </a:lnTo>
                    <a:lnTo>
                      <a:pt x="596" y="158"/>
                    </a:lnTo>
                    <a:lnTo>
                      <a:pt x="598" y="158"/>
                    </a:lnTo>
                    <a:lnTo>
                      <a:pt x="601" y="158"/>
                    </a:lnTo>
                    <a:lnTo>
                      <a:pt x="598" y="161"/>
                    </a:lnTo>
                    <a:lnTo>
                      <a:pt x="593" y="171"/>
                    </a:lnTo>
                    <a:lnTo>
                      <a:pt x="597" y="173"/>
                    </a:lnTo>
                    <a:lnTo>
                      <a:pt x="604" y="164"/>
                    </a:lnTo>
                    <a:lnTo>
                      <a:pt x="605" y="161"/>
                    </a:lnTo>
                    <a:lnTo>
                      <a:pt x="612" y="150"/>
                    </a:lnTo>
                    <a:lnTo>
                      <a:pt x="622" y="147"/>
                    </a:lnTo>
                    <a:lnTo>
                      <a:pt x="613" y="165"/>
                    </a:lnTo>
                    <a:lnTo>
                      <a:pt x="612" y="189"/>
                    </a:lnTo>
                    <a:lnTo>
                      <a:pt x="612" y="206"/>
                    </a:lnTo>
                    <a:lnTo>
                      <a:pt x="614" y="216"/>
                    </a:lnTo>
                    <a:lnTo>
                      <a:pt x="617" y="232"/>
                    </a:lnTo>
                    <a:lnTo>
                      <a:pt x="623" y="233"/>
                    </a:lnTo>
                    <a:lnTo>
                      <a:pt x="623" y="232"/>
                    </a:lnTo>
                    <a:lnTo>
                      <a:pt x="621" y="223"/>
                    </a:lnTo>
                    <a:lnTo>
                      <a:pt x="619" y="215"/>
                    </a:lnTo>
                    <a:lnTo>
                      <a:pt x="618" y="211"/>
                    </a:lnTo>
                    <a:lnTo>
                      <a:pt x="618" y="199"/>
                    </a:lnTo>
                    <a:lnTo>
                      <a:pt x="618" y="195"/>
                    </a:lnTo>
                    <a:lnTo>
                      <a:pt x="617" y="180"/>
                    </a:lnTo>
                    <a:lnTo>
                      <a:pt x="621" y="172"/>
                    </a:lnTo>
                    <a:lnTo>
                      <a:pt x="622" y="160"/>
                    </a:lnTo>
                    <a:lnTo>
                      <a:pt x="626" y="154"/>
                    </a:lnTo>
                    <a:lnTo>
                      <a:pt x="634" y="161"/>
                    </a:lnTo>
                    <a:lnTo>
                      <a:pt x="634" y="158"/>
                    </a:lnTo>
                    <a:lnTo>
                      <a:pt x="634" y="154"/>
                    </a:lnTo>
                    <a:lnTo>
                      <a:pt x="634" y="152"/>
                    </a:lnTo>
                    <a:lnTo>
                      <a:pt x="635" y="144"/>
                    </a:lnTo>
                    <a:lnTo>
                      <a:pt x="634" y="144"/>
                    </a:lnTo>
                    <a:lnTo>
                      <a:pt x="623" y="140"/>
                    </a:lnTo>
                    <a:lnTo>
                      <a:pt x="623" y="127"/>
                    </a:lnTo>
                    <a:lnTo>
                      <a:pt x="625" y="117"/>
                    </a:lnTo>
                    <a:lnTo>
                      <a:pt x="623" y="104"/>
                    </a:lnTo>
                    <a:lnTo>
                      <a:pt x="623" y="103"/>
                    </a:lnTo>
                    <a:lnTo>
                      <a:pt x="630" y="100"/>
                    </a:lnTo>
                    <a:lnTo>
                      <a:pt x="631" y="100"/>
                    </a:lnTo>
                    <a:lnTo>
                      <a:pt x="632" y="100"/>
                    </a:lnTo>
                    <a:lnTo>
                      <a:pt x="631" y="99"/>
                    </a:lnTo>
                    <a:lnTo>
                      <a:pt x="626" y="93"/>
                    </a:lnTo>
                    <a:lnTo>
                      <a:pt x="625" y="83"/>
                    </a:lnTo>
                    <a:lnTo>
                      <a:pt x="629" y="68"/>
                    </a:lnTo>
                    <a:lnTo>
                      <a:pt x="634" y="50"/>
                    </a:lnTo>
                    <a:lnTo>
                      <a:pt x="635" y="48"/>
                    </a:lnTo>
                    <a:lnTo>
                      <a:pt x="655" y="40"/>
                    </a:lnTo>
                    <a:lnTo>
                      <a:pt x="664" y="44"/>
                    </a:lnTo>
                    <a:lnTo>
                      <a:pt x="673" y="44"/>
                    </a:lnTo>
                    <a:lnTo>
                      <a:pt x="676" y="44"/>
                    </a:lnTo>
                    <a:lnTo>
                      <a:pt x="680" y="53"/>
                    </a:lnTo>
                    <a:lnTo>
                      <a:pt x="691" y="55"/>
                    </a:lnTo>
                    <a:lnTo>
                      <a:pt x="685" y="68"/>
                    </a:lnTo>
                    <a:lnTo>
                      <a:pt x="695" y="70"/>
                    </a:lnTo>
                    <a:lnTo>
                      <a:pt x="689" y="83"/>
                    </a:lnTo>
                    <a:lnTo>
                      <a:pt x="687" y="92"/>
                    </a:lnTo>
                    <a:lnTo>
                      <a:pt x="699" y="82"/>
                    </a:lnTo>
                    <a:lnTo>
                      <a:pt x="710" y="75"/>
                    </a:lnTo>
                    <a:lnTo>
                      <a:pt x="722" y="66"/>
                    </a:lnTo>
                    <a:lnTo>
                      <a:pt x="727" y="65"/>
                    </a:lnTo>
                    <a:lnTo>
                      <a:pt x="729" y="63"/>
                    </a:lnTo>
                    <a:lnTo>
                      <a:pt x="733" y="75"/>
                    </a:lnTo>
                    <a:lnTo>
                      <a:pt x="727" y="96"/>
                    </a:lnTo>
                    <a:lnTo>
                      <a:pt x="737" y="89"/>
                    </a:lnTo>
                    <a:lnTo>
                      <a:pt x="740" y="82"/>
                    </a:lnTo>
                    <a:lnTo>
                      <a:pt x="746" y="71"/>
                    </a:lnTo>
                    <a:lnTo>
                      <a:pt x="748" y="63"/>
                    </a:lnTo>
                    <a:lnTo>
                      <a:pt x="761" y="66"/>
                    </a:lnTo>
                    <a:lnTo>
                      <a:pt x="769" y="68"/>
                    </a:lnTo>
                    <a:lnTo>
                      <a:pt x="762" y="76"/>
                    </a:lnTo>
                    <a:lnTo>
                      <a:pt x="771" y="76"/>
                    </a:lnTo>
                    <a:lnTo>
                      <a:pt x="779" y="80"/>
                    </a:lnTo>
                    <a:lnTo>
                      <a:pt x="784" y="84"/>
                    </a:lnTo>
                    <a:lnTo>
                      <a:pt x="778" y="95"/>
                    </a:lnTo>
                    <a:lnTo>
                      <a:pt x="770" y="103"/>
                    </a:lnTo>
                    <a:lnTo>
                      <a:pt x="762" y="108"/>
                    </a:lnTo>
                    <a:lnTo>
                      <a:pt x="767" y="112"/>
                    </a:lnTo>
                    <a:lnTo>
                      <a:pt x="771" y="113"/>
                    </a:lnTo>
                    <a:lnTo>
                      <a:pt x="795" y="100"/>
                    </a:lnTo>
                    <a:lnTo>
                      <a:pt x="809" y="93"/>
                    </a:lnTo>
                    <a:lnTo>
                      <a:pt x="813" y="100"/>
                    </a:lnTo>
                    <a:lnTo>
                      <a:pt x="813" y="104"/>
                    </a:lnTo>
                    <a:lnTo>
                      <a:pt x="822" y="105"/>
                    </a:lnTo>
                    <a:lnTo>
                      <a:pt x="826" y="109"/>
                    </a:lnTo>
                    <a:lnTo>
                      <a:pt x="830" y="120"/>
                    </a:lnTo>
                    <a:lnTo>
                      <a:pt x="837" y="118"/>
                    </a:lnTo>
                    <a:lnTo>
                      <a:pt x="847" y="109"/>
                    </a:lnTo>
                    <a:lnTo>
                      <a:pt x="855" y="118"/>
                    </a:lnTo>
                    <a:lnTo>
                      <a:pt x="858" y="126"/>
                    </a:lnTo>
                    <a:lnTo>
                      <a:pt x="860" y="131"/>
                    </a:lnTo>
                    <a:lnTo>
                      <a:pt x="862" y="135"/>
                    </a:lnTo>
                    <a:lnTo>
                      <a:pt x="866" y="146"/>
                    </a:lnTo>
                    <a:lnTo>
                      <a:pt x="867" y="150"/>
                    </a:lnTo>
                    <a:lnTo>
                      <a:pt x="860" y="158"/>
                    </a:lnTo>
                    <a:lnTo>
                      <a:pt x="855" y="160"/>
                    </a:lnTo>
                    <a:lnTo>
                      <a:pt x="839" y="168"/>
                    </a:lnTo>
                    <a:lnTo>
                      <a:pt x="824" y="176"/>
                    </a:lnTo>
                    <a:lnTo>
                      <a:pt x="824" y="186"/>
                    </a:lnTo>
                    <a:lnTo>
                      <a:pt x="822" y="186"/>
                    </a:lnTo>
                    <a:lnTo>
                      <a:pt x="813" y="192"/>
                    </a:lnTo>
                    <a:lnTo>
                      <a:pt x="816" y="201"/>
                    </a:lnTo>
                    <a:lnTo>
                      <a:pt x="811" y="210"/>
                    </a:lnTo>
                    <a:lnTo>
                      <a:pt x="804" y="215"/>
                    </a:lnTo>
                    <a:lnTo>
                      <a:pt x="797" y="220"/>
                    </a:lnTo>
                    <a:lnTo>
                      <a:pt x="804" y="226"/>
                    </a:lnTo>
                    <a:lnTo>
                      <a:pt x="791" y="230"/>
                    </a:lnTo>
                    <a:lnTo>
                      <a:pt x="771" y="237"/>
                    </a:lnTo>
                    <a:lnTo>
                      <a:pt x="767" y="236"/>
                    </a:lnTo>
                    <a:lnTo>
                      <a:pt x="752" y="236"/>
                    </a:lnTo>
                    <a:lnTo>
                      <a:pt x="735" y="235"/>
                    </a:lnTo>
                    <a:lnTo>
                      <a:pt x="733" y="235"/>
                    </a:lnTo>
                    <a:lnTo>
                      <a:pt x="720" y="233"/>
                    </a:lnTo>
                    <a:lnTo>
                      <a:pt x="716" y="233"/>
                    </a:lnTo>
                    <a:lnTo>
                      <a:pt x="714" y="233"/>
                    </a:lnTo>
                    <a:lnTo>
                      <a:pt x="706" y="233"/>
                    </a:lnTo>
                    <a:lnTo>
                      <a:pt x="687" y="232"/>
                    </a:lnTo>
                    <a:lnTo>
                      <a:pt x="674" y="228"/>
                    </a:lnTo>
                    <a:lnTo>
                      <a:pt x="672" y="227"/>
                    </a:lnTo>
                    <a:lnTo>
                      <a:pt x="670" y="228"/>
                    </a:lnTo>
                    <a:lnTo>
                      <a:pt x="664" y="230"/>
                    </a:lnTo>
                    <a:lnTo>
                      <a:pt x="663" y="230"/>
                    </a:lnTo>
                    <a:lnTo>
                      <a:pt x="657" y="232"/>
                    </a:lnTo>
                    <a:lnTo>
                      <a:pt x="660" y="236"/>
                    </a:lnTo>
                    <a:lnTo>
                      <a:pt x="663" y="235"/>
                    </a:lnTo>
                    <a:lnTo>
                      <a:pt x="669" y="233"/>
                    </a:lnTo>
                    <a:lnTo>
                      <a:pt x="674" y="232"/>
                    </a:lnTo>
                    <a:lnTo>
                      <a:pt x="670" y="240"/>
                    </a:lnTo>
                    <a:lnTo>
                      <a:pt x="664" y="245"/>
                    </a:lnTo>
                    <a:lnTo>
                      <a:pt x="667" y="249"/>
                    </a:lnTo>
                    <a:lnTo>
                      <a:pt x="672" y="250"/>
                    </a:lnTo>
                    <a:lnTo>
                      <a:pt x="680" y="245"/>
                    </a:lnTo>
                    <a:lnTo>
                      <a:pt x="685" y="245"/>
                    </a:lnTo>
                    <a:lnTo>
                      <a:pt x="686" y="248"/>
                    </a:lnTo>
                    <a:lnTo>
                      <a:pt x="680" y="250"/>
                    </a:lnTo>
                    <a:lnTo>
                      <a:pt x="684" y="253"/>
                    </a:lnTo>
                    <a:lnTo>
                      <a:pt x="689" y="252"/>
                    </a:lnTo>
                    <a:lnTo>
                      <a:pt x="699" y="252"/>
                    </a:lnTo>
                    <a:lnTo>
                      <a:pt x="710" y="252"/>
                    </a:lnTo>
                    <a:lnTo>
                      <a:pt x="718" y="253"/>
                    </a:lnTo>
                    <a:lnTo>
                      <a:pt x="720" y="260"/>
                    </a:lnTo>
                    <a:lnTo>
                      <a:pt x="731" y="258"/>
                    </a:lnTo>
                    <a:lnTo>
                      <a:pt x="736" y="258"/>
                    </a:lnTo>
                    <a:lnTo>
                      <a:pt x="745" y="257"/>
                    </a:lnTo>
                    <a:lnTo>
                      <a:pt x="754" y="260"/>
                    </a:lnTo>
                    <a:lnTo>
                      <a:pt x="765" y="264"/>
                    </a:lnTo>
                    <a:lnTo>
                      <a:pt x="758" y="273"/>
                    </a:lnTo>
                    <a:lnTo>
                      <a:pt x="750" y="282"/>
                    </a:lnTo>
                    <a:lnTo>
                      <a:pt x="749" y="288"/>
                    </a:lnTo>
                    <a:lnTo>
                      <a:pt x="749" y="290"/>
                    </a:lnTo>
                    <a:lnTo>
                      <a:pt x="749" y="298"/>
                    </a:lnTo>
                    <a:lnTo>
                      <a:pt x="754" y="296"/>
                    </a:lnTo>
                    <a:lnTo>
                      <a:pt x="756" y="295"/>
                    </a:lnTo>
                    <a:lnTo>
                      <a:pt x="759" y="279"/>
                    </a:lnTo>
                    <a:lnTo>
                      <a:pt x="767" y="277"/>
                    </a:lnTo>
                    <a:lnTo>
                      <a:pt x="774" y="277"/>
                    </a:lnTo>
                    <a:lnTo>
                      <a:pt x="780" y="281"/>
                    </a:lnTo>
                    <a:lnTo>
                      <a:pt x="783" y="292"/>
                    </a:lnTo>
                    <a:lnTo>
                      <a:pt x="782" y="302"/>
                    </a:lnTo>
                    <a:lnTo>
                      <a:pt x="780" y="305"/>
                    </a:lnTo>
                    <a:lnTo>
                      <a:pt x="779" y="309"/>
                    </a:lnTo>
                    <a:lnTo>
                      <a:pt x="778" y="315"/>
                    </a:lnTo>
                    <a:lnTo>
                      <a:pt x="775" y="325"/>
                    </a:lnTo>
                    <a:lnTo>
                      <a:pt x="774" y="329"/>
                    </a:lnTo>
                    <a:lnTo>
                      <a:pt x="773" y="330"/>
                    </a:lnTo>
                    <a:lnTo>
                      <a:pt x="767" y="333"/>
                    </a:lnTo>
                    <a:lnTo>
                      <a:pt x="762" y="337"/>
                    </a:lnTo>
                    <a:lnTo>
                      <a:pt x="769" y="338"/>
                    </a:lnTo>
                    <a:lnTo>
                      <a:pt x="770" y="338"/>
                    </a:lnTo>
                    <a:lnTo>
                      <a:pt x="771" y="346"/>
                    </a:lnTo>
                    <a:lnTo>
                      <a:pt x="771" y="347"/>
                    </a:lnTo>
                    <a:lnTo>
                      <a:pt x="775" y="343"/>
                    </a:lnTo>
                    <a:lnTo>
                      <a:pt x="778" y="339"/>
                    </a:lnTo>
                    <a:lnTo>
                      <a:pt x="780" y="333"/>
                    </a:lnTo>
                    <a:lnTo>
                      <a:pt x="783" y="326"/>
                    </a:lnTo>
                    <a:lnTo>
                      <a:pt x="788" y="319"/>
                    </a:lnTo>
                    <a:lnTo>
                      <a:pt x="796" y="319"/>
                    </a:lnTo>
                    <a:lnTo>
                      <a:pt x="801" y="319"/>
                    </a:lnTo>
                    <a:lnTo>
                      <a:pt x="805" y="313"/>
                    </a:lnTo>
                    <a:lnTo>
                      <a:pt x="812" y="305"/>
                    </a:lnTo>
                    <a:lnTo>
                      <a:pt x="816" y="304"/>
                    </a:lnTo>
                    <a:lnTo>
                      <a:pt x="812" y="316"/>
                    </a:lnTo>
                    <a:lnTo>
                      <a:pt x="809" y="319"/>
                    </a:lnTo>
                    <a:lnTo>
                      <a:pt x="805" y="325"/>
                    </a:lnTo>
                    <a:lnTo>
                      <a:pt x="804" y="326"/>
                    </a:lnTo>
                    <a:lnTo>
                      <a:pt x="805" y="333"/>
                    </a:lnTo>
                    <a:lnTo>
                      <a:pt x="808" y="342"/>
                    </a:lnTo>
                    <a:lnTo>
                      <a:pt x="812" y="351"/>
                    </a:lnTo>
                    <a:lnTo>
                      <a:pt x="816" y="347"/>
                    </a:lnTo>
                    <a:lnTo>
                      <a:pt x="812" y="337"/>
                    </a:lnTo>
                    <a:lnTo>
                      <a:pt x="812" y="333"/>
                    </a:lnTo>
                    <a:lnTo>
                      <a:pt x="811" y="329"/>
                    </a:lnTo>
                    <a:lnTo>
                      <a:pt x="812" y="326"/>
                    </a:lnTo>
                    <a:lnTo>
                      <a:pt x="812" y="325"/>
                    </a:lnTo>
                    <a:lnTo>
                      <a:pt x="817" y="315"/>
                    </a:lnTo>
                    <a:lnTo>
                      <a:pt x="824" y="325"/>
                    </a:lnTo>
                    <a:lnTo>
                      <a:pt x="826" y="329"/>
                    </a:lnTo>
                    <a:lnTo>
                      <a:pt x="826" y="326"/>
                    </a:lnTo>
                    <a:lnTo>
                      <a:pt x="826" y="320"/>
                    </a:lnTo>
                    <a:lnTo>
                      <a:pt x="826" y="319"/>
                    </a:lnTo>
                    <a:lnTo>
                      <a:pt x="825" y="313"/>
                    </a:lnTo>
                    <a:lnTo>
                      <a:pt x="821" y="305"/>
                    </a:lnTo>
                    <a:lnTo>
                      <a:pt x="822" y="304"/>
                    </a:lnTo>
                    <a:lnTo>
                      <a:pt x="828" y="302"/>
                    </a:lnTo>
                    <a:lnTo>
                      <a:pt x="828" y="300"/>
                    </a:lnTo>
                    <a:lnTo>
                      <a:pt x="822" y="290"/>
                    </a:lnTo>
                    <a:lnTo>
                      <a:pt x="817" y="281"/>
                    </a:lnTo>
                    <a:lnTo>
                      <a:pt x="820" y="274"/>
                    </a:lnTo>
                    <a:lnTo>
                      <a:pt x="831" y="274"/>
                    </a:lnTo>
                    <a:lnTo>
                      <a:pt x="829" y="283"/>
                    </a:lnTo>
                    <a:lnTo>
                      <a:pt x="837" y="282"/>
                    </a:lnTo>
                    <a:lnTo>
                      <a:pt x="843" y="292"/>
                    </a:lnTo>
                    <a:lnTo>
                      <a:pt x="847" y="303"/>
                    </a:lnTo>
                    <a:lnTo>
                      <a:pt x="848" y="308"/>
                    </a:lnTo>
                    <a:lnTo>
                      <a:pt x="848" y="312"/>
                    </a:lnTo>
                    <a:lnTo>
                      <a:pt x="847" y="320"/>
                    </a:lnTo>
                    <a:lnTo>
                      <a:pt x="843" y="324"/>
                    </a:lnTo>
                    <a:lnTo>
                      <a:pt x="850" y="325"/>
                    </a:lnTo>
                    <a:lnTo>
                      <a:pt x="856" y="319"/>
                    </a:lnTo>
                    <a:lnTo>
                      <a:pt x="854" y="312"/>
                    </a:lnTo>
                    <a:lnTo>
                      <a:pt x="852" y="305"/>
                    </a:lnTo>
                    <a:lnTo>
                      <a:pt x="852" y="304"/>
                    </a:lnTo>
                    <a:lnTo>
                      <a:pt x="848" y="296"/>
                    </a:lnTo>
                    <a:lnTo>
                      <a:pt x="846" y="286"/>
                    </a:lnTo>
                    <a:lnTo>
                      <a:pt x="852" y="281"/>
                    </a:lnTo>
                    <a:lnTo>
                      <a:pt x="860" y="283"/>
                    </a:lnTo>
                    <a:lnTo>
                      <a:pt x="862" y="281"/>
                    </a:lnTo>
                    <a:lnTo>
                      <a:pt x="872" y="282"/>
                    </a:lnTo>
                    <a:lnTo>
                      <a:pt x="873" y="282"/>
                    </a:lnTo>
                    <a:lnTo>
                      <a:pt x="871" y="294"/>
                    </a:lnTo>
                    <a:lnTo>
                      <a:pt x="880" y="283"/>
                    </a:lnTo>
                    <a:lnTo>
                      <a:pt x="883" y="283"/>
                    </a:lnTo>
                    <a:lnTo>
                      <a:pt x="884" y="284"/>
                    </a:lnTo>
                    <a:lnTo>
                      <a:pt x="886" y="287"/>
                    </a:lnTo>
                    <a:lnTo>
                      <a:pt x="886" y="288"/>
                    </a:lnTo>
                    <a:lnTo>
                      <a:pt x="888" y="290"/>
                    </a:lnTo>
                    <a:lnTo>
                      <a:pt x="888" y="291"/>
                    </a:lnTo>
                    <a:lnTo>
                      <a:pt x="889" y="290"/>
                    </a:lnTo>
                    <a:lnTo>
                      <a:pt x="890" y="294"/>
                    </a:lnTo>
                    <a:lnTo>
                      <a:pt x="892" y="294"/>
                    </a:lnTo>
                    <a:lnTo>
                      <a:pt x="893" y="299"/>
                    </a:lnTo>
                    <a:lnTo>
                      <a:pt x="892" y="300"/>
                    </a:lnTo>
                    <a:lnTo>
                      <a:pt x="894" y="303"/>
                    </a:lnTo>
                    <a:lnTo>
                      <a:pt x="896" y="304"/>
                    </a:lnTo>
                    <a:lnTo>
                      <a:pt x="900" y="307"/>
                    </a:lnTo>
                    <a:lnTo>
                      <a:pt x="900" y="305"/>
                    </a:lnTo>
                    <a:lnTo>
                      <a:pt x="901" y="307"/>
                    </a:lnTo>
                    <a:lnTo>
                      <a:pt x="901" y="309"/>
                    </a:lnTo>
                    <a:lnTo>
                      <a:pt x="900" y="309"/>
                    </a:lnTo>
                    <a:lnTo>
                      <a:pt x="900" y="311"/>
                    </a:lnTo>
                    <a:lnTo>
                      <a:pt x="902" y="316"/>
                    </a:lnTo>
                    <a:lnTo>
                      <a:pt x="905" y="320"/>
                    </a:lnTo>
                    <a:lnTo>
                      <a:pt x="906" y="328"/>
                    </a:lnTo>
                    <a:lnTo>
                      <a:pt x="906" y="329"/>
                    </a:lnTo>
                    <a:lnTo>
                      <a:pt x="907" y="333"/>
                    </a:lnTo>
                    <a:lnTo>
                      <a:pt x="907" y="334"/>
                    </a:lnTo>
                    <a:lnTo>
                      <a:pt x="907" y="338"/>
                    </a:lnTo>
                    <a:lnTo>
                      <a:pt x="900" y="350"/>
                    </a:lnTo>
                    <a:lnTo>
                      <a:pt x="893" y="350"/>
                    </a:lnTo>
                    <a:lnTo>
                      <a:pt x="890" y="350"/>
                    </a:lnTo>
                    <a:lnTo>
                      <a:pt x="888" y="350"/>
                    </a:lnTo>
                    <a:lnTo>
                      <a:pt x="881" y="351"/>
                    </a:lnTo>
                    <a:lnTo>
                      <a:pt x="872" y="354"/>
                    </a:lnTo>
                    <a:lnTo>
                      <a:pt x="859" y="343"/>
                    </a:lnTo>
                    <a:lnTo>
                      <a:pt x="854" y="339"/>
                    </a:lnTo>
                    <a:lnTo>
                      <a:pt x="841" y="333"/>
                    </a:lnTo>
                    <a:lnTo>
                      <a:pt x="839" y="332"/>
                    </a:lnTo>
                    <a:lnTo>
                      <a:pt x="830" y="329"/>
                    </a:lnTo>
                    <a:lnTo>
                      <a:pt x="828" y="332"/>
                    </a:lnTo>
                    <a:lnTo>
                      <a:pt x="825" y="333"/>
                    </a:lnTo>
                    <a:lnTo>
                      <a:pt x="826" y="337"/>
                    </a:lnTo>
                    <a:lnTo>
                      <a:pt x="830" y="336"/>
                    </a:lnTo>
                    <a:lnTo>
                      <a:pt x="834" y="345"/>
                    </a:lnTo>
                    <a:lnTo>
                      <a:pt x="835" y="346"/>
                    </a:lnTo>
                    <a:lnTo>
                      <a:pt x="838" y="351"/>
                    </a:lnTo>
                    <a:lnTo>
                      <a:pt x="841" y="354"/>
                    </a:lnTo>
                    <a:lnTo>
                      <a:pt x="841" y="358"/>
                    </a:lnTo>
                    <a:lnTo>
                      <a:pt x="841" y="359"/>
                    </a:lnTo>
                    <a:lnTo>
                      <a:pt x="841" y="362"/>
                    </a:lnTo>
                    <a:lnTo>
                      <a:pt x="838" y="367"/>
                    </a:lnTo>
                    <a:lnTo>
                      <a:pt x="838" y="368"/>
                    </a:lnTo>
                    <a:lnTo>
                      <a:pt x="838" y="370"/>
                    </a:lnTo>
                    <a:lnTo>
                      <a:pt x="838" y="372"/>
                    </a:lnTo>
                    <a:lnTo>
                      <a:pt x="839" y="379"/>
                    </a:lnTo>
                    <a:lnTo>
                      <a:pt x="841" y="381"/>
                    </a:lnTo>
                    <a:lnTo>
                      <a:pt x="837" y="392"/>
                    </a:lnTo>
                    <a:lnTo>
                      <a:pt x="834" y="397"/>
                    </a:lnTo>
                    <a:lnTo>
                      <a:pt x="829" y="401"/>
                    </a:lnTo>
                    <a:lnTo>
                      <a:pt x="828" y="402"/>
                    </a:lnTo>
                    <a:lnTo>
                      <a:pt x="828" y="401"/>
                    </a:lnTo>
                    <a:lnTo>
                      <a:pt x="825" y="400"/>
                    </a:lnTo>
                    <a:lnTo>
                      <a:pt x="820" y="398"/>
                    </a:lnTo>
                    <a:lnTo>
                      <a:pt x="820" y="400"/>
                    </a:lnTo>
                    <a:lnTo>
                      <a:pt x="816" y="405"/>
                    </a:lnTo>
                    <a:lnTo>
                      <a:pt x="814" y="408"/>
                    </a:lnTo>
                    <a:lnTo>
                      <a:pt x="809" y="410"/>
                    </a:lnTo>
                    <a:lnTo>
                      <a:pt x="809" y="411"/>
                    </a:lnTo>
                    <a:lnTo>
                      <a:pt x="809" y="413"/>
                    </a:lnTo>
                    <a:lnTo>
                      <a:pt x="809" y="415"/>
                    </a:lnTo>
                    <a:lnTo>
                      <a:pt x="809" y="418"/>
                    </a:lnTo>
                    <a:lnTo>
                      <a:pt x="800" y="432"/>
                    </a:lnTo>
                    <a:lnTo>
                      <a:pt x="797" y="434"/>
                    </a:lnTo>
                    <a:lnTo>
                      <a:pt x="796" y="432"/>
                    </a:lnTo>
                    <a:lnTo>
                      <a:pt x="795" y="431"/>
                    </a:lnTo>
                    <a:lnTo>
                      <a:pt x="792" y="434"/>
                    </a:lnTo>
                    <a:lnTo>
                      <a:pt x="786" y="436"/>
                    </a:lnTo>
                    <a:lnTo>
                      <a:pt x="784" y="435"/>
                    </a:lnTo>
                    <a:lnTo>
                      <a:pt x="779" y="440"/>
                    </a:lnTo>
                    <a:lnTo>
                      <a:pt x="775" y="444"/>
                    </a:lnTo>
                    <a:lnTo>
                      <a:pt x="776" y="455"/>
                    </a:lnTo>
                    <a:lnTo>
                      <a:pt x="779" y="457"/>
                    </a:lnTo>
                    <a:lnTo>
                      <a:pt x="779" y="459"/>
                    </a:lnTo>
                    <a:lnTo>
                      <a:pt x="782" y="460"/>
                    </a:lnTo>
                    <a:lnTo>
                      <a:pt x="782" y="461"/>
                    </a:lnTo>
                    <a:lnTo>
                      <a:pt x="783" y="466"/>
                    </a:lnTo>
                    <a:lnTo>
                      <a:pt x="782" y="466"/>
                    </a:lnTo>
                    <a:lnTo>
                      <a:pt x="782" y="468"/>
                    </a:lnTo>
                    <a:lnTo>
                      <a:pt x="782" y="472"/>
                    </a:lnTo>
                    <a:lnTo>
                      <a:pt x="783" y="476"/>
                    </a:lnTo>
                    <a:lnTo>
                      <a:pt x="783" y="477"/>
                    </a:lnTo>
                    <a:lnTo>
                      <a:pt x="782" y="478"/>
                    </a:lnTo>
                    <a:lnTo>
                      <a:pt x="782" y="480"/>
                    </a:lnTo>
                    <a:lnTo>
                      <a:pt x="780" y="481"/>
                    </a:lnTo>
                    <a:lnTo>
                      <a:pt x="782" y="482"/>
                    </a:lnTo>
                    <a:lnTo>
                      <a:pt x="780" y="487"/>
                    </a:lnTo>
                    <a:lnTo>
                      <a:pt x="782" y="491"/>
                    </a:lnTo>
                    <a:lnTo>
                      <a:pt x="782" y="493"/>
                    </a:lnTo>
                    <a:lnTo>
                      <a:pt x="783" y="493"/>
                    </a:lnTo>
                    <a:lnTo>
                      <a:pt x="778" y="507"/>
                    </a:lnTo>
                    <a:lnTo>
                      <a:pt x="776" y="508"/>
                    </a:lnTo>
                    <a:lnTo>
                      <a:pt x="774" y="515"/>
                    </a:lnTo>
                    <a:lnTo>
                      <a:pt x="773" y="518"/>
                    </a:lnTo>
                    <a:lnTo>
                      <a:pt x="771" y="523"/>
                    </a:lnTo>
                    <a:lnTo>
                      <a:pt x="770" y="524"/>
                    </a:lnTo>
                    <a:lnTo>
                      <a:pt x="769" y="523"/>
                    </a:lnTo>
                    <a:lnTo>
                      <a:pt x="769" y="521"/>
                    </a:lnTo>
                    <a:lnTo>
                      <a:pt x="767" y="520"/>
                    </a:lnTo>
                    <a:lnTo>
                      <a:pt x="765" y="520"/>
                    </a:lnTo>
                    <a:lnTo>
                      <a:pt x="765" y="519"/>
                    </a:lnTo>
                    <a:lnTo>
                      <a:pt x="763" y="519"/>
                    </a:lnTo>
                    <a:lnTo>
                      <a:pt x="762" y="519"/>
                    </a:lnTo>
                    <a:lnTo>
                      <a:pt x="761" y="518"/>
                    </a:lnTo>
                    <a:lnTo>
                      <a:pt x="759" y="516"/>
                    </a:lnTo>
                    <a:lnTo>
                      <a:pt x="757" y="516"/>
                    </a:lnTo>
                    <a:lnTo>
                      <a:pt x="752" y="512"/>
                    </a:lnTo>
                    <a:lnTo>
                      <a:pt x="749" y="511"/>
                    </a:lnTo>
                    <a:lnTo>
                      <a:pt x="746" y="508"/>
                    </a:lnTo>
                    <a:lnTo>
                      <a:pt x="742" y="503"/>
                    </a:lnTo>
                    <a:lnTo>
                      <a:pt x="742" y="500"/>
                    </a:lnTo>
                    <a:lnTo>
                      <a:pt x="741" y="490"/>
                    </a:lnTo>
                    <a:lnTo>
                      <a:pt x="741" y="486"/>
                    </a:lnTo>
                    <a:lnTo>
                      <a:pt x="740" y="482"/>
                    </a:lnTo>
                    <a:lnTo>
                      <a:pt x="739" y="477"/>
                    </a:lnTo>
                    <a:lnTo>
                      <a:pt x="739" y="473"/>
                    </a:lnTo>
                    <a:lnTo>
                      <a:pt x="742" y="465"/>
                    </a:lnTo>
                    <a:lnTo>
                      <a:pt x="745" y="460"/>
                    </a:lnTo>
                    <a:lnTo>
                      <a:pt x="749" y="451"/>
                    </a:lnTo>
                    <a:lnTo>
                      <a:pt x="753" y="442"/>
                    </a:lnTo>
                    <a:lnTo>
                      <a:pt x="756" y="435"/>
                    </a:lnTo>
                    <a:lnTo>
                      <a:pt x="757" y="434"/>
                    </a:lnTo>
                    <a:lnTo>
                      <a:pt x="759" y="428"/>
                    </a:lnTo>
                    <a:lnTo>
                      <a:pt x="763" y="419"/>
                    </a:lnTo>
                    <a:lnTo>
                      <a:pt x="765" y="410"/>
                    </a:lnTo>
                    <a:lnTo>
                      <a:pt x="766" y="408"/>
                    </a:lnTo>
                    <a:lnTo>
                      <a:pt x="767" y="405"/>
                    </a:lnTo>
                    <a:lnTo>
                      <a:pt x="769" y="396"/>
                    </a:lnTo>
                    <a:lnTo>
                      <a:pt x="766" y="392"/>
                    </a:lnTo>
                    <a:lnTo>
                      <a:pt x="762" y="385"/>
                    </a:lnTo>
                    <a:lnTo>
                      <a:pt x="761" y="385"/>
                    </a:lnTo>
                    <a:lnTo>
                      <a:pt x="759" y="381"/>
                    </a:lnTo>
                    <a:lnTo>
                      <a:pt x="758" y="380"/>
                    </a:lnTo>
                    <a:lnTo>
                      <a:pt x="757" y="377"/>
                    </a:lnTo>
                    <a:lnTo>
                      <a:pt x="753" y="372"/>
                    </a:lnTo>
                    <a:lnTo>
                      <a:pt x="752" y="370"/>
                    </a:lnTo>
                    <a:lnTo>
                      <a:pt x="749" y="366"/>
                    </a:lnTo>
                    <a:lnTo>
                      <a:pt x="748" y="366"/>
                    </a:lnTo>
                    <a:lnTo>
                      <a:pt x="748" y="363"/>
                    </a:lnTo>
                    <a:lnTo>
                      <a:pt x="745" y="360"/>
                    </a:lnTo>
                    <a:lnTo>
                      <a:pt x="744" y="358"/>
                    </a:lnTo>
                    <a:lnTo>
                      <a:pt x="741" y="354"/>
                    </a:lnTo>
                    <a:lnTo>
                      <a:pt x="740" y="351"/>
                    </a:lnTo>
                    <a:lnTo>
                      <a:pt x="740" y="349"/>
                    </a:lnTo>
                    <a:lnTo>
                      <a:pt x="737" y="345"/>
                    </a:lnTo>
                    <a:lnTo>
                      <a:pt x="735" y="343"/>
                    </a:lnTo>
                    <a:lnTo>
                      <a:pt x="727" y="342"/>
                    </a:lnTo>
                    <a:lnTo>
                      <a:pt x="723" y="342"/>
                    </a:lnTo>
                    <a:lnTo>
                      <a:pt x="715" y="341"/>
                    </a:lnTo>
                    <a:lnTo>
                      <a:pt x="714" y="339"/>
                    </a:lnTo>
                    <a:lnTo>
                      <a:pt x="704" y="337"/>
                    </a:lnTo>
                    <a:lnTo>
                      <a:pt x="701" y="337"/>
                    </a:lnTo>
                    <a:lnTo>
                      <a:pt x="693" y="334"/>
                    </a:lnTo>
                    <a:lnTo>
                      <a:pt x="687" y="333"/>
                    </a:lnTo>
                    <a:lnTo>
                      <a:pt x="686" y="333"/>
                    </a:lnTo>
                    <a:lnTo>
                      <a:pt x="684" y="333"/>
                    </a:lnTo>
                    <a:lnTo>
                      <a:pt x="676" y="330"/>
                    </a:lnTo>
                    <a:lnTo>
                      <a:pt x="673" y="329"/>
                    </a:lnTo>
                    <a:lnTo>
                      <a:pt x="668" y="329"/>
                    </a:lnTo>
                    <a:lnTo>
                      <a:pt x="664" y="328"/>
                    </a:lnTo>
                    <a:lnTo>
                      <a:pt x="661" y="326"/>
                    </a:lnTo>
                    <a:lnTo>
                      <a:pt x="656" y="321"/>
                    </a:lnTo>
                    <a:lnTo>
                      <a:pt x="656" y="317"/>
                    </a:lnTo>
                    <a:lnTo>
                      <a:pt x="656" y="316"/>
                    </a:lnTo>
                    <a:lnTo>
                      <a:pt x="655" y="313"/>
                    </a:lnTo>
                    <a:lnTo>
                      <a:pt x="651" y="311"/>
                    </a:lnTo>
                    <a:lnTo>
                      <a:pt x="647" y="309"/>
                    </a:lnTo>
                    <a:lnTo>
                      <a:pt x="646" y="309"/>
                    </a:lnTo>
                    <a:lnTo>
                      <a:pt x="636" y="305"/>
                    </a:lnTo>
                    <a:lnTo>
                      <a:pt x="634" y="304"/>
                    </a:lnTo>
                    <a:lnTo>
                      <a:pt x="630" y="300"/>
                    </a:lnTo>
                    <a:lnTo>
                      <a:pt x="625" y="295"/>
                    </a:lnTo>
                    <a:lnTo>
                      <a:pt x="621" y="291"/>
                    </a:lnTo>
                    <a:lnTo>
                      <a:pt x="619" y="290"/>
                    </a:lnTo>
                    <a:lnTo>
                      <a:pt x="619" y="288"/>
                    </a:lnTo>
                    <a:lnTo>
                      <a:pt x="618" y="288"/>
                    </a:lnTo>
                    <a:lnTo>
                      <a:pt x="615" y="284"/>
                    </a:lnTo>
                    <a:lnTo>
                      <a:pt x="614" y="282"/>
                    </a:lnTo>
                    <a:lnTo>
                      <a:pt x="613" y="275"/>
                    </a:lnTo>
                    <a:lnTo>
                      <a:pt x="612" y="274"/>
                    </a:lnTo>
                    <a:lnTo>
                      <a:pt x="610" y="269"/>
                    </a:lnTo>
                    <a:lnTo>
                      <a:pt x="609" y="266"/>
                    </a:lnTo>
                    <a:lnTo>
                      <a:pt x="608" y="266"/>
                    </a:lnTo>
                    <a:lnTo>
                      <a:pt x="596" y="273"/>
                    </a:lnTo>
                    <a:lnTo>
                      <a:pt x="592" y="277"/>
                    </a:lnTo>
                    <a:lnTo>
                      <a:pt x="591" y="277"/>
                    </a:lnTo>
                    <a:lnTo>
                      <a:pt x="587" y="274"/>
                    </a:lnTo>
                    <a:lnTo>
                      <a:pt x="584" y="274"/>
                    </a:lnTo>
                    <a:lnTo>
                      <a:pt x="584" y="275"/>
                    </a:lnTo>
                    <a:lnTo>
                      <a:pt x="579" y="277"/>
                    </a:lnTo>
                    <a:lnTo>
                      <a:pt x="576" y="281"/>
                    </a:lnTo>
                    <a:lnTo>
                      <a:pt x="575" y="281"/>
                    </a:lnTo>
                    <a:lnTo>
                      <a:pt x="575" y="290"/>
                    </a:lnTo>
                    <a:lnTo>
                      <a:pt x="574" y="291"/>
                    </a:lnTo>
                    <a:lnTo>
                      <a:pt x="570" y="292"/>
                    </a:lnTo>
                    <a:lnTo>
                      <a:pt x="570" y="294"/>
                    </a:lnTo>
                    <a:lnTo>
                      <a:pt x="566" y="294"/>
                    </a:lnTo>
                    <a:lnTo>
                      <a:pt x="566" y="295"/>
                    </a:lnTo>
                    <a:lnTo>
                      <a:pt x="560" y="303"/>
                    </a:lnTo>
                    <a:lnTo>
                      <a:pt x="558" y="304"/>
                    </a:lnTo>
                    <a:lnTo>
                      <a:pt x="557" y="304"/>
                    </a:lnTo>
                    <a:lnTo>
                      <a:pt x="555" y="305"/>
                    </a:lnTo>
                    <a:lnTo>
                      <a:pt x="555" y="307"/>
                    </a:lnTo>
                    <a:lnTo>
                      <a:pt x="554" y="308"/>
                    </a:lnTo>
                    <a:lnTo>
                      <a:pt x="557" y="311"/>
                    </a:lnTo>
                    <a:lnTo>
                      <a:pt x="558" y="312"/>
                    </a:lnTo>
                    <a:lnTo>
                      <a:pt x="558" y="313"/>
                    </a:lnTo>
                    <a:lnTo>
                      <a:pt x="557" y="313"/>
                    </a:lnTo>
                    <a:lnTo>
                      <a:pt x="557" y="315"/>
                    </a:lnTo>
                    <a:lnTo>
                      <a:pt x="553" y="316"/>
                    </a:lnTo>
                    <a:lnTo>
                      <a:pt x="547" y="321"/>
                    </a:lnTo>
                    <a:lnTo>
                      <a:pt x="543" y="322"/>
                    </a:lnTo>
                    <a:lnTo>
                      <a:pt x="542" y="325"/>
                    </a:lnTo>
                    <a:lnTo>
                      <a:pt x="542" y="326"/>
                    </a:lnTo>
                    <a:lnTo>
                      <a:pt x="540" y="326"/>
                    </a:lnTo>
                    <a:lnTo>
                      <a:pt x="540" y="328"/>
                    </a:lnTo>
                    <a:lnTo>
                      <a:pt x="538" y="328"/>
                    </a:lnTo>
                    <a:lnTo>
                      <a:pt x="537" y="329"/>
                    </a:lnTo>
                    <a:lnTo>
                      <a:pt x="537" y="330"/>
                    </a:lnTo>
                    <a:lnTo>
                      <a:pt x="536" y="329"/>
                    </a:lnTo>
                    <a:lnTo>
                      <a:pt x="534" y="328"/>
                    </a:lnTo>
                    <a:lnTo>
                      <a:pt x="530" y="324"/>
                    </a:lnTo>
                    <a:lnTo>
                      <a:pt x="529" y="324"/>
                    </a:lnTo>
                    <a:lnTo>
                      <a:pt x="528" y="324"/>
                    </a:lnTo>
                    <a:lnTo>
                      <a:pt x="526" y="324"/>
                    </a:lnTo>
                    <a:lnTo>
                      <a:pt x="525" y="325"/>
                    </a:lnTo>
                    <a:lnTo>
                      <a:pt x="523" y="326"/>
                    </a:lnTo>
                    <a:lnTo>
                      <a:pt x="521" y="326"/>
                    </a:lnTo>
                    <a:lnTo>
                      <a:pt x="519" y="325"/>
                    </a:lnTo>
                    <a:lnTo>
                      <a:pt x="517" y="320"/>
                    </a:lnTo>
                    <a:lnTo>
                      <a:pt x="512" y="321"/>
                    </a:lnTo>
                    <a:lnTo>
                      <a:pt x="507" y="326"/>
                    </a:lnTo>
                    <a:lnTo>
                      <a:pt x="506" y="326"/>
                    </a:lnTo>
                    <a:lnTo>
                      <a:pt x="502" y="322"/>
                    </a:lnTo>
                    <a:lnTo>
                      <a:pt x="491" y="329"/>
                    </a:lnTo>
                    <a:lnTo>
                      <a:pt x="488" y="329"/>
                    </a:lnTo>
                    <a:lnTo>
                      <a:pt x="486" y="330"/>
                    </a:lnTo>
                    <a:lnTo>
                      <a:pt x="483" y="332"/>
                    </a:lnTo>
                    <a:lnTo>
                      <a:pt x="483" y="333"/>
                    </a:lnTo>
                    <a:lnTo>
                      <a:pt x="483" y="338"/>
                    </a:lnTo>
                    <a:lnTo>
                      <a:pt x="483" y="339"/>
                    </a:lnTo>
                    <a:lnTo>
                      <a:pt x="481" y="343"/>
                    </a:lnTo>
                    <a:lnTo>
                      <a:pt x="482" y="346"/>
                    </a:lnTo>
                    <a:lnTo>
                      <a:pt x="482" y="349"/>
                    </a:lnTo>
                    <a:lnTo>
                      <a:pt x="481" y="355"/>
                    </a:lnTo>
                    <a:lnTo>
                      <a:pt x="471" y="367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1" y="374"/>
                    </a:lnTo>
                    <a:lnTo>
                      <a:pt x="470" y="375"/>
                    </a:lnTo>
                    <a:lnTo>
                      <a:pt x="469" y="379"/>
                    </a:lnTo>
                    <a:lnTo>
                      <a:pt x="468" y="379"/>
                    </a:lnTo>
                    <a:lnTo>
                      <a:pt x="468" y="384"/>
                    </a:lnTo>
                    <a:lnTo>
                      <a:pt x="465" y="385"/>
                    </a:lnTo>
                    <a:lnTo>
                      <a:pt x="464" y="388"/>
                    </a:lnTo>
                    <a:lnTo>
                      <a:pt x="464" y="391"/>
                    </a:lnTo>
                    <a:lnTo>
                      <a:pt x="461" y="393"/>
                    </a:lnTo>
                    <a:lnTo>
                      <a:pt x="457" y="396"/>
                    </a:lnTo>
                    <a:lnTo>
                      <a:pt x="454" y="396"/>
                    </a:lnTo>
                    <a:lnTo>
                      <a:pt x="453" y="396"/>
                    </a:lnTo>
                    <a:lnTo>
                      <a:pt x="453" y="397"/>
                    </a:lnTo>
                    <a:lnTo>
                      <a:pt x="452" y="397"/>
                    </a:lnTo>
                    <a:lnTo>
                      <a:pt x="449" y="404"/>
                    </a:lnTo>
                    <a:lnTo>
                      <a:pt x="449" y="405"/>
                    </a:lnTo>
                    <a:lnTo>
                      <a:pt x="449" y="408"/>
                    </a:lnTo>
                    <a:lnTo>
                      <a:pt x="445" y="413"/>
                    </a:lnTo>
                    <a:lnTo>
                      <a:pt x="447" y="415"/>
                    </a:lnTo>
                    <a:lnTo>
                      <a:pt x="448" y="415"/>
                    </a:lnTo>
                    <a:lnTo>
                      <a:pt x="449" y="415"/>
                    </a:lnTo>
                    <a:lnTo>
                      <a:pt x="452" y="417"/>
                    </a:lnTo>
                    <a:lnTo>
                      <a:pt x="453" y="423"/>
                    </a:lnTo>
                    <a:lnTo>
                      <a:pt x="453" y="425"/>
                    </a:lnTo>
                    <a:lnTo>
                      <a:pt x="454" y="426"/>
                    </a:lnTo>
                    <a:lnTo>
                      <a:pt x="456" y="426"/>
                    </a:lnTo>
                    <a:lnTo>
                      <a:pt x="454" y="436"/>
                    </a:lnTo>
                    <a:lnTo>
                      <a:pt x="449" y="443"/>
                    </a:lnTo>
                    <a:lnTo>
                      <a:pt x="447" y="444"/>
                    </a:lnTo>
                    <a:lnTo>
                      <a:pt x="447" y="447"/>
                    </a:lnTo>
                    <a:lnTo>
                      <a:pt x="448" y="448"/>
                    </a:lnTo>
                    <a:lnTo>
                      <a:pt x="449" y="448"/>
                    </a:lnTo>
                    <a:lnTo>
                      <a:pt x="451" y="451"/>
                    </a:lnTo>
                    <a:lnTo>
                      <a:pt x="451" y="452"/>
                    </a:lnTo>
                    <a:lnTo>
                      <a:pt x="451" y="453"/>
                    </a:lnTo>
                    <a:lnTo>
                      <a:pt x="449" y="460"/>
                    </a:lnTo>
                    <a:lnTo>
                      <a:pt x="451" y="460"/>
                    </a:lnTo>
                    <a:lnTo>
                      <a:pt x="451" y="461"/>
                    </a:lnTo>
                    <a:lnTo>
                      <a:pt x="452" y="464"/>
                    </a:lnTo>
                    <a:lnTo>
                      <a:pt x="449" y="465"/>
                    </a:lnTo>
                    <a:lnTo>
                      <a:pt x="449" y="466"/>
                    </a:lnTo>
                    <a:lnTo>
                      <a:pt x="449" y="469"/>
                    </a:lnTo>
                    <a:lnTo>
                      <a:pt x="449" y="472"/>
                    </a:lnTo>
                    <a:lnTo>
                      <a:pt x="449" y="473"/>
                    </a:lnTo>
                    <a:lnTo>
                      <a:pt x="448" y="476"/>
                    </a:lnTo>
                    <a:lnTo>
                      <a:pt x="449" y="477"/>
                    </a:lnTo>
                    <a:lnTo>
                      <a:pt x="448" y="478"/>
                    </a:lnTo>
                    <a:lnTo>
                      <a:pt x="448" y="480"/>
                    </a:lnTo>
                    <a:lnTo>
                      <a:pt x="451" y="480"/>
                    </a:lnTo>
                    <a:lnTo>
                      <a:pt x="451" y="481"/>
                    </a:lnTo>
                    <a:lnTo>
                      <a:pt x="449" y="482"/>
                    </a:lnTo>
                    <a:lnTo>
                      <a:pt x="451" y="482"/>
                    </a:lnTo>
                    <a:lnTo>
                      <a:pt x="452" y="482"/>
                    </a:lnTo>
                    <a:lnTo>
                      <a:pt x="453" y="483"/>
                    </a:lnTo>
                    <a:lnTo>
                      <a:pt x="454" y="485"/>
                    </a:lnTo>
                    <a:lnTo>
                      <a:pt x="453" y="486"/>
                    </a:lnTo>
                    <a:lnTo>
                      <a:pt x="452" y="490"/>
                    </a:lnTo>
                    <a:lnTo>
                      <a:pt x="452" y="491"/>
                    </a:lnTo>
                    <a:lnTo>
                      <a:pt x="453" y="494"/>
                    </a:lnTo>
                    <a:lnTo>
                      <a:pt x="451" y="495"/>
                    </a:lnTo>
                    <a:lnTo>
                      <a:pt x="451" y="497"/>
                    </a:lnTo>
                    <a:lnTo>
                      <a:pt x="449" y="499"/>
                    </a:lnTo>
                    <a:lnTo>
                      <a:pt x="448" y="500"/>
                    </a:lnTo>
                    <a:lnTo>
                      <a:pt x="449" y="504"/>
                    </a:lnTo>
                    <a:lnTo>
                      <a:pt x="448" y="508"/>
                    </a:lnTo>
                    <a:lnTo>
                      <a:pt x="448" y="510"/>
                    </a:lnTo>
                    <a:lnTo>
                      <a:pt x="449" y="510"/>
                    </a:lnTo>
                    <a:lnTo>
                      <a:pt x="448" y="512"/>
                    </a:lnTo>
                    <a:lnTo>
                      <a:pt x="449" y="515"/>
                    </a:lnTo>
                    <a:lnTo>
                      <a:pt x="449" y="518"/>
                    </a:lnTo>
                    <a:lnTo>
                      <a:pt x="449" y="519"/>
                    </a:lnTo>
                    <a:lnTo>
                      <a:pt x="449" y="523"/>
                    </a:lnTo>
                    <a:lnTo>
                      <a:pt x="447" y="524"/>
                    </a:lnTo>
                    <a:lnTo>
                      <a:pt x="451" y="535"/>
                    </a:lnTo>
                    <a:lnTo>
                      <a:pt x="449" y="537"/>
                    </a:lnTo>
                    <a:lnTo>
                      <a:pt x="449" y="540"/>
                    </a:lnTo>
                    <a:lnTo>
                      <a:pt x="453" y="548"/>
                    </a:lnTo>
                    <a:lnTo>
                      <a:pt x="453" y="549"/>
                    </a:lnTo>
                    <a:lnTo>
                      <a:pt x="456" y="554"/>
                    </a:lnTo>
                    <a:lnTo>
                      <a:pt x="456" y="559"/>
                    </a:lnTo>
                    <a:lnTo>
                      <a:pt x="456" y="562"/>
                    </a:lnTo>
                    <a:lnTo>
                      <a:pt x="457" y="563"/>
                    </a:lnTo>
                    <a:lnTo>
                      <a:pt x="457" y="569"/>
                    </a:lnTo>
                    <a:lnTo>
                      <a:pt x="457" y="570"/>
                    </a:lnTo>
                    <a:lnTo>
                      <a:pt x="458" y="570"/>
                    </a:lnTo>
                    <a:lnTo>
                      <a:pt x="461" y="575"/>
                    </a:lnTo>
                    <a:lnTo>
                      <a:pt x="461" y="578"/>
                    </a:lnTo>
                    <a:lnTo>
                      <a:pt x="462" y="582"/>
                    </a:lnTo>
                    <a:lnTo>
                      <a:pt x="464" y="582"/>
                    </a:lnTo>
                    <a:lnTo>
                      <a:pt x="465" y="583"/>
                    </a:lnTo>
                    <a:lnTo>
                      <a:pt x="465" y="584"/>
                    </a:lnTo>
                    <a:lnTo>
                      <a:pt x="465" y="587"/>
                    </a:lnTo>
                    <a:lnTo>
                      <a:pt x="464" y="588"/>
                    </a:lnTo>
                    <a:lnTo>
                      <a:pt x="464" y="590"/>
                    </a:lnTo>
                    <a:lnTo>
                      <a:pt x="462" y="590"/>
                    </a:lnTo>
                    <a:lnTo>
                      <a:pt x="461" y="596"/>
                    </a:lnTo>
                    <a:lnTo>
                      <a:pt x="461" y="599"/>
                    </a:lnTo>
                    <a:lnTo>
                      <a:pt x="460" y="604"/>
                    </a:lnTo>
                    <a:lnTo>
                      <a:pt x="458" y="614"/>
                    </a:lnTo>
                    <a:lnTo>
                      <a:pt x="458" y="616"/>
                    </a:lnTo>
                    <a:lnTo>
                      <a:pt x="457" y="617"/>
                    </a:lnTo>
                    <a:lnTo>
                      <a:pt x="457" y="618"/>
                    </a:lnTo>
                    <a:lnTo>
                      <a:pt x="457" y="620"/>
                    </a:lnTo>
                    <a:lnTo>
                      <a:pt x="454" y="622"/>
                    </a:lnTo>
                    <a:lnTo>
                      <a:pt x="453" y="622"/>
                    </a:lnTo>
                    <a:lnTo>
                      <a:pt x="452" y="622"/>
                    </a:lnTo>
                    <a:lnTo>
                      <a:pt x="448" y="624"/>
                    </a:lnTo>
                    <a:lnTo>
                      <a:pt x="443" y="620"/>
                    </a:lnTo>
                    <a:lnTo>
                      <a:pt x="436" y="624"/>
                    </a:lnTo>
                    <a:lnTo>
                      <a:pt x="435" y="625"/>
                    </a:lnTo>
                    <a:lnTo>
                      <a:pt x="435" y="626"/>
                    </a:lnTo>
                    <a:lnTo>
                      <a:pt x="432" y="629"/>
                    </a:lnTo>
                    <a:lnTo>
                      <a:pt x="426" y="635"/>
                    </a:lnTo>
                    <a:lnTo>
                      <a:pt x="424" y="637"/>
                    </a:lnTo>
                    <a:lnTo>
                      <a:pt x="422" y="641"/>
                    </a:lnTo>
                    <a:lnTo>
                      <a:pt x="422" y="642"/>
                    </a:lnTo>
                    <a:lnTo>
                      <a:pt x="422" y="644"/>
                    </a:lnTo>
                    <a:lnTo>
                      <a:pt x="422" y="646"/>
                    </a:lnTo>
                    <a:lnTo>
                      <a:pt x="419" y="648"/>
                    </a:lnTo>
                    <a:lnTo>
                      <a:pt x="416" y="652"/>
                    </a:lnTo>
                    <a:lnTo>
                      <a:pt x="415" y="665"/>
                    </a:lnTo>
                    <a:lnTo>
                      <a:pt x="416" y="671"/>
                    </a:lnTo>
                    <a:lnTo>
                      <a:pt x="416" y="672"/>
                    </a:lnTo>
                    <a:lnTo>
                      <a:pt x="418" y="675"/>
                    </a:lnTo>
                    <a:lnTo>
                      <a:pt x="416" y="677"/>
                    </a:lnTo>
                    <a:lnTo>
                      <a:pt x="416" y="679"/>
                    </a:lnTo>
                    <a:lnTo>
                      <a:pt x="416" y="681"/>
                    </a:lnTo>
                    <a:lnTo>
                      <a:pt x="416" y="685"/>
                    </a:lnTo>
                    <a:lnTo>
                      <a:pt x="418" y="685"/>
                    </a:lnTo>
                    <a:lnTo>
                      <a:pt x="418" y="686"/>
                    </a:lnTo>
                    <a:lnTo>
                      <a:pt x="418" y="688"/>
                    </a:lnTo>
                    <a:lnTo>
                      <a:pt x="418" y="689"/>
                    </a:lnTo>
                    <a:lnTo>
                      <a:pt x="419" y="694"/>
                    </a:lnTo>
                    <a:lnTo>
                      <a:pt x="416" y="697"/>
                    </a:lnTo>
                    <a:lnTo>
                      <a:pt x="416" y="698"/>
                    </a:lnTo>
                    <a:lnTo>
                      <a:pt x="416" y="699"/>
                    </a:lnTo>
                    <a:lnTo>
                      <a:pt x="415" y="701"/>
                    </a:lnTo>
                    <a:lnTo>
                      <a:pt x="415" y="699"/>
                    </a:lnTo>
                    <a:lnTo>
                      <a:pt x="414" y="699"/>
                    </a:lnTo>
                    <a:lnTo>
                      <a:pt x="411" y="701"/>
                    </a:lnTo>
                    <a:lnTo>
                      <a:pt x="411" y="702"/>
                    </a:lnTo>
                    <a:lnTo>
                      <a:pt x="410" y="703"/>
                    </a:lnTo>
                    <a:lnTo>
                      <a:pt x="409" y="703"/>
                    </a:lnTo>
                    <a:lnTo>
                      <a:pt x="407" y="703"/>
                    </a:lnTo>
                    <a:lnTo>
                      <a:pt x="407" y="702"/>
                    </a:lnTo>
                    <a:lnTo>
                      <a:pt x="407" y="703"/>
                    </a:lnTo>
                    <a:lnTo>
                      <a:pt x="406" y="703"/>
                    </a:lnTo>
                    <a:lnTo>
                      <a:pt x="405" y="703"/>
                    </a:lnTo>
                    <a:lnTo>
                      <a:pt x="403" y="705"/>
                    </a:lnTo>
                    <a:lnTo>
                      <a:pt x="403" y="706"/>
                    </a:lnTo>
                    <a:lnTo>
                      <a:pt x="402" y="706"/>
                    </a:lnTo>
                    <a:lnTo>
                      <a:pt x="402" y="707"/>
                    </a:lnTo>
                    <a:lnTo>
                      <a:pt x="402" y="713"/>
                    </a:lnTo>
                    <a:lnTo>
                      <a:pt x="402" y="714"/>
                    </a:lnTo>
                    <a:lnTo>
                      <a:pt x="402" y="717"/>
                    </a:lnTo>
                    <a:lnTo>
                      <a:pt x="402" y="720"/>
                    </a:lnTo>
                    <a:lnTo>
                      <a:pt x="398" y="719"/>
                    </a:lnTo>
                    <a:lnTo>
                      <a:pt x="394" y="711"/>
                    </a:lnTo>
                    <a:lnTo>
                      <a:pt x="392" y="707"/>
                    </a:lnTo>
                    <a:lnTo>
                      <a:pt x="390" y="705"/>
                    </a:lnTo>
                    <a:lnTo>
                      <a:pt x="389" y="703"/>
                    </a:lnTo>
                    <a:lnTo>
                      <a:pt x="389" y="702"/>
                    </a:lnTo>
                    <a:lnTo>
                      <a:pt x="388" y="701"/>
                    </a:lnTo>
                    <a:lnTo>
                      <a:pt x="381" y="697"/>
                    </a:lnTo>
                    <a:lnTo>
                      <a:pt x="379" y="697"/>
                    </a:lnTo>
                    <a:lnTo>
                      <a:pt x="376" y="694"/>
                    </a:lnTo>
                    <a:lnTo>
                      <a:pt x="371" y="692"/>
                    </a:lnTo>
                    <a:lnTo>
                      <a:pt x="369" y="692"/>
                    </a:lnTo>
                    <a:lnTo>
                      <a:pt x="365" y="690"/>
                    </a:lnTo>
                    <a:lnTo>
                      <a:pt x="359" y="689"/>
                    </a:lnTo>
                    <a:lnTo>
                      <a:pt x="358" y="689"/>
                    </a:lnTo>
                    <a:lnTo>
                      <a:pt x="355" y="689"/>
                    </a:lnTo>
                    <a:lnTo>
                      <a:pt x="351" y="689"/>
                    </a:lnTo>
                    <a:lnTo>
                      <a:pt x="348" y="688"/>
                    </a:lnTo>
                    <a:lnTo>
                      <a:pt x="341" y="686"/>
                    </a:lnTo>
                    <a:lnTo>
                      <a:pt x="338" y="686"/>
                    </a:lnTo>
                    <a:lnTo>
                      <a:pt x="335" y="685"/>
                    </a:lnTo>
                    <a:lnTo>
                      <a:pt x="333" y="685"/>
                    </a:lnTo>
                    <a:lnTo>
                      <a:pt x="330" y="682"/>
                    </a:lnTo>
                    <a:lnTo>
                      <a:pt x="329" y="681"/>
                    </a:lnTo>
                    <a:lnTo>
                      <a:pt x="325" y="680"/>
                    </a:lnTo>
                    <a:lnTo>
                      <a:pt x="322" y="680"/>
                    </a:lnTo>
                    <a:lnTo>
                      <a:pt x="322" y="669"/>
                    </a:lnTo>
                    <a:lnTo>
                      <a:pt x="314" y="673"/>
                    </a:lnTo>
                    <a:lnTo>
                      <a:pt x="308" y="665"/>
                    </a:lnTo>
                    <a:lnTo>
                      <a:pt x="304" y="663"/>
                    </a:lnTo>
                    <a:lnTo>
                      <a:pt x="300" y="662"/>
                    </a:lnTo>
                    <a:lnTo>
                      <a:pt x="293" y="662"/>
                    </a:lnTo>
                    <a:lnTo>
                      <a:pt x="288" y="665"/>
                    </a:lnTo>
                    <a:lnTo>
                      <a:pt x="284" y="667"/>
                    </a:lnTo>
                    <a:lnTo>
                      <a:pt x="283" y="676"/>
                    </a:lnTo>
                    <a:lnTo>
                      <a:pt x="283" y="681"/>
                    </a:lnTo>
                    <a:lnTo>
                      <a:pt x="283" y="686"/>
                    </a:lnTo>
                    <a:lnTo>
                      <a:pt x="279" y="698"/>
                    </a:lnTo>
                    <a:lnTo>
                      <a:pt x="275" y="699"/>
                    </a:lnTo>
                    <a:lnTo>
                      <a:pt x="271" y="701"/>
                    </a:lnTo>
                    <a:lnTo>
                      <a:pt x="267" y="702"/>
                    </a:lnTo>
                    <a:lnTo>
                      <a:pt x="263" y="703"/>
                    </a:lnTo>
                    <a:lnTo>
                      <a:pt x="257" y="705"/>
                    </a:lnTo>
                    <a:lnTo>
                      <a:pt x="253" y="709"/>
                    </a:lnTo>
                    <a:lnTo>
                      <a:pt x="250" y="711"/>
                    </a:lnTo>
                    <a:lnTo>
                      <a:pt x="248" y="713"/>
                    </a:lnTo>
                    <a:lnTo>
                      <a:pt x="246" y="714"/>
                    </a:lnTo>
                    <a:lnTo>
                      <a:pt x="246" y="715"/>
                    </a:lnTo>
                    <a:lnTo>
                      <a:pt x="240" y="720"/>
                    </a:lnTo>
                    <a:lnTo>
                      <a:pt x="238" y="722"/>
                    </a:lnTo>
                    <a:lnTo>
                      <a:pt x="237" y="722"/>
                    </a:lnTo>
                    <a:lnTo>
                      <a:pt x="233" y="726"/>
                    </a:lnTo>
                    <a:lnTo>
                      <a:pt x="229" y="722"/>
                    </a:lnTo>
                    <a:lnTo>
                      <a:pt x="225" y="718"/>
                    </a:lnTo>
                    <a:lnTo>
                      <a:pt x="221" y="714"/>
                    </a:lnTo>
                    <a:lnTo>
                      <a:pt x="221" y="713"/>
                    </a:lnTo>
                    <a:lnTo>
                      <a:pt x="220" y="713"/>
                    </a:lnTo>
                    <a:lnTo>
                      <a:pt x="219" y="711"/>
                    </a:lnTo>
                    <a:lnTo>
                      <a:pt x="216" y="711"/>
                    </a:lnTo>
                    <a:lnTo>
                      <a:pt x="211" y="713"/>
                    </a:lnTo>
                    <a:lnTo>
                      <a:pt x="203" y="714"/>
                    </a:lnTo>
                    <a:lnTo>
                      <a:pt x="197" y="715"/>
                    </a:lnTo>
                    <a:lnTo>
                      <a:pt x="190" y="713"/>
                    </a:lnTo>
                    <a:lnTo>
                      <a:pt x="189" y="711"/>
                    </a:lnTo>
                    <a:lnTo>
                      <a:pt x="187" y="711"/>
                    </a:lnTo>
                    <a:lnTo>
                      <a:pt x="186" y="710"/>
                    </a:lnTo>
                    <a:lnTo>
                      <a:pt x="185" y="710"/>
                    </a:lnTo>
                    <a:lnTo>
                      <a:pt x="183" y="710"/>
                    </a:lnTo>
                    <a:lnTo>
                      <a:pt x="181" y="709"/>
                    </a:lnTo>
                    <a:lnTo>
                      <a:pt x="180" y="707"/>
                    </a:lnTo>
                    <a:lnTo>
                      <a:pt x="176" y="707"/>
                    </a:lnTo>
                    <a:lnTo>
                      <a:pt x="174" y="706"/>
                    </a:lnTo>
                    <a:lnTo>
                      <a:pt x="169" y="702"/>
                    </a:lnTo>
                    <a:lnTo>
                      <a:pt x="165" y="705"/>
                    </a:lnTo>
                    <a:lnTo>
                      <a:pt x="160" y="709"/>
                    </a:lnTo>
                    <a:lnTo>
                      <a:pt x="159" y="709"/>
                    </a:lnTo>
                    <a:lnTo>
                      <a:pt x="157" y="710"/>
                    </a:lnTo>
                    <a:lnTo>
                      <a:pt x="155" y="713"/>
                    </a:lnTo>
                    <a:lnTo>
                      <a:pt x="153" y="706"/>
                    </a:lnTo>
                    <a:lnTo>
                      <a:pt x="152" y="703"/>
                    </a:lnTo>
                    <a:lnTo>
                      <a:pt x="149" y="694"/>
                    </a:lnTo>
                    <a:lnTo>
                      <a:pt x="149" y="689"/>
                    </a:lnTo>
                    <a:lnTo>
                      <a:pt x="148" y="684"/>
                    </a:lnTo>
                    <a:lnTo>
                      <a:pt x="147" y="684"/>
                    </a:lnTo>
                    <a:lnTo>
                      <a:pt x="139" y="672"/>
                    </a:lnTo>
                    <a:lnTo>
                      <a:pt x="138" y="671"/>
                    </a:lnTo>
                    <a:lnTo>
                      <a:pt x="130" y="660"/>
                    </a:lnTo>
                    <a:lnTo>
                      <a:pt x="130" y="658"/>
                    </a:lnTo>
                    <a:lnTo>
                      <a:pt x="130" y="656"/>
                    </a:lnTo>
                    <a:lnTo>
                      <a:pt x="127" y="651"/>
                    </a:lnTo>
                    <a:lnTo>
                      <a:pt x="126" y="648"/>
                    </a:lnTo>
                    <a:lnTo>
                      <a:pt x="118" y="638"/>
                    </a:lnTo>
                    <a:lnTo>
                      <a:pt x="117" y="637"/>
                    </a:lnTo>
                    <a:lnTo>
                      <a:pt x="114" y="633"/>
                    </a:lnTo>
                    <a:lnTo>
                      <a:pt x="110" y="629"/>
                    </a:lnTo>
                    <a:lnTo>
                      <a:pt x="109" y="626"/>
                    </a:lnTo>
                    <a:lnTo>
                      <a:pt x="106" y="622"/>
                    </a:lnTo>
                    <a:lnTo>
                      <a:pt x="138" y="617"/>
                    </a:lnTo>
                    <a:lnTo>
                      <a:pt x="152" y="607"/>
                    </a:lnTo>
                    <a:lnTo>
                      <a:pt x="155" y="595"/>
                    </a:lnTo>
                    <a:lnTo>
                      <a:pt x="155" y="593"/>
                    </a:lnTo>
                    <a:lnTo>
                      <a:pt x="153" y="586"/>
                    </a:lnTo>
                    <a:lnTo>
                      <a:pt x="152" y="572"/>
                    </a:lnTo>
                    <a:lnTo>
                      <a:pt x="132" y="541"/>
                    </a:lnTo>
                    <a:lnTo>
                      <a:pt x="128" y="541"/>
                    </a:lnTo>
                    <a:lnTo>
                      <a:pt x="121" y="511"/>
                    </a:lnTo>
                    <a:lnTo>
                      <a:pt x="142" y="500"/>
                    </a:lnTo>
                    <a:lnTo>
                      <a:pt x="159" y="499"/>
                    </a:lnTo>
                    <a:lnTo>
                      <a:pt x="161" y="499"/>
                    </a:lnTo>
                    <a:lnTo>
                      <a:pt x="159" y="493"/>
                    </a:lnTo>
                    <a:lnTo>
                      <a:pt x="159" y="490"/>
                    </a:lnTo>
                    <a:lnTo>
                      <a:pt x="161" y="489"/>
                    </a:lnTo>
                    <a:lnTo>
                      <a:pt x="163" y="473"/>
                    </a:lnTo>
                    <a:lnTo>
                      <a:pt x="172" y="461"/>
                    </a:lnTo>
                    <a:lnTo>
                      <a:pt x="166" y="456"/>
                    </a:lnTo>
                    <a:lnTo>
                      <a:pt x="160" y="463"/>
                    </a:lnTo>
                    <a:lnTo>
                      <a:pt x="159" y="463"/>
                    </a:lnTo>
                    <a:lnTo>
                      <a:pt x="140" y="451"/>
                    </a:lnTo>
                    <a:lnTo>
                      <a:pt x="135" y="432"/>
                    </a:lnTo>
                    <a:lnTo>
                      <a:pt x="127" y="428"/>
                    </a:lnTo>
                    <a:lnTo>
                      <a:pt x="134" y="413"/>
                    </a:lnTo>
                    <a:lnTo>
                      <a:pt x="125" y="406"/>
                    </a:lnTo>
                    <a:lnTo>
                      <a:pt x="130" y="398"/>
                    </a:lnTo>
                    <a:lnTo>
                      <a:pt x="127" y="393"/>
                    </a:lnTo>
                    <a:lnTo>
                      <a:pt x="118" y="393"/>
                    </a:lnTo>
                    <a:lnTo>
                      <a:pt x="102" y="385"/>
                    </a:lnTo>
                    <a:lnTo>
                      <a:pt x="96" y="372"/>
                    </a:lnTo>
                    <a:lnTo>
                      <a:pt x="96" y="371"/>
                    </a:lnTo>
                    <a:lnTo>
                      <a:pt x="97" y="366"/>
                    </a:lnTo>
                    <a:lnTo>
                      <a:pt x="98" y="366"/>
                    </a:lnTo>
                    <a:lnTo>
                      <a:pt x="96" y="360"/>
                    </a:lnTo>
                    <a:lnTo>
                      <a:pt x="85" y="343"/>
                    </a:lnTo>
                    <a:lnTo>
                      <a:pt x="85" y="337"/>
                    </a:lnTo>
                    <a:lnTo>
                      <a:pt x="85" y="332"/>
                    </a:lnTo>
                    <a:lnTo>
                      <a:pt x="72" y="338"/>
                    </a:lnTo>
                    <a:lnTo>
                      <a:pt x="67" y="337"/>
                    </a:lnTo>
                    <a:lnTo>
                      <a:pt x="64" y="350"/>
                    </a:lnTo>
                    <a:lnTo>
                      <a:pt x="60" y="353"/>
                    </a:lnTo>
                    <a:lnTo>
                      <a:pt x="54" y="350"/>
                    </a:lnTo>
                    <a:lnTo>
                      <a:pt x="51" y="349"/>
                    </a:lnTo>
                    <a:lnTo>
                      <a:pt x="50" y="343"/>
                    </a:lnTo>
                    <a:lnTo>
                      <a:pt x="47" y="341"/>
                    </a:lnTo>
                    <a:lnTo>
                      <a:pt x="41" y="338"/>
                    </a:lnTo>
                    <a:lnTo>
                      <a:pt x="41" y="333"/>
                    </a:lnTo>
                    <a:lnTo>
                      <a:pt x="41" y="332"/>
                    </a:lnTo>
                    <a:lnTo>
                      <a:pt x="32" y="333"/>
                    </a:lnTo>
                    <a:lnTo>
                      <a:pt x="28" y="334"/>
                    </a:lnTo>
                    <a:lnTo>
                      <a:pt x="22" y="336"/>
                    </a:lnTo>
                    <a:lnTo>
                      <a:pt x="19" y="333"/>
                    </a:lnTo>
                    <a:lnTo>
                      <a:pt x="7" y="328"/>
                    </a:lnTo>
                    <a:lnTo>
                      <a:pt x="0" y="326"/>
                    </a:lnTo>
                    <a:lnTo>
                      <a:pt x="5" y="321"/>
                    </a:lnTo>
                    <a:lnTo>
                      <a:pt x="13" y="315"/>
                    </a:lnTo>
                    <a:lnTo>
                      <a:pt x="19" y="312"/>
                    </a:lnTo>
                    <a:lnTo>
                      <a:pt x="20" y="325"/>
                    </a:lnTo>
                    <a:lnTo>
                      <a:pt x="28" y="332"/>
                    </a:lnTo>
                    <a:lnTo>
                      <a:pt x="26" y="320"/>
                    </a:lnTo>
                    <a:lnTo>
                      <a:pt x="26" y="317"/>
                    </a:lnTo>
                    <a:lnTo>
                      <a:pt x="24" y="305"/>
                    </a:lnTo>
                    <a:lnTo>
                      <a:pt x="25" y="299"/>
                    </a:lnTo>
                    <a:lnTo>
                      <a:pt x="30" y="300"/>
                    </a:lnTo>
                    <a:lnTo>
                      <a:pt x="36" y="312"/>
                    </a:lnTo>
                    <a:lnTo>
                      <a:pt x="47" y="322"/>
                    </a:lnTo>
                    <a:lnTo>
                      <a:pt x="54" y="328"/>
                    </a:lnTo>
                    <a:lnTo>
                      <a:pt x="55" y="333"/>
                    </a:lnTo>
                    <a:lnTo>
                      <a:pt x="58" y="337"/>
                    </a:lnTo>
                    <a:lnTo>
                      <a:pt x="62" y="343"/>
                    </a:lnTo>
                    <a:lnTo>
                      <a:pt x="63" y="337"/>
                    </a:lnTo>
                    <a:lnTo>
                      <a:pt x="60" y="333"/>
                    </a:lnTo>
                    <a:lnTo>
                      <a:pt x="59" y="329"/>
                    </a:lnTo>
                    <a:lnTo>
                      <a:pt x="58" y="322"/>
                    </a:lnTo>
                    <a:lnTo>
                      <a:pt x="53" y="317"/>
                    </a:lnTo>
                    <a:lnTo>
                      <a:pt x="54" y="309"/>
                    </a:lnTo>
                    <a:lnTo>
                      <a:pt x="59" y="299"/>
                    </a:lnTo>
                    <a:lnTo>
                      <a:pt x="68" y="294"/>
                    </a:lnTo>
                    <a:lnTo>
                      <a:pt x="70" y="299"/>
                    </a:lnTo>
                    <a:lnTo>
                      <a:pt x="76" y="295"/>
                    </a:lnTo>
                    <a:lnTo>
                      <a:pt x="77" y="304"/>
                    </a:lnTo>
                    <a:lnTo>
                      <a:pt x="79" y="313"/>
                    </a:lnTo>
                    <a:lnTo>
                      <a:pt x="81" y="312"/>
                    </a:lnTo>
                    <a:lnTo>
                      <a:pt x="83" y="302"/>
                    </a:lnTo>
                    <a:lnTo>
                      <a:pt x="96" y="302"/>
                    </a:lnTo>
                    <a:lnTo>
                      <a:pt x="94" y="311"/>
                    </a:lnTo>
                    <a:lnTo>
                      <a:pt x="94" y="319"/>
                    </a:lnTo>
                    <a:lnTo>
                      <a:pt x="96" y="330"/>
                    </a:lnTo>
                    <a:lnTo>
                      <a:pt x="96" y="333"/>
                    </a:lnTo>
                    <a:lnTo>
                      <a:pt x="96" y="336"/>
                    </a:lnTo>
                    <a:lnTo>
                      <a:pt x="91" y="339"/>
                    </a:lnTo>
                    <a:lnTo>
                      <a:pt x="94" y="342"/>
                    </a:lnTo>
                    <a:lnTo>
                      <a:pt x="106" y="338"/>
                    </a:lnTo>
                    <a:lnTo>
                      <a:pt x="118" y="339"/>
                    </a:lnTo>
                    <a:lnTo>
                      <a:pt x="121" y="341"/>
                    </a:lnTo>
                    <a:lnTo>
                      <a:pt x="123" y="339"/>
                    </a:lnTo>
                    <a:lnTo>
                      <a:pt x="125" y="338"/>
                    </a:lnTo>
                    <a:lnTo>
                      <a:pt x="113" y="334"/>
                    </a:lnTo>
                    <a:lnTo>
                      <a:pt x="109" y="333"/>
                    </a:lnTo>
                    <a:lnTo>
                      <a:pt x="101" y="332"/>
                    </a:lnTo>
                    <a:lnTo>
                      <a:pt x="102" y="321"/>
                    </a:lnTo>
                    <a:lnTo>
                      <a:pt x="102" y="311"/>
                    </a:lnTo>
                    <a:lnTo>
                      <a:pt x="102" y="309"/>
                    </a:lnTo>
                    <a:lnTo>
                      <a:pt x="102" y="305"/>
                    </a:lnTo>
                    <a:lnTo>
                      <a:pt x="110" y="305"/>
                    </a:lnTo>
                    <a:lnTo>
                      <a:pt x="111" y="305"/>
                    </a:lnTo>
                    <a:lnTo>
                      <a:pt x="126" y="313"/>
                    </a:lnTo>
                    <a:lnTo>
                      <a:pt x="134" y="313"/>
                    </a:lnTo>
                    <a:lnTo>
                      <a:pt x="146" y="315"/>
                    </a:lnTo>
                    <a:lnTo>
                      <a:pt x="157" y="315"/>
                    </a:lnTo>
                    <a:lnTo>
                      <a:pt x="156" y="324"/>
                    </a:lnTo>
                    <a:lnTo>
                      <a:pt x="156" y="326"/>
                    </a:lnTo>
                    <a:lnTo>
                      <a:pt x="151" y="333"/>
                    </a:lnTo>
                    <a:lnTo>
                      <a:pt x="148" y="336"/>
                    </a:lnTo>
                    <a:lnTo>
                      <a:pt x="146" y="338"/>
                    </a:lnTo>
                    <a:lnTo>
                      <a:pt x="139" y="343"/>
                    </a:lnTo>
                    <a:lnTo>
                      <a:pt x="135" y="345"/>
                    </a:lnTo>
                    <a:lnTo>
                      <a:pt x="131" y="347"/>
                    </a:lnTo>
                    <a:lnTo>
                      <a:pt x="126" y="349"/>
                    </a:lnTo>
                    <a:lnTo>
                      <a:pt x="123" y="350"/>
                    </a:lnTo>
                    <a:lnTo>
                      <a:pt x="114" y="355"/>
                    </a:lnTo>
                    <a:lnTo>
                      <a:pt x="113" y="356"/>
                    </a:lnTo>
                    <a:lnTo>
                      <a:pt x="105" y="362"/>
                    </a:lnTo>
                    <a:lnTo>
                      <a:pt x="105" y="367"/>
                    </a:lnTo>
                    <a:lnTo>
                      <a:pt x="115" y="358"/>
                    </a:lnTo>
                    <a:lnTo>
                      <a:pt x="125" y="355"/>
                    </a:lnTo>
                    <a:lnTo>
                      <a:pt x="136" y="351"/>
                    </a:lnTo>
                    <a:lnTo>
                      <a:pt x="144" y="346"/>
                    </a:lnTo>
                    <a:lnTo>
                      <a:pt x="149" y="345"/>
                    </a:lnTo>
                    <a:lnTo>
                      <a:pt x="159" y="338"/>
                    </a:lnTo>
                    <a:lnTo>
                      <a:pt x="160" y="336"/>
                    </a:lnTo>
                    <a:lnTo>
                      <a:pt x="161" y="333"/>
                    </a:lnTo>
                    <a:lnTo>
                      <a:pt x="161" y="332"/>
                    </a:lnTo>
                    <a:lnTo>
                      <a:pt x="163" y="333"/>
                    </a:lnTo>
                    <a:lnTo>
                      <a:pt x="166" y="334"/>
                    </a:lnTo>
                    <a:lnTo>
                      <a:pt x="166" y="342"/>
                    </a:lnTo>
                    <a:lnTo>
                      <a:pt x="166" y="350"/>
                    </a:lnTo>
                    <a:lnTo>
                      <a:pt x="165" y="356"/>
                    </a:lnTo>
                    <a:lnTo>
                      <a:pt x="172" y="362"/>
                    </a:lnTo>
                    <a:lnTo>
                      <a:pt x="176" y="358"/>
                    </a:lnTo>
                    <a:lnTo>
                      <a:pt x="180" y="366"/>
                    </a:lnTo>
                    <a:lnTo>
                      <a:pt x="180" y="372"/>
                    </a:lnTo>
                    <a:lnTo>
                      <a:pt x="176" y="377"/>
                    </a:lnTo>
                    <a:lnTo>
                      <a:pt x="174" y="379"/>
                    </a:lnTo>
                    <a:lnTo>
                      <a:pt x="172" y="387"/>
                    </a:lnTo>
                    <a:lnTo>
                      <a:pt x="181" y="381"/>
                    </a:lnTo>
                    <a:lnTo>
                      <a:pt x="190" y="374"/>
                    </a:lnTo>
                    <a:lnTo>
                      <a:pt x="197" y="366"/>
                    </a:lnTo>
                    <a:lnTo>
                      <a:pt x="204" y="368"/>
                    </a:lnTo>
                    <a:lnTo>
                      <a:pt x="206" y="368"/>
                    </a:lnTo>
                    <a:lnTo>
                      <a:pt x="210" y="368"/>
                    </a:lnTo>
                    <a:lnTo>
                      <a:pt x="215" y="358"/>
                    </a:lnTo>
                    <a:lnTo>
                      <a:pt x="214" y="353"/>
                    </a:lnTo>
                    <a:lnTo>
                      <a:pt x="200" y="356"/>
                    </a:lnTo>
                    <a:lnTo>
                      <a:pt x="199" y="355"/>
                    </a:lnTo>
                    <a:lnTo>
                      <a:pt x="186" y="350"/>
                    </a:lnTo>
                    <a:lnTo>
                      <a:pt x="183" y="346"/>
                    </a:lnTo>
                    <a:lnTo>
                      <a:pt x="180" y="342"/>
                    </a:lnTo>
                    <a:lnTo>
                      <a:pt x="189" y="337"/>
                    </a:lnTo>
                    <a:lnTo>
                      <a:pt x="198" y="336"/>
                    </a:lnTo>
                    <a:lnTo>
                      <a:pt x="198" y="333"/>
                    </a:lnTo>
                    <a:lnTo>
                      <a:pt x="199" y="330"/>
                    </a:lnTo>
                    <a:lnTo>
                      <a:pt x="190" y="324"/>
                    </a:lnTo>
                    <a:lnTo>
                      <a:pt x="189" y="321"/>
                    </a:lnTo>
                    <a:lnTo>
                      <a:pt x="187" y="317"/>
                    </a:lnTo>
                    <a:lnTo>
                      <a:pt x="191" y="315"/>
                    </a:lnTo>
                    <a:lnTo>
                      <a:pt x="182" y="313"/>
                    </a:lnTo>
                    <a:lnTo>
                      <a:pt x="180" y="308"/>
                    </a:lnTo>
                    <a:lnTo>
                      <a:pt x="186" y="304"/>
                    </a:lnTo>
                    <a:lnTo>
                      <a:pt x="194" y="302"/>
                    </a:lnTo>
                    <a:lnTo>
                      <a:pt x="195" y="300"/>
                    </a:lnTo>
                    <a:lnTo>
                      <a:pt x="200" y="298"/>
                    </a:lnTo>
                    <a:lnTo>
                      <a:pt x="199" y="296"/>
                    </a:lnTo>
                    <a:lnTo>
                      <a:pt x="187" y="299"/>
                    </a:lnTo>
                    <a:lnTo>
                      <a:pt x="182" y="298"/>
                    </a:lnTo>
                    <a:lnTo>
                      <a:pt x="197" y="287"/>
                    </a:lnTo>
                    <a:lnTo>
                      <a:pt x="207" y="286"/>
                    </a:lnTo>
                    <a:lnTo>
                      <a:pt x="211" y="281"/>
                    </a:lnTo>
                    <a:lnTo>
                      <a:pt x="210" y="281"/>
                    </a:lnTo>
                    <a:lnTo>
                      <a:pt x="203" y="279"/>
                    </a:lnTo>
                    <a:lnTo>
                      <a:pt x="202" y="278"/>
                    </a:lnTo>
                    <a:lnTo>
                      <a:pt x="198" y="274"/>
                    </a:lnTo>
                    <a:lnTo>
                      <a:pt x="199" y="271"/>
                    </a:lnTo>
                    <a:lnTo>
                      <a:pt x="203" y="265"/>
                    </a:lnTo>
                    <a:lnTo>
                      <a:pt x="204" y="262"/>
                    </a:lnTo>
                    <a:lnTo>
                      <a:pt x="214" y="250"/>
                    </a:lnTo>
                    <a:lnTo>
                      <a:pt x="224" y="235"/>
                    </a:lnTo>
                    <a:lnTo>
                      <a:pt x="233" y="224"/>
                    </a:lnTo>
                    <a:lnTo>
                      <a:pt x="236" y="223"/>
                    </a:lnTo>
                    <a:lnTo>
                      <a:pt x="242" y="220"/>
                    </a:lnTo>
                    <a:lnTo>
                      <a:pt x="257" y="223"/>
                    </a:lnTo>
                    <a:lnTo>
                      <a:pt x="266" y="228"/>
                    </a:lnTo>
                    <a:lnTo>
                      <a:pt x="269" y="230"/>
                    </a:lnTo>
                    <a:lnTo>
                      <a:pt x="271" y="231"/>
                    </a:lnTo>
                    <a:lnTo>
                      <a:pt x="270" y="227"/>
                    </a:lnTo>
                    <a:lnTo>
                      <a:pt x="270" y="223"/>
                    </a:lnTo>
                    <a:lnTo>
                      <a:pt x="265" y="216"/>
                    </a:lnTo>
                    <a:lnTo>
                      <a:pt x="257" y="214"/>
                    </a:lnTo>
                    <a:lnTo>
                      <a:pt x="250" y="212"/>
                    </a:lnTo>
                    <a:lnTo>
                      <a:pt x="250" y="202"/>
                    </a:lnTo>
                    <a:lnTo>
                      <a:pt x="254" y="193"/>
                    </a:lnTo>
                    <a:lnTo>
                      <a:pt x="258" y="178"/>
                    </a:lnTo>
                    <a:lnTo>
                      <a:pt x="261" y="168"/>
                    </a:lnTo>
                    <a:lnTo>
                      <a:pt x="272" y="171"/>
                    </a:lnTo>
                    <a:lnTo>
                      <a:pt x="283" y="178"/>
                    </a:lnTo>
                    <a:lnTo>
                      <a:pt x="291" y="185"/>
                    </a:lnTo>
                    <a:lnTo>
                      <a:pt x="296" y="180"/>
                    </a:lnTo>
                    <a:lnTo>
                      <a:pt x="292" y="173"/>
                    </a:lnTo>
                    <a:lnTo>
                      <a:pt x="288" y="167"/>
                    </a:lnTo>
                    <a:lnTo>
                      <a:pt x="286" y="161"/>
                    </a:lnTo>
                    <a:lnTo>
                      <a:pt x="276" y="154"/>
                    </a:lnTo>
                    <a:lnTo>
                      <a:pt x="272" y="150"/>
                    </a:lnTo>
                    <a:lnTo>
                      <a:pt x="262" y="150"/>
                    </a:lnTo>
                    <a:lnTo>
                      <a:pt x="253" y="147"/>
                    </a:lnTo>
                    <a:lnTo>
                      <a:pt x="250" y="134"/>
                    </a:lnTo>
                    <a:lnTo>
                      <a:pt x="249" y="127"/>
                    </a:lnTo>
                    <a:lnTo>
                      <a:pt x="257" y="121"/>
                    </a:lnTo>
                    <a:lnTo>
                      <a:pt x="265" y="129"/>
                    </a:lnTo>
                    <a:lnTo>
                      <a:pt x="271" y="134"/>
                    </a:lnTo>
                    <a:lnTo>
                      <a:pt x="282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3" y="131"/>
                    </a:lnTo>
                    <a:lnTo>
                      <a:pt x="275" y="125"/>
                    </a:lnTo>
                    <a:lnTo>
                      <a:pt x="274" y="118"/>
                    </a:lnTo>
                    <a:lnTo>
                      <a:pt x="284" y="118"/>
                    </a:lnTo>
                    <a:lnTo>
                      <a:pt x="286" y="114"/>
                    </a:lnTo>
                    <a:lnTo>
                      <a:pt x="272" y="109"/>
                    </a:lnTo>
                    <a:lnTo>
                      <a:pt x="271" y="93"/>
                    </a:lnTo>
                    <a:lnTo>
                      <a:pt x="274" y="88"/>
                    </a:lnTo>
                    <a:lnTo>
                      <a:pt x="270" y="82"/>
                    </a:lnTo>
                    <a:lnTo>
                      <a:pt x="271" y="78"/>
                    </a:lnTo>
                    <a:lnTo>
                      <a:pt x="276" y="79"/>
                    </a:lnTo>
                    <a:lnTo>
                      <a:pt x="279" y="83"/>
                    </a:lnTo>
                    <a:lnTo>
                      <a:pt x="279" y="84"/>
                    </a:lnTo>
                    <a:lnTo>
                      <a:pt x="279" y="86"/>
                    </a:lnTo>
                    <a:lnTo>
                      <a:pt x="287" y="86"/>
                    </a:lnTo>
                    <a:lnTo>
                      <a:pt x="290" y="95"/>
                    </a:lnTo>
                    <a:lnTo>
                      <a:pt x="295" y="103"/>
                    </a:lnTo>
                    <a:lnTo>
                      <a:pt x="303" y="100"/>
                    </a:lnTo>
                    <a:lnTo>
                      <a:pt x="305" y="87"/>
                    </a:lnTo>
                    <a:lnTo>
                      <a:pt x="309" y="92"/>
                    </a:lnTo>
                    <a:lnTo>
                      <a:pt x="305" y="110"/>
                    </a:lnTo>
                    <a:lnTo>
                      <a:pt x="312" y="113"/>
                    </a:lnTo>
                    <a:lnTo>
                      <a:pt x="314" y="97"/>
                    </a:lnTo>
                    <a:lnTo>
                      <a:pt x="322" y="100"/>
                    </a:lnTo>
                    <a:lnTo>
                      <a:pt x="330" y="113"/>
                    </a:lnTo>
                    <a:lnTo>
                      <a:pt x="334" y="126"/>
                    </a:lnTo>
                    <a:lnTo>
                      <a:pt x="341" y="121"/>
                    </a:lnTo>
                    <a:lnTo>
                      <a:pt x="344" y="112"/>
                    </a:lnTo>
                    <a:lnTo>
                      <a:pt x="341" y="103"/>
                    </a:lnTo>
                    <a:lnTo>
                      <a:pt x="337" y="88"/>
                    </a:lnTo>
                    <a:lnTo>
                      <a:pt x="334" y="80"/>
                    </a:lnTo>
                    <a:lnTo>
                      <a:pt x="341" y="82"/>
                    </a:lnTo>
                    <a:lnTo>
                      <a:pt x="348" y="88"/>
                    </a:lnTo>
                    <a:lnTo>
                      <a:pt x="351" y="92"/>
                    </a:lnTo>
                    <a:lnTo>
                      <a:pt x="354" y="96"/>
                    </a:lnTo>
                    <a:lnTo>
                      <a:pt x="351" y="106"/>
                    </a:lnTo>
                    <a:lnTo>
                      <a:pt x="355" y="106"/>
                    </a:lnTo>
                    <a:lnTo>
                      <a:pt x="360" y="96"/>
                    </a:lnTo>
                    <a:lnTo>
                      <a:pt x="367" y="92"/>
                    </a:lnTo>
                    <a:lnTo>
                      <a:pt x="368" y="95"/>
                    </a:lnTo>
                    <a:lnTo>
                      <a:pt x="372" y="100"/>
                    </a:lnTo>
                    <a:lnTo>
                      <a:pt x="376" y="100"/>
                    </a:lnTo>
                    <a:lnTo>
                      <a:pt x="381" y="92"/>
                    </a:lnTo>
                    <a:lnTo>
                      <a:pt x="386" y="95"/>
                    </a:lnTo>
                    <a:lnTo>
                      <a:pt x="388" y="101"/>
                    </a:lnTo>
                    <a:lnTo>
                      <a:pt x="381" y="113"/>
                    </a:lnTo>
                    <a:lnTo>
                      <a:pt x="380" y="121"/>
                    </a:lnTo>
                    <a:lnTo>
                      <a:pt x="368" y="126"/>
                    </a:lnTo>
                    <a:lnTo>
                      <a:pt x="371" y="134"/>
                    </a:lnTo>
                    <a:lnTo>
                      <a:pt x="375" y="133"/>
                    </a:lnTo>
                    <a:lnTo>
                      <a:pt x="371" y="142"/>
                    </a:lnTo>
                    <a:lnTo>
                      <a:pt x="368" y="146"/>
                    </a:lnTo>
                    <a:lnTo>
                      <a:pt x="358" y="156"/>
                    </a:lnTo>
                    <a:lnTo>
                      <a:pt x="351" y="173"/>
                    </a:lnTo>
                    <a:lnTo>
                      <a:pt x="346" y="184"/>
                    </a:lnTo>
                    <a:lnTo>
                      <a:pt x="337" y="197"/>
                    </a:lnTo>
                    <a:lnTo>
                      <a:pt x="330" y="206"/>
                    </a:lnTo>
                    <a:lnTo>
                      <a:pt x="346" y="199"/>
                    </a:lnTo>
                    <a:lnTo>
                      <a:pt x="346" y="207"/>
                    </a:lnTo>
                    <a:lnTo>
                      <a:pt x="335" y="210"/>
                    </a:lnTo>
                    <a:lnTo>
                      <a:pt x="335" y="211"/>
                    </a:lnTo>
                    <a:lnTo>
                      <a:pt x="337" y="215"/>
                    </a:lnTo>
                    <a:lnTo>
                      <a:pt x="346" y="212"/>
                    </a:lnTo>
                    <a:lnTo>
                      <a:pt x="347" y="212"/>
                    </a:lnTo>
                    <a:lnTo>
                      <a:pt x="348" y="214"/>
                    </a:lnTo>
                    <a:lnTo>
                      <a:pt x="348" y="218"/>
                    </a:lnTo>
                    <a:lnTo>
                      <a:pt x="350" y="220"/>
                    </a:lnTo>
                    <a:lnTo>
                      <a:pt x="348" y="227"/>
                    </a:lnTo>
                    <a:lnTo>
                      <a:pt x="354" y="232"/>
                    </a:lnTo>
                    <a:lnTo>
                      <a:pt x="344" y="235"/>
                    </a:lnTo>
                    <a:lnTo>
                      <a:pt x="339" y="245"/>
                    </a:lnTo>
                    <a:lnTo>
                      <a:pt x="339" y="254"/>
                    </a:lnTo>
                    <a:lnTo>
                      <a:pt x="341" y="253"/>
                    </a:lnTo>
                    <a:lnTo>
                      <a:pt x="351" y="250"/>
                    </a:lnTo>
                    <a:lnTo>
                      <a:pt x="348" y="264"/>
                    </a:lnTo>
                    <a:lnTo>
                      <a:pt x="343" y="270"/>
                    </a:lnTo>
                    <a:lnTo>
                      <a:pt x="333" y="279"/>
                    </a:lnTo>
                    <a:lnTo>
                      <a:pt x="334" y="294"/>
                    </a:lnTo>
                    <a:lnTo>
                      <a:pt x="335" y="299"/>
                    </a:lnTo>
                    <a:lnTo>
                      <a:pt x="335" y="305"/>
                    </a:lnTo>
                    <a:lnTo>
                      <a:pt x="339" y="316"/>
                    </a:lnTo>
                    <a:lnTo>
                      <a:pt x="343" y="322"/>
                    </a:lnTo>
                    <a:lnTo>
                      <a:pt x="348" y="322"/>
                    </a:lnTo>
                    <a:lnTo>
                      <a:pt x="347" y="317"/>
                    </a:lnTo>
                    <a:lnTo>
                      <a:pt x="343" y="312"/>
                    </a:lnTo>
                    <a:lnTo>
                      <a:pt x="343" y="300"/>
                    </a:lnTo>
                    <a:lnTo>
                      <a:pt x="348" y="300"/>
                    </a:lnTo>
                    <a:lnTo>
                      <a:pt x="355" y="302"/>
                    </a:lnTo>
                    <a:lnTo>
                      <a:pt x="350" y="313"/>
                    </a:lnTo>
                    <a:lnTo>
                      <a:pt x="350" y="315"/>
                    </a:lnTo>
                    <a:lnTo>
                      <a:pt x="358" y="316"/>
                    </a:lnTo>
                    <a:lnTo>
                      <a:pt x="359" y="316"/>
                    </a:lnTo>
                    <a:lnTo>
                      <a:pt x="360" y="316"/>
                    </a:lnTo>
                    <a:lnTo>
                      <a:pt x="364" y="303"/>
                    </a:lnTo>
                    <a:lnTo>
                      <a:pt x="367" y="284"/>
                    </a:lnTo>
                    <a:lnTo>
                      <a:pt x="375" y="274"/>
                    </a:lnTo>
                    <a:lnTo>
                      <a:pt x="376" y="271"/>
                    </a:lnTo>
                    <a:lnTo>
                      <a:pt x="381" y="260"/>
                    </a:lnTo>
                    <a:lnTo>
                      <a:pt x="384" y="253"/>
                    </a:lnTo>
                    <a:lnTo>
                      <a:pt x="385" y="249"/>
                    </a:lnTo>
                    <a:lnTo>
                      <a:pt x="373" y="249"/>
                    </a:lnTo>
                    <a:lnTo>
                      <a:pt x="369" y="244"/>
                    </a:lnTo>
                    <a:lnTo>
                      <a:pt x="375" y="233"/>
                    </a:lnTo>
                    <a:lnTo>
                      <a:pt x="380" y="223"/>
                    </a:lnTo>
                    <a:lnTo>
                      <a:pt x="392" y="195"/>
                    </a:lnTo>
                    <a:lnTo>
                      <a:pt x="407" y="165"/>
                    </a:lnTo>
                    <a:lnTo>
                      <a:pt x="409" y="151"/>
                    </a:lnTo>
                    <a:lnTo>
                      <a:pt x="410" y="137"/>
                    </a:lnTo>
                    <a:lnTo>
                      <a:pt x="419" y="112"/>
                    </a:lnTo>
                    <a:lnTo>
                      <a:pt x="432" y="82"/>
                    </a:lnTo>
                    <a:lnTo>
                      <a:pt x="447" y="59"/>
                    </a:lnTo>
                    <a:lnTo>
                      <a:pt x="451" y="62"/>
                    </a:lnTo>
                    <a:lnTo>
                      <a:pt x="454" y="65"/>
                    </a:lnTo>
                    <a:lnTo>
                      <a:pt x="454" y="92"/>
                    </a:lnTo>
                    <a:lnTo>
                      <a:pt x="461" y="92"/>
                    </a:lnTo>
                    <a:lnTo>
                      <a:pt x="462" y="117"/>
                    </a:lnTo>
                    <a:lnTo>
                      <a:pt x="456" y="127"/>
                    </a:lnTo>
                    <a:lnTo>
                      <a:pt x="437" y="144"/>
                    </a:lnTo>
                    <a:lnTo>
                      <a:pt x="435" y="148"/>
                    </a:lnTo>
                    <a:lnTo>
                      <a:pt x="436" y="147"/>
                    </a:lnTo>
                    <a:lnTo>
                      <a:pt x="451" y="142"/>
                    </a:lnTo>
                    <a:lnTo>
                      <a:pt x="464" y="143"/>
                    </a:lnTo>
                    <a:lnTo>
                      <a:pt x="465" y="160"/>
                    </a:lnTo>
                    <a:lnTo>
                      <a:pt x="465" y="161"/>
                    </a:lnTo>
                    <a:lnTo>
                      <a:pt x="465" y="173"/>
                    </a:lnTo>
                    <a:lnTo>
                      <a:pt x="465" y="192"/>
                    </a:lnTo>
                    <a:lnTo>
                      <a:pt x="465" y="214"/>
                    </a:lnTo>
                    <a:lnTo>
                      <a:pt x="465" y="222"/>
                    </a:lnTo>
                    <a:lnTo>
                      <a:pt x="471" y="212"/>
                    </a:lnTo>
                    <a:lnTo>
                      <a:pt x="474" y="202"/>
                    </a:lnTo>
                    <a:lnTo>
                      <a:pt x="475" y="202"/>
                    </a:lnTo>
                    <a:lnTo>
                      <a:pt x="482" y="201"/>
                    </a:lnTo>
                    <a:lnTo>
                      <a:pt x="486" y="185"/>
                    </a:lnTo>
                    <a:lnTo>
                      <a:pt x="492" y="185"/>
                    </a:lnTo>
                    <a:lnTo>
                      <a:pt x="500" y="185"/>
                    </a:lnTo>
                    <a:lnTo>
                      <a:pt x="508" y="178"/>
                    </a:lnTo>
                    <a:lnTo>
                      <a:pt x="495" y="164"/>
                    </a:lnTo>
                    <a:lnTo>
                      <a:pt x="499" y="158"/>
                    </a:lnTo>
                    <a:lnTo>
                      <a:pt x="494" y="158"/>
                    </a:lnTo>
                    <a:lnTo>
                      <a:pt x="500" y="144"/>
                    </a:lnTo>
                    <a:lnTo>
                      <a:pt x="503" y="144"/>
                    </a:lnTo>
                    <a:lnTo>
                      <a:pt x="516" y="148"/>
                    </a:lnTo>
                    <a:lnTo>
                      <a:pt x="519" y="148"/>
                    </a:lnTo>
                    <a:lnTo>
                      <a:pt x="519" y="146"/>
                    </a:lnTo>
                    <a:lnTo>
                      <a:pt x="517" y="143"/>
                    </a:lnTo>
                    <a:lnTo>
                      <a:pt x="502" y="137"/>
                    </a:lnTo>
                    <a:lnTo>
                      <a:pt x="503" y="133"/>
                    </a:lnTo>
                    <a:lnTo>
                      <a:pt x="506" y="127"/>
                    </a:lnTo>
                    <a:lnTo>
                      <a:pt x="507" y="125"/>
                    </a:lnTo>
                    <a:lnTo>
                      <a:pt x="496" y="121"/>
                    </a:lnTo>
                    <a:lnTo>
                      <a:pt x="499" y="108"/>
                    </a:lnTo>
                    <a:lnTo>
                      <a:pt x="516" y="109"/>
                    </a:lnTo>
                    <a:lnTo>
                      <a:pt x="519" y="103"/>
                    </a:lnTo>
                    <a:lnTo>
                      <a:pt x="512" y="100"/>
                    </a:lnTo>
                    <a:lnTo>
                      <a:pt x="511" y="87"/>
                    </a:lnTo>
                    <a:lnTo>
                      <a:pt x="526" y="87"/>
                    </a:lnTo>
                    <a:lnTo>
                      <a:pt x="546" y="87"/>
                    </a:lnTo>
                    <a:lnTo>
                      <a:pt x="536" y="82"/>
                    </a:lnTo>
                    <a:lnTo>
                      <a:pt x="525" y="78"/>
                    </a:lnTo>
                    <a:lnTo>
                      <a:pt x="524" y="71"/>
                    </a:lnTo>
                    <a:lnTo>
                      <a:pt x="516" y="58"/>
                    </a:lnTo>
                    <a:lnTo>
                      <a:pt x="504" y="68"/>
                    </a:lnTo>
                    <a:lnTo>
                      <a:pt x="492" y="59"/>
                    </a:lnTo>
                    <a:lnTo>
                      <a:pt x="491" y="49"/>
                    </a:lnTo>
                    <a:lnTo>
                      <a:pt x="507" y="54"/>
                    </a:lnTo>
                    <a:lnTo>
                      <a:pt x="503" y="44"/>
                    </a:lnTo>
                    <a:lnTo>
                      <a:pt x="495" y="38"/>
                    </a:lnTo>
                    <a:lnTo>
                      <a:pt x="496" y="31"/>
                    </a:lnTo>
                    <a:lnTo>
                      <a:pt x="516" y="33"/>
                    </a:lnTo>
                    <a:lnTo>
                      <a:pt x="525" y="49"/>
                    </a:lnTo>
                    <a:lnTo>
                      <a:pt x="526" y="29"/>
                    </a:lnTo>
                    <a:lnTo>
                      <a:pt x="517" y="21"/>
                    </a:lnTo>
                    <a:lnTo>
                      <a:pt x="517" y="10"/>
                    </a:lnTo>
                    <a:lnTo>
                      <a:pt x="521" y="7"/>
                    </a:lnTo>
                    <a:lnTo>
                      <a:pt x="524" y="2"/>
                    </a:lnTo>
                    <a:lnTo>
                      <a:pt x="525" y="2"/>
                    </a:lnTo>
                    <a:lnTo>
                      <a:pt x="536" y="4"/>
                    </a:lnTo>
                    <a:lnTo>
                      <a:pt x="533" y="17"/>
                    </a:lnTo>
                    <a:lnTo>
                      <a:pt x="541" y="14"/>
                    </a:lnTo>
                    <a:lnTo>
                      <a:pt x="543" y="17"/>
                    </a:lnTo>
                    <a:lnTo>
                      <a:pt x="546" y="20"/>
                    </a:lnTo>
                    <a:lnTo>
                      <a:pt x="558" y="7"/>
                    </a:lnTo>
                    <a:lnTo>
                      <a:pt x="563" y="12"/>
                    </a:lnTo>
                    <a:lnTo>
                      <a:pt x="571" y="2"/>
                    </a:lnTo>
                    <a:lnTo>
                      <a:pt x="571" y="0"/>
                    </a:lnTo>
                    <a:lnTo>
                      <a:pt x="580" y="4"/>
                    </a:lnTo>
                    <a:lnTo>
                      <a:pt x="580" y="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2" name="Freeform 25"/>
              <p:cNvSpPr>
                <a:spLocks/>
              </p:cNvSpPr>
              <p:nvPr/>
            </p:nvSpPr>
            <p:spPr bwMode="auto">
              <a:xfrm>
                <a:off x="2261" y="3402"/>
                <a:ext cx="60" cy="85"/>
              </a:xfrm>
              <a:custGeom>
                <a:avLst/>
                <a:gdLst>
                  <a:gd name="T0" fmla="*/ 27 w 60"/>
                  <a:gd name="T1" fmla="*/ 0 h 85"/>
                  <a:gd name="T2" fmla="*/ 30 w 60"/>
                  <a:gd name="T3" fmla="*/ 3 h 85"/>
                  <a:gd name="T4" fmla="*/ 38 w 60"/>
                  <a:gd name="T5" fmla="*/ 7 h 85"/>
                  <a:gd name="T6" fmla="*/ 38 w 60"/>
                  <a:gd name="T7" fmla="*/ 11 h 85"/>
                  <a:gd name="T8" fmla="*/ 39 w 60"/>
                  <a:gd name="T9" fmla="*/ 15 h 85"/>
                  <a:gd name="T10" fmla="*/ 43 w 60"/>
                  <a:gd name="T11" fmla="*/ 20 h 85"/>
                  <a:gd name="T12" fmla="*/ 44 w 60"/>
                  <a:gd name="T13" fmla="*/ 27 h 85"/>
                  <a:gd name="T14" fmla="*/ 44 w 60"/>
                  <a:gd name="T15" fmla="*/ 27 h 85"/>
                  <a:gd name="T16" fmla="*/ 44 w 60"/>
                  <a:gd name="T17" fmla="*/ 30 h 85"/>
                  <a:gd name="T18" fmla="*/ 47 w 60"/>
                  <a:gd name="T19" fmla="*/ 37 h 85"/>
                  <a:gd name="T20" fmla="*/ 55 w 60"/>
                  <a:gd name="T21" fmla="*/ 42 h 85"/>
                  <a:gd name="T22" fmla="*/ 57 w 60"/>
                  <a:gd name="T23" fmla="*/ 44 h 85"/>
                  <a:gd name="T24" fmla="*/ 59 w 60"/>
                  <a:gd name="T25" fmla="*/ 45 h 85"/>
                  <a:gd name="T26" fmla="*/ 60 w 60"/>
                  <a:gd name="T27" fmla="*/ 51 h 85"/>
                  <a:gd name="T28" fmla="*/ 60 w 60"/>
                  <a:gd name="T29" fmla="*/ 51 h 85"/>
                  <a:gd name="T30" fmla="*/ 59 w 60"/>
                  <a:gd name="T31" fmla="*/ 53 h 85"/>
                  <a:gd name="T32" fmla="*/ 57 w 60"/>
                  <a:gd name="T33" fmla="*/ 54 h 85"/>
                  <a:gd name="T34" fmla="*/ 57 w 60"/>
                  <a:gd name="T35" fmla="*/ 54 h 85"/>
                  <a:gd name="T36" fmla="*/ 57 w 60"/>
                  <a:gd name="T37" fmla="*/ 57 h 85"/>
                  <a:gd name="T38" fmla="*/ 56 w 60"/>
                  <a:gd name="T39" fmla="*/ 59 h 85"/>
                  <a:gd name="T40" fmla="*/ 54 w 60"/>
                  <a:gd name="T41" fmla="*/ 68 h 85"/>
                  <a:gd name="T42" fmla="*/ 56 w 60"/>
                  <a:gd name="T43" fmla="*/ 82 h 85"/>
                  <a:gd name="T44" fmla="*/ 56 w 60"/>
                  <a:gd name="T45" fmla="*/ 83 h 85"/>
                  <a:gd name="T46" fmla="*/ 50 w 60"/>
                  <a:gd name="T47" fmla="*/ 85 h 85"/>
                  <a:gd name="T48" fmla="*/ 44 w 60"/>
                  <a:gd name="T49" fmla="*/ 85 h 85"/>
                  <a:gd name="T50" fmla="*/ 44 w 60"/>
                  <a:gd name="T51" fmla="*/ 85 h 85"/>
                  <a:gd name="T52" fmla="*/ 42 w 60"/>
                  <a:gd name="T53" fmla="*/ 85 h 85"/>
                  <a:gd name="T54" fmla="*/ 38 w 60"/>
                  <a:gd name="T55" fmla="*/ 83 h 85"/>
                  <a:gd name="T56" fmla="*/ 35 w 60"/>
                  <a:gd name="T57" fmla="*/ 82 h 85"/>
                  <a:gd name="T58" fmla="*/ 35 w 60"/>
                  <a:gd name="T59" fmla="*/ 82 h 85"/>
                  <a:gd name="T60" fmla="*/ 33 w 60"/>
                  <a:gd name="T61" fmla="*/ 80 h 85"/>
                  <a:gd name="T62" fmla="*/ 34 w 60"/>
                  <a:gd name="T63" fmla="*/ 78 h 85"/>
                  <a:gd name="T64" fmla="*/ 35 w 60"/>
                  <a:gd name="T65" fmla="*/ 74 h 85"/>
                  <a:gd name="T66" fmla="*/ 33 w 60"/>
                  <a:gd name="T67" fmla="*/ 67 h 85"/>
                  <a:gd name="T68" fmla="*/ 33 w 60"/>
                  <a:gd name="T69" fmla="*/ 63 h 85"/>
                  <a:gd name="T70" fmla="*/ 26 w 60"/>
                  <a:gd name="T71" fmla="*/ 61 h 85"/>
                  <a:gd name="T72" fmla="*/ 23 w 60"/>
                  <a:gd name="T73" fmla="*/ 59 h 85"/>
                  <a:gd name="T74" fmla="*/ 22 w 60"/>
                  <a:gd name="T75" fmla="*/ 58 h 85"/>
                  <a:gd name="T76" fmla="*/ 18 w 60"/>
                  <a:gd name="T77" fmla="*/ 62 h 85"/>
                  <a:gd name="T78" fmla="*/ 18 w 60"/>
                  <a:gd name="T79" fmla="*/ 58 h 85"/>
                  <a:gd name="T80" fmla="*/ 17 w 60"/>
                  <a:gd name="T81" fmla="*/ 57 h 85"/>
                  <a:gd name="T82" fmla="*/ 17 w 60"/>
                  <a:gd name="T83" fmla="*/ 57 h 85"/>
                  <a:gd name="T84" fmla="*/ 17 w 60"/>
                  <a:gd name="T85" fmla="*/ 55 h 85"/>
                  <a:gd name="T86" fmla="*/ 18 w 60"/>
                  <a:gd name="T87" fmla="*/ 50 h 85"/>
                  <a:gd name="T88" fmla="*/ 13 w 60"/>
                  <a:gd name="T89" fmla="*/ 42 h 85"/>
                  <a:gd name="T90" fmla="*/ 12 w 60"/>
                  <a:gd name="T91" fmla="*/ 40 h 85"/>
                  <a:gd name="T92" fmla="*/ 0 w 60"/>
                  <a:gd name="T93" fmla="*/ 29 h 85"/>
                  <a:gd name="T94" fmla="*/ 16 w 60"/>
                  <a:gd name="T95" fmla="*/ 15 h 85"/>
                  <a:gd name="T96" fmla="*/ 13 w 60"/>
                  <a:gd name="T97" fmla="*/ 4 h 85"/>
                  <a:gd name="T98" fmla="*/ 17 w 60"/>
                  <a:gd name="T99" fmla="*/ 0 h 85"/>
                  <a:gd name="T100" fmla="*/ 27 w 60"/>
                  <a:gd name="T101" fmla="*/ 0 h 8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0" h="85">
                    <a:moveTo>
                      <a:pt x="27" y="0"/>
                    </a:moveTo>
                    <a:lnTo>
                      <a:pt x="30" y="3"/>
                    </a:lnTo>
                    <a:lnTo>
                      <a:pt x="38" y="7"/>
                    </a:lnTo>
                    <a:lnTo>
                      <a:pt x="38" y="11"/>
                    </a:lnTo>
                    <a:lnTo>
                      <a:pt x="39" y="15"/>
                    </a:lnTo>
                    <a:lnTo>
                      <a:pt x="43" y="20"/>
                    </a:lnTo>
                    <a:lnTo>
                      <a:pt x="44" y="27"/>
                    </a:lnTo>
                    <a:lnTo>
                      <a:pt x="44" y="30"/>
                    </a:lnTo>
                    <a:lnTo>
                      <a:pt x="47" y="37"/>
                    </a:lnTo>
                    <a:lnTo>
                      <a:pt x="55" y="42"/>
                    </a:lnTo>
                    <a:lnTo>
                      <a:pt x="57" y="44"/>
                    </a:lnTo>
                    <a:lnTo>
                      <a:pt x="59" y="45"/>
                    </a:lnTo>
                    <a:lnTo>
                      <a:pt x="60" y="51"/>
                    </a:lnTo>
                    <a:lnTo>
                      <a:pt x="59" y="53"/>
                    </a:lnTo>
                    <a:lnTo>
                      <a:pt x="57" y="54"/>
                    </a:lnTo>
                    <a:lnTo>
                      <a:pt x="57" y="57"/>
                    </a:lnTo>
                    <a:lnTo>
                      <a:pt x="56" y="59"/>
                    </a:lnTo>
                    <a:lnTo>
                      <a:pt x="54" y="68"/>
                    </a:lnTo>
                    <a:lnTo>
                      <a:pt x="56" y="82"/>
                    </a:lnTo>
                    <a:lnTo>
                      <a:pt x="56" y="83"/>
                    </a:lnTo>
                    <a:lnTo>
                      <a:pt x="50" y="85"/>
                    </a:lnTo>
                    <a:lnTo>
                      <a:pt x="44" y="85"/>
                    </a:lnTo>
                    <a:lnTo>
                      <a:pt x="42" y="85"/>
                    </a:lnTo>
                    <a:lnTo>
                      <a:pt x="38" y="83"/>
                    </a:lnTo>
                    <a:lnTo>
                      <a:pt x="35" y="82"/>
                    </a:lnTo>
                    <a:lnTo>
                      <a:pt x="33" y="80"/>
                    </a:lnTo>
                    <a:lnTo>
                      <a:pt x="34" y="78"/>
                    </a:lnTo>
                    <a:lnTo>
                      <a:pt x="35" y="74"/>
                    </a:lnTo>
                    <a:lnTo>
                      <a:pt x="33" y="67"/>
                    </a:lnTo>
                    <a:lnTo>
                      <a:pt x="33" y="63"/>
                    </a:lnTo>
                    <a:lnTo>
                      <a:pt x="26" y="61"/>
                    </a:lnTo>
                    <a:lnTo>
                      <a:pt x="23" y="59"/>
                    </a:lnTo>
                    <a:lnTo>
                      <a:pt x="22" y="58"/>
                    </a:lnTo>
                    <a:lnTo>
                      <a:pt x="18" y="62"/>
                    </a:lnTo>
                    <a:lnTo>
                      <a:pt x="18" y="58"/>
                    </a:lnTo>
                    <a:lnTo>
                      <a:pt x="17" y="57"/>
                    </a:lnTo>
                    <a:lnTo>
                      <a:pt x="17" y="55"/>
                    </a:lnTo>
                    <a:lnTo>
                      <a:pt x="18" y="50"/>
                    </a:lnTo>
                    <a:lnTo>
                      <a:pt x="13" y="42"/>
                    </a:lnTo>
                    <a:lnTo>
                      <a:pt x="12" y="40"/>
                    </a:lnTo>
                    <a:lnTo>
                      <a:pt x="0" y="29"/>
                    </a:lnTo>
                    <a:lnTo>
                      <a:pt x="16" y="15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7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3" name="Freeform 26"/>
              <p:cNvSpPr>
                <a:spLocks noEditPoints="1"/>
              </p:cNvSpPr>
              <p:nvPr/>
            </p:nvSpPr>
            <p:spPr bwMode="auto">
              <a:xfrm>
                <a:off x="2264" y="3502"/>
                <a:ext cx="187" cy="239"/>
              </a:xfrm>
              <a:custGeom>
                <a:avLst/>
                <a:gdLst>
                  <a:gd name="T0" fmla="*/ 61 w 187"/>
                  <a:gd name="T1" fmla="*/ 182 h 239"/>
                  <a:gd name="T2" fmla="*/ 49 w 187"/>
                  <a:gd name="T3" fmla="*/ 198 h 239"/>
                  <a:gd name="T4" fmla="*/ 48 w 187"/>
                  <a:gd name="T5" fmla="*/ 187 h 239"/>
                  <a:gd name="T6" fmla="*/ 43 w 187"/>
                  <a:gd name="T7" fmla="*/ 192 h 239"/>
                  <a:gd name="T8" fmla="*/ 41 w 187"/>
                  <a:gd name="T9" fmla="*/ 175 h 239"/>
                  <a:gd name="T10" fmla="*/ 10 w 187"/>
                  <a:gd name="T11" fmla="*/ 77 h 239"/>
                  <a:gd name="T12" fmla="*/ 174 w 187"/>
                  <a:gd name="T13" fmla="*/ 38 h 239"/>
                  <a:gd name="T14" fmla="*/ 162 w 187"/>
                  <a:gd name="T15" fmla="*/ 39 h 239"/>
                  <a:gd name="T16" fmla="*/ 153 w 187"/>
                  <a:gd name="T17" fmla="*/ 46 h 239"/>
                  <a:gd name="T18" fmla="*/ 155 w 187"/>
                  <a:gd name="T19" fmla="*/ 73 h 239"/>
                  <a:gd name="T20" fmla="*/ 159 w 187"/>
                  <a:gd name="T21" fmla="*/ 103 h 239"/>
                  <a:gd name="T22" fmla="*/ 164 w 187"/>
                  <a:gd name="T23" fmla="*/ 127 h 239"/>
                  <a:gd name="T24" fmla="*/ 162 w 187"/>
                  <a:gd name="T25" fmla="*/ 148 h 239"/>
                  <a:gd name="T26" fmla="*/ 158 w 187"/>
                  <a:gd name="T27" fmla="*/ 158 h 239"/>
                  <a:gd name="T28" fmla="*/ 157 w 187"/>
                  <a:gd name="T29" fmla="*/ 167 h 239"/>
                  <a:gd name="T30" fmla="*/ 154 w 187"/>
                  <a:gd name="T31" fmla="*/ 178 h 239"/>
                  <a:gd name="T32" fmla="*/ 155 w 187"/>
                  <a:gd name="T33" fmla="*/ 186 h 239"/>
                  <a:gd name="T34" fmla="*/ 145 w 187"/>
                  <a:gd name="T35" fmla="*/ 205 h 239"/>
                  <a:gd name="T36" fmla="*/ 142 w 187"/>
                  <a:gd name="T37" fmla="*/ 212 h 239"/>
                  <a:gd name="T38" fmla="*/ 140 w 187"/>
                  <a:gd name="T39" fmla="*/ 225 h 239"/>
                  <a:gd name="T40" fmla="*/ 133 w 187"/>
                  <a:gd name="T41" fmla="*/ 232 h 239"/>
                  <a:gd name="T42" fmla="*/ 130 w 187"/>
                  <a:gd name="T43" fmla="*/ 234 h 239"/>
                  <a:gd name="T44" fmla="*/ 125 w 187"/>
                  <a:gd name="T45" fmla="*/ 237 h 239"/>
                  <a:gd name="T46" fmla="*/ 120 w 187"/>
                  <a:gd name="T47" fmla="*/ 239 h 239"/>
                  <a:gd name="T48" fmla="*/ 117 w 187"/>
                  <a:gd name="T49" fmla="*/ 238 h 239"/>
                  <a:gd name="T50" fmla="*/ 109 w 187"/>
                  <a:gd name="T51" fmla="*/ 235 h 239"/>
                  <a:gd name="T52" fmla="*/ 111 w 187"/>
                  <a:gd name="T53" fmla="*/ 218 h 239"/>
                  <a:gd name="T54" fmla="*/ 111 w 187"/>
                  <a:gd name="T55" fmla="*/ 209 h 239"/>
                  <a:gd name="T56" fmla="*/ 113 w 187"/>
                  <a:gd name="T57" fmla="*/ 207 h 239"/>
                  <a:gd name="T58" fmla="*/ 103 w 187"/>
                  <a:gd name="T59" fmla="*/ 177 h 239"/>
                  <a:gd name="T60" fmla="*/ 85 w 187"/>
                  <a:gd name="T61" fmla="*/ 178 h 239"/>
                  <a:gd name="T62" fmla="*/ 78 w 187"/>
                  <a:gd name="T63" fmla="*/ 173 h 239"/>
                  <a:gd name="T64" fmla="*/ 77 w 187"/>
                  <a:gd name="T65" fmla="*/ 153 h 239"/>
                  <a:gd name="T66" fmla="*/ 58 w 187"/>
                  <a:gd name="T67" fmla="*/ 170 h 239"/>
                  <a:gd name="T68" fmla="*/ 40 w 187"/>
                  <a:gd name="T69" fmla="*/ 166 h 239"/>
                  <a:gd name="T70" fmla="*/ 35 w 187"/>
                  <a:gd name="T71" fmla="*/ 152 h 239"/>
                  <a:gd name="T72" fmla="*/ 24 w 187"/>
                  <a:gd name="T73" fmla="*/ 149 h 239"/>
                  <a:gd name="T74" fmla="*/ 20 w 187"/>
                  <a:gd name="T75" fmla="*/ 122 h 239"/>
                  <a:gd name="T76" fmla="*/ 11 w 187"/>
                  <a:gd name="T77" fmla="*/ 119 h 239"/>
                  <a:gd name="T78" fmla="*/ 7 w 187"/>
                  <a:gd name="T79" fmla="*/ 95 h 239"/>
                  <a:gd name="T80" fmla="*/ 14 w 187"/>
                  <a:gd name="T81" fmla="*/ 77 h 239"/>
                  <a:gd name="T82" fmla="*/ 19 w 187"/>
                  <a:gd name="T83" fmla="*/ 76 h 239"/>
                  <a:gd name="T84" fmla="*/ 35 w 187"/>
                  <a:gd name="T85" fmla="*/ 52 h 239"/>
                  <a:gd name="T86" fmla="*/ 40 w 187"/>
                  <a:gd name="T87" fmla="*/ 43 h 239"/>
                  <a:gd name="T88" fmla="*/ 49 w 187"/>
                  <a:gd name="T89" fmla="*/ 35 h 239"/>
                  <a:gd name="T90" fmla="*/ 53 w 187"/>
                  <a:gd name="T91" fmla="*/ 22 h 239"/>
                  <a:gd name="T92" fmla="*/ 78 w 187"/>
                  <a:gd name="T93" fmla="*/ 18 h 239"/>
                  <a:gd name="T94" fmla="*/ 95 w 187"/>
                  <a:gd name="T95" fmla="*/ 1 h 239"/>
                  <a:gd name="T96" fmla="*/ 111 w 187"/>
                  <a:gd name="T97" fmla="*/ 23 h 239"/>
                  <a:gd name="T98" fmla="*/ 124 w 187"/>
                  <a:gd name="T99" fmla="*/ 50 h 239"/>
                  <a:gd name="T100" fmla="*/ 138 w 187"/>
                  <a:gd name="T101" fmla="*/ 35 h 239"/>
                  <a:gd name="T102" fmla="*/ 167 w 187"/>
                  <a:gd name="T103" fmla="*/ 1 h 239"/>
                  <a:gd name="T104" fmla="*/ 184 w 187"/>
                  <a:gd name="T105" fmla="*/ 10 h 239"/>
                  <a:gd name="T106" fmla="*/ 185 w 187"/>
                  <a:gd name="T107" fmla="*/ 23 h 23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87" h="239">
                    <a:moveTo>
                      <a:pt x="54" y="179"/>
                    </a:moveTo>
                    <a:lnTo>
                      <a:pt x="56" y="184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61" y="182"/>
                    </a:lnTo>
                    <a:lnTo>
                      <a:pt x="62" y="183"/>
                    </a:lnTo>
                    <a:lnTo>
                      <a:pt x="61" y="184"/>
                    </a:lnTo>
                    <a:lnTo>
                      <a:pt x="57" y="190"/>
                    </a:lnTo>
                    <a:lnTo>
                      <a:pt x="56" y="194"/>
                    </a:lnTo>
                    <a:lnTo>
                      <a:pt x="53" y="198"/>
                    </a:lnTo>
                    <a:lnTo>
                      <a:pt x="49" y="198"/>
                    </a:lnTo>
                    <a:lnTo>
                      <a:pt x="49" y="196"/>
                    </a:lnTo>
                    <a:lnTo>
                      <a:pt x="48" y="195"/>
                    </a:lnTo>
                    <a:lnTo>
                      <a:pt x="48" y="194"/>
                    </a:lnTo>
                    <a:lnTo>
                      <a:pt x="48" y="188"/>
                    </a:lnTo>
                    <a:lnTo>
                      <a:pt x="48" y="187"/>
                    </a:lnTo>
                    <a:lnTo>
                      <a:pt x="48" y="182"/>
                    </a:lnTo>
                    <a:lnTo>
                      <a:pt x="53" y="179"/>
                    </a:lnTo>
                    <a:lnTo>
                      <a:pt x="54" y="178"/>
                    </a:lnTo>
                    <a:lnTo>
                      <a:pt x="54" y="179"/>
                    </a:lnTo>
                    <a:moveTo>
                      <a:pt x="43" y="181"/>
                    </a:moveTo>
                    <a:lnTo>
                      <a:pt x="44" y="194"/>
                    </a:lnTo>
                    <a:lnTo>
                      <a:pt x="43" y="192"/>
                    </a:lnTo>
                    <a:lnTo>
                      <a:pt x="28" y="182"/>
                    </a:lnTo>
                    <a:lnTo>
                      <a:pt x="28" y="174"/>
                    </a:lnTo>
                    <a:lnTo>
                      <a:pt x="31" y="169"/>
                    </a:lnTo>
                    <a:lnTo>
                      <a:pt x="41" y="175"/>
                    </a:lnTo>
                    <a:lnTo>
                      <a:pt x="43" y="181"/>
                    </a:lnTo>
                    <a:moveTo>
                      <a:pt x="7" y="86"/>
                    </a:moveTo>
                    <a:lnTo>
                      <a:pt x="0" y="89"/>
                    </a:lnTo>
                    <a:lnTo>
                      <a:pt x="3" y="77"/>
                    </a:lnTo>
                    <a:lnTo>
                      <a:pt x="9" y="67"/>
                    </a:lnTo>
                    <a:lnTo>
                      <a:pt x="11" y="71"/>
                    </a:lnTo>
                    <a:lnTo>
                      <a:pt x="10" y="77"/>
                    </a:lnTo>
                    <a:lnTo>
                      <a:pt x="7" y="86"/>
                    </a:lnTo>
                    <a:moveTo>
                      <a:pt x="178" y="29"/>
                    </a:moveTo>
                    <a:lnTo>
                      <a:pt x="176" y="31"/>
                    </a:lnTo>
                    <a:lnTo>
                      <a:pt x="176" y="34"/>
                    </a:lnTo>
                    <a:lnTo>
                      <a:pt x="175" y="37"/>
                    </a:lnTo>
                    <a:lnTo>
                      <a:pt x="174" y="38"/>
                    </a:lnTo>
                    <a:lnTo>
                      <a:pt x="172" y="38"/>
                    </a:lnTo>
                    <a:lnTo>
                      <a:pt x="171" y="38"/>
                    </a:lnTo>
                    <a:lnTo>
                      <a:pt x="167" y="38"/>
                    </a:lnTo>
                    <a:lnTo>
                      <a:pt x="164" y="38"/>
                    </a:lnTo>
                    <a:lnTo>
                      <a:pt x="163" y="38"/>
                    </a:lnTo>
                    <a:lnTo>
                      <a:pt x="162" y="39"/>
                    </a:lnTo>
                    <a:lnTo>
                      <a:pt x="161" y="39"/>
                    </a:lnTo>
                    <a:lnTo>
                      <a:pt x="158" y="42"/>
                    </a:lnTo>
                    <a:lnTo>
                      <a:pt x="155" y="43"/>
                    </a:lnTo>
                    <a:lnTo>
                      <a:pt x="154" y="43"/>
                    </a:lnTo>
                    <a:lnTo>
                      <a:pt x="153" y="46"/>
                    </a:lnTo>
                    <a:lnTo>
                      <a:pt x="151" y="47"/>
                    </a:lnTo>
                    <a:lnTo>
                      <a:pt x="151" y="50"/>
                    </a:lnTo>
                    <a:lnTo>
                      <a:pt x="150" y="52"/>
                    </a:lnTo>
                    <a:lnTo>
                      <a:pt x="151" y="56"/>
                    </a:lnTo>
                    <a:lnTo>
                      <a:pt x="151" y="59"/>
                    </a:lnTo>
                    <a:lnTo>
                      <a:pt x="153" y="65"/>
                    </a:lnTo>
                    <a:lnTo>
                      <a:pt x="155" y="73"/>
                    </a:lnTo>
                    <a:lnTo>
                      <a:pt x="157" y="77"/>
                    </a:lnTo>
                    <a:lnTo>
                      <a:pt x="157" y="78"/>
                    </a:lnTo>
                    <a:lnTo>
                      <a:pt x="158" y="81"/>
                    </a:lnTo>
                    <a:lnTo>
                      <a:pt x="158" y="88"/>
                    </a:lnTo>
                    <a:lnTo>
                      <a:pt x="158" y="95"/>
                    </a:lnTo>
                    <a:lnTo>
                      <a:pt x="159" y="99"/>
                    </a:lnTo>
                    <a:lnTo>
                      <a:pt x="159" y="103"/>
                    </a:lnTo>
                    <a:lnTo>
                      <a:pt x="161" y="106"/>
                    </a:lnTo>
                    <a:lnTo>
                      <a:pt x="162" y="110"/>
                    </a:lnTo>
                    <a:lnTo>
                      <a:pt x="161" y="110"/>
                    </a:lnTo>
                    <a:lnTo>
                      <a:pt x="163" y="115"/>
                    </a:lnTo>
                    <a:lnTo>
                      <a:pt x="164" y="118"/>
                    </a:lnTo>
                    <a:lnTo>
                      <a:pt x="164" y="120"/>
                    </a:lnTo>
                    <a:lnTo>
                      <a:pt x="164" y="127"/>
                    </a:lnTo>
                    <a:lnTo>
                      <a:pt x="164" y="128"/>
                    </a:lnTo>
                    <a:lnTo>
                      <a:pt x="164" y="129"/>
                    </a:lnTo>
                    <a:lnTo>
                      <a:pt x="164" y="139"/>
                    </a:lnTo>
                    <a:lnTo>
                      <a:pt x="164" y="145"/>
                    </a:lnTo>
                    <a:lnTo>
                      <a:pt x="164" y="146"/>
                    </a:lnTo>
                    <a:lnTo>
                      <a:pt x="162" y="148"/>
                    </a:lnTo>
                    <a:lnTo>
                      <a:pt x="162" y="149"/>
                    </a:lnTo>
                    <a:lnTo>
                      <a:pt x="161" y="149"/>
                    </a:lnTo>
                    <a:lnTo>
                      <a:pt x="158" y="153"/>
                    </a:lnTo>
                    <a:lnTo>
                      <a:pt x="158" y="156"/>
                    </a:lnTo>
                    <a:lnTo>
                      <a:pt x="158" y="157"/>
                    </a:lnTo>
                    <a:lnTo>
                      <a:pt x="158" y="158"/>
                    </a:lnTo>
                    <a:lnTo>
                      <a:pt x="157" y="162"/>
                    </a:lnTo>
                    <a:lnTo>
                      <a:pt x="157" y="163"/>
                    </a:lnTo>
                    <a:lnTo>
                      <a:pt x="157" y="165"/>
                    </a:lnTo>
                    <a:lnTo>
                      <a:pt x="157" y="166"/>
                    </a:lnTo>
                    <a:lnTo>
                      <a:pt x="157" y="167"/>
                    </a:lnTo>
                    <a:lnTo>
                      <a:pt x="157" y="170"/>
                    </a:lnTo>
                    <a:lnTo>
                      <a:pt x="157" y="171"/>
                    </a:lnTo>
                    <a:lnTo>
                      <a:pt x="157" y="173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4" y="178"/>
                    </a:lnTo>
                    <a:lnTo>
                      <a:pt x="155" y="178"/>
                    </a:lnTo>
                    <a:lnTo>
                      <a:pt x="155" y="181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lnTo>
                      <a:pt x="153" y="190"/>
                    </a:lnTo>
                    <a:lnTo>
                      <a:pt x="151" y="191"/>
                    </a:lnTo>
                    <a:lnTo>
                      <a:pt x="150" y="195"/>
                    </a:lnTo>
                    <a:lnTo>
                      <a:pt x="147" y="198"/>
                    </a:lnTo>
                    <a:lnTo>
                      <a:pt x="146" y="199"/>
                    </a:lnTo>
                    <a:lnTo>
                      <a:pt x="145" y="204"/>
                    </a:lnTo>
                    <a:lnTo>
                      <a:pt x="145" y="205"/>
                    </a:lnTo>
                    <a:lnTo>
                      <a:pt x="144" y="208"/>
                    </a:lnTo>
                    <a:lnTo>
                      <a:pt x="144" y="209"/>
                    </a:lnTo>
                    <a:lnTo>
                      <a:pt x="142" y="211"/>
                    </a:lnTo>
                    <a:lnTo>
                      <a:pt x="142" y="212"/>
                    </a:lnTo>
                    <a:lnTo>
                      <a:pt x="144" y="213"/>
                    </a:lnTo>
                    <a:lnTo>
                      <a:pt x="142" y="215"/>
                    </a:lnTo>
                    <a:lnTo>
                      <a:pt x="142" y="220"/>
                    </a:lnTo>
                    <a:lnTo>
                      <a:pt x="141" y="221"/>
                    </a:lnTo>
                    <a:lnTo>
                      <a:pt x="140" y="224"/>
                    </a:lnTo>
                    <a:lnTo>
                      <a:pt x="140" y="225"/>
                    </a:lnTo>
                    <a:lnTo>
                      <a:pt x="138" y="225"/>
                    </a:lnTo>
                    <a:lnTo>
                      <a:pt x="137" y="226"/>
                    </a:lnTo>
                    <a:lnTo>
                      <a:pt x="137" y="233"/>
                    </a:lnTo>
                    <a:lnTo>
                      <a:pt x="133" y="232"/>
                    </a:lnTo>
                    <a:lnTo>
                      <a:pt x="133" y="233"/>
                    </a:lnTo>
                    <a:lnTo>
                      <a:pt x="132" y="233"/>
                    </a:lnTo>
                    <a:lnTo>
                      <a:pt x="130" y="234"/>
                    </a:lnTo>
                    <a:lnTo>
                      <a:pt x="129" y="234"/>
                    </a:lnTo>
                    <a:lnTo>
                      <a:pt x="128" y="235"/>
                    </a:lnTo>
                    <a:lnTo>
                      <a:pt x="128" y="237"/>
                    </a:lnTo>
                    <a:lnTo>
                      <a:pt x="128" y="235"/>
                    </a:lnTo>
                    <a:lnTo>
                      <a:pt x="126" y="235"/>
                    </a:lnTo>
                    <a:lnTo>
                      <a:pt x="126" y="234"/>
                    </a:lnTo>
                    <a:lnTo>
                      <a:pt x="125" y="237"/>
                    </a:lnTo>
                    <a:lnTo>
                      <a:pt x="124" y="234"/>
                    </a:lnTo>
                    <a:lnTo>
                      <a:pt x="123" y="234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20" y="238"/>
                    </a:lnTo>
                    <a:lnTo>
                      <a:pt x="120" y="239"/>
                    </a:lnTo>
                    <a:lnTo>
                      <a:pt x="119" y="239"/>
                    </a:lnTo>
                    <a:lnTo>
                      <a:pt x="117" y="238"/>
                    </a:lnTo>
                    <a:lnTo>
                      <a:pt x="115" y="235"/>
                    </a:lnTo>
                    <a:lnTo>
                      <a:pt x="113" y="235"/>
                    </a:lnTo>
                    <a:lnTo>
                      <a:pt x="109" y="235"/>
                    </a:lnTo>
                    <a:lnTo>
                      <a:pt x="109" y="229"/>
                    </a:lnTo>
                    <a:lnTo>
                      <a:pt x="111" y="224"/>
                    </a:lnTo>
                    <a:lnTo>
                      <a:pt x="111" y="222"/>
                    </a:lnTo>
                    <a:lnTo>
                      <a:pt x="111" y="221"/>
                    </a:lnTo>
                    <a:lnTo>
                      <a:pt x="111" y="218"/>
                    </a:lnTo>
                    <a:lnTo>
                      <a:pt x="111" y="213"/>
                    </a:lnTo>
                    <a:lnTo>
                      <a:pt x="111" y="212"/>
                    </a:lnTo>
                    <a:lnTo>
                      <a:pt x="111" y="211"/>
                    </a:lnTo>
                    <a:lnTo>
                      <a:pt x="111" y="209"/>
                    </a:lnTo>
                    <a:lnTo>
                      <a:pt x="112" y="211"/>
                    </a:lnTo>
                    <a:lnTo>
                      <a:pt x="113" y="211"/>
                    </a:lnTo>
                    <a:lnTo>
                      <a:pt x="115" y="209"/>
                    </a:lnTo>
                    <a:lnTo>
                      <a:pt x="113" y="208"/>
                    </a:lnTo>
                    <a:lnTo>
                      <a:pt x="113" y="207"/>
                    </a:lnTo>
                    <a:lnTo>
                      <a:pt x="111" y="201"/>
                    </a:lnTo>
                    <a:lnTo>
                      <a:pt x="108" y="195"/>
                    </a:lnTo>
                    <a:lnTo>
                      <a:pt x="107" y="194"/>
                    </a:lnTo>
                    <a:lnTo>
                      <a:pt x="107" y="192"/>
                    </a:lnTo>
                    <a:lnTo>
                      <a:pt x="106" y="187"/>
                    </a:lnTo>
                    <a:lnTo>
                      <a:pt x="103" y="179"/>
                    </a:lnTo>
                    <a:lnTo>
                      <a:pt x="103" y="177"/>
                    </a:lnTo>
                    <a:lnTo>
                      <a:pt x="103" y="175"/>
                    </a:lnTo>
                    <a:lnTo>
                      <a:pt x="96" y="174"/>
                    </a:lnTo>
                    <a:lnTo>
                      <a:pt x="92" y="175"/>
                    </a:lnTo>
                    <a:lnTo>
                      <a:pt x="90" y="177"/>
                    </a:lnTo>
                    <a:lnTo>
                      <a:pt x="85" y="178"/>
                    </a:lnTo>
                    <a:lnTo>
                      <a:pt x="83" y="178"/>
                    </a:lnTo>
                    <a:lnTo>
                      <a:pt x="82" y="181"/>
                    </a:lnTo>
                    <a:lnTo>
                      <a:pt x="79" y="181"/>
                    </a:lnTo>
                    <a:lnTo>
                      <a:pt x="78" y="179"/>
                    </a:lnTo>
                    <a:lnTo>
                      <a:pt x="78" y="173"/>
                    </a:lnTo>
                    <a:lnTo>
                      <a:pt x="74" y="170"/>
                    </a:lnTo>
                    <a:lnTo>
                      <a:pt x="75" y="161"/>
                    </a:lnTo>
                    <a:lnTo>
                      <a:pt x="75" y="158"/>
                    </a:lnTo>
                    <a:lnTo>
                      <a:pt x="77" y="154"/>
                    </a:lnTo>
                    <a:lnTo>
                      <a:pt x="77" y="153"/>
                    </a:lnTo>
                    <a:lnTo>
                      <a:pt x="72" y="153"/>
                    </a:lnTo>
                    <a:lnTo>
                      <a:pt x="73" y="161"/>
                    </a:lnTo>
                    <a:lnTo>
                      <a:pt x="70" y="162"/>
                    </a:lnTo>
                    <a:lnTo>
                      <a:pt x="66" y="163"/>
                    </a:lnTo>
                    <a:lnTo>
                      <a:pt x="66" y="165"/>
                    </a:lnTo>
                    <a:lnTo>
                      <a:pt x="61" y="171"/>
                    </a:lnTo>
                    <a:lnTo>
                      <a:pt x="58" y="170"/>
                    </a:lnTo>
                    <a:lnTo>
                      <a:pt x="56" y="166"/>
                    </a:lnTo>
                    <a:lnTo>
                      <a:pt x="54" y="165"/>
                    </a:lnTo>
                    <a:lnTo>
                      <a:pt x="53" y="158"/>
                    </a:lnTo>
                    <a:lnTo>
                      <a:pt x="51" y="156"/>
                    </a:lnTo>
                    <a:lnTo>
                      <a:pt x="47" y="156"/>
                    </a:lnTo>
                    <a:lnTo>
                      <a:pt x="43" y="163"/>
                    </a:lnTo>
                    <a:lnTo>
                      <a:pt x="40" y="166"/>
                    </a:lnTo>
                    <a:lnTo>
                      <a:pt x="37" y="165"/>
                    </a:lnTo>
                    <a:lnTo>
                      <a:pt x="39" y="160"/>
                    </a:lnTo>
                    <a:lnTo>
                      <a:pt x="37" y="154"/>
                    </a:lnTo>
                    <a:lnTo>
                      <a:pt x="37" y="150"/>
                    </a:lnTo>
                    <a:lnTo>
                      <a:pt x="36" y="150"/>
                    </a:lnTo>
                    <a:lnTo>
                      <a:pt x="35" y="152"/>
                    </a:lnTo>
                    <a:lnTo>
                      <a:pt x="34" y="153"/>
                    </a:lnTo>
                    <a:lnTo>
                      <a:pt x="32" y="157"/>
                    </a:lnTo>
                    <a:lnTo>
                      <a:pt x="28" y="158"/>
                    </a:lnTo>
                    <a:lnTo>
                      <a:pt x="27" y="156"/>
                    </a:lnTo>
                    <a:lnTo>
                      <a:pt x="24" y="154"/>
                    </a:lnTo>
                    <a:lnTo>
                      <a:pt x="24" y="150"/>
                    </a:lnTo>
                    <a:lnTo>
                      <a:pt x="24" y="149"/>
                    </a:lnTo>
                    <a:lnTo>
                      <a:pt x="22" y="143"/>
                    </a:lnTo>
                    <a:lnTo>
                      <a:pt x="15" y="140"/>
                    </a:lnTo>
                    <a:lnTo>
                      <a:pt x="15" y="132"/>
                    </a:lnTo>
                    <a:lnTo>
                      <a:pt x="17" y="129"/>
                    </a:lnTo>
                    <a:lnTo>
                      <a:pt x="19" y="124"/>
                    </a:lnTo>
                    <a:lnTo>
                      <a:pt x="20" y="122"/>
                    </a:lnTo>
                    <a:lnTo>
                      <a:pt x="26" y="116"/>
                    </a:lnTo>
                    <a:lnTo>
                      <a:pt x="22" y="116"/>
                    </a:lnTo>
                    <a:lnTo>
                      <a:pt x="20" y="116"/>
                    </a:lnTo>
                    <a:lnTo>
                      <a:pt x="19" y="114"/>
                    </a:lnTo>
                    <a:lnTo>
                      <a:pt x="18" y="111"/>
                    </a:lnTo>
                    <a:lnTo>
                      <a:pt x="17" y="112"/>
                    </a:lnTo>
                    <a:lnTo>
                      <a:pt x="11" y="119"/>
                    </a:lnTo>
                    <a:lnTo>
                      <a:pt x="10" y="120"/>
                    </a:lnTo>
                    <a:lnTo>
                      <a:pt x="9" y="118"/>
                    </a:lnTo>
                    <a:lnTo>
                      <a:pt x="7" y="110"/>
                    </a:lnTo>
                    <a:lnTo>
                      <a:pt x="7" y="98"/>
                    </a:lnTo>
                    <a:lnTo>
                      <a:pt x="7" y="95"/>
                    </a:lnTo>
                    <a:lnTo>
                      <a:pt x="9" y="90"/>
                    </a:lnTo>
                    <a:lnTo>
                      <a:pt x="10" y="89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4" y="77"/>
                    </a:lnTo>
                    <a:lnTo>
                      <a:pt x="15" y="74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7" y="71"/>
                    </a:lnTo>
                    <a:lnTo>
                      <a:pt x="19" y="76"/>
                    </a:lnTo>
                    <a:lnTo>
                      <a:pt x="22" y="73"/>
                    </a:lnTo>
                    <a:lnTo>
                      <a:pt x="27" y="71"/>
                    </a:lnTo>
                    <a:lnTo>
                      <a:pt x="27" y="63"/>
                    </a:lnTo>
                    <a:lnTo>
                      <a:pt x="28" y="61"/>
                    </a:lnTo>
                    <a:lnTo>
                      <a:pt x="28" y="57"/>
                    </a:lnTo>
                    <a:lnTo>
                      <a:pt x="28" y="54"/>
                    </a:lnTo>
                    <a:lnTo>
                      <a:pt x="35" y="52"/>
                    </a:lnTo>
                    <a:lnTo>
                      <a:pt x="36" y="52"/>
                    </a:lnTo>
                    <a:lnTo>
                      <a:pt x="37" y="48"/>
                    </a:lnTo>
                    <a:lnTo>
                      <a:pt x="36" y="48"/>
                    </a:lnTo>
                    <a:lnTo>
                      <a:pt x="39" y="44"/>
                    </a:lnTo>
                    <a:lnTo>
                      <a:pt x="40" y="44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3" y="40"/>
                    </a:lnTo>
                    <a:lnTo>
                      <a:pt x="43" y="39"/>
                    </a:lnTo>
                    <a:lnTo>
                      <a:pt x="43" y="38"/>
                    </a:lnTo>
                    <a:lnTo>
                      <a:pt x="48" y="37"/>
                    </a:lnTo>
                    <a:lnTo>
                      <a:pt x="49" y="35"/>
                    </a:lnTo>
                    <a:lnTo>
                      <a:pt x="51" y="34"/>
                    </a:lnTo>
                    <a:lnTo>
                      <a:pt x="52" y="30"/>
                    </a:lnTo>
                    <a:lnTo>
                      <a:pt x="53" y="34"/>
                    </a:lnTo>
                    <a:lnTo>
                      <a:pt x="54" y="31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3" y="22"/>
                    </a:lnTo>
                    <a:lnTo>
                      <a:pt x="58" y="17"/>
                    </a:lnTo>
                    <a:lnTo>
                      <a:pt x="65" y="21"/>
                    </a:lnTo>
                    <a:lnTo>
                      <a:pt x="69" y="18"/>
                    </a:lnTo>
                    <a:lnTo>
                      <a:pt x="74" y="18"/>
                    </a:lnTo>
                    <a:lnTo>
                      <a:pt x="74" y="21"/>
                    </a:lnTo>
                    <a:lnTo>
                      <a:pt x="78" y="18"/>
                    </a:lnTo>
                    <a:lnTo>
                      <a:pt x="79" y="23"/>
                    </a:lnTo>
                    <a:lnTo>
                      <a:pt x="87" y="23"/>
                    </a:lnTo>
                    <a:lnTo>
                      <a:pt x="90" y="23"/>
                    </a:lnTo>
                    <a:lnTo>
                      <a:pt x="92" y="4"/>
                    </a:lnTo>
                    <a:lnTo>
                      <a:pt x="94" y="2"/>
                    </a:lnTo>
                    <a:lnTo>
                      <a:pt x="95" y="1"/>
                    </a:lnTo>
                    <a:lnTo>
                      <a:pt x="98" y="2"/>
                    </a:lnTo>
                    <a:lnTo>
                      <a:pt x="100" y="4"/>
                    </a:lnTo>
                    <a:lnTo>
                      <a:pt x="107" y="6"/>
                    </a:lnTo>
                    <a:lnTo>
                      <a:pt x="108" y="21"/>
                    </a:lnTo>
                    <a:lnTo>
                      <a:pt x="111" y="23"/>
                    </a:lnTo>
                    <a:lnTo>
                      <a:pt x="113" y="25"/>
                    </a:lnTo>
                    <a:lnTo>
                      <a:pt x="123" y="33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23" y="48"/>
                    </a:lnTo>
                    <a:lnTo>
                      <a:pt x="124" y="50"/>
                    </a:lnTo>
                    <a:lnTo>
                      <a:pt x="128" y="47"/>
                    </a:lnTo>
                    <a:lnTo>
                      <a:pt x="132" y="43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6" y="37"/>
                    </a:lnTo>
                    <a:lnTo>
                      <a:pt x="138" y="35"/>
                    </a:lnTo>
                    <a:lnTo>
                      <a:pt x="142" y="29"/>
                    </a:lnTo>
                    <a:lnTo>
                      <a:pt x="146" y="30"/>
                    </a:lnTo>
                    <a:lnTo>
                      <a:pt x="150" y="22"/>
                    </a:lnTo>
                    <a:lnTo>
                      <a:pt x="154" y="18"/>
                    </a:lnTo>
                    <a:lnTo>
                      <a:pt x="151" y="12"/>
                    </a:lnTo>
                    <a:lnTo>
                      <a:pt x="161" y="8"/>
                    </a:lnTo>
                    <a:lnTo>
                      <a:pt x="167" y="1"/>
                    </a:lnTo>
                    <a:lnTo>
                      <a:pt x="185" y="0"/>
                    </a:lnTo>
                    <a:lnTo>
                      <a:pt x="184" y="1"/>
                    </a:lnTo>
                    <a:lnTo>
                      <a:pt x="185" y="5"/>
                    </a:lnTo>
                    <a:lnTo>
                      <a:pt x="185" y="8"/>
                    </a:lnTo>
                    <a:lnTo>
                      <a:pt x="185" y="9"/>
                    </a:lnTo>
                    <a:lnTo>
                      <a:pt x="184" y="10"/>
                    </a:lnTo>
                    <a:lnTo>
                      <a:pt x="184" y="12"/>
                    </a:lnTo>
                    <a:lnTo>
                      <a:pt x="185" y="14"/>
                    </a:lnTo>
                    <a:lnTo>
                      <a:pt x="185" y="17"/>
                    </a:lnTo>
                    <a:lnTo>
                      <a:pt x="185" y="21"/>
                    </a:lnTo>
                    <a:lnTo>
                      <a:pt x="185" y="23"/>
                    </a:lnTo>
                    <a:lnTo>
                      <a:pt x="185" y="25"/>
                    </a:lnTo>
                    <a:lnTo>
                      <a:pt x="187" y="25"/>
                    </a:lnTo>
                    <a:lnTo>
                      <a:pt x="185" y="26"/>
                    </a:lnTo>
                    <a:lnTo>
                      <a:pt x="184" y="26"/>
                    </a:lnTo>
                    <a:lnTo>
                      <a:pt x="179" y="26"/>
                    </a:lnTo>
                    <a:lnTo>
                      <a:pt x="178" y="2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4" name="Freeform 27"/>
              <p:cNvSpPr>
                <a:spLocks noEditPoints="1"/>
              </p:cNvSpPr>
              <p:nvPr/>
            </p:nvSpPr>
            <p:spPr bwMode="auto">
              <a:xfrm>
                <a:off x="2237" y="3281"/>
                <a:ext cx="212" cy="297"/>
              </a:xfrm>
              <a:custGeom>
                <a:avLst/>
                <a:gdLst>
                  <a:gd name="T0" fmla="*/ 28 w 212"/>
                  <a:gd name="T1" fmla="*/ 187 h 297"/>
                  <a:gd name="T2" fmla="*/ 19 w 212"/>
                  <a:gd name="T3" fmla="*/ 205 h 297"/>
                  <a:gd name="T4" fmla="*/ 11 w 212"/>
                  <a:gd name="T5" fmla="*/ 214 h 297"/>
                  <a:gd name="T6" fmla="*/ 3 w 212"/>
                  <a:gd name="T7" fmla="*/ 201 h 297"/>
                  <a:gd name="T8" fmla="*/ 0 w 212"/>
                  <a:gd name="T9" fmla="*/ 192 h 297"/>
                  <a:gd name="T10" fmla="*/ 4 w 212"/>
                  <a:gd name="T11" fmla="*/ 183 h 297"/>
                  <a:gd name="T12" fmla="*/ 6 w 212"/>
                  <a:gd name="T13" fmla="*/ 165 h 297"/>
                  <a:gd name="T14" fmla="*/ 24 w 212"/>
                  <a:gd name="T15" fmla="*/ 150 h 297"/>
                  <a:gd name="T16" fmla="*/ 41 w 212"/>
                  <a:gd name="T17" fmla="*/ 178 h 297"/>
                  <a:gd name="T18" fmla="*/ 143 w 212"/>
                  <a:gd name="T19" fmla="*/ 40 h 297"/>
                  <a:gd name="T20" fmla="*/ 173 w 212"/>
                  <a:gd name="T21" fmla="*/ 98 h 297"/>
                  <a:gd name="T22" fmla="*/ 171 w 212"/>
                  <a:gd name="T23" fmla="*/ 117 h 297"/>
                  <a:gd name="T24" fmla="*/ 188 w 212"/>
                  <a:gd name="T25" fmla="*/ 137 h 297"/>
                  <a:gd name="T26" fmla="*/ 203 w 212"/>
                  <a:gd name="T27" fmla="*/ 161 h 297"/>
                  <a:gd name="T28" fmla="*/ 198 w 212"/>
                  <a:gd name="T29" fmla="*/ 195 h 297"/>
                  <a:gd name="T30" fmla="*/ 202 w 212"/>
                  <a:gd name="T31" fmla="*/ 210 h 297"/>
                  <a:gd name="T32" fmla="*/ 207 w 212"/>
                  <a:gd name="T33" fmla="*/ 214 h 297"/>
                  <a:gd name="T34" fmla="*/ 212 w 212"/>
                  <a:gd name="T35" fmla="*/ 221 h 297"/>
                  <a:gd name="T36" fmla="*/ 178 w 212"/>
                  <a:gd name="T37" fmla="*/ 233 h 297"/>
                  <a:gd name="T38" fmla="*/ 165 w 212"/>
                  <a:gd name="T39" fmla="*/ 256 h 297"/>
                  <a:gd name="T40" fmla="*/ 159 w 212"/>
                  <a:gd name="T41" fmla="*/ 264 h 297"/>
                  <a:gd name="T42" fmla="*/ 150 w 212"/>
                  <a:gd name="T43" fmla="*/ 263 h 297"/>
                  <a:gd name="T44" fmla="*/ 135 w 212"/>
                  <a:gd name="T45" fmla="*/ 242 h 297"/>
                  <a:gd name="T46" fmla="*/ 125 w 212"/>
                  <a:gd name="T47" fmla="*/ 223 h 297"/>
                  <a:gd name="T48" fmla="*/ 114 w 212"/>
                  <a:gd name="T49" fmla="*/ 244 h 297"/>
                  <a:gd name="T50" fmla="*/ 101 w 212"/>
                  <a:gd name="T51" fmla="*/ 239 h 297"/>
                  <a:gd name="T52" fmla="*/ 80 w 212"/>
                  <a:gd name="T53" fmla="*/ 243 h 297"/>
                  <a:gd name="T54" fmla="*/ 79 w 212"/>
                  <a:gd name="T55" fmla="*/ 251 h 297"/>
                  <a:gd name="T56" fmla="*/ 70 w 212"/>
                  <a:gd name="T57" fmla="*/ 260 h 297"/>
                  <a:gd name="T58" fmla="*/ 67 w 212"/>
                  <a:gd name="T59" fmla="*/ 265 h 297"/>
                  <a:gd name="T60" fmla="*/ 63 w 212"/>
                  <a:gd name="T61" fmla="*/ 273 h 297"/>
                  <a:gd name="T62" fmla="*/ 54 w 212"/>
                  <a:gd name="T63" fmla="*/ 284 h 297"/>
                  <a:gd name="T64" fmla="*/ 44 w 212"/>
                  <a:gd name="T65" fmla="*/ 292 h 297"/>
                  <a:gd name="T66" fmla="*/ 36 w 212"/>
                  <a:gd name="T67" fmla="*/ 276 h 297"/>
                  <a:gd name="T68" fmla="*/ 37 w 212"/>
                  <a:gd name="T69" fmla="*/ 248 h 297"/>
                  <a:gd name="T70" fmla="*/ 32 w 212"/>
                  <a:gd name="T71" fmla="*/ 229 h 297"/>
                  <a:gd name="T72" fmla="*/ 33 w 212"/>
                  <a:gd name="T73" fmla="*/ 216 h 297"/>
                  <a:gd name="T74" fmla="*/ 44 w 212"/>
                  <a:gd name="T75" fmla="*/ 191 h 297"/>
                  <a:gd name="T76" fmla="*/ 47 w 212"/>
                  <a:gd name="T77" fmla="*/ 206 h 297"/>
                  <a:gd name="T78" fmla="*/ 50 w 212"/>
                  <a:gd name="T79" fmla="*/ 231 h 297"/>
                  <a:gd name="T80" fmla="*/ 53 w 212"/>
                  <a:gd name="T81" fmla="*/ 225 h 297"/>
                  <a:gd name="T82" fmla="*/ 57 w 212"/>
                  <a:gd name="T83" fmla="*/ 203 h 297"/>
                  <a:gd name="T84" fmla="*/ 66 w 212"/>
                  <a:gd name="T85" fmla="*/ 206 h 297"/>
                  <a:gd name="T86" fmla="*/ 80 w 212"/>
                  <a:gd name="T87" fmla="*/ 203 h 297"/>
                  <a:gd name="T88" fmla="*/ 81 w 212"/>
                  <a:gd name="T89" fmla="*/ 175 h 297"/>
                  <a:gd name="T90" fmla="*/ 81 w 212"/>
                  <a:gd name="T91" fmla="*/ 165 h 297"/>
                  <a:gd name="T92" fmla="*/ 68 w 212"/>
                  <a:gd name="T93" fmla="*/ 148 h 297"/>
                  <a:gd name="T94" fmla="*/ 54 w 212"/>
                  <a:gd name="T95" fmla="*/ 124 h 297"/>
                  <a:gd name="T96" fmla="*/ 58 w 212"/>
                  <a:gd name="T97" fmla="*/ 115 h 297"/>
                  <a:gd name="T98" fmla="*/ 63 w 212"/>
                  <a:gd name="T99" fmla="*/ 115 h 297"/>
                  <a:gd name="T100" fmla="*/ 74 w 212"/>
                  <a:gd name="T101" fmla="*/ 85 h 297"/>
                  <a:gd name="T102" fmla="*/ 75 w 212"/>
                  <a:gd name="T103" fmla="*/ 44 h 297"/>
                  <a:gd name="T104" fmla="*/ 63 w 212"/>
                  <a:gd name="T105" fmla="*/ 18 h 297"/>
                  <a:gd name="T106" fmla="*/ 109 w 212"/>
                  <a:gd name="T107" fmla="*/ 23 h 297"/>
                  <a:gd name="T108" fmla="*/ 121 w 212"/>
                  <a:gd name="T109" fmla="*/ 0 h 297"/>
                  <a:gd name="T110" fmla="*/ 131 w 212"/>
                  <a:gd name="T111" fmla="*/ 30 h 2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2" h="297">
                    <a:moveTo>
                      <a:pt x="42" y="183"/>
                    </a:moveTo>
                    <a:lnTo>
                      <a:pt x="40" y="188"/>
                    </a:lnTo>
                    <a:lnTo>
                      <a:pt x="34" y="186"/>
                    </a:lnTo>
                    <a:lnTo>
                      <a:pt x="33" y="184"/>
                    </a:lnTo>
                    <a:lnTo>
                      <a:pt x="28" y="187"/>
                    </a:lnTo>
                    <a:lnTo>
                      <a:pt x="25" y="188"/>
                    </a:lnTo>
                    <a:lnTo>
                      <a:pt x="24" y="188"/>
                    </a:lnTo>
                    <a:lnTo>
                      <a:pt x="21" y="192"/>
                    </a:lnTo>
                    <a:lnTo>
                      <a:pt x="20" y="199"/>
                    </a:lnTo>
                    <a:lnTo>
                      <a:pt x="19" y="205"/>
                    </a:lnTo>
                    <a:lnTo>
                      <a:pt x="20" y="213"/>
                    </a:lnTo>
                    <a:lnTo>
                      <a:pt x="21" y="213"/>
                    </a:lnTo>
                    <a:lnTo>
                      <a:pt x="12" y="214"/>
                    </a:lnTo>
                    <a:lnTo>
                      <a:pt x="11" y="214"/>
                    </a:lnTo>
                    <a:lnTo>
                      <a:pt x="9" y="212"/>
                    </a:lnTo>
                    <a:lnTo>
                      <a:pt x="4" y="209"/>
                    </a:lnTo>
                    <a:lnTo>
                      <a:pt x="0" y="208"/>
                    </a:lnTo>
                    <a:lnTo>
                      <a:pt x="3" y="201"/>
                    </a:lnTo>
                    <a:lnTo>
                      <a:pt x="3" y="199"/>
                    </a:lnTo>
                    <a:lnTo>
                      <a:pt x="2" y="196"/>
                    </a:lnTo>
                    <a:lnTo>
                      <a:pt x="2" y="195"/>
                    </a:lnTo>
                    <a:lnTo>
                      <a:pt x="0" y="193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8"/>
                    </a:lnTo>
                    <a:lnTo>
                      <a:pt x="3" y="186"/>
                    </a:lnTo>
                    <a:lnTo>
                      <a:pt x="3" y="184"/>
                    </a:lnTo>
                    <a:lnTo>
                      <a:pt x="4" y="183"/>
                    </a:lnTo>
                    <a:lnTo>
                      <a:pt x="6" y="182"/>
                    </a:lnTo>
                    <a:lnTo>
                      <a:pt x="6" y="179"/>
                    </a:lnTo>
                    <a:lnTo>
                      <a:pt x="4" y="165"/>
                    </a:lnTo>
                    <a:lnTo>
                      <a:pt x="6" y="165"/>
                    </a:lnTo>
                    <a:lnTo>
                      <a:pt x="9" y="159"/>
                    </a:lnTo>
                    <a:lnTo>
                      <a:pt x="15" y="155"/>
                    </a:lnTo>
                    <a:lnTo>
                      <a:pt x="17" y="146"/>
                    </a:lnTo>
                    <a:lnTo>
                      <a:pt x="23" y="146"/>
                    </a:lnTo>
                    <a:lnTo>
                      <a:pt x="24" y="150"/>
                    </a:lnTo>
                    <a:lnTo>
                      <a:pt x="36" y="161"/>
                    </a:lnTo>
                    <a:lnTo>
                      <a:pt x="37" y="163"/>
                    </a:lnTo>
                    <a:lnTo>
                      <a:pt x="42" y="171"/>
                    </a:lnTo>
                    <a:lnTo>
                      <a:pt x="41" y="176"/>
                    </a:lnTo>
                    <a:lnTo>
                      <a:pt x="41" y="178"/>
                    </a:lnTo>
                    <a:lnTo>
                      <a:pt x="42" y="179"/>
                    </a:lnTo>
                    <a:lnTo>
                      <a:pt x="42" y="183"/>
                    </a:lnTo>
                    <a:moveTo>
                      <a:pt x="135" y="34"/>
                    </a:moveTo>
                    <a:lnTo>
                      <a:pt x="143" y="40"/>
                    </a:lnTo>
                    <a:lnTo>
                      <a:pt x="152" y="69"/>
                    </a:lnTo>
                    <a:lnTo>
                      <a:pt x="164" y="85"/>
                    </a:lnTo>
                    <a:lnTo>
                      <a:pt x="174" y="93"/>
                    </a:lnTo>
                    <a:lnTo>
                      <a:pt x="174" y="96"/>
                    </a:lnTo>
                    <a:lnTo>
                      <a:pt x="173" y="98"/>
                    </a:lnTo>
                    <a:lnTo>
                      <a:pt x="172" y="106"/>
                    </a:lnTo>
                    <a:lnTo>
                      <a:pt x="171" y="111"/>
                    </a:lnTo>
                    <a:lnTo>
                      <a:pt x="171" y="112"/>
                    </a:lnTo>
                    <a:lnTo>
                      <a:pt x="169" y="117"/>
                    </a:lnTo>
                    <a:lnTo>
                      <a:pt x="171" y="117"/>
                    </a:lnTo>
                    <a:lnTo>
                      <a:pt x="172" y="119"/>
                    </a:lnTo>
                    <a:lnTo>
                      <a:pt x="172" y="121"/>
                    </a:lnTo>
                    <a:lnTo>
                      <a:pt x="186" y="136"/>
                    </a:lnTo>
                    <a:lnTo>
                      <a:pt x="188" y="137"/>
                    </a:lnTo>
                    <a:lnTo>
                      <a:pt x="193" y="140"/>
                    </a:lnTo>
                    <a:lnTo>
                      <a:pt x="197" y="153"/>
                    </a:lnTo>
                    <a:lnTo>
                      <a:pt x="201" y="151"/>
                    </a:lnTo>
                    <a:lnTo>
                      <a:pt x="201" y="159"/>
                    </a:lnTo>
                    <a:lnTo>
                      <a:pt x="203" y="161"/>
                    </a:lnTo>
                    <a:lnTo>
                      <a:pt x="197" y="174"/>
                    </a:lnTo>
                    <a:lnTo>
                      <a:pt x="199" y="184"/>
                    </a:lnTo>
                    <a:lnTo>
                      <a:pt x="197" y="186"/>
                    </a:lnTo>
                    <a:lnTo>
                      <a:pt x="198" y="193"/>
                    </a:lnTo>
                    <a:lnTo>
                      <a:pt x="198" y="195"/>
                    </a:lnTo>
                    <a:lnTo>
                      <a:pt x="199" y="200"/>
                    </a:lnTo>
                    <a:lnTo>
                      <a:pt x="201" y="208"/>
                    </a:lnTo>
                    <a:lnTo>
                      <a:pt x="202" y="209"/>
                    </a:lnTo>
                    <a:lnTo>
                      <a:pt x="202" y="210"/>
                    </a:lnTo>
                    <a:lnTo>
                      <a:pt x="203" y="210"/>
                    </a:lnTo>
                    <a:lnTo>
                      <a:pt x="205" y="210"/>
                    </a:lnTo>
                    <a:lnTo>
                      <a:pt x="206" y="210"/>
                    </a:lnTo>
                    <a:lnTo>
                      <a:pt x="207" y="212"/>
                    </a:lnTo>
                    <a:lnTo>
                      <a:pt x="207" y="214"/>
                    </a:lnTo>
                    <a:lnTo>
                      <a:pt x="208" y="216"/>
                    </a:lnTo>
                    <a:lnTo>
                      <a:pt x="210" y="217"/>
                    </a:lnTo>
                    <a:lnTo>
                      <a:pt x="210" y="218"/>
                    </a:lnTo>
                    <a:lnTo>
                      <a:pt x="211" y="221"/>
                    </a:lnTo>
                    <a:lnTo>
                      <a:pt x="212" y="221"/>
                    </a:lnTo>
                    <a:lnTo>
                      <a:pt x="194" y="222"/>
                    </a:lnTo>
                    <a:lnTo>
                      <a:pt x="188" y="229"/>
                    </a:lnTo>
                    <a:lnTo>
                      <a:pt x="178" y="233"/>
                    </a:lnTo>
                    <a:lnTo>
                      <a:pt x="181" y="239"/>
                    </a:lnTo>
                    <a:lnTo>
                      <a:pt x="177" y="243"/>
                    </a:lnTo>
                    <a:lnTo>
                      <a:pt x="173" y="251"/>
                    </a:lnTo>
                    <a:lnTo>
                      <a:pt x="169" y="250"/>
                    </a:lnTo>
                    <a:lnTo>
                      <a:pt x="165" y="256"/>
                    </a:lnTo>
                    <a:lnTo>
                      <a:pt x="163" y="258"/>
                    </a:lnTo>
                    <a:lnTo>
                      <a:pt x="159" y="259"/>
                    </a:lnTo>
                    <a:lnTo>
                      <a:pt x="157" y="259"/>
                    </a:lnTo>
                    <a:lnTo>
                      <a:pt x="159" y="264"/>
                    </a:lnTo>
                    <a:lnTo>
                      <a:pt x="155" y="268"/>
                    </a:lnTo>
                    <a:lnTo>
                      <a:pt x="151" y="271"/>
                    </a:lnTo>
                    <a:lnTo>
                      <a:pt x="150" y="269"/>
                    </a:lnTo>
                    <a:lnTo>
                      <a:pt x="150" y="263"/>
                    </a:lnTo>
                    <a:lnTo>
                      <a:pt x="153" y="263"/>
                    </a:lnTo>
                    <a:lnTo>
                      <a:pt x="150" y="254"/>
                    </a:lnTo>
                    <a:lnTo>
                      <a:pt x="140" y="246"/>
                    </a:lnTo>
                    <a:lnTo>
                      <a:pt x="138" y="244"/>
                    </a:lnTo>
                    <a:lnTo>
                      <a:pt x="135" y="242"/>
                    </a:lnTo>
                    <a:lnTo>
                      <a:pt x="134" y="227"/>
                    </a:lnTo>
                    <a:lnTo>
                      <a:pt x="127" y="225"/>
                    </a:lnTo>
                    <a:lnTo>
                      <a:pt x="125" y="223"/>
                    </a:lnTo>
                    <a:lnTo>
                      <a:pt x="122" y="222"/>
                    </a:lnTo>
                    <a:lnTo>
                      <a:pt x="121" y="223"/>
                    </a:lnTo>
                    <a:lnTo>
                      <a:pt x="119" y="225"/>
                    </a:lnTo>
                    <a:lnTo>
                      <a:pt x="117" y="244"/>
                    </a:lnTo>
                    <a:lnTo>
                      <a:pt x="114" y="244"/>
                    </a:lnTo>
                    <a:lnTo>
                      <a:pt x="106" y="244"/>
                    </a:lnTo>
                    <a:lnTo>
                      <a:pt x="105" y="239"/>
                    </a:lnTo>
                    <a:lnTo>
                      <a:pt x="101" y="242"/>
                    </a:lnTo>
                    <a:lnTo>
                      <a:pt x="101" y="239"/>
                    </a:lnTo>
                    <a:lnTo>
                      <a:pt x="96" y="239"/>
                    </a:lnTo>
                    <a:lnTo>
                      <a:pt x="92" y="242"/>
                    </a:lnTo>
                    <a:lnTo>
                      <a:pt x="85" y="238"/>
                    </a:lnTo>
                    <a:lnTo>
                      <a:pt x="80" y="243"/>
                    </a:lnTo>
                    <a:lnTo>
                      <a:pt x="81" y="247"/>
                    </a:lnTo>
                    <a:lnTo>
                      <a:pt x="83" y="248"/>
                    </a:lnTo>
                    <a:lnTo>
                      <a:pt x="81" y="252"/>
                    </a:lnTo>
                    <a:lnTo>
                      <a:pt x="80" y="255"/>
                    </a:lnTo>
                    <a:lnTo>
                      <a:pt x="79" y="251"/>
                    </a:lnTo>
                    <a:lnTo>
                      <a:pt x="78" y="255"/>
                    </a:lnTo>
                    <a:lnTo>
                      <a:pt x="76" y="256"/>
                    </a:lnTo>
                    <a:lnTo>
                      <a:pt x="75" y="258"/>
                    </a:lnTo>
                    <a:lnTo>
                      <a:pt x="70" y="259"/>
                    </a:lnTo>
                    <a:lnTo>
                      <a:pt x="70" y="260"/>
                    </a:lnTo>
                    <a:lnTo>
                      <a:pt x="70" y="261"/>
                    </a:lnTo>
                    <a:lnTo>
                      <a:pt x="67" y="263"/>
                    </a:lnTo>
                    <a:lnTo>
                      <a:pt x="67" y="264"/>
                    </a:lnTo>
                    <a:lnTo>
                      <a:pt x="67" y="265"/>
                    </a:lnTo>
                    <a:lnTo>
                      <a:pt x="66" y="265"/>
                    </a:lnTo>
                    <a:lnTo>
                      <a:pt x="63" y="269"/>
                    </a:lnTo>
                    <a:lnTo>
                      <a:pt x="64" y="269"/>
                    </a:lnTo>
                    <a:lnTo>
                      <a:pt x="63" y="273"/>
                    </a:lnTo>
                    <a:lnTo>
                      <a:pt x="62" y="273"/>
                    </a:lnTo>
                    <a:lnTo>
                      <a:pt x="55" y="275"/>
                    </a:lnTo>
                    <a:lnTo>
                      <a:pt x="55" y="278"/>
                    </a:lnTo>
                    <a:lnTo>
                      <a:pt x="55" y="282"/>
                    </a:lnTo>
                    <a:lnTo>
                      <a:pt x="54" y="284"/>
                    </a:lnTo>
                    <a:lnTo>
                      <a:pt x="54" y="292"/>
                    </a:lnTo>
                    <a:lnTo>
                      <a:pt x="49" y="294"/>
                    </a:lnTo>
                    <a:lnTo>
                      <a:pt x="46" y="297"/>
                    </a:lnTo>
                    <a:lnTo>
                      <a:pt x="44" y="292"/>
                    </a:lnTo>
                    <a:lnTo>
                      <a:pt x="42" y="292"/>
                    </a:lnTo>
                    <a:lnTo>
                      <a:pt x="41" y="286"/>
                    </a:lnTo>
                    <a:lnTo>
                      <a:pt x="40" y="284"/>
                    </a:lnTo>
                    <a:lnTo>
                      <a:pt x="36" y="276"/>
                    </a:lnTo>
                    <a:lnTo>
                      <a:pt x="37" y="269"/>
                    </a:lnTo>
                    <a:lnTo>
                      <a:pt x="40" y="264"/>
                    </a:lnTo>
                    <a:lnTo>
                      <a:pt x="38" y="258"/>
                    </a:lnTo>
                    <a:lnTo>
                      <a:pt x="38" y="252"/>
                    </a:lnTo>
                    <a:lnTo>
                      <a:pt x="37" y="248"/>
                    </a:lnTo>
                    <a:lnTo>
                      <a:pt x="37" y="243"/>
                    </a:lnTo>
                    <a:lnTo>
                      <a:pt x="33" y="235"/>
                    </a:lnTo>
                    <a:lnTo>
                      <a:pt x="32" y="229"/>
                    </a:lnTo>
                    <a:lnTo>
                      <a:pt x="32" y="227"/>
                    </a:lnTo>
                    <a:lnTo>
                      <a:pt x="32" y="225"/>
                    </a:lnTo>
                    <a:lnTo>
                      <a:pt x="32" y="222"/>
                    </a:lnTo>
                    <a:lnTo>
                      <a:pt x="33" y="216"/>
                    </a:lnTo>
                    <a:lnTo>
                      <a:pt x="37" y="206"/>
                    </a:lnTo>
                    <a:lnTo>
                      <a:pt x="37" y="205"/>
                    </a:lnTo>
                    <a:lnTo>
                      <a:pt x="40" y="200"/>
                    </a:lnTo>
                    <a:lnTo>
                      <a:pt x="41" y="196"/>
                    </a:lnTo>
                    <a:lnTo>
                      <a:pt x="44" y="191"/>
                    </a:lnTo>
                    <a:lnTo>
                      <a:pt x="46" y="191"/>
                    </a:lnTo>
                    <a:lnTo>
                      <a:pt x="47" y="193"/>
                    </a:lnTo>
                    <a:lnTo>
                      <a:pt x="49" y="200"/>
                    </a:lnTo>
                    <a:lnTo>
                      <a:pt x="47" y="205"/>
                    </a:lnTo>
                    <a:lnTo>
                      <a:pt x="47" y="206"/>
                    </a:lnTo>
                    <a:lnTo>
                      <a:pt x="47" y="216"/>
                    </a:lnTo>
                    <a:lnTo>
                      <a:pt x="47" y="217"/>
                    </a:lnTo>
                    <a:lnTo>
                      <a:pt x="47" y="223"/>
                    </a:lnTo>
                    <a:lnTo>
                      <a:pt x="47" y="230"/>
                    </a:lnTo>
                    <a:lnTo>
                      <a:pt x="50" y="231"/>
                    </a:lnTo>
                    <a:lnTo>
                      <a:pt x="51" y="231"/>
                    </a:lnTo>
                    <a:lnTo>
                      <a:pt x="51" y="230"/>
                    </a:lnTo>
                    <a:lnTo>
                      <a:pt x="53" y="230"/>
                    </a:lnTo>
                    <a:lnTo>
                      <a:pt x="53" y="225"/>
                    </a:lnTo>
                    <a:lnTo>
                      <a:pt x="51" y="221"/>
                    </a:lnTo>
                    <a:lnTo>
                      <a:pt x="51" y="220"/>
                    </a:lnTo>
                    <a:lnTo>
                      <a:pt x="53" y="216"/>
                    </a:lnTo>
                    <a:lnTo>
                      <a:pt x="53" y="209"/>
                    </a:lnTo>
                    <a:lnTo>
                      <a:pt x="57" y="203"/>
                    </a:lnTo>
                    <a:lnTo>
                      <a:pt x="57" y="201"/>
                    </a:lnTo>
                    <a:lnTo>
                      <a:pt x="59" y="203"/>
                    </a:lnTo>
                    <a:lnTo>
                      <a:pt x="62" y="204"/>
                    </a:lnTo>
                    <a:lnTo>
                      <a:pt x="66" y="206"/>
                    </a:lnTo>
                    <a:lnTo>
                      <a:pt x="68" y="206"/>
                    </a:lnTo>
                    <a:lnTo>
                      <a:pt x="74" y="206"/>
                    </a:lnTo>
                    <a:lnTo>
                      <a:pt x="80" y="204"/>
                    </a:lnTo>
                    <a:lnTo>
                      <a:pt x="80" y="203"/>
                    </a:lnTo>
                    <a:lnTo>
                      <a:pt x="78" y="189"/>
                    </a:lnTo>
                    <a:lnTo>
                      <a:pt x="80" y="180"/>
                    </a:lnTo>
                    <a:lnTo>
                      <a:pt x="81" y="178"/>
                    </a:lnTo>
                    <a:lnTo>
                      <a:pt x="81" y="175"/>
                    </a:lnTo>
                    <a:lnTo>
                      <a:pt x="83" y="174"/>
                    </a:lnTo>
                    <a:lnTo>
                      <a:pt x="84" y="172"/>
                    </a:lnTo>
                    <a:lnTo>
                      <a:pt x="83" y="166"/>
                    </a:lnTo>
                    <a:lnTo>
                      <a:pt x="81" y="165"/>
                    </a:lnTo>
                    <a:lnTo>
                      <a:pt x="79" y="163"/>
                    </a:lnTo>
                    <a:lnTo>
                      <a:pt x="71" y="158"/>
                    </a:lnTo>
                    <a:lnTo>
                      <a:pt x="68" y="151"/>
                    </a:lnTo>
                    <a:lnTo>
                      <a:pt x="68" y="148"/>
                    </a:lnTo>
                    <a:lnTo>
                      <a:pt x="67" y="141"/>
                    </a:lnTo>
                    <a:lnTo>
                      <a:pt x="63" y="136"/>
                    </a:lnTo>
                    <a:lnTo>
                      <a:pt x="62" y="132"/>
                    </a:lnTo>
                    <a:lnTo>
                      <a:pt x="62" y="128"/>
                    </a:lnTo>
                    <a:lnTo>
                      <a:pt x="54" y="124"/>
                    </a:lnTo>
                    <a:lnTo>
                      <a:pt x="51" y="121"/>
                    </a:lnTo>
                    <a:lnTo>
                      <a:pt x="53" y="117"/>
                    </a:lnTo>
                    <a:lnTo>
                      <a:pt x="55" y="116"/>
                    </a:lnTo>
                    <a:lnTo>
                      <a:pt x="57" y="116"/>
                    </a:lnTo>
                    <a:lnTo>
                      <a:pt x="58" y="115"/>
                    </a:lnTo>
                    <a:lnTo>
                      <a:pt x="58" y="116"/>
                    </a:lnTo>
                    <a:lnTo>
                      <a:pt x="59" y="116"/>
                    </a:lnTo>
                    <a:lnTo>
                      <a:pt x="63" y="117"/>
                    </a:lnTo>
                    <a:lnTo>
                      <a:pt x="63" y="116"/>
                    </a:lnTo>
                    <a:lnTo>
                      <a:pt x="63" y="115"/>
                    </a:lnTo>
                    <a:lnTo>
                      <a:pt x="64" y="112"/>
                    </a:lnTo>
                    <a:lnTo>
                      <a:pt x="66" y="108"/>
                    </a:lnTo>
                    <a:lnTo>
                      <a:pt x="64" y="108"/>
                    </a:lnTo>
                    <a:lnTo>
                      <a:pt x="67" y="96"/>
                    </a:lnTo>
                    <a:lnTo>
                      <a:pt x="74" y="85"/>
                    </a:lnTo>
                    <a:lnTo>
                      <a:pt x="79" y="76"/>
                    </a:lnTo>
                    <a:lnTo>
                      <a:pt x="88" y="66"/>
                    </a:lnTo>
                    <a:lnTo>
                      <a:pt x="84" y="59"/>
                    </a:lnTo>
                    <a:lnTo>
                      <a:pt x="85" y="53"/>
                    </a:lnTo>
                    <a:lnTo>
                      <a:pt x="75" y="44"/>
                    </a:lnTo>
                    <a:lnTo>
                      <a:pt x="55" y="42"/>
                    </a:lnTo>
                    <a:lnTo>
                      <a:pt x="61" y="36"/>
                    </a:lnTo>
                    <a:lnTo>
                      <a:pt x="59" y="27"/>
                    </a:lnTo>
                    <a:lnTo>
                      <a:pt x="62" y="21"/>
                    </a:lnTo>
                    <a:lnTo>
                      <a:pt x="63" y="18"/>
                    </a:lnTo>
                    <a:lnTo>
                      <a:pt x="68" y="27"/>
                    </a:lnTo>
                    <a:lnTo>
                      <a:pt x="89" y="34"/>
                    </a:lnTo>
                    <a:lnTo>
                      <a:pt x="91" y="32"/>
                    </a:lnTo>
                    <a:lnTo>
                      <a:pt x="93" y="30"/>
                    </a:lnTo>
                    <a:lnTo>
                      <a:pt x="109" y="23"/>
                    </a:lnTo>
                    <a:lnTo>
                      <a:pt x="113" y="22"/>
                    </a:lnTo>
                    <a:lnTo>
                      <a:pt x="114" y="9"/>
                    </a:lnTo>
                    <a:lnTo>
                      <a:pt x="118" y="5"/>
                    </a:lnTo>
                    <a:lnTo>
                      <a:pt x="119" y="4"/>
                    </a:lnTo>
                    <a:lnTo>
                      <a:pt x="121" y="0"/>
                    </a:lnTo>
                    <a:lnTo>
                      <a:pt x="129" y="11"/>
                    </a:lnTo>
                    <a:lnTo>
                      <a:pt x="127" y="27"/>
                    </a:lnTo>
                    <a:lnTo>
                      <a:pt x="130" y="28"/>
                    </a:lnTo>
                    <a:lnTo>
                      <a:pt x="131" y="30"/>
                    </a:lnTo>
                    <a:lnTo>
                      <a:pt x="135" y="3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5" name="Freeform 28"/>
              <p:cNvSpPr>
                <a:spLocks/>
              </p:cNvSpPr>
              <p:nvPr/>
            </p:nvSpPr>
            <p:spPr bwMode="auto">
              <a:xfrm>
                <a:off x="2189" y="2722"/>
                <a:ext cx="399" cy="767"/>
              </a:xfrm>
              <a:custGeom>
                <a:avLst/>
                <a:gdLst>
                  <a:gd name="T0" fmla="*/ 334 w 399"/>
                  <a:gd name="T1" fmla="*/ 138 h 767"/>
                  <a:gd name="T2" fmla="*/ 330 w 399"/>
                  <a:gd name="T3" fmla="*/ 161 h 767"/>
                  <a:gd name="T4" fmla="*/ 326 w 399"/>
                  <a:gd name="T5" fmla="*/ 186 h 767"/>
                  <a:gd name="T6" fmla="*/ 319 w 399"/>
                  <a:gd name="T7" fmla="*/ 221 h 767"/>
                  <a:gd name="T8" fmla="*/ 314 w 399"/>
                  <a:gd name="T9" fmla="*/ 250 h 767"/>
                  <a:gd name="T10" fmla="*/ 321 w 399"/>
                  <a:gd name="T11" fmla="*/ 284 h 767"/>
                  <a:gd name="T12" fmla="*/ 338 w 399"/>
                  <a:gd name="T13" fmla="*/ 303 h 767"/>
                  <a:gd name="T14" fmla="*/ 357 w 399"/>
                  <a:gd name="T15" fmla="*/ 312 h 767"/>
                  <a:gd name="T16" fmla="*/ 381 w 399"/>
                  <a:gd name="T17" fmla="*/ 343 h 767"/>
                  <a:gd name="T18" fmla="*/ 398 w 399"/>
                  <a:gd name="T19" fmla="*/ 378 h 767"/>
                  <a:gd name="T20" fmla="*/ 393 w 399"/>
                  <a:gd name="T21" fmla="*/ 400 h 767"/>
                  <a:gd name="T22" fmla="*/ 376 w 399"/>
                  <a:gd name="T23" fmla="*/ 432 h 767"/>
                  <a:gd name="T24" fmla="*/ 369 w 399"/>
                  <a:gd name="T25" fmla="*/ 450 h 767"/>
                  <a:gd name="T26" fmla="*/ 361 w 399"/>
                  <a:gd name="T27" fmla="*/ 451 h 767"/>
                  <a:gd name="T28" fmla="*/ 334 w 399"/>
                  <a:gd name="T29" fmla="*/ 451 h 767"/>
                  <a:gd name="T30" fmla="*/ 314 w 399"/>
                  <a:gd name="T31" fmla="*/ 462 h 767"/>
                  <a:gd name="T32" fmla="*/ 326 w 399"/>
                  <a:gd name="T33" fmla="*/ 492 h 767"/>
                  <a:gd name="T34" fmla="*/ 328 w 399"/>
                  <a:gd name="T35" fmla="*/ 518 h 767"/>
                  <a:gd name="T36" fmla="*/ 340 w 399"/>
                  <a:gd name="T37" fmla="*/ 547 h 767"/>
                  <a:gd name="T38" fmla="*/ 353 w 399"/>
                  <a:gd name="T39" fmla="*/ 580 h 767"/>
                  <a:gd name="T40" fmla="*/ 357 w 399"/>
                  <a:gd name="T41" fmla="*/ 611 h 767"/>
                  <a:gd name="T42" fmla="*/ 347 w 399"/>
                  <a:gd name="T43" fmla="*/ 637 h 767"/>
                  <a:gd name="T44" fmla="*/ 342 w 399"/>
                  <a:gd name="T45" fmla="*/ 654 h 767"/>
                  <a:gd name="T46" fmla="*/ 344 w 399"/>
                  <a:gd name="T47" fmla="*/ 684 h 767"/>
                  <a:gd name="T48" fmla="*/ 336 w 399"/>
                  <a:gd name="T49" fmla="*/ 709 h 767"/>
                  <a:gd name="T50" fmla="*/ 321 w 399"/>
                  <a:gd name="T51" fmla="*/ 730 h 767"/>
                  <a:gd name="T52" fmla="*/ 302 w 399"/>
                  <a:gd name="T53" fmla="*/ 746 h 767"/>
                  <a:gd name="T54" fmla="*/ 284 w 399"/>
                  <a:gd name="T55" fmla="*/ 755 h 767"/>
                  <a:gd name="T56" fmla="*/ 270 w 399"/>
                  <a:gd name="T57" fmla="*/ 752 h 767"/>
                  <a:gd name="T58" fmla="*/ 262 w 399"/>
                  <a:gd name="T59" fmla="*/ 755 h 767"/>
                  <a:gd name="T60" fmla="*/ 255 w 399"/>
                  <a:gd name="T61" fmla="*/ 759 h 767"/>
                  <a:gd name="T62" fmla="*/ 249 w 399"/>
                  <a:gd name="T63" fmla="*/ 767 h 767"/>
                  <a:gd name="T64" fmla="*/ 245 w 399"/>
                  <a:gd name="T65" fmla="*/ 733 h 767"/>
                  <a:gd name="T66" fmla="*/ 234 w 399"/>
                  <a:gd name="T67" fmla="*/ 695 h 767"/>
                  <a:gd name="T68" fmla="*/ 219 w 399"/>
                  <a:gd name="T69" fmla="*/ 670 h 767"/>
                  <a:gd name="T70" fmla="*/ 191 w 399"/>
                  <a:gd name="T71" fmla="*/ 599 h 767"/>
                  <a:gd name="T72" fmla="*/ 169 w 399"/>
                  <a:gd name="T73" fmla="*/ 559 h 767"/>
                  <a:gd name="T74" fmla="*/ 110 w 399"/>
                  <a:gd name="T75" fmla="*/ 463 h 767"/>
                  <a:gd name="T76" fmla="*/ 115 w 399"/>
                  <a:gd name="T77" fmla="*/ 408 h 767"/>
                  <a:gd name="T78" fmla="*/ 124 w 399"/>
                  <a:gd name="T79" fmla="*/ 332 h 767"/>
                  <a:gd name="T80" fmla="*/ 122 w 399"/>
                  <a:gd name="T81" fmla="*/ 263 h 767"/>
                  <a:gd name="T82" fmla="*/ 61 w 399"/>
                  <a:gd name="T83" fmla="*/ 252 h 767"/>
                  <a:gd name="T84" fmla="*/ 56 w 399"/>
                  <a:gd name="T85" fmla="*/ 206 h 767"/>
                  <a:gd name="T86" fmla="*/ 46 w 399"/>
                  <a:gd name="T87" fmla="*/ 210 h 767"/>
                  <a:gd name="T88" fmla="*/ 33 w 399"/>
                  <a:gd name="T89" fmla="*/ 170 h 767"/>
                  <a:gd name="T90" fmla="*/ 21 w 399"/>
                  <a:gd name="T91" fmla="*/ 145 h 767"/>
                  <a:gd name="T92" fmla="*/ 9 w 399"/>
                  <a:gd name="T93" fmla="*/ 121 h 767"/>
                  <a:gd name="T94" fmla="*/ 35 w 399"/>
                  <a:gd name="T95" fmla="*/ 83 h 767"/>
                  <a:gd name="T96" fmla="*/ 68 w 399"/>
                  <a:gd name="T97" fmla="*/ 18 h 767"/>
                  <a:gd name="T98" fmla="*/ 133 w 399"/>
                  <a:gd name="T99" fmla="*/ 10 h 767"/>
                  <a:gd name="T100" fmla="*/ 198 w 399"/>
                  <a:gd name="T101" fmla="*/ 15 h 767"/>
                  <a:gd name="T102" fmla="*/ 215 w 399"/>
                  <a:gd name="T103" fmla="*/ 52 h 767"/>
                  <a:gd name="T104" fmla="*/ 246 w 399"/>
                  <a:gd name="T105" fmla="*/ 95 h 767"/>
                  <a:gd name="T106" fmla="*/ 272 w 399"/>
                  <a:gd name="T107" fmla="*/ 93 h 767"/>
                  <a:gd name="T108" fmla="*/ 331 w 399"/>
                  <a:gd name="T109" fmla="*/ 110 h 76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99" h="767">
                    <a:moveTo>
                      <a:pt x="331" y="110"/>
                    </a:moveTo>
                    <a:lnTo>
                      <a:pt x="332" y="112"/>
                    </a:lnTo>
                    <a:lnTo>
                      <a:pt x="334" y="119"/>
                    </a:lnTo>
                    <a:lnTo>
                      <a:pt x="335" y="123"/>
                    </a:lnTo>
                    <a:lnTo>
                      <a:pt x="336" y="127"/>
                    </a:lnTo>
                    <a:lnTo>
                      <a:pt x="335" y="134"/>
                    </a:lnTo>
                    <a:lnTo>
                      <a:pt x="334" y="138"/>
                    </a:lnTo>
                    <a:lnTo>
                      <a:pt x="334" y="145"/>
                    </a:lnTo>
                    <a:lnTo>
                      <a:pt x="332" y="151"/>
                    </a:lnTo>
                    <a:lnTo>
                      <a:pt x="332" y="153"/>
                    </a:lnTo>
                    <a:lnTo>
                      <a:pt x="331" y="159"/>
                    </a:lnTo>
                    <a:lnTo>
                      <a:pt x="330" y="161"/>
                    </a:lnTo>
                    <a:lnTo>
                      <a:pt x="330" y="163"/>
                    </a:lnTo>
                    <a:lnTo>
                      <a:pt x="327" y="174"/>
                    </a:lnTo>
                    <a:lnTo>
                      <a:pt x="327" y="178"/>
                    </a:lnTo>
                    <a:lnTo>
                      <a:pt x="327" y="180"/>
                    </a:lnTo>
                    <a:lnTo>
                      <a:pt x="326" y="186"/>
                    </a:lnTo>
                    <a:lnTo>
                      <a:pt x="325" y="192"/>
                    </a:lnTo>
                    <a:lnTo>
                      <a:pt x="323" y="196"/>
                    </a:lnTo>
                    <a:lnTo>
                      <a:pt x="323" y="199"/>
                    </a:lnTo>
                    <a:lnTo>
                      <a:pt x="323" y="203"/>
                    </a:lnTo>
                    <a:lnTo>
                      <a:pt x="321" y="210"/>
                    </a:lnTo>
                    <a:lnTo>
                      <a:pt x="321" y="214"/>
                    </a:lnTo>
                    <a:lnTo>
                      <a:pt x="319" y="221"/>
                    </a:lnTo>
                    <a:lnTo>
                      <a:pt x="319" y="225"/>
                    </a:lnTo>
                    <a:lnTo>
                      <a:pt x="318" y="229"/>
                    </a:lnTo>
                    <a:lnTo>
                      <a:pt x="318" y="231"/>
                    </a:lnTo>
                    <a:lnTo>
                      <a:pt x="317" y="235"/>
                    </a:lnTo>
                    <a:lnTo>
                      <a:pt x="315" y="240"/>
                    </a:lnTo>
                    <a:lnTo>
                      <a:pt x="315" y="243"/>
                    </a:lnTo>
                    <a:lnTo>
                      <a:pt x="314" y="250"/>
                    </a:lnTo>
                    <a:lnTo>
                      <a:pt x="313" y="259"/>
                    </a:lnTo>
                    <a:lnTo>
                      <a:pt x="311" y="261"/>
                    </a:lnTo>
                    <a:lnTo>
                      <a:pt x="311" y="264"/>
                    </a:lnTo>
                    <a:lnTo>
                      <a:pt x="310" y="269"/>
                    </a:lnTo>
                    <a:lnTo>
                      <a:pt x="315" y="277"/>
                    </a:lnTo>
                    <a:lnTo>
                      <a:pt x="321" y="284"/>
                    </a:lnTo>
                    <a:lnTo>
                      <a:pt x="323" y="288"/>
                    </a:lnTo>
                    <a:lnTo>
                      <a:pt x="327" y="293"/>
                    </a:lnTo>
                    <a:lnTo>
                      <a:pt x="331" y="297"/>
                    </a:lnTo>
                    <a:lnTo>
                      <a:pt x="334" y="299"/>
                    </a:lnTo>
                    <a:lnTo>
                      <a:pt x="335" y="299"/>
                    </a:lnTo>
                    <a:lnTo>
                      <a:pt x="338" y="303"/>
                    </a:lnTo>
                    <a:lnTo>
                      <a:pt x="340" y="307"/>
                    </a:lnTo>
                    <a:lnTo>
                      <a:pt x="340" y="309"/>
                    </a:lnTo>
                    <a:lnTo>
                      <a:pt x="344" y="314"/>
                    </a:lnTo>
                    <a:lnTo>
                      <a:pt x="347" y="312"/>
                    </a:lnTo>
                    <a:lnTo>
                      <a:pt x="351" y="312"/>
                    </a:lnTo>
                    <a:lnTo>
                      <a:pt x="353" y="312"/>
                    </a:lnTo>
                    <a:lnTo>
                      <a:pt x="357" y="312"/>
                    </a:lnTo>
                    <a:lnTo>
                      <a:pt x="363" y="312"/>
                    </a:lnTo>
                    <a:lnTo>
                      <a:pt x="366" y="319"/>
                    </a:lnTo>
                    <a:lnTo>
                      <a:pt x="369" y="323"/>
                    </a:lnTo>
                    <a:lnTo>
                      <a:pt x="370" y="324"/>
                    </a:lnTo>
                    <a:lnTo>
                      <a:pt x="373" y="330"/>
                    </a:lnTo>
                    <a:lnTo>
                      <a:pt x="377" y="335"/>
                    </a:lnTo>
                    <a:lnTo>
                      <a:pt x="381" y="343"/>
                    </a:lnTo>
                    <a:lnTo>
                      <a:pt x="382" y="343"/>
                    </a:lnTo>
                    <a:lnTo>
                      <a:pt x="383" y="347"/>
                    </a:lnTo>
                    <a:lnTo>
                      <a:pt x="387" y="350"/>
                    </a:lnTo>
                    <a:lnTo>
                      <a:pt x="391" y="357"/>
                    </a:lnTo>
                    <a:lnTo>
                      <a:pt x="395" y="365"/>
                    </a:lnTo>
                    <a:lnTo>
                      <a:pt x="399" y="370"/>
                    </a:lnTo>
                    <a:lnTo>
                      <a:pt x="398" y="378"/>
                    </a:lnTo>
                    <a:lnTo>
                      <a:pt x="397" y="381"/>
                    </a:lnTo>
                    <a:lnTo>
                      <a:pt x="397" y="383"/>
                    </a:lnTo>
                    <a:lnTo>
                      <a:pt x="395" y="388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3" y="400"/>
                    </a:lnTo>
                    <a:lnTo>
                      <a:pt x="390" y="407"/>
                    </a:lnTo>
                    <a:lnTo>
                      <a:pt x="387" y="412"/>
                    </a:lnTo>
                    <a:lnTo>
                      <a:pt x="385" y="416"/>
                    </a:lnTo>
                    <a:lnTo>
                      <a:pt x="382" y="419"/>
                    </a:lnTo>
                    <a:lnTo>
                      <a:pt x="381" y="421"/>
                    </a:lnTo>
                    <a:lnTo>
                      <a:pt x="377" y="426"/>
                    </a:lnTo>
                    <a:lnTo>
                      <a:pt x="376" y="432"/>
                    </a:lnTo>
                    <a:lnTo>
                      <a:pt x="374" y="437"/>
                    </a:lnTo>
                    <a:lnTo>
                      <a:pt x="373" y="443"/>
                    </a:lnTo>
                    <a:lnTo>
                      <a:pt x="373" y="447"/>
                    </a:lnTo>
                    <a:lnTo>
                      <a:pt x="372" y="449"/>
                    </a:lnTo>
                    <a:lnTo>
                      <a:pt x="370" y="449"/>
                    </a:lnTo>
                    <a:lnTo>
                      <a:pt x="370" y="450"/>
                    </a:lnTo>
                    <a:lnTo>
                      <a:pt x="369" y="450"/>
                    </a:lnTo>
                    <a:lnTo>
                      <a:pt x="364" y="451"/>
                    </a:lnTo>
                    <a:lnTo>
                      <a:pt x="363" y="451"/>
                    </a:lnTo>
                    <a:lnTo>
                      <a:pt x="361" y="451"/>
                    </a:lnTo>
                    <a:lnTo>
                      <a:pt x="355" y="450"/>
                    </a:lnTo>
                    <a:lnTo>
                      <a:pt x="347" y="450"/>
                    </a:lnTo>
                    <a:lnTo>
                      <a:pt x="342" y="450"/>
                    </a:lnTo>
                    <a:lnTo>
                      <a:pt x="335" y="451"/>
                    </a:lnTo>
                    <a:lnTo>
                      <a:pt x="334" y="451"/>
                    </a:lnTo>
                    <a:lnTo>
                      <a:pt x="328" y="454"/>
                    </a:lnTo>
                    <a:lnTo>
                      <a:pt x="322" y="455"/>
                    </a:lnTo>
                    <a:lnTo>
                      <a:pt x="317" y="456"/>
                    </a:lnTo>
                    <a:lnTo>
                      <a:pt x="315" y="456"/>
                    </a:lnTo>
                    <a:lnTo>
                      <a:pt x="313" y="458"/>
                    </a:lnTo>
                    <a:lnTo>
                      <a:pt x="314" y="462"/>
                    </a:lnTo>
                    <a:lnTo>
                      <a:pt x="317" y="467"/>
                    </a:lnTo>
                    <a:lnTo>
                      <a:pt x="318" y="472"/>
                    </a:lnTo>
                    <a:lnTo>
                      <a:pt x="321" y="477"/>
                    </a:lnTo>
                    <a:lnTo>
                      <a:pt x="322" y="483"/>
                    </a:lnTo>
                    <a:lnTo>
                      <a:pt x="323" y="487"/>
                    </a:lnTo>
                    <a:lnTo>
                      <a:pt x="325" y="489"/>
                    </a:lnTo>
                    <a:lnTo>
                      <a:pt x="326" y="492"/>
                    </a:lnTo>
                    <a:lnTo>
                      <a:pt x="326" y="494"/>
                    </a:lnTo>
                    <a:lnTo>
                      <a:pt x="326" y="501"/>
                    </a:lnTo>
                    <a:lnTo>
                      <a:pt x="326" y="504"/>
                    </a:lnTo>
                    <a:lnTo>
                      <a:pt x="326" y="505"/>
                    </a:lnTo>
                    <a:lnTo>
                      <a:pt x="327" y="510"/>
                    </a:lnTo>
                    <a:lnTo>
                      <a:pt x="328" y="518"/>
                    </a:lnTo>
                    <a:lnTo>
                      <a:pt x="330" y="523"/>
                    </a:lnTo>
                    <a:lnTo>
                      <a:pt x="331" y="527"/>
                    </a:lnTo>
                    <a:lnTo>
                      <a:pt x="332" y="532"/>
                    </a:lnTo>
                    <a:lnTo>
                      <a:pt x="332" y="534"/>
                    </a:lnTo>
                    <a:lnTo>
                      <a:pt x="334" y="536"/>
                    </a:lnTo>
                    <a:lnTo>
                      <a:pt x="336" y="540"/>
                    </a:lnTo>
                    <a:lnTo>
                      <a:pt x="340" y="547"/>
                    </a:lnTo>
                    <a:lnTo>
                      <a:pt x="343" y="551"/>
                    </a:lnTo>
                    <a:lnTo>
                      <a:pt x="347" y="557"/>
                    </a:lnTo>
                    <a:lnTo>
                      <a:pt x="347" y="563"/>
                    </a:lnTo>
                    <a:lnTo>
                      <a:pt x="347" y="569"/>
                    </a:lnTo>
                    <a:lnTo>
                      <a:pt x="348" y="573"/>
                    </a:lnTo>
                    <a:lnTo>
                      <a:pt x="351" y="576"/>
                    </a:lnTo>
                    <a:lnTo>
                      <a:pt x="353" y="580"/>
                    </a:lnTo>
                    <a:lnTo>
                      <a:pt x="355" y="582"/>
                    </a:lnTo>
                    <a:lnTo>
                      <a:pt x="356" y="589"/>
                    </a:lnTo>
                    <a:lnTo>
                      <a:pt x="357" y="593"/>
                    </a:lnTo>
                    <a:lnTo>
                      <a:pt x="357" y="598"/>
                    </a:lnTo>
                    <a:lnTo>
                      <a:pt x="357" y="602"/>
                    </a:lnTo>
                    <a:lnTo>
                      <a:pt x="357" y="604"/>
                    </a:lnTo>
                    <a:lnTo>
                      <a:pt x="357" y="611"/>
                    </a:lnTo>
                    <a:lnTo>
                      <a:pt x="356" y="615"/>
                    </a:lnTo>
                    <a:lnTo>
                      <a:pt x="356" y="621"/>
                    </a:lnTo>
                    <a:lnTo>
                      <a:pt x="353" y="627"/>
                    </a:lnTo>
                    <a:lnTo>
                      <a:pt x="351" y="631"/>
                    </a:lnTo>
                    <a:lnTo>
                      <a:pt x="348" y="636"/>
                    </a:lnTo>
                    <a:lnTo>
                      <a:pt x="347" y="637"/>
                    </a:lnTo>
                    <a:lnTo>
                      <a:pt x="344" y="640"/>
                    </a:lnTo>
                    <a:lnTo>
                      <a:pt x="342" y="642"/>
                    </a:lnTo>
                    <a:lnTo>
                      <a:pt x="342" y="646"/>
                    </a:lnTo>
                    <a:lnTo>
                      <a:pt x="342" y="649"/>
                    </a:lnTo>
                    <a:lnTo>
                      <a:pt x="342" y="654"/>
                    </a:lnTo>
                    <a:lnTo>
                      <a:pt x="342" y="655"/>
                    </a:lnTo>
                    <a:lnTo>
                      <a:pt x="343" y="661"/>
                    </a:lnTo>
                    <a:lnTo>
                      <a:pt x="343" y="665"/>
                    </a:lnTo>
                    <a:lnTo>
                      <a:pt x="344" y="669"/>
                    </a:lnTo>
                    <a:lnTo>
                      <a:pt x="345" y="676"/>
                    </a:lnTo>
                    <a:lnTo>
                      <a:pt x="344" y="684"/>
                    </a:lnTo>
                    <a:lnTo>
                      <a:pt x="343" y="688"/>
                    </a:lnTo>
                    <a:lnTo>
                      <a:pt x="342" y="692"/>
                    </a:lnTo>
                    <a:lnTo>
                      <a:pt x="340" y="699"/>
                    </a:lnTo>
                    <a:lnTo>
                      <a:pt x="340" y="701"/>
                    </a:lnTo>
                    <a:lnTo>
                      <a:pt x="339" y="701"/>
                    </a:lnTo>
                    <a:lnTo>
                      <a:pt x="339" y="703"/>
                    </a:lnTo>
                    <a:lnTo>
                      <a:pt x="336" y="709"/>
                    </a:lnTo>
                    <a:lnTo>
                      <a:pt x="334" y="714"/>
                    </a:lnTo>
                    <a:lnTo>
                      <a:pt x="332" y="717"/>
                    </a:lnTo>
                    <a:lnTo>
                      <a:pt x="328" y="721"/>
                    </a:lnTo>
                    <a:lnTo>
                      <a:pt x="325" y="724"/>
                    </a:lnTo>
                    <a:lnTo>
                      <a:pt x="322" y="727"/>
                    </a:lnTo>
                    <a:lnTo>
                      <a:pt x="321" y="730"/>
                    </a:lnTo>
                    <a:lnTo>
                      <a:pt x="319" y="733"/>
                    </a:lnTo>
                    <a:lnTo>
                      <a:pt x="317" y="737"/>
                    </a:lnTo>
                    <a:lnTo>
                      <a:pt x="314" y="738"/>
                    </a:lnTo>
                    <a:lnTo>
                      <a:pt x="309" y="742"/>
                    </a:lnTo>
                    <a:lnTo>
                      <a:pt x="304" y="745"/>
                    </a:lnTo>
                    <a:lnTo>
                      <a:pt x="302" y="746"/>
                    </a:lnTo>
                    <a:lnTo>
                      <a:pt x="298" y="750"/>
                    </a:lnTo>
                    <a:lnTo>
                      <a:pt x="296" y="752"/>
                    </a:lnTo>
                    <a:lnTo>
                      <a:pt x="294" y="755"/>
                    </a:lnTo>
                    <a:lnTo>
                      <a:pt x="293" y="755"/>
                    </a:lnTo>
                    <a:lnTo>
                      <a:pt x="292" y="756"/>
                    </a:lnTo>
                    <a:lnTo>
                      <a:pt x="288" y="754"/>
                    </a:lnTo>
                    <a:lnTo>
                      <a:pt x="284" y="755"/>
                    </a:lnTo>
                    <a:lnTo>
                      <a:pt x="277" y="756"/>
                    </a:lnTo>
                    <a:lnTo>
                      <a:pt x="276" y="755"/>
                    </a:lnTo>
                    <a:lnTo>
                      <a:pt x="275" y="755"/>
                    </a:lnTo>
                    <a:lnTo>
                      <a:pt x="273" y="754"/>
                    </a:lnTo>
                    <a:lnTo>
                      <a:pt x="270" y="752"/>
                    </a:lnTo>
                    <a:lnTo>
                      <a:pt x="268" y="751"/>
                    </a:lnTo>
                    <a:lnTo>
                      <a:pt x="263" y="754"/>
                    </a:lnTo>
                    <a:lnTo>
                      <a:pt x="262" y="755"/>
                    </a:lnTo>
                    <a:lnTo>
                      <a:pt x="260" y="756"/>
                    </a:lnTo>
                    <a:lnTo>
                      <a:pt x="260" y="758"/>
                    </a:lnTo>
                    <a:lnTo>
                      <a:pt x="259" y="759"/>
                    </a:lnTo>
                    <a:lnTo>
                      <a:pt x="258" y="759"/>
                    </a:lnTo>
                    <a:lnTo>
                      <a:pt x="255" y="759"/>
                    </a:lnTo>
                    <a:lnTo>
                      <a:pt x="255" y="760"/>
                    </a:lnTo>
                    <a:lnTo>
                      <a:pt x="255" y="762"/>
                    </a:lnTo>
                    <a:lnTo>
                      <a:pt x="255" y="763"/>
                    </a:lnTo>
                    <a:lnTo>
                      <a:pt x="253" y="764"/>
                    </a:lnTo>
                    <a:lnTo>
                      <a:pt x="249" y="767"/>
                    </a:lnTo>
                    <a:lnTo>
                      <a:pt x="247" y="759"/>
                    </a:lnTo>
                    <a:lnTo>
                      <a:pt x="246" y="754"/>
                    </a:lnTo>
                    <a:lnTo>
                      <a:pt x="246" y="752"/>
                    </a:lnTo>
                    <a:lnTo>
                      <a:pt x="245" y="745"/>
                    </a:lnTo>
                    <a:lnTo>
                      <a:pt x="247" y="743"/>
                    </a:lnTo>
                    <a:lnTo>
                      <a:pt x="245" y="733"/>
                    </a:lnTo>
                    <a:lnTo>
                      <a:pt x="251" y="720"/>
                    </a:lnTo>
                    <a:lnTo>
                      <a:pt x="249" y="718"/>
                    </a:lnTo>
                    <a:lnTo>
                      <a:pt x="249" y="710"/>
                    </a:lnTo>
                    <a:lnTo>
                      <a:pt x="245" y="712"/>
                    </a:lnTo>
                    <a:lnTo>
                      <a:pt x="241" y="699"/>
                    </a:lnTo>
                    <a:lnTo>
                      <a:pt x="236" y="696"/>
                    </a:lnTo>
                    <a:lnTo>
                      <a:pt x="234" y="695"/>
                    </a:lnTo>
                    <a:lnTo>
                      <a:pt x="220" y="680"/>
                    </a:lnTo>
                    <a:lnTo>
                      <a:pt x="220" y="678"/>
                    </a:lnTo>
                    <a:lnTo>
                      <a:pt x="219" y="676"/>
                    </a:lnTo>
                    <a:lnTo>
                      <a:pt x="217" y="676"/>
                    </a:lnTo>
                    <a:lnTo>
                      <a:pt x="219" y="671"/>
                    </a:lnTo>
                    <a:lnTo>
                      <a:pt x="219" y="670"/>
                    </a:lnTo>
                    <a:lnTo>
                      <a:pt x="220" y="665"/>
                    </a:lnTo>
                    <a:lnTo>
                      <a:pt x="221" y="657"/>
                    </a:lnTo>
                    <a:lnTo>
                      <a:pt x="222" y="655"/>
                    </a:lnTo>
                    <a:lnTo>
                      <a:pt x="222" y="652"/>
                    </a:lnTo>
                    <a:lnTo>
                      <a:pt x="212" y="644"/>
                    </a:lnTo>
                    <a:lnTo>
                      <a:pt x="200" y="628"/>
                    </a:lnTo>
                    <a:lnTo>
                      <a:pt x="191" y="599"/>
                    </a:lnTo>
                    <a:lnTo>
                      <a:pt x="183" y="593"/>
                    </a:lnTo>
                    <a:lnTo>
                      <a:pt x="179" y="589"/>
                    </a:lnTo>
                    <a:lnTo>
                      <a:pt x="178" y="587"/>
                    </a:lnTo>
                    <a:lnTo>
                      <a:pt x="175" y="586"/>
                    </a:lnTo>
                    <a:lnTo>
                      <a:pt x="177" y="570"/>
                    </a:lnTo>
                    <a:lnTo>
                      <a:pt x="169" y="559"/>
                    </a:lnTo>
                    <a:lnTo>
                      <a:pt x="156" y="540"/>
                    </a:lnTo>
                    <a:lnTo>
                      <a:pt x="133" y="518"/>
                    </a:lnTo>
                    <a:lnTo>
                      <a:pt x="119" y="511"/>
                    </a:lnTo>
                    <a:lnTo>
                      <a:pt x="114" y="498"/>
                    </a:lnTo>
                    <a:lnTo>
                      <a:pt x="118" y="485"/>
                    </a:lnTo>
                    <a:lnTo>
                      <a:pt x="112" y="470"/>
                    </a:lnTo>
                    <a:lnTo>
                      <a:pt x="110" y="463"/>
                    </a:lnTo>
                    <a:lnTo>
                      <a:pt x="88" y="441"/>
                    </a:lnTo>
                    <a:lnTo>
                      <a:pt x="85" y="433"/>
                    </a:lnTo>
                    <a:lnTo>
                      <a:pt x="89" y="432"/>
                    </a:lnTo>
                    <a:lnTo>
                      <a:pt x="92" y="432"/>
                    </a:lnTo>
                    <a:lnTo>
                      <a:pt x="92" y="430"/>
                    </a:lnTo>
                    <a:lnTo>
                      <a:pt x="102" y="428"/>
                    </a:lnTo>
                    <a:lnTo>
                      <a:pt x="115" y="408"/>
                    </a:lnTo>
                    <a:lnTo>
                      <a:pt x="126" y="391"/>
                    </a:lnTo>
                    <a:lnTo>
                      <a:pt x="127" y="388"/>
                    </a:lnTo>
                    <a:lnTo>
                      <a:pt x="140" y="382"/>
                    </a:lnTo>
                    <a:lnTo>
                      <a:pt x="141" y="382"/>
                    </a:lnTo>
                    <a:lnTo>
                      <a:pt x="140" y="381"/>
                    </a:lnTo>
                    <a:lnTo>
                      <a:pt x="128" y="341"/>
                    </a:lnTo>
                    <a:lnTo>
                      <a:pt x="124" y="332"/>
                    </a:lnTo>
                    <a:lnTo>
                      <a:pt x="123" y="326"/>
                    </a:lnTo>
                    <a:lnTo>
                      <a:pt x="127" y="319"/>
                    </a:lnTo>
                    <a:lnTo>
                      <a:pt x="127" y="318"/>
                    </a:lnTo>
                    <a:lnTo>
                      <a:pt x="122" y="292"/>
                    </a:lnTo>
                    <a:lnTo>
                      <a:pt x="122" y="281"/>
                    </a:lnTo>
                    <a:lnTo>
                      <a:pt x="122" y="263"/>
                    </a:lnTo>
                    <a:lnTo>
                      <a:pt x="115" y="254"/>
                    </a:lnTo>
                    <a:lnTo>
                      <a:pt x="103" y="259"/>
                    </a:lnTo>
                    <a:lnTo>
                      <a:pt x="102" y="260"/>
                    </a:lnTo>
                    <a:lnTo>
                      <a:pt x="92" y="272"/>
                    </a:lnTo>
                    <a:lnTo>
                      <a:pt x="78" y="259"/>
                    </a:lnTo>
                    <a:lnTo>
                      <a:pt x="65" y="254"/>
                    </a:lnTo>
                    <a:lnTo>
                      <a:pt x="61" y="252"/>
                    </a:lnTo>
                    <a:lnTo>
                      <a:pt x="50" y="247"/>
                    </a:lnTo>
                    <a:lnTo>
                      <a:pt x="59" y="226"/>
                    </a:lnTo>
                    <a:lnTo>
                      <a:pt x="65" y="214"/>
                    </a:lnTo>
                    <a:lnTo>
                      <a:pt x="65" y="213"/>
                    </a:lnTo>
                    <a:lnTo>
                      <a:pt x="61" y="210"/>
                    </a:lnTo>
                    <a:lnTo>
                      <a:pt x="60" y="209"/>
                    </a:lnTo>
                    <a:lnTo>
                      <a:pt x="56" y="206"/>
                    </a:lnTo>
                    <a:lnTo>
                      <a:pt x="54" y="205"/>
                    </a:lnTo>
                    <a:lnTo>
                      <a:pt x="48" y="205"/>
                    </a:lnTo>
                    <a:lnTo>
                      <a:pt x="47" y="204"/>
                    </a:lnTo>
                    <a:lnTo>
                      <a:pt x="47" y="208"/>
                    </a:lnTo>
                    <a:lnTo>
                      <a:pt x="47" y="210"/>
                    </a:lnTo>
                    <a:lnTo>
                      <a:pt x="47" y="212"/>
                    </a:lnTo>
                    <a:lnTo>
                      <a:pt x="46" y="210"/>
                    </a:lnTo>
                    <a:lnTo>
                      <a:pt x="26" y="204"/>
                    </a:lnTo>
                    <a:lnTo>
                      <a:pt x="30" y="192"/>
                    </a:lnTo>
                    <a:lnTo>
                      <a:pt x="29" y="178"/>
                    </a:lnTo>
                    <a:lnTo>
                      <a:pt x="27" y="176"/>
                    </a:lnTo>
                    <a:lnTo>
                      <a:pt x="27" y="175"/>
                    </a:lnTo>
                    <a:lnTo>
                      <a:pt x="33" y="170"/>
                    </a:lnTo>
                    <a:lnTo>
                      <a:pt x="33" y="168"/>
                    </a:lnTo>
                    <a:lnTo>
                      <a:pt x="39" y="167"/>
                    </a:lnTo>
                    <a:lnTo>
                      <a:pt x="39" y="165"/>
                    </a:lnTo>
                    <a:lnTo>
                      <a:pt x="38" y="162"/>
                    </a:lnTo>
                    <a:lnTo>
                      <a:pt x="35" y="159"/>
                    </a:lnTo>
                    <a:lnTo>
                      <a:pt x="25" y="149"/>
                    </a:lnTo>
                    <a:lnTo>
                      <a:pt x="21" y="145"/>
                    </a:lnTo>
                    <a:lnTo>
                      <a:pt x="8" y="140"/>
                    </a:lnTo>
                    <a:lnTo>
                      <a:pt x="1" y="129"/>
                    </a:lnTo>
                    <a:lnTo>
                      <a:pt x="0" y="128"/>
                    </a:lnTo>
                    <a:lnTo>
                      <a:pt x="8" y="124"/>
                    </a:lnTo>
                    <a:lnTo>
                      <a:pt x="9" y="123"/>
                    </a:lnTo>
                    <a:lnTo>
                      <a:pt x="9" y="121"/>
                    </a:lnTo>
                    <a:lnTo>
                      <a:pt x="12" y="119"/>
                    </a:lnTo>
                    <a:lnTo>
                      <a:pt x="18" y="110"/>
                    </a:lnTo>
                    <a:lnTo>
                      <a:pt x="27" y="102"/>
                    </a:lnTo>
                    <a:lnTo>
                      <a:pt x="37" y="91"/>
                    </a:lnTo>
                    <a:lnTo>
                      <a:pt x="33" y="87"/>
                    </a:lnTo>
                    <a:lnTo>
                      <a:pt x="35" y="83"/>
                    </a:lnTo>
                    <a:lnTo>
                      <a:pt x="42" y="89"/>
                    </a:lnTo>
                    <a:lnTo>
                      <a:pt x="47" y="86"/>
                    </a:lnTo>
                    <a:lnTo>
                      <a:pt x="50" y="74"/>
                    </a:lnTo>
                    <a:lnTo>
                      <a:pt x="68" y="6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8" y="18"/>
                    </a:lnTo>
                    <a:lnTo>
                      <a:pt x="76" y="6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1" y="0"/>
                    </a:lnTo>
                    <a:lnTo>
                      <a:pt x="133" y="10"/>
                    </a:lnTo>
                    <a:lnTo>
                      <a:pt x="143" y="7"/>
                    </a:lnTo>
                    <a:lnTo>
                      <a:pt x="150" y="17"/>
                    </a:lnTo>
                    <a:lnTo>
                      <a:pt x="158" y="7"/>
                    </a:lnTo>
                    <a:lnTo>
                      <a:pt x="174" y="4"/>
                    </a:lnTo>
                    <a:lnTo>
                      <a:pt x="196" y="14"/>
                    </a:lnTo>
                    <a:lnTo>
                      <a:pt x="198" y="15"/>
                    </a:lnTo>
                    <a:lnTo>
                      <a:pt x="201" y="19"/>
                    </a:lnTo>
                    <a:lnTo>
                      <a:pt x="203" y="23"/>
                    </a:lnTo>
                    <a:lnTo>
                      <a:pt x="205" y="35"/>
                    </a:lnTo>
                    <a:lnTo>
                      <a:pt x="205" y="38"/>
                    </a:lnTo>
                    <a:lnTo>
                      <a:pt x="211" y="40"/>
                    </a:lnTo>
                    <a:lnTo>
                      <a:pt x="212" y="49"/>
                    </a:lnTo>
                    <a:lnTo>
                      <a:pt x="215" y="52"/>
                    </a:lnTo>
                    <a:lnTo>
                      <a:pt x="219" y="53"/>
                    </a:lnTo>
                    <a:lnTo>
                      <a:pt x="221" y="55"/>
                    </a:lnTo>
                    <a:lnTo>
                      <a:pt x="221" y="56"/>
                    </a:lnTo>
                    <a:lnTo>
                      <a:pt x="233" y="69"/>
                    </a:lnTo>
                    <a:lnTo>
                      <a:pt x="238" y="76"/>
                    </a:lnTo>
                    <a:lnTo>
                      <a:pt x="246" y="95"/>
                    </a:lnTo>
                    <a:lnTo>
                      <a:pt x="253" y="94"/>
                    </a:lnTo>
                    <a:lnTo>
                      <a:pt x="259" y="93"/>
                    </a:lnTo>
                    <a:lnTo>
                      <a:pt x="260" y="93"/>
                    </a:lnTo>
                    <a:lnTo>
                      <a:pt x="262" y="100"/>
                    </a:lnTo>
                    <a:lnTo>
                      <a:pt x="266" y="102"/>
                    </a:lnTo>
                    <a:lnTo>
                      <a:pt x="267" y="100"/>
                    </a:lnTo>
                    <a:lnTo>
                      <a:pt x="272" y="93"/>
                    </a:lnTo>
                    <a:lnTo>
                      <a:pt x="281" y="95"/>
                    </a:lnTo>
                    <a:lnTo>
                      <a:pt x="289" y="98"/>
                    </a:lnTo>
                    <a:lnTo>
                      <a:pt x="297" y="100"/>
                    </a:lnTo>
                    <a:lnTo>
                      <a:pt x="298" y="102"/>
                    </a:lnTo>
                    <a:lnTo>
                      <a:pt x="306" y="104"/>
                    </a:lnTo>
                    <a:lnTo>
                      <a:pt x="317" y="115"/>
                    </a:lnTo>
                    <a:lnTo>
                      <a:pt x="331" y="11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6" name="Freeform 29"/>
              <p:cNvSpPr>
                <a:spLocks/>
              </p:cNvSpPr>
              <p:nvPr/>
            </p:nvSpPr>
            <p:spPr bwMode="auto">
              <a:xfrm>
                <a:off x="1907" y="2788"/>
                <a:ext cx="451" cy="614"/>
              </a:xfrm>
              <a:custGeom>
                <a:avLst/>
                <a:gdLst>
                  <a:gd name="T0" fmla="*/ 266 w 451"/>
                  <a:gd name="T1" fmla="*/ 29 h 614"/>
                  <a:gd name="T2" fmla="*/ 286 w 451"/>
                  <a:gd name="T3" fmla="*/ 42 h 614"/>
                  <a:gd name="T4" fmla="*/ 291 w 451"/>
                  <a:gd name="T5" fmla="*/ 55 h 614"/>
                  <a:gd name="T6" fmla="*/ 283 w 451"/>
                  <a:gd name="T7" fmla="*/ 63 h 614"/>
                  <a:gd name="T8" fmla="*/ 320 w 451"/>
                  <a:gd name="T9" fmla="*/ 96 h 614"/>
                  <a:gd name="T10" fmla="*/ 309 w 451"/>
                  <a:gd name="T11" fmla="*/ 109 h 614"/>
                  <a:gd name="T12" fmla="*/ 328 w 451"/>
                  <a:gd name="T13" fmla="*/ 144 h 614"/>
                  <a:gd name="T14" fmla="*/ 329 w 451"/>
                  <a:gd name="T15" fmla="*/ 138 h 614"/>
                  <a:gd name="T16" fmla="*/ 343 w 451"/>
                  <a:gd name="T17" fmla="*/ 144 h 614"/>
                  <a:gd name="T18" fmla="*/ 343 w 451"/>
                  <a:gd name="T19" fmla="*/ 186 h 614"/>
                  <a:gd name="T20" fmla="*/ 385 w 451"/>
                  <a:gd name="T21" fmla="*/ 193 h 614"/>
                  <a:gd name="T22" fmla="*/ 404 w 451"/>
                  <a:gd name="T23" fmla="*/ 226 h 614"/>
                  <a:gd name="T24" fmla="*/ 410 w 451"/>
                  <a:gd name="T25" fmla="*/ 275 h 614"/>
                  <a:gd name="T26" fmla="*/ 408 w 451"/>
                  <a:gd name="T27" fmla="*/ 325 h 614"/>
                  <a:gd name="T28" fmla="*/ 371 w 451"/>
                  <a:gd name="T29" fmla="*/ 366 h 614"/>
                  <a:gd name="T30" fmla="*/ 400 w 451"/>
                  <a:gd name="T31" fmla="*/ 419 h 614"/>
                  <a:gd name="T32" fmla="*/ 451 w 451"/>
                  <a:gd name="T33" fmla="*/ 493 h 614"/>
                  <a:gd name="T34" fmla="*/ 439 w 451"/>
                  <a:gd name="T35" fmla="*/ 516 h 614"/>
                  <a:gd name="T36" fmla="*/ 393 w 451"/>
                  <a:gd name="T37" fmla="*/ 511 h 614"/>
                  <a:gd name="T38" fmla="*/ 405 w 451"/>
                  <a:gd name="T39" fmla="*/ 537 h 614"/>
                  <a:gd name="T40" fmla="*/ 404 w 451"/>
                  <a:gd name="T41" fmla="*/ 578 h 614"/>
                  <a:gd name="T42" fmla="*/ 393 w 451"/>
                  <a:gd name="T43" fmla="*/ 608 h 614"/>
                  <a:gd name="T44" fmla="*/ 388 w 451"/>
                  <a:gd name="T45" fmla="*/ 608 h 614"/>
                  <a:gd name="T46" fmla="*/ 371 w 451"/>
                  <a:gd name="T47" fmla="*/ 614 h 614"/>
                  <a:gd name="T48" fmla="*/ 343 w 451"/>
                  <a:gd name="T49" fmla="*/ 588 h 614"/>
                  <a:gd name="T50" fmla="*/ 334 w 451"/>
                  <a:gd name="T51" fmla="*/ 580 h 614"/>
                  <a:gd name="T52" fmla="*/ 307 w 451"/>
                  <a:gd name="T53" fmla="*/ 477 h 614"/>
                  <a:gd name="T54" fmla="*/ 288 w 451"/>
                  <a:gd name="T55" fmla="*/ 486 h 614"/>
                  <a:gd name="T56" fmla="*/ 274 w 451"/>
                  <a:gd name="T57" fmla="*/ 506 h 614"/>
                  <a:gd name="T58" fmla="*/ 271 w 451"/>
                  <a:gd name="T59" fmla="*/ 519 h 614"/>
                  <a:gd name="T60" fmla="*/ 232 w 451"/>
                  <a:gd name="T61" fmla="*/ 498 h 614"/>
                  <a:gd name="T62" fmla="*/ 215 w 451"/>
                  <a:gd name="T63" fmla="*/ 451 h 614"/>
                  <a:gd name="T64" fmla="*/ 195 w 451"/>
                  <a:gd name="T65" fmla="*/ 423 h 614"/>
                  <a:gd name="T66" fmla="*/ 158 w 451"/>
                  <a:gd name="T67" fmla="*/ 393 h 614"/>
                  <a:gd name="T68" fmla="*/ 130 w 451"/>
                  <a:gd name="T69" fmla="*/ 370 h 614"/>
                  <a:gd name="T70" fmla="*/ 72 w 451"/>
                  <a:gd name="T71" fmla="*/ 328 h 614"/>
                  <a:gd name="T72" fmla="*/ 63 w 451"/>
                  <a:gd name="T73" fmla="*/ 308 h 614"/>
                  <a:gd name="T74" fmla="*/ 76 w 451"/>
                  <a:gd name="T75" fmla="*/ 286 h 614"/>
                  <a:gd name="T76" fmla="*/ 93 w 451"/>
                  <a:gd name="T77" fmla="*/ 269 h 614"/>
                  <a:gd name="T78" fmla="*/ 89 w 451"/>
                  <a:gd name="T79" fmla="*/ 243 h 614"/>
                  <a:gd name="T80" fmla="*/ 101 w 451"/>
                  <a:gd name="T81" fmla="*/ 218 h 614"/>
                  <a:gd name="T82" fmla="*/ 83 w 451"/>
                  <a:gd name="T83" fmla="*/ 219 h 614"/>
                  <a:gd name="T84" fmla="*/ 59 w 451"/>
                  <a:gd name="T85" fmla="*/ 174 h 614"/>
                  <a:gd name="T86" fmla="*/ 37 w 451"/>
                  <a:gd name="T87" fmla="*/ 154 h 614"/>
                  <a:gd name="T88" fmla="*/ 4 w 451"/>
                  <a:gd name="T89" fmla="*/ 121 h 614"/>
                  <a:gd name="T90" fmla="*/ 4 w 451"/>
                  <a:gd name="T91" fmla="*/ 96 h 614"/>
                  <a:gd name="T92" fmla="*/ 0 w 451"/>
                  <a:gd name="T93" fmla="*/ 72 h 614"/>
                  <a:gd name="T94" fmla="*/ 38 w 451"/>
                  <a:gd name="T95" fmla="*/ 63 h 614"/>
                  <a:gd name="T96" fmla="*/ 54 w 451"/>
                  <a:gd name="T97" fmla="*/ 38 h 614"/>
                  <a:gd name="T98" fmla="*/ 100 w 451"/>
                  <a:gd name="T99" fmla="*/ 25 h 614"/>
                  <a:gd name="T100" fmla="*/ 116 w 451"/>
                  <a:gd name="T101" fmla="*/ 7 h 614"/>
                  <a:gd name="T102" fmla="*/ 206 w 451"/>
                  <a:gd name="T103" fmla="*/ 10 h 6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451" h="614">
                    <a:moveTo>
                      <a:pt x="222" y="6"/>
                    </a:moveTo>
                    <a:lnTo>
                      <a:pt x="239" y="15"/>
                    </a:lnTo>
                    <a:lnTo>
                      <a:pt x="240" y="16"/>
                    </a:lnTo>
                    <a:lnTo>
                      <a:pt x="264" y="28"/>
                    </a:lnTo>
                    <a:lnTo>
                      <a:pt x="266" y="29"/>
                    </a:lnTo>
                    <a:lnTo>
                      <a:pt x="271" y="32"/>
                    </a:lnTo>
                    <a:lnTo>
                      <a:pt x="279" y="38"/>
                    </a:lnTo>
                    <a:lnTo>
                      <a:pt x="281" y="38"/>
                    </a:lnTo>
                    <a:lnTo>
                      <a:pt x="285" y="41"/>
                    </a:lnTo>
                    <a:lnTo>
                      <a:pt x="286" y="42"/>
                    </a:lnTo>
                    <a:lnTo>
                      <a:pt x="309" y="36"/>
                    </a:lnTo>
                    <a:lnTo>
                      <a:pt x="300" y="44"/>
                    </a:lnTo>
                    <a:lnTo>
                      <a:pt x="294" y="53"/>
                    </a:lnTo>
                    <a:lnTo>
                      <a:pt x="291" y="55"/>
                    </a:lnTo>
                    <a:lnTo>
                      <a:pt x="291" y="57"/>
                    </a:lnTo>
                    <a:lnTo>
                      <a:pt x="290" y="58"/>
                    </a:lnTo>
                    <a:lnTo>
                      <a:pt x="282" y="62"/>
                    </a:lnTo>
                    <a:lnTo>
                      <a:pt x="283" y="63"/>
                    </a:lnTo>
                    <a:lnTo>
                      <a:pt x="290" y="74"/>
                    </a:lnTo>
                    <a:lnTo>
                      <a:pt x="303" y="79"/>
                    </a:lnTo>
                    <a:lnTo>
                      <a:pt x="307" y="83"/>
                    </a:lnTo>
                    <a:lnTo>
                      <a:pt x="317" y="93"/>
                    </a:lnTo>
                    <a:lnTo>
                      <a:pt x="320" y="96"/>
                    </a:lnTo>
                    <a:lnTo>
                      <a:pt x="321" y="99"/>
                    </a:lnTo>
                    <a:lnTo>
                      <a:pt x="321" y="101"/>
                    </a:lnTo>
                    <a:lnTo>
                      <a:pt x="315" y="102"/>
                    </a:lnTo>
                    <a:lnTo>
                      <a:pt x="315" y="104"/>
                    </a:lnTo>
                    <a:lnTo>
                      <a:pt x="309" y="109"/>
                    </a:lnTo>
                    <a:lnTo>
                      <a:pt x="309" y="110"/>
                    </a:lnTo>
                    <a:lnTo>
                      <a:pt x="311" y="112"/>
                    </a:lnTo>
                    <a:lnTo>
                      <a:pt x="312" y="126"/>
                    </a:lnTo>
                    <a:lnTo>
                      <a:pt x="308" y="138"/>
                    </a:lnTo>
                    <a:lnTo>
                      <a:pt x="328" y="144"/>
                    </a:lnTo>
                    <a:lnTo>
                      <a:pt x="329" y="146"/>
                    </a:lnTo>
                    <a:lnTo>
                      <a:pt x="329" y="144"/>
                    </a:lnTo>
                    <a:lnTo>
                      <a:pt x="329" y="142"/>
                    </a:lnTo>
                    <a:lnTo>
                      <a:pt x="329" y="138"/>
                    </a:lnTo>
                    <a:lnTo>
                      <a:pt x="330" y="139"/>
                    </a:lnTo>
                    <a:lnTo>
                      <a:pt x="336" y="139"/>
                    </a:lnTo>
                    <a:lnTo>
                      <a:pt x="338" y="140"/>
                    </a:lnTo>
                    <a:lnTo>
                      <a:pt x="342" y="143"/>
                    </a:lnTo>
                    <a:lnTo>
                      <a:pt x="343" y="144"/>
                    </a:lnTo>
                    <a:lnTo>
                      <a:pt x="347" y="147"/>
                    </a:lnTo>
                    <a:lnTo>
                      <a:pt x="347" y="148"/>
                    </a:lnTo>
                    <a:lnTo>
                      <a:pt x="341" y="160"/>
                    </a:lnTo>
                    <a:lnTo>
                      <a:pt x="332" y="181"/>
                    </a:lnTo>
                    <a:lnTo>
                      <a:pt x="343" y="186"/>
                    </a:lnTo>
                    <a:lnTo>
                      <a:pt x="347" y="188"/>
                    </a:lnTo>
                    <a:lnTo>
                      <a:pt x="360" y="193"/>
                    </a:lnTo>
                    <a:lnTo>
                      <a:pt x="374" y="206"/>
                    </a:lnTo>
                    <a:lnTo>
                      <a:pt x="384" y="194"/>
                    </a:lnTo>
                    <a:lnTo>
                      <a:pt x="385" y="193"/>
                    </a:lnTo>
                    <a:lnTo>
                      <a:pt x="397" y="188"/>
                    </a:lnTo>
                    <a:lnTo>
                      <a:pt x="404" y="197"/>
                    </a:lnTo>
                    <a:lnTo>
                      <a:pt x="404" y="215"/>
                    </a:lnTo>
                    <a:lnTo>
                      <a:pt x="404" y="226"/>
                    </a:lnTo>
                    <a:lnTo>
                      <a:pt x="409" y="252"/>
                    </a:lnTo>
                    <a:lnTo>
                      <a:pt x="409" y="253"/>
                    </a:lnTo>
                    <a:lnTo>
                      <a:pt x="405" y="260"/>
                    </a:lnTo>
                    <a:lnTo>
                      <a:pt x="406" y="266"/>
                    </a:lnTo>
                    <a:lnTo>
                      <a:pt x="410" y="275"/>
                    </a:lnTo>
                    <a:lnTo>
                      <a:pt x="422" y="315"/>
                    </a:lnTo>
                    <a:lnTo>
                      <a:pt x="423" y="316"/>
                    </a:lnTo>
                    <a:lnTo>
                      <a:pt x="422" y="316"/>
                    </a:lnTo>
                    <a:lnTo>
                      <a:pt x="409" y="322"/>
                    </a:lnTo>
                    <a:lnTo>
                      <a:pt x="408" y="325"/>
                    </a:lnTo>
                    <a:lnTo>
                      <a:pt x="397" y="342"/>
                    </a:lnTo>
                    <a:lnTo>
                      <a:pt x="384" y="362"/>
                    </a:lnTo>
                    <a:lnTo>
                      <a:pt x="374" y="364"/>
                    </a:lnTo>
                    <a:lnTo>
                      <a:pt x="374" y="366"/>
                    </a:lnTo>
                    <a:lnTo>
                      <a:pt x="371" y="366"/>
                    </a:lnTo>
                    <a:lnTo>
                      <a:pt x="367" y="367"/>
                    </a:lnTo>
                    <a:lnTo>
                      <a:pt x="370" y="375"/>
                    </a:lnTo>
                    <a:lnTo>
                      <a:pt x="392" y="397"/>
                    </a:lnTo>
                    <a:lnTo>
                      <a:pt x="394" y="404"/>
                    </a:lnTo>
                    <a:lnTo>
                      <a:pt x="400" y="419"/>
                    </a:lnTo>
                    <a:lnTo>
                      <a:pt x="396" y="432"/>
                    </a:lnTo>
                    <a:lnTo>
                      <a:pt x="401" y="445"/>
                    </a:lnTo>
                    <a:lnTo>
                      <a:pt x="415" y="452"/>
                    </a:lnTo>
                    <a:lnTo>
                      <a:pt x="438" y="474"/>
                    </a:lnTo>
                    <a:lnTo>
                      <a:pt x="451" y="493"/>
                    </a:lnTo>
                    <a:lnTo>
                      <a:pt x="449" y="497"/>
                    </a:lnTo>
                    <a:lnTo>
                      <a:pt x="448" y="498"/>
                    </a:lnTo>
                    <a:lnTo>
                      <a:pt x="444" y="502"/>
                    </a:lnTo>
                    <a:lnTo>
                      <a:pt x="443" y="515"/>
                    </a:lnTo>
                    <a:lnTo>
                      <a:pt x="439" y="516"/>
                    </a:lnTo>
                    <a:lnTo>
                      <a:pt x="423" y="523"/>
                    </a:lnTo>
                    <a:lnTo>
                      <a:pt x="421" y="525"/>
                    </a:lnTo>
                    <a:lnTo>
                      <a:pt x="419" y="527"/>
                    </a:lnTo>
                    <a:lnTo>
                      <a:pt x="398" y="520"/>
                    </a:lnTo>
                    <a:lnTo>
                      <a:pt x="393" y="511"/>
                    </a:lnTo>
                    <a:lnTo>
                      <a:pt x="392" y="514"/>
                    </a:lnTo>
                    <a:lnTo>
                      <a:pt x="389" y="520"/>
                    </a:lnTo>
                    <a:lnTo>
                      <a:pt x="391" y="529"/>
                    </a:lnTo>
                    <a:lnTo>
                      <a:pt x="385" y="535"/>
                    </a:lnTo>
                    <a:lnTo>
                      <a:pt x="405" y="537"/>
                    </a:lnTo>
                    <a:lnTo>
                      <a:pt x="415" y="546"/>
                    </a:lnTo>
                    <a:lnTo>
                      <a:pt x="414" y="552"/>
                    </a:lnTo>
                    <a:lnTo>
                      <a:pt x="418" y="559"/>
                    </a:lnTo>
                    <a:lnTo>
                      <a:pt x="409" y="569"/>
                    </a:lnTo>
                    <a:lnTo>
                      <a:pt x="404" y="578"/>
                    </a:lnTo>
                    <a:lnTo>
                      <a:pt x="397" y="589"/>
                    </a:lnTo>
                    <a:lnTo>
                      <a:pt x="394" y="601"/>
                    </a:lnTo>
                    <a:lnTo>
                      <a:pt x="396" y="601"/>
                    </a:lnTo>
                    <a:lnTo>
                      <a:pt x="394" y="605"/>
                    </a:lnTo>
                    <a:lnTo>
                      <a:pt x="393" y="608"/>
                    </a:lnTo>
                    <a:lnTo>
                      <a:pt x="393" y="609"/>
                    </a:lnTo>
                    <a:lnTo>
                      <a:pt x="393" y="610"/>
                    </a:lnTo>
                    <a:lnTo>
                      <a:pt x="389" y="609"/>
                    </a:lnTo>
                    <a:lnTo>
                      <a:pt x="388" y="609"/>
                    </a:lnTo>
                    <a:lnTo>
                      <a:pt x="388" y="608"/>
                    </a:lnTo>
                    <a:lnTo>
                      <a:pt x="387" y="609"/>
                    </a:lnTo>
                    <a:lnTo>
                      <a:pt x="385" y="609"/>
                    </a:lnTo>
                    <a:lnTo>
                      <a:pt x="383" y="610"/>
                    </a:lnTo>
                    <a:lnTo>
                      <a:pt x="381" y="614"/>
                    </a:lnTo>
                    <a:lnTo>
                      <a:pt x="371" y="614"/>
                    </a:lnTo>
                    <a:lnTo>
                      <a:pt x="371" y="612"/>
                    </a:lnTo>
                    <a:lnTo>
                      <a:pt x="366" y="605"/>
                    </a:lnTo>
                    <a:lnTo>
                      <a:pt x="360" y="603"/>
                    </a:lnTo>
                    <a:lnTo>
                      <a:pt x="354" y="597"/>
                    </a:lnTo>
                    <a:lnTo>
                      <a:pt x="343" y="588"/>
                    </a:lnTo>
                    <a:lnTo>
                      <a:pt x="341" y="589"/>
                    </a:lnTo>
                    <a:lnTo>
                      <a:pt x="339" y="588"/>
                    </a:lnTo>
                    <a:lnTo>
                      <a:pt x="334" y="580"/>
                    </a:lnTo>
                    <a:lnTo>
                      <a:pt x="337" y="576"/>
                    </a:lnTo>
                    <a:lnTo>
                      <a:pt x="322" y="540"/>
                    </a:lnTo>
                    <a:lnTo>
                      <a:pt x="320" y="507"/>
                    </a:lnTo>
                    <a:lnTo>
                      <a:pt x="316" y="503"/>
                    </a:lnTo>
                    <a:lnTo>
                      <a:pt x="307" y="477"/>
                    </a:lnTo>
                    <a:lnTo>
                      <a:pt x="291" y="477"/>
                    </a:lnTo>
                    <a:lnTo>
                      <a:pt x="290" y="477"/>
                    </a:lnTo>
                    <a:lnTo>
                      <a:pt x="295" y="481"/>
                    </a:lnTo>
                    <a:lnTo>
                      <a:pt x="288" y="486"/>
                    </a:lnTo>
                    <a:lnTo>
                      <a:pt x="282" y="491"/>
                    </a:lnTo>
                    <a:lnTo>
                      <a:pt x="281" y="487"/>
                    </a:lnTo>
                    <a:lnTo>
                      <a:pt x="275" y="499"/>
                    </a:lnTo>
                    <a:lnTo>
                      <a:pt x="275" y="504"/>
                    </a:lnTo>
                    <a:lnTo>
                      <a:pt x="274" y="506"/>
                    </a:lnTo>
                    <a:lnTo>
                      <a:pt x="275" y="510"/>
                    </a:lnTo>
                    <a:lnTo>
                      <a:pt x="277" y="516"/>
                    </a:lnTo>
                    <a:lnTo>
                      <a:pt x="277" y="517"/>
                    </a:lnTo>
                    <a:lnTo>
                      <a:pt x="277" y="521"/>
                    </a:lnTo>
                    <a:lnTo>
                      <a:pt x="271" y="519"/>
                    </a:lnTo>
                    <a:lnTo>
                      <a:pt x="248" y="507"/>
                    </a:lnTo>
                    <a:lnTo>
                      <a:pt x="249" y="502"/>
                    </a:lnTo>
                    <a:lnTo>
                      <a:pt x="249" y="499"/>
                    </a:lnTo>
                    <a:lnTo>
                      <a:pt x="239" y="498"/>
                    </a:lnTo>
                    <a:lnTo>
                      <a:pt x="232" y="498"/>
                    </a:lnTo>
                    <a:lnTo>
                      <a:pt x="224" y="493"/>
                    </a:lnTo>
                    <a:lnTo>
                      <a:pt x="224" y="486"/>
                    </a:lnTo>
                    <a:lnTo>
                      <a:pt x="228" y="478"/>
                    </a:lnTo>
                    <a:lnTo>
                      <a:pt x="219" y="468"/>
                    </a:lnTo>
                    <a:lnTo>
                      <a:pt x="215" y="451"/>
                    </a:lnTo>
                    <a:lnTo>
                      <a:pt x="215" y="448"/>
                    </a:lnTo>
                    <a:lnTo>
                      <a:pt x="218" y="443"/>
                    </a:lnTo>
                    <a:lnTo>
                      <a:pt x="213" y="438"/>
                    </a:lnTo>
                    <a:lnTo>
                      <a:pt x="209" y="432"/>
                    </a:lnTo>
                    <a:lnTo>
                      <a:pt x="195" y="423"/>
                    </a:lnTo>
                    <a:lnTo>
                      <a:pt x="190" y="419"/>
                    </a:lnTo>
                    <a:lnTo>
                      <a:pt x="176" y="410"/>
                    </a:lnTo>
                    <a:lnTo>
                      <a:pt x="167" y="404"/>
                    </a:lnTo>
                    <a:lnTo>
                      <a:pt x="164" y="394"/>
                    </a:lnTo>
                    <a:lnTo>
                      <a:pt x="158" y="393"/>
                    </a:lnTo>
                    <a:lnTo>
                      <a:pt x="155" y="392"/>
                    </a:lnTo>
                    <a:lnTo>
                      <a:pt x="143" y="384"/>
                    </a:lnTo>
                    <a:lnTo>
                      <a:pt x="135" y="380"/>
                    </a:lnTo>
                    <a:lnTo>
                      <a:pt x="131" y="376"/>
                    </a:lnTo>
                    <a:lnTo>
                      <a:pt x="130" y="370"/>
                    </a:lnTo>
                    <a:lnTo>
                      <a:pt x="130" y="368"/>
                    </a:lnTo>
                    <a:lnTo>
                      <a:pt x="101" y="347"/>
                    </a:lnTo>
                    <a:lnTo>
                      <a:pt x="95" y="336"/>
                    </a:lnTo>
                    <a:lnTo>
                      <a:pt x="87" y="339"/>
                    </a:lnTo>
                    <a:lnTo>
                      <a:pt x="72" y="328"/>
                    </a:lnTo>
                    <a:lnTo>
                      <a:pt x="69" y="315"/>
                    </a:lnTo>
                    <a:lnTo>
                      <a:pt x="69" y="312"/>
                    </a:lnTo>
                    <a:lnTo>
                      <a:pt x="67" y="309"/>
                    </a:lnTo>
                    <a:lnTo>
                      <a:pt x="63" y="308"/>
                    </a:lnTo>
                    <a:lnTo>
                      <a:pt x="65" y="305"/>
                    </a:lnTo>
                    <a:lnTo>
                      <a:pt x="66" y="298"/>
                    </a:lnTo>
                    <a:lnTo>
                      <a:pt x="61" y="294"/>
                    </a:lnTo>
                    <a:lnTo>
                      <a:pt x="66" y="295"/>
                    </a:lnTo>
                    <a:lnTo>
                      <a:pt x="76" y="286"/>
                    </a:lnTo>
                    <a:lnTo>
                      <a:pt x="76" y="284"/>
                    </a:lnTo>
                    <a:lnTo>
                      <a:pt x="79" y="283"/>
                    </a:lnTo>
                    <a:lnTo>
                      <a:pt x="87" y="278"/>
                    </a:lnTo>
                    <a:lnTo>
                      <a:pt x="92" y="274"/>
                    </a:lnTo>
                    <a:lnTo>
                      <a:pt x="93" y="269"/>
                    </a:lnTo>
                    <a:lnTo>
                      <a:pt x="88" y="265"/>
                    </a:lnTo>
                    <a:lnTo>
                      <a:pt x="83" y="260"/>
                    </a:lnTo>
                    <a:lnTo>
                      <a:pt x="83" y="252"/>
                    </a:lnTo>
                    <a:lnTo>
                      <a:pt x="84" y="245"/>
                    </a:lnTo>
                    <a:lnTo>
                      <a:pt x="89" y="243"/>
                    </a:lnTo>
                    <a:lnTo>
                      <a:pt x="100" y="245"/>
                    </a:lnTo>
                    <a:lnTo>
                      <a:pt x="104" y="241"/>
                    </a:lnTo>
                    <a:lnTo>
                      <a:pt x="106" y="239"/>
                    </a:lnTo>
                    <a:lnTo>
                      <a:pt x="101" y="218"/>
                    </a:lnTo>
                    <a:lnTo>
                      <a:pt x="93" y="214"/>
                    </a:lnTo>
                    <a:lnTo>
                      <a:pt x="92" y="214"/>
                    </a:lnTo>
                    <a:lnTo>
                      <a:pt x="88" y="216"/>
                    </a:lnTo>
                    <a:lnTo>
                      <a:pt x="84" y="218"/>
                    </a:lnTo>
                    <a:lnTo>
                      <a:pt x="83" y="219"/>
                    </a:lnTo>
                    <a:lnTo>
                      <a:pt x="67" y="211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58" y="184"/>
                    </a:lnTo>
                    <a:lnTo>
                      <a:pt x="59" y="174"/>
                    </a:lnTo>
                    <a:lnTo>
                      <a:pt x="62" y="164"/>
                    </a:lnTo>
                    <a:lnTo>
                      <a:pt x="58" y="161"/>
                    </a:lnTo>
                    <a:lnTo>
                      <a:pt x="53" y="159"/>
                    </a:lnTo>
                    <a:lnTo>
                      <a:pt x="44" y="152"/>
                    </a:lnTo>
                    <a:lnTo>
                      <a:pt x="37" y="154"/>
                    </a:lnTo>
                    <a:lnTo>
                      <a:pt x="28" y="155"/>
                    </a:lnTo>
                    <a:lnTo>
                      <a:pt x="12" y="156"/>
                    </a:lnTo>
                    <a:lnTo>
                      <a:pt x="14" y="148"/>
                    </a:lnTo>
                    <a:lnTo>
                      <a:pt x="4" y="122"/>
                    </a:lnTo>
                    <a:lnTo>
                      <a:pt x="4" y="121"/>
                    </a:lnTo>
                    <a:lnTo>
                      <a:pt x="4" y="114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4" y="96"/>
                    </a:lnTo>
                    <a:lnTo>
                      <a:pt x="6" y="84"/>
                    </a:lnTo>
                    <a:lnTo>
                      <a:pt x="3" y="83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8" y="67"/>
                    </a:lnTo>
                    <a:lnTo>
                      <a:pt x="11" y="59"/>
                    </a:lnTo>
                    <a:lnTo>
                      <a:pt x="24" y="59"/>
                    </a:lnTo>
                    <a:lnTo>
                      <a:pt x="32" y="68"/>
                    </a:lnTo>
                    <a:lnTo>
                      <a:pt x="38" y="63"/>
                    </a:lnTo>
                    <a:lnTo>
                      <a:pt x="33" y="53"/>
                    </a:lnTo>
                    <a:lnTo>
                      <a:pt x="41" y="48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4" y="38"/>
                    </a:lnTo>
                    <a:lnTo>
                      <a:pt x="65" y="38"/>
                    </a:lnTo>
                    <a:lnTo>
                      <a:pt x="69" y="45"/>
                    </a:lnTo>
                    <a:lnTo>
                      <a:pt x="84" y="44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5" y="20"/>
                    </a:lnTo>
                    <a:lnTo>
                      <a:pt x="105" y="19"/>
                    </a:lnTo>
                    <a:lnTo>
                      <a:pt x="109" y="15"/>
                    </a:lnTo>
                    <a:lnTo>
                      <a:pt x="116" y="7"/>
                    </a:lnTo>
                    <a:lnTo>
                      <a:pt x="139" y="0"/>
                    </a:lnTo>
                    <a:lnTo>
                      <a:pt x="172" y="0"/>
                    </a:lnTo>
                    <a:lnTo>
                      <a:pt x="181" y="2"/>
                    </a:lnTo>
                    <a:lnTo>
                      <a:pt x="201" y="3"/>
                    </a:lnTo>
                    <a:lnTo>
                      <a:pt x="206" y="10"/>
                    </a:lnTo>
                    <a:lnTo>
                      <a:pt x="222" y="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7" name="Freeform 30"/>
              <p:cNvSpPr>
                <a:spLocks/>
              </p:cNvSpPr>
              <p:nvPr/>
            </p:nvSpPr>
            <p:spPr bwMode="auto">
              <a:xfrm>
                <a:off x="1867" y="3124"/>
                <a:ext cx="411" cy="460"/>
              </a:xfrm>
              <a:custGeom>
                <a:avLst/>
                <a:gdLst>
                  <a:gd name="T0" fmla="*/ 394 w 411"/>
                  <a:gd name="T1" fmla="*/ 307 h 460"/>
                  <a:gd name="T2" fmla="*/ 379 w 411"/>
                  <a:gd name="T3" fmla="*/ 316 h 460"/>
                  <a:gd name="T4" fmla="*/ 376 w 411"/>
                  <a:gd name="T5" fmla="*/ 336 h 460"/>
                  <a:gd name="T6" fmla="*/ 373 w 411"/>
                  <a:gd name="T7" fmla="*/ 343 h 460"/>
                  <a:gd name="T8" fmla="*/ 370 w 411"/>
                  <a:gd name="T9" fmla="*/ 350 h 460"/>
                  <a:gd name="T10" fmla="*/ 373 w 411"/>
                  <a:gd name="T11" fmla="*/ 358 h 460"/>
                  <a:gd name="T12" fmla="*/ 379 w 411"/>
                  <a:gd name="T13" fmla="*/ 369 h 460"/>
                  <a:gd name="T14" fmla="*/ 391 w 411"/>
                  <a:gd name="T15" fmla="*/ 370 h 460"/>
                  <a:gd name="T16" fmla="*/ 393 w 411"/>
                  <a:gd name="T17" fmla="*/ 387 h 460"/>
                  <a:gd name="T18" fmla="*/ 398 w 411"/>
                  <a:gd name="T19" fmla="*/ 399 h 460"/>
                  <a:gd name="T20" fmla="*/ 403 w 411"/>
                  <a:gd name="T21" fmla="*/ 426 h 460"/>
                  <a:gd name="T22" fmla="*/ 376 w 411"/>
                  <a:gd name="T23" fmla="*/ 437 h 460"/>
                  <a:gd name="T24" fmla="*/ 378 w 411"/>
                  <a:gd name="T25" fmla="*/ 422 h 460"/>
                  <a:gd name="T26" fmla="*/ 379 w 411"/>
                  <a:gd name="T27" fmla="*/ 408 h 460"/>
                  <a:gd name="T28" fmla="*/ 369 w 411"/>
                  <a:gd name="T29" fmla="*/ 387 h 460"/>
                  <a:gd name="T30" fmla="*/ 364 w 411"/>
                  <a:gd name="T31" fmla="*/ 380 h 460"/>
                  <a:gd name="T32" fmla="*/ 355 w 411"/>
                  <a:gd name="T33" fmla="*/ 377 h 460"/>
                  <a:gd name="T34" fmla="*/ 352 w 411"/>
                  <a:gd name="T35" fmla="*/ 380 h 460"/>
                  <a:gd name="T36" fmla="*/ 362 w 411"/>
                  <a:gd name="T37" fmla="*/ 397 h 460"/>
                  <a:gd name="T38" fmla="*/ 352 w 411"/>
                  <a:gd name="T39" fmla="*/ 397 h 460"/>
                  <a:gd name="T40" fmla="*/ 338 w 411"/>
                  <a:gd name="T41" fmla="*/ 395 h 460"/>
                  <a:gd name="T42" fmla="*/ 322 w 411"/>
                  <a:gd name="T43" fmla="*/ 396 h 460"/>
                  <a:gd name="T44" fmla="*/ 323 w 411"/>
                  <a:gd name="T45" fmla="*/ 442 h 460"/>
                  <a:gd name="T46" fmla="*/ 318 w 411"/>
                  <a:gd name="T47" fmla="*/ 450 h 460"/>
                  <a:gd name="T48" fmla="*/ 285 w 411"/>
                  <a:gd name="T49" fmla="*/ 449 h 460"/>
                  <a:gd name="T50" fmla="*/ 271 w 411"/>
                  <a:gd name="T51" fmla="*/ 460 h 460"/>
                  <a:gd name="T52" fmla="*/ 251 w 411"/>
                  <a:gd name="T53" fmla="*/ 438 h 460"/>
                  <a:gd name="T54" fmla="*/ 249 w 411"/>
                  <a:gd name="T55" fmla="*/ 418 h 460"/>
                  <a:gd name="T56" fmla="*/ 234 w 411"/>
                  <a:gd name="T57" fmla="*/ 382 h 460"/>
                  <a:gd name="T58" fmla="*/ 217 w 411"/>
                  <a:gd name="T59" fmla="*/ 344 h 460"/>
                  <a:gd name="T60" fmla="*/ 218 w 411"/>
                  <a:gd name="T61" fmla="*/ 318 h 460"/>
                  <a:gd name="T62" fmla="*/ 196 w 411"/>
                  <a:gd name="T63" fmla="*/ 295 h 460"/>
                  <a:gd name="T64" fmla="*/ 165 w 411"/>
                  <a:gd name="T65" fmla="*/ 244 h 460"/>
                  <a:gd name="T66" fmla="*/ 84 w 411"/>
                  <a:gd name="T67" fmla="*/ 236 h 460"/>
                  <a:gd name="T68" fmla="*/ 21 w 411"/>
                  <a:gd name="T69" fmla="*/ 244 h 460"/>
                  <a:gd name="T70" fmla="*/ 30 w 411"/>
                  <a:gd name="T71" fmla="*/ 201 h 460"/>
                  <a:gd name="T72" fmla="*/ 44 w 411"/>
                  <a:gd name="T73" fmla="*/ 142 h 460"/>
                  <a:gd name="T74" fmla="*/ 35 w 411"/>
                  <a:gd name="T75" fmla="*/ 111 h 460"/>
                  <a:gd name="T76" fmla="*/ 10 w 411"/>
                  <a:gd name="T77" fmla="*/ 100 h 460"/>
                  <a:gd name="T78" fmla="*/ 35 w 411"/>
                  <a:gd name="T79" fmla="*/ 81 h 460"/>
                  <a:gd name="T80" fmla="*/ 56 w 411"/>
                  <a:gd name="T81" fmla="*/ 57 h 460"/>
                  <a:gd name="T82" fmla="*/ 81 w 411"/>
                  <a:gd name="T83" fmla="*/ 45 h 460"/>
                  <a:gd name="T84" fmla="*/ 120 w 411"/>
                  <a:gd name="T85" fmla="*/ 31 h 460"/>
                  <a:gd name="T86" fmla="*/ 122 w 411"/>
                  <a:gd name="T87" fmla="*/ 7 h 460"/>
                  <a:gd name="T88" fmla="*/ 170 w 411"/>
                  <a:gd name="T89" fmla="*/ 32 h 460"/>
                  <a:gd name="T90" fmla="*/ 183 w 411"/>
                  <a:gd name="T91" fmla="*/ 48 h 460"/>
                  <a:gd name="T92" fmla="*/ 207 w 411"/>
                  <a:gd name="T93" fmla="*/ 68 h 460"/>
                  <a:gd name="T94" fmla="*/ 249 w 411"/>
                  <a:gd name="T95" fmla="*/ 96 h 460"/>
                  <a:gd name="T96" fmla="*/ 255 w 411"/>
                  <a:gd name="T97" fmla="*/ 115 h 460"/>
                  <a:gd name="T98" fmla="*/ 264 w 411"/>
                  <a:gd name="T99" fmla="*/ 157 h 460"/>
                  <a:gd name="T100" fmla="*/ 289 w 411"/>
                  <a:gd name="T101" fmla="*/ 166 h 460"/>
                  <a:gd name="T102" fmla="*/ 317 w 411"/>
                  <a:gd name="T103" fmla="*/ 181 h 460"/>
                  <a:gd name="T104" fmla="*/ 315 w 411"/>
                  <a:gd name="T105" fmla="*/ 168 h 460"/>
                  <a:gd name="T106" fmla="*/ 328 w 411"/>
                  <a:gd name="T107" fmla="*/ 150 h 460"/>
                  <a:gd name="T108" fmla="*/ 331 w 411"/>
                  <a:gd name="T109" fmla="*/ 141 h 460"/>
                  <a:gd name="T110" fmla="*/ 362 w 411"/>
                  <a:gd name="T111" fmla="*/ 204 h 460"/>
                  <a:gd name="T112" fmla="*/ 379 w 411"/>
                  <a:gd name="T113" fmla="*/ 252 h 460"/>
                  <a:gd name="T114" fmla="*/ 394 w 411"/>
                  <a:gd name="T115" fmla="*/ 261 h 460"/>
                  <a:gd name="T116" fmla="*/ 411 w 411"/>
                  <a:gd name="T117" fmla="*/ 278 h 46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11" h="460">
                    <a:moveTo>
                      <a:pt x="411" y="278"/>
                    </a:moveTo>
                    <a:lnTo>
                      <a:pt x="407" y="282"/>
                    </a:lnTo>
                    <a:lnTo>
                      <a:pt x="410" y="293"/>
                    </a:lnTo>
                    <a:lnTo>
                      <a:pt x="394" y="307"/>
                    </a:lnTo>
                    <a:lnTo>
                      <a:pt x="393" y="303"/>
                    </a:lnTo>
                    <a:lnTo>
                      <a:pt x="387" y="303"/>
                    </a:lnTo>
                    <a:lnTo>
                      <a:pt x="385" y="312"/>
                    </a:lnTo>
                    <a:lnTo>
                      <a:pt x="379" y="316"/>
                    </a:lnTo>
                    <a:lnTo>
                      <a:pt x="376" y="322"/>
                    </a:lnTo>
                    <a:lnTo>
                      <a:pt x="374" y="322"/>
                    </a:lnTo>
                    <a:lnTo>
                      <a:pt x="376" y="336"/>
                    </a:lnTo>
                    <a:lnTo>
                      <a:pt x="376" y="339"/>
                    </a:lnTo>
                    <a:lnTo>
                      <a:pt x="374" y="340"/>
                    </a:lnTo>
                    <a:lnTo>
                      <a:pt x="373" y="341"/>
                    </a:lnTo>
                    <a:lnTo>
                      <a:pt x="373" y="343"/>
                    </a:lnTo>
                    <a:lnTo>
                      <a:pt x="370" y="345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50"/>
                    </a:lnTo>
                    <a:lnTo>
                      <a:pt x="372" y="352"/>
                    </a:lnTo>
                    <a:lnTo>
                      <a:pt x="372" y="353"/>
                    </a:lnTo>
                    <a:lnTo>
                      <a:pt x="373" y="356"/>
                    </a:lnTo>
                    <a:lnTo>
                      <a:pt x="373" y="358"/>
                    </a:lnTo>
                    <a:lnTo>
                      <a:pt x="370" y="365"/>
                    </a:lnTo>
                    <a:lnTo>
                      <a:pt x="374" y="366"/>
                    </a:lnTo>
                    <a:lnTo>
                      <a:pt x="379" y="369"/>
                    </a:lnTo>
                    <a:lnTo>
                      <a:pt x="381" y="371"/>
                    </a:lnTo>
                    <a:lnTo>
                      <a:pt x="382" y="371"/>
                    </a:lnTo>
                    <a:lnTo>
                      <a:pt x="391" y="370"/>
                    </a:lnTo>
                    <a:lnTo>
                      <a:pt x="391" y="373"/>
                    </a:lnTo>
                    <a:lnTo>
                      <a:pt x="394" y="374"/>
                    </a:lnTo>
                    <a:lnTo>
                      <a:pt x="393" y="382"/>
                    </a:lnTo>
                    <a:lnTo>
                      <a:pt x="393" y="387"/>
                    </a:lnTo>
                    <a:lnTo>
                      <a:pt x="393" y="391"/>
                    </a:lnTo>
                    <a:lnTo>
                      <a:pt x="393" y="396"/>
                    </a:lnTo>
                    <a:lnTo>
                      <a:pt x="398" y="399"/>
                    </a:lnTo>
                    <a:lnTo>
                      <a:pt x="402" y="403"/>
                    </a:lnTo>
                    <a:lnTo>
                      <a:pt x="402" y="404"/>
                    </a:lnTo>
                    <a:lnTo>
                      <a:pt x="403" y="416"/>
                    </a:lnTo>
                    <a:lnTo>
                      <a:pt x="403" y="426"/>
                    </a:lnTo>
                    <a:lnTo>
                      <a:pt x="398" y="434"/>
                    </a:lnTo>
                    <a:lnTo>
                      <a:pt x="386" y="439"/>
                    </a:lnTo>
                    <a:lnTo>
                      <a:pt x="382" y="439"/>
                    </a:lnTo>
                    <a:lnTo>
                      <a:pt x="376" y="437"/>
                    </a:lnTo>
                    <a:lnTo>
                      <a:pt x="377" y="428"/>
                    </a:lnTo>
                    <a:lnTo>
                      <a:pt x="378" y="422"/>
                    </a:lnTo>
                    <a:lnTo>
                      <a:pt x="379" y="420"/>
                    </a:lnTo>
                    <a:lnTo>
                      <a:pt x="379" y="415"/>
                    </a:lnTo>
                    <a:lnTo>
                      <a:pt x="379" y="413"/>
                    </a:lnTo>
                    <a:lnTo>
                      <a:pt x="379" y="408"/>
                    </a:lnTo>
                    <a:lnTo>
                      <a:pt x="381" y="401"/>
                    </a:lnTo>
                    <a:lnTo>
                      <a:pt x="379" y="397"/>
                    </a:lnTo>
                    <a:lnTo>
                      <a:pt x="376" y="391"/>
                    </a:lnTo>
                    <a:lnTo>
                      <a:pt x="369" y="387"/>
                    </a:lnTo>
                    <a:lnTo>
                      <a:pt x="368" y="386"/>
                    </a:lnTo>
                    <a:lnTo>
                      <a:pt x="366" y="383"/>
                    </a:lnTo>
                    <a:lnTo>
                      <a:pt x="365" y="380"/>
                    </a:lnTo>
                    <a:lnTo>
                      <a:pt x="364" y="380"/>
                    </a:lnTo>
                    <a:lnTo>
                      <a:pt x="362" y="378"/>
                    </a:lnTo>
                    <a:lnTo>
                      <a:pt x="359" y="377"/>
                    </a:lnTo>
                    <a:lnTo>
                      <a:pt x="356" y="375"/>
                    </a:lnTo>
                    <a:lnTo>
                      <a:pt x="355" y="377"/>
                    </a:lnTo>
                    <a:lnTo>
                      <a:pt x="351" y="378"/>
                    </a:lnTo>
                    <a:lnTo>
                      <a:pt x="352" y="379"/>
                    </a:lnTo>
                    <a:lnTo>
                      <a:pt x="352" y="380"/>
                    </a:lnTo>
                    <a:lnTo>
                      <a:pt x="355" y="383"/>
                    </a:lnTo>
                    <a:lnTo>
                      <a:pt x="365" y="392"/>
                    </a:lnTo>
                    <a:lnTo>
                      <a:pt x="364" y="394"/>
                    </a:lnTo>
                    <a:lnTo>
                      <a:pt x="362" y="397"/>
                    </a:lnTo>
                    <a:lnTo>
                      <a:pt x="360" y="397"/>
                    </a:lnTo>
                    <a:lnTo>
                      <a:pt x="357" y="396"/>
                    </a:lnTo>
                    <a:lnTo>
                      <a:pt x="352" y="397"/>
                    </a:lnTo>
                    <a:lnTo>
                      <a:pt x="349" y="397"/>
                    </a:lnTo>
                    <a:lnTo>
                      <a:pt x="343" y="396"/>
                    </a:lnTo>
                    <a:lnTo>
                      <a:pt x="338" y="395"/>
                    </a:lnTo>
                    <a:lnTo>
                      <a:pt x="334" y="403"/>
                    </a:lnTo>
                    <a:lnTo>
                      <a:pt x="327" y="403"/>
                    </a:lnTo>
                    <a:lnTo>
                      <a:pt x="323" y="396"/>
                    </a:lnTo>
                    <a:lnTo>
                      <a:pt x="322" y="396"/>
                    </a:lnTo>
                    <a:lnTo>
                      <a:pt x="321" y="401"/>
                    </a:lnTo>
                    <a:lnTo>
                      <a:pt x="318" y="408"/>
                    </a:lnTo>
                    <a:lnTo>
                      <a:pt x="309" y="417"/>
                    </a:lnTo>
                    <a:lnTo>
                      <a:pt x="323" y="442"/>
                    </a:lnTo>
                    <a:lnTo>
                      <a:pt x="327" y="447"/>
                    </a:lnTo>
                    <a:lnTo>
                      <a:pt x="321" y="450"/>
                    </a:lnTo>
                    <a:lnTo>
                      <a:pt x="319" y="451"/>
                    </a:lnTo>
                    <a:lnTo>
                      <a:pt x="318" y="450"/>
                    </a:lnTo>
                    <a:lnTo>
                      <a:pt x="311" y="447"/>
                    </a:lnTo>
                    <a:lnTo>
                      <a:pt x="307" y="450"/>
                    </a:lnTo>
                    <a:lnTo>
                      <a:pt x="293" y="446"/>
                    </a:lnTo>
                    <a:lnTo>
                      <a:pt x="285" y="449"/>
                    </a:lnTo>
                    <a:lnTo>
                      <a:pt x="287" y="455"/>
                    </a:lnTo>
                    <a:lnTo>
                      <a:pt x="288" y="460"/>
                    </a:lnTo>
                    <a:lnTo>
                      <a:pt x="279" y="460"/>
                    </a:lnTo>
                    <a:lnTo>
                      <a:pt x="271" y="460"/>
                    </a:lnTo>
                    <a:lnTo>
                      <a:pt x="267" y="455"/>
                    </a:lnTo>
                    <a:lnTo>
                      <a:pt x="259" y="438"/>
                    </a:lnTo>
                    <a:lnTo>
                      <a:pt x="251" y="438"/>
                    </a:lnTo>
                    <a:lnTo>
                      <a:pt x="247" y="438"/>
                    </a:lnTo>
                    <a:lnTo>
                      <a:pt x="255" y="424"/>
                    </a:lnTo>
                    <a:lnTo>
                      <a:pt x="249" y="418"/>
                    </a:lnTo>
                    <a:lnTo>
                      <a:pt x="247" y="405"/>
                    </a:lnTo>
                    <a:lnTo>
                      <a:pt x="246" y="401"/>
                    </a:lnTo>
                    <a:lnTo>
                      <a:pt x="243" y="384"/>
                    </a:lnTo>
                    <a:lnTo>
                      <a:pt x="234" y="382"/>
                    </a:lnTo>
                    <a:lnTo>
                      <a:pt x="237" y="371"/>
                    </a:lnTo>
                    <a:lnTo>
                      <a:pt x="238" y="369"/>
                    </a:lnTo>
                    <a:lnTo>
                      <a:pt x="241" y="358"/>
                    </a:lnTo>
                    <a:lnTo>
                      <a:pt x="217" y="344"/>
                    </a:lnTo>
                    <a:lnTo>
                      <a:pt x="218" y="331"/>
                    </a:lnTo>
                    <a:lnTo>
                      <a:pt x="218" y="327"/>
                    </a:lnTo>
                    <a:lnTo>
                      <a:pt x="218" y="322"/>
                    </a:lnTo>
                    <a:lnTo>
                      <a:pt x="218" y="318"/>
                    </a:lnTo>
                    <a:lnTo>
                      <a:pt x="216" y="314"/>
                    </a:lnTo>
                    <a:lnTo>
                      <a:pt x="199" y="301"/>
                    </a:lnTo>
                    <a:lnTo>
                      <a:pt x="195" y="301"/>
                    </a:lnTo>
                    <a:lnTo>
                      <a:pt x="196" y="295"/>
                    </a:lnTo>
                    <a:lnTo>
                      <a:pt x="195" y="285"/>
                    </a:lnTo>
                    <a:lnTo>
                      <a:pt x="195" y="274"/>
                    </a:lnTo>
                    <a:lnTo>
                      <a:pt x="194" y="269"/>
                    </a:lnTo>
                    <a:lnTo>
                      <a:pt x="165" y="244"/>
                    </a:lnTo>
                    <a:lnTo>
                      <a:pt x="133" y="246"/>
                    </a:lnTo>
                    <a:lnTo>
                      <a:pt x="91" y="236"/>
                    </a:lnTo>
                    <a:lnTo>
                      <a:pt x="94" y="240"/>
                    </a:lnTo>
                    <a:lnTo>
                      <a:pt x="84" y="236"/>
                    </a:lnTo>
                    <a:lnTo>
                      <a:pt x="78" y="238"/>
                    </a:lnTo>
                    <a:lnTo>
                      <a:pt x="48" y="251"/>
                    </a:lnTo>
                    <a:lnTo>
                      <a:pt x="43" y="253"/>
                    </a:lnTo>
                    <a:lnTo>
                      <a:pt x="21" y="244"/>
                    </a:lnTo>
                    <a:lnTo>
                      <a:pt x="0" y="250"/>
                    </a:lnTo>
                    <a:lnTo>
                      <a:pt x="14" y="231"/>
                    </a:lnTo>
                    <a:lnTo>
                      <a:pt x="19" y="213"/>
                    </a:lnTo>
                    <a:lnTo>
                      <a:pt x="30" y="201"/>
                    </a:lnTo>
                    <a:lnTo>
                      <a:pt x="31" y="196"/>
                    </a:lnTo>
                    <a:lnTo>
                      <a:pt x="35" y="170"/>
                    </a:lnTo>
                    <a:lnTo>
                      <a:pt x="37" y="168"/>
                    </a:lnTo>
                    <a:lnTo>
                      <a:pt x="44" y="142"/>
                    </a:lnTo>
                    <a:lnTo>
                      <a:pt x="37" y="133"/>
                    </a:lnTo>
                    <a:lnTo>
                      <a:pt x="34" y="130"/>
                    </a:lnTo>
                    <a:lnTo>
                      <a:pt x="35" y="111"/>
                    </a:lnTo>
                    <a:lnTo>
                      <a:pt x="25" y="103"/>
                    </a:lnTo>
                    <a:lnTo>
                      <a:pt x="16" y="102"/>
                    </a:lnTo>
                    <a:lnTo>
                      <a:pt x="10" y="100"/>
                    </a:lnTo>
                    <a:lnTo>
                      <a:pt x="14" y="98"/>
                    </a:lnTo>
                    <a:lnTo>
                      <a:pt x="29" y="86"/>
                    </a:lnTo>
                    <a:lnTo>
                      <a:pt x="31" y="85"/>
                    </a:lnTo>
                    <a:lnTo>
                      <a:pt x="35" y="81"/>
                    </a:lnTo>
                    <a:lnTo>
                      <a:pt x="47" y="83"/>
                    </a:lnTo>
                    <a:lnTo>
                      <a:pt x="51" y="78"/>
                    </a:lnTo>
                    <a:lnTo>
                      <a:pt x="48" y="70"/>
                    </a:lnTo>
                    <a:lnTo>
                      <a:pt x="56" y="57"/>
                    </a:lnTo>
                    <a:lnTo>
                      <a:pt x="60" y="51"/>
                    </a:lnTo>
                    <a:lnTo>
                      <a:pt x="64" y="44"/>
                    </a:lnTo>
                    <a:lnTo>
                      <a:pt x="74" y="37"/>
                    </a:lnTo>
                    <a:lnTo>
                      <a:pt x="81" y="45"/>
                    </a:lnTo>
                    <a:lnTo>
                      <a:pt x="95" y="48"/>
                    </a:lnTo>
                    <a:lnTo>
                      <a:pt x="111" y="27"/>
                    </a:lnTo>
                    <a:lnTo>
                      <a:pt x="112" y="26"/>
                    </a:lnTo>
                    <a:lnTo>
                      <a:pt x="120" y="31"/>
                    </a:lnTo>
                    <a:lnTo>
                      <a:pt x="122" y="20"/>
                    </a:lnTo>
                    <a:lnTo>
                      <a:pt x="126" y="20"/>
                    </a:lnTo>
                    <a:lnTo>
                      <a:pt x="129" y="14"/>
                    </a:lnTo>
                    <a:lnTo>
                      <a:pt x="122" y="7"/>
                    </a:lnTo>
                    <a:lnTo>
                      <a:pt x="127" y="3"/>
                    </a:lnTo>
                    <a:lnTo>
                      <a:pt x="135" y="0"/>
                    </a:lnTo>
                    <a:lnTo>
                      <a:pt x="141" y="11"/>
                    </a:lnTo>
                    <a:lnTo>
                      <a:pt x="170" y="32"/>
                    </a:lnTo>
                    <a:lnTo>
                      <a:pt x="170" y="34"/>
                    </a:lnTo>
                    <a:lnTo>
                      <a:pt x="171" y="40"/>
                    </a:lnTo>
                    <a:lnTo>
                      <a:pt x="175" y="44"/>
                    </a:lnTo>
                    <a:lnTo>
                      <a:pt x="183" y="48"/>
                    </a:lnTo>
                    <a:lnTo>
                      <a:pt x="195" y="56"/>
                    </a:lnTo>
                    <a:lnTo>
                      <a:pt x="198" y="57"/>
                    </a:lnTo>
                    <a:lnTo>
                      <a:pt x="204" y="58"/>
                    </a:lnTo>
                    <a:lnTo>
                      <a:pt x="207" y="68"/>
                    </a:lnTo>
                    <a:lnTo>
                      <a:pt x="216" y="74"/>
                    </a:lnTo>
                    <a:lnTo>
                      <a:pt x="230" y="83"/>
                    </a:lnTo>
                    <a:lnTo>
                      <a:pt x="235" y="87"/>
                    </a:lnTo>
                    <a:lnTo>
                      <a:pt x="249" y="96"/>
                    </a:lnTo>
                    <a:lnTo>
                      <a:pt x="253" y="102"/>
                    </a:lnTo>
                    <a:lnTo>
                      <a:pt x="258" y="107"/>
                    </a:lnTo>
                    <a:lnTo>
                      <a:pt x="255" y="112"/>
                    </a:lnTo>
                    <a:lnTo>
                      <a:pt x="255" y="115"/>
                    </a:lnTo>
                    <a:lnTo>
                      <a:pt x="259" y="132"/>
                    </a:lnTo>
                    <a:lnTo>
                      <a:pt x="268" y="142"/>
                    </a:lnTo>
                    <a:lnTo>
                      <a:pt x="264" y="150"/>
                    </a:lnTo>
                    <a:lnTo>
                      <a:pt x="264" y="157"/>
                    </a:lnTo>
                    <a:lnTo>
                      <a:pt x="272" y="162"/>
                    </a:lnTo>
                    <a:lnTo>
                      <a:pt x="279" y="162"/>
                    </a:lnTo>
                    <a:lnTo>
                      <a:pt x="289" y="163"/>
                    </a:lnTo>
                    <a:lnTo>
                      <a:pt x="289" y="166"/>
                    </a:lnTo>
                    <a:lnTo>
                      <a:pt x="288" y="171"/>
                    </a:lnTo>
                    <a:lnTo>
                      <a:pt x="311" y="183"/>
                    </a:lnTo>
                    <a:lnTo>
                      <a:pt x="317" y="185"/>
                    </a:lnTo>
                    <a:lnTo>
                      <a:pt x="317" y="181"/>
                    </a:lnTo>
                    <a:lnTo>
                      <a:pt x="317" y="180"/>
                    </a:lnTo>
                    <a:lnTo>
                      <a:pt x="315" y="174"/>
                    </a:lnTo>
                    <a:lnTo>
                      <a:pt x="314" y="170"/>
                    </a:lnTo>
                    <a:lnTo>
                      <a:pt x="315" y="168"/>
                    </a:lnTo>
                    <a:lnTo>
                      <a:pt x="315" y="163"/>
                    </a:lnTo>
                    <a:lnTo>
                      <a:pt x="321" y="151"/>
                    </a:lnTo>
                    <a:lnTo>
                      <a:pt x="322" y="155"/>
                    </a:lnTo>
                    <a:lnTo>
                      <a:pt x="328" y="150"/>
                    </a:lnTo>
                    <a:lnTo>
                      <a:pt x="335" y="145"/>
                    </a:lnTo>
                    <a:lnTo>
                      <a:pt x="330" y="141"/>
                    </a:lnTo>
                    <a:lnTo>
                      <a:pt x="331" y="141"/>
                    </a:lnTo>
                    <a:lnTo>
                      <a:pt x="347" y="141"/>
                    </a:lnTo>
                    <a:lnTo>
                      <a:pt x="356" y="167"/>
                    </a:lnTo>
                    <a:lnTo>
                      <a:pt x="360" y="171"/>
                    </a:lnTo>
                    <a:lnTo>
                      <a:pt x="362" y="204"/>
                    </a:lnTo>
                    <a:lnTo>
                      <a:pt x="377" y="240"/>
                    </a:lnTo>
                    <a:lnTo>
                      <a:pt x="374" y="244"/>
                    </a:lnTo>
                    <a:lnTo>
                      <a:pt x="379" y="252"/>
                    </a:lnTo>
                    <a:lnTo>
                      <a:pt x="381" y="253"/>
                    </a:lnTo>
                    <a:lnTo>
                      <a:pt x="383" y="252"/>
                    </a:lnTo>
                    <a:lnTo>
                      <a:pt x="394" y="261"/>
                    </a:lnTo>
                    <a:lnTo>
                      <a:pt x="400" y="267"/>
                    </a:lnTo>
                    <a:lnTo>
                      <a:pt x="406" y="269"/>
                    </a:lnTo>
                    <a:lnTo>
                      <a:pt x="411" y="276"/>
                    </a:lnTo>
                    <a:lnTo>
                      <a:pt x="411" y="27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8" name="Freeform 31"/>
              <p:cNvSpPr>
                <a:spLocks noEditPoints="1"/>
              </p:cNvSpPr>
              <p:nvPr/>
            </p:nvSpPr>
            <p:spPr bwMode="auto">
              <a:xfrm>
                <a:off x="2150" y="3516"/>
                <a:ext cx="102" cy="189"/>
              </a:xfrm>
              <a:custGeom>
                <a:avLst/>
                <a:gdLst>
                  <a:gd name="T0" fmla="*/ 91 w 102"/>
                  <a:gd name="T1" fmla="*/ 164 h 189"/>
                  <a:gd name="T2" fmla="*/ 85 w 102"/>
                  <a:gd name="T3" fmla="*/ 164 h 189"/>
                  <a:gd name="T4" fmla="*/ 83 w 102"/>
                  <a:gd name="T5" fmla="*/ 167 h 189"/>
                  <a:gd name="T6" fmla="*/ 78 w 102"/>
                  <a:gd name="T7" fmla="*/ 160 h 189"/>
                  <a:gd name="T8" fmla="*/ 78 w 102"/>
                  <a:gd name="T9" fmla="*/ 151 h 189"/>
                  <a:gd name="T10" fmla="*/ 79 w 102"/>
                  <a:gd name="T11" fmla="*/ 146 h 189"/>
                  <a:gd name="T12" fmla="*/ 86 w 102"/>
                  <a:gd name="T13" fmla="*/ 153 h 189"/>
                  <a:gd name="T14" fmla="*/ 87 w 102"/>
                  <a:gd name="T15" fmla="*/ 140 h 189"/>
                  <a:gd name="T16" fmla="*/ 78 w 102"/>
                  <a:gd name="T17" fmla="*/ 130 h 189"/>
                  <a:gd name="T18" fmla="*/ 83 w 102"/>
                  <a:gd name="T19" fmla="*/ 118 h 189"/>
                  <a:gd name="T20" fmla="*/ 83 w 102"/>
                  <a:gd name="T21" fmla="*/ 113 h 189"/>
                  <a:gd name="T22" fmla="*/ 91 w 102"/>
                  <a:gd name="T23" fmla="*/ 123 h 189"/>
                  <a:gd name="T24" fmla="*/ 91 w 102"/>
                  <a:gd name="T25" fmla="*/ 139 h 189"/>
                  <a:gd name="T26" fmla="*/ 91 w 102"/>
                  <a:gd name="T27" fmla="*/ 11 h 189"/>
                  <a:gd name="T28" fmla="*/ 90 w 102"/>
                  <a:gd name="T29" fmla="*/ 40 h 189"/>
                  <a:gd name="T30" fmla="*/ 82 w 102"/>
                  <a:gd name="T31" fmla="*/ 42 h 189"/>
                  <a:gd name="T32" fmla="*/ 66 w 102"/>
                  <a:gd name="T33" fmla="*/ 33 h 189"/>
                  <a:gd name="T34" fmla="*/ 73 w 102"/>
                  <a:gd name="T35" fmla="*/ 43 h 189"/>
                  <a:gd name="T36" fmla="*/ 81 w 102"/>
                  <a:gd name="T37" fmla="*/ 58 h 189"/>
                  <a:gd name="T38" fmla="*/ 83 w 102"/>
                  <a:gd name="T39" fmla="*/ 63 h 189"/>
                  <a:gd name="T40" fmla="*/ 90 w 102"/>
                  <a:gd name="T41" fmla="*/ 67 h 189"/>
                  <a:gd name="T42" fmla="*/ 100 w 102"/>
                  <a:gd name="T43" fmla="*/ 74 h 189"/>
                  <a:gd name="T44" fmla="*/ 98 w 102"/>
                  <a:gd name="T45" fmla="*/ 80 h 189"/>
                  <a:gd name="T46" fmla="*/ 96 w 102"/>
                  <a:gd name="T47" fmla="*/ 91 h 189"/>
                  <a:gd name="T48" fmla="*/ 98 w 102"/>
                  <a:gd name="T49" fmla="*/ 97 h 189"/>
                  <a:gd name="T50" fmla="*/ 102 w 102"/>
                  <a:gd name="T51" fmla="*/ 104 h 189"/>
                  <a:gd name="T52" fmla="*/ 95 w 102"/>
                  <a:gd name="T53" fmla="*/ 119 h 189"/>
                  <a:gd name="T54" fmla="*/ 83 w 102"/>
                  <a:gd name="T55" fmla="*/ 109 h 189"/>
                  <a:gd name="T56" fmla="*/ 82 w 102"/>
                  <a:gd name="T57" fmla="*/ 114 h 189"/>
                  <a:gd name="T58" fmla="*/ 76 w 102"/>
                  <a:gd name="T59" fmla="*/ 129 h 189"/>
                  <a:gd name="T60" fmla="*/ 69 w 102"/>
                  <a:gd name="T61" fmla="*/ 149 h 189"/>
                  <a:gd name="T62" fmla="*/ 68 w 102"/>
                  <a:gd name="T63" fmla="*/ 164 h 189"/>
                  <a:gd name="T64" fmla="*/ 66 w 102"/>
                  <a:gd name="T65" fmla="*/ 169 h 189"/>
                  <a:gd name="T66" fmla="*/ 61 w 102"/>
                  <a:gd name="T67" fmla="*/ 152 h 189"/>
                  <a:gd name="T68" fmla="*/ 56 w 102"/>
                  <a:gd name="T69" fmla="*/ 157 h 189"/>
                  <a:gd name="T70" fmla="*/ 56 w 102"/>
                  <a:gd name="T71" fmla="*/ 165 h 189"/>
                  <a:gd name="T72" fmla="*/ 53 w 102"/>
                  <a:gd name="T73" fmla="*/ 177 h 189"/>
                  <a:gd name="T74" fmla="*/ 45 w 102"/>
                  <a:gd name="T75" fmla="*/ 174 h 189"/>
                  <a:gd name="T76" fmla="*/ 42 w 102"/>
                  <a:gd name="T77" fmla="*/ 172 h 189"/>
                  <a:gd name="T78" fmla="*/ 35 w 102"/>
                  <a:gd name="T79" fmla="*/ 169 h 189"/>
                  <a:gd name="T80" fmla="*/ 32 w 102"/>
                  <a:gd name="T81" fmla="*/ 181 h 189"/>
                  <a:gd name="T82" fmla="*/ 1 w 102"/>
                  <a:gd name="T83" fmla="*/ 185 h 189"/>
                  <a:gd name="T84" fmla="*/ 2 w 102"/>
                  <a:gd name="T85" fmla="*/ 168 h 189"/>
                  <a:gd name="T86" fmla="*/ 9 w 102"/>
                  <a:gd name="T87" fmla="*/ 152 h 189"/>
                  <a:gd name="T88" fmla="*/ 9 w 102"/>
                  <a:gd name="T89" fmla="*/ 134 h 189"/>
                  <a:gd name="T90" fmla="*/ 13 w 102"/>
                  <a:gd name="T91" fmla="*/ 110 h 189"/>
                  <a:gd name="T92" fmla="*/ 4 w 102"/>
                  <a:gd name="T93" fmla="*/ 85 h 189"/>
                  <a:gd name="T94" fmla="*/ 2 w 102"/>
                  <a:gd name="T95" fmla="*/ 57 h 189"/>
                  <a:gd name="T96" fmla="*/ 28 w 102"/>
                  <a:gd name="T97" fmla="*/ 55 h 189"/>
                  <a:gd name="T98" fmla="*/ 38 w 102"/>
                  <a:gd name="T99" fmla="*/ 58 h 189"/>
                  <a:gd name="T100" fmla="*/ 26 w 102"/>
                  <a:gd name="T101" fmla="*/ 25 h 189"/>
                  <a:gd name="T102" fmla="*/ 39 w 102"/>
                  <a:gd name="T103" fmla="*/ 4 h 189"/>
                  <a:gd name="T104" fmla="*/ 51 w 102"/>
                  <a:gd name="T105" fmla="*/ 11 h 189"/>
                  <a:gd name="T106" fmla="*/ 66 w 102"/>
                  <a:gd name="T107" fmla="*/ 5 h 189"/>
                  <a:gd name="T108" fmla="*/ 74 w 102"/>
                  <a:gd name="T109" fmla="*/ 4 h 189"/>
                  <a:gd name="T110" fmla="*/ 79 w 102"/>
                  <a:gd name="T111" fmla="*/ 5 h 189"/>
                  <a:gd name="T112" fmla="*/ 82 w 102"/>
                  <a:gd name="T113" fmla="*/ 2 h 18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02" h="189">
                    <a:moveTo>
                      <a:pt x="87" y="157"/>
                    </a:moveTo>
                    <a:lnTo>
                      <a:pt x="90" y="161"/>
                    </a:lnTo>
                    <a:lnTo>
                      <a:pt x="91" y="164"/>
                    </a:lnTo>
                    <a:lnTo>
                      <a:pt x="89" y="168"/>
                    </a:lnTo>
                    <a:lnTo>
                      <a:pt x="87" y="168"/>
                    </a:lnTo>
                    <a:lnTo>
                      <a:pt x="85" y="164"/>
                    </a:lnTo>
                    <a:lnTo>
                      <a:pt x="85" y="160"/>
                    </a:lnTo>
                    <a:lnTo>
                      <a:pt x="83" y="161"/>
                    </a:lnTo>
                    <a:lnTo>
                      <a:pt x="83" y="167"/>
                    </a:lnTo>
                    <a:lnTo>
                      <a:pt x="83" y="169"/>
                    </a:lnTo>
                    <a:lnTo>
                      <a:pt x="79" y="168"/>
                    </a:lnTo>
                    <a:lnTo>
                      <a:pt x="78" y="160"/>
                    </a:lnTo>
                    <a:lnTo>
                      <a:pt x="77" y="153"/>
                    </a:lnTo>
                    <a:lnTo>
                      <a:pt x="78" y="151"/>
                    </a:lnTo>
                    <a:lnTo>
                      <a:pt x="79" y="148"/>
                    </a:lnTo>
                    <a:lnTo>
                      <a:pt x="79" y="147"/>
                    </a:lnTo>
                    <a:lnTo>
                      <a:pt x="79" y="146"/>
                    </a:lnTo>
                    <a:lnTo>
                      <a:pt x="86" y="146"/>
                    </a:lnTo>
                    <a:lnTo>
                      <a:pt x="86" y="153"/>
                    </a:lnTo>
                    <a:lnTo>
                      <a:pt x="87" y="157"/>
                    </a:lnTo>
                    <a:moveTo>
                      <a:pt x="87" y="140"/>
                    </a:moveTo>
                    <a:lnTo>
                      <a:pt x="87" y="140"/>
                    </a:lnTo>
                    <a:lnTo>
                      <a:pt x="82" y="139"/>
                    </a:lnTo>
                    <a:lnTo>
                      <a:pt x="79" y="139"/>
                    </a:lnTo>
                    <a:lnTo>
                      <a:pt x="78" y="130"/>
                    </a:lnTo>
                    <a:lnTo>
                      <a:pt x="82" y="127"/>
                    </a:lnTo>
                    <a:lnTo>
                      <a:pt x="82" y="125"/>
                    </a:lnTo>
                    <a:lnTo>
                      <a:pt x="83" y="118"/>
                    </a:lnTo>
                    <a:lnTo>
                      <a:pt x="83" y="114"/>
                    </a:lnTo>
                    <a:lnTo>
                      <a:pt x="83" y="113"/>
                    </a:lnTo>
                    <a:lnTo>
                      <a:pt x="87" y="115"/>
                    </a:lnTo>
                    <a:lnTo>
                      <a:pt x="90" y="118"/>
                    </a:lnTo>
                    <a:lnTo>
                      <a:pt x="91" y="123"/>
                    </a:lnTo>
                    <a:lnTo>
                      <a:pt x="93" y="132"/>
                    </a:lnTo>
                    <a:lnTo>
                      <a:pt x="93" y="135"/>
                    </a:lnTo>
                    <a:lnTo>
                      <a:pt x="91" y="139"/>
                    </a:lnTo>
                    <a:lnTo>
                      <a:pt x="87" y="140"/>
                    </a:lnTo>
                    <a:moveTo>
                      <a:pt x="89" y="4"/>
                    </a:moveTo>
                    <a:lnTo>
                      <a:pt x="91" y="11"/>
                    </a:lnTo>
                    <a:lnTo>
                      <a:pt x="94" y="19"/>
                    </a:lnTo>
                    <a:lnTo>
                      <a:pt x="90" y="33"/>
                    </a:lnTo>
                    <a:lnTo>
                      <a:pt x="90" y="40"/>
                    </a:lnTo>
                    <a:lnTo>
                      <a:pt x="89" y="41"/>
                    </a:lnTo>
                    <a:lnTo>
                      <a:pt x="87" y="43"/>
                    </a:lnTo>
                    <a:lnTo>
                      <a:pt x="82" y="42"/>
                    </a:lnTo>
                    <a:lnTo>
                      <a:pt x="73" y="36"/>
                    </a:lnTo>
                    <a:lnTo>
                      <a:pt x="69" y="30"/>
                    </a:lnTo>
                    <a:lnTo>
                      <a:pt x="66" y="33"/>
                    </a:lnTo>
                    <a:lnTo>
                      <a:pt x="69" y="38"/>
                    </a:lnTo>
                    <a:lnTo>
                      <a:pt x="72" y="40"/>
                    </a:lnTo>
                    <a:lnTo>
                      <a:pt x="73" y="43"/>
                    </a:lnTo>
                    <a:lnTo>
                      <a:pt x="77" y="47"/>
                    </a:lnTo>
                    <a:lnTo>
                      <a:pt x="78" y="51"/>
                    </a:lnTo>
                    <a:lnTo>
                      <a:pt x="81" y="58"/>
                    </a:lnTo>
                    <a:lnTo>
                      <a:pt x="82" y="60"/>
                    </a:lnTo>
                    <a:lnTo>
                      <a:pt x="82" y="62"/>
                    </a:lnTo>
                    <a:lnTo>
                      <a:pt x="83" y="63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90" y="67"/>
                    </a:lnTo>
                    <a:lnTo>
                      <a:pt x="94" y="68"/>
                    </a:lnTo>
                    <a:lnTo>
                      <a:pt x="99" y="71"/>
                    </a:lnTo>
                    <a:lnTo>
                      <a:pt x="100" y="74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98" y="80"/>
                    </a:lnTo>
                    <a:lnTo>
                      <a:pt x="96" y="84"/>
                    </a:lnTo>
                    <a:lnTo>
                      <a:pt x="96" y="87"/>
                    </a:lnTo>
                    <a:lnTo>
                      <a:pt x="96" y="91"/>
                    </a:lnTo>
                    <a:lnTo>
                      <a:pt x="98" y="92"/>
                    </a:lnTo>
                    <a:lnTo>
                      <a:pt x="98" y="96"/>
                    </a:lnTo>
                    <a:lnTo>
                      <a:pt x="98" y="97"/>
                    </a:lnTo>
                    <a:lnTo>
                      <a:pt x="99" y="98"/>
                    </a:lnTo>
                    <a:lnTo>
                      <a:pt x="100" y="101"/>
                    </a:lnTo>
                    <a:lnTo>
                      <a:pt x="102" y="104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5" y="119"/>
                    </a:lnTo>
                    <a:lnTo>
                      <a:pt x="87" y="114"/>
                    </a:lnTo>
                    <a:lnTo>
                      <a:pt x="83" y="109"/>
                    </a:lnTo>
                    <a:lnTo>
                      <a:pt x="82" y="114"/>
                    </a:lnTo>
                    <a:lnTo>
                      <a:pt x="79" y="118"/>
                    </a:lnTo>
                    <a:lnTo>
                      <a:pt x="78" y="125"/>
                    </a:lnTo>
                    <a:lnTo>
                      <a:pt x="76" y="129"/>
                    </a:lnTo>
                    <a:lnTo>
                      <a:pt x="73" y="138"/>
                    </a:lnTo>
                    <a:lnTo>
                      <a:pt x="72" y="146"/>
                    </a:lnTo>
                    <a:lnTo>
                      <a:pt x="69" y="149"/>
                    </a:lnTo>
                    <a:lnTo>
                      <a:pt x="70" y="157"/>
                    </a:lnTo>
                    <a:lnTo>
                      <a:pt x="70" y="168"/>
                    </a:lnTo>
                    <a:lnTo>
                      <a:pt x="68" y="164"/>
                    </a:lnTo>
                    <a:lnTo>
                      <a:pt x="65" y="156"/>
                    </a:lnTo>
                    <a:lnTo>
                      <a:pt x="65" y="159"/>
                    </a:lnTo>
                    <a:lnTo>
                      <a:pt x="66" y="169"/>
                    </a:lnTo>
                    <a:lnTo>
                      <a:pt x="64" y="170"/>
                    </a:lnTo>
                    <a:lnTo>
                      <a:pt x="64" y="167"/>
                    </a:lnTo>
                    <a:lnTo>
                      <a:pt x="61" y="152"/>
                    </a:lnTo>
                    <a:lnTo>
                      <a:pt x="61" y="149"/>
                    </a:lnTo>
                    <a:lnTo>
                      <a:pt x="60" y="148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6" y="163"/>
                    </a:lnTo>
                    <a:lnTo>
                      <a:pt x="56" y="165"/>
                    </a:lnTo>
                    <a:lnTo>
                      <a:pt x="57" y="168"/>
                    </a:lnTo>
                    <a:lnTo>
                      <a:pt x="57" y="172"/>
                    </a:lnTo>
                    <a:lnTo>
                      <a:pt x="53" y="177"/>
                    </a:lnTo>
                    <a:lnTo>
                      <a:pt x="47" y="178"/>
                    </a:lnTo>
                    <a:lnTo>
                      <a:pt x="44" y="176"/>
                    </a:lnTo>
                    <a:lnTo>
                      <a:pt x="45" y="174"/>
                    </a:lnTo>
                    <a:lnTo>
                      <a:pt x="47" y="173"/>
                    </a:lnTo>
                    <a:lnTo>
                      <a:pt x="45" y="170"/>
                    </a:lnTo>
                    <a:lnTo>
                      <a:pt x="42" y="172"/>
                    </a:lnTo>
                    <a:lnTo>
                      <a:pt x="36" y="176"/>
                    </a:lnTo>
                    <a:lnTo>
                      <a:pt x="35" y="169"/>
                    </a:lnTo>
                    <a:lnTo>
                      <a:pt x="30" y="168"/>
                    </a:lnTo>
                    <a:lnTo>
                      <a:pt x="32" y="178"/>
                    </a:lnTo>
                    <a:lnTo>
                      <a:pt x="32" y="181"/>
                    </a:lnTo>
                    <a:lnTo>
                      <a:pt x="30" y="185"/>
                    </a:lnTo>
                    <a:lnTo>
                      <a:pt x="6" y="189"/>
                    </a:lnTo>
                    <a:lnTo>
                      <a:pt x="1" y="185"/>
                    </a:lnTo>
                    <a:lnTo>
                      <a:pt x="6" y="177"/>
                    </a:lnTo>
                    <a:lnTo>
                      <a:pt x="2" y="168"/>
                    </a:lnTo>
                    <a:lnTo>
                      <a:pt x="5" y="168"/>
                    </a:lnTo>
                    <a:lnTo>
                      <a:pt x="7" y="157"/>
                    </a:lnTo>
                    <a:lnTo>
                      <a:pt x="9" y="152"/>
                    </a:lnTo>
                    <a:lnTo>
                      <a:pt x="5" y="143"/>
                    </a:lnTo>
                    <a:lnTo>
                      <a:pt x="5" y="136"/>
                    </a:lnTo>
                    <a:lnTo>
                      <a:pt x="9" y="134"/>
                    </a:lnTo>
                    <a:lnTo>
                      <a:pt x="15" y="131"/>
                    </a:lnTo>
                    <a:lnTo>
                      <a:pt x="13" y="126"/>
                    </a:lnTo>
                    <a:lnTo>
                      <a:pt x="13" y="110"/>
                    </a:lnTo>
                    <a:lnTo>
                      <a:pt x="5" y="100"/>
                    </a:lnTo>
                    <a:lnTo>
                      <a:pt x="0" y="91"/>
                    </a:lnTo>
                    <a:lnTo>
                      <a:pt x="4" y="85"/>
                    </a:lnTo>
                    <a:lnTo>
                      <a:pt x="5" y="68"/>
                    </a:lnTo>
                    <a:lnTo>
                      <a:pt x="4" y="63"/>
                    </a:lnTo>
                    <a:lnTo>
                      <a:pt x="2" y="57"/>
                    </a:lnTo>
                    <a:lnTo>
                      <a:pt x="10" y="54"/>
                    </a:lnTo>
                    <a:lnTo>
                      <a:pt x="24" y="58"/>
                    </a:lnTo>
                    <a:lnTo>
                      <a:pt x="28" y="55"/>
                    </a:lnTo>
                    <a:lnTo>
                      <a:pt x="35" y="58"/>
                    </a:lnTo>
                    <a:lnTo>
                      <a:pt x="36" y="59"/>
                    </a:lnTo>
                    <a:lnTo>
                      <a:pt x="38" y="58"/>
                    </a:lnTo>
                    <a:lnTo>
                      <a:pt x="44" y="55"/>
                    </a:lnTo>
                    <a:lnTo>
                      <a:pt x="40" y="50"/>
                    </a:lnTo>
                    <a:lnTo>
                      <a:pt x="26" y="25"/>
                    </a:lnTo>
                    <a:lnTo>
                      <a:pt x="35" y="16"/>
                    </a:lnTo>
                    <a:lnTo>
                      <a:pt x="38" y="9"/>
                    </a:lnTo>
                    <a:lnTo>
                      <a:pt x="39" y="4"/>
                    </a:lnTo>
                    <a:lnTo>
                      <a:pt x="40" y="4"/>
                    </a:lnTo>
                    <a:lnTo>
                      <a:pt x="44" y="11"/>
                    </a:lnTo>
                    <a:lnTo>
                      <a:pt x="51" y="11"/>
                    </a:lnTo>
                    <a:lnTo>
                      <a:pt x="55" y="3"/>
                    </a:lnTo>
                    <a:lnTo>
                      <a:pt x="60" y="4"/>
                    </a:lnTo>
                    <a:lnTo>
                      <a:pt x="66" y="5"/>
                    </a:lnTo>
                    <a:lnTo>
                      <a:pt x="69" y="5"/>
                    </a:lnTo>
                    <a:lnTo>
                      <a:pt x="74" y="4"/>
                    </a:lnTo>
                    <a:lnTo>
                      <a:pt x="77" y="5"/>
                    </a:lnTo>
                    <a:lnTo>
                      <a:pt x="79" y="5"/>
                    </a:lnTo>
                    <a:lnTo>
                      <a:pt x="81" y="2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6" y="2"/>
                    </a:lnTo>
                    <a:lnTo>
                      <a:pt x="89" y="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59" name="Freeform 32"/>
              <p:cNvSpPr>
                <a:spLocks/>
              </p:cNvSpPr>
              <p:nvPr/>
            </p:nvSpPr>
            <p:spPr bwMode="auto">
              <a:xfrm>
                <a:off x="1804" y="3360"/>
                <a:ext cx="361" cy="389"/>
              </a:xfrm>
              <a:custGeom>
                <a:avLst/>
                <a:gdLst>
                  <a:gd name="T0" fmla="*/ 346 w 361"/>
                  <a:gd name="T1" fmla="*/ 247 h 389"/>
                  <a:gd name="T2" fmla="*/ 359 w 361"/>
                  <a:gd name="T3" fmla="*/ 282 h 389"/>
                  <a:gd name="T4" fmla="*/ 351 w 361"/>
                  <a:gd name="T5" fmla="*/ 292 h 389"/>
                  <a:gd name="T6" fmla="*/ 353 w 361"/>
                  <a:gd name="T7" fmla="*/ 313 h 389"/>
                  <a:gd name="T8" fmla="*/ 348 w 361"/>
                  <a:gd name="T9" fmla="*/ 323 h 389"/>
                  <a:gd name="T10" fmla="*/ 342 w 361"/>
                  <a:gd name="T11" fmla="*/ 316 h 389"/>
                  <a:gd name="T12" fmla="*/ 338 w 361"/>
                  <a:gd name="T13" fmla="*/ 304 h 389"/>
                  <a:gd name="T14" fmla="*/ 329 w 361"/>
                  <a:gd name="T15" fmla="*/ 317 h 389"/>
                  <a:gd name="T16" fmla="*/ 326 w 361"/>
                  <a:gd name="T17" fmla="*/ 305 h 389"/>
                  <a:gd name="T18" fmla="*/ 322 w 361"/>
                  <a:gd name="T19" fmla="*/ 298 h 389"/>
                  <a:gd name="T20" fmla="*/ 310 w 361"/>
                  <a:gd name="T21" fmla="*/ 298 h 389"/>
                  <a:gd name="T22" fmla="*/ 310 w 361"/>
                  <a:gd name="T23" fmla="*/ 298 h 389"/>
                  <a:gd name="T24" fmla="*/ 319 w 361"/>
                  <a:gd name="T25" fmla="*/ 315 h 389"/>
                  <a:gd name="T26" fmla="*/ 331 w 361"/>
                  <a:gd name="T27" fmla="*/ 321 h 389"/>
                  <a:gd name="T28" fmla="*/ 331 w 361"/>
                  <a:gd name="T29" fmla="*/ 334 h 389"/>
                  <a:gd name="T30" fmla="*/ 319 w 361"/>
                  <a:gd name="T31" fmla="*/ 345 h 389"/>
                  <a:gd name="T32" fmla="*/ 302 w 361"/>
                  <a:gd name="T33" fmla="*/ 347 h 389"/>
                  <a:gd name="T34" fmla="*/ 296 w 361"/>
                  <a:gd name="T35" fmla="*/ 357 h 389"/>
                  <a:gd name="T36" fmla="*/ 291 w 361"/>
                  <a:gd name="T37" fmla="*/ 363 h 389"/>
                  <a:gd name="T38" fmla="*/ 280 w 361"/>
                  <a:gd name="T39" fmla="*/ 363 h 389"/>
                  <a:gd name="T40" fmla="*/ 280 w 361"/>
                  <a:gd name="T41" fmla="*/ 371 h 389"/>
                  <a:gd name="T42" fmla="*/ 291 w 361"/>
                  <a:gd name="T43" fmla="*/ 371 h 389"/>
                  <a:gd name="T44" fmla="*/ 279 w 361"/>
                  <a:gd name="T45" fmla="*/ 389 h 389"/>
                  <a:gd name="T46" fmla="*/ 268 w 361"/>
                  <a:gd name="T47" fmla="*/ 381 h 389"/>
                  <a:gd name="T48" fmla="*/ 255 w 361"/>
                  <a:gd name="T49" fmla="*/ 359 h 389"/>
                  <a:gd name="T50" fmla="*/ 238 w 361"/>
                  <a:gd name="T51" fmla="*/ 342 h 389"/>
                  <a:gd name="T52" fmla="*/ 200 w 361"/>
                  <a:gd name="T53" fmla="*/ 337 h 389"/>
                  <a:gd name="T54" fmla="*/ 203 w 361"/>
                  <a:gd name="T55" fmla="*/ 363 h 389"/>
                  <a:gd name="T56" fmla="*/ 175 w 361"/>
                  <a:gd name="T57" fmla="*/ 337 h 389"/>
                  <a:gd name="T58" fmla="*/ 161 w 361"/>
                  <a:gd name="T59" fmla="*/ 347 h 389"/>
                  <a:gd name="T60" fmla="*/ 123 w 361"/>
                  <a:gd name="T61" fmla="*/ 319 h 389"/>
                  <a:gd name="T62" fmla="*/ 117 w 361"/>
                  <a:gd name="T63" fmla="*/ 324 h 389"/>
                  <a:gd name="T64" fmla="*/ 94 w 361"/>
                  <a:gd name="T65" fmla="*/ 319 h 389"/>
                  <a:gd name="T66" fmla="*/ 68 w 361"/>
                  <a:gd name="T67" fmla="*/ 265 h 389"/>
                  <a:gd name="T68" fmla="*/ 76 w 361"/>
                  <a:gd name="T69" fmla="*/ 249 h 389"/>
                  <a:gd name="T70" fmla="*/ 68 w 361"/>
                  <a:gd name="T71" fmla="*/ 220 h 389"/>
                  <a:gd name="T72" fmla="*/ 56 w 361"/>
                  <a:gd name="T73" fmla="*/ 215 h 389"/>
                  <a:gd name="T74" fmla="*/ 55 w 361"/>
                  <a:gd name="T75" fmla="*/ 206 h 389"/>
                  <a:gd name="T76" fmla="*/ 54 w 361"/>
                  <a:gd name="T77" fmla="*/ 189 h 389"/>
                  <a:gd name="T78" fmla="*/ 50 w 361"/>
                  <a:gd name="T79" fmla="*/ 156 h 389"/>
                  <a:gd name="T80" fmla="*/ 45 w 361"/>
                  <a:gd name="T81" fmla="*/ 134 h 389"/>
                  <a:gd name="T82" fmla="*/ 41 w 361"/>
                  <a:gd name="T83" fmla="*/ 129 h 389"/>
                  <a:gd name="T84" fmla="*/ 35 w 361"/>
                  <a:gd name="T85" fmla="*/ 135 h 389"/>
                  <a:gd name="T86" fmla="*/ 13 w 361"/>
                  <a:gd name="T87" fmla="*/ 121 h 389"/>
                  <a:gd name="T88" fmla="*/ 10 w 361"/>
                  <a:gd name="T89" fmla="*/ 80 h 389"/>
                  <a:gd name="T90" fmla="*/ 12 w 361"/>
                  <a:gd name="T91" fmla="*/ 65 h 389"/>
                  <a:gd name="T92" fmla="*/ 45 w 361"/>
                  <a:gd name="T93" fmla="*/ 38 h 389"/>
                  <a:gd name="T94" fmla="*/ 84 w 361"/>
                  <a:gd name="T95" fmla="*/ 8 h 389"/>
                  <a:gd name="T96" fmla="*/ 141 w 361"/>
                  <a:gd name="T97" fmla="*/ 2 h 389"/>
                  <a:gd name="T98" fmla="*/ 154 w 361"/>
                  <a:gd name="T99" fmla="*/ 0 h 389"/>
                  <a:gd name="T100" fmla="*/ 257 w 361"/>
                  <a:gd name="T101" fmla="*/ 33 h 389"/>
                  <a:gd name="T102" fmla="*/ 259 w 361"/>
                  <a:gd name="T103" fmla="*/ 59 h 389"/>
                  <a:gd name="T104" fmla="*/ 279 w 361"/>
                  <a:gd name="T105" fmla="*/ 78 h 389"/>
                  <a:gd name="T106" fmla="*/ 281 w 361"/>
                  <a:gd name="T107" fmla="*/ 91 h 389"/>
                  <a:gd name="T108" fmla="*/ 304 w 361"/>
                  <a:gd name="T109" fmla="*/ 122 h 389"/>
                  <a:gd name="T110" fmla="*/ 297 w 361"/>
                  <a:gd name="T111" fmla="*/ 146 h 389"/>
                  <a:gd name="T112" fmla="*/ 310 w 361"/>
                  <a:gd name="T113" fmla="*/ 169 h 389"/>
                  <a:gd name="T114" fmla="*/ 310 w 361"/>
                  <a:gd name="T115" fmla="*/ 202 h 389"/>
                  <a:gd name="T116" fmla="*/ 322 w 361"/>
                  <a:gd name="T117" fmla="*/ 202 h 389"/>
                  <a:gd name="T118" fmla="*/ 334 w 361"/>
                  <a:gd name="T119" fmla="*/ 224 h 3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61" h="389">
                    <a:moveTo>
                      <a:pt x="351" y="224"/>
                    </a:moveTo>
                    <a:lnTo>
                      <a:pt x="350" y="241"/>
                    </a:lnTo>
                    <a:lnTo>
                      <a:pt x="346" y="247"/>
                    </a:lnTo>
                    <a:lnTo>
                      <a:pt x="351" y="256"/>
                    </a:lnTo>
                    <a:lnTo>
                      <a:pt x="359" y="266"/>
                    </a:lnTo>
                    <a:lnTo>
                      <a:pt x="359" y="282"/>
                    </a:lnTo>
                    <a:lnTo>
                      <a:pt x="361" y="287"/>
                    </a:lnTo>
                    <a:lnTo>
                      <a:pt x="355" y="290"/>
                    </a:lnTo>
                    <a:lnTo>
                      <a:pt x="351" y="292"/>
                    </a:lnTo>
                    <a:lnTo>
                      <a:pt x="351" y="299"/>
                    </a:lnTo>
                    <a:lnTo>
                      <a:pt x="355" y="308"/>
                    </a:lnTo>
                    <a:lnTo>
                      <a:pt x="353" y="313"/>
                    </a:lnTo>
                    <a:lnTo>
                      <a:pt x="351" y="324"/>
                    </a:lnTo>
                    <a:lnTo>
                      <a:pt x="348" y="324"/>
                    </a:lnTo>
                    <a:lnTo>
                      <a:pt x="348" y="323"/>
                    </a:lnTo>
                    <a:lnTo>
                      <a:pt x="347" y="316"/>
                    </a:lnTo>
                    <a:lnTo>
                      <a:pt x="343" y="316"/>
                    </a:lnTo>
                    <a:lnTo>
                      <a:pt x="342" y="316"/>
                    </a:lnTo>
                    <a:lnTo>
                      <a:pt x="340" y="316"/>
                    </a:lnTo>
                    <a:lnTo>
                      <a:pt x="336" y="309"/>
                    </a:lnTo>
                    <a:lnTo>
                      <a:pt x="338" y="304"/>
                    </a:lnTo>
                    <a:lnTo>
                      <a:pt x="333" y="304"/>
                    </a:lnTo>
                    <a:lnTo>
                      <a:pt x="333" y="319"/>
                    </a:lnTo>
                    <a:lnTo>
                      <a:pt x="329" y="317"/>
                    </a:lnTo>
                    <a:lnTo>
                      <a:pt x="327" y="316"/>
                    </a:lnTo>
                    <a:lnTo>
                      <a:pt x="327" y="315"/>
                    </a:lnTo>
                    <a:lnTo>
                      <a:pt x="326" y="305"/>
                    </a:lnTo>
                    <a:lnTo>
                      <a:pt x="326" y="304"/>
                    </a:lnTo>
                    <a:lnTo>
                      <a:pt x="322" y="298"/>
                    </a:lnTo>
                    <a:lnTo>
                      <a:pt x="319" y="298"/>
                    </a:lnTo>
                    <a:lnTo>
                      <a:pt x="310" y="298"/>
                    </a:lnTo>
                    <a:lnTo>
                      <a:pt x="316" y="304"/>
                    </a:lnTo>
                    <a:lnTo>
                      <a:pt x="321" y="308"/>
                    </a:lnTo>
                    <a:lnTo>
                      <a:pt x="319" y="315"/>
                    </a:lnTo>
                    <a:lnTo>
                      <a:pt x="325" y="320"/>
                    </a:lnTo>
                    <a:lnTo>
                      <a:pt x="329" y="321"/>
                    </a:lnTo>
                    <a:lnTo>
                      <a:pt x="331" y="321"/>
                    </a:lnTo>
                    <a:lnTo>
                      <a:pt x="335" y="328"/>
                    </a:lnTo>
                    <a:lnTo>
                      <a:pt x="338" y="334"/>
                    </a:lnTo>
                    <a:lnTo>
                      <a:pt x="331" y="334"/>
                    </a:lnTo>
                    <a:lnTo>
                      <a:pt x="327" y="337"/>
                    </a:lnTo>
                    <a:lnTo>
                      <a:pt x="325" y="341"/>
                    </a:lnTo>
                    <a:lnTo>
                      <a:pt x="319" y="345"/>
                    </a:lnTo>
                    <a:lnTo>
                      <a:pt x="316" y="347"/>
                    </a:lnTo>
                    <a:lnTo>
                      <a:pt x="309" y="350"/>
                    </a:lnTo>
                    <a:lnTo>
                      <a:pt x="302" y="347"/>
                    </a:lnTo>
                    <a:lnTo>
                      <a:pt x="300" y="350"/>
                    </a:lnTo>
                    <a:lnTo>
                      <a:pt x="296" y="357"/>
                    </a:lnTo>
                    <a:lnTo>
                      <a:pt x="291" y="354"/>
                    </a:lnTo>
                    <a:lnTo>
                      <a:pt x="291" y="358"/>
                    </a:lnTo>
                    <a:lnTo>
                      <a:pt x="291" y="363"/>
                    </a:lnTo>
                    <a:lnTo>
                      <a:pt x="288" y="366"/>
                    </a:lnTo>
                    <a:lnTo>
                      <a:pt x="283" y="366"/>
                    </a:lnTo>
                    <a:lnTo>
                      <a:pt x="280" y="363"/>
                    </a:lnTo>
                    <a:lnTo>
                      <a:pt x="274" y="360"/>
                    </a:lnTo>
                    <a:lnTo>
                      <a:pt x="271" y="371"/>
                    </a:lnTo>
                    <a:lnTo>
                      <a:pt x="280" y="371"/>
                    </a:lnTo>
                    <a:lnTo>
                      <a:pt x="289" y="370"/>
                    </a:lnTo>
                    <a:lnTo>
                      <a:pt x="291" y="370"/>
                    </a:lnTo>
                    <a:lnTo>
                      <a:pt x="291" y="371"/>
                    </a:lnTo>
                    <a:lnTo>
                      <a:pt x="292" y="376"/>
                    </a:lnTo>
                    <a:lnTo>
                      <a:pt x="281" y="387"/>
                    </a:lnTo>
                    <a:lnTo>
                      <a:pt x="279" y="389"/>
                    </a:lnTo>
                    <a:lnTo>
                      <a:pt x="276" y="385"/>
                    </a:lnTo>
                    <a:lnTo>
                      <a:pt x="272" y="388"/>
                    </a:lnTo>
                    <a:lnTo>
                      <a:pt x="268" y="381"/>
                    </a:lnTo>
                    <a:lnTo>
                      <a:pt x="258" y="379"/>
                    </a:lnTo>
                    <a:lnTo>
                      <a:pt x="258" y="372"/>
                    </a:lnTo>
                    <a:lnTo>
                      <a:pt x="255" y="359"/>
                    </a:lnTo>
                    <a:lnTo>
                      <a:pt x="255" y="357"/>
                    </a:lnTo>
                    <a:lnTo>
                      <a:pt x="246" y="349"/>
                    </a:lnTo>
                    <a:lnTo>
                      <a:pt x="238" y="342"/>
                    </a:lnTo>
                    <a:lnTo>
                      <a:pt x="234" y="326"/>
                    </a:lnTo>
                    <a:lnTo>
                      <a:pt x="213" y="325"/>
                    </a:lnTo>
                    <a:lnTo>
                      <a:pt x="200" y="337"/>
                    </a:lnTo>
                    <a:lnTo>
                      <a:pt x="211" y="345"/>
                    </a:lnTo>
                    <a:lnTo>
                      <a:pt x="204" y="358"/>
                    </a:lnTo>
                    <a:lnTo>
                      <a:pt x="203" y="363"/>
                    </a:lnTo>
                    <a:lnTo>
                      <a:pt x="196" y="366"/>
                    </a:lnTo>
                    <a:lnTo>
                      <a:pt x="185" y="354"/>
                    </a:lnTo>
                    <a:lnTo>
                      <a:pt x="175" y="337"/>
                    </a:lnTo>
                    <a:lnTo>
                      <a:pt x="172" y="341"/>
                    </a:lnTo>
                    <a:lnTo>
                      <a:pt x="169" y="342"/>
                    </a:lnTo>
                    <a:lnTo>
                      <a:pt x="161" y="347"/>
                    </a:lnTo>
                    <a:lnTo>
                      <a:pt x="139" y="334"/>
                    </a:lnTo>
                    <a:lnTo>
                      <a:pt x="130" y="325"/>
                    </a:lnTo>
                    <a:lnTo>
                      <a:pt x="123" y="319"/>
                    </a:lnTo>
                    <a:lnTo>
                      <a:pt x="113" y="320"/>
                    </a:lnTo>
                    <a:lnTo>
                      <a:pt x="110" y="320"/>
                    </a:lnTo>
                    <a:lnTo>
                      <a:pt x="117" y="324"/>
                    </a:lnTo>
                    <a:lnTo>
                      <a:pt x="110" y="326"/>
                    </a:lnTo>
                    <a:lnTo>
                      <a:pt x="100" y="320"/>
                    </a:lnTo>
                    <a:lnTo>
                      <a:pt x="94" y="319"/>
                    </a:lnTo>
                    <a:lnTo>
                      <a:pt x="85" y="299"/>
                    </a:lnTo>
                    <a:lnTo>
                      <a:pt x="77" y="282"/>
                    </a:lnTo>
                    <a:lnTo>
                      <a:pt x="68" y="265"/>
                    </a:lnTo>
                    <a:lnTo>
                      <a:pt x="68" y="264"/>
                    </a:lnTo>
                    <a:lnTo>
                      <a:pt x="71" y="253"/>
                    </a:lnTo>
                    <a:lnTo>
                      <a:pt x="76" y="249"/>
                    </a:lnTo>
                    <a:lnTo>
                      <a:pt x="71" y="240"/>
                    </a:lnTo>
                    <a:lnTo>
                      <a:pt x="69" y="239"/>
                    </a:lnTo>
                    <a:lnTo>
                      <a:pt x="68" y="220"/>
                    </a:lnTo>
                    <a:lnTo>
                      <a:pt x="62" y="219"/>
                    </a:lnTo>
                    <a:lnTo>
                      <a:pt x="56" y="216"/>
                    </a:lnTo>
                    <a:lnTo>
                      <a:pt x="56" y="215"/>
                    </a:lnTo>
                    <a:lnTo>
                      <a:pt x="56" y="214"/>
                    </a:lnTo>
                    <a:lnTo>
                      <a:pt x="56" y="211"/>
                    </a:lnTo>
                    <a:lnTo>
                      <a:pt x="55" y="206"/>
                    </a:lnTo>
                    <a:lnTo>
                      <a:pt x="48" y="199"/>
                    </a:lnTo>
                    <a:lnTo>
                      <a:pt x="55" y="190"/>
                    </a:lnTo>
                    <a:lnTo>
                      <a:pt x="54" y="189"/>
                    </a:lnTo>
                    <a:lnTo>
                      <a:pt x="62" y="184"/>
                    </a:lnTo>
                    <a:lnTo>
                      <a:pt x="52" y="165"/>
                    </a:lnTo>
                    <a:lnTo>
                      <a:pt x="50" y="156"/>
                    </a:lnTo>
                    <a:lnTo>
                      <a:pt x="56" y="150"/>
                    </a:lnTo>
                    <a:lnTo>
                      <a:pt x="47" y="138"/>
                    </a:lnTo>
                    <a:lnTo>
                      <a:pt x="45" y="134"/>
                    </a:lnTo>
                    <a:lnTo>
                      <a:pt x="43" y="133"/>
                    </a:lnTo>
                    <a:lnTo>
                      <a:pt x="43" y="130"/>
                    </a:lnTo>
                    <a:lnTo>
                      <a:pt x="41" y="129"/>
                    </a:lnTo>
                    <a:lnTo>
                      <a:pt x="38" y="129"/>
                    </a:lnTo>
                    <a:lnTo>
                      <a:pt x="38" y="130"/>
                    </a:lnTo>
                    <a:lnTo>
                      <a:pt x="35" y="135"/>
                    </a:lnTo>
                    <a:lnTo>
                      <a:pt x="33" y="134"/>
                    </a:lnTo>
                    <a:lnTo>
                      <a:pt x="29" y="131"/>
                    </a:lnTo>
                    <a:lnTo>
                      <a:pt x="13" y="121"/>
                    </a:lnTo>
                    <a:lnTo>
                      <a:pt x="0" y="113"/>
                    </a:lnTo>
                    <a:lnTo>
                      <a:pt x="1" y="91"/>
                    </a:lnTo>
                    <a:lnTo>
                      <a:pt x="10" y="80"/>
                    </a:lnTo>
                    <a:lnTo>
                      <a:pt x="10" y="76"/>
                    </a:lnTo>
                    <a:lnTo>
                      <a:pt x="10" y="66"/>
                    </a:lnTo>
                    <a:lnTo>
                      <a:pt x="12" y="65"/>
                    </a:lnTo>
                    <a:lnTo>
                      <a:pt x="25" y="45"/>
                    </a:lnTo>
                    <a:lnTo>
                      <a:pt x="30" y="41"/>
                    </a:lnTo>
                    <a:lnTo>
                      <a:pt x="45" y="38"/>
                    </a:lnTo>
                    <a:lnTo>
                      <a:pt x="54" y="33"/>
                    </a:lnTo>
                    <a:lnTo>
                      <a:pt x="63" y="14"/>
                    </a:lnTo>
                    <a:lnTo>
                      <a:pt x="84" y="8"/>
                    </a:lnTo>
                    <a:lnTo>
                      <a:pt x="106" y="17"/>
                    </a:lnTo>
                    <a:lnTo>
                      <a:pt x="111" y="15"/>
                    </a:lnTo>
                    <a:lnTo>
                      <a:pt x="141" y="2"/>
                    </a:lnTo>
                    <a:lnTo>
                      <a:pt x="147" y="0"/>
                    </a:lnTo>
                    <a:lnTo>
                      <a:pt x="157" y="4"/>
                    </a:lnTo>
                    <a:lnTo>
                      <a:pt x="154" y="0"/>
                    </a:lnTo>
                    <a:lnTo>
                      <a:pt x="196" y="10"/>
                    </a:lnTo>
                    <a:lnTo>
                      <a:pt x="228" y="8"/>
                    </a:lnTo>
                    <a:lnTo>
                      <a:pt x="257" y="33"/>
                    </a:lnTo>
                    <a:lnTo>
                      <a:pt x="258" y="38"/>
                    </a:lnTo>
                    <a:lnTo>
                      <a:pt x="258" y="49"/>
                    </a:lnTo>
                    <a:lnTo>
                      <a:pt x="259" y="59"/>
                    </a:lnTo>
                    <a:lnTo>
                      <a:pt x="258" y="65"/>
                    </a:lnTo>
                    <a:lnTo>
                      <a:pt x="262" y="65"/>
                    </a:lnTo>
                    <a:lnTo>
                      <a:pt x="279" y="78"/>
                    </a:lnTo>
                    <a:lnTo>
                      <a:pt x="281" y="82"/>
                    </a:lnTo>
                    <a:lnTo>
                      <a:pt x="281" y="86"/>
                    </a:lnTo>
                    <a:lnTo>
                      <a:pt x="281" y="91"/>
                    </a:lnTo>
                    <a:lnTo>
                      <a:pt x="281" y="95"/>
                    </a:lnTo>
                    <a:lnTo>
                      <a:pt x="280" y="108"/>
                    </a:lnTo>
                    <a:lnTo>
                      <a:pt x="304" y="122"/>
                    </a:lnTo>
                    <a:lnTo>
                      <a:pt x="301" y="133"/>
                    </a:lnTo>
                    <a:lnTo>
                      <a:pt x="300" y="135"/>
                    </a:lnTo>
                    <a:lnTo>
                      <a:pt x="297" y="146"/>
                    </a:lnTo>
                    <a:lnTo>
                      <a:pt x="306" y="148"/>
                    </a:lnTo>
                    <a:lnTo>
                      <a:pt x="309" y="165"/>
                    </a:lnTo>
                    <a:lnTo>
                      <a:pt x="310" y="169"/>
                    </a:lnTo>
                    <a:lnTo>
                      <a:pt x="312" y="182"/>
                    </a:lnTo>
                    <a:lnTo>
                      <a:pt x="318" y="188"/>
                    </a:lnTo>
                    <a:lnTo>
                      <a:pt x="310" y="202"/>
                    </a:lnTo>
                    <a:lnTo>
                      <a:pt x="314" y="202"/>
                    </a:lnTo>
                    <a:lnTo>
                      <a:pt x="322" y="202"/>
                    </a:lnTo>
                    <a:lnTo>
                      <a:pt x="330" y="219"/>
                    </a:lnTo>
                    <a:lnTo>
                      <a:pt x="334" y="224"/>
                    </a:lnTo>
                    <a:lnTo>
                      <a:pt x="342" y="224"/>
                    </a:lnTo>
                    <a:lnTo>
                      <a:pt x="351" y="22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0" name="Freeform 33"/>
              <p:cNvSpPr>
                <a:spLocks noEditPoints="1"/>
              </p:cNvSpPr>
              <p:nvPr/>
            </p:nvSpPr>
            <p:spPr bwMode="auto">
              <a:xfrm>
                <a:off x="1752" y="3481"/>
                <a:ext cx="331" cy="424"/>
              </a:xfrm>
              <a:custGeom>
                <a:avLst/>
                <a:gdLst>
                  <a:gd name="T0" fmla="*/ 241 w 331"/>
                  <a:gd name="T1" fmla="*/ 348 h 424"/>
                  <a:gd name="T2" fmla="*/ 265 w 331"/>
                  <a:gd name="T3" fmla="*/ 328 h 424"/>
                  <a:gd name="T4" fmla="*/ 250 w 331"/>
                  <a:gd name="T5" fmla="*/ 351 h 424"/>
                  <a:gd name="T6" fmla="*/ 90 w 331"/>
                  <a:gd name="T7" fmla="*/ 9 h 424"/>
                  <a:gd name="T8" fmla="*/ 95 w 331"/>
                  <a:gd name="T9" fmla="*/ 12 h 424"/>
                  <a:gd name="T10" fmla="*/ 102 w 331"/>
                  <a:gd name="T11" fmla="*/ 35 h 424"/>
                  <a:gd name="T12" fmla="*/ 107 w 331"/>
                  <a:gd name="T13" fmla="*/ 69 h 424"/>
                  <a:gd name="T14" fmla="*/ 108 w 331"/>
                  <a:gd name="T15" fmla="*/ 93 h 424"/>
                  <a:gd name="T16" fmla="*/ 120 w 331"/>
                  <a:gd name="T17" fmla="*/ 99 h 424"/>
                  <a:gd name="T18" fmla="*/ 123 w 331"/>
                  <a:gd name="T19" fmla="*/ 132 h 424"/>
                  <a:gd name="T20" fmla="*/ 137 w 331"/>
                  <a:gd name="T21" fmla="*/ 178 h 424"/>
                  <a:gd name="T22" fmla="*/ 169 w 331"/>
                  <a:gd name="T23" fmla="*/ 203 h 424"/>
                  <a:gd name="T24" fmla="*/ 182 w 331"/>
                  <a:gd name="T25" fmla="*/ 204 h 424"/>
                  <a:gd name="T26" fmla="*/ 224 w 331"/>
                  <a:gd name="T27" fmla="*/ 220 h 424"/>
                  <a:gd name="T28" fmla="*/ 255 w 331"/>
                  <a:gd name="T29" fmla="*/ 242 h 424"/>
                  <a:gd name="T30" fmla="*/ 265 w 331"/>
                  <a:gd name="T31" fmla="*/ 204 h 424"/>
                  <a:gd name="T32" fmla="*/ 307 w 331"/>
                  <a:gd name="T33" fmla="*/ 236 h 424"/>
                  <a:gd name="T34" fmla="*/ 320 w 331"/>
                  <a:gd name="T35" fmla="*/ 260 h 424"/>
                  <a:gd name="T36" fmla="*/ 326 w 331"/>
                  <a:gd name="T37" fmla="*/ 272 h 424"/>
                  <a:gd name="T38" fmla="*/ 296 w 331"/>
                  <a:gd name="T39" fmla="*/ 271 h 424"/>
                  <a:gd name="T40" fmla="*/ 299 w 331"/>
                  <a:gd name="T41" fmla="*/ 277 h 424"/>
                  <a:gd name="T42" fmla="*/ 305 w 331"/>
                  <a:gd name="T43" fmla="*/ 285 h 424"/>
                  <a:gd name="T44" fmla="*/ 289 w 331"/>
                  <a:gd name="T45" fmla="*/ 301 h 424"/>
                  <a:gd name="T46" fmla="*/ 272 w 331"/>
                  <a:gd name="T47" fmla="*/ 313 h 424"/>
                  <a:gd name="T48" fmla="*/ 261 w 331"/>
                  <a:gd name="T49" fmla="*/ 327 h 424"/>
                  <a:gd name="T50" fmla="*/ 243 w 331"/>
                  <a:gd name="T51" fmla="*/ 344 h 424"/>
                  <a:gd name="T52" fmla="*/ 234 w 331"/>
                  <a:gd name="T53" fmla="*/ 360 h 424"/>
                  <a:gd name="T54" fmla="*/ 214 w 331"/>
                  <a:gd name="T55" fmla="*/ 374 h 424"/>
                  <a:gd name="T56" fmla="*/ 203 w 331"/>
                  <a:gd name="T57" fmla="*/ 385 h 424"/>
                  <a:gd name="T58" fmla="*/ 191 w 331"/>
                  <a:gd name="T59" fmla="*/ 394 h 424"/>
                  <a:gd name="T60" fmla="*/ 176 w 331"/>
                  <a:gd name="T61" fmla="*/ 399 h 424"/>
                  <a:gd name="T62" fmla="*/ 171 w 331"/>
                  <a:gd name="T63" fmla="*/ 408 h 424"/>
                  <a:gd name="T64" fmla="*/ 157 w 331"/>
                  <a:gd name="T65" fmla="*/ 424 h 424"/>
                  <a:gd name="T66" fmla="*/ 152 w 331"/>
                  <a:gd name="T67" fmla="*/ 419 h 424"/>
                  <a:gd name="T68" fmla="*/ 159 w 331"/>
                  <a:gd name="T69" fmla="*/ 393 h 424"/>
                  <a:gd name="T70" fmla="*/ 155 w 331"/>
                  <a:gd name="T71" fmla="*/ 383 h 424"/>
                  <a:gd name="T72" fmla="*/ 146 w 331"/>
                  <a:gd name="T73" fmla="*/ 381 h 424"/>
                  <a:gd name="T74" fmla="*/ 140 w 331"/>
                  <a:gd name="T75" fmla="*/ 365 h 424"/>
                  <a:gd name="T76" fmla="*/ 120 w 331"/>
                  <a:gd name="T77" fmla="*/ 361 h 424"/>
                  <a:gd name="T78" fmla="*/ 108 w 331"/>
                  <a:gd name="T79" fmla="*/ 343 h 424"/>
                  <a:gd name="T80" fmla="*/ 110 w 331"/>
                  <a:gd name="T81" fmla="*/ 330 h 424"/>
                  <a:gd name="T82" fmla="*/ 93 w 331"/>
                  <a:gd name="T83" fmla="*/ 332 h 424"/>
                  <a:gd name="T84" fmla="*/ 72 w 331"/>
                  <a:gd name="T85" fmla="*/ 314 h 424"/>
                  <a:gd name="T86" fmla="*/ 78 w 331"/>
                  <a:gd name="T87" fmla="*/ 304 h 424"/>
                  <a:gd name="T88" fmla="*/ 78 w 331"/>
                  <a:gd name="T89" fmla="*/ 283 h 424"/>
                  <a:gd name="T90" fmla="*/ 91 w 331"/>
                  <a:gd name="T91" fmla="*/ 270 h 424"/>
                  <a:gd name="T92" fmla="*/ 98 w 331"/>
                  <a:gd name="T93" fmla="*/ 245 h 424"/>
                  <a:gd name="T94" fmla="*/ 74 w 331"/>
                  <a:gd name="T95" fmla="*/ 219 h 424"/>
                  <a:gd name="T96" fmla="*/ 32 w 331"/>
                  <a:gd name="T97" fmla="*/ 220 h 424"/>
                  <a:gd name="T98" fmla="*/ 25 w 331"/>
                  <a:gd name="T99" fmla="*/ 212 h 424"/>
                  <a:gd name="T100" fmla="*/ 36 w 331"/>
                  <a:gd name="T101" fmla="*/ 192 h 424"/>
                  <a:gd name="T102" fmla="*/ 36 w 331"/>
                  <a:gd name="T103" fmla="*/ 165 h 424"/>
                  <a:gd name="T104" fmla="*/ 44 w 331"/>
                  <a:gd name="T105" fmla="*/ 135 h 424"/>
                  <a:gd name="T106" fmla="*/ 1 w 331"/>
                  <a:gd name="T107" fmla="*/ 98 h 424"/>
                  <a:gd name="T108" fmla="*/ 19 w 331"/>
                  <a:gd name="T109" fmla="*/ 68 h 424"/>
                  <a:gd name="T110" fmla="*/ 34 w 331"/>
                  <a:gd name="T111" fmla="*/ 48 h 424"/>
                  <a:gd name="T112" fmla="*/ 49 w 331"/>
                  <a:gd name="T113" fmla="*/ 5 h 42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1" h="424">
                    <a:moveTo>
                      <a:pt x="246" y="352"/>
                    </a:moveTo>
                    <a:lnTo>
                      <a:pt x="239" y="355"/>
                    </a:lnTo>
                    <a:lnTo>
                      <a:pt x="238" y="349"/>
                    </a:lnTo>
                    <a:lnTo>
                      <a:pt x="241" y="348"/>
                    </a:lnTo>
                    <a:lnTo>
                      <a:pt x="254" y="342"/>
                    </a:lnTo>
                    <a:lnTo>
                      <a:pt x="256" y="336"/>
                    </a:lnTo>
                    <a:lnTo>
                      <a:pt x="265" y="331"/>
                    </a:lnTo>
                    <a:lnTo>
                      <a:pt x="265" y="328"/>
                    </a:lnTo>
                    <a:lnTo>
                      <a:pt x="273" y="323"/>
                    </a:lnTo>
                    <a:lnTo>
                      <a:pt x="272" y="330"/>
                    </a:lnTo>
                    <a:lnTo>
                      <a:pt x="260" y="344"/>
                    </a:lnTo>
                    <a:lnTo>
                      <a:pt x="250" y="351"/>
                    </a:lnTo>
                    <a:lnTo>
                      <a:pt x="246" y="352"/>
                    </a:lnTo>
                    <a:moveTo>
                      <a:pt x="85" y="13"/>
                    </a:moveTo>
                    <a:lnTo>
                      <a:pt x="87" y="14"/>
                    </a:lnTo>
                    <a:lnTo>
                      <a:pt x="90" y="9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5" y="9"/>
                    </a:lnTo>
                    <a:lnTo>
                      <a:pt x="95" y="12"/>
                    </a:lnTo>
                    <a:lnTo>
                      <a:pt x="97" y="13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14" y="63"/>
                    </a:lnTo>
                    <a:lnTo>
                      <a:pt x="106" y="68"/>
                    </a:lnTo>
                    <a:lnTo>
                      <a:pt x="107" y="69"/>
                    </a:lnTo>
                    <a:lnTo>
                      <a:pt x="100" y="78"/>
                    </a:lnTo>
                    <a:lnTo>
                      <a:pt x="107" y="85"/>
                    </a:lnTo>
                    <a:lnTo>
                      <a:pt x="108" y="90"/>
                    </a:lnTo>
                    <a:lnTo>
                      <a:pt x="108" y="93"/>
                    </a:lnTo>
                    <a:lnTo>
                      <a:pt x="108" y="94"/>
                    </a:lnTo>
                    <a:lnTo>
                      <a:pt x="108" y="95"/>
                    </a:lnTo>
                    <a:lnTo>
                      <a:pt x="114" y="98"/>
                    </a:lnTo>
                    <a:lnTo>
                      <a:pt x="120" y="99"/>
                    </a:lnTo>
                    <a:lnTo>
                      <a:pt x="121" y="118"/>
                    </a:lnTo>
                    <a:lnTo>
                      <a:pt x="123" y="119"/>
                    </a:lnTo>
                    <a:lnTo>
                      <a:pt x="128" y="128"/>
                    </a:lnTo>
                    <a:lnTo>
                      <a:pt x="123" y="132"/>
                    </a:lnTo>
                    <a:lnTo>
                      <a:pt x="120" y="143"/>
                    </a:lnTo>
                    <a:lnTo>
                      <a:pt x="120" y="144"/>
                    </a:lnTo>
                    <a:lnTo>
                      <a:pt x="129" y="161"/>
                    </a:lnTo>
                    <a:lnTo>
                      <a:pt x="137" y="178"/>
                    </a:lnTo>
                    <a:lnTo>
                      <a:pt x="146" y="198"/>
                    </a:lnTo>
                    <a:lnTo>
                      <a:pt x="152" y="199"/>
                    </a:lnTo>
                    <a:lnTo>
                      <a:pt x="162" y="205"/>
                    </a:lnTo>
                    <a:lnTo>
                      <a:pt x="169" y="203"/>
                    </a:lnTo>
                    <a:lnTo>
                      <a:pt x="162" y="199"/>
                    </a:lnTo>
                    <a:lnTo>
                      <a:pt x="165" y="199"/>
                    </a:lnTo>
                    <a:lnTo>
                      <a:pt x="175" y="198"/>
                    </a:lnTo>
                    <a:lnTo>
                      <a:pt x="182" y="204"/>
                    </a:lnTo>
                    <a:lnTo>
                      <a:pt x="191" y="213"/>
                    </a:lnTo>
                    <a:lnTo>
                      <a:pt x="213" y="226"/>
                    </a:lnTo>
                    <a:lnTo>
                      <a:pt x="221" y="221"/>
                    </a:lnTo>
                    <a:lnTo>
                      <a:pt x="224" y="220"/>
                    </a:lnTo>
                    <a:lnTo>
                      <a:pt x="227" y="216"/>
                    </a:lnTo>
                    <a:lnTo>
                      <a:pt x="237" y="233"/>
                    </a:lnTo>
                    <a:lnTo>
                      <a:pt x="248" y="245"/>
                    </a:lnTo>
                    <a:lnTo>
                      <a:pt x="255" y="242"/>
                    </a:lnTo>
                    <a:lnTo>
                      <a:pt x="256" y="237"/>
                    </a:lnTo>
                    <a:lnTo>
                      <a:pt x="263" y="224"/>
                    </a:lnTo>
                    <a:lnTo>
                      <a:pt x="252" y="216"/>
                    </a:lnTo>
                    <a:lnTo>
                      <a:pt x="265" y="204"/>
                    </a:lnTo>
                    <a:lnTo>
                      <a:pt x="286" y="205"/>
                    </a:lnTo>
                    <a:lnTo>
                      <a:pt x="290" y="221"/>
                    </a:lnTo>
                    <a:lnTo>
                      <a:pt x="298" y="228"/>
                    </a:lnTo>
                    <a:lnTo>
                      <a:pt x="307" y="236"/>
                    </a:lnTo>
                    <a:lnTo>
                      <a:pt x="307" y="238"/>
                    </a:lnTo>
                    <a:lnTo>
                      <a:pt x="310" y="251"/>
                    </a:lnTo>
                    <a:lnTo>
                      <a:pt x="310" y="258"/>
                    </a:lnTo>
                    <a:lnTo>
                      <a:pt x="320" y="260"/>
                    </a:lnTo>
                    <a:lnTo>
                      <a:pt x="324" y="267"/>
                    </a:lnTo>
                    <a:lnTo>
                      <a:pt x="328" y="264"/>
                    </a:lnTo>
                    <a:lnTo>
                      <a:pt x="331" y="268"/>
                    </a:lnTo>
                    <a:lnTo>
                      <a:pt x="326" y="272"/>
                    </a:lnTo>
                    <a:lnTo>
                      <a:pt x="316" y="274"/>
                    </a:lnTo>
                    <a:lnTo>
                      <a:pt x="306" y="272"/>
                    </a:lnTo>
                    <a:lnTo>
                      <a:pt x="296" y="271"/>
                    </a:lnTo>
                    <a:lnTo>
                      <a:pt x="292" y="271"/>
                    </a:lnTo>
                    <a:lnTo>
                      <a:pt x="289" y="276"/>
                    </a:lnTo>
                    <a:lnTo>
                      <a:pt x="301" y="280"/>
                    </a:lnTo>
                    <a:lnTo>
                      <a:pt x="299" y="277"/>
                    </a:lnTo>
                    <a:lnTo>
                      <a:pt x="307" y="277"/>
                    </a:lnTo>
                    <a:lnTo>
                      <a:pt x="315" y="279"/>
                    </a:lnTo>
                    <a:lnTo>
                      <a:pt x="313" y="284"/>
                    </a:lnTo>
                    <a:lnTo>
                      <a:pt x="305" y="285"/>
                    </a:lnTo>
                    <a:lnTo>
                      <a:pt x="309" y="289"/>
                    </a:lnTo>
                    <a:lnTo>
                      <a:pt x="302" y="296"/>
                    </a:lnTo>
                    <a:lnTo>
                      <a:pt x="301" y="296"/>
                    </a:lnTo>
                    <a:lnTo>
                      <a:pt x="289" y="301"/>
                    </a:lnTo>
                    <a:lnTo>
                      <a:pt x="282" y="306"/>
                    </a:lnTo>
                    <a:lnTo>
                      <a:pt x="277" y="308"/>
                    </a:lnTo>
                    <a:lnTo>
                      <a:pt x="271" y="302"/>
                    </a:lnTo>
                    <a:lnTo>
                      <a:pt x="272" y="313"/>
                    </a:lnTo>
                    <a:lnTo>
                      <a:pt x="271" y="318"/>
                    </a:lnTo>
                    <a:lnTo>
                      <a:pt x="267" y="323"/>
                    </a:lnTo>
                    <a:lnTo>
                      <a:pt x="261" y="327"/>
                    </a:lnTo>
                    <a:lnTo>
                      <a:pt x="259" y="330"/>
                    </a:lnTo>
                    <a:lnTo>
                      <a:pt x="252" y="336"/>
                    </a:lnTo>
                    <a:lnTo>
                      <a:pt x="247" y="340"/>
                    </a:lnTo>
                    <a:lnTo>
                      <a:pt x="243" y="344"/>
                    </a:lnTo>
                    <a:lnTo>
                      <a:pt x="235" y="346"/>
                    </a:lnTo>
                    <a:lnTo>
                      <a:pt x="233" y="349"/>
                    </a:lnTo>
                    <a:lnTo>
                      <a:pt x="234" y="356"/>
                    </a:lnTo>
                    <a:lnTo>
                      <a:pt x="234" y="360"/>
                    </a:lnTo>
                    <a:lnTo>
                      <a:pt x="235" y="363"/>
                    </a:lnTo>
                    <a:lnTo>
                      <a:pt x="230" y="365"/>
                    </a:lnTo>
                    <a:lnTo>
                      <a:pt x="221" y="373"/>
                    </a:lnTo>
                    <a:lnTo>
                      <a:pt x="214" y="374"/>
                    </a:lnTo>
                    <a:lnTo>
                      <a:pt x="212" y="377"/>
                    </a:lnTo>
                    <a:lnTo>
                      <a:pt x="210" y="380"/>
                    </a:lnTo>
                    <a:lnTo>
                      <a:pt x="209" y="382"/>
                    </a:lnTo>
                    <a:lnTo>
                      <a:pt x="203" y="385"/>
                    </a:lnTo>
                    <a:lnTo>
                      <a:pt x="205" y="389"/>
                    </a:lnTo>
                    <a:lnTo>
                      <a:pt x="200" y="394"/>
                    </a:lnTo>
                    <a:lnTo>
                      <a:pt x="193" y="394"/>
                    </a:lnTo>
                    <a:lnTo>
                      <a:pt x="191" y="394"/>
                    </a:lnTo>
                    <a:lnTo>
                      <a:pt x="186" y="393"/>
                    </a:lnTo>
                    <a:lnTo>
                      <a:pt x="183" y="397"/>
                    </a:lnTo>
                    <a:lnTo>
                      <a:pt x="179" y="399"/>
                    </a:lnTo>
                    <a:lnTo>
                      <a:pt x="176" y="399"/>
                    </a:lnTo>
                    <a:lnTo>
                      <a:pt x="172" y="400"/>
                    </a:lnTo>
                    <a:lnTo>
                      <a:pt x="166" y="403"/>
                    </a:lnTo>
                    <a:lnTo>
                      <a:pt x="171" y="408"/>
                    </a:lnTo>
                    <a:lnTo>
                      <a:pt x="165" y="415"/>
                    </a:lnTo>
                    <a:lnTo>
                      <a:pt x="159" y="412"/>
                    </a:lnTo>
                    <a:lnTo>
                      <a:pt x="163" y="423"/>
                    </a:lnTo>
                    <a:lnTo>
                      <a:pt x="157" y="424"/>
                    </a:lnTo>
                    <a:lnTo>
                      <a:pt x="157" y="421"/>
                    </a:lnTo>
                    <a:lnTo>
                      <a:pt x="157" y="415"/>
                    </a:lnTo>
                    <a:lnTo>
                      <a:pt x="153" y="416"/>
                    </a:lnTo>
                    <a:lnTo>
                      <a:pt x="152" y="419"/>
                    </a:lnTo>
                    <a:lnTo>
                      <a:pt x="150" y="418"/>
                    </a:lnTo>
                    <a:lnTo>
                      <a:pt x="149" y="411"/>
                    </a:lnTo>
                    <a:lnTo>
                      <a:pt x="153" y="404"/>
                    </a:lnTo>
                    <a:lnTo>
                      <a:pt x="159" y="393"/>
                    </a:lnTo>
                    <a:lnTo>
                      <a:pt x="155" y="390"/>
                    </a:lnTo>
                    <a:lnTo>
                      <a:pt x="153" y="389"/>
                    </a:lnTo>
                    <a:lnTo>
                      <a:pt x="155" y="383"/>
                    </a:lnTo>
                    <a:lnTo>
                      <a:pt x="152" y="381"/>
                    </a:lnTo>
                    <a:lnTo>
                      <a:pt x="148" y="385"/>
                    </a:lnTo>
                    <a:lnTo>
                      <a:pt x="146" y="381"/>
                    </a:lnTo>
                    <a:lnTo>
                      <a:pt x="137" y="380"/>
                    </a:lnTo>
                    <a:lnTo>
                      <a:pt x="144" y="374"/>
                    </a:lnTo>
                    <a:lnTo>
                      <a:pt x="140" y="372"/>
                    </a:lnTo>
                    <a:lnTo>
                      <a:pt x="140" y="365"/>
                    </a:lnTo>
                    <a:lnTo>
                      <a:pt x="141" y="356"/>
                    </a:lnTo>
                    <a:lnTo>
                      <a:pt x="129" y="364"/>
                    </a:lnTo>
                    <a:lnTo>
                      <a:pt x="128" y="372"/>
                    </a:lnTo>
                    <a:lnTo>
                      <a:pt x="120" y="361"/>
                    </a:lnTo>
                    <a:lnTo>
                      <a:pt x="123" y="352"/>
                    </a:lnTo>
                    <a:lnTo>
                      <a:pt x="114" y="347"/>
                    </a:lnTo>
                    <a:lnTo>
                      <a:pt x="108" y="343"/>
                    </a:lnTo>
                    <a:lnTo>
                      <a:pt x="106" y="342"/>
                    </a:lnTo>
                    <a:lnTo>
                      <a:pt x="107" y="340"/>
                    </a:lnTo>
                    <a:lnTo>
                      <a:pt x="111" y="335"/>
                    </a:lnTo>
                    <a:lnTo>
                      <a:pt x="110" y="330"/>
                    </a:lnTo>
                    <a:lnTo>
                      <a:pt x="108" y="330"/>
                    </a:lnTo>
                    <a:lnTo>
                      <a:pt x="107" y="330"/>
                    </a:lnTo>
                    <a:lnTo>
                      <a:pt x="95" y="327"/>
                    </a:lnTo>
                    <a:lnTo>
                      <a:pt x="93" y="332"/>
                    </a:lnTo>
                    <a:lnTo>
                      <a:pt x="85" y="327"/>
                    </a:lnTo>
                    <a:lnTo>
                      <a:pt x="77" y="330"/>
                    </a:lnTo>
                    <a:lnTo>
                      <a:pt x="72" y="322"/>
                    </a:lnTo>
                    <a:lnTo>
                      <a:pt x="72" y="314"/>
                    </a:lnTo>
                    <a:lnTo>
                      <a:pt x="72" y="310"/>
                    </a:lnTo>
                    <a:lnTo>
                      <a:pt x="72" y="309"/>
                    </a:lnTo>
                    <a:lnTo>
                      <a:pt x="73" y="305"/>
                    </a:lnTo>
                    <a:lnTo>
                      <a:pt x="78" y="304"/>
                    </a:lnTo>
                    <a:lnTo>
                      <a:pt x="80" y="301"/>
                    </a:lnTo>
                    <a:lnTo>
                      <a:pt x="87" y="292"/>
                    </a:lnTo>
                    <a:lnTo>
                      <a:pt x="78" y="283"/>
                    </a:lnTo>
                    <a:lnTo>
                      <a:pt x="81" y="267"/>
                    </a:lnTo>
                    <a:lnTo>
                      <a:pt x="85" y="268"/>
                    </a:lnTo>
                    <a:lnTo>
                      <a:pt x="91" y="270"/>
                    </a:lnTo>
                    <a:lnTo>
                      <a:pt x="95" y="258"/>
                    </a:lnTo>
                    <a:lnTo>
                      <a:pt x="95" y="255"/>
                    </a:lnTo>
                    <a:lnTo>
                      <a:pt x="99" y="246"/>
                    </a:lnTo>
                    <a:lnTo>
                      <a:pt x="98" y="245"/>
                    </a:lnTo>
                    <a:lnTo>
                      <a:pt x="90" y="221"/>
                    </a:lnTo>
                    <a:lnTo>
                      <a:pt x="82" y="219"/>
                    </a:lnTo>
                    <a:lnTo>
                      <a:pt x="81" y="219"/>
                    </a:lnTo>
                    <a:lnTo>
                      <a:pt x="74" y="219"/>
                    </a:lnTo>
                    <a:lnTo>
                      <a:pt x="72" y="213"/>
                    </a:lnTo>
                    <a:lnTo>
                      <a:pt x="60" y="220"/>
                    </a:lnTo>
                    <a:lnTo>
                      <a:pt x="32" y="220"/>
                    </a:lnTo>
                    <a:lnTo>
                      <a:pt x="32" y="225"/>
                    </a:lnTo>
                    <a:lnTo>
                      <a:pt x="14" y="222"/>
                    </a:lnTo>
                    <a:lnTo>
                      <a:pt x="22" y="215"/>
                    </a:lnTo>
                    <a:lnTo>
                      <a:pt x="25" y="212"/>
                    </a:lnTo>
                    <a:lnTo>
                      <a:pt x="21" y="207"/>
                    </a:lnTo>
                    <a:lnTo>
                      <a:pt x="23" y="207"/>
                    </a:lnTo>
                    <a:lnTo>
                      <a:pt x="31" y="205"/>
                    </a:lnTo>
                    <a:lnTo>
                      <a:pt x="36" y="192"/>
                    </a:lnTo>
                    <a:lnTo>
                      <a:pt x="30" y="178"/>
                    </a:lnTo>
                    <a:lnTo>
                      <a:pt x="39" y="177"/>
                    </a:lnTo>
                    <a:lnTo>
                      <a:pt x="40" y="174"/>
                    </a:lnTo>
                    <a:lnTo>
                      <a:pt x="36" y="165"/>
                    </a:lnTo>
                    <a:lnTo>
                      <a:pt x="42" y="147"/>
                    </a:lnTo>
                    <a:lnTo>
                      <a:pt x="42" y="141"/>
                    </a:lnTo>
                    <a:lnTo>
                      <a:pt x="48" y="140"/>
                    </a:lnTo>
                    <a:lnTo>
                      <a:pt x="44" y="135"/>
                    </a:lnTo>
                    <a:lnTo>
                      <a:pt x="21" y="124"/>
                    </a:lnTo>
                    <a:lnTo>
                      <a:pt x="13" y="126"/>
                    </a:lnTo>
                    <a:lnTo>
                      <a:pt x="0" y="122"/>
                    </a:lnTo>
                    <a:lnTo>
                      <a:pt x="1" y="98"/>
                    </a:lnTo>
                    <a:lnTo>
                      <a:pt x="9" y="76"/>
                    </a:lnTo>
                    <a:lnTo>
                      <a:pt x="13" y="68"/>
                    </a:lnTo>
                    <a:lnTo>
                      <a:pt x="19" y="68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23" y="56"/>
                    </a:lnTo>
                    <a:lnTo>
                      <a:pt x="34" y="48"/>
                    </a:lnTo>
                    <a:lnTo>
                      <a:pt x="27" y="38"/>
                    </a:lnTo>
                    <a:lnTo>
                      <a:pt x="34" y="17"/>
                    </a:lnTo>
                    <a:lnTo>
                      <a:pt x="40" y="21"/>
                    </a:lnTo>
                    <a:lnTo>
                      <a:pt x="49" y="5"/>
                    </a:lnTo>
                    <a:lnTo>
                      <a:pt x="65" y="0"/>
                    </a:lnTo>
                    <a:lnTo>
                      <a:pt x="81" y="10"/>
                    </a:lnTo>
                    <a:lnTo>
                      <a:pt x="85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1" name="Freeform 34"/>
              <p:cNvSpPr>
                <a:spLocks noEditPoints="1"/>
              </p:cNvSpPr>
              <p:nvPr/>
            </p:nvSpPr>
            <p:spPr bwMode="auto">
              <a:xfrm>
                <a:off x="1659" y="3605"/>
                <a:ext cx="252" cy="321"/>
              </a:xfrm>
              <a:custGeom>
                <a:avLst/>
                <a:gdLst>
                  <a:gd name="T0" fmla="*/ 25 w 252"/>
                  <a:gd name="T1" fmla="*/ 249 h 321"/>
                  <a:gd name="T2" fmla="*/ 30 w 252"/>
                  <a:gd name="T3" fmla="*/ 246 h 321"/>
                  <a:gd name="T4" fmla="*/ 165 w 252"/>
                  <a:gd name="T5" fmla="*/ 89 h 321"/>
                  <a:gd name="T6" fmla="*/ 183 w 252"/>
                  <a:gd name="T7" fmla="*/ 97 h 321"/>
                  <a:gd name="T8" fmla="*/ 184 w 252"/>
                  <a:gd name="T9" fmla="*/ 146 h 321"/>
                  <a:gd name="T10" fmla="*/ 171 w 252"/>
                  <a:gd name="T11" fmla="*/ 159 h 321"/>
                  <a:gd name="T12" fmla="*/ 165 w 252"/>
                  <a:gd name="T13" fmla="*/ 185 h 321"/>
                  <a:gd name="T14" fmla="*/ 178 w 252"/>
                  <a:gd name="T15" fmla="*/ 203 h 321"/>
                  <a:gd name="T16" fmla="*/ 203 w 252"/>
                  <a:gd name="T17" fmla="*/ 206 h 321"/>
                  <a:gd name="T18" fmla="*/ 201 w 252"/>
                  <a:gd name="T19" fmla="*/ 219 h 321"/>
                  <a:gd name="T20" fmla="*/ 222 w 252"/>
                  <a:gd name="T21" fmla="*/ 240 h 321"/>
                  <a:gd name="T22" fmla="*/ 230 w 252"/>
                  <a:gd name="T23" fmla="*/ 256 h 321"/>
                  <a:gd name="T24" fmla="*/ 248 w 252"/>
                  <a:gd name="T25" fmla="*/ 259 h 321"/>
                  <a:gd name="T26" fmla="*/ 246 w 252"/>
                  <a:gd name="T27" fmla="*/ 280 h 321"/>
                  <a:gd name="T28" fmla="*/ 229 w 252"/>
                  <a:gd name="T29" fmla="*/ 297 h 321"/>
                  <a:gd name="T30" fmla="*/ 234 w 252"/>
                  <a:gd name="T31" fmla="*/ 282 h 321"/>
                  <a:gd name="T32" fmla="*/ 226 w 252"/>
                  <a:gd name="T33" fmla="*/ 274 h 321"/>
                  <a:gd name="T34" fmla="*/ 216 w 252"/>
                  <a:gd name="T35" fmla="*/ 304 h 321"/>
                  <a:gd name="T36" fmla="*/ 199 w 252"/>
                  <a:gd name="T37" fmla="*/ 307 h 321"/>
                  <a:gd name="T38" fmla="*/ 171 w 252"/>
                  <a:gd name="T39" fmla="*/ 317 h 321"/>
                  <a:gd name="T40" fmla="*/ 145 w 252"/>
                  <a:gd name="T41" fmla="*/ 318 h 321"/>
                  <a:gd name="T42" fmla="*/ 132 w 252"/>
                  <a:gd name="T43" fmla="*/ 316 h 321"/>
                  <a:gd name="T44" fmla="*/ 97 w 252"/>
                  <a:gd name="T45" fmla="*/ 308 h 321"/>
                  <a:gd name="T46" fmla="*/ 86 w 252"/>
                  <a:gd name="T47" fmla="*/ 305 h 321"/>
                  <a:gd name="T48" fmla="*/ 106 w 252"/>
                  <a:gd name="T49" fmla="*/ 288 h 321"/>
                  <a:gd name="T50" fmla="*/ 87 w 252"/>
                  <a:gd name="T51" fmla="*/ 300 h 321"/>
                  <a:gd name="T52" fmla="*/ 85 w 252"/>
                  <a:gd name="T53" fmla="*/ 291 h 321"/>
                  <a:gd name="T54" fmla="*/ 72 w 252"/>
                  <a:gd name="T55" fmla="*/ 288 h 321"/>
                  <a:gd name="T56" fmla="*/ 56 w 252"/>
                  <a:gd name="T57" fmla="*/ 287 h 321"/>
                  <a:gd name="T58" fmla="*/ 86 w 252"/>
                  <a:gd name="T59" fmla="*/ 276 h 321"/>
                  <a:gd name="T60" fmla="*/ 64 w 252"/>
                  <a:gd name="T61" fmla="*/ 274 h 321"/>
                  <a:gd name="T62" fmla="*/ 55 w 252"/>
                  <a:gd name="T63" fmla="*/ 270 h 321"/>
                  <a:gd name="T64" fmla="*/ 46 w 252"/>
                  <a:gd name="T65" fmla="*/ 282 h 321"/>
                  <a:gd name="T66" fmla="*/ 35 w 252"/>
                  <a:gd name="T67" fmla="*/ 292 h 321"/>
                  <a:gd name="T68" fmla="*/ 26 w 252"/>
                  <a:gd name="T69" fmla="*/ 269 h 321"/>
                  <a:gd name="T70" fmla="*/ 52 w 252"/>
                  <a:gd name="T71" fmla="*/ 252 h 321"/>
                  <a:gd name="T72" fmla="*/ 69 w 252"/>
                  <a:gd name="T73" fmla="*/ 242 h 321"/>
                  <a:gd name="T74" fmla="*/ 46 w 252"/>
                  <a:gd name="T75" fmla="*/ 250 h 321"/>
                  <a:gd name="T76" fmla="*/ 35 w 252"/>
                  <a:gd name="T77" fmla="*/ 237 h 321"/>
                  <a:gd name="T78" fmla="*/ 15 w 252"/>
                  <a:gd name="T79" fmla="*/ 237 h 321"/>
                  <a:gd name="T80" fmla="*/ 8 w 252"/>
                  <a:gd name="T81" fmla="*/ 228 h 321"/>
                  <a:gd name="T82" fmla="*/ 34 w 252"/>
                  <a:gd name="T83" fmla="*/ 210 h 321"/>
                  <a:gd name="T84" fmla="*/ 40 w 252"/>
                  <a:gd name="T85" fmla="*/ 189 h 321"/>
                  <a:gd name="T86" fmla="*/ 39 w 252"/>
                  <a:gd name="T87" fmla="*/ 152 h 321"/>
                  <a:gd name="T88" fmla="*/ 32 w 252"/>
                  <a:gd name="T89" fmla="*/ 140 h 321"/>
                  <a:gd name="T90" fmla="*/ 26 w 252"/>
                  <a:gd name="T91" fmla="*/ 129 h 321"/>
                  <a:gd name="T92" fmla="*/ 51 w 252"/>
                  <a:gd name="T93" fmla="*/ 76 h 321"/>
                  <a:gd name="T94" fmla="*/ 99 w 252"/>
                  <a:gd name="T95" fmla="*/ 20 h 321"/>
                  <a:gd name="T96" fmla="*/ 141 w 252"/>
                  <a:gd name="T97" fmla="*/ 16 h 321"/>
                  <a:gd name="T98" fmla="*/ 132 w 252"/>
                  <a:gd name="T99" fmla="*/ 53 h 321"/>
                  <a:gd name="T100" fmla="*/ 114 w 252"/>
                  <a:gd name="T101" fmla="*/ 83 h 3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52" h="321">
                    <a:moveTo>
                      <a:pt x="30" y="246"/>
                    </a:moveTo>
                    <a:lnTo>
                      <a:pt x="32" y="250"/>
                    </a:lnTo>
                    <a:lnTo>
                      <a:pt x="32" y="257"/>
                    </a:lnTo>
                    <a:lnTo>
                      <a:pt x="25" y="253"/>
                    </a:lnTo>
                    <a:lnTo>
                      <a:pt x="25" y="249"/>
                    </a:lnTo>
                    <a:lnTo>
                      <a:pt x="22" y="250"/>
                    </a:lnTo>
                    <a:lnTo>
                      <a:pt x="19" y="250"/>
                    </a:lnTo>
                    <a:lnTo>
                      <a:pt x="18" y="244"/>
                    </a:lnTo>
                    <a:lnTo>
                      <a:pt x="19" y="242"/>
                    </a:lnTo>
                    <a:lnTo>
                      <a:pt x="30" y="246"/>
                    </a:lnTo>
                    <a:moveTo>
                      <a:pt x="107" y="98"/>
                    </a:moveTo>
                    <a:lnTo>
                      <a:pt x="125" y="101"/>
                    </a:lnTo>
                    <a:lnTo>
                      <a:pt x="125" y="96"/>
                    </a:lnTo>
                    <a:lnTo>
                      <a:pt x="153" y="96"/>
                    </a:lnTo>
                    <a:lnTo>
                      <a:pt x="165" y="89"/>
                    </a:lnTo>
                    <a:lnTo>
                      <a:pt x="167" y="95"/>
                    </a:lnTo>
                    <a:lnTo>
                      <a:pt x="174" y="95"/>
                    </a:lnTo>
                    <a:lnTo>
                      <a:pt x="175" y="95"/>
                    </a:lnTo>
                    <a:lnTo>
                      <a:pt x="183" y="97"/>
                    </a:lnTo>
                    <a:lnTo>
                      <a:pt x="191" y="121"/>
                    </a:lnTo>
                    <a:lnTo>
                      <a:pt x="192" y="122"/>
                    </a:lnTo>
                    <a:lnTo>
                      <a:pt x="188" y="131"/>
                    </a:lnTo>
                    <a:lnTo>
                      <a:pt x="188" y="134"/>
                    </a:lnTo>
                    <a:lnTo>
                      <a:pt x="184" y="146"/>
                    </a:lnTo>
                    <a:lnTo>
                      <a:pt x="178" y="144"/>
                    </a:lnTo>
                    <a:lnTo>
                      <a:pt x="174" y="143"/>
                    </a:lnTo>
                    <a:lnTo>
                      <a:pt x="171" y="159"/>
                    </a:lnTo>
                    <a:lnTo>
                      <a:pt x="180" y="168"/>
                    </a:lnTo>
                    <a:lnTo>
                      <a:pt x="173" y="177"/>
                    </a:lnTo>
                    <a:lnTo>
                      <a:pt x="171" y="180"/>
                    </a:lnTo>
                    <a:lnTo>
                      <a:pt x="166" y="181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5" y="190"/>
                    </a:lnTo>
                    <a:lnTo>
                      <a:pt x="165" y="198"/>
                    </a:lnTo>
                    <a:lnTo>
                      <a:pt x="170" y="206"/>
                    </a:lnTo>
                    <a:lnTo>
                      <a:pt x="178" y="203"/>
                    </a:lnTo>
                    <a:lnTo>
                      <a:pt x="186" y="208"/>
                    </a:lnTo>
                    <a:lnTo>
                      <a:pt x="188" y="203"/>
                    </a:lnTo>
                    <a:lnTo>
                      <a:pt x="200" y="206"/>
                    </a:lnTo>
                    <a:lnTo>
                      <a:pt x="201" y="206"/>
                    </a:lnTo>
                    <a:lnTo>
                      <a:pt x="203" y="206"/>
                    </a:lnTo>
                    <a:lnTo>
                      <a:pt x="204" y="211"/>
                    </a:lnTo>
                    <a:lnTo>
                      <a:pt x="200" y="216"/>
                    </a:lnTo>
                    <a:lnTo>
                      <a:pt x="199" y="218"/>
                    </a:lnTo>
                    <a:lnTo>
                      <a:pt x="201" y="219"/>
                    </a:lnTo>
                    <a:lnTo>
                      <a:pt x="207" y="223"/>
                    </a:lnTo>
                    <a:lnTo>
                      <a:pt x="216" y="228"/>
                    </a:lnTo>
                    <a:lnTo>
                      <a:pt x="213" y="237"/>
                    </a:lnTo>
                    <a:lnTo>
                      <a:pt x="221" y="248"/>
                    </a:lnTo>
                    <a:lnTo>
                      <a:pt x="222" y="240"/>
                    </a:lnTo>
                    <a:lnTo>
                      <a:pt x="234" y="232"/>
                    </a:lnTo>
                    <a:lnTo>
                      <a:pt x="233" y="241"/>
                    </a:lnTo>
                    <a:lnTo>
                      <a:pt x="233" y="248"/>
                    </a:lnTo>
                    <a:lnTo>
                      <a:pt x="237" y="250"/>
                    </a:lnTo>
                    <a:lnTo>
                      <a:pt x="230" y="256"/>
                    </a:lnTo>
                    <a:lnTo>
                      <a:pt x="239" y="257"/>
                    </a:lnTo>
                    <a:lnTo>
                      <a:pt x="241" y="261"/>
                    </a:lnTo>
                    <a:lnTo>
                      <a:pt x="245" y="257"/>
                    </a:lnTo>
                    <a:lnTo>
                      <a:pt x="248" y="259"/>
                    </a:lnTo>
                    <a:lnTo>
                      <a:pt x="246" y="265"/>
                    </a:lnTo>
                    <a:lnTo>
                      <a:pt x="248" y="266"/>
                    </a:lnTo>
                    <a:lnTo>
                      <a:pt x="252" y="269"/>
                    </a:lnTo>
                    <a:lnTo>
                      <a:pt x="246" y="280"/>
                    </a:lnTo>
                    <a:lnTo>
                      <a:pt x="242" y="287"/>
                    </a:lnTo>
                    <a:lnTo>
                      <a:pt x="243" y="294"/>
                    </a:lnTo>
                    <a:lnTo>
                      <a:pt x="245" y="295"/>
                    </a:lnTo>
                    <a:lnTo>
                      <a:pt x="241" y="304"/>
                    </a:lnTo>
                    <a:lnTo>
                      <a:pt x="229" y="297"/>
                    </a:lnTo>
                    <a:lnTo>
                      <a:pt x="227" y="292"/>
                    </a:lnTo>
                    <a:lnTo>
                      <a:pt x="231" y="288"/>
                    </a:lnTo>
                    <a:lnTo>
                      <a:pt x="234" y="284"/>
                    </a:lnTo>
                    <a:lnTo>
                      <a:pt x="234" y="282"/>
                    </a:lnTo>
                    <a:lnTo>
                      <a:pt x="234" y="280"/>
                    </a:lnTo>
                    <a:lnTo>
                      <a:pt x="233" y="275"/>
                    </a:lnTo>
                    <a:lnTo>
                      <a:pt x="233" y="274"/>
                    </a:lnTo>
                    <a:lnTo>
                      <a:pt x="227" y="267"/>
                    </a:lnTo>
                    <a:lnTo>
                      <a:pt x="226" y="274"/>
                    </a:lnTo>
                    <a:lnTo>
                      <a:pt x="227" y="283"/>
                    </a:lnTo>
                    <a:lnTo>
                      <a:pt x="225" y="287"/>
                    </a:lnTo>
                    <a:lnTo>
                      <a:pt x="220" y="295"/>
                    </a:lnTo>
                    <a:lnTo>
                      <a:pt x="216" y="295"/>
                    </a:lnTo>
                    <a:lnTo>
                      <a:pt x="216" y="304"/>
                    </a:lnTo>
                    <a:lnTo>
                      <a:pt x="217" y="307"/>
                    </a:lnTo>
                    <a:lnTo>
                      <a:pt x="216" y="309"/>
                    </a:lnTo>
                    <a:lnTo>
                      <a:pt x="210" y="309"/>
                    </a:lnTo>
                    <a:lnTo>
                      <a:pt x="199" y="307"/>
                    </a:lnTo>
                    <a:lnTo>
                      <a:pt x="190" y="307"/>
                    </a:lnTo>
                    <a:lnTo>
                      <a:pt x="184" y="307"/>
                    </a:lnTo>
                    <a:lnTo>
                      <a:pt x="175" y="309"/>
                    </a:lnTo>
                    <a:lnTo>
                      <a:pt x="171" y="317"/>
                    </a:lnTo>
                    <a:lnTo>
                      <a:pt x="169" y="321"/>
                    </a:lnTo>
                    <a:lnTo>
                      <a:pt x="165" y="314"/>
                    </a:lnTo>
                    <a:lnTo>
                      <a:pt x="162" y="321"/>
                    </a:lnTo>
                    <a:lnTo>
                      <a:pt x="150" y="320"/>
                    </a:lnTo>
                    <a:lnTo>
                      <a:pt x="145" y="318"/>
                    </a:lnTo>
                    <a:lnTo>
                      <a:pt x="144" y="317"/>
                    </a:lnTo>
                    <a:lnTo>
                      <a:pt x="141" y="316"/>
                    </a:lnTo>
                    <a:lnTo>
                      <a:pt x="140" y="316"/>
                    </a:lnTo>
                    <a:lnTo>
                      <a:pt x="135" y="316"/>
                    </a:lnTo>
                    <a:lnTo>
                      <a:pt x="132" y="316"/>
                    </a:lnTo>
                    <a:lnTo>
                      <a:pt x="124" y="313"/>
                    </a:lnTo>
                    <a:lnTo>
                      <a:pt x="114" y="308"/>
                    </a:lnTo>
                    <a:lnTo>
                      <a:pt x="106" y="307"/>
                    </a:lnTo>
                    <a:lnTo>
                      <a:pt x="97" y="308"/>
                    </a:lnTo>
                    <a:lnTo>
                      <a:pt x="93" y="313"/>
                    </a:lnTo>
                    <a:lnTo>
                      <a:pt x="83" y="320"/>
                    </a:lnTo>
                    <a:lnTo>
                      <a:pt x="80" y="317"/>
                    </a:lnTo>
                    <a:lnTo>
                      <a:pt x="82" y="311"/>
                    </a:lnTo>
                    <a:lnTo>
                      <a:pt x="86" y="305"/>
                    </a:lnTo>
                    <a:lnTo>
                      <a:pt x="90" y="303"/>
                    </a:lnTo>
                    <a:lnTo>
                      <a:pt x="93" y="303"/>
                    </a:lnTo>
                    <a:lnTo>
                      <a:pt x="101" y="301"/>
                    </a:lnTo>
                    <a:lnTo>
                      <a:pt x="106" y="290"/>
                    </a:lnTo>
                    <a:lnTo>
                      <a:pt x="106" y="288"/>
                    </a:lnTo>
                    <a:lnTo>
                      <a:pt x="106" y="286"/>
                    </a:lnTo>
                    <a:lnTo>
                      <a:pt x="101" y="291"/>
                    </a:lnTo>
                    <a:lnTo>
                      <a:pt x="99" y="296"/>
                    </a:lnTo>
                    <a:lnTo>
                      <a:pt x="91" y="297"/>
                    </a:lnTo>
                    <a:lnTo>
                      <a:pt x="87" y="300"/>
                    </a:lnTo>
                    <a:lnTo>
                      <a:pt x="82" y="304"/>
                    </a:lnTo>
                    <a:lnTo>
                      <a:pt x="77" y="305"/>
                    </a:lnTo>
                    <a:lnTo>
                      <a:pt x="77" y="301"/>
                    </a:lnTo>
                    <a:lnTo>
                      <a:pt x="78" y="300"/>
                    </a:lnTo>
                    <a:lnTo>
                      <a:pt x="85" y="291"/>
                    </a:lnTo>
                    <a:lnTo>
                      <a:pt x="78" y="295"/>
                    </a:lnTo>
                    <a:lnTo>
                      <a:pt x="76" y="296"/>
                    </a:lnTo>
                    <a:lnTo>
                      <a:pt x="73" y="299"/>
                    </a:lnTo>
                    <a:lnTo>
                      <a:pt x="68" y="299"/>
                    </a:lnTo>
                    <a:lnTo>
                      <a:pt x="72" y="288"/>
                    </a:lnTo>
                    <a:lnTo>
                      <a:pt x="69" y="287"/>
                    </a:lnTo>
                    <a:lnTo>
                      <a:pt x="65" y="291"/>
                    </a:lnTo>
                    <a:lnTo>
                      <a:pt x="57" y="287"/>
                    </a:lnTo>
                    <a:lnTo>
                      <a:pt x="56" y="287"/>
                    </a:lnTo>
                    <a:lnTo>
                      <a:pt x="68" y="280"/>
                    </a:lnTo>
                    <a:lnTo>
                      <a:pt x="72" y="282"/>
                    </a:lnTo>
                    <a:lnTo>
                      <a:pt x="74" y="283"/>
                    </a:lnTo>
                    <a:lnTo>
                      <a:pt x="86" y="282"/>
                    </a:lnTo>
                    <a:lnTo>
                      <a:pt x="86" y="276"/>
                    </a:lnTo>
                    <a:lnTo>
                      <a:pt x="85" y="276"/>
                    </a:lnTo>
                    <a:lnTo>
                      <a:pt x="76" y="279"/>
                    </a:lnTo>
                    <a:lnTo>
                      <a:pt x="70" y="276"/>
                    </a:lnTo>
                    <a:lnTo>
                      <a:pt x="64" y="274"/>
                    </a:lnTo>
                    <a:lnTo>
                      <a:pt x="63" y="273"/>
                    </a:lnTo>
                    <a:lnTo>
                      <a:pt x="61" y="269"/>
                    </a:lnTo>
                    <a:lnTo>
                      <a:pt x="57" y="261"/>
                    </a:lnTo>
                    <a:lnTo>
                      <a:pt x="53" y="265"/>
                    </a:lnTo>
                    <a:lnTo>
                      <a:pt x="55" y="270"/>
                    </a:lnTo>
                    <a:lnTo>
                      <a:pt x="57" y="273"/>
                    </a:lnTo>
                    <a:lnTo>
                      <a:pt x="61" y="276"/>
                    </a:lnTo>
                    <a:lnTo>
                      <a:pt x="59" y="280"/>
                    </a:lnTo>
                    <a:lnTo>
                      <a:pt x="51" y="282"/>
                    </a:lnTo>
                    <a:lnTo>
                      <a:pt x="46" y="282"/>
                    </a:lnTo>
                    <a:lnTo>
                      <a:pt x="51" y="286"/>
                    </a:lnTo>
                    <a:lnTo>
                      <a:pt x="52" y="287"/>
                    </a:lnTo>
                    <a:lnTo>
                      <a:pt x="53" y="294"/>
                    </a:lnTo>
                    <a:lnTo>
                      <a:pt x="35" y="292"/>
                    </a:lnTo>
                    <a:lnTo>
                      <a:pt x="26" y="286"/>
                    </a:lnTo>
                    <a:lnTo>
                      <a:pt x="21" y="286"/>
                    </a:lnTo>
                    <a:lnTo>
                      <a:pt x="18" y="275"/>
                    </a:lnTo>
                    <a:lnTo>
                      <a:pt x="25" y="273"/>
                    </a:lnTo>
                    <a:lnTo>
                      <a:pt x="26" y="269"/>
                    </a:lnTo>
                    <a:lnTo>
                      <a:pt x="30" y="261"/>
                    </a:lnTo>
                    <a:lnTo>
                      <a:pt x="39" y="262"/>
                    </a:lnTo>
                    <a:lnTo>
                      <a:pt x="38" y="258"/>
                    </a:lnTo>
                    <a:lnTo>
                      <a:pt x="48" y="254"/>
                    </a:lnTo>
                    <a:lnTo>
                      <a:pt x="52" y="252"/>
                    </a:lnTo>
                    <a:lnTo>
                      <a:pt x="53" y="252"/>
                    </a:lnTo>
                    <a:lnTo>
                      <a:pt x="56" y="250"/>
                    </a:lnTo>
                    <a:lnTo>
                      <a:pt x="64" y="245"/>
                    </a:lnTo>
                    <a:lnTo>
                      <a:pt x="66" y="244"/>
                    </a:lnTo>
                    <a:lnTo>
                      <a:pt x="69" y="242"/>
                    </a:lnTo>
                    <a:lnTo>
                      <a:pt x="68" y="240"/>
                    </a:lnTo>
                    <a:lnTo>
                      <a:pt x="63" y="241"/>
                    </a:lnTo>
                    <a:lnTo>
                      <a:pt x="57" y="242"/>
                    </a:lnTo>
                    <a:lnTo>
                      <a:pt x="46" y="250"/>
                    </a:lnTo>
                    <a:lnTo>
                      <a:pt x="44" y="250"/>
                    </a:lnTo>
                    <a:lnTo>
                      <a:pt x="40" y="240"/>
                    </a:lnTo>
                    <a:lnTo>
                      <a:pt x="39" y="233"/>
                    </a:lnTo>
                    <a:lnTo>
                      <a:pt x="36" y="236"/>
                    </a:lnTo>
                    <a:lnTo>
                      <a:pt x="35" y="237"/>
                    </a:lnTo>
                    <a:lnTo>
                      <a:pt x="36" y="244"/>
                    </a:lnTo>
                    <a:lnTo>
                      <a:pt x="30" y="242"/>
                    </a:lnTo>
                    <a:lnTo>
                      <a:pt x="27" y="242"/>
                    </a:lnTo>
                    <a:lnTo>
                      <a:pt x="21" y="240"/>
                    </a:lnTo>
                    <a:lnTo>
                      <a:pt x="15" y="237"/>
                    </a:lnTo>
                    <a:lnTo>
                      <a:pt x="10" y="236"/>
                    </a:lnTo>
                    <a:lnTo>
                      <a:pt x="4" y="233"/>
                    </a:lnTo>
                    <a:lnTo>
                      <a:pt x="0" y="231"/>
                    </a:lnTo>
                    <a:lnTo>
                      <a:pt x="8" y="228"/>
                    </a:lnTo>
                    <a:lnTo>
                      <a:pt x="10" y="227"/>
                    </a:lnTo>
                    <a:lnTo>
                      <a:pt x="13" y="227"/>
                    </a:lnTo>
                    <a:lnTo>
                      <a:pt x="17" y="225"/>
                    </a:lnTo>
                    <a:lnTo>
                      <a:pt x="25" y="222"/>
                    </a:lnTo>
                    <a:lnTo>
                      <a:pt x="34" y="210"/>
                    </a:lnTo>
                    <a:lnTo>
                      <a:pt x="34" y="198"/>
                    </a:lnTo>
                    <a:lnTo>
                      <a:pt x="35" y="197"/>
                    </a:lnTo>
                    <a:lnTo>
                      <a:pt x="36" y="194"/>
                    </a:lnTo>
                    <a:lnTo>
                      <a:pt x="38" y="193"/>
                    </a:lnTo>
                    <a:lnTo>
                      <a:pt x="40" y="189"/>
                    </a:lnTo>
                    <a:lnTo>
                      <a:pt x="39" y="185"/>
                    </a:lnTo>
                    <a:lnTo>
                      <a:pt x="35" y="177"/>
                    </a:lnTo>
                    <a:lnTo>
                      <a:pt x="40" y="160"/>
                    </a:lnTo>
                    <a:lnTo>
                      <a:pt x="39" y="152"/>
                    </a:lnTo>
                    <a:lnTo>
                      <a:pt x="39" y="151"/>
                    </a:lnTo>
                    <a:lnTo>
                      <a:pt x="43" y="143"/>
                    </a:lnTo>
                    <a:lnTo>
                      <a:pt x="40" y="144"/>
                    </a:lnTo>
                    <a:lnTo>
                      <a:pt x="39" y="146"/>
                    </a:lnTo>
                    <a:lnTo>
                      <a:pt x="32" y="140"/>
                    </a:lnTo>
                    <a:lnTo>
                      <a:pt x="27" y="146"/>
                    </a:lnTo>
                    <a:lnTo>
                      <a:pt x="25" y="140"/>
                    </a:lnTo>
                    <a:lnTo>
                      <a:pt x="23" y="139"/>
                    </a:lnTo>
                    <a:lnTo>
                      <a:pt x="19" y="134"/>
                    </a:lnTo>
                    <a:lnTo>
                      <a:pt x="26" y="129"/>
                    </a:lnTo>
                    <a:lnTo>
                      <a:pt x="47" y="125"/>
                    </a:lnTo>
                    <a:lnTo>
                      <a:pt x="43" y="105"/>
                    </a:lnTo>
                    <a:lnTo>
                      <a:pt x="35" y="104"/>
                    </a:lnTo>
                    <a:lnTo>
                      <a:pt x="51" y="76"/>
                    </a:lnTo>
                    <a:lnTo>
                      <a:pt x="46" y="74"/>
                    </a:lnTo>
                    <a:lnTo>
                      <a:pt x="46" y="67"/>
                    </a:lnTo>
                    <a:lnTo>
                      <a:pt x="56" y="60"/>
                    </a:lnTo>
                    <a:lnTo>
                      <a:pt x="63" y="49"/>
                    </a:lnTo>
                    <a:lnTo>
                      <a:pt x="99" y="20"/>
                    </a:lnTo>
                    <a:lnTo>
                      <a:pt x="97" y="11"/>
                    </a:lnTo>
                    <a:lnTo>
                      <a:pt x="106" y="2"/>
                    </a:lnTo>
                    <a:lnTo>
                      <a:pt x="114" y="0"/>
                    </a:lnTo>
                    <a:lnTo>
                      <a:pt x="137" y="11"/>
                    </a:lnTo>
                    <a:lnTo>
                      <a:pt x="141" y="16"/>
                    </a:lnTo>
                    <a:lnTo>
                      <a:pt x="135" y="17"/>
                    </a:lnTo>
                    <a:lnTo>
                      <a:pt x="135" y="23"/>
                    </a:lnTo>
                    <a:lnTo>
                      <a:pt x="129" y="41"/>
                    </a:lnTo>
                    <a:lnTo>
                      <a:pt x="133" y="50"/>
                    </a:lnTo>
                    <a:lnTo>
                      <a:pt x="132" y="53"/>
                    </a:lnTo>
                    <a:lnTo>
                      <a:pt x="123" y="54"/>
                    </a:lnTo>
                    <a:lnTo>
                      <a:pt x="129" y="68"/>
                    </a:lnTo>
                    <a:lnTo>
                      <a:pt x="124" y="81"/>
                    </a:lnTo>
                    <a:lnTo>
                      <a:pt x="116" y="83"/>
                    </a:lnTo>
                    <a:lnTo>
                      <a:pt x="114" y="83"/>
                    </a:lnTo>
                    <a:lnTo>
                      <a:pt x="118" y="88"/>
                    </a:lnTo>
                    <a:lnTo>
                      <a:pt x="115" y="91"/>
                    </a:lnTo>
                    <a:lnTo>
                      <a:pt x="107" y="9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2" name="Freeform 35"/>
              <p:cNvSpPr>
                <a:spLocks noEditPoints="1"/>
              </p:cNvSpPr>
              <p:nvPr/>
            </p:nvSpPr>
            <p:spPr bwMode="auto">
              <a:xfrm>
                <a:off x="1487" y="3427"/>
                <a:ext cx="330" cy="409"/>
              </a:xfrm>
              <a:custGeom>
                <a:avLst/>
                <a:gdLst>
                  <a:gd name="T0" fmla="*/ 119 w 330"/>
                  <a:gd name="T1" fmla="*/ 352 h 409"/>
                  <a:gd name="T2" fmla="*/ 70 w 330"/>
                  <a:gd name="T3" fmla="*/ 184 h 409"/>
                  <a:gd name="T4" fmla="*/ 96 w 330"/>
                  <a:gd name="T5" fmla="*/ 166 h 409"/>
                  <a:gd name="T6" fmla="*/ 121 w 330"/>
                  <a:gd name="T7" fmla="*/ 163 h 409"/>
                  <a:gd name="T8" fmla="*/ 79 w 330"/>
                  <a:gd name="T9" fmla="*/ 144 h 409"/>
                  <a:gd name="T10" fmla="*/ 164 w 330"/>
                  <a:gd name="T11" fmla="*/ 135 h 409"/>
                  <a:gd name="T12" fmla="*/ 12 w 330"/>
                  <a:gd name="T13" fmla="*/ 106 h 409"/>
                  <a:gd name="T14" fmla="*/ 41 w 330"/>
                  <a:gd name="T15" fmla="*/ 151 h 409"/>
                  <a:gd name="T16" fmla="*/ 60 w 330"/>
                  <a:gd name="T17" fmla="*/ 121 h 409"/>
                  <a:gd name="T18" fmla="*/ 301 w 330"/>
                  <a:gd name="T19" fmla="*/ 25 h 409"/>
                  <a:gd name="T20" fmla="*/ 299 w 330"/>
                  <a:gd name="T21" fmla="*/ 102 h 409"/>
                  <a:gd name="T22" fmla="*/ 265 w 330"/>
                  <a:gd name="T23" fmla="*/ 176 h 409"/>
                  <a:gd name="T24" fmla="*/ 223 w 330"/>
                  <a:gd name="T25" fmla="*/ 254 h 409"/>
                  <a:gd name="T26" fmla="*/ 199 w 330"/>
                  <a:gd name="T27" fmla="*/ 324 h 409"/>
                  <a:gd name="T28" fmla="*/ 207 w 330"/>
                  <a:gd name="T29" fmla="*/ 355 h 409"/>
                  <a:gd name="T30" fmla="*/ 197 w 330"/>
                  <a:gd name="T31" fmla="*/ 400 h 409"/>
                  <a:gd name="T32" fmla="*/ 161 w 330"/>
                  <a:gd name="T33" fmla="*/ 398 h 409"/>
                  <a:gd name="T34" fmla="*/ 123 w 330"/>
                  <a:gd name="T35" fmla="*/ 352 h 409"/>
                  <a:gd name="T36" fmla="*/ 97 w 330"/>
                  <a:gd name="T37" fmla="*/ 341 h 409"/>
                  <a:gd name="T38" fmla="*/ 72 w 330"/>
                  <a:gd name="T39" fmla="*/ 293 h 409"/>
                  <a:gd name="T40" fmla="*/ 81 w 330"/>
                  <a:gd name="T41" fmla="*/ 236 h 409"/>
                  <a:gd name="T42" fmla="*/ 93 w 330"/>
                  <a:gd name="T43" fmla="*/ 220 h 409"/>
                  <a:gd name="T44" fmla="*/ 94 w 330"/>
                  <a:gd name="T45" fmla="*/ 199 h 409"/>
                  <a:gd name="T46" fmla="*/ 109 w 330"/>
                  <a:gd name="T47" fmla="*/ 224 h 409"/>
                  <a:gd name="T48" fmla="*/ 136 w 330"/>
                  <a:gd name="T49" fmla="*/ 225 h 409"/>
                  <a:gd name="T50" fmla="*/ 169 w 330"/>
                  <a:gd name="T51" fmla="*/ 259 h 409"/>
                  <a:gd name="T52" fmla="*/ 160 w 330"/>
                  <a:gd name="T53" fmla="*/ 231 h 409"/>
                  <a:gd name="T54" fmla="*/ 212 w 330"/>
                  <a:gd name="T55" fmla="*/ 214 h 409"/>
                  <a:gd name="T56" fmla="*/ 176 w 330"/>
                  <a:gd name="T57" fmla="*/ 216 h 409"/>
                  <a:gd name="T58" fmla="*/ 155 w 330"/>
                  <a:gd name="T59" fmla="*/ 214 h 409"/>
                  <a:gd name="T60" fmla="*/ 135 w 330"/>
                  <a:gd name="T61" fmla="*/ 187 h 409"/>
                  <a:gd name="T62" fmla="*/ 157 w 330"/>
                  <a:gd name="T63" fmla="*/ 174 h 409"/>
                  <a:gd name="T64" fmla="*/ 176 w 330"/>
                  <a:gd name="T65" fmla="*/ 152 h 409"/>
                  <a:gd name="T66" fmla="*/ 218 w 330"/>
                  <a:gd name="T67" fmla="*/ 139 h 409"/>
                  <a:gd name="T68" fmla="*/ 194 w 330"/>
                  <a:gd name="T69" fmla="*/ 140 h 409"/>
                  <a:gd name="T70" fmla="*/ 177 w 330"/>
                  <a:gd name="T71" fmla="*/ 134 h 409"/>
                  <a:gd name="T72" fmla="*/ 191 w 330"/>
                  <a:gd name="T73" fmla="*/ 129 h 409"/>
                  <a:gd name="T74" fmla="*/ 166 w 330"/>
                  <a:gd name="T75" fmla="*/ 125 h 409"/>
                  <a:gd name="T76" fmla="*/ 189 w 330"/>
                  <a:gd name="T77" fmla="*/ 100 h 409"/>
                  <a:gd name="T78" fmla="*/ 198 w 330"/>
                  <a:gd name="T79" fmla="*/ 84 h 409"/>
                  <a:gd name="T80" fmla="*/ 207 w 330"/>
                  <a:gd name="T81" fmla="*/ 70 h 409"/>
                  <a:gd name="T82" fmla="*/ 202 w 330"/>
                  <a:gd name="T83" fmla="*/ 67 h 409"/>
                  <a:gd name="T84" fmla="*/ 182 w 330"/>
                  <a:gd name="T85" fmla="*/ 98 h 409"/>
                  <a:gd name="T86" fmla="*/ 148 w 330"/>
                  <a:gd name="T87" fmla="*/ 96 h 409"/>
                  <a:gd name="T88" fmla="*/ 149 w 330"/>
                  <a:gd name="T89" fmla="*/ 84 h 409"/>
                  <a:gd name="T90" fmla="*/ 140 w 330"/>
                  <a:gd name="T91" fmla="*/ 75 h 409"/>
                  <a:gd name="T92" fmla="*/ 119 w 330"/>
                  <a:gd name="T93" fmla="*/ 97 h 409"/>
                  <a:gd name="T94" fmla="*/ 131 w 330"/>
                  <a:gd name="T95" fmla="*/ 119 h 409"/>
                  <a:gd name="T96" fmla="*/ 111 w 330"/>
                  <a:gd name="T97" fmla="*/ 114 h 409"/>
                  <a:gd name="T98" fmla="*/ 105 w 330"/>
                  <a:gd name="T99" fmla="*/ 75 h 409"/>
                  <a:gd name="T100" fmla="*/ 105 w 330"/>
                  <a:gd name="T101" fmla="*/ 102 h 409"/>
                  <a:gd name="T102" fmla="*/ 84 w 330"/>
                  <a:gd name="T103" fmla="*/ 119 h 409"/>
                  <a:gd name="T104" fmla="*/ 71 w 330"/>
                  <a:gd name="T105" fmla="*/ 100 h 409"/>
                  <a:gd name="T106" fmla="*/ 63 w 330"/>
                  <a:gd name="T107" fmla="*/ 93 h 409"/>
                  <a:gd name="T108" fmla="*/ 81 w 330"/>
                  <a:gd name="T109" fmla="*/ 72 h 409"/>
                  <a:gd name="T110" fmla="*/ 109 w 330"/>
                  <a:gd name="T111" fmla="*/ 42 h 409"/>
                  <a:gd name="T112" fmla="*/ 135 w 330"/>
                  <a:gd name="T113" fmla="*/ 46 h 409"/>
                  <a:gd name="T114" fmla="*/ 146 w 330"/>
                  <a:gd name="T115" fmla="*/ 40 h 409"/>
                  <a:gd name="T116" fmla="*/ 187 w 330"/>
                  <a:gd name="T117" fmla="*/ 60 h 409"/>
                  <a:gd name="T118" fmla="*/ 244 w 330"/>
                  <a:gd name="T119" fmla="*/ 0 h 40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30" h="409">
                    <a:moveTo>
                      <a:pt x="119" y="352"/>
                    </a:moveTo>
                    <a:lnTo>
                      <a:pt x="122" y="365"/>
                    </a:lnTo>
                    <a:lnTo>
                      <a:pt x="115" y="364"/>
                    </a:lnTo>
                    <a:lnTo>
                      <a:pt x="114" y="358"/>
                    </a:lnTo>
                    <a:lnTo>
                      <a:pt x="109" y="359"/>
                    </a:lnTo>
                    <a:lnTo>
                      <a:pt x="108" y="359"/>
                    </a:lnTo>
                    <a:lnTo>
                      <a:pt x="108" y="354"/>
                    </a:lnTo>
                    <a:lnTo>
                      <a:pt x="119" y="352"/>
                    </a:lnTo>
                    <a:moveTo>
                      <a:pt x="68" y="185"/>
                    </a:moveTo>
                    <a:lnTo>
                      <a:pt x="67" y="185"/>
                    </a:lnTo>
                    <a:lnTo>
                      <a:pt x="66" y="185"/>
                    </a:lnTo>
                    <a:lnTo>
                      <a:pt x="64" y="184"/>
                    </a:lnTo>
                    <a:lnTo>
                      <a:pt x="66" y="182"/>
                    </a:lnTo>
                    <a:lnTo>
                      <a:pt x="67" y="182"/>
                    </a:lnTo>
                    <a:lnTo>
                      <a:pt x="70" y="182"/>
                    </a:lnTo>
                    <a:lnTo>
                      <a:pt x="70" y="184"/>
                    </a:lnTo>
                    <a:lnTo>
                      <a:pt x="68" y="185"/>
                    </a:lnTo>
                    <a:moveTo>
                      <a:pt x="119" y="187"/>
                    </a:moveTo>
                    <a:lnTo>
                      <a:pt x="114" y="189"/>
                    </a:lnTo>
                    <a:lnTo>
                      <a:pt x="106" y="184"/>
                    </a:lnTo>
                    <a:lnTo>
                      <a:pt x="92" y="173"/>
                    </a:lnTo>
                    <a:lnTo>
                      <a:pt x="92" y="170"/>
                    </a:lnTo>
                    <a:lnTo>
                      <a:pt x="94" y="166"/>
                    </a:lnTo>
                    <a:lnTo>
                      <a:pt x="96" y="166"/>
                    </a:lnTo>
                    <a:lnTo>
                      <a:pt x="97" y="168"/>
                    </a:lnTo>
                    <a:lnTo>
                      <a:pt x="115" y="176"/>
                    </a:lnTo>
                    <a:lnTo>
                      <a:pt x="119" y="178"/>
                    </a:lnTo>
                    <a:lnTo>
                      <a:pt x="119" y="187"/>
                    </a:lnTo>
                    <a:moveTo>
                      <a:pt x="136" y="163"/>
                    </a:moveTo>
                    <a:lnTo>
                      <a:pt x="129" y="170"/>
                    </a:lnTo>
                    <a:lnTo>
                      <a:pt x="123" y="170"/>
                    </a:lnTo>
                    <a:lnTo>
                      <a:pt x="121" y="163"/>
                    </a:lnTo>
                    <a:lnTo>
                      <a:pt x="131" y="155"/>
                    </a:lnTo>
                    <a:lnTo>
                      <a:pt x="136" y="163"/>
                    </a:lnTo>
                    <a:moveTo>
                      <a:pt x="77" y="156"/>
                    </a:moveTo>
                    <a:lnTo>
                      <a:pt x="76" y="159"/>
                    </a:lnTo>
                    <a:lnTo>
                      <a:pt x="71" y="152"/>
                    </a:lnTo>
                    <a:lnTo>
                      <a:pt x="68" y="148"/>
                    </a:lnTo>
                    <a:lnTo>
                      <a:pt x="72" y="138"/>
                    </a:lnTo>
                    <a:lnTo>
                      <a:pt x="79" y="144"/>
                    </a:lnTo>
                    <a:lnTo>
                      <a:pt x="80" y="146"/>
                    </a:lnTo>
                    <a:lnTo>
                      <a:pt x="79" y="152"/>
                    </a:lnTo>
                    <a:lnTo>
                      <a:pt x="77" y="156"/>
                    </a:lnTo>
                    <a:moveTo>
                      <a:pt x="148" y="147"/>
                    </a:moveTo>
                    <a:lnTo>
                      <a:pt x="147" y="138"/>
                    </a:lnTo>
                    <a:lnTo>
                      <a:pt x="153" y="136"/>
                    </a:lnTo>
                    <a:lnTo>
                      <a:pt x="164" y="136"/>
                    </a:lnTo>
                    <a:lnTo>
                      <a:pt x="164" y="135"/>
                    </a:lnTo>
                    <a:lnTo>
                      <a:pt x="168" y="146"/>
                    </a:lnTo>
                    <a:lnTo>
                      <a:pt x="152" y="147"/>
                    </a:lnTo>
                    <a:lnTo>
                      <a:pt x="148" y="147"/>
                    </a:lnTo>
                    <a:moveTo>
                      <a:pt x="11" y="114"/>
                    </a:moveTo>
                    <a:lnTo>
                      <a:pt x="4" y="114"/>
                    </a:lnTo>
                    <a:lnTo>
                      <a:pt x="0" y="108"/>
                    </a:lnTo>
                    <a:lnTo>
                      <a:pt x="7" y="102"/>
                    </a:lnTo>
                    <a:lnTo>
                      <a:pt x="12" y="106"/>
                    </a:lnTo>
                    <a:lnTo>
                      <a:pt x="11" y="113"/>
                    </a:lnTo>
                    <a:lnTo>
                      <a:pt x="11" y="114"/>
                    </a:lnTo>
                    <a:moveTo>
                      <a:pt x="51" y="160"/>
                    </a:moveTo>
                    <a:lnTo>
                      <a:pt x="47" y="160"/>
                    </a:lnTo>
                    <a:lnTo>
                      <a:pt x="45" y="159"/>
                    </a:lnTo>
                    <a:lnTo>
                      <a:pt x="39" y="157"/>
                    </a:lnTo>
                    <a:lnTo>
                      <a:pt x="41" y="152"/>
                    </a:lnTo>
                    <a:lnTo>
                      <a:pt x="41" y="151"/>
                    </a:lnTo>
                    <a:lnTo>
                      <a:pt x="39" y="147"/>
                    </a:lnTo>
                    <a:lnTo>
                      <a:pt x="39" y="142"/>
                    </a:lnTo>
                    <a:lnTo>
                      <a:pt x="46" y="121"/>
                    </a:lnTo>
                    <a:lnTo>
                      <a:pt x="53" y="100"/>
                    </a:lnTo>
                    <a:lnTo>
                      <a:pt x="54" y="91"/>
                    </a:lnTo>
                    <a:lnTo>
                      <a:pt x="58" y="91"/>
                    </a:lnTo>
                    <a:lnTo>
                      <a:pt x="62" y="100"/>
                    </a:lnTo>
                    <a:lnTo>
                      <a:pt x="60" y="121"/>
                    </a:lnTo>
                    <a:lnTo>
                      <a:pt x="63" y="130"/>
                    </a:lnTo>
                    <a:lnTo>
                      <a:pt x="58" y="152"/>
                    </a:lnTo>
                    <a:lnTo>
                      <a:pt x="55" y="159"/>
                    </a:lnTo>
                    <a:lnTo>
                      <a:pt x="51" y="160"/>
                    </a:lnTo>
                    <a:moveTo>
                      <a:pt x="269" y="41"/>
                    </a:moveTo>
                    <a:lnTo>
                      <a:pt x="271" y="41"/>
                    </a:lnTo>
                    <a:lnTo>
                      <a:pt x="273" y="40"/>
                    </a:lnTo>
                    <a:lnTo>
                      <a:pt x="301" y="25"/>
                    </a:lnTo>
                    <a:lnTo>
                      <a:pt x="318" y="24"/>
                    </a:lnTo>
                    <a:lnTo>
                      <a:pt x="317" y="46"/>
                    </a:lnTo>
                    <a:lnTo>
                      <a:pt x="330" y="54"/>
                    </a:lnTo>
                    <a:lnTo>
                      <a:pt x="314" y="59"/>
                    </a:lnTo>
                    <a:lnTo>
                      <a:pt x="305" y="75"/>
                    </a:lnTo>
                    <a:lnTo>
                      <a:pt x="299" y="71"/>
                    </a:lnTo>
                    <a:lnTo>
                      <a:pt x="292" y="92"/>
                    </a:lnTo>
                    <a:lnTo>
                      <a:pt x="299" y="102"/>
                    </a:lnTo>
                    <a:lnTo>
                      <a:pt x="288" y="110"/>
                    </a:lnTo>
                    <a:lnTo>
                      <a:pt x="278" y="114"/>
                    </a:lnTo>
                    <a:lnTo>
                      <a:pt x="279" y="117"/>
                    </a:lnTo>
                    <a:lnTo>
                      <a:pt x="284" y="122"/>
                    </a:lnTo>
                    <a:lnTo>
                      <a:pt x="278" y="122"/>
                    </a:lnTo>
                    <a:lnTo>
                      <a:pt x="274" y="130"/>
                    </a:lnTo>
                    <a:lnTo>
                      <a:pt x="266" y="152"/>
                    </a:lnTo>
                    <a:lnTo>
                      <a:pt x="265" y="176"/>
                    </a:lnTo>
                    <a:lnTo>
                      <a:pt x="278" y="180"/>
                    </a:lnTo>
                    <a:lnTo>
                      <a:pt x="269" y="189"/>
                    </a:lnTo>
                    <a:lnTo>
                      <a:pt x="271" y="198"/>
                    </a:lnTo>
                    <a:lnTo>
                      <a:pt x="235" y="227"/>
                    </a:lnTo>
                    <a:lnTo>
                      <a:pt x="228" y="238"/>
                    </a:lnTo>
                    <a:lnTo>
                      <a:pt x="218" y="245"/>
                    </a:lnTo>
                    <a:lnTo>
                      <a:pt x="218" y="252"/>
                    </a:lnTo>
                    <a:lnTo>
                      <a:pt x="223" y="254"/>
                    </a:lnTo>
                    <a:lnTo>
                      <a:pt x="207" y="282"/>
                    </a:lnTo>
                    <a:lnTo>
                      <a:pt x="215" y="283"/>
                    </a:lnTo>
                    <a:lnTo>
                      <a:pt x="219" y="303"/>
                    </a:lnTo>
                    <a:lnTo>
                      <a:pt x="198" y="307"/>
                    </a:lnTo>
                    <a:lnTo>
                      <a:pt x="191" y="312"/>
                    </a:lnTo>
                    <a:lnTo>
                      <a:pt x="195" y="317"/>
                    </a:lnTo>
                    <a:lnTo>
                      <a:pt x="197" y="318"/>
                    </a:lnTo>
                    <a:lnTo>
                      <a:pt x="199" y="324"/>
                    </a:lnTo>
                    <a:lnTo>
                      <a:pt x="204" y="318"/>
                    </a:lnTo>
                    <a:lnTo>
                      <a:pt x="211" y="324"/>
                    </a:lnTo>
                    <a:lnTo>
                      <a:pt x="212" y="322"/>
                    </a:lnTo>
                    <a:lnTo>
                      <a:pt x="215" y="321"/>
                    </a:lnTo>
                    <a:lnTo>
                      <a:pt x="211" y="329"/>
                    </a:lnTo>
                    <a:lnTo>
                      <a:pt x="211" y="330"/>
                    </a:lnTo>
                    <a:lnTo>
                      <a:pt x="212" y="338"/>
                    </a:lnTo>
                    <a:lnTo>
                      <a:pt x="207" y="355"/>
                    </a:lnTo>
                    <a:lnTo>
                      <a:pt x="211" y="363"/>
                    </a:lnTo>
                    <a:lnTo>
                      <a:pt x="212" y="367"/>
                    </a:lnTo>
                    <a:lnTo>
                      <a:pt x="210" y="371"/>
                    </a:lnTo>
                    <a:lnTo>
                      <a:pt x="208" y="372"/>
                    </a:lnTo>
                    <a:lnTo>
                      <a:pt x="207" y="375"/>
                    </a:lnTo>
                    <a:lnTo>
                      <a:pt x="206" y="376"/>
                    </a:lnTo>
                    <a:lnTo>
                      <a:pt x="206" y="388"/>
                    </a:lnTo>
                    <a:lnTo>
                      <a:pt x="197" y="400"/>
                    </a:lnTo>
                    <a:lnTo>
                      <a:pt x="189" y="403"/>
                    </a:lnTo>
                    <a:lnTo>
                      <a:pt x="185" y="405"/>
                    </a:lnTo>
                    <a:lnTo>
                      <a:pt x="182" y="405"/>
                    </a:lnTo>
                    <a:lnTo>
                      <a:pt x="180" y="406"/>
                    </a:lnTo>
                    <a:lnTo>
                      <a:pt x="172" y="409"/>
                    </a:lnTo>
                    <a:lnTo>
                      <a:pt x="170" y="407"/>
                    </a:lnTo>
                    <a:lnTo>
                      <a:pt x="165" y="401"/>
                    </a:lnTo>
                    <a:lnTo>
                      <a:pt x="161" y="398"/>
                    </a:lnTo>
                    <a:lnTo>
                      <a:pt x="151" y="390"/>
                    </a:lnTo>
                    <a:lnTo>
                      <a:pt x="144" y="386"/>
                    </a:lnTo>
                    <a:lnTo>
                      <a:pt x="139" y="382"/>
                    </a:lnTo>
                    <a:lnTo>
                      <a:pt x="130" y="377"/>
                    </a:lnTo>
                    <a:lnTo>
                      <a:pt x="127" y="373"/>
                    </a:lnTo>
                    <a:lnTo>
                      <a:pt x="125" y="365"/>
                    </a:lnTo>
                    <a:lnTo>
                      <a:pt x="123" y="355"/>
                    </a:lnTo>
                    <a:lnTo>
                      <a:pt x="123" y="352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17" y="350"/>
                    </a:lnTo>
                    <a:lnTo>
                      <a:pt x="114" y="348"/>
                    </a:lnTo>
                    <a:lnTo>
                      <a:pt x="108" y="347"/>
                    </a:lnTo>
                    <a:lnTo>
                      <a:pt x="105" y="346"/>
                    </a:lnTo>
                    <a:lnTo>
                      <a:pt x="101" y="346"/>
                    </a:lnTo>
                    <a:lnTo>
                      <a:pt x="97" y="341"/>
                    </a:lnTo>
                    <a:lnTo>
                      <a:pt x="98" y="333"/>
                    </a:lnTo>
                    <a:lnTo>
                      <a:pt x="92" y="329"/>
                    </a:lnTo>
                    <a:lnTo>
                      <a:pt x="85" y="326"/>
                    </a:lnTo>
                    <a:lnTo>
                      <a:pt x="81" y="324"/>
                    </a:lnTo>
                    <a:lnTo>
                      <a:pt x="80" y="321"/>
                    </a:lnTo>
                    <a:lnTo>
                      <a:pt x="77" y="310"/>
                    </a:lnTo>
                    <a:lnTo>
                      <a:pt x="76" y="305"/>
                    </a:lnTo>
                    <a:lnTo>
                      <a:pt x="72" y="293"/>
                    </a:lnTo>
                    <a:lnTo>
                      <a:pt x="70" y="286"/>
                    </a:lnTo>
                    <a:lnTo>
                      <a:pt x="70" y="284"/>
                    </a:lnTo>
                    <a:lnTo>
                      <a:pt x="68" y="274"/>
                    </a:lnTo>
                    <a:lnTo>
                      <a:pt x="67" y="267"/>
                    </a:lnTo>
                    <a:lnTo>
                      <a:pt x="75" y="256"/>
                    </a:lnTo>
                    <a:lnTo>
                      <a:pt x="77" y="248"/>
                    </a:lnTo>
                    <a:lnTo>
                      <a:pt x="77" y="246"/>
                    </a:lnTo>
                    <a:lnTo>
                      <a:pt x="81" y="236"/>
                    </a:lnTo>
                    <a:lnTo>
                      <a:pt x="83" y="231"/>
                    </a:lnTo>
                    <a:lnTo>
                      <a:pt x="83" y="223"/>
                    </a:lnTo>
                    <a:lnTo>
                      <a:pt x="83" y="216"/>
                    </a:lnTo>
                    <a:lnTo>
                      <a:pt x="85" y="219"/>
                    </a:lnTo>
                    <a:lnTo>
                      <a:pt x="91" y="227"/>
                    </a:lnTo>
                    <a:lnTo>
                      <a:pt x="94" y="224"/>
                    </a:lnTo>
                    <a:lnTo>
                      <a:pt x="97" y="223"/>
                    </a:lnTo>
                    <a:lnTo>
                      <a:pt x="93" y="220"/>
                    </a:lnTo>
                    <a:lnTo>
                      <a:pt x="91" y="216"/>
                    </a:lnTo>
                    <a:lnTo>
                      <a:pt x="89" y="214"/>
                    </a:lnTo>
                    <a:lnTo>
                      <a:pt x="88" y="212"/>
                    </a:lnTo>
                    <a:lnTo>
                      <a:pt x="88" y="211"/>
                    </a:lnTo>
                    <a:lnTo>
                      <a:pt x="87" y="207"/>
                    </a:lnTo>
                    <a:lnTo>
                      <a:pt x="89" y="195"/>
                    </a:lnTo>
                    <a:lnTo>
                      <a:pt x="93" y="198"/>
                    </a:lnTo>
                    <a:lnTo>
                      <a:pt x="94" y="199"/>
                    </a:lnTo>
                    <a:lnTo>
                      <a:pt x="96" y="199"/>
                    </a:lnTo>
                    <a:lnTo>
                      <a:pt x="98" y="203"/>
                    </a:lnTo>
                    <a:lnTo>
                      <a:pt x="98" y="204"/>
                    </a:lnTo>
                    <a:lnTo>
                      <a:pt x="105" y="212"/>
                    </a:lnTo>
                    <a:lnTo>
                      <a:pt x="108" y="212"/>
                    </a:lnTo>
                    <a:lnTo>
                      <a:pt x="110" y="214"/>
                    </a:lnTo>
                    <a:lnTo>
                      <a:pt x="109" y="218"/>
                    </a:lnTo>
                    <a:lnTo>
                      <a:pt x="109" y="224"/>
                    </a:lnTo>
                    <a:lnTo>
                      <a:pt x="105" y="236"/>
                    </a:lnTo>
                    <a:lnTo>
                      <a:pt x="109" y="238"/>
                    </a:lnTo>
                    <a:lnTo>
                      <a:pt x="113" y="225"/>
                    </a:lnTo>
                    <a:lnTo>
                      <a:pt x="119" y="227"/>
                    </a:lnTo>
                    <a:lnTo>
                      <a:pt x="125" y="221"/>
                    </a:lnTo>
                    <a:lnTo>
                      <a:pt x="126" y="220"/>
                    </a:lnTo>
                    <a:lnTo>
                      <a:pt x="131" y="220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2" y="231"/>
                    </a:lnTo>
                    <a:lnTo>
                      <a:pt x="147" y="240"/>
                    </a:lnTo>
                    <a:lnTo>
                      <a:pt x="148" y="241"/>
                    </a:lnTo>
                    <a:lnTo>
                      <a:pt x="152" y="249"/>
                    </a:lnTo>
                    <a:lnTo>
                      <a:pt x="155" y="254"/>
                    </a:lnTo>
                    <a:lnTo>
                      <a:pt x="164" y="258"/>
                    </a:lnTo>
                    <a:lnTo>
                      <a:pt x="169" y="259"/>
                    </a:lnTo>
                    <a:lnTo>
                      <a:pt x="176" y="259"/>
                    </a:lnTo>
                    <a:lnTo>
                      <a:pt x="174" y="256"/>
                    </a:lnTo>
                    <a:lnTo>
                      <a:pt x="172" y="254"/>
                    </a:lnTo>
                    <a:lnTo>
                      <a:pt x="168" y="254"/>
                    </a:lnTo>
                    <a:lnTo>
                      <a:pt x="164" y="253"/>
                    </a:lnTo>
                    <a:lnTo>
                      <a:pt x="157" y="246"/>
                    </a:lnTo>
                    <a:lnTo>
                      <a:pt x="153" y="241"/>
                    </a:lnTo>
                    <a:lnTo>
                      <a:pt x="160" y="231"/>
                    </a:lnTo>
                    <a:lnTo>
                      <a:pt x="168" y="225"/>
                    </a:lnTo>
                    <a:lnTo>
                      <a:pt x="180" y="220"/>
                    </a:lnTo>
                    <a:lnTo>
                      <a:pt x="181" y="220"/>
                    </a:lnTo>
                    <a:lnTo>
                      <a:pt x="182" y="219"/>
                    </a:lnTo>
                    <a:lnTo>
                      <a:pt x="190" y="219"/>
                    </a:lnTo>
                    <a:lnTo>
                      <a:pt x="202" y="218"/>
                    </a:lnTo>
                    <a:lnTo>
                      <a:pt x="208" y="215"/>
                    </a:lnTo>
                    <a:lnTo>
                      <a:pt x="212" y="214"/>
                    </a:lnTo>
                    <a:lnTo>
                      <a:pt x="219" y="212"/>
                    </a:lnTo>
                    <a:lnTo>
                      <a:pt x="216" y="210"/>
                    </a:lnTo>
                    <a:lnTo>
                      <a:pt x="202" y="211"/>
                    </a:lnTo>
                    <a:lnTo>
                      <a:pt x="197" y="212"/>
                    </a:lnTo>
                    <a:lnTo>
                      <a:pt x="193" y="214"/>
                    </a:lnTo>
                    <a:lnTo>
                      <a:pt x="182" y="214"/>
                    </a:lnTo>
                    <a:lnTo>
                      <a:pt x="180" y="214"/>
                    </a:lnTo>
                    <a:lnTo>
                      <a:pt x="176" y="216"/>
                    </a:lnTo>
                    <a:lnTo>
                      <a:pt x="169" y="219"/>
                    </a:lnTo>
                    <a:lnTo>
                      <a:pt x="157" y="225"/>
                    </a:lnTo>
                    <a:lnTo>
                      <a:pt x="152" y="232"/>
                    </a:lnTo>
                    <a:lnTo>
                      <a:pt x="149" y="235"/>
                    </a:lnTo>
                    <a:lnTo>
                      <a:pt x="147" y="227"/>
                    </a:lnTo>
                    <a:lnTo>
                      <a:pt x="144" y="220"/>
                    </a:lnTo>
                    <a:lnTo>
                      <a:pt x="143" y="219"/>
                    </a:lnTo>
                    <a:lnTo>
                      <a:pt x="155" y="214"/>
                    </a:lnTo>
                    <a:lnTo>
                      <a:pt x="153" y="211"/>
                    </a:lnTo>
                    <a:lnTo>
                      <a:pt x="149" y="207"/>
                    </a:lnTo>
                    <a:lnTo>
                      <a:pt x="139" y="204"/>
                    </a:lnTo>
                    <a:lnTo>
                      <a:pt x="136" y="198"/>
                    </a:lnTo>
                    <a:lnTo>
                      <a:pt x="135" y="194"/>
                    </a:lnTo>
                    <a:lnTo>
                      <a:pt x="134" y="193"/>
                    </a:lnTo>
                    <a:lnTo>
                      <a:pt x="132" y="191"/>
                    </a:lnTo>
                    <a:lnTo>
                      <a:pt x="135" y="187"/>
                    </a:lnTo>
                    <a:lnTo>
                      <a:pt x="147" y="180"/>
                    </a:lnTo>
                    <a:lnTo>
                      <a:pt x="152" y="182"/>
                    </a:lnTo>
                    <a:lnTo>
                      <a:pt x="163" y="178"/>
                    </a:lnTo>
                    <a:lnTo>
                      <a:pt x="165" y="177"/>
                    </a:lnTo>
                    <a:lnTo>
                      <a:pt x="166" y="177"/>
                    </a:lnTo>
                    <a:lnTo>
                      <a:pt x="165" y="177"/>
                    </a:lnTo>
                    <a:lnTo>
                      <a:pt x="163" y="173"/>
                    </a:lnTo>
                    <a:lnTo>
                      <a:pt x="157" y="174"/>
                    </a:lnTo>
                    <a:lnTo>
                      <a:pt x="156" y="172"/>
                    </a:lnTo>
                    <a:lnTo>
                      <a:pt x="156" y="170"/>
                    </a:lnTo>
                    <a:lnTo>
                      <a:pt x="161" y="166"/>
                    </a:lnTo>
                    <a:lnTo>
                      <a:pt x="161" y="165"/>
                    </a:lnTo>
                    <a:lnTo>
                      <a:pt x="164" y="164"/>
                    </a:lnTo>
                    <a:lnTo>
                      <a:pt x="166" y="156"/>
                    </a:lnTo>
                    <a:lnTo>
                      <a:pt x="174" y="152"/>
                    </a:lnTo>
                    <a:lnTo>
                      <a:pt x="176" y="152"/>
                    </a:lnTo>
                    <a:lnTo>
                      <a:pt x="181" y="149"/>
                    </a:lnTo>
                    <a:lnTo>
                      <a:pt x="182" y="148"/>
                    </a:lnTo>
                    <a:lnTo>
                      <a:pt x="183" y="147"/>
                    </a:lnTo>
                    <a:lnTo>
                      <a:pt x="186" y="147"/>
                    </a:lnTo>
                    <a:lnTo>
                      <a:pt x="191" y="147"/>
                    </a:lnTo>
                    <a:lnTo>
                      <a:pt x="195" y="146"/>
                    </a:lnTo>
                    <a:lnTo>
                      <a:pt x="201" y="143"/>
                    </a:lnTo>
                    <a:lnTo>
                      <a:pt x="218" y="139"/>
                    </a:lnTo>
                    <a:lnTo>
                      <a:pt x="220" y="138"/>
                    </a:lnTo>
                    <a:lnTo>
                      <a:pt x="219" y="138"/>
                    </a:lnTo>
                    <a:lnTo>
                      <a:pt x="215" y="135"/>
                    </a:lnTo>
                    <a:lnTo>
                      <a:pt x="212" y="135"/>
                    </a:lnTo>
                    <a:lnTo>
                      <a:pt x="204" y="135"/>
                    </a:lnTo>
                    <a:lnTo>
                      <a:pt x="202" y="136"/>
                    </a:lnTo>
                    <a:lnTo>
                      <a:pt x="199" y="139"/>
                    </a:lnTo>
                    <a:lnTo>
                      <a:pt x="194" y="140"/>
                    </a:lnTo>
                    <a:lnTo>
                      <a:pt x="190" y="140"/>
                    </a:lnTo>
                    <a:lnTo>
                      <a:pt x="185" y="142"/>
                    </a:lnTo>
                    <a:lnTo>
                      <a:pt x="183" y="142"/>
                    </a:lnTo>
                    <a:lnTo>
                      <a:pt x="182" y="143"/>
                    </a:lnTo>
                    <a:lnTo>
                      <a:pt x="178" y="144"/>
                    </a:lnTo>
                    <a:lnTo>
                      <a:pt x="173" y="135"/>
                    </a:lnTo>
                    <a:lnTo>
                      <a:pt x="174" y="134"/>
                    </a:lnTo>
                    <a:lnTo>
                      <a:pt x="177" y="134"/>
                    </a:lnTo>
                    <a:lnTo>
                      <a:pt x="180" y="134"/>
                    </a:lnTo>
                    <a:lnTo>
                      <a:pt x="181" y="135"/>
                    </a:lnTo>
                    <a:lnTo>
                      <a:pt x="182" y="135"/>
                    </a:lnTo>
                    <a:lnTo>
                      <a:pt x="187" y="135"/>
                    </a:lnTo>
                    <a:lnTo>
                      <a:pt x="189" y="135"/>
                    </a:lnTo>
                    <a:lnTo>
                      <a:pt x="190" y="135"/>
                    </a:lnTo>
                    <a:lnTo>
                      <a:pt x="193" y="136"/>
                    </a:lnTo>
                    <a:lnTo>
                      <a:pt x="191" y="129"/>
                    </a:lnTo>
                    <a:lnTo>
                      <a:pt x="189" y="123"/>
                    </a:lnTo>
                    <a:lnTo>
                      <a:pt x="189" y="122"/>
                    </a:lnTo>
                    <a:lnTo>
                      <a:pt x="185" y="127"/>
                    </a:lnTo>
                    <a:lnTo>
                      <a:pt x="182" y="126"/>
                    </a:lnTo>
                    <a:lnTo>
                      <a:pt x="178" y="129"/>
                    </a:lnTo>
                    <a:lnTo>
                      <a:pt x="172" y="126"/>
                    </a:lnTo>
                    <a:lnTo>
                      <a:pt x="172" y="119"/>
                    </a:lnTo>
                    <a:lnTo>
                      <a:pt x="166" y="125"/>
                    </a:lnTo>
                    <a:lnTo>
                      <a:pt x="161" y="122"/>
                    </a:lnTo>
                    <a:lnTo>
                      <a:pt x="160" y="122"/>
                    </a:lnTo>
                    <a:lnTo>
                      <a:pt x="165" y="115"/>
                    </a:lnTo>
                    <a:lnTo>
                      <a:pt x="168" y="112"/>
                    </a:lnTo>
                    <a:lnTo>
                      <a:pt x="176" y="110"/>
                    </a:lnTo>
                    <a:lnTo>
                      <a:pt x="182" y="105"/>
                    </a:lnTo>
                    <a:lnTo>
                      <a:pt x="183" y="105"/>
                    </a:lnTo>
                    <a:lnTo>
                      <a:pt x="189" y="100"/>
                    </a:lnTo>
                    <a:lnTo>
                      <a:pt x="193" y="97"/>
                    </a:lnTo>
                    <a:lnTo>
                      <a:pt x="194" y="97"/>
                    </a:lnTo>
                    <a:lnTo>
                      <a:pt x="194" y="96"/>
                    </a:lnTo>
                    <a:lnTo>
                      <a:pt x="195" y="92"/>
                    </a:lnTo>
                    <a:lnTo>
                      <a:pt x="195" y="91"/>
                    </a:lnTo>
                    <a:lnTo>
                      <a:pt x="195" y="88"/>
                    </a:lnTo>
                    <a:lnTo>
                      <a:pt x="194" y="88"/>
                    </a:lnTo>
                    <a:lnTo>
                      <a:pt x="198" y="84"/>
                    </a:lnTo>
                    <a:lnTo>
                      <a:pt x="212" y="81"/>
                    </a:lnTo>
                    <a:lnTo>
                      <a:pt x="221" y="79"/>
                    </a:lnTo>
                    <a:lnTo>
                      <a:pt x="228" y="76"/>
                    </a:lnTo>
                    <a:lnTo>
                      <a:pt x="233" y="75"/>
                    </a:lnTo>
                    <a:lnTo>
                      <a:pt x="227" y="72"/>
                    </a:lnTo>
                    <a:lnTo>
                      <a:pt x="214" y="76"/>
                    </a:lnTo>
                    <a:lnTo>
                      <a:pt x="202" y="79"/>
                    </a:lnTo>
                    <a:lnTo>
                      <a:pt x="207" y="70"/>
                    </a:lnTo>
                    <a:lnTo>
                      <a:pt x="208" y="68"/>
                    </a:lnTo>
                    <a:lnTo>
                      <a:pt x="211" y="64"/>
                    </a:lnTo>
                    <a:lnTo>
                      <a:pt x="212" y="53"/>
                    </a:lnTo>
                    <a:lnTo>
                      <a:pt x="214" y="51"/>
                    </a:lnTo>
                    <a:lnTo>
                      <a:pt x="218" y="49"/>
                    </a:lnTo>
                    <a:lnTo>
                      <a:pt x="212" y="49"/>
                    </a:lnTo>
                    <a:lnTo>
                      <a:pt x="204" y="58"/>
                    </a:lnTo>
                    <a:lnTo>
                      <a:pt x="202" y="67"/>
                    </a:lnTo>
                    <a:lnTo>
                      <a:pt x="202" y="68"/>
                    </a:lnTo>
                    <a:lnTo>
                      <a:pt x="197" y="75"/>
                    </a:lnTo>
                    <a:lnTo>
                      <a:pt x="191" y="83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90" y="92"/>
                    </a:lnTo>
                    <a:lnTo>
                      <a:pt x="185" y="97"/>
                    </a:lnTo>
                    <a:lnTo>
                      <a:pt x="182" y="98"/>
                    </a:lnTo>
                    <a:lnTo>
                      <a:pt x="177" y="104"/>
                    </a:lnTo>
                    <a:lnTo>
                      <a:pt x="169" y="104"/>
                    </a:lnTo>
                    <a:lnTo>
                      <a:pt x="161" y="105"/>
                    </a:lnTo>
                    <a:lnTo>
                      <a:pt x="159" y="110"/>
                    </a:lnTo>
                    <a:lnTo>
                      <a:pt x="153" y="118"/>
                    </a:lnTo>
                    <a:lnTo>
                      <a:pt x="149" y="115"/>
                    </a:lnTo>
                    <a:lnTo>
                      <a:pt x="149" y="113"/>
                    </a:lnTo>
                    <a:lnTo>
                      <a:pt x="148" y="96"/>
                    </a:lnTo>
                    <a:lnTo>
                      <a:pt x="164" y="93"/>
                    </a:lnTo>
                    <a:lnTo>
                      <a:pt x="182" y="91"/>
                    </a:lnTo>
                    <a:lnTo>
                      <a:pt x="183" y="88"/>
                    </a:lnTo>
                    <a:lnTo>
                      <a:pt x="185" y="88"/>
                    </a:lnTo>
                    <a:lnTo>
                      <a:pt x="182" y="88"/>
                    </a:lnTo>
                    <a:lnTo>
                      <a:pt x="172" y="88"/>
                    </a:lnTo>
                    <a:lnTo>
                      <a:pt x="151" y="84"/>
                    </a:lnTo>
                    <a:lnTo>
                      <a:pt x="149" y="84"/>
                    </a:lnTo>
                    <a:lnTo>
                      <a:pt x="149" y="83"/>
                    </a:lnTo>
                    <a:lnTo>
                      <a:pt x="147" y="80"/>
                    </a:lnTo>
                    <a:lnTo>
                      <a:pt x="147" y="76"/>
                    </a:lnTo>
                    <a:lnTo>
                      <a:pt x="147" y="71"/>
                    </a:lnTo>
                    <a:lnTo>
                      <a:pt x="147" y="70"/>
                    </a:lnTo>
                    <a:lnTo>
                      <a:pt x="146" y="66"/>
                    </a:lnTo>
                    <a:lnTo>
                      <a:pt x="139" y="71"/>
                    </a:lnTo>
                    <a:lnTo>
                      <a:pt x="140" y="75"/>
                    </a:lnTo>
                    <a:lnTo>
                      <a:pt x="142" y="85"/>
                    </a:lnTo>
                    <a:lnTo>
                      <a:pt x="131" y="91"/>
                    </a:lnTo>
                    <a:lnTo>
                      <a:pt x="131" y="89"/>
                    </a:lnTo>
                    <a:lnTo>
                      <a:pt x="129" y="85"/>
                    </a:lnTo>
                    <a:lnTo>
                      <a:pt x="126" y="87"/>
                    </a:lnTo>
                    <a:lnTo>
                      <a:pt x="126" y="92"/>
                    </a:lnTo>
                    <a:lnTo>
                      <a:pt x="122" y="96"/>
                    </a:lnTo>
                    <a:lnTo>
                      <a:pt x="119" y="97"/>
                    </a:lnTo>
                    <a:lnTo>
                      <a:pt x="119" y="101"/>
                    </a:lnTo>
                    <a:lnTo>
                      <a:pt x="122" y="100"/>
                    </a:lnTo>
                    <a:lnTo>
                      <a:pt x="131" y="96"/>
                    </a:lnTo>
                    <a:lnTo>
                      <a:pt x="138" y="94"/>
                    </a:lnTo>
                    <a:lnTo>
                      <a:pt x="143" y="114"/>
                    </a:lnTo>
                    <a:lnTo>
                      <a:pt x="143" y="115"/>
                    </a:lnTo>
                    <a:lnTo>
                      <a:pt x="142" y="115"/>
                    </a:lnTo>
                    <a:lnTo>
                      <a:pt x="131" y="119"/>
                    </a:lnTo>
                    <a:lnTo>
                      <a:pt x="126" y="122"/>
                    </a:lnTo>
                    <a:lnTo>
                      <a:pt x="123" y="115"/>
                    </a:lnTo>
                    <a:lnTo>
                      <a:pt x="118" y="122"/>
                    </a:lnTo>
                    <a:lnTo>
                      <a:pt x="108" y="132"/>
                    </a:lnTo>
                    <a:lnTo>
                      <a:pt x="108" y="123"/>
                    </a:lnTo>
                    <a:lnTo>
                      <a:pt x="109" y="122"/>
                    </a:lnTo>
                    <a:lnTo>
                      <a:pt x="111" y="115"/>
                    </a:lnTo>
                    <a:lnTo>
                      <a:pt x="111" y="114"/>
                    </a:lnTo>
                    <a:lnTo>
                      <a:pt x="110" y="101"/>
                    </a:lnTo>
                    <a:lnTo>
                      <a:pt x="110" y="93"/>
                    </a:lnTo>
                    <a:lnTo>
                      <a:pt x="111" y="84"/>
                    </a:lnTo>
                    <a:lnTo>
                      <a:pt x="111" y="77"/>
                    </a:lnTo>
                    <a:lnTo>
                      <a:pt x="111" y="74"/>
                    </a:lnTo>
                    <a:lnTo>
                      <a:pt x="109" y="74"/>
                    </a:lnTo>
                    <a:lnTo>
                      <a:pt x="108" y="75"/>
                    </a:lnTo>
                    <a:lnTo>
                      <a:pt x="105" y="75"/>
                    </a:lnTo>
                    <a:lnTo>
                      <a:pt x="104" y="76"/>
                    </a:lnTo>
                    <a:lnTo>
                      <a:pt x="94" y="83"/>
                    </a:lnTo>
                    <a:lnTo>
                      <a:pt x="89" y="80"/>
                    </a:lnTo>
                    <a:lnTo>
                      <a:pt x="92" y="87"/>
                    </a:lnTo>
                    <a:lnTo>
                      <a:pt x="97" y="89"/>
                    </a:lnTo>
                    <a:lnTo>
                      <a:pt x="105" y="80"/>
                    </a:lnTo>
                    <a:lnTo>
                      <a:pt x="105" y="93"/>
                    </a:lnTo>
                    <a:lnTo>
                      <a:pt x="105" y="102"/>
                    </a:lnTo>
                    <a:lnTo>
                      <a:pt x="105" y="105"/>
                    </a:lnTo>
                    <a:lnTo>
                      <a:pt x="104" y="113"/>
                    </a:lnTo>
                    <a:lnTo>
                      <a:pt x="104" y="115"/>
                    </a:lnTo>
                    <a:lnTo>
                      <a:pt x="100" y="125"/>
                    </a:lnTo>
                    <a:lnTo>
                      <a:pt x="93" y="130"/>
                    </a:lnTo>
                    <a:lnTo>
                      <a:pt x="85" y="129"/>
                    </a:lnTo>
                    <a:lnTo>
                      <a:pt x="85" y="126"/>
                    </a:lnTo>
                    <a:lnTo>
                      <a:pt x="84" y="119"/>
                    </a:lnTo>
                    <a:lnTo>
                      <a:pt x="80" y="121"/>
                    </a:lnTo>
                    <a:lnTo>
                      <a:pt x="76" y="118"/>
                    </a:lnTo>
                    <a:lnTo>
                      <a:pt x="77" y="101"/>
                    </a:lnTo>
                    <a:lnTo>
                      <a:pt x="77" y="93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5" y="97"/>
                    </a:lnTo>
                    <a:lnTo>
                      <a:pt x="71" y="100"/>
                    </a:lnTo>
                    <a:lnTo>
                      <a:pt x="71" y="106"/>
                    </a:lnTo>
                    <a:lnTo>
                      <a:pt x="71" y="109"/>
                    </a:lnTo>
                    <a:lnTo>
                      <a:pt x="67" y="109"/>
                    </a:lnTo>
                    <a:lnTo>
                      <a:pt x="67" y="105"/>
                    </a:lnTo>
                    <a:lnTo>
                      <a:pt x="66" y="101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3"/>
                    </a:lnTo>
                    <a:lnTo>
                      <a:pt x="62" y="89"/>
                    </a:lnTo>
                    <a:lnTo>
                      <a:pt x="59" y="83"/>
                    </a:lnTo>
                    <a:lnTo>
                      <a:pt x="58" y="67"/>
                    </a:lnTo>
                    <a:lnTo>
                      <a:pt x="63" y="67"/>
                    </a:lnTo>
                    <a:lnTo>
                      <a:pt x="68" y="72"/>
                    </a:lnTo>
                    <a:lnTo>
                      <a:pt x="70" y="74"/>
                    </a:lnTo>
                    <a:lnTo>
                      <a:pt x="77" y="68"/>
                    </a:lnTo>
                    <a:lnTo>
                      <a:pt x="81" y="72"/>
                    </a:lnTo>
                    <a:lnTo>
                      <a:pt x="85" y="68"/>
                    </a:lnTo>
                    <a:lnTo>
                      <a:pt x="87" y="70"/>
                    </a:lnTo>
                    <a:lnTo>
                      <a:pt x="89" y="70"/>
                    </a:lnTo>
                    <a:lnTo>
                      <a:pt x="91" y="70"/>
                    </a:lnTo>
                    <a:lnTo>
                      <a:pt x="100" y="66"/>
                    </a:lnTo>
                    <a:lnTo>
                      <a:pt x="106" y="59"/>
                    </a:lnTo>
                    <a:lnTo>
                      <a:pt x="109" y="55"/>
                    </a:lnTo>
                    <a:lnTo>
                      <a:pt x="109" y="42"/>
                    </a:lnTo>
                    <a:lnTo>
                      <a:pt x="111" y="30"/>
                    </a:lnTo>
                    <a:lnTo>
                      <a:pt x="115" y="24"/>
                    </a:lnTo>
                    <a:lnTo>
                      <a:pt x="118" y="25"/>
                    </a:lnTo>
                    <a:lnTo>
                      <a:pt x="122" y="28"/>
                    </a:lnTo>
                    <a:lnTo>
                      <a:pt x="134" y="36"/>
                    </a:lnTo>
                    <a:lnTo>
                      <a:pt x="135" y="36"/>
                    </a:lnTo>
                    <a:lnTo>
                      <a:pt x="138" y="41"/>
                    </a:lnTo>
                    <a:lnTo>
                      <a:pt x="135" y="46"/>
                    </a:lnTo>
                    <a:lnTo>
                      <a:pt x="134" y="46"/>
                    </a:lnTo>
                    <a:lnTo>
                      <a:pt x="132" y="47"/>
                    </a:lnTo>
                    <a:lnTo>
                      <a:pt x="132" y="49"/>
                    </a:lnTo>
                    <a:lnTo>
                      <a:pt x="140" y="47"/>
                    </a:lnTo>
                    <a:lnTo>
                      <a:pt x="142" y="42"/>
                    </a:lnTo>
                    <a:lnTo>
                      <a:pt x="142" y="41"/>
                    </a:lnTo>
                    <a:lnTo>
                      <a:pt x="142" y="40"/>
                    </a:lnTo>
                    <a:lnTo>
                      <a:pt x="146" y="40"/>
                    </a:lnTo>
                    <a:lnTo>
                      <a:pt x="151" y="46"/>
                    </a:lnTo>
                    <a:lnTo>
                      <a:pt x="153" y="49"/>
                    </a:lnTo>
                    <a:lnTo>
                      <a:pt x="153" y="50"/>
                    </a:lnTo>
                    <a:lnTo>
                      <a:pt x="161" y="53"/>
                    </a:lnTo>
                    <a:lnTo>
                      <a:pt x="161" y="58"/>
                    </a:lnTo>
                    <a:lnTo>
                      <a:pt x="174" y="55"/>
                    </a:lnTo>
                    <a:lnTo>
                      <a:pt x="182" y="58"/>
                    </a:lnTo>
                    <a:lnTo>
                      <a:pt x="187" y="60"/>
                    </a:lnTo>
                    <a:lnTo>
                      <a:pt x="190" y="60"/>
                    </a:lnTo>
                    <a:lnTo>
                      <a:pt x="193" y="46"/>
                    </a:lnTo>
                    <a:lnTo>
                      <a:pt x="199" y="34"/>
                    </a:lnTo>
                    <a:lnTo>
                      <a:pt x="206" y="30"/>
                    </a:lnTo>
                    <a:lnTo>
                      <a:pt x="207" y="21"/>
                    </a:lnTo>
                    <a:lnTo>
                      <a:pt x="216" y="11"/>
                    </a:lnTo>
                    <a:lnTo>
                      <a:pt x="229" y="11"/>
                    </a:lnTo>
                    <a:lnTo>
                      <a:pt x="244" y="0"/>
                    </a:lnTo>
                    <a:lnTo>
                      <a:pt x="262" y="0"/>
                    </a:lnTo>
                    <a:lnTo>
                      <a:pt x="265" y="4"/>
                    </a:lnTo>
                    <a:lnTo>
                      <a:pt x="263" y="21"/>
                    </a:lnTo>
                    <a:lnTo>
                      <a:pt x="257" y="36"/>
                    </a:lnTo>
                    <a:lnTo>
                      <a:pt x="261" y="40"/>
                    </a:lnTo>
                    <a:lnTo>
                      <a:pt x="265" y="41"/>
                    </a:lnTo>
                    <a:lnTo>
                      <a:pt x="269" y="4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3" name="Freeform 36"/>
              <p:cNvSpPr>
                <a:spLocks noEditPoints="1"/>
              </p:cNvSpPr>
              <p:nvPr/>
            </p:nvSpPr>
            <p:spPr bwMode="auto">
              <a:xfrm>
                <a:off x="1529" y="3103"/>
                <a:ext cx="382" cy="398"/>
              </a:xfrm>
              <a:custGeom>
                <a:avLst/>
                <a:gdLst>
                  <a:gd name="T0" fmla="*/ 28 w 382"/>
                  <a:gd name="T1" fmla="*/ 398 h 398"/>
                  <a:gd name="T2" fmla="*/ 54 w 382"/>
                  <a:gd name="T3" fmla="*/ 364 h 398"/>
                  <a:gd name="T4" fmla="*/ 81 w 382"/>
                  <a:gd name="T5" fmla="*/ 335 h 398"/>
                  <a:gd name="T6" fmla="*/ 75 w 382"/>
                  <a:gd name="T7" fmla="*/ 309 h 398"/>
                  <a:gd name="T8" fmla="*/ 34 w 382"/>
                  <a:gd name="T9" fmla="*/ 324 h 398"/>
                  <a:gd name="T10" fmla="*/ 39 w 382"/>
                  <a:gd name="T11" fmla="*/ 311 h 398"/>
                  <a:gd name="T12" fmla="*/ 47 w 382"/>
                  <a:gd name="T13" fmla="*/ 264 h 398"/>
                  <a:gd name="T14" fmla="*/ 33 w 382"/>
                  <a:gd name="T15" fmla="*/ 263 h 398"/>
                  <a:gd name="T16" fmla="*/ 79 w 382"/>
                  <a:gd name="T17" fmla="*/ 294 h 398"/>
                  <a:gd name="T18" fmla="*/ 100 w 382"/>
                  <a:gd name="T19" fmla="*/ 247 h 398"/>
                  <a:gd name="T20" fmla="*/ 140 w 382"/>
                  <a:gd name="T21" fmla="*/ 230 h 398"/>
                  <a:gd name="T22" fmla="*/ 38 w 382"/>
                  <a:gd name="T23" fmla="*/ 255 h 398"/>
                  <a:gd name="T24" fmla="*/ 38 w 382"/>
                  <a:gd name="T25" fmla="*/ 178 h 398"/>
                  <a:gd name="T26" fmla="*/ 18 w 382"/>
                  <a:gd name="T27" fmla="*/ 157 h 398"/>
                  <a:gd name="T28" fmla="*/ 26 w 382"/>
                  <a:gd name="T29" fmla="*/ 108 h 398"/>
                  <a:gd name="T30" fmla="*/ 34 w 382"/>
                  <a:gd name="T31" fmla="*/ 108 h 398"/>
                  <a:gd name="T32" fmla="*/ 75 w 382"/>
                  <a:gd name="T33" fmla="*/ 119 h 398"/>
                  <a:gd name="T34" fmla="*/ 105 w 382"/>
                  <a:gd name="T35" fmla="*/ 146 h 398"/>
                  <a:gd name="T36" fmla="*/ 24 w 382"/>
                  <a:gd name="T37" fmla="*/ 62 h 398"/>
                  <a:gd name="T38" fmla="*/ 0 w 382"/>
                  <a:gd name="T39" fmla="*/ 45 h 398"/>
                  <a:gd name="T40" fmla="*/ 228 w 382"/>
                  <a:gd name="T41" fmla="*/ 36 h 398"/>
                  <a:gd name="T42" fmla="*/ 275 w 382"/>
                  <a:gd name="T43" fmla="*/ 51 h 398"/>
                  <a:gd name="T44" fmla="*/ 305 w 382"/>
                  <a:gd name="T45" fmla="*/ 104 h 398"/>
                  <a:gd name="T46" fmla="*/ 373 w 382"/>
                  <a:gd name="T47" fmla="*/ 191 h 398"/>
                  <a:gd name="T48" fmla="*/ 276 w 382"/>
                  <a:gd name="T49" fmla="*/ 348 h 398"/>
                  <a:gd name="T50" fmla="*/ 165 w 382"/>
                  <a:gd name="T51" fmla="*/ 345 h 398"/>
                  <a:gd name="T52" fmla="*/ 111 w 382"/>
                  <a:gd name="T53" fmla="*/ 365 h 398"/>
                  <a:gd name="T54" fmla="*/ 140 w 382"/>
                  <a:gd name="T55" fmla="*/ 343 h 398"/>
                  <a:gd name="T56" fmla="*/ 174 w 382"/>
                  <a:gd name="T57" fmla="*/ 318 h 398"/>
                  <a:gd name="T58" fmla="*/ 131 w 382"/>
                  <a:gd name="T59" fmla="*/ 318 h 398"/>
                  <a:gd name="T60" fmla="*/ 94 w 382"/>
                  <a:gd name="T61" fmla="*/ 311 h 398"/>
                  <a:gd name="T62" fmla="*/ 130 w 382"/>
                  <a:gd name="T63" fmla="*/ 284 h 398"/>
                  <a:gd name="T64" fmla="*/ 169 w 382"/>
                  <a:gd name="T65" fmla="*/ 250 h 398"/>
                  <a:gd name="T66" fmla="*/ 157 w 382"/>
                  <a:gd name="T67" fmla="*/ 225 h 398"/>
                  <a:gd name="T68" fmla="*/ 202 w 382"/>
                  <a:gd name="T69" fmla="*/ 182 h 398"/>
                  <a:gd name="T70" fmla="*/ 216 w 382"/>
                  <a:gd name="T71" fmla="*/ 234 h 398"/>
                  <a:gd name="T72" fmla="*/ 236 w 382"/>
                  <a:gd name="T73" fmla="*/ 193 h 398"/>
                  <a:gd name="T74" fmla="*/ 293 w 382"/>
                  <a:gd name="T75" fmla="*/ 167 h 398"/>
                  <a:gd name="T76" fmla="*/ 288 w 382"/>
                  <a:gd name="T77" fmla="*/ 136 h 398"/>
                  <a:gd name="T78" fmla="*/ 237 w 382"/>
                  <a:gd name="T79" fmla="*/ 162 h 398"/>
                  <a:gd name="T80" fmla="*/ 206 w 382"/>
                  <a:gd name="T81" fmla="*/ 170 h 398"/>
                  <a:gd name="T82" fmla="*/ 178 w 382"/>
                  <a:gd name="T83" fmla="*/ 185 h 398"/>
                  <a:gd name="T84" fmla="*/ 139 w 382"/>
                  <a:gd name="T85" fmla="*/ 225 h 398"/>
                  <a:gd name="T86" fmla="*/ 107 w 382"/>
                  <a:gd name="T87" fmla="*/ 272 h 398"/>
                  <a:gd name="T88" fmla="*/ 110 w 382"/>
                  <a:gd name="T89" fmla="*/ 225 h 398"/>
                  <a:gd name="T90" fmla="*/ 102 w 382"/>
                  <a:gd name="T91" fmla="*/ 205 h 398"/>
                  <a:gd name="T92" fmla="*/ 119 w 382"/>
                  <a:gd name="T93" fmla="*/ 162 h 398"/>
                  <a:gd name="T94" fmla="*/ 83 w 382"/>
                  <a:gd name="T95" fmla="*/ 212 h 398"/>
                  <a:gd name="T96" fmla="*/ 49 w 382"/>
                  <a:gd name="T97" fmla="*/ 200 h 398"/>
                  <a:gd name="T98" fmla="*/ 51 w 382"/>
                  <a:gd name="T99" fmla="*/ 174 h 398"/>
                  <a:gd name="T100" fmla="*/ 49 w 382"/>
                  <a:gd name="T101" fmla="*/ 155 h 398"/>
                  <a:gd name="T102" fmla="*/ 84 w 382"/>
                  <a:gd name="T103" fmla="*/ 141 h 398"/>
                  <a:gd name="T104" fmla="*/ 128 w 382"/>
                  <a:gd name="T105" fmla="*/ 111 h 398"/>
                  <a:gd name="T106" fmla="*/ 141 w 382"/>
                  <a:gd name="T107" fmla="*/ 52 h 398"/>
                  <a:gd name="T108" fmla="*/ 89 w 382"/>
                  <a:gd name="T109" fmla="*/ 100 h 398"/>
                  <a:gd name="T110" fmla="*/ 64 w 382"/>
                  <a:gd name="T111" fmla="*/ 83 h 398"/>
                  <a:gd name="T112" fmla="*/ 52 w 382"/>
                  <a:gd name="T113" fmla="*/ 51 h 398"/>
                  <a:gd name="T114" fmla="*/ 83 w 382"/>
                  <a:gd name="T115" fmla="*/ 60 h 398"/>
                  <a:gd name="T116" fmla="*/ 117 w 382"/>
                  <a:gd name="T117" fmla="*/ 36 h 398"/>
                  <a:gd name="T118" fmla="*/ 73 w 382"/>
                  <a:gd name="T119" fmla="*/ 40 h 398"/>
                  <a:gd name="T120" fmla="*/ 107 w 382"/>
                  <a:gd name="T121" fmla="*/ 19 h 3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82" h="398">
                    <a:moveTo>
                      <a:pt x="49" y="394"/>
                    </a:moveTo>
                    <a:lnTo>
                      <a:pt x="47" y="394"/>
                    </a:lnTo>
                    <a:lnTo>
                      <a:pt x="49" y="394"/>
                    </a:lnTo>
                    <a:moveTo>
                      <a:pt x="60" y="365"/>
                    </a:moveTo>
                    <a:lnTo>
                      <a:pt x="60" y="377"/>
                    </a:lnTo>
                    <a:lnTo>
                      <a:pt x="54" y="383"/>
                    </a:lnTo>
                    <a:lnTo>
                      <a:pt x="50" y="384"/>
                    </a:lnTo>
                    <a:lnTo>
                      <a:pt x="47" y="386"/>
                    </a:lnTo>
                    <a:lnTo>
                      <a:pt x="47" y="394"/>
                    </a:lnTo>
                    <a:lnTo>
                      <a:pt x="45" y="394"/>
                    </a:lnTo>
                    <a:lnTo>
                      <a:pt x="43" y="392"/>
                    </a:lnTo>
                    <a:lnTo>
                      <a:pt x="39" y="396"/>
                    </a:lnTo>
                    <a:lnTo>
                      <a:pt x="35" y="392"/>
                    </a:lnTo>
                    <a:lnTo>
                      <a:pt x="28" y="398"/>
                    </a:lnTo>
                    <a:lnTo>
                      <a:pt x="26" y="396"/>
                    </a:lnTo>
                    <a:lnTo>
                      <a:pt x="21" y="391"/>
                    </a:lnTo>
                    <a:lnTo>
                      <a:pt x="24" y="386"/>
                    </a:lnTo>
                    <a:lnTo>
                      <a:pt x="18" y="381"/>
                    </a:lnTo>
                    <a:lnTo>
                      <a:pt x="22" y="377"/>
                    </a:lnTo>
                    <a:lnTo>
                      <a:pt x="28" y="369"/>
                    </a:lnTo>
                    <a:lnTo>
                      <a:pt x="33" y="361"/>
                    </a:lnTo>
                    <a:lnTo>
                      <a:pt x="37" y="358"/>
                    </a:lnTo>
                    <a:lnTo>
                      <a:pt x="41" y="356"/>
                    </a:lnTo>
                    <a:lnTo>
                      <a:pt x="45" y="354"/>
                    </a:lnTo>
                    <a:lnTo>
                      <a:pt x="45" y="356"/>
                    </a:lnTo>
                    <a:lnTo>
                      <a:pt x="47" y="364"/>
                    </a:lnTo>
                    <a:lnTo>
                      <a:pt x="49" y="366"/>
                    </a:lnTo>
                    <a:lnTo>
                      <a:pt x="54" y="364"/>
                    </a:lnTo>
                    <a:lnTo>
                      <a:pt x="52" y="357"/>
                    </a:lnTo>
                    <a:lnTo>
                      <a:pt x="50" y="352"/>
                    </a:lnTo>
                    <a:lnTo>
                      <a:pt x="55" y="345"/>
                    </a:lnTo>
                    <a:lnTo>
                      <a:pt x="59" y="341"/>
                    </a:lnTo>
                    <a:lnTo>
                      <a:pt x="62" y="337"/>
                    </a:lnTo>
                    <a:lnTo>
                      <a:pt x="64" y="336"/>
                    </a:lnTo>
                    <a:lnTo>
                      <a:pt x="66" y="333"/>
                    </a:lnTo>
                    <a:lnTo>
                      <a:pt x="66" y="336"/>
                    </a:lnTo>
                    <a:lnTo>
                      <a:pt x="66" y="346"/>
                    </a:lnTo>
                    <a:lnTo>
                      <a:pt x="63" y="354"/>
                    </a:lnTo>
                    <a:lnTo>
                      <a:pt x="60" y="365"/>
                    </a:lnTo>
                    <a:moveTo>
                      <a:pt x="89" y="344"/>
                    </a:moveTo>
                    <a:lnTo>
                      <a:pt x="88" y="344"/>
                    </a:lnTo>
                    <a:lnTo>
                      <a:pt x="81" y="335"/>
                    </a:lnTo>
                    <a:lnTo>
                      <a:pt x="94" y="328"/>
                    </a:lnTo>
                    <a:lnTo>
                      <a:pt x="96" y="327"/>
                    </a:lnTo>
                    <a:lnTo>
                      <a:pt x="85" y="324"/>
                    </a:lnTo>
                    <a:lnTo>
                      <a:pt x="83" y="318"/>
                    </a:lnTo>
                    <a:lnTo>
                      <a:pt x="88" y="315"/>
                    </a:lnTo>
                    <a:lnTo>
                      <a:pt x="96" y="318"/>
                    </a:lnTo>
                    <a:lnTo>
                      <a:pt x="97" y="318"/>
                    </a:lnTo>
                    <a:lnTo>
                      <a:pt x="109" y="331"/>
                    </a:lnTo>
                    <a:lnTo>
                      <a:pt x="106" y="332"/>
                    </a:lnTo>
                    <a:lnTo>
                      <a:pt x="89" y="344"/>
                    </a:lnTo>
                    <a:moveTo>
                      <a:pt x="80" y="309"/>
                    </a:moveTo>
                    <a:lnTo>
                      <a:pt x="77" y="312"/>
                    </a:lnTo>
                    <a:lnTo>
                      <a:pt x="76" y="312"/>
                    </a:lnTo>
                    <a:lnTo>
                      <a:pt x="75" y="309"/>
                    </a:lnTo>
                    <a:lnTo>
                      <a:pt x="75" y="299"/>
                    </a:lnTo>
                    <a:lnTo>
                      <a:pt x="79" y="297"/>
                    </a:lnTo>
                    <a:lnTo>
                      <a:pt x="81" y="299"/>
                    </a:lnTo>
                    <a:lnTo>
                      <a:pt x="83" y="303"/>
                    </a:lnTo>
                    <a:lnTo>
                      <a:pt x="80" y="307"/>
                    </a:lnTo>
                    <a:lnTo>
                      <a:pt x="80" y="309"/>
                    </a:lnTo>
                    <a:moveTo>
                      <a:pt x="43" y="322"/>
                    </a:moveTo>
                    <a:lnTo>
                      <a:pt x="43" y="327"/>
                    </a:lnTo>
                    <a:lnTo>
                      <a:pt x="47" y="339"/>
                    </a:lnTo>
                    <a:lnTo>
                      <a:pt x="43" y="344"/>
                    </a:lnTo>
                    <a:lnTo>
                      <a:pt x="35" y="346"/>
                    </a:lnTo>
                    <a:lnTo>
                      <a:pt x="35" y="345"/>
                    </a:lnTo>
                    <a:lnTo>
                      <a:pt x="35" y="336"/>
                    </a:lnTo>
                    <a:lnTo>
                      <a:pt x="34" y="324"/>
                    </a:lnTo>
                    <a:lnTo>
                      <a:pt x="24" y="343"/>
                    </a:lnTo>
                    <a:lnTo>
                      <a:pt x="22" y="357"/>
                    </a:lnTo>
                    <a:lnTo>
                      <a:pt x="22" y="365"/>
                    </a:lnTo>
                    <a:lnTo>
                      <a:pt x="16" y="367"/>
                    </a:lnTo>
                    <a:lnTo>
                      <a:pt x="16" y="352"/>
                    </a:lnTo>
                    <a:lnTo>
                      <a:pt x="16" y="331"/>
                    </a:lnTo>
                    <a:lnTo>
                      <a:pt x="24" y="327"/>
                    </a:lnTo>
                    <a:lnTo>
                      <a:pt x="18" y="318"/>
                    </a:lnTo>
                    <a:lnTo>
                      <a:pt x="11" y="316"/>
                    </a:lnTo>
                    <a:lnTo>
                      <a:pt x="12" y="292"/>
                    </a:lnTo>
                    <a:lnTo>
                      <a:pt x="26" y="292"/>
                    </a:lnTo>
                    <a:lnTo>
                      <a:pt x="34" y="299"/>
                    </a:lnTo>
                    <a:lnTo>
                      <a:pt x="34" y="305"/>
                    </a:lnTo>
                    <a:lnTo>
                      <a:pt x="39" y="311"/>
                    </a:lnTo>
                    <a:lnTo>
                      <a:pt x="41" y="319"/>
                    </a:lnTo>
                    <a:lnTo>
                      <a:pt x="43" y="322"/>
                    </a:lnTo>
                    <a:moveTo>
                      <a:pt x="63" y="326"/>
                    </a:moveTo>
                    <a:lnTo>
                      <a:pt x="58" y="328"/>
                    </a:lnTo>
                    <a:lnTo>
                      <a:pt x="51" y="327"/>
                    </a:lnTo>
                    <a:lnTo>
                      <a:pt x="49" y="320"/>
                    </a:lnTo>
                    <a:lnTo>
                      <a:pt x="43" y="316"/>
                    </a:lnTo>
                    <a:lnTo>
                      <a:pt x="42" y="310"/>
                    </a:lnTo>
                    <a:lnTo>
                      <a:pt x="39" y="294"/>
                    </a:lnTo>
                    <a:lnTo>
                      <a:pt x="39" y="290"/>
                    </a:lnTo>
                    <a:lnTo>
                      <a:pt x="41" y="282"/>
                    </a:lnTo>
                    <a:lnTo>
                      <a:pt x="47" y="273"/>
                    </a:lnTo>
                    <a:lnTo>
                      <a:pt x="43" y="269"/>
                    </a:lnTo>
                    <a:lnTo>
                      <a:pt x="47" y="264"/>
                    </a:lnTo>
                    <a:lnTo>
                      <a:pt x="50" y="265"/>
                    </a:lnTo>
                    <a:lnTo>
                      <a:pt x="54" y="268"/>
                    </a:lnTo>
                    <a:lnTo>
                      <a:pt x="66" y="281"/>
                    </a:lnTo>
                    <a:lnTo>
                      <a:pt x="68" y="284"/>
                    </a:lnTo>
                    <a:lnTo>
                      <a:pt x="69" y="288"/>
                    </a:lnTo>
                    <a:lnTo>
                      <a:pt x="69" y="293"/>
                    </a:lnTo>
                    <a:lnTo>
                      <a:pt x="71" y="297"/>
                    </a:lnTo>
                    <a:lnTo>
                      <a:pt x="69" y="316"/>
                    </a:lnTo>
                    <a:lnTo>
                      <a:pt x="69" y="319"/>
                    </a:lnTo>
                    <a:lnTo>
                      <a:pt x="67" y="322"/>
                    </a:lnTo>
                    <a:lnTo>
                      <a:pt x="66" y="323"/>
                    </a:lnTo>
                    <a:lnTo>
                      <a:pt x="64" y="324"/>
                    </a:lnTo>
                    <a:lnTo>
                      <a:pt x="63" y="326"/>
                    </a:lnTo>
                    <a:moveTo>
                      <a:pt x="33" y="263"/>
                    </a:moveTo>
                    <a:lnTo>
                      <a:pt x="21" y="264"/>
                    </a:lnTo>
                    <a:lnTo>
                      <a:pt x="21" y="255"/>
                    </a:lnTo>
                    <a:lnTo>
                      <a:pt x="33" y="252"/>
                    </a:lnTo>
                    <a:lnTo>
                      <a:pt x="34" y="254"/>
                    </a:lnTo>
                    <a:lnTo>
                      <a:pt x="35" y="259"/>
                    </a:lnTo>
                    <a:lnTo>
                      <a:pt x="33" y="263"/>
                    </a:lnTo>
                    <a:moveTo>
                      <a:pt x="100" y="247"/>
                    </a:moveTo>
                    <a:lnTo>
                      <a:pt x="94" y="273"/>
                    </a:lnTo>
                    <a:lnTo>
                      <a:pt x="87" y="282"/>
                    </a:lnTo>
                    <a:lnTo>
                      <a:pt x="89" y="286"/>
                    </a:lnTo>
                    <a:lnTo>
                      <a:pt x="90" y="289"/>
                    </a:lnTo>
                    <a:lnTo>
                      <a:pt x="84" y="295"/>
                    </a:lnTo>
                    <a:lnTo>
                      <a:pt x="83" y="298"/>
                    </a:lnTo>
                    <a:lnTo>
                      <a:pt x="79" y="294"/>
                    </a:lnTo>
                    <a:lnTo>
                      <a:pt x="77" y="293"/>
                    </a:lnTo>
                    <a:lnTo>
                      <a:pt x="73" y="290"/>
                    </a:lnTo>
                    <a:lnTo>
                      <a:pt x="71" y="274"/>
                    </a:lnTo>
                    <a:lnTo>
                      <a:pt x="68" y="277"/>
                    </a:lnTo>
                    <a:lnTo>
                      <a:pt x="62" y="271"/>
                    </a:lnTo>
                    <a:lnTo>
                      <a:pt x="60" y="268"/>
                    </a:lnTo>
                    <a:lnTo>
                      <a:pt x="63" y="261"/>
                    </a:lnTo>
                    <a:lnTo>
                      <a:pt x="67" y="263"/>
                    </a:lnTo>
                    <a:lnTo>
                      <a:pt x="69" y="264"/>
                    </a:lnTo>
                    <a:lnTo>
                      <a:pt x="71" y="260"/>
                    </a:lnTo>
                    <a:lnTo>
                      <a:pt x="75" y="250"/>
                    </a:lnTo>
                    <a:lnTo>
                      <a:pt x="77" y="250"/>
                    </a:lnTo>
                    <a:lnTo>
                      <a:pt x="100" y="246"/>
                    </a:lnTo>
                    <a:lnTo>
                      <a:pt x="100" y="247"/>
                    </a:lnTo>
                    <a:moveTo>
                      <a:pt x="60" y="255"/>
                    </a:moveTo>
                    <a:lnTo>
                      <a:pt x="58" y="260"/>
                    </a:lnTo>
                    <a:lnTo>
                      <a:pt x="54" y="259"/>
                    </a:lnTo>
                    <a:lnTo>
                      <a:pt x="58" y="239"/>
                    </a:lnTo>
                    <a:lnTo>
                      <a:pt x="58" y="238"/>
                    </a:lnTo>
                    <a:lnTo>
                      <a:pt x="67" y="239"/>
                    </a:lnTo>
                    <a:lnTo>
                      <a:pt x="68" y="247"/>
                    </a:lnTo>
                    <a:lnTo>
                      <a:pt x="68" y="254"/>
                    </a:lnTo>
                    <a:lnTo>
                      <a:pt x="67" y="255"/>
                    </a:lnTo>
                    <a:lnTo>
                      <a:pt x="60" y="255"/>
                    </a:lnTo>
                    <a:moveTo>
                      <a:pt x="140" y="250"/>
                    </a:moveTo>
                    <a:lnTo>
                      <a:pt x="139" y="252"/>
                    </a:lnTo>
                    <a:lnTo>
                      <a:pt x="135" y="234"/>
                    </a:lnTo>
                    <a:lnTo>
                      <a:pt x="140" y="230"/>
                    </a:lnTo>
                    <a:lnTo>
                      <a:pt x="144" y="229"/>
                    </a:lnTo>
                    <a:lnTo>
                      <a:pt x="148" y="229"/>
                    </a:lnTo>
                    <a:lnTo>
                      <a:pt x="149" y="231"/>
                    </a:lnTo>
                    <a:lnTo>
                      <a:pt x="151" y="233"/>
                    </a:lnTo>
                    <a:lnTo>
                      <a:pt x="152" y="234"/>
                    </a:lnTo>
                    <a:lnTo>
                      <a:pt x="151" y="235"/>
                    </a:lnTo>
                    <a:lnTo>
                      <a:pt x="151" y="237"/>
                    </a:lnTo>
                    <a:lnTo>
                      <a:pt x="151" y="239"/>
                    </a:lnTo>
                    <a:lnTo>
                      <a:pt x="147" y="244"/>
                    </a:lnTo>
                    <a:lnTo>
                      <a:pt x="140" y="250"/>
                    </a:lnTo>
                    <a:moveTo>
                      <a:pt x="42" y="257"/>
                    </a:moveTo>
                    <a:lnTo>
                      <a:pt x="42" y="259"/>
                    </a:lnTo>
                    <a:lnTo>
                      <a:pt x="41" y="257"/>
                    </a:lnTo>
                    <a:lnTo>
                      <a:pt x="38" y="255"/>
                    </a:lnTo>
                    <a:lnTo>
                      <a:pt x="35" y="251"/>
                    </a:lnTo>
                    <a:lnTo>
                      <a:pt x="34" y="240"/>
                    </a:lnTo>
                    <a:lnTo>
                      <a:pt x="39" y="227"/>
                    </a:lnTo>
                    <a:lnTo>
                      <a:pt x="42" y="226"/>
                    </a:lnTo>
                    <a:lnTo>
                      <a:pt x="46" y="233"/>
                    </a:lnTo>
                    <a:lnTo>
                      <a:pt x="49" y="242"/>
                    </a:lnTo>
                    <a:lnTo>
                      <a:pt x="42" y="257"/>
                    </a:lnTo>
                    <a:moveTo>
                      <a:pt x="34" y="230"/>
                    </a:moveTo>
                    <a:lnTo>
                      <a:pt x="29" y="230"/>
                    </a:lnTo>
                    <a:lnTo>
                      <a:pt x="25" y="217"/>
                    </a:lnTo>
                    <a:lnTo>
                      <a:pt x="32" y="217"/>
                    </a:lnTo>
                    <a:lnTo>
                      <a:pt x="34" y="230"/>
                    </a:lnTo>
                    <a:moveTo>
                      <a:pt x="38" y="175"/>
                    </a:moveTo>
                    <a:lnTo>
                      <a:pt x="38" y="178"/>
                    </a:lnTo>
                    <a:lnTo>
                      <a:pt x="34" y="183"/>
                    </a:lnTo>
                    <a:lnTo>
                      <a:pt x="32" y="183"/>
                    </a:lnTo>
                    <a:lnTo>
                      <a:pt x="30" y="183"/>
                    </a:lnTo>
                    <a:lnTo>
                      <a:pt x="30" y="185"/>
                    </a:lnTo>
                    <a:lnTo>
                      <a:pt x="34" y="187"/>
                    </a:lnTo>
                    <a:lnTo>
                      <a:pt x="38" y="200"/>
                    </a:lnTo>
                    <a:lnTo>
                      <a:pt x="30" y="209"/>
                    </a:lnTo>
                    <a:lnTo>
                      <a:pt x="28" y="208"/>
                    </a:lnTo>
                    <a:lnTo>
                      <a:pt x="24" y="193"/>
                    </a:lnTo>
                    <a:lnTo>
                      <a:pt x="20" y="197"/>
                    </a:lnTo>
                    <a:lnTo>
                      <a:pt x="13" y="192"/>
                    </a:lnTo>
                    <a:lnTo>
                      <a:pt x="15" y="172"/>
                    </a:lnTo>
                    <a:lnTo>
                      <a:pt x="21" y="175"/>
                    </a:lnTo>
                    <a:lnTo>
                      <a:pt x="18" y="157"/>
                    </a:lnTo>
                    <a:lnTo>
                      <a:pt x="18" y="144"/>
                    </a:lnTo>
                    <a:lnTo>
                      <a:pt x="17" y="133"/>
                    </a:lnTo>
                    <a:lnTo>
                      <a:pt x="20" y="130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5" y="137"/>
                    </a:lnTo>
                    <a:lnTo>
                      <a:pt x="32" y="154"/>
                    </a:lnTo>
                    <a:lnTo>
                      <a:pt x="41" y="159"/>
                    </a:lnTo>
                    <a:lnTo>
                      <a:pt x="41" y="166"/>
                    </a:lnTo>
                    <a:lnTo>
                      <a:pt x="37" y="170"/>
                    </a:lnTo>
                    <a:lnTo>
                      <a:pt x="38" y="175"/>
                    </a:lnTo>
                    <a:moveTo>
                      <a:pt x="58" y="148"/>
                    </a:moveTo>
                    <a:lnTo>
                      <a:pt x="50" y="151"/>
                    </a:lnTo>
                    <a:lnTo>
                      <a:pt x="26" y="108"/>
                    </a:lnTo>
                    <a:lnTo>
                      <a:pt x="39" y="117"/>
                    </a:lnTo>
                    <a:lnTo>
                      <a:pt x="55" y="130"/>
                    </a:lnTo>
                    <a:lnTo>
                      <a:pt x="55" y="137"/>
                    </a:lnTo>
                    <a:lnTo>
                      <a:pt x="55" y="141"/>
                    </a:lnTo>
                    <a:lnTo>
                      <a:pt x="58" y="148"/>
                    </a:lnTo>
                    <a:moveTo>
                      <a:pt x="13" y="96"/>
                    </a:moveTo>
                    <a:lnTo>
                      <a:pt x="21" y="128"/>
                    </a:lnTo>
                    <a:lnTo>
                      <a:pt x="12" y="119"/>
                    </a:lnTo>
                    <a:lnTo>
                      <a:pt x="7" y="100"/>
                    </a:lnTo>
                    <a:lnTo>
                      <a:pt x="13" y="96"/>
                    </a:lnTo>
                    <a:moveTo>
                      <a:pt x="60" y="117"/>
                    </a:moveTo>
                    <a:lnTo>
                      <a:pt x="59" y="123"/>
                    </a:lnTo>
                    <a:lnTo>
                      <a:pt x="38" y="111"/>
                    </a:lnTo>
                    <a:lnTo>
                      <a:pt x="34" y="108"/>
                    </a:lnTo>
                    <a:lnTo>
                      <a:pt x="28" y="93"/>
                    </a:lnTo>
                    <a:lnTo>
                      <a:pt x="33" y="95"/>
                    </a:lnTo>
                    <a:lnTo>
                      <a:pt x="41" y="98"/>
                    </a:lnTo>
                    <a:lnTo>
                      <a:pt x="47" y="100"/>
                    </a:lnTo>
                    <a:lnTo>
                      <a:pt x="49" y="100"/>
                    </a:lnTo>
                    <a:lnTo>
                      <a:pt x="51" y="102"/>
                    </a:lnTo>
                    <a:lnTo>
                      <a:pt x="52" y="104"/>
                    </a:lnTo>
                    <a:lnTo>
                      <a:pt x="56" y="111"/>
                    </a:lnTo>
                    <a:lnTo>
                      <a:pt x="60" y="117"/>
                    </a:lnTo>
                    <a:moveTo>
                      <a:pt x="105" y="146"/>
                    </a:moveTo>
                    <a:lnTo>
                      <a:pt x="98" y="148"/>
                    </a:lnTo>
                    <a:lnTo>
                      <a:pt x="96" y="144"/>
                    </a:lnTo>
                    <a:lnTo>
                      <a:pt x="83" y="129"/>
                    </a:lnTo>
                    <a:lnTo>
                      <a:pt x="75" y="119"/>
                    </a:lnTo>
                    <a:lnTo>
                      <a:pt x="90" y="115"/>
                    </a:lnTo>
                    <a:lnTo>
                      <a:pt x="90" y="108"/>
                    </a:lnTo>
                    <a:lnTo>
                      <a:pt x="107" y="102"/>
                    </a:lnTo>
                    <a:lnTo>
                      <a:pt x="119" y="83"/>
                    </a:lnTo>
                    <a:lnTo>
                      <a:pt x="121" y="85"/>
                    </a:lnTo>
                    <a:lnTo>
                      <a:pt x="126" y="90"/>
                    </a:lnTo>
                    <a:lnTo>
                      <a:pt x="123" y="96"/>
                    </a:lnTo>
                    <a:lnTo>
                      <a:pt x="118" y="113"/>
                    </a:lnTo>
                    <a:lnTo>
                      <a:pt x="117" y="120"/>
                    </a:lnTo>
                    <a:lnTo>
                      <a:pt x="115" y="123"/>
                    </a:lnTo>
                    <a:lnTo>
                      <a:pt x="115" y="125"/>
                    </a:lnTo>
                    <a:lnTo>
                      <a:pt x="115" y="138"/>
                    </a:lnTo>
                    <a:lnTo>
                      <a:pt x="105" y="141"/>
                    </a:lnTo>
                    <a:lnTo>
                      <a:pt x="105" y="146"/>
                    </a:lnTo>
                    <a:moveTo>
                      <a:pt x="15" y="87"/>
                    </a:moveTo>
                    <a:lnTo>
                      <a:pt x="12" y="95"/>
                    </a:lnTo>
                    <a:lnTo>
                      <a:pt x="4" y="91"/>
                    </a:lnTo>
                    <a:lnTo>
                      <a:pt x="5" y="70"/>
                    </a:lnTo>
                    <a:lnTo>
                      <a:pt x="12" y="79"/>
                    </a:lnTo>
                    <a:lnTo>
                      <a:pt x="11" y="85"/>
                    </a:lnTo>
                    <a:lnTo>
                      <a:pt x="16" y="86"/>
                    </a:lnTo>
                    <a:lnTo>
                      <a:pt x="15" y="87"/>
                    </a:lnTo>
                    <a:moveTo>
                      <a:pt x="56" y="96"/>
                    </a:moveTo>
                    <a:lnTo>
                      <a:pt x="54" y="102"/>
                    </a:lnTo>
                    <a:lnTo>
                      <a:pt x="33" y="85"/>
                    </a:lnTo>
                    <a:lnTo>
                      <a:pt x="28" y="75"/>
                    </a:lnTo>
                    <a:lnTo>
                      <a:pt x="24" y="70"/>
                    </a:lnTo>
                    <a:lnTo>
                      <a:pt x="24" y="62"/>
                    </a:lnTo>
                    <a:lnTo>
                      <a:pt x="25" y="58"/>
                    </a:lnTo>
                    <a:lnTo>
                      <a:pt x="42" y="69"/>
                    </a:lnTo>
                    <a:lnTo>
                      <a:pt x="43" y="70"/>
                    </a:lnTo>
                    <a:lnTo>
                      <a:pt x="45" y="77"/>
                    </a:lnTo>
                    <a:lnTo>
                      <a:pt x="46" y="82"/>
                    </a:lnTo>
                    <a:lnTo>
                      <a:pt x="56" y="96"/>
                    </a:lnTo>
                    <a:moveTo>
                      <a:pt x="1" y="39"/>
                    </a:moveTo>
                    <a:lnTo>
                      <a:pt x="4" y="41"/>
                    </a:lnTo>
                    <a:lnTo>
                      <a:pt x="5" y="40"/>
                    </a:lnTo>
                    <a:lnTo>
                      <a:pt x="7" y="44"/>
                    </a:lnTo>
                    <a:lnTo>
                      <a:pt x="7" y="48"/>
                    </a:lnTo>
                    <a:lnTo>
                      <a:pt x="5" y="49"/>
                    </a:lnTo>
                    <a:lnTo>
                      <a:pt x="1" y="49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0" y="40"/>
                    </a:lnTo>
                    <a:lnTo>
                      <a:pt x="1" y="39"/>
                    </a:lnTo>
                    <a:moveTo>
                      <a:pt x="30" y="43"/>
                    </a:moveTo>
                    <a:lnTo>
                      <a:pt x="33" y="57"/>
                    </a:lnTo>
                    <a:lnTo>
                      <a:pt x="25" y="49"/>
                    </a:lnTo>
                    <a:lnTo>
                      <a:pt x="22" y="39"/>
                    </a:lnTo>
                    <a:lnTo>
                      <a:pt x="30" y="43"/>
                    </a:lnTo>
                    <a:moveTo>
                      <a:pt x="193" y="15"/>
                    </a:moveTo>
                    <a:lnTo>
                      <a:pt x="190" y="27"/>
                    </a:lnTo>
                    <a:lnTo>
                      <a:pt x="198" y="35"/>
                    </a:lnTo>
                    <a:lnTo>
                      <a:pt x="210" y="45"/>
                    </a:lnTo>
                    <a:lnTo>
                      <a:pt x="221" y="34"/>
                    </a:lnTo>
                    <a:lnTo>
                      <a:pt x="228" y="36"/>
                    </a:lnTo>
                    <a:lnTo>
                      <a:pt x="229" y="36"/>
                    </a:lnTo>
                    <a:lnTo>
                      <a:pt x="234" y="31"/>
                    </a:lnTo>
                    <a:lnTo>
                      <a:pt x="237" y="38"/>
                    </a:lnTo>
                    <a:lnTo>
                      <a:pt x="236" y="41"/>
                    </a:lnTo>
                    <a:lnTo>
                      <a:pt x="240" y="47"/>
                    </a:lnTo>
                    <a:lnTo>
                      <a:pt x="257" y="39"/>
                    </a:lnTo>
                    <a:lnTo>
                      <a:pt x="257" y="31"/>
                    </a:lnTo>
                    <a:lnTo>
                      <a:pt x="262" y="32"/>
                    </a:lnTo>
                    <a:lnTo>
                      <a:pt x="265" y="40"/>
                    </a:lnTo>
                    <a:lnTo>
                      <a:pt x="268" y="39"/>
                    </a:lnTo>
                    <a:lnTo>
                      <a:pt x="267" y="45"/>
                    </a:lnTo>
                    <a:lnTo>
                      <a:pt x="275" y="43"/>
                    </a:lnTo>
                    <a:lnTo>
                      <a:pt x="276" y="49"/>
                    </a:lnTo>
                    <a:lnTo>
                      <a:pt x="275" y="51"/>
                    </a:lnTo>
                    <a:lnTo>
                      <a:pt x="265" y="57"/>
                    </a:lnTo>
                    <a:lnTo>
                      <a:pt x="262" y="60"/>
                    </a:lnTo>
                    <a:lnTo>
                      <a:pt x="263" y="62"/>
                    </a:lnTo>
                    <a:lnTo>
                      <a:pt x="265" y="65"/>
                    </a:lnTo>
                    <a:lnTo>
                      <a:pt x="275" y="65"/>
                    </a:lnTo>
                    <a:lnTo>
                      <a:pt x="280" y="61"/>
                    </a:lnTo>
                    <a:lnTo>
                      <a:pt x="291" y="66"/>
                    </a:lnTo>
                    <a:lnTo>
                      <a:pt x="288" y="70"/>
                    </a:lnTo>
                    <a:lnTo>
                      <a:pt x="282" y="69"/>
                    </a:lnTo>
                    <a:lnTo>
                      <a:pt x="279" y="85"/>
                    </a:lnTo>
                    <a:lnTo>
                      <a:pt x="293" y="86"/>
                    </a:lnTo>
                    <a:lnTo>
                      <a:pt x="292" y="94"/>
                    </a:lnTo>
                    <a:lnTo>
                      <a:pt x="292" y="100"/>
                    </a:lnTo>
                    <a:lnTo>
                      <a:pt x="305" y="104"/>
                    </a:lnTo>
                    <a:lnTo>
                      <a:pt x="309" y="108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47" y="116"/>
                    </a:lnTo>
                    <a:lnTo>
                      <a:pt x="352" y="119"/>
                    </a:lnTo>
                    <a:lnTo>
                      <a:pt x="348" y="121"/>
                    </a:lnTo>
                    <a:lnTo>
                      <a:pt x="354" y="123"/>
                    </a:lnTo>
                    <a:lnTo>
                      <a:pt x="363" y="124"/>
                    </a:lnTo>
                    <a:lnTo>
                      <a:pt x="373" y="132"/>
                    </a:lnTo>
                    <a:lnTo>
                      <a:pt x="372" y="151"/>
                    </a:lnTo>
                    <a:lnTo>
                      <a:pt x="375" y="154"/>
                    </a:lnTo>
                    <a:lnTo>
                      <a:pt x="382" y="163"/>
                    </a:lnTo>
                    <a:lnTo>
                      <a:pt x="375" y="189"/>
                    </a:lnTo>
                    <a:lnTo>
                      <a:pt x="373" y="191"/>
                    </a:lnTo>
                    <a:lnTo>
                      <a:pt x="369" y="217"/>
                    </a:lnTo>
                    <a:lnTo>
                      <a:pt x="368" y="222"/>
                    </a:lnTo>
                    <a:lnTo>
                      <a:pt x="357" y="234"/>
                    </a:lnTo>
                    <a:lnTo>
                      <a:pt x="352" y="252"/>
                    </a:lnTo>
                    <a:lnTo>
                      <a:pt x="338" y="271"/>
                    </a:lnTo>
                    <a:lnTo>
                      <a:pt x="329" y="290"/>
                    </a:lnTo>
                    <a:lnTo>
                      <a:pt x="320" y="295"/>
                    </a:lnTo>
                    <a:lnTo>
                      <a:pt x="305" y="298"/>
                    </a:lnTo>
                    <a:lnTo>
                      <a:pt x="300" y="302"/>
                    </a:lnTo>
                    <a:lnTo>
                      <a:pt x="287" y="322"/>
                    </a:lnTo>
                    <a:lnTo>
                      <a:pt x="285" y="323"/>
                    </a:lnTo>
                    <a:lnTo>
                      <a:pt x="285" y="333"/>
                    </a:lnTo>
                    <a:lnTo>
                      <a:pt x="285" y="337"/>
                    </a:lnTo>
                    <a:lnTo>
                      <a:pt x="276" y="348"/>
                    </a:lnTo>
                    <a:lnTo>
                      <a:pt x="259" y="349"/>
                    </a:lnTo>
                    <a:lnTo>
                      <a:pt x="231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3" y="365"/>
                    </a:lnTo>
                    <a:lnTo>
                      <a:pt x="219" y="364"/>
                    </a:lnTo>
                    <a:lnTo>
                      <a:pt x="215" y="360"/>
                    </a:lnTo>
                    <a:lnTo>
                      <a:pt x="221" y="345"/>
                    </a:lnTo>
                    <a:lnTo>
                      <a:pt x="223" y="328"/>
                    </a:lnTo>
                    <a:lnTo>
                      <a:pt x="220" y="324"/>
                    </a:lnTo>
                    <a:lnTo>
                      <a:pt x="202" y="324"/>
                    </a:lnTo>
                    <a:lnTo>
                      <a:pt x="187" y="335"/>
                    </a:lnTo>
                    <a:lnTo>
                      <a:pt x="174" y="335"/>
                    </a:lnTo>
                    <a:lnTo>
                      <a:pt x="165" y="345"/>
                    </a:lnTo>
                    <a:lnTo>
                      <a:pt x="164" y="354"/>
                    </a:lnTo>
                    <a:lnTo>
                      <a:pt x="157" y="358"/>
                    </a:lnTo>
                    <a:lnTo>
                      <a:pt x="151" y="370"/>
                    </a:lnTo>
                    <a:lnTo>
                      <a:pt x="148" y="384"/>
                    </a:lnTo>
                    <a:lnTo>
                      <a:pt x="145" y="384"/>
                    </a:lnTo>
                    <a:lnTo>
                      <a:pt x="140" y="382"/>
                    </a:lnTo>
                    <a:lnTo>
                      <a:pt x="132" y="379"/>
                    </a:lnTo>
                    <a:lnTo>
                      <a:pt x="119" y="382"/>
                    </a:lnTo>
                    <a:lnTo>
                      <a:pt x="119" y="377"/>
                    </a:lnTo>
                    <a:lnTo>
                      <a:pt x="111" y="374"/>
                    </a:lnTo>
                    <a:lnTo>
                      <a:pt x="111" y="373"/>
                    </a:lnTo>
                    <a:lnTo>
                      <a:pt x="109" y="370"/>
                    </a:lnTo>
                    <a:lnTo>
                      <a:pt x="104" y="364"/>
                    </a:lnTo>
                    <a:lnTo>
                      <a:pt x="111" y="365"/>
                    </a:lnTo>
                    <a:lnTo>
                      <a:pt x="118" y="360"/>
                    </a:lnTo>
                    <a:lnTo>
                      <a:pt x="117" y="356"/>
                    </a:lnTo>
                    <a:lnTo>
                      <a:pt x="106" y="358"/>
                    </a:lnTo>
                    <a:lnTo>
                      <a:pt x="100" y="360"/>
                    </a:lnTo>
                    <a:lnTo>
                      <a:pt x="100" y="353"/>
                    </a:lnTo>
                    <a:lnTo>
                      <a:pt x="105" y="348"/>
                    </a:lnTo>
                    <a:lnTo>
                      <a:pt x="110" y="344"/>
                    </a:lnTo>
                    <a:lnTo>
                      <a:pt x="119" y="340"/>
                    </a:lnTo>
                    <a:lnTo>
                      <a:pt x="119" y="337"/>
                    </a:lnTo>
                    <a:lnTo>
                      <a:pt x="121" y="335"/>
                    </a:lnTo>
                    <a:lnTo>
                      <a:pt x="122" y="332"/>
                    </a:lnTo>
                    <a:lnTo>
                      <a:pt x="124" y="337"/>
                    </a:lnTo>
                    <a:lnTo>
                      <a:pt x="128" y="340"/>
                    </a:lnTo>
                    <a:lnTo>
                      <a:pt x="140" y="343"/>
                    </a:lnTo>
                    <a:lnTo>
                      <a:pt x="141" y="343"/>
                    </a:lnTo>
                    <a:lnTo>
                      <a:pt x="145" y="341"/>
                    </a:lnTo>
                    <a:lnTo>
                      <a:pt x="145" y="340"/>
                    </a:lnTo>
                    <a:lnTo>
                      <a:pt x="149" y="332"/>
                    </a:lnTo>
                    <a:lnTo>
                      <a:pt x="161" y="327"/>
                    </a:lnTo>
                    <a:lnTo>
                      <a:pt x="165" y="323"/>
                    </a:lnTo>
                    <a:lnTo>
                      <a:pt x="172" y="322"/>
                    </a:lnTo>
                    <a:lnTo>
                      <a:pt x="174" y="320"/>
                    </a:lnTo>
                    <a:lnTo>
                      <a:pt x="179" y="319"/>
                    </a:lnTo>
                    <a:lnTo>
                      <a:pt x="181" y="318"/>
                    </a:lnTo>
                    <a:lnTo>
                      <a:pt x="182" y="312"/>
                    </a:lnTo>
                    <a:lnTo>
                      <a:pt x="178" y="314"/>
                    </a:lnTo>
                    <a:lnTo>
                      <a:pt x="177" y="315"/>
                    </a:lnTo>
                    <a:lnTo>
                      <a:pt x="174" y="318"/>
                    </a:lnTo>
                    <a:lnTo>
                      <a:pt x="164" y="320"/>
                    </a:lnTo>
                    <a:lnTo>
                      <a:pt x="162" y="320"/>
                    </a:lnTo>
                    <a:lnTo>
                      <a:pt x="156" y="324"/>
                    </a:lnTo>
                    <a:lnTo>
                      <a:pt x="151" y="327"/>
                    </a:lnTo>
                    <a:lnTo>
                      <a:pt x="151" y="328"/>
                    </a:lnTo>
                    <a:lnTo>
                      <a:pt x="144" y="329"/>
                    </a:lnTo>
                    <a:lnTo>
                      <a:pt x="141" y="335"/>
                    </a:lnTo>
                    <a:lnTo>
                      <a:pt x="140" y="335"/>
                    </a:lnTo>
                    <a:lnTo>
                      <a:pt x="134" y="336"/>
                    </a:lnTo>
                    <a:lnTo>
                      <a:pt x="130" y="335"/>
                    </a:lnTo>
                    <a:lnTo>
                      <a:pt x="126" y="329"/>
                    </a:lnTo>
                    <a:lnTo>
                      <a:pt x="128" y="324"/>
                    </a:lnTo>
                    <a:lnTo>
                      <a:pt x="131" y="319"/>
                    </a:lnTo>
                    <a:lnTo>
                      <a:pt x="131" y="318"/>
                    </a:lnTo>
                    <a:lnTo>
                      <a:pt x="131" y="312"/>
                    </a:lnTo>
                    <a:lnTo>
                      <a:pt x="131" y="309"/>
                    </a:lnTo>
                    <a:lnTo>
                      <a:pt x="128" y="310"/>
                    </a:lnTo>
                    <a:lnTo>
                      <a:pt x="126" y="318"/>
                    </a:lnTo>
                    <a:lnTo>
                      <a:pt x="122" y="324"/>
                    </a:lnTo>
                    <a:lnTo>
                      <a:pt x="118" y="328"/>
                    </a:lnTo>
                    <a:lnTo>
                      <a:pt x="114" y="331"/>
                    </a:lnTo>
                    <a:lnTo>
                      <a:pt x="111" y="327"/>
                    </a:lnTo>
                    <a:lnTo>
                      <a:pt x="109" y="323"/>
                    </a:lnTo>
                    <a:lnTo>
                      <a:pt x="107" y="320"/>
                    </a:lnTo>
                    <a:lnTo>
                      <a:pt x="106" y="314"/>
                    </a:lnTo>
                    <a:lnTo>
                      <a:pt x="101" y="310"/>
                    </a:lnTo>
                    <a:lnTo>
                      <a:pt x="96" y="311"/>
                    </a:lnTo>
                    <a:lnTo>
                      <a:pt x="94" y="311"/>
                    </a:lnTo>
                    <a:lnTo>
                      <a:pt x="92" y="309"/>
                    </a:lnTo>
                    <a:lnTo>
                      <a:pt x="94" y="303"/>
                    </a:lnTo>
                    <a:lnTo>
                      <a:pt x="100" y="302"/>
                    </a:lnTo>
                    <a:lnTo>
                      <a:pt x="102" y="298"/>
                    </a:lnTo>
                    <a:lnTo>
                      <a:pt x="104" y="293"/>
                    </a:lnTo>
                    <a:lnTo>
                      <a:pt x="107" y="289"/>
                    </a:lnTo>
                    <a:lnTo>
                      <a:pt x="109" y="289"/>
                    </a:lnTo>
                    <a:lnTo>
                      <a:pt x="114" y="288"/>
                    </a:lnTo>
                    <a:lnTo>
                      <a:pt x="119" y="286"/>
                    </a:lnTo>
                    <a:lnTo>
                      <a:pt x="121" y="286"/>
                    </a:lnTo>
                    <a:lnTo>
                      <a:pt x="122" y="286"/>
                    </a:lnTo>
                    <a:lnTo>
                      <a:pt x="127" y="285"/>
                    </a:lnTo>
                    <a:lnTo>
                      <a:pt x="128" y="284"/>
                    </a:lnTo>
                    <a:lnTo>
                      <a:pt x="130" y="284"/>
                    </a:lnTo>
                    <a:lnTo>
                      <a:pt x="132" y="284"/>
                    </a:lnTo>
                    <a:lnTo>
                      <a:pt x="136" y="282"/>
                    </a:lnTo>
                    <a:lnTo>
                      <a:pt x="138" y="281"/>
                    </a:lnTo>
                    <a:lnTo>
                      <a:pt x="140" y="277"/>
                    </a:lnTo>
                    <a:lnTo>
                      <a:pt x="140" y="276"/>
                    </a:lnTo>
                    <a:lnTo>
                      <a:pt x="138" y="273"/>
                    </a:lnTo>
                    <a:lnTo>
                      <a:pt x="139" y="268"/>
                    </a:lnTo>
                    <a:lnTo>
                      <a:pt x="140" y="264"/>
                    </a:lnTo>
                    <a:lnTo>
                      <a:pt x="144" y="257"/>
                    </a:lnTo>
                    <a:lnTo>
                      <a:pt x="151" y="252"/>
                    </a:lnTo>
                    <a:lnTo>
                      <a:pt x="152" y="251"/>
                    </a:lnTo>
                    <a:lnTo>
                      <a:pt x="160" y="251"/>
                    </a:lnTo>
                    <a:lnTo>
                      <a:pt x="168" y="250"/>
                    </a:lnTo>
                    <a:lnTo>
                      <a:pt x="169" y="250"/>
                    </a:lnTo>
                    <a:lnTo>
                      <a:pt x="173" y="248"/>
                    </a:lnTo>
                    <a:lnTo>
                      <a:pt x="178" y="246"/>
                    </a:lnTo>
                    <a:lnTo>
                      <a:pt x="182" y="243"/>
                    </a:lnTo>
                    <a:lnTo>
                      <a:pt x="182" y="240"/>
                    </a:lnTo>
                    <a:lnTo>
                      <a:pt x="183" y="235"/>
                    </a:lnTo>
                    <a:lnTo>
                      <a:pt x="179" y="233"/>
                    </a:lnTo>
                    <a:lnTo>
                      <a:pt x="178" y="235"/>
                    </a:lnTo>
                    <a:lnTo>
                      <a:pt x="177" y="239"/>
                    </a:lnTo>
                    <a:lnTo>
                      <a:pt x="165" y="246"/>
                    </a:lnTo>
                    <a:lnTo>
                      <a:pt x="164" y="243"/>
                    </a:lnTo>
                    <a:lnTo>
                      <a:pt x="164" y="242"/>
                    </a:lnTo>
                    <a:lnTo>
                      <a:pt x="161" y="235"/>
                    </a:lnTo>
                    <a:lnTo>
                      <a:pt x="160" y="235"/>
                    </a:lnTo>
                    <a:lnTo>
                      <a:pt x="157" y="225"/>
                    </a:lnTo>
                    <a:lnTo>
                      <a:pt x="157" y="223"/>
                    </a:lnTo>
                    <a:lnTo>
                      <a:pt x="160" y="218"/>
                    </a:lnTo>
                    <a:lnTo>
                      <a:pt x="165" y="218"/>
                    </a:lnTo>
                    <a:lnTo>
                      <a:pt x="166" y="217"/>
                    </a:lnTo>
                    <a:lnTo>
                      <a:pt x="174" y="214"/>
                    </a:lnTo>
                    <a:lnTo>
                      <a:pt x="176" y="209"/>
                    </a:lnTo>
                    <a:lnTo>
                      <a:pt x="178" y="205"/>
                    </a:lnTo>
                    <a:lnTo>
                      <a:pt x="182" y="197"/>
                    </a:lnTo>
                    <a:lnTo>
                      <a:pt x="190" y="195"/>
                    </a:lnTo>
                    <a:lnTo>
                      <a:pt x="196" y="191"/>
                    </a:lnTo>
                    <a:lnTo>
                      <a:pt x="198" y="188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2" y="182"/>
                    </a:lnTo>
                    <a:lnTo>
                      <a:pt x="208" y="183"/>
                    </a:lnTo>
                    <a:lnTo>
                      <a:pt x="216" y="180"/>
                    </a:lnTo>
                    <a:lnTo>
                      <a:pt x="219" y="175"/>
                    </a:lnTo>
                    <a:lnTo>
                      <a:pt x="227" y="168"/>
                    </a:lnTo>
                    <a:lnTo>
                      <a:pt x="228" y="167"/>
                    </a:lnTo>
                    <a:lnTo>
                      <a:pt x="233" y="170"/>
                    </a:lnTo>
                    <a:lnTo>
                      <a:pt x="240" y="176"/>
                    </a:lnTo>
                    <a:lnTo>
                      <a:pt x="238" y="178"/>
                    </a:lnTo>
                    <a:lnTo>
                      <a:pt x="233" y="189"/>
                    </a:lnTo>
                    <a:lnTo>
                      <a:pt x="228" y="202"/>
                    </a:lnTo>
                    <a:lnTo>
                      <a:pt x="225" y="210"/>
                    </a:lnTo>
                    <a:lnTo>
                      <a:pt x="221" y="220"/>
                    </a:lnTo>
                    <a:lnTo>
                      <a:pt x="219" y="227"/>
                    </a:lnTo>
                    <a:lnTo>
                      <a:pt x="216" y="234"/>
                    </a:lnTo>
                    <a:lnTo>
                      <a:pt x="216" y="235"/>
                    </a:lnTo>
                    <a:lnTo>
                      <a:pt x="215" y="242"/>
                    </a:lnTo>
                    <a:lnTo>
                      <a:pt x="212" y="247"/>
                    </a:lnTo>
                    <a:lnTo>
                      <a:pt x="211" y="252"/>
                    </a:lnTo>
                    <a:lnTo>
                      <a:pt x="211" y="254"/>
                    </a:lnTo>
                    <a:lnTo>
                      <a:pt x="212" y="257"/>
                    </a:lnTo>
                    <a:lnTo>
                      <a:pt x="213" y="259"/>
                    </a:lnTo>
                    <a:lnTo>
                      <a:pt x="216" y="248"/>
                    </a:lnTo>
                    <a:lnTo>
                      <a:pt x="219" y="244"/>
                    </a:lnTo>
                    <a:lnTo>
                      <a:pt x="220" y="238"/>
                    </a:lnTo>
                    <a:lnTo>
                      <a:pt x="220" y="237"/>
                    </a:lnTo>
                    <a:lnTo>
                      <a:pt x="228" y="220"/>
                    </a:lnTo>
                    <a:lnTo>
                      <a:pt x="231" y="208"/>
                    </a:lnTo>
                    <a:lnTo>
                      <a:pt x="236" y="193"/>
                    </a:lnTo>
                    <a:lnTo>
                      <a:pt x="240" y="185"/>
                    </a:lnTo>
                    <a:lnTo>
                      <a:pt x="242" y="182"/>
                    </a:lnTo>
                    <a:lnTo>
                      <a:pt x="246" y="187"/>
                    </a:lnTo>
                    <a:lnTo>
                      <a:pt x="246" y="182"/>
                    </a:lnTo>
                    <a:lnTo>
                      <a:pt x="245" y="180"/>
                    </a:lnTo>
                    <a:lnTo>
                      <a:pt x="249" y="175"/>
                    </a:lnTo>
                    <a:lnTo>
                      <a:pt x="253" y="171"/>
                    </a:lnTo>
                    <a:lnTo>
                      <a:pt x="265" y="162"/>
                    </a:lnTo>
                    <a:lnTo>
                      <a:pt x="266" y="162"/>
                    </a:lnTo>
                    <a:lnTo>
                      <a:pt x="271" y="163"/>
                    </a:lnTo>
                    <a:lnTo>
                      <a:pt x="272" y="163"/>
                    </a:lnTo>
                    <a:lnTo>
                      <a:pt x="284" y="162"/>
                    </a:lnTo>
                    <a:lnTo>
                      <a:pt x="291" y="165"/>
                    </a:lnTo>
                    <a:lnTo>
                      <a:pt x="293" y="167"/>
                    </a:lnTo>
                    <a:lnTo>
                      <a:pt x="293" y="168"/>
                    </a:lnTo>
                    <a:lnTo>
                      <a:pt x="299" y="165"/>
                    </a:lnTo>
                    <a:lnTo>
                      <a:pt x="303" y="162"/>
                    </a:lnTo>
                    <a:lnTo>
                      <a:pt x="301" y="159"/>
                    </a:lnTo>
                    <a:lnTo>
                      <a:pt x="299" y="159"/>
                    </a:lnTo>
                    <a:lnTo>
                      <a:pt x="295" y="159"/>
                    </a:lnTo>
                    <a:lnTo>
                      <a:pt x="287" y="155"/>
                    </a:lnTo>
                    <a:lnTo>
                      <a:pt x="282" y="157"/>
                    </a:lnTo>
                    <a:lnTo>
                      <a:pt x="280" y="157"/>
                    </a:lnTo>
                    <a:lnTo>
                      <a:pt x="276" y="157"/>
                    </a:lnTo>
                    <a:lnTo>
                      <a:pt x="282" y="149"/>
                    </a:lnTo>
                    <a:lnTo>
                      <a:pt x="288" y="141"/>
                    </a:lnTo>
                    <a:lnTo>
                      <a:pt x="291" y="138"/>
                    </a:lnTo>
                    <a:lnTo>
                      <a:pt x="288" y="136"/>
                    </a:lnTo>
                    <a:lnTo>
                      <a:pt x="283" y="140"/>
                    </a:lnTo>
                    <a:lnTo>
                      <a:pt x="279" y="146"/>
                    </a:lnTo>
                    <a:lnTo>
                      <a:pt x="279" y="140"/>
                    </a:lnTo>
                    <a:lnTo>
                      <a:pt x="276" y="141"/>
                    </a:lnTo>
                    <a:lnTo>
                      <a:pt x="274" y="148"/>
                    </a:lnTo>
                    <a:lnTo>
                      <a:pt x="275" y="150"/>
                    </a:lnTo>
                    <a:lnTo>
                      <a:pt x="271" y="158"/>
                    </a:lnTo>
                    <a:lnTo>
                      <a:pt x="270" y="159"/>
                    </a:lnTo>
                    <a:lnTo>
                      <a:pt x="265" y="157"/>
                    </a:lnTo>
                    <a:lnTo>
                      <a:pt x="259" y="159"/>
                    </a:lnTo>
                    <a:lnTo>
                      <a:pt x="253" y="162"/>
                    </a:lnTo>
                    <a:lnTo>
                      <a:pt x="245" y="170"/>
                    </a:lnTo>
                    <a:lnTo>
                      <a:pt x="241" y="167"/>
                    </a:lnTo>
                    <a:lnTo>
                      <a:pt x="237" y="162"/>
                    </a:lnTo>
                    <a:lnTo>
                      <a:pt x="238" y="161"/>
                    </a:lnTo>
                    <a:lnTo>
                      <a:pt x="246" y="154"/>
                    </a:lnTo>
                    <a:lnTo>
                      <a:pt x="250" y="148"/>
                    </a:lnTo>
                    <a:lnTo>
                      <a:pt x="249" y="146"/>
                    </a:lnTo>
                    <a:lnTo>
                      <a:pt x="244" y="151"/>
                    </a:lnTo>
                    <a:lnTo>
                      <a:pt x="238" y="157"/>
                    </a:lnTo>
                    <a:lnTo>
                      <a:pt x="234" y="158"/>
                    </a:lnTo>
                    <a:lnTo>
                      <a:pt x="233" y="162"/>
                    </a:lnTo>
                    <a:lnTo>
                      <a:pt x="227" y="162"/>
                    </a:lnTo>
                    <a:lnTo>
                      <a:pt x="223" y="162"/>
                    </a:lnTo>
                    <a:lnTo>
                      <a:pt x="219" y="163"/>
                    </a:lnTo>
                    <a:lnTo>
                      <a:pt x="212" y="166"/>
                    </a:lnTo>
                    <a:lnTo>
                      <a:pt x="208" y="166"/>
                    </a:lnTo>
                    <a:lnTo>
                      <a:pt x="206" y="170"/>
                    </a:lnTo>
                    <a:lnTo>
                      <a:pt x="199" y="170"/>
                    </a:lnTo>
                    <a:lnTo>
                      <a:pt x="190" y="174"/>
                    </a:lnTo>
                    <a:lnTo>
                      <a:pt x="189" y="172"/>
                    </a:lnTo>
                    <a:lnTo>
                      <a:pt x="186" y="165"/>
                    </a:lnTo>
                    <a:lnTo>
                      <a:pt x="186" y="162"/>
                    </a:lnTo>
                    <a:lnTo>
                      <a:pt x="185" y="151"/>
                    </a:lnTo>
                    <a:lnTo>
                      <a:pt x="181" y="154"/>
                    </a:lnTo>
                    <a:lnTo>
                      <a:pt x="182" y="166"/>
                    </a:lnTo>
                    <a:lnTo>
                      <a:pt x="185" y="171"/>
                    </a:lnTo>
                    <a:lnTo>
                      <a:pt x="186" y="174"/>
                    </a:lnTo>
                    <a:lnTo>
                      <a:pt x="187" y="176"/>
                    </a:lnTo>
                    <a:lnTo>
                      <a:pt x="177" y="176"/>
                    </a:lnTo>
                    <a:lnTo>
                      <a:pt x="172" y="178"/>
                    </a:lnTo>
                    <a:lnTo>
                      <a:pt x="178" y="185"/>
                    </a:lnTo>
                    <a:lnTo>
                      <a:pt x="178" y="189"/>
                    </a:lnTo>
                    <a:lnTo>
                      <a:pt x="174" y="191"/>
                    </a:lnTo>
                    <a:lnTo>
                      <a:pt x="172" y="192"/>
                    </a:lnTo>
                    <a:lnTo>
                      <a:pt x="173" y="195"/>
                    </a:lnTo>
                    <a:lnTo>
                      <a:pt x="173" y="201"/>
                    </a:lnTo>
                    <a:lnTo>
                      <a:pt x="168" y="210"/>
                    </a:lnTo>
                    <a:lnTo>
                      <a:pt x="165" y="209"/>
                    </a:lnTo>
                    <a:lnTo>
                      <a:pt x="152" y="200"/>
                    </a:lnTo>
                    <a:lnTo>
                      <a:pt x="151" y="202"/>
                    </a:lnTo>
                    <a:lnTo>
                      <a:pt x="151" y="204"/>
                    </a:lnTo>
                    <a:lnTo>
                      <a:pt x="147" y="209"/>
                    </a:lnTo>
                    <a:lnTo>
                      <a:pt x="140" y="218"/>
                    </a:lnTo>
                    <a:lnTo>
                      <a:pt x="140" y="220"/>
                    </a:lnTo>
                    <a:lnTo>
                      <a:pt x="139" y="225"/>
                    </a:lnTo>
                    <a:lnTo>
                      <a:pt x="138" y="229"/>
                    </a:lnTo>
                    <a:lnTo>
                      <a:pt x="130" y="229"/>
                    </a:lnTo>
                    <a:lnTo>
                      <a:pt x="128" y="235"/>
                    </a:lnTo>
                    <a:lnTo>
                      <a:pt x="130" y="240"/>
                    </a:lnTo>
                    <a:lnTo>
                      <a:pt x="131" y="246"/>
                    </a:lnTo>
                    <a:lnTo>
                      <a:pt x="130" y="254"/>
                    </a:lnTo>
                    <a:lnTo>
                      <a:pt x="128" y="257"/>
                    </a:lnTo>
                    <a:lnTo>
                      <a:pt x="127" y="261"/>
                    </a:lnTo>
                    <a:lnTo>
                      <a:pt x="122" y="268"/>
                    </a:lnTo>
                    <a:lnTo>
                      <a:pt x="118" y="271"/>
                    </a:lnTo>
                    <a:lnTo>
                      <a:pt x="115" y="272"/>
                    </a:lnTo>
                    <a:lnTo>
                      <a:pt x="115" y="267"/>
                    </a:lnTo>
                    <a:lnTo>
                      <a:pt x="109" y="271"/>
                    </a:lnTo>
                    <a:lnTo>
                      <a:pt x="107" y="272"/>
                    </a:lnTo>
                    <a:lnTo>
                      <a:pt x="105" y="272"/>
                    </a:lnTo>
                    <a:lnTo>
                      <a:pt x="106" y="269"/>
                    </a:lnTo>
                    <a:lnTo>
                      <a:pt x="106" y="265"/>
                    </a:lnTo>
                    <a:lnTo>
                      <a:pt x="106" y="260"/>
                    </a:lnTo>
                    <a:lnTo>
                      <a:pt x="105" y="254"/>
                    </a:lnTo>
                    <a:lnTo>
                      <a:pt x="106" y="250"/>
                    </a:lnTo>
                    <a:lnTo>
                      <a:pt x="111" y="251"/>
                    </a:lnTo>
                    <a:lnTo>
                      <a:pt x="114" y="252"/>
                    </a:lnTo>
                    <a:lnTo>
                      <a:pt x="118" y="246"/>
                    </a:lnTo>
                    <a:lnTo>
                      <a:pt x="114" y="244"/>
                    </a:lnTo>
                    <a:lnTo>
                      <a:pt x="111" y="246"/>
                    </a:lnTo>
                    <a:lnTo>
                      <a:pt x="109" y="243"/>
                    </a:lnTo>
                    <a:lnTo>
                      <a:pt x="109" y="237"/>
                    </a:lnTo>
                    <a:lnTo>
                      <a:pt x="110" y="225"/>
                    </a:lnTo>
                    <a:lnTo>
                      <a:pt x="117" y="221"/>
                    </a:lnTo>
                    <a:lnTo>
                      <a:pt x="123" y="217"/>
                    </a:lnTo>
                    <a:lnTo>
                      <a:pt x="126" y="216"/>
                    </a:lnTo>
                    <a:lnTo>
                      <a:pt x="124" y="213"/>
                    </a:lnTo>
                    <a:lnTo>
                      <a:pt x="123" y="213"/>
                    </a:lnTo>
                    <a:lnTo>
                      <a:pt x="109" y="217"/>
                    </a:lnTo>
                    <a:lnTo>
                      <a:pt x="102" y="221"/>
                    </a:lnTo>
                    <a:lnTo>
                      <a:pt x="100" y="225"/>
                    </a:lnTo>
                    <a:lnTo>
                      <a:pt x="93" y="225"/>
                    </a:lnTo>
                    <a:lnTo>
                      <a:pt x="92" y="225"/>
                    </a:lnTo>
                    <a:lnTo>
                      <a:pt x="90" y="220"/>
                    </a:lnTo>
                    <a:lnTo>
                      <a:pt x="93" y="210"/>
                    </a:lnTo>
                    <a:lnTo>
                      <a:pt x="101" y="206"/>
                    </a:lnTo>
                    <a:lnTo>
                      <a:pt x="102" y="205"/>
                    </a:lnTo>
                    <a:lnTo>
                      <a:pt x="113" y="205"/>
                    </a:lnTo>
                    <a:lnTo>
                      <a:pt x="113" y="202"/>
                    </a:lnTo>
                    <a:lnTo>
                      <a:pt x="101" y="201"/>
                    </a:lnTo>
                    <a:lnTo>
                      <a:pt x="105" y="193"/>
                    </a:lnTo>
                    <a:lnTo>
                      <a:pt x="98" y="196"/>
                    </a:lnTo>
                    <a:lnTo>
                      <a:pt x="104" y="188"/>
                    </a:lnTo>
                    <a:lnTo>
                      <a:pt x="105" y="185"/>
                    </a:lnTo>
                    <a:lnTo>
                      <a:pt x="106" y="182"/>
                    </a:lnTo>
                    <a:lnTo>
                      <a:pt x="107" y="179"/>
                    </a:lnTo>
                    <a:lnTo>
                      <a:pt x="111" y="172"/>
                    </a:lnTo>
                    <a:lnTo>
                      <a:pt x="113" y="171"/>
                    </a:lnTo>
                    <a:lnTo>
                      <a:pt x="119" y="168"/>
                    </a:lnTo>
                    <a:lnTo>
                      <a:pt x="122" y="165"/>
                    </a:lnTo>
                    <a:lnTo>
                      <a:pt x="119" y="162"/>
                    </a:lnTo>
                    <a:lnTo>
                      <a:pt x="118" y="159"/>
                    </a:lnTo>
                    <a:lnTo>
                      <a:pt x="117" y="161"/>
                    </a:lnTo>
                    <a:lnTo>
                      <a:pt x="114" y="166"/>
                    </a:lnTo>
                    <a:lnTo>
                      <a:pt x="107" y="166"/>
                    </a:lnTo>
                    <a:lnTo>
                      <a:pt x="102" y="178"/>
                    </a:lnTo>
                    <a:lnTo>
                      <a:pt x="96" y="188"/>
                    </a:lnTo>
                    <a:lnTo>
                      <a:pt x="96" y="189"/>
                    </a:lnTo>
                    <a:lnTo>
                      <a:pt x="93" y="192"/>
                    </a:lnTo>
                    <a:lnTo>
                      <a:pt x="92" y="195"/>
                    </a:lnTo>
                    <a:lnTo>
                      <a:pt x="89" y="196"/>
                    </a:lnTo>
                    <a:lnTo>
                      <a:pt x="88" y="202"/>
                    </a:lnTo>
                    <a:lnTo>
                      <a:pt x="85" y="209"/>
                    </a:lnTo>
                    <a:lnTo>
                      <a:pt x="84" y="210"/>
                    </a:lnTo>
                    <a:lnTo>
                      <a:pt x="83" y="212"/>
                    </a:lnTo>
                    <a:lnTo>
                      <a:pt x="77" y="214"/>
                    </a:lnTo>
                    <a:lnTo>
                      <a:pt x="75" y="216"/>
                    </a:lnTo>
                    <a:lnTo>
                      <a:pt x="73" y="217"/>
                    </a:lnTo>
                    <a:lnTo>
                      <a:pt x="71" y="226"/>
                    </a:lnTo>
                    <a:lnTo>
                      <a:pt x="69" y="221"/>
                    </a:lnTo>
                    <a:lnTo>
                      <a:pt x="68" y="220"/>
                    </a:lnTo>
                    <a:lnTo>
                      <a:pt x="64" y="213"/>
                    </a:lnTo>
                    <a:lnTo>
                      <a:pt x="59" y="209"/>
                    </a:lnTo>
                    <a:lnTo>
                      <a:pt x="64" y="205"/>
                    </a:lnTo>
                    <a:lnTo>
                      <a:pt x="63" y="201"/>
                    </a:lnTo>
                    <a:lnTo>
                      <a:pt x="62" y="200"/>
                    </a:lnTo>
                    <a:lnTo>
                      <a:pt x="52" y="202"/>
                    </a:lnTo>
                    <a:lnTo>
                      <a:pt x="51" y="201"/>
                    </a:lnTo>
                    <a:lnTo>
                      <a:pt x="49" y="200"/>
                    </a:lnTo>
                    <a:lnTo>
                      <a:pt x="50" y="196"/>
                    </a:lnTo>
                    <a:lnTo>
                      <a:pt x="52" y="196"/>
                    </a:lnTo>
                    <a:lnTo>
                      <a:pt x="56" y="193"/>
                    </a:lnTo>
                    <a:lnTo>
                      <a:pt x="60" y="191"/>
                    </a:lnTo>
                    <a:lnTo>
                      <a:pt x="60" y="187"/>
                    </a:lnTo>
                    <a:lnTo>
                      <a:pt x="55" y="187"/>
                    </a:lnTo>
                    <a:lnTo>
                      <a:pt x="50" y="193"/>
                    </a:lnTo>
                    <a:lnTo>
                      <a:pt x="47" y="193"/>
                    </a:lnTo>
                    <a:lnTo>
                      <a:pt x="47" y="192"/>
                    </a:lnTo>
                    <a:lnTo>
                      <a:pt x="46" y="189"/>
                    </a:lnTo>
                    <a:lnTo>
                      <a:pt x="45" y="184"/>
                    </a:lnTo>
                    <a:lnTo>
                      <a:pt x="45" y="179"/>
                    </a:lnTo>
                    <a:lnTo>
                      <a:pt x="47" y="172"/>
                    </a:lnTo>
                    <a:lnTo>
                      <a:pt x="51" y="174"/>
                    </a:lnTo>
                    <a:lnTo>
                      <a:pt x="54" y="174"/>
                    </a:lnTo>
                    <a:lnTo>
                      <a:pt x="58" y="176"/>
                    </a:lnTo>
                    <a:lnTo>
                      <a:pt x="59" y="176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64" y="175"/>
                    </a:lnTo>
                    <a:lnTo>
                      <a:pt x="66" y="170"/>
                    </a:lnTo>
                    <a:lnTo>
                      <a:pt x="60" y="171"/>
                    </a:lnTo>
                    <a:lnTo>
                      <a:pt x="54" y="170"/>
                    </a:lnTo>
                    <a:lnTo>
                      <a:pt x="50" y="167"/>
                    </a:lnTo>
                    <a:lnTo>
                      <a:pt x="47" y="165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9" y="155"/>
                    </a:lnTo>
                    <a:lnTo>
                      <a:pt x="54" y="155"/>
                    </a:lnTo>
                    <a:lnTo>
                      <a:pt x="60" y="157"/>
                    </a:lnTo>
                    <a:lnTo>
                      <a:pt x="66" y="154"/>
                    </a:lnTo>
                    <a:lnTo>
                      <a:pt x="64" y="149"/>
                    </a:lnTo>
                    <a:lnTo>
                      <a:pt x="64" y="148"/>
                    </a:lnTo>
                    <a:lnTo>
                      <a:pt x="62" y="142"/>
                    </a:lnTo>
                    <a:lnTo>
                      <a:pt x="63" y="136"/>
                    </a:lnTo>
                    <a:lnTo>
                      <a:pt x="62" y="130"/>
                    </a:lnTo>
                    <a:lnTo>
                      <a:pt x="62" y="125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73" y="125"/>
                    </a:lnTo>
                    <a:lnTo>
                      <a:pt x="77" y="133"/>
                    </a:lnTo>
                    <a:lnTo>
                      <a:pt x="84" y="141"/>
                    </a:lnTo>
                    <a:lnTo>
                      <a:pt x="88" y="150"/>
                    </a:lnTo>
                    <a:lnTo>
                      <a:pt x="92" y="153"/>
                    </a:lnTo>
                    <a:lnTo>
                      <a:pt x="94" y="153"/>
                    </a:lnTo>
                    <a:lnTo>
                      <a:pt x="100" y="153"/>
                    </a:lnTo>
                    <a:lnTo>
                      <a:pt x="105" y="151"/>
                    </a:lnTo>
                    <a:lnTo>
                      <a:pt x="106" y="150"/>
                    </a:lnTo>
                    <a:lnTo>
                      <a:pt x="109" y="148"/>
                    </a:lnTo>
                    <a:lnTo>
                      <a:pt x="113" y="145"/>
                    </a:lnTo>
                    <a:lnTo>
                      <a:pt x="118" y="146"/>
                    </a:lnTo>
                    <a:lnTo>
                      <a:pt x="119" y="142"/>
                    </a:lnTo>
                    <a:lnTo>
                      <a:pt x="121" y="138"/>
                    </a:lnTo>
                    <a:lnTo>
                      <a:pt x="122" y="123"/>
                    </a:lnTo>
                    <a:lnTo>
                      <a:pt x="124" y="120"/>
                    </a:lnTo>
                    <a:lnTo>
                      <a:pt x="128" y="111"/>
                    </a:lnTo>
                    <a:lnTo>
                      <a:pt x="128" y="103"/>
                    </a:lnTo>
                    <a:lnTo>
                      <a:pt x="131" y="96"/>
                    </a:lnTo>
                    <a:lnTo>
                      <a:pt x="131" y="90"/>
                    </a:lnTo>
                    <a:lnTo>
                      <a:pt x="132" y="85"/>
                    </a:lnTo>
                    <a:lnTo>
                      <a:pt x="135" y="82"/>
                    </a:lnTo>
                    <a:lnTo>
                      <a:pt x="122" y="79"/>
                    </a:lnTo>
                    <a:lnTo>
                      <a:pt x="123" y="75"/>
                    </a:lnTo>
                    <a:lnTo>
                      <a:pt x="126" y="73"/>
                    </a:lnTo>
                    <a:lnTo>
                      <a:pt x="128" y="70"/>
                    </a:lnTo>
                    <a:lnTo>
                      <a:pt x="132" y="66"/>
                    </a:lnTo>
                    <a:lnTo>
                      <a:pt x="140" y="58"/>
                    </a:lnTo>
                    <a:lnTo>
                      <a:pt x="140" y="56"/>
                    </a:lnTo>
                    <a:lnTo>
                      <a:pt x="140" y="55"/>
                    </a:lnTo>
                    <a:lnTo>
                      <a:pt x="141" y="52"/>
                    </a:lnTo>
                    <a:lnTo>
                      <a:pt x="140" y="53"/>
                    </a:lnTo>
                    <a:lnTo>
                      <a:pt x="135" y="58"/>
                    </a:lnTo>
                    <a:lnTo>
                      <a:pt x="127" y="65"/>
                    </a:lnTo>
                    <a:lnTo>
                      <a:pt x="123" y="72"/>
                    </a:lnTo>
                    <a:lnTo>
                      <a:pt x="122" y="74"/>
                    </a:lnTo>
                    <a:lnTo>
                      <a:pt x="119" y="73"/>
                    </a:lnTo>
                    <a:lnTo>
                      <a:pt x="113" y="79"/>
                    </a:lnTo>
                    <a:lnTo>
                      <a:pt x="109" y="81"/>
                    </a:lnTo>
                    <a:lnTo>
                      <a:pt x="106" y="79"/>
                    </a:lnTo>
                    <a:lnTo>
                      <a:pt x="106" y="81"/>
                    </a:lnTo>
                    <a:lnTo>
                      <a:pt x="106" y="89"/>
                    </a:lnTo>
                    <a:lnTo>
                      <a:pt x="105" y="94"/>
                    </a:lnTo>
                    <a:lnTo>
                      <a:pt x="98" y="96"/>
                    </a:lnTo>
                    <a:lnTo>
                      <a:pt x="89" y="100"/>
                    </a:lnTo>
                    <a:lnTo>
                      <a:pt x="83" y="102"/>
                    </a:lnTo>
                    <a:lnTo>
                      <a:pt x="79" y="103"/>
                    </a:lnTo>
                    <a:lnTo>
                      <a:pt x="80" y="110"/>
                    </a:lnTo>
                    <a:lnTo>
                      <a:pt x="67" y="113"/>
                    </a:lnTo>
                    <a:lnTo>
                      <a:pt x="66" y="112"/>
                    </a:lnTo>
                    <a:lnTo>
                      <a:pt x="63" y="110"/>
                    </a:lnTo>
                    <a:lnTo>
                      <a:pt x="62" y="110"/>
                    </a:lnTo>
                    <a:lnTo>
                      <a:pt x="62" y="96"/>
                    </a:lnTo>
                    <a:lnTo>
                      <a:pt x="56" y="87"/>
                    </a:lnTo>
                    <a:lnTo>
                      <a:pt x="52" y="83"/>
                    </a:lnTo>
                    <a:lnTo>
                      <a:pt x="55" y="81"/>
                    </a:lnTo>
                    <a:lnTo>
                      <a:pt x="60" y="85"/>
                    </a:lnTo>
                    <a:lnTo>
                      <a:pt x="63" y="90"/>
                    </a:lnTo>
                    <a:lnTo>
                      <a:pt x="64" y="83"/>
                    </a:lnTo>
                    <a:lnTo>
                      <a:pt x="63" y="81"/>
                    </a:lnTo>
                    <a:lnTo>
                      <a:pt x="55" y="69"/>
                    </a:lnTo>
                    <a:lnTo>
                      <a:pt x="62" y="69"/>
                    </a:lnTo>
                    <a:lnTo>
                      <a:pt x="62" y="66"/>
                    </a:lnTo>
                    <a:lnTo>
                      <a:pt x="56" y="64"/>
                    </a:lnTo>
                    <a:lnTo>
                      <a:pt x="50" y="62"/>
                    </a:lnTo>
                    <a:lnTo>
                      <a:pt x="46" y="57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34" y="40"/>
                    </a:lnTo>
                    <a:lnTo>
                      <a:pt x="38" y="39"/>
                    </a:lnTo>
                    <a:lnTo>
                      <a:pt x="39" y="39"/>
                    </a:lnTo>
                    <a:lnTo>
                      <a:pt x="45" y="38"/>
                    </a:lnTo>
                    <a:lnTo>
                      <a:pt x="52" y="51"/>
                    </a:lnTo>
                    <a:lnTo>
                      <a:pt x="59" y="52"/>
                    </a:lnTo>
                    <a:lnTo>
                      <a:pt x="64" y="57"/>
                    </a:lnTo>
                    <a:lnTo>
                      <a:pt x="68" y="62"/>
                    </a:lnTo>
                    <a:lnTo>
                      <a:pt x="79" y="68"/>
                    </a:lnTo>
                    <a:lnTo>
                      <a:pt x="79" y="82"/>
                    </a:lnTo>
                    <a:lnTo>
                      <a:pt x="87" y="87"/>
                    </a:lnTo>
                    <a:lnTo>
                      <a:pt x="85" y="77"/>
                    </a:lnTo>
                    <a:lnTo>
                      <a:pt x="87" y="77"/>
                    </a:lnTo>
                    <a:lnTo>
                      <a:pt x="92" y="85"/>
                    </a:lnTo>
                    <a:lnTo>
                      <a:pt x="94" y="83"/>
                    </a:lnTo>
                    <a:lnTo>
                      <a:pt x="93" y="74"/>
                    </a:lnTo>
                    <a:lnTo>
                      <a:pt x="90" y="72"/>
                    </a:lnTo>
                    <a:lnTo>
                      <a:pt x="88" y="69"/>
                    </a:lnTo>
                    <a:lnTo>
                      <a:pt x="83" y="60"/>
                    </a:lnTo>
                    <a:lnTo>
                      <a:pt x="79" y="61"/>
                    </a:lnTo>
                    <a:lnTo>
                      <a:pt x="73" y="55"/>
                    </a:lnTo>
                    <a:lnTo>
                      <a:pt x="79" y="48"/>
                    </a:lnTo>
                    <a:lnTo>
                      <a:pt x="80" y="47"/>
                    </a:lnTo>
                    <a:lnTo>
                      <a:pt x="85" y="45"/>
                    </a:lnTo>
                    <a:lnTo>
                      <a:pt x="90" y="44"/>
                    </a:lnTo>
                    <a:lnTo>
                      <a:pt x="88" y="38"/>
                    </a:lnTo>
                    <a:lnTo>
                      <a:pt x="90" y="34"/>
                    </a:lnTo>
                    <a:lnTo>
                      <a:pt x="92" y="34"/>
                    </a:lnTo>
                    <a:lnTo>
                      <a:pt x="93" y="34"/>
                    </a:lnTo>
                    <a:lnTo>
                      <a:pt x="102" y="34"/>
                    </a:lnTo>
                    <a:lnTo>
                      <a:pt x="106" y="38"/>
                    </a:lnTo>
                    <a:lnTo>
                      <a:pt x="110" y="36"/>
                    </a:lnTo>
                    <a:lnTo>
                      <a:pt x="117" y="36"/>
                    </a:lnTo>
                    <a:lnTo>
                      <a:pt x="118" y="35"/>
                    </a:lnTo>
                    <a:lnTo>
                      <a:pt x="118" y="34"/>
                    </a:lnTo>
                    <a:lnTo>
                      <a:pt x="117" y="34"/>
                    </a:lnTo>
                    <a:lnTo>
                      <a:pt x="113" y="32"/>
                    </a:lnTo>
                    <a:lnTo>
                      <a:pt x="110" y="32"/>
                    </a:lnTo>
                    <a:lnTo>
                      <a:pt x="106" y="30"/>
                    </a:lnTo>
                    <a:lnTo>
                      <a:pt x="111" y="24"/>
                    </a:lnTo>
                    <a:lnTo>
                      <a:pt x="107" y="23"/>
                    </a:lnTo>
                    <a:lnTo>
                      <a:pt x="101" y="28"/>
                    </a:lnTo>
                    <a:lnTo>
                      <a:pt x="92" y="28"/>
                    </a:lnTo>
                    <a:lnTo>
                      <a:pt x="88" y="28"/>
                    </a:lnTo>
                    <a:lnTo>
                      <a:pt x="84" y="38"/>
                    </a:lnTo>
                    <a:lnTo>
                      <a:pt x="79" y="41"/>
                    </a:lnTo>
                    <a:lnTo>
                      <a:pt x="73" y="40"/>
                    </a:lnTo>
                    <a:lnTo>
                      <a:pt x="68" y="39"/>
                    </a:lnTo>
                    <a:lnTo>
                      <a:pt x="66" y="32"/>
                    </a:lnTo>
                    <a:lnTo>
                      <a:pt x="62" y="35"/>
                    </a:lnTo>
                    <a:lnTo>
                      <a:pt x="56" y="36"/>
                    </a:lnTo>
                    <a:lnTo>
                      <a:pt x="60" y="28"/>
                    </a:lnTo>
                    <a:lnTo>
                      <a:pt x="64" y="19"/>
                    </a:lnTo>
                    <a:lnTo>
                      <a:pt x="73" y="14"/>
                    </a:lnTo>
                    <a:lnTo>
                      <a:pt x="80" y="14"/>
                    </a:lnTo>
                    <a:lnTo>
                      <a:pt x="81" y="10"/>
                    </a:lnTo>
                    <a:lnTo>
                      <a:pt x="83" y="13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100" y="17"/>
                    </a:lnTo>
                    <a:lnTo>
                      <a:pt x="107" y="19"/>
                    </a:lnTo>
                    <a:lnTo>
                      <a:pt x="110" y="19"/>
                    </a:lnTo>
                    <a:lnTo>
                      <a:pt x="126" y="7"/>
                    </a:lnTo>
                    <a:lnTo>
                      <a:pt x="135" y="15"/>
                    </a:lnTo>
                    <a:lnTo>
                      <a:pt x="140" y="13"/>
                    </a:lnTo>
                    <a:lnTo>
                      <a:pt x="148" y="9"/>
                    </a:lnTo>
                    <a:lnTo>
                      <a:pt x="156" y="19"/>
                    </a:lnTo>
                    <a:lnTo>
                      <a:pt x="159" y="19"/>
                    </a:lnTo>
                    <a:lnTo>
                      <a:pt x="166" y="5"/>
                    </a:lnTo>
                    <a:lnTo>
                      <a:pt x="178" y="0"/>
                    </a:lnTo>
                    <a:lnTo>
                      <a:pt x="185" y="10"/>
                    </a:lnTo>
                    <a:lnTo>
                      <a:pt x="193" y="15"/>
                    </a:lnTo>
                  </a:path>
                </a:pathLst>
              </a:custGeom>
              <a:solidFill>
                <a:srgbClr val="00B050"/>
              </a:solidFill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4" name="Freeform 37"/>
              <p:cNvSpPr>
                <a:spLocks noEditPoints="1"/>
              </p:cNvSpPr>
              <p:nvPr/>
            </p:nvSpPr>
            <p:spPr bwMode="auto">
              <a:xfrm>
                <a:off x="1532" y="2781"/>
                <a:ext cx="481" cy="441"/>
              </a:xfrm>
              <a:custGeom>
                <a:avLst/>
                <a:gdLst>
                  <a:gd name="T0" fmla="*/ 27 w 481"/>
                  <a:gd name="T1" fmla="*/ 327 h 441"/>
                  <a:gd name="T2" fmla="*/ 39 w 481"/>
                  <a:gd name="T3" fmla="*/ 293 h 441"/>
                  <a:gd name="T4" fmla="*/ 52 w 481"/>
                  <a:gd name="T5" fmla="*/ 210 h 441"/>
                  <a:gd name="T6" fmla="*/ 108 w 481"/>
                  <a:gd name="T7" fmla="*/ 90 h 441"/>
                  <a:gd name="T8" fmla="*/ 103 w 481"/>
                  <a:gd name="T9" fmla="*/ 57 h 441"/>
                  <a:gd name="T10" fmla="*/ 148 w 481"/>
                  <a:gd name="T11" fmla="*/ 51 h 441"/>
                  <a:gd name="T12" fmla="*/ 224 w 481"/>
                  <a:gd name="T13" fmla="*/ 77 h 441"/>
                  <a:gd name="T14" fmla="*/ 271 w 481"/>
                  <a:gd name="T15" fmla="*/ 66 h 441"/>
                  <a:gd name="T16" fmla="*/ 375 w 481"/>
                  <a:gd name="T17" fmla="*/ 87 h 441"/>
                  <a:gd name="T18" fmla="*/ 433 w 481"/>
                  <a:gd name="T19" fmla="*/ 168 h 441"/>
                  <a:gd name="T20" fmla="*/ 475 w 481"/>
                  <a:gd name="T21" fmla="*/ 252 h 441"/>
                  <a:gd name="T22" fmla="*/ 440 w 481"/>
                  <a:gd name="T23" fmla="*/ 312 h 441"/>
                  <a:gd name="T24" fmla="*/ 416 w 481"/>
                  <a:gd name="T25" fmla="*/ 388 h 441"/>
                  <a:gd name="T26" fmla="*/ 306 w 481"/>
                  <a:gd name="T27" fmla="*/ 430 h 441"/>
                  <a:gd name="T28" fmla="*/ 272 w 481"/>
                  <a:gd name="T29" fmla="*/ 373 h 441"/>
                  <a:gd name="T30" fmla="*/ 218 w 481"/>
                  <a:gd name="T31" fmla="*/ 356 h 441"/>
                  <a:gd name="T32" fmla="*/ 104 w 481"/>
                  <a:gd name="T33" fmla="*/ 341 h 441"/>
                  <a:gd name="T34" fmla="*/ 49 w 481"/>
                  <a:gd name="T35" fmla="*/ 336 h 441"/>
                  <a:gd name="T36" fmla="*/ 69 w 481"/>
                  <a:gd name="T37" fmla="*/ 322 h 441"/>
                  <a:gd name="T38" fmla="*/ 73 w 481"/>
                  <a:gd name="T39" fmla="*/ 295 h 441"/>
                  <a:gd name="T40" fmla="*/ 116 w 481"/>
                  <a:gd name="T41" fmla="*/ 306 h 441"/>
                  <a:gd name="T42" fmla="*/ 152 w 481"/>
                  <a:gd name="T43" fmla="*/ 305 h 441"/>
                  <a:gd name="T44" fmla="*/ 199 w 481"/>
                  <a:gd name="T45" fmla="*/ 306 h 441"/>
                  <a:gd name="T46" fmla="*/ 225 w 481"/>
                  <a:gd name="T47" fmla="*/ 332 h 441"/>
                  <a:gd name="T48" fmla="*/ 281 w 481"/>
                  <a:gd name="T49" fmla="*/ 307 h 441"/>
                  <a:gd name="T50" fmla="*/ 277 w 481"/>
                  <a:gd name="T51" fmla="*/ 373 h 441"/>
                  <a:gd name="T52" fmla="*/ 323 w 481"/>
                  <a:gd name="T53" fmla="*/ 370 h 441"/>
                  <a:gd name="T54" fmla="*/ 336 w 481"/>
                  <a:gd name="T55" fmla="*/ 315 h 441"/>
                  <a:gd name="T56" fmla="*/ 365 w 481"/>
                  <a:gd name="T57" fmla="*/ 308 h 441"/>
                  <a:gd name="T58" fmla="*/ 351 w 481"/>
                  <a:gd name="T59" fmla="*/ 274 h 441"/>
                  <a:gd name="T60" fmla="*/ 369 w 481"/>
                  <a:gd name="T61" fmla="*/ 236 h 441"/>
                  <a:gd name="T62" fmla="*/ 352 w 481"/>
                  <a:gd name="T63" fmla="*/ 264 h 441"/>
                  <a:gd name="T64" fmla="*/ 341 w 481"/>
                  <a:gd name="T65" fmla="*/ 308 h 441"/>
                  <a:gd name="T66" fmla="*/ 303 w 481"/>
                  <a:gd name="T67" fmla="*/ 308 h 441"/>
                  <a:gd name="T68" fmla="*/ 322 w 481"/>
                  <a:gd name="T69" fmla="*/ 286 h 441"/>
                  <a:gd name="T70" fmla="*/ 258 w 481"/>
                  <a:gd name="T71" fmla="*/ 285 h 441"/>
                  <a:gd name="T72" fmla="*/ 276 w 481"/>
                  <a:gd name="T73" fmla="*/ 244 h 441"/>
                  <a:gd name="T74" fmla="*/ 247 w 481"/>
                  <a:gd name="T75" fmla="*/ 273 h 441"/>
                  <a:gd name="T76" fmla="*/ 199 w 481"/>
                  <a:gd name="T77" fmla="*/ 289 h 441"/>
                  <a:gd name="T78" fmla="*/ 157 w 481"/>
                  <a:gd name="T79" fmla="*/ 278 h 441"/>
                  <a:gd name="T80" fmla="*/ 97 w 481"/>
                  <a:gd name="T81" fmla="*/ 288 h 441"/>
                  <a:gd name="T82" fmla="*/ 64 w 481"/>
                  <a:gd name="T83" fmla="*/ 268 h 441"/>
                  <a:gd name="T84" fmla="*/ 60 w 481"/>
                  <a:gd name="T85" fmla="*/ 247 h 441"/>
                  <a:gd name="T86" fmla="*/ 124 w 481"/>
                  <a:gd name="T87" fmla="*/ 226 h 441"/>
                  <a:gd name="T88" fmla="*/ 82 w 481"/>
                  <a:gd name="T89" fmla="*/ 219 h 441"/>
                  <a:gd name="T90" fmla="*/ 72 w 481"/>
                  <a:gd name="T91" fmla="*/ 195 h 441"/>
                  <a:gd name="T92" fmla="*/ 138 w 481"/>
                  <a:gd name="T93" fmla="*/ 208 h 441"/>
                  <a:gd name="T94" fmla="*/ 144 w 481"/>
                  <a:gd name="T95" fmla="*/ 195 h 441"/>
                  <a:gd name="T96" fmla="*/ 89 w 481"/>
                  <a:gd name="T97" fmla="*/ 180 h 441"/>
                  <a:gd name="T98" fmla="*/ 66 w 481"/>
                  <a:gd name="T99" fmla="*/ 159 h 441"/>
                  <a:gd name="T100" fmla="*/ 72 w 481"/>
                  <a:gd name="T101" fmla="*/ 140 h 441"/>
                  <a:gd name="T102" fmla="*/ 102 w 481"/>
                  <a:gd name="T103" fmla="*/ 116 h 441"/>
                  <a:gd name="T104" fmla="*/ 120 w 481"/>
                  <a:gd name="T105" fmla="*/ 92 h 441"/>
                  <a:gd name="T106" fmla="*/ 162 w 481"/>
                  <a:gd name="T107" fmla="*/ 108 h 441"/>
                  <a:gd name="T108" fmla="*/ 209 w 481"/>
                  <a:gd name="T109" fmla="*/ 116 h 441"/>
                  <a:gd name="T110" fmla="*/ 263 w 481"/>
                  <a:gd name="T111" fmla="*/ 129 h 441"/>
                  <a:gd name="T112" fmla="*/ 292 w 481"/>
                  <a:gd name="T113" fmla="*/ 106 h 441"/>
                  <a:gd name="T114" fmla="*/ 210 w 481"/>
                  <a:gd name="T115" fmla="*/ 102 h 441"/>
                  <a:gd name="T116" fmla="*/ 137 w 481"/>
                  <a:gd name="T117" fmla="*/ 75 h 441"/>
                  <a:gd name="T118" fmla="*/ 137 w 481"/>
                  <a:gd name="T119" fmla="*/ 52 h 441"/>
                  <a:gd name="T120" fmla="*/ 145 w 481"/>
                  <a:gd name="T121" fmla="*/ 52 h 4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" h="441">
                    <a:moveTo>
                      <a:pt x="29" y="349"/>
                    </a:moveTo>
                    <a:lnTo>
                      <a:pt x="22" y="345"/>
                    </a:lnTo>
                    <a:lnTo>
                      <a:pt x="23" y="340"/>
                    </a:lnTo>
                    <a:lnTo>
                      <a:pt x="19" y="339"/>
                    </a:lnTo>
                    <a:lnTo>
                      <a:pt x="17" y="337"/>
                    </a:lnTo>
                    <a:lnTo>
                      <a:pt x="15" y="333"/>
                    </a:lnTo>
                    <a:lnTo>
                      <a:pt x="18" y="332"/>
                    </a:lnTo>
                    <a:lnTo>
                      <a:pt x="27" y="333"/>
                    </a:lnTo>
                    <a:lnTo>
                      <a:pt x="30" y="339"/>
                    </a:lnTo>
                    <a:lnTo>
                      <a:pt x="29" y="349"/>
                    </a:lnTo>
                    <a:moveTo>
                      <a:pt x="42" y="340"/>
                    </a:moveTo>
                    <a:lnTo>
                      <a:pt x="42" y="352"/>
                    </a:lnTo>
                    <a:lnTo>
                      <a:pt x="35" y="350"/>
                    </a:lnTo>
                    <a:lnTo>
                      <a:pt x="32" y="339"/>
                    </a:lnTo>
                    <a:lnTo>
                      <a:pt x="27" y="327"/>
                    </a:lnTo>
                    <a:lnTo>
                      <a:pt x="40" y="328"/>
                    </a:lnTo>
                    <a:lnTo>
                      <a:pt x="42" y="340"/>
                    </a:lnTo>
                    <a:moveTo>
                      <a:pt x="14" y="299"/>
                    </a:moveTo>
                    <a:lnTo>
                      <a:pt x="9" y="308"/>
                    </a:lnTo>
                    <a:lnTo>
                      <a:pt x="4" y="306"/>
                    </a:lnTo>
                    <a:lnTo>
                      <a:pt x="0" y="297"/>
                    </a:lnTo>
                    <a:lnTo>
                      <a:pt x="6" y="285"/>
                    </a:lnTo>
                    <a:lnTo>
                      <a:pt x="12" y="286"/>
                    </a:lnTo>
                    <a:lnTo>
                      <a:pt x="10" y="294"/>
                    </a:lnTo>
                    <a:lnTo>
                      <a:pt x="13" y="297"/>
                    </a:lnTo>
                    <a:lnTo>
                      <a:pt x="14" y="299"/>
                    </a:lnTo>
                    <a:moveTo>
                      <a:pt x="53" y="265"/>
                    </a:moveTo>
                    <a:lnTo>
                      <a:pt x="51" y="282"/>
                    </a:lnTo>
                    <a:lnTo>
                      <a:pt x="43" y="289"/>
                    </a:lnTo>
                    <a:lnTo>
                      <a:pt x="39" y="293"/>
                    </a:lnTo>
                    <a:lnTo>
                      <a:pt x="36" y="284"/>
                    </a:lnTo>
                    <a:lnTo>
                      <a:pt x="26" y="291"/>
                    </a:lnTo>
                    <a:lnTo>
                      <a:pt x="17" y="299"/>
                    </a:lnTo>
                    <a:lnTo>
                      <a:pt x="17" y="284"/>
                    </a:lnTo>
                    <a:lnTo>
                      <a:pt x="27" y="278"/>
                    </a:lnTo>
                    <a:lnTo>
                      <a:pt x="29" y="268"/>
                    </a:lnTo>
                    <a:lnTo>
                      <a:pt x="32" y="265"/>
                    </a:lnTo>
                    <a:lnTo>
                      <a:pt x="38" y="273"/>
                    </a:lnTo>
                    <a:lnTo>
                      <a:pt x="39" y="253"/>
                    </a:lnTo>
                    <a:lnTo>
                      <a:pt x="53" y="261"/>
                    </a:lnTo>
                    <a:lnTo>
                      <a:pt x="53" y="265"/>
                    </a:lnTo>
                    <a:moveTo>
                      <a:pt x="60" y="225"/>
                    </a:moveTo>
                    <a:lnTo>
                      <a:pt x="53" y="229"/>
                    </a:lnTo>
                    <a:lnTo>
                      <a:pt x="44" y="218"/>
                    </a:lnTo>
                    <a:lnTo>
                      <a:pt x="52" y="210"/>
                    </a:lnTo>
                    <a:lnTo>
                      <a:pt x="60" y="213"/>
                    </a:lnTo>
                    <a:lnTo>
                      <a:pt x="61" y="223"/>
                    </a:lnTo>
                    <a:lnTo>
                      <a:pt x="60" y="225"/>
                    </a:lnTo>
                    <a:moveTo>
                      <a:pt x="59" y="138"/>
                    </a:moveTo>
                    <a:lnTo>
                      <a:pt x="52" y="138"/>
                    </a:lnTo>
                    <a:lnTo>
                      <a:pt x="53" y="127"/>
                    </a:lnTo>
                    <a:lnTo>
                      <a:pt x="61" y="123"/>
                    </a:lnTo>
                    <a:lnTo>
                      <a:pt x="60" y="136"/>
                    </a:lnTo>
                    <a:lnTo>
                      <a:pt x="59" y="138"/>
                    </a:lnTo>
                    <a:moveTo>
                      <a:pt x="63" y="107"/>
                    </a:moveTo>
                    <a:lnTo>
                      <a:pt x="56" y="112"/>
                    </a:lnTo>
                    <a:lnTo>
                      <a:pt x="51" y="100"/>
                    </a:lnTo>
                    <a:lnTo>
                      <a:pt x="60" y="99"/>
                    </a:lnTo>
                    <a:lnTo>
                      <a:pt x="63" y="107"/>
                    </a:lnTo>
                    <a:moveTo>
                      <a:pt x="108" y="90"/>
                    </a:moveTo>
                    <a:lnTo>
                      <a:pt x="108" y="98"/>
                    </a:lnTo>
                    <a:lnTo>
                      <a:pt x="94" y="98"/>
                    </a:lnTo>
                    <a:lnTo>
                      <a:pt x="73" y="108"/>
                    </a:lnTo>
                    <a:lnTo>
                      <a:pt x="66" y="99"/>
                    </a:lnTo>
                    <a:lnTo>
                      <a:pt x="76" y="92"/>
                    </a:lnTo>
                    <a:lnTo>
                      <a:pt x="59" y="85"/>
                    </a:lnTo>
                    <a:lnTo>
                      <a:pt x="70" y="81"/>
                    </a:lnTo>
                    <a:lnTo>
                      <a:pt x="66" y="75"/>
                    </a:lnTo>
                    <a:lnTo>
                      <a:pt x="74" y="73"/>
                    </a:lnTo>
                    <a:lnTo>
                      <a:pt x="90" y="86"/>
                    </a:lnTo>
                    <a:lnTo>
                      <a:pt x="108" y="90"/>
                    </a:lnTo>
                    <a:moveTo>
                      <a:pt x="93" y="41"/>
                    </a:moveTo>
                    <a:lnTo>
                      <a:pt x="97" y="48"/>
                    </a:lnTo>
                    <a:lnTo>
                      <a:pt x="103" y="45"/>
                    </a:lnTo>
                    <a:lnTo>
                      <a:pt x="103" y="57"/>
                    </a:lnTo>
                    <a:lnTo>
                      <a:pt x="98" y="66"/>
                    </a:lnTo>
                    <a:lnTo>
                      <a:pt x="95" y="69"/>
                    </a:lnTo>
                    <a:lnTo>
                      <a:pt x="93" y="72"/>
                    </a:lnTo>
                    <a:lnTo>
                      <a:pt x="90" y="72"/>
                    </a:lnTo>
                    <a:lnTo>
                      <a:pt x="86" y="69"/>
                    </a:lnTo>
                    <a:lnTo>
                      <a:pt x="84" y="65"/>
                    </a:lnTo>
                    <a:lnTo>
                      <a:pt x="85" y="61"/>
                    </a:lnTo>
                    <a:lnTo>
                      <a:pt x="87" y="60"/>
                    </a:lnTo>
                    <a:lnTo>
                      <a:pt x="89" y="51"/>
                    </a:lnTo>
                    <a:lnTo>
                      <a:pt x="82" y="51"/>
                    </a:lnTo>
                    <a:lnTo>
                      <a:pt x="86" y="40"/>
                    </a:lnTo>
                    <a:lnTo>
                      <a:pt x="93" y="41"/>
                    </a:lnTo>
                    <a:moveTo>
                      <a:pt x="145" y="52"/>
                    </a:moveTo>
                    <a:lnTo>
                      <a:pt x="145" y="53"/>
                    </a:lnTo>
                    <a:lnTo>
                      <a:pt x="148" y="51"/>
                    </a:lnTo>
                    <a:lnTo>
                      <a:pt x="148" y="57"/>
                    </a:lnTo>
                    <a:lnTo>
                      <a:pt x="145" y="58"/>
                    </a:lnTo>
                    <a:lnTo>
                      <a:pt x="138" y="65"/>
                    </a:lnTo>
                    <a:lnTo>
                      <a:pt x="142" y="62"/>
                    </a:lnTo>
                    <a:lnTo>
                      <a:pt x="146" y="66"/>
                    </a:lnTo>
                    <a:lnTo>
                      <a:pt x="150" y="69"/>
                    </a:lnTo>
                    <a:lnTo>
                      <a:pt x="170" y="70"/>
                    </a:lnTo>
                    <a:lnTo>
                      <a:pt x="174" y="68"/>
                    </a:lnTo>
                    <a:lnTo>
                      <a:pt x="183" y="73"/>
                    </a:lnTo>
                    <a:lnTo>
                      <a:pt x="204" y="69"/>
                    </a:lnTo>
                    <a:lnTo>
                      <a:pt x="205" y="72"/>
                    </a:lnTo>
                    <a:lnTo>
                      <a:pt x="209" y="77"/>
                    </a:lnTo>
                    <a:lnTo>
                      <a:pt x="210" y="79"/>
                    </a:lnTo>
                    <a:lnTo>
                      <a:pt x="222" y="77"/>
                    </a:lnTo>
                    <a:lnTo>
                      <a:pt x="224" y="77"/>
                    </a:lnTo>
                    <a:lnTo>
                      <a:pt x="225" y="77"/>
                    </a:lnTo>
                    <a:lnTo>
                      <a:pt x="225" y="74"/>
                    </a:lnTo>
                    <a:lnTo>
                      <a:pt x="224" y="73"/>
                    </a:lnTo>
                    <a:lnTo>
                      <a:pt x="225" y="73"/>
                    </a:lnTo>
                    <a:lnTo>
                      <a:pt x="231" y="68"/>
                    </a:lnTo>
                    <a:lnTo>
                      <a:pt x="241" y="70"/>
                    </a:lnTo>
                    <a:lnTo>
                      <a:pt x="238" y="73"/>
                    </a:lnTo>
                    <a:lnTo>
                      <a:pt x="237" y="74"/>
                    </a:lnTo>
                    <a:lnTo>
                      <a:pt x="243" y="81"/>
                    </a:lnTo>
                    <a:lnTo>
                      <a:pt x="246" y="83"/>
                    </a:lnTo>
                    <a:lnTo>
                      <a:pt x="255" y="79"/>
                    </a:lnTo>
                    <a:lnTo>
                      <a:pt x="258" y="78"/>
                    </a:lnTo>
                    <a:lnTo>
                      <a:pt x="260" y="70"/>
                    </a:lnTo>
                    <a:lnTo>
                      <a:pt x="271" y="72"/>
                    </a:lnTo>
                    <a:lnTo>
                      <a:pt x="271" y="66"/>
                    </a:lnTo>
                    <a:lnTo>
                      <a:pt x="276" y="62"/>
                    </a:lnTo>
                    <a:lnTo>
                      <a:pt x="286" y="64"/>
                    </a:lnTo>
                    <a:lnTo>
                      <a:pt x="292" y="60"/>
                    </a:lnTo>
                    <a:lnTo>
                      <a:pt x="296" y="66"/>
                    </a:lnTo>
                    <a:lnTo>
                      <a:pt x="298" y="73"/>
                    </a:lnTo>
                    <a:lnTo>
                      <a:pt x="301" y="79"/>
                    </a:lnTo>
                    <a:lnTo>
                      <a:pt x="306" y="89"/>
                    </a:lnTo>
                    <a:lnTo>
                      <a:pt x="311" y="91"/>
                    </a:lnTo>
                    <a:lnTo>
                      <a:pt x="326" y="86"/>
                    </a:lnTo>
                    <a:lnTo>
                      <a:pt x="337" y="89"/>
                    </a:lnTo>
                    <a:lnTo>
                      <a:pt x="341" y="82"/>
                    </a:lnTo>
                    <a:lnTo>
                      <a:pt x="353" y="83"/>
                    </a:lnTo>
                    <a:lnTo>
                      <a:pt x="362" y="78"/>
                    </a:lnTo>
                    <a:lnTo>
                      <a:pt x="362" y="82"/>
                    </a:lnTo>
                    <a:lnTo>
                      <a:pt x="375" y="87"/>
                    </a:lnTo>
                    <a:lnTo>
                      <a:pt x="378" y="90"/>
                    </a:lnTo>
                    <a:lnTo>
                      <a:pt x="381" y="91"/>
                    </a:lnTo>
                    <a:lnTo>
                      <a:pt x="379" y="103"/>
                    </a:lnTo>
                    <a:lnTo>
                      <a:pt x="379" y="115"/>
                    </a:lnTo>
                    <a:lnTo>
                      <a:pt x="379" y="116"/>
                    </a:lnTo>
                    <a:lnTo>
                      <a:pt x="379" y="121"/>
                    </a:lnTo>
                    <a:lnTo>
                      <a:pt x="379" y="128"/>
                    </a:lnTo>
                    <a:lnTo>
                      <a:pt x="379" y="129"/>
                    </a:lnTo>
                    <a:lnTo>
                      <a:pt x="389" y="155"/>
                    </a:lnTo>
                    <a:lnTo>
                      <a:pt x="387" y="163"/>
                    </a:lnTo>
                    <a:lnTo>
                      <a:pt x="403" y="162"/>
                    </a:lnTo>
                    <a:lnTo>
                      <a:pt x="412" y="161"/>
                    </a:lnTo>
                    <a:lnTo>
                      <a:pt x="419" y="159"/>
                    </a:lnTo>
                    <a:lnTo>
                      <a:pt x="428" y="166"/>
                    </a:lnTo>
                    <a:lnTo>
                      <a:pt x="433" y="168"/>
                    </a:lnTo>
                    <a:lnTo>
                      <a:pt x="437" y="171"/>
                    </a:lnTo>
                    <a:lnTo>
                      <a:pt x="434" y="181"/>
                    </a:lnTo>
                    <a:lnTo>
                      <a:pt x="433" y="191"/>
                    </a:lnTo>
                    <a:lnTo>
                      <a:pt x="437" y="214"/>
                    </a:lnTo>
                    <a:lnTo>
                      <a:pt x="437" y="216"/>
                    </a:lnTo>
                    <a:lnTo>
                      <a:pt x="442" y="218"/>
                    </a:lnTo>
                    <a:lnTo>
                      <a:pt x="458" y="226"/>
                    </a:lnTo>
                    <a:lnTo>
                      <a:pt x="459" y="225"/>
                    </a:lnTo>
                    <a:lnTo>
                      <a:pt x="463" y="223"/>
                    </a:lnTo>
                    <a:lnTo>
                      <a:pt x="467" y="221"/>
                    </a:lnTo>
                    <a:lnTo>
                      <a:pt x="468" y="221"/>
                    </a:lnTo>
                    <a:lnTo>
                      <a:pt x="476" y="225"/>
                    </a:lnTo>
                    <a:lnTo>
                      <a:pt x="481" y="246"/>
                    </a:lnTo>
                    <a:lnTo>
                      <a:pt x="479" y="248"/>
                    </a:lnTo>
                    <a:lnTo>
                      <a:pt x="475" y="252"/>
                    </a:lnTo>
                    <a:lnTo>
                      <a:pt x="464" y="250"/>
                    </a:lnTo>
                    <a:lnTo>
                      <a:pt x="459" y="252"/>
                    </a:lnTo>
                    <a:lnTo>
                      <a:pt x="458" y="259"/>
                    </a:lnTo>
                    <a:lnTo>
                      <a:pt x="458" y="267"/>
                    </a:lnTo>
                    <a:lnTo>
                      <a:pt x="463" y="272"/>
                    </a:lnTo>
                    <a:lnTo>
                      <a:pt x="468" y="276"/>
                    </a:lnTo>
                    <a:lnTo>
                      <a:pt x="467" y="281"/>
                    </a:lnTo>
                    <a:lnTo>
                      <a:pt x="462" y="285"/>
                    </a:lnTo>
                    <a:lnTo>
                      <a:pt x="454" y="290"/>
                    </a:lnTo>
                    <a:lnTo>
                      <a:pt x="451" y="291"/>
                    </a:lnTo>
                    <a:lnTo>
                      <a:pt x="451" y="293"/>
                    </a:lnTo>
                    <a:lnTo>
                      <a:pt x="441" y="302"/>
                    </a:lnTo>
                    <a:lnTo>
                      <a:pt x="436" y="301"/>
                    </a:lnTo>
                    <a:lnTo>
                      <a:pt x="441" y="305"/>
                    </a:lnTo>
                    <a:lnTo>
                      <a:pt x="440" y="312"/>
                    </a:lnTo>
                    <a:lnTo>
                      <a:pt x="438" y="315"/>
                    </a:lnTo>
                    <a:lnTo>
                      <a:pt x="442" y="316"/>
                    </a:lnTo>
                    <a:lnTo>
                      <a:pt x="444" y="319"/>
                    </a:lnTo>
                    <a:lnTo>
                      <a:pt x="444" y="322"/>
                    </a:lnTo>
                    <a:lnTo>
                      <a:pt x="447" y="335"/>
                    </a:lnTo>
                    <a:lnTo>
                      <a:pt x="462" y="346"/>
                    </a:lnTo>
                    <a:lnTo>
                      <a:pt x="457" y="350"/>
                    </a:lnTo>
                    <a:lnTo>
                      <a:pt x="464" y="357"/>
                    </a:lnTo>
                    <a:lnTo>
                      <a:pt x="461" y="363"/>
                    </a:lnTo>
                    <a:lnTo>
                      <a:pt x="457" y="363"/>
                    </a:lnTo>
                    <a:lnTo>
                      <a:pt x="455" y="374"/>
                    </a:lnTo>
                    <a:lnTo>
                      <a:pt x="447" y="369"/>
                    </a:lnTo>
                    <a:lnTo>
                      <a:pt x="446" y="370"/>
                    </a:lnTo>
                    <a:lnTo>
                      <a:pt x="430" y="391"/>
                    </a:lnTo>
                    <a:lnTo>
                      <a:pt x="416" y="388"/>
                    </a:lnTo>
                    <a:lnTo>
                      <a:pt x="409" y="380"/>
                    </a:lnTo>
                    <a:lnTo>
                      <a:pt x="399" y="387"/>
                    </a:lnTo>
                    <a:lnTo>
                      <a:pt x="395" y="394"/>
                    </a:lnTo>
                    <a:lnTo>
                      <a:pt x="391" y="400"/>
                    </a:lnTo>
                    <a:lnTo>
                      <a:pt x="383" y="413"/>
                    </a:lnTo>
                    <a:lnTo>
                      <a:pt x="386" y="421"/>
                    </a:lnTo>
                    <a:lnTo>
                      <a:pt x="382" y="426"/>
                    </a:lnTo>
                    <a:lnTo>
                      <a:pt x="370" y="424"/>
                    </a:lnTo>
                    <a:lnTo>
                      <a:pt x="366" y="428"/>
                    </a:lnTo>
                    <a:lnTo>
                      <a:pt x="364" y="429"/>
                    </a:lnTo>
                    <a:lnTo>
                      <a:pt x="349" y="441"/>
                    </a:lnTo>
                    <a:lnTo>
                      <a:pt x="344" y="438"/>
                    </a:lnTo>
                    <a:lnTo>
                      <a:pt x="319" y="430"/>
                    </a:lnTo>
                    <a:lnTo>
                      <a:pt x="317" y="430"/>
                    </a:lnTo>
                    <a:lnTo>
                      <a:pt x="306" y="430"/>
                    </a:lnTo>
                    <a:lnTo>
                      <a:pt x="302" y="426"/>
                    </a:lnTo>
                    <a:lnTo>
                      <a:pt x="289" y="422"/>
                    </a:lnTo>
                    <a:lnTo>
                      <a:pt x="289" y="416"/>
                    </a:lnTo>
                    <a:lnTo>
                      <a:pt x="290" y="408"/>
                    </a:lnTo>
                    <a:lnTo>
                      <a:pt x="276" y="407"/>
                    </a:lnTo>
                    <a:lnTo>
                      <a:pt x="279" y="391"/>
                    </a:lnTo>
                    <a:lnTo>
                      <a:pt x="285" y="392"/>
                    </a:lnTo>
                    <a:lnTo>
                      <a:pt x="288" y="388"/>
                    </a:lnTo>
                    <a:lnTo>
                      <a:pt x="277" y="383"/>
                    </a:lnTo>
                    <a:lnTo>
                      <a:pt x="272" y="387"/>
                    </a:lnTo>
                    <a:lnTo>
                      <a:pt x="262" y="387"/>
                    </a:lnTo>
                    <a:lnTo>
                      <a:pt x="260" y="384"/>
                    </a:lnTo>
                    <a:lnTo>
                      <a:pt x="259" y="382"/>
                    </a:lnTo>
                    <a:lnTo>
                      <a:pt x="262" y="379"/>
                    </a:lnTo>
                    <a:lnTo>
                      <a:pt x="272" y="373"/>
                    </a:lnTo>
                    <a:lnTo>
                      <a:pt x="273" y="371"/>
                    </a:lnTo>
                    <a:lnTo>
                      <a:pt x="272" y="365"/>
                    </a:lnTo>
                    <a:lnTo>
                      <a:pt x="264" y="367"/>
                    </a:lnTo>
                    <a:lnTo>
                      <a:pt x="265" y="361"/>
                    </a:lnTo>
                    <a:lnTo>
                      <a:pt x="262" y="362"/>
                    </a:lnTo>
                    <a:lnTo>
                      <a:pt x="259" y="354"/>
                    </a:lnTo>
                    <a:lnTo>
                      <a:pt x="254" y="353"/>
                    </a:lnTo>
                    <a:lnTo>
                      <a:pt x="254" y="361"/>
                    </a:lnTo>
                    <a:lnTo>
                      <a:pt x="237" y="369"/>
                    </a:lnTo>
                    <a:lnTo>
                      <a:pt x="233" y="363"/>
                    </a:lnTo>
                    <a:lnTo>
                      <a:pt x="234" y="360"/>
                    </a:lnTo>
                    <a:lnTo>
                      <a:pt x="231" y="353"/>
                    </a:lnTo>
                    <a:lnTo>
                      <a:pt x="226" y="358"/>
                    </a:lnTo>
                    <a:lnTo>
                      <a:pt x="225" y="358"/>
                    </a:lnTo>
                    <a:lnTo>
                      <a:pt x="218" y="356"/>
                    </a:lnTo>
                    <a:lnTo>
                      <a:pt x="207" y="367"/>
                    </a:lnTo>
                    <a:lnTo>
                      <a:pt x="195" y="357"/>
                    </a:lnTo>
                    <a:lnTo>
                      <a:pt x="187" y="349"/>
                    </a:lnTo>
                    <a:lnTo>
                      <a:pt x="190" y="337"/>
                    </a:lnTo>
                    <a:lnTo>
                      <a:pt x="182" y="332"/>
                    </a:lnTo>
                    <a:lnTo>
                      <a:pt x="175" y="322"/>
                    </a:lnTo>
                    <a:lnTo>
                      <a:pt x="163" y="327"/>
                    </a:lnTo>
                    <a:lnTo>
                      <a:pt x="156" y="341"/>
                    </a:lnTo>
                    <a:lnTo>
                      <a:pt x="153" y="341"/>
                    </a:lnTo>
                    <a:lnTo>
                      <a:pt x="145" y="331"/>
                    </a:lnTo>
                    <a:lnTo>
                      <a:pt x="137" y="335"/>
                    </a:lnTo>
                    <a:lnTo>
                      <a:pt x="132" y="337"/>
                    </a:lnTo>
                    <a:lnTo>
                      <a:pt x="123" y="329"/>
                    </a:lnTo>
                    <a:lnTo>
                      <a:pt x="107" y="341"/>
                    </a:lnTo>
                    <a:lnTo>
                      <a:pt x="104" y="341"/>
                    </a:lnTo>
                    <a:lnTo>
                      <a:pt x="97" y="339"/>
                    </a:lnTo>
                    <a:lnTo>
                      <a:pt x="84" y="341"/>
                    </a:lnTo>
                    <a:lnTo>
                      <a:pt x="82" y="341"/>
                    </a:lnTo>
                    <a:lnTo>
                      <a:pt x="80" y="335"/>
                    </a:lnTo>
                    <a:lnTo>
                      <a:pt x="78" y="332"/>
                    </a:lnTo>
                    <a:lnTo>
                      <a:pt x="77" y="336"/>
                    </a:lnTo>
                    <a:lnTo>
                      <a:pt x="70" y="336"/>
                    </a:lnTo>
                    <a:lnTo>
                      <a:pt x="61" y="341"/>
                    </a:lnTo>
                    <a:lnTo>
                      <a:pt x="57" y="350"/>
                    </a:lnTo>
                    <a:lnTo>
                      <a:pt x="53" y="358"/>
                    </a:lnTo>
                    <a:lnTo>
                      <a:pt x="52" y="358"/>
                    </a:lnTo>
                    <a:lnTo>
                      <a:pt x="47" y="354"/>
                    </a:lnTo>
                    <a:lnTo>
                      <a:pt x="47" y="353"/>
                    </a:lnTo>
                    <a:lnTo>
                      <a:pt x="48" y="346"/>
                    </a:lnTo>
                    <a:lnTo>
                      <a:pt x="49" y="336"/>
                    </a:lnTo>
                    <a:lnTo>
                      <a:pt x="46" y="328"/>
                    </a:lnTo>
                    <a:lnTo>
                      <a:pt x="46" y="323"/>
                    </a:lnTo>
                    <a:lnTo>
                      <a:pt x="56" y="328"/>
                    </a:lnTo>
                    <a:lnTo>
                      <a:pt x="57" y="332"/>
                    </a:lnTo>
                    <a:lnTo>
                      <a:pt x="59" y="331"/>
                    </a:lnTo>
                    <a:lnTo>
                      <a:pt x="60" y="331"/>
                    </a:lnTo>
                    <a:lnTo>
                      <a:pt x="60" y="328"/>
                    </a:lnTo>
                    <a:lnTo>
                      <a:pt x="60" y="325"/>
                    </a:lnTo>
                    <a:lnTo>
                      <a:pt x="64" y="325"/>
                    </a:lnTo>
                    <a:lnTo>
                      <a:pt x="65" y="325"/>
                    </a:lnTo>
                    <a:lnTo>
                      <a:pt x="76" y="325"/>
                    </a:lnTo>
                    <a:lnTo>
                      <a:pt x="76" y="323"/>
                    </a:lnTo>
                    <a:lnTo>
                      <a:pt x="70" y="323"/>
                    </a:lnTo>
                    <a:lnTo>
                      <a:pt x="70" y="322"/>
                    </a:lnTo>
                    <a:lnTo>
                      <a:pt x="69" y="322"/>
                    </a:lnTo>
                    <a:lnTo>
                      <a:pt x="68" y="319"/>
                    </a:lnTo>
                    <a:lnTo>
                      <a:pt x="68" y="318"/>
                    </a:lnTo>
                    <a:lnTo>
                      <a:pt x="66" y="316"/>
                    </a:lnTo>
                    <a:lnTo>
                      <a:pt x="57" y="318"/>
                    </a:lnTo>
                    <a:lnTo>
                      <a:pt x="53" y="320"/>
                    </a:lnTo>
                    <a:lnTo>
                      <a:pt x="51" y="319"/>
                    </a:lnTo>
                    <a:lnTo>
                      <a:pt x="51" y="316"/>
                    </a:lnTo>
                    <a:lnTo>
                      <a:pt x="52" y="306"/>
                    </a:lnTo>
                    <a:lnTo>
                      <a:pt x="51" y="302"/>
                    </a:lnTo>
                    <a:lnTo>
                      <a:pt x="51" y="301"/>
                    </a:lnTo>
                    <a:lnTo>
                      <a:pt x="55" y="297"/>
                    </a:lnTo>
                    <a:lnTo>
                      <a:pt x="57" y="297"/>
                    </a:lnTo>
                    <a:lnTo>
                      <a:pt x="69" y="293"/>
                    </a:lnTo>
                    <a:lnTo>
                      <a:pt x="70" y="294"/>
                    </a:lnTo>
                    <a:lnTo>
                      <a:pt x="73" y="295"/>
                    </a:lnTo>
                    <a:lnTo>
                      <a:pt x="81" y="299"/>
                    </a:lnTo>
                    <a:lnTo>
                      <a:pt x="82" y="301"/>
                    </a:lnTo>
                    <a:lnTo>
                      <a:pt x="84" y="302"/>
                    </a:lnTo>
                    <a:lnTo>
                      <a:pt x="86" y="303"/>
                    </a:lnTo>
                    <a:lnTo>
                      <a:pt x="89" y="310"/>
                    </a:lnTo>
                    <a:lnTo>
                      <a:pt x="99" y="314"/>
                    </a:lnTo>
                    <a:lnTo>
                      <a:pt x="104" y="312"/>
                    </a:lnTo>
                    <a:lnTo>
                      <a:pt x="104" y="315"/>
                    </a:lnTo>
                    <a:lnTo>
                      <a:pt x="104" y="322"/>
                    </a:lnTo>
                    <a:lnTo>
                      <a:pt x="106" y="322"/>
                    </a:lnTo>
                    <a:lnTo>
                      <a:pt x="107" y="322"/>
                    </a:lnTo>
                    <a:lnTo>
                      <a:pt x="110" y="312"/>
                    </a:lnTo>
                    <a:lnTo>
                      <a:pt x="110" y="307"/>
                    </a:lnTo>
                    <a:lnTo>
                      <a:pt x="111" y="307"/>
                    </a:lnTo>
                    <a:lnTo>
                      <a:pt x="116" y="306"/>
                    </a:lnTo>
                    <a:lnTo>
                      <a:pt x="119" y="305"/>
                    </a:lnTo>
                    <a:lnTo>
                      <a:pt x="123" y="303"/>
                    </a:lnTo>
                    <a:lnTo>
                      <a:pt x="124" y="303"/>
                    </a:lnTo>
                    <a:lnTo>
                      <a:pt x="128" y="306"/>
                    </a:lnTo>
                    <a:lnTo>
                      <a:pt x="129" y="307"/>
                    </a:lnTo>
                    <a:lnTo>
                      <a:pt x="132" y="306"/>
                    </a:lnTo>
                    <a:lnTo>
                      <a:pt x="131" y="305"/>
                    </a:lnTo>
                    <a:lnTo>
                      <a:pt x="129" y="302"/>
                    </a:lnTo>
                    <a:lnTo>
                      <a:pt x="133" y="297"/>
                    </a:lnTo>
                    <a:lnTo>
                      <a:pt x="137" y="299"/>
                    </a:lnTo>
                    <a:lnTo>
                      <a:pt x="138" y="299"/>
                    </a:lnTo>
                    <a:lnTo>
                      <a:pt x="148" y="298"/>
                    </a:lnTo>
                    <a:lnTo>
                      <a:pt x="149" y="295"/>
                    </a:lnTo>
                    <a:lnTo>
                      <a:pt x="153" y="297"/>
                    </a:lnTo>
                    <a:lnTo>
                      <a:pt x="152" y="305"/>
                    </a:lnTo>
                    <a:lnTo>
                      <a:pt x="149" y="308"/>
                    </a:lnTo>
                    <a:lnTo>
                      <a:pt x="149" y="311"/>
                    </a:lnTo>
                    <a:lnTo>
                      <a:pt x="153" y="310"/>
                    </a:lnTo>
                    <a:lnTo>
                      <a:pt x="156" y="305"/>
                    </a:lnTo>
                    <a:lnTo>
                      <a:pt x="158" y="303"/>
                    </a:lnTo>
                    <a:lnTo>
                      <a:pt x="159" y="303"/>
                    </a:lnTo>
                    <a:lnTo>
                      <a:pt x="159" y="299"/>
                    </a:lnTo>
                    <a:lnTo>
                      <a:pt x="163" y="294"/>
                    </a:lnTo>
                    <a:lnTo>
                      <a:pt x="174" y="297"/>
                    </a:lnTo>
                    <a:lnTo>
                      <a:pt x="175" y="298"/>
                    </a:lnTo>
                    <a:lnTo>
                      <a:pt x="182" y="303"/>
                    </a:lnTo>
                    <a:lnTo>
                      <a:pt x="184" y="303"/>
                    </a:lnTo>
                    <a:lnTo>
                      <a:pt x="193" y="303"/>
                    </a:lnTo>
                    <a:lnTo>
                      <a:pt x="196" y="305"/>
                    </a:lnTo>
                    <a:lnTo>
                      <a:pt x="199" y="306"/>
                    </a:lnTo>
                    <a:lnTo>
                      <a:pt x="204" y="308"/>
                    </a:lnTo>
                    <a:lnTo>
                      <a:pt x="208" y="308"/>
                    </a:lnTo>
                    <a:lnTo>
                      <a:pt x="213" y="310"/>
                    </a:lnTo>
                    <a:lnTo>
                      <a:pt x="214" y="315"/>
                    </a:lnTo>
                    <a:lnTo>
                      <a:pt x="213" y="318"/>
                    </a:lnTo>
                    <a:lnTo>
                      <a:pt x="210" y="322"/>
                    </a:lnTo>
                    <a:lnTo>
                      <a:pt x="209" y="323"/>
                    </a:lnTo>
                    <a:lnTo>
                      <a:pt x="212" y="325"/>
                    </a:lnTo>
                    <a:lnTo>
                      <a:pt x="216" y="322"/>
                    </a:lnTo>
                    <a:lnTo>
                      <a:pt x="217" y="319"/>
                    </a:lnTo>
                    <a:lnTo>
                      <a:pt x="225" y="320"/>
                    </a:lnTo>
                    <a:lnTo>
                      <a:pt x="224" y="322"/>
                    </a:lnTo>
                    <a:lnTo>
                      <a:pt x="220" y="331"/>
                    </a:lnTo>
                    <a:lnTo>
                      <a:pt x="224" y="333"/>
                    </a:lnTo>
                    <a:lnTo>
                      <a:pt x="225" y="332"/>
                    </a:lnTo>
                    <a:lnTo>
                      <a:pt x="229" y="327"/>
                    </a:lnTo>
                    <a:lnTo>
                      <a:pt x="230" y="322"/>
                    </a:lnTo>
                    <a:lnTo>
                      <a:pt x="238" y="318"/>
                    </a:lnTo>
                    <a:lnTo>
                      <a:pt x="245" y="312"/>
                    </a:lnTo>
                    <a:lnTo>
                      <a:pt x="248" y="315"/>
                    </a:lnTo>
                    <a:lnTo>
                      <a:pt x="250" y="318"/>
                    </a:lnTo>
                    <a:lnTo>
                      <a:pt x="251" y="314"/>
                    </a:lnTo>
                    <a:lnTo>
                      <a:pt x="258" y="299"/>
                    </a:lnTo>
                    <a:lnTo>
                      <a:pt x="259" y="297"/>
                    </a:lnTo>
                    <a:lnTo>
                      <a:pt x="262" y="299"/>
                    </a:lnTo>
                    <a:lnTo>
                      <a:pt x="268" y="305"/>
                    </a:lnTo>
                    <a:lnTo>
                      <a:pt x="271" y="306"/>
                    </a:lnTo>
                    <a:lnTo>
                      <a:pt x="273" y="306"/>
                    </a:lnTo>
                    <a:lnTo>
                      <a:pt x="276" y="306"/>
                    </a:lnTo>
                    <a:lnTo>
                      <a:pt x="281" y="307"/>
                    </a:lnTo>
                    <a:lnTo>
                      <a:pt x="286" y="314"/>
                    </a:lnTo>
                    <a:lnTo>
                      <a:pt x="285" y="320"/>
                    </a:lnTo>
                    <a:lnTo>
                      <a:pt x="286" y="322"/>
                    </a:lnTo>
                    <a:lnTo>
                      <a:pt x="289" y="327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35"/>
                    </a:lnTo>
                    <a:lnTo>
                      <a:pt x="301" y="340"/>
                    </a:lnTo>
                    <a:lnTo>
                      <a:pt x="301" y="341"/>
                    </a:lnTo>
                    <a:lnTo>
                      <a:pt x="301" y="348"/>
                    </a:lnTo>
                    <a:lnTo>
                      <a:pt x="297" y="352"/>
                    </a:lnTo>
                    <a:lnTo>
                      <a:pt x="285" y="358"/>
                    </a:lnTo>
                    <a:lnTo>
                      <a:pt x="281" y="362"/>
                    </a:lnTo>
                    <a:lnTo>
                      <a:pt x="277" y="373"/>
                    </a:lnTo>
                    <a:lnTo>
                      <a:pt x="281" y="371"/>
                    </a:lnTo>
                    <a:lnTo>
                      <a:pt x="284" y="365"/>
                    </a:lnTo>
                    <a:lnTo>
                      <a:pt x="292" y="362"/>
                    </a:lnTo>
                    <a:lnTo>
                      <a:pt x="297" y="358"/>
                    </a:lnTo>
                    <a:lnTo>
                      <a:pt x="303" y="354"/>
                    </a:lnTo>
                    <a:lnTo>
                      <a:pt x="309" y="362"/>
                    </a:lnTo>
                    <a:lnTo>
                      <a:pt x="315" y="367"/>
                    </a:lnTo>
                    <a:lnTo>
                      <a:pt x="315" y="373"/>
                    </a:lnTo>
                    <a:lnTo>
                      <a:pt x="313" y="378"/>
                    </a:lnTo>
                    <a:lnTo>
                      <a:pt x="311" y="382"/>
                    </a:lnTo>
                    <a:lnTo>
                      <a:pt x="311" y="384"/>
                    </a:lnTo>
                    <a:lnTo>
                      <a:pt x="318" y="377"/>
                    </a:lnTo>
                    <a:lnTo>
                      <a:pt x="319" y="375"/>
                    </a:lnTo>
                    <a:lnTo>
                      <a:pt x="320" y="375"/>
                    </a:lnTo>
                    <a:lnTo>
                      <a:pt x="323" y="370"/>
                    </a:lnTo>
                    <a:lnTo>
                      <a:pt x="323" y="365"/>
                    </a:lnTo>
                    <a:lnTo>
                      <a:pt x="323" y="363"/>
                    </a:lnTo>
                    <a:lnTo>
                      <a:pt x="315" y="360"/>
                    </a:lnTo>
                    <a:lnTo>
                      <a:pt x="311" y="356"/>
                    </a:lnTo>
                    <a:lnTo>
                      <a:pt x="309" y="343"/>
                    </a:lnTo>
                    <a:lnTo>
                      <a:pt x="307" y="337"/>
                    </a:lnTo>
                    <a:lnTo>
                      <a:pt x="306" y="335"/>
                    </a:lnTo>
                    <a:lnTo>
                      <a:pt x="307" y="332"/>
                    </a:lnTo>
                    <a:lnTo>
                      <a:pt x="307" y="331"/>
                    </a:lnTo>
                    <a:lnTo>
                      <a:pt x="306" y="324"/>
                    </a:lnTo>
                    <a:lnTo>
                      <a:pt x="309" y="322"/>
                    </a:lnTo>
                    <a:lnTo>
                      <a:pt x="311" y="320"/>
                    </a:lnTo>
                    <a:lnTo>
                      <a:pt x="326" y="322"/>
                    </a:lnTo>
                    <a:lnTo>
                      <a:pt x="328" y="322"/>
                    </a:lnTo>
                    <a:lnTo>
                      <a:pt x="336" y="315"/>
                    </a:lnTo>
                    <a:lnTo>
                      <a:pt x="340" y="316"/>
                    </a:lnTo>
                    <a:lnTo>
                      <a:pt x="343" y="318"/>
                    </a:lnTo>
                    <a:lnTo>
                      <a:pt x="345" y="318"/>
                    </a:lnTo>
                    <a:lnTo>
                      <a:pt x="348" y="319"/>
                    </a:lnTo>
                    <a:lnTo>
                      <a:pt x="349" y="320"/>
                    </a:lnTo>
                    <a:lnTo>
                      <a:pt x="351" y="322"/>
                    </a:lnTo>
                    <a:lnTo>
                      <a:pt x="354" y="325"/>
                    </a:lnTo>
                    <a:lnTo>
                      <a:pt x="356" y="328"/>
                    </a:lnTo>
                    <a:lnTo>
                      <a:pt x="362" y="328"/>
                    </a:lnTo>
                    <a:lnTo>
                      <a:pt x="360" y="322"/>
                    </a:lnTo>
                    <a:lnTo>
                      <a:pt x="354" y="316"/>
                    </a:lnTo>
                    <a:lnTo>
                      <a:pt x="352" y="315"/>
                    </a:lnTo>
                    <a:lnTo>
                      <a:pt x="352" y="314"/>
                    </a:lnTo>
                    <a:lnTo>
                      <a:pt x="356" y="312"/>
                    </a:lnTo>
                    <a:lnTo>
                      <a:pt x="365" y="308"/>
                    </a:lnTo>
                    <a:lnTo>
                      <a:pt x="368" y="308"/>
                    </a:lnTo>
                    <a:lnTo>
                      <a:pt x="377" y="306"/>
                    </a:lnTo>
                    <a:lnTo>
                      <a:pt x="383" y="307"/>
                    </a:lnTo>
                    <a:lnTo>
                      <a:pt x="386" y="306"/>
                    </a:lnTo>
                    <a:lnTo>
                      <a:pt x="391" y="301"/>
                    </a:lnTo>
                    <a:lnTo>
                      <a:pt x="396" y="298"/>
                    </a:lnTo>
                    <a:lnTo>
                      <a:pt x="394" y="294"/>
                    </a:lnTo>
                    <a:lnTo>
                      <a:pt x="389" y="294"/>
                    </a:lnTo>
                    <a:lnTo>
                      <a:pt x="385" y="298"/>
                    </a:lnTo>
                    <a:lnTo>
                      <a:pt x="373" y="298"/>
                    </a:lnTo>
                    <a:lnTo>
                      <a:pt x="362" y="301"/>
                    </a:lnTo>
                    <a:lnTo>
                      <a:pt x="358" y="299"/>
                    </a:lnTo>
                    <a:lnTo>
                      <a:pt x="356" y="297"/>
                    </a:lnTo>
                    <a:lnTo>
                      <a:pt x="357" y="282"/>
                    </a:lnTo>
                    <a:lnTo>
                      <a:pt x="351" y="274"/>
                    </a:lnTo>
                    <a:lnTo>
                      <a:pt x="349" y="273"/>
                    </a:lnTo>
                    <a:lnTo>
                      <a:pt x="357" y="268"/>
                    </a:lnTo>
                    <a:lnTo>
                      <a:pt x="360" y="265"/>
                    </a:lnTo>
                    <a:lnTo>
                      <a:pt x="362" y="257"/>
                    </a:lnTo>
                    <a:lnTo>
                      <a:pt x="368" y="250"/>
                    </a:lnTo>
                    <a:lnTo>
                      <a:pt x="375" y="247"/>
                    </a:lnTo>
                    <a:lnTo>
                      <a:pt x="379" y="239"/>
                    </a:lnTo>
                    <a:lnTo>
                      <a:pt x="387" y="233"/>
                    </a:lnTo>
                    <a:lnTo>
                      <a:pt x="391" y="229"/>
                    </a:lnTo>
                    <a:lnTo>
                      <a:pt x="391" y="227"/>
                    </a:lnTo>
                    <a:lnTo>
                      <a:pt x="390" y="226"/>
                    </a:lnTo>
                    <a:lnTo>
                      <a:pt x="378" y="234"/>
                    </a:lnTo>
                    <a:lnTo>
                      <a:pt x="374" y="235"/>
                    </a:lnTo>
                    <a:lnTo>
                      <a:pt x="372" y="236"/>
                    </a:lnTo>
                    <a:lnTo>
                      <a:pt x="369" y="236"/>
                    </a:lnTo>
                    <a:lnTo>
                      <a:pt x="369" y="240"/>
                    </a:lnTo>
                    <a:lnTo>
                      <a:pt x="369" y="244"/>
                    </a:lnTo>
                    <a:lnTo>
                      <a:pt x="360" y="250"/>
                    </a:lnTo>
                    <a:lnTo>
                      <a:pt x="358" y="250"/>
                    </a:lnTo>
                    <a:lnTo>
                      <a:pt x="357" y="251"/>
                    </a:lnTo>
                    <a:lnTo>
                      <a:pt x="353" y="250"/>
                    </a:lnTo>
                    <a:lnTo>
                      <a:pt x="353" y="248"/>
                    </a:lnTo>
                    <a:lnTo>
                      <a:pt x="349" y="246"/>
                    </a:lnTo>
                    <a:lnTo>
                      <a:pt x="349" y="247"/>
                    </a:lnTo>
                    <a:lnTo>
                      <a:pt x="349" y="248"/>
                    </a:lnTo>
                    <a:lnTo>
                      <a:pt x="348" y="252"/>
                    </a:lnTo>
                    <a:lnTo>
                      <a:pt x="349" y="252"/>
                    </a:lnTo>
                    <a:lnTo>
                      <a:pt x="351" y="253"/>
                    </a:lnTo>
                    <a:lnTo>
                      <a:pt x="354" y="257"/>
                    </a:lnTo>
                    <a:lnTo>
                      <a:pt x="352" y="264"/>
                    </a:lnTo>
                    <a:lnTo>
                      <a:pt x="343" y="271"/>
                    </a:lnTo>
                    <a:lnTo>
                      <a:pt x="341" y="272"/>
                    </a:lnTo>
                    <a:lnTo>
                      <a:pt x="341" y="274"/>
                    </a:lnTo>
                    <a:lnTo>
                      <a:pt x="349" y="284"/>
                    </a:lnTo>
                    <a:lnTo>
                      <a:pt x="351" y="295"/>
                    </a:lnTo>
                    <a:lnTo>
                      <a:pt x="351" y="298"/>
                    </a:lnTo>
                    <a:lnTo>
                      <a:pt x="352" y="302"/>
                    </a:lnTo>
                    <a:lnTo>
                      <a:pt x="353" y="305"/>
                    </a:lnTo>
                    <a:lnTo>
                      <a:pt x="354" y="305"/>
                    </a:lnTo>
                    <a:lnTo>
                      <a:pt x="356" y="306"/>
                    </a:lnTo>
                    <a:lnTo>
                      <a:pt x="353" y="307"/>
                    </a:lnTo>
                    <a:lnTo>
                      <a:pt x="349" y="308"/>
                    </a:lnTo>
                    <a:lnTo>
                      <a:pt x="347" y="308"/>
                    </a:lnTo>
                    <a:lnTo>
                      <a:pt x="344" y="310"/>
                    </a:lnTo>
                    <a:lnTo>
                      <a:pt x="341" y="308"/>
                    </a:lnTo>
                    <a:lnTo>
                      <a:pt x="336" y="305"/>
                    </a:lnTo>
                    <a:lnTo>
                      <a:pt x="335" y="303"/>
                    </a:lnTo>
                    <a:lnTo>
                      <a:pt x="331" y="305"/>
                    </a:lnTo>
                    <a:lnTo>
                      <a:pt x="326" y="308"/>
                    </a:lnTo>
                    <a:lnTo>
                      <a:pt x="324" y="312"/>
                    </a:lnTo>
                    <a:lnTo>
                      <a:pt x="315" y="311"/>
                    </a:lnTo>
                    <a:lnTo>
                      <a:pt x="313" y="310"/>
                    </a:lnTo>
                    <a:lnTo>
                      <a:pt x="310" y="312"/>
                    </a:lnTo>
                    <a:lnTo>
                      <a:pt x="309" y="312"/>
                    </a:lnTo>
                    <a:lnTo>
                      <a:pt x="302" y="318"/>
                    </a:lnTo>
                    <a:lnTo>
                      <a:pt x="301" y="316"/>
                    </a:lnTo>
                    <a:lnTo>
                      <a:pt x="297" y="315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303" y="308"/>
                    </a:lnTo>
                    <a:lnTo>
                      <a:pt x="305" y="307"/>
                    </a:lnTo>
                    <a:lnTo>
                      <a:pt x="309" y="305"/>
                    </a:lnTo>
                    <a:lnTo>
                      <a:pt x="315" y="298"/>
                    </a:lnTo>
                    <a:lnTo>
                      <a:pt x="320" y="298"/>
                    </a:lnTo>
                    <a:lnTo>
                      <a:pt x="326" y="297"/>
                    </a:lnTo>
                    <a:lnTo>
                      <a:pt x="327" y="297"/>
                    </a:lnTo>
                    <a:lnTo>
                      <a:pt x="322" y="294"/>
                    </a:lnTo>
                    <a:lnTo>
                      <a:pt x="323" y="291"/>
                    </a:lnTo>
                    <a:lnTo>
                      <a:pt x="323" y="290"/>
                    </a:lnTo>
                    <a:lnTo>
                      <a:pt x="326" y="286"/>
                    </a:lnTo>
                    <a:lnTo>
                      <a:pt x="330" y="284"/>
                    </a:lnTo>
                    <a:lnTo>
                      <a:pt x="330" y="281"/>
                    </a:lnTo>
                    <a:lnTo>
                      <a:pt x="330" y="278"/>
                    </a:lnTo>
                    <a:lnTo>
                      <a:pt x="323" y="284"/>
                    </a:lnTo>
                    <a:lnTo>
                      <a:pt x="322" y="286"/>
                    </a:lnTo>
                    <a:lnTo>
                      <a:pt x="320" y="286"/>
                    </a:lnTo>
                    <a:lnTo>
                      <a:pt x="317" y="290"/>
                    </a:lnTo>
                    <a:lnTo>
                      <a:pt x="317" y="291"/>
                    </a:lnTo>
                    <a:lnTo>
                      <a:pt x="311" y="295"/>
                    </a:lnTo>
                    <a:lnTo>
                      <a:pt x="305" y="302"/>
                    </a:lnTo>
                    <a:lnTo>
                      <a:pt x="300" y="305"/>
                    </a:lnTo>
                    <a:lnTo>
                      <a:pt x="292" y="301"/>
                    </a:lnTo>
                    <a:lnTo>
                      <a:pt x="290" y="299"/>
                    </a:lnTo>
                    <a:lnTo>
                      <a:pt x="289" y="299"/>
                    </a:lnTo>
                    <a:lnTo>
                      <a:pt x="281" y="294"/>
                    </a:lnTo>
                    <a:lnTo>
                      <a:pt x="272" y="294"/>
                    </a:lnTo>
                    <a:lnTo>
                      <a:pt x="269" y="294"/>
                    </a:lnTo>
                    <a:lnTo>
                      <a:pt x="267" y="290"/>
                    </a:lnTo>
                    <a:lnTo>
                      <a:pt x="265" y="289"/>
                    </a:lnTo>
                    <a:lnTo>
                      <a:pt x="258" y="285"/>
                    </a:lnTo>
                    <a:lnTo>
                      <a:pt x="256" y="285"/>
                    </a:lnTo>
                    <a:lnTo>
                      <a:pt x="255" y="282"/>
                    </a:lnTo>
                    <a:lnTo>
                      <a:pt x="255" y="281"/>
                    </a:lnTo>
                    <a:lnTo>
                      <a:pt x="258" y="277"/>
                    </a:lnTo>
                    <a:lnTo>
                      <a:pt x="260" y="276"/>
                    </a:lnTo>
                    <a:lnTo>
                      <a:pt x="265" y="272"/>
                    </a:lnTo>
                    <a:lnTo>
                      <a:pt x="269" y="269"/>
                    </a:lnTo>
                    <a:lnTo>
                      <a:pt x="271" y="265"/>
                    </a:lnTo>
                    <a:lnTo>
                      <a:pt x="276" y="255"/>
                    </a:lnTo>
                    <a:lnTo>
                      <a:pt x="281" y="242"/>
                    </a:lnTo>
                    <a:lnTo>
                      <a:pt x="282" y="240"/>
                    </a:lnTo>
                    <a:lnTo>
                      <a:pt x="284" y="234"/>
                    </a:lnTo>
                    <a:lnTo>
                      <a:pt x="284" y="233"/>
                    </a:lnTo>
                    <a:lnTo>
                      <a:pt x="279" y="235"/>
                    </a:lnTo>
                    <a:lnTo>
                      <a:pt x="276" y="244"/>
                    </a:lnTo>
                    <a:lnTo>
                      <a:pt x="275" y="250"/>
                    </a:lnTo>
                    <a:lnTo>
                      <a:pt x="268" y="256"/>
                    </a:lnTo>
                    <a:lnTo>
                      <a:pt x="264" y="265"/>
                    </a:lnTo>
                    <a:lnTo>
                      <a:pt x="263" y="265"/>
                    </a:lnTo>
                    <a:lnTo>
                      <a:pt x="262" y="268"/>
                    </a:lnTo>
                    <a:lnTo>
                      <a:pt x="259" y="271"/>
                    </a:lnTo>
                    <a:lnTo>
                      <a:pt x="255" y="273"/>
                    </a:lnTo>
                    <a:lnTo>
                      <a:pt x="255" y="265"/>
                    </a:lnTo>
                    <a:lnTo>
                      <a:pt x="255" y="260"/>
                    </a:lnTo>
                    <a:lnTo>
                      <a:pt x="255" y="261"/>
                    </a:lnTo>
                    <a:lnTo>
                      <a:pt x="251" y="263"/>
                    </a:lnTo>
                    <a:lnTo>
                      <a:pt x="250" y="268"/>
                    </a:lnTo>
                    <a:lnTo>
                      <a:pt x="246" y="267"/>
                    </a:lnTo>
                    <a:lnTo>
                      <a:pt x="247" y="269"/>
                    </a:lnTo>
                    <a:lnTo>
                      <a:pt x="247" y="273"/>
                    </a:lnTo>
                    <a:lnTo>
                      <a:pt x="248" y="276"/>
                    </a:lnTo>
                    <a:lnTo>
                      <a:pt x="250" y="282"/>
                    </a:lnTo>
                    <a:lnTo>
                      <a:pt x="243" y="280"/>
                    </a:lnTo>
                    <a:lnTo>
                      <a:pt x="243" y="285"/>
                    </a:lnTo>
                    <a:lnTo>
                      <a:pt x="248" y="286"/>
                    </a:lnTo>
                    <a:lnTo>
                      <a:pt x="247" y="295"/>
                    </a:lnTo>
                    <a:lnTo>
                      <a:pt x="247" y="298"/>
                    </a:lnTo>
                    <a:lnTo>
                      <a:pt x="246" y="302"/>
                    </a:lnTo>
                    <a:lnTo>
                      <a:pt x="237" y="305"/>
                    </a:lnTo>
                    <a:lnTo>
                      <a:pt x="237" y="308"/>
                    </a:lnTo>
                    <a:lnTo>
                      <a:pt x="226" y="307"/>
                    </a:lnTo>
                    <a:lnTo>
                      <a:pt x="208" y="294"/>
                    </a:lnTo>
                    <a:lnTo>
                      <a:pt x="207" y="291"/>
                    </a:lnTo>
                    <a:lnTo>
                      <a:pt x="207" y="285"/>
                    </a:lnTo>
                    <a:lnTo>
                      <a:pt x="199" y="289"/>
                    </a:lnTo>
                    <a:lnTo>
                      <a:pt x="195" y="290"/>
                    </a:lnTo>
                    <a:lnTo>
                      <a:pt x="193" y="290"/>
                    </a:lnTo>
                    <a:lnTo>
                      <a:pt x="192" y="291"/>
                    </a:lnTo>
                    <a:lnTo>
                      <a:pt x="187" y="291"/>
                    </a:lnTo>
                    <a:lnTo>
                      <a:pt x="180" y="288"/>
                    </a:lnTo>
                    <a:lnTo>
                      <a:pt x="187" y="282"/>
                    </a:lnTo>
                    <a:lnTo>
                      <a:pt x="191" y="278"/>
                    </a:lnTo>
                    <a:lnTo>
                      <a:pt x="190" y="276"/>
                    </a:lnTo>
                    <a:lnTo>
                      <a:pt x="187" y="274"/>
                    </a:lnTo>
                    <a:lnTo>
                      <a:pt x="186" y="278"/>
                    </a:lnTo>
                    <a:lnTo>
                      <a:pt x="178" y="282"/>
                    </a:lnTo>
                    <a:lnTo>
                      <a:pt x="171" y="288"/>
                    </a:lnTo>
                    <a:lnTo>
                      <a:pt x="163" y="288"/>
                    </a:lnTo>
                    <a:lnTo>
                      <a:pt x="157" y="284"/>
                    </a:lnTo>
                    <a:lnTo>
                      <a:pt x="157" y="278"/>
                    </a:lnTo>
                    <a:lnTo>
                      <a:pt x="157" y="273"/>
                    </a:lnTo>
                    <a:lnTo>
                      <a:pt x="152" y="278"/>
                    </a:lnTo>
                    <a:lnTo>
                      <a:pt x="152" y="280"/>
                    </a:lnTo>
                    <a:lnTo>
                      <a:pt x="150" y="284"/>
                    </a:lnTo>
                    <a:lnTo>
                      <a:pt x="142" y="281"/>
                    </a:lnTo>
                    <a:lnTo>
                      <a:pt x="140" y="288"/>
                    </a:lnTo>
                    <a:lnTo>
                      <a:pt x="137" y="286"/>
                    </a:lnTo>
                    <a:lnTo>
                      <a:pt x="129" y="284"/>
                    </a:lnTo>
                    <a:lnTo>
                      <a:pt x="125" y="290"/>
                    </a:lnTo>
                    <a:lnTo>
                      <a:pt x="114" y="297"/>
                    </a:lnTo>
                    <a:lnTo>
                      <a:pt x="112" y="298"/>
                    </a:lnTo>
                    <a:lnTo>
                      <a:pt x="104" y="298"/>
                    </a:lnTo>
                    <a:lnTo>
                      <a:pt x="103" y="298"/>
                    </a:lnTo>
                    <a:lnTo>
                      <a:pt x="99" y="299"/>
                    </a:lnTo>
                    <a:lnTo>
                      <a:pt x="97" y="288"/>
                    </a:lnTo>
                    <a:lnTo>
                      <a:pt x="95" y="281"/>
                    </a:lnTo>
                    <a:lnTo>
                      <a:pt x="90" y="284"/>
                    </a:lnTo>
                    <a:lnTo>
                      <a:pt x="82" y="289"/>
                    </a:lnTo>
                    <a:lnTo>
                      <a:pt x="80" y="289"/>
                    </a:lnTo>
                    <a:lnTo>
                      <a:pt x="77" y="288"/>
                    </a:lnTo>
                    <a:lnTo>
                      <a:pt x="78" y="284"/>
                    </a:lnTo>
                    <a:lnTo>
                      <a:pt x="80" y="281"/>
                    </a:lnTo>
                    <a:lnTo>
                      <a:pt x="84" y="281"/>
                    </a:lnTo>
                    <a:lnTo>
                      <a:pt x="85" y="278"/>
                    </a:lnTo>
                    <a:lnTo>
                      <a:pt x="84" y="277"/>
                    </a:lnTo>
                    <a:lnTo>
                      <a:pt x="80" y="273"/>
                    </a:lnTo>
                    <a:lnTo>
                      <a:pt x="74" y="274"/>
                    </a:lnTo>
                    <a:lnTo>
                      <a:pt x="68" y="269"/>
                    </a:lnTo>
                    <a:lnTo>
                      <a:pt x="65" y="268"/>
                    </a:lnTo>
                    <a:lnTo>
                      <a:pt x="64" y="268"/>
                    </a:lnTo>
                    <a:lnTo>
                      <a:pt x="68" y="263"/>
                    </a:lnTo>
                    <a:lnTo>
                      <a:pt x="68" y="261"/>
                    </a:lnTo>
                    <a:lnTo>
                      <a:pt x="72" y="263"/>
                    </a:lnTo>
                    <a:lnTo>
                      <a:pt x="74" y="263"/>
                    </a:lnTo>
                    <a:lnTo>
                      <a:pt x="80" y="267"/>
                    </a:lnTo>
                    <a:lnTo>
                      <a:pt x="81" y="268"/>
                    </a:lnTo>
                    <a:lnTo>
                      <a:pt x="86" y="272"/>
                    </a:lnTo>
                    <a:lnTo>
                      <a:pt x="89" y="267"/>
                    </a:lnTo>
                    <a:lnTo>
                      <a:pt x="81" y="259"/>
                    </a:lnTo>
                    <a:lnTo>
                      <a:pt x="77" y="255"/>
                    </a:lnTo>
                    <a:lnTo>
                      <a:pt x="70" y="255"/>
                    </a:lnTo>
                    <a:lnTo>
                      <a:pt x="56" y="253"/>
                    </a:lnTo>
                    <a:lnTo>
                      <a:pt x="63" y="250"/>
                    </a:lnTo>
                    <a:lnTo>
                      <a:pt x="61" y="248"/>
                    </a:lnTo>
                    <a:lnTo>
                      <a:pt x="60" y="247"/>
                    </a:lnTo>
                    <a:lnTo>
                      <a:pt x="53" y="239"/>
                    </a:lnTo>
                    <a:lnTo>
                      <a:pt x="66" y="235"/>
                    </a:lnTo>
                    <a:lnTo>
                      <a:pt x="72" y="234"/>
                    </a:lnTo>
                    <a:lnTo>
                      <a:pt x="78" y="234"/>
                    </a:lnTo>
                    <a:lnTo>
                      <a:pt x="85" y="235"/>
                    </a:lnTo>
                    <a:lnTo>
                      <a:pt x="86" y="231"/>
                    </a:lnTo>
                    <a:lnTo>
                      <a:pt x="87" y="227"/>
                    </a:lnTo>
                    <a:lnTo>
                      <a:pt x="89" y="227"/>
                    </a:lnTo>
                    <a:lnTo>
                      <a:pt x="95" y="227"/>
                    </a:lnTo>
                    <a:lnTo>
                      <a:pt x="98" y="234"/>
                    </a:lnTo>
                    <a:lnTo>
                      <a:pt x="99" y="233"/>
                    </a:lnTo>
                    <a:lnTo>
                      <a:pt x="98" y="227"/>
                    </a:lnTo>
                    <a:lnTo>
                      <a:pt x="110" y="223"/>
                    </a:lnTo>
                    <a:lnTo>
                      <a:pt x="114" y="223"/>
                    </a:lnTo>
                    <a:lnTo>
                      <a:pt x="124" y="226"/>
                    </a:lnTo>
                    <a:lnTo>
                      <a:pt x="128" y="227"/>
                    </a:lnTo>
                    <a:lnTo>
                      <a:pt x="131" y="229"/>
                    </a:lnTo>
                    <a:lnTo>
                      <a:pt x="137" y="229"/>
                    </a:lnTo>
                    <a:lnTo>
                      <a:pt x="142" y="229"/>
                    </a:lnTo>
                    <a:lnTo>
                      <a:pt x="144" y="229"/>
                    </a:lnTo>
                    <a:lnTo>
                      <a:pt x="142" y="226"/>
                    </a:lnTo>
                    <a:lnTo>
                      <a:pt x="137" y="223"/>
                    </a:lnTo>
                    <a:lnTo>
                      <a:pt x="135" y="222"/>
                    </a:lnTo>
                    <a:lnTo>
                      <a:pt x="116" y="218"/>
                    </a:lnTo>
                    <a:lnTo>
                      <a:pt x="112" y="217"/>
                    </a:lnTo>
                    <a:lnTo>
                      <a:pt x="111" y="217"/>
                    </a:lnTo>
                    <a:lnTo>
                      <a:pt x="103" y="219"/>
                    </a:lnTo>
                    <a:lnTo>
                      <a:pt x="101" y="219"/>
                    </a:lnTo>
                    <a:lnTo>
                      <a:pt x="94" y="219"/>
                    </a:lnTo>
                    <a:lnTo>
                      <a:pt x="82" y="219"/>
                    </a:lnTo>
                    <a:lnTo>
                      <a:pt x="81" y="225"/>
                    </a:lnTo>
                    <a:lnTo>
                      <a:pt x="73" y="227"/>
                    </a:lnTo>
                    <a:lnTo>
                      <a:pt x="69" y="226"/>
                    </a:lnTo>
                    <a:lnTo>
                      <a:pt x="72" y="222"/>
                    </a:lnTo>
                    <a:lnTo>
                      <a:pt x="64" y="223"/>
                    </a:lnTo>
                    <a:lnTo>
                      <a:pt x="65" y="210"/>
                    </a:lnTo>
                    <a:lnTo>
                      <a:pt x="74" y="214"/>
                    </a:lnTo>
                    <a:lnTo>
                      <a:pt x="76" y="206"/>
                    </a:lnTo>
                    <a:lnTo>
                      <a:pt x="82" y="205"/>
                    </a:lnTo>
                    <a:lnTo>
                      <a:pt x="82" y="204"/>
                    </a:lnTo>
                    <a:lnTo>
                      <a:pt x="81" y="201"/>
                    </a:lnTo>
                    <a:lnTo>
                      <a:pt x="77" y="201"/>
                    </a:lnTo>
                    <a:lnTo>
                      <a:pt x="63" y="205"/>
                    </a:lnTo>
                    <a:lnTo>
                      <a:pt x="61" y="200"/>
                    </a:lnTo>
                    <a:lnTo>
                      <a:pt x="72" y="195"/>
                    </a:lnTo>
                    <a:lnTo>
                      <a:pt x="78" y="195"/>
                    </a:lnTo>
                    <a:lnTo>
                      <a:pt x="85" y="195"/>
                    </a:lnTo>
                    <a:lnTo>
                      <a:pt x="86" y="196"/>
                    </a:lnTo>
                    <a:lnTo>
                      <a:pt x="93" y="196"/>
                    </a:lnTo>
                    <a:lnTo>
                      <a:pt x="95" y="191"/>
                    </a:lnTo>
                    <a:lnTo>
                      <a:pt x="108" y="197"/>
                    </a:lnTo>
                    <a:lnTo>
                      <a:pt x="108" y="193"/>
                    </a:lnTo>
                    <a:lnTo>
                      <a:pt x="118" y="196"/>
                    </a:lnTo>
                    <a:lnTo>
                      <a:pt x="116" y="201"/>
                    </a:lnTo>
                    <a:lnTo>
                      <a:pt x="116" y="202"/>
                    </a:lnTo>
                    <a:lnTo>
                      <a:pt x="123" y="205"/>
                    </a:lnTo>
                    <a:lnTo>
                      <a:pt x="128" y="206"/>
                    </a:lnTo>
                    <a:lnTo>
                      <a:pt x="129" y="208"/>
                    </a:lnTo>
                    <a:lnTo>
                      <a:pt x="137" y="208"/>
                    </a:lnTo>
                    <a:lnTo>
                      <a:pt x="138" y="208"/>
                    </a:lnTo>
                    <a:lnTo>
                      <a:pt x="144" y="204"/>
                    </a:lnTo>
                    <a:lnTo>
                      <a:pt x="152" y="200"/>
                    </a:lnTo>
                    <a:lnTo>
                      <a:pt x="159" y="202"/>
                    </a:lnTo>
                    <a:lnTo>
                      <a:pt x="161" y="202"/>
                    </a:lnTo>
                    <a:lnTo>
                      <a:pt x="167" y="208"/>
                    </a:lnTo>
                    <a:lnTo>
                      <a:pt x="169" y="206"/>
                    </a:lnTo>
                    <a:lnTo>
                      <a:pt x="169" y="205"/>
                    </a:lnTo>
                    <a:lnTo>
                      <a:pt x="170" y="204"/>
                    </a:lnTo>
                    <a:lnTo>
                      <a:pt x="166" y="202"/>
                    </a:lnTo>
                    <a:lnTo>
                      <a:pt x="166" y="199"/>
                    </a:lnTo>
                    <a:lnTo>
                      <a:pt x="162" y="193"/>
                    </a:lnTo>
                    <a:lnTo>
                      <a:pt x="158" y="192"/>
                    </a:lnTo>
                    <a:lnTo>
                      <a:pt x="156" y="191"/>
                    </a:lnTo>
                    <a:lnTo>
                      <a:pt x="154" y="191"/>
                    </a:lnTo>
                    <a:lnTo>
                      <a:pt x="144" y="195"/>
                    </a:lnTo>
                    <a:lnTo>
                      <a:pt x="144" y="196"/>
                    </a:lnTo>
                    <a:lnTo>
                      <a:pt x="140" y="201"/>
                    </a:lnTo>
                    <a:lnTo>
                      <a:pt x="137" y="201"/>
                    </a:lnTo>
                    <a:lnTo>
                      <a:pt x="131" y="200"/>
                    </a:lnTo>
                    <a:lnTo>
                      <a:pt x="125" y="200"/>
                    </a:lnTo>
                    <a:lnTo>
                      <a:pt x="121" y="197"/>
                    </a:lnTo>
                    <a:lnTo>
                      <a:pt x="127" y="192"/>
                    </a:lnTo>
                    <a:lnTo>
                      <a:pt x="128" y="192"/>
                    </a:lnTo>
                    <a:lnTo>
                      <a:pt x="121" y="191"/>
                    </a:lnTo>
                    <a:lnTo>
                      <a:pt x="114" y="189"/>
                    </a:lnTo>
                    <a:lnTo>
                      <a:pt x="103" y="187"/>
                    </a:lnTo>
                    <a:lnTo>
                      <a:pt x="98" y="184"/>
                    </a:lnTo>
                    <a:lnTo>
                      <a:pt x="94" y="183"/>
                    </a:lnTo>
                    <a:lnTo>
                      <a:pt x="90" y="181"/>
                    </a:lnTo>
                    <a:lnTo>
                      <a:pt x="89" y="180"/>
                    </a:lnTo>
                    <a:lnTo>
                      <a:pt x="89" y="176"/>
                    </a:lnTo>
                    <a:lnTo>
                      <a:pt x="90" y="175"/>
                    </a:lnTo>
                    <a:lnTo>
                      <a:pt x="91" y="170"/>
                    </a:lnTo>
                    <a:lnTo>
                      <a:pt x="101" y="175"/>
                    </a:lnTo>
                    <a:lnTo>
                      <a:pt x="106" y="175"/>
                    </a:lnTo>
                    <a:lnTo>
                      <a:pt x="107" y="171"/>
                    </a:lnTo>
                    <a:lnTo>
                      <a:pt x="101" y="166"/>
                    </a:lnTo>
                    <a:lnTo>
                      <a:pt x="97" y="163"/>
                    </a:lnTo>
                    <a:lnTo>
                      <a:pt x="115" y="164"/>
                    </a:lnTo>
                    <a:lnTo>
                      <a:pt x="119" y="159"/>
                    </a:lnTo>
                    <a:lnTo>
                      <a:pt x="108" y="159"/>
                    </a:lnTo>
                    <a:lnTo>
                      <a:pt x="101" y="158"/>
                    </a:lnTo>
                    <a:lnTo>
                      <a:pt x="89" y="157"/>
                    </a:lnTo>
                    <a:lnTo>
                      <a:pt x="69" y="162"/>
                    </a:lnTo>
                    <a:lnTo>
                      <a:pt x="66" y="159"/>
                    </a:lnTo>
                    <a:lnTo>
                      <a:pt x="68" y="155"/>
                    </a:lnTo>
                    <a:lnTo>
                      <a:pt x="73" y="153"/>
                    </a:lnTo>
                    <a:lnTo>
                      <a:pt x="89" y="153"/>
                    </a:lnTo>
                    <a:lnTo>
                      <a:pt x="95" y="153"/>
                    </a:lnTo>
                    <a:lnTo>
                      <a:pt x="104" y="154"/>
                    </a:lnTo>
                    <a:lnTo>
                      <a:pt x="111" y="154"/>
                    </a:lnTo>
                    <a:lnTo>
                      <a:pt x="115" y="154"/>
                    </a:lnTo>
                    <a:lnTo>
                      <a:pt x="118" y="151"/>
                    </a:lnTo>
                    <a:lnTo>
                      <a:pt x="118" y="149"/>
                    </a:lnTo>
                    <a:lnTo>
                      <a:pt x="107" y="145"/>
                    </a:lnTo>
                    <a:lnTo>
                      <a:pt x="98" y="144"/>
                    </a:lnTo>
                    <a:lnTo>
                      <a:pt x="87" y="144"/>
                    </a:lnTo>
                    <a:lnTo>
                      <a:pt x="78" y="144"/>
                    </a:lnTo>
                    <a:lnTo>
                      <a:pt x="74" y="141"/>
                    </a:lnTo>
                    <a:lnTo>
                      <a:pt x="72" y="140"/>
                    </a:lnTo>
                    <a:lnTo>
                      <a:pt x="70" y="134"/>
                    </a:lnTo>
                    <a:lnTo>
                      <a:pt x="73" y="130"/>
                    </a:lnTo>
                    <a:lnTo>
                      <a:pt x="74" y="124"/>
                    </a:lnTo>
                    <a:lnTo>
                      <a:pt x="76" y="119"/>
                    </a:lnTo>
                    <a:lnTo>
                      <a:pt x="76" y="117"/>
                    </a:lnTo>
                    <a:lnTo>
                      <a:pt x="82" y="115"/>
                    </a:lnTo>
                    <a:lnTo>
                      <a:pt x="86" y="119"/>
                    </a:lnTo>
                    <a:lnTo>
                      <a:pt x="87" y="121"/>
                    </a:lnTo>
                    <a:lnTo>
                      <a:pt x="89" y="124"/>
                    </a:lnTo>
                    <a:lnTo>
                      <a:pt x="94" y="128"/>
                    </a:lnTo>
                    <a:lnTo>
                      <a:pt x="95" y="127"/>
                    </a:lnTo>
                    <a:lnTo>
                      <a:pt x="101" y="125"/>
                    </a:lnTo>
                    <a:lnTo>
                      <a:pt x="95" y="121"/>
                    </a:lnTo>
                    <a:lnTo>
                      <a:pt x="95" y="117"/>
                    </a:lnTo>
                    <a:lnTo>
                      <a:pt x="102" y="116"/>
                    </a:lnTo>
                    <a:lnTo>
                      <a:pt x="106" y="115"/>
                    </a:lnTo>
                    <a:lnTo>
                      <a:pt x="106" y="113"/>
                    </a:lnTo>
                    <a:lnTo>
                      <a:pt x="99" y="112"/>
                    </a:lnTo>
                    <a:lnTo>
                      <a:pt x="91" y="112"/>
                    </a:lnTo>
                    <a:lnTo>
                      <a:pt x="89" y="112"/>
                    </a:lnTo>
                    <a:lnTo>
                      <a:pt x="87" y="112"/>
                    </a:lnTo>
                    <a:lnTo>
                      <a:pt x="89" y="109"/>
                    </a:lnTo>
                    <a:lnTo>
                      <a:pt x="95" y="104"/>
                    </a:lnTo>
                    <a:lnTo>
                      <a:pt x="99" y="102"/>
                    </a:lnTo>
                    <a:lnTo>
                      <a:pt x="108" y="102"/>
                    </a:lnTo>
                    <a:lnTo>
                      <a:pt x="115" y="103"/>
                    </a:lnTo>
                    <a:lnTo>
                      <a:pt x="120" y="102"/>
                    </a:lnTo>
                    <a:lnTo>
                      <a:pt x="121" y="100"/>
                    </a:lnTo>
                    <a:lnTo>
                      <a:pt x="123" y="96"/>
                    </a:lnTo>
                    <a:lnTo>
                      <a:pt x="120" y="92"/>
                    </a:lnTo>
                    <a:lnTo>
                      <a:pt x="124" y="87"/>
                    </a:lnTo>
                    <a:lnTo>
                      <a:pt x="131" y="83"/>
                    </a:lnTo>
                    <a:lnTo>
                      <a:pt x="137" y="82"/>
                    </a:lnTo>
                    <a:lnTo>
                      <a:pt x="137" y="83"/>
                    </a:lnTo>
                    <a:lnTo>
                      <a:pt x="142" y="86"/>
                    </a:lnTo>
                    <a:lnTo>
                      <a:pt x="150" y="89"/>
                    </a:lnTo>
                    <a:lnTo>
                      <a:pt x="159" y="92"/>
                    </a:lnTo>
                    <a:lnTo>
                      <a:pt x="165" y="94"/>
                    </a:lnTo>
                    <a:lnTo>
                      <a:pt x="166" y="99"/>
                    </a:lnTo>
                    <a:lnTo>
                      <a:pt x="167" y="102"/>
                    </a:lnTo>
                    <a:lnTo>
                      <a:pt x="161" y="104"/>
                    </a:lnTo>
                    <a:lnTo>
                      <a:pt x="153" y="108"/>
                    </a:lnTo>
                    <a:lnTo>
                      <a:pt x="154" y="109"/>
                    </a:lnTo>
                    <a:lnTo>
                      <a:pt x="157" y="112"/>
                    </a:lnTo>
                    <a:lnTo>
                      <a:pt x="162" y="108"/>
                    </a:lnTo>
                    <a:lnTo>
                      <a:pt x="173" y="107"/>
                    </a:lnTo>
                    <a:lnTo>
                      <a:pt x="182" y="107"/>
                    </a:lnTo>
                    <a:lnTo>
                      <a:pt x="183" y="107"/>
                    </a:lnTo>
                    <a:lnTo>
                      <a:pt x="192" y="107"/>
                    </a:lnTo>
                    <a:lnTo>
                      <a:pt x="197" y="108"/>
                    </a:lnTo>
                    <a:lnTo>
                      <a:pt x="192" y="121"/>
                    </a:lnTo>
                    <a:lnTo>
                      <a:pt x="190" y="129"/>
                    </a:lnTo>
                    <a:lnTo>
                      <a:pt x="188" y="133"/>
                    </a:lnTo>
                    <a:lnTo>
                      <a:pt x="193" y="133"/>
                    </a:lnTo>
                    <a:lnTo>
                      <a:pt x="197" y="125"/>
                    </a:lnTo>
                    <a:lnTo>
                      <a:pt x="199" y="124"/>
                    </a:lnTo>
                    <a:lnTo>
                      <a:pt x="203" y="115"/>
                    </a:lnTo>
                    <a:lnTo>
                      <a:pt x="207" y="112"/>
                    </a:lnTo>
                    <a:lnTo>
                      <a:pt x="208" y="113"/>
                    </a:lnTo>
                    <a:lnTo>
                      <a:pt x="209" y="116"/>
                    </a:lnTo>
                    <a:lnTo>
                      <a:pt x="210" y="124"/>
                    </a:lnTo>
                    <a:lnTo>
                      <a:pt x="214" y="129"/>
                    </a:lnTo>
                    <a:lnTo>
                      <a:pt x="220" y="133"/>
                    </a:lnTo>
                    <a:lnTo>
                      <a:pt x="221" y="132"/>
                    </a:lnTo>
                    <a:lnTo>
                      <a:pt x="224" y="130"/>
                    </a:lnTo>
                    <a:lnTo>
                      <a:pt x="220" y="121"/>
                    </a:lnTo>
                    <a:lnTo>
                      <a:pt x="218" y="119"/>
                    </a:lnTo>
                    <a:lnTo>
                      <a:pt x="217" y="116"/>
                    </a:lnTo>
                    <a:lnTo>
                      <a:pt x="225" y="116"/>
                    </a:lnTo>
                    <a:lnTo>
                      <a:pt x="228" y="116"/>
                    </a:lnTo>
                    <a:lnTo>
                      <a:pt x="237" y="116"/>
                    </a:lnTo>
                    <a:lnTo>
                      <a:pt x="239" y="116"/>
                    </a:lnTo>
                    <a:lnTo>
                      <a:pt x="250" y="125"/>
                    </a:lnTo>
                    <a:lnTo>
                      <a:pt x="258" y="128"/>
                    </a:lnTo>
                    <a:lnTo>
                      <a:pt x="263" y="129"/>
                    </a:lnTo>
                    <a:lnTo>
                      <a:pt x="265" y="128"/>
                    </a:lnTo>
                    <a:lnTo>
                      <a:pt x="273" y="123"/>
                    </a:lnTo>
                    <a:lnTo>
                      <a:pt x="275" y="121"/>
                    </a:lnTo>
                    <a:lnTo>
                      <a:pt x="281" y="117"/>
                    </a:lnTo>
                    <a:lnTo>
                      <a:pt x="281" y="116"/>
                    </a:lnTo>
                    <a:lnTo>
                      <a:pt x="280" y="116"/>
                    </a:lnTo>
                    <a:lnTo>
                      <a:pt x="277" y="113"/>
                    </a:lnTo>
                    <a:lnTo>
                      <a:pt x="288" y="115"/>
                    </a:lnTo>
                    <a:lnTo>
                      <a:pt x="297" y="119"/>
                    </a:lnTo>
                    <a:lnTo>
                      <a:pt x="300" y="121"/>
                    </a:lnTo>
                    <a:lnTo>
                      <a:pt x="301" y="124"/>
                    </a:lnTo>
                    <a:lnTo>
                      <a:pt x="306" y="117"/>
                    </a:lnTo>
                    <a:lnTo>
                      <a:pt x="301" y="115"/>
                    </a:lnTo>
                    <a:lnTo>
                      <a:pt x="292" y="111"/>
                    </a:lnTo>
                    <a:lnTo>
                      <a:pt x="292" y="106"/>
                    </a:lnTo>
                    <a:lnTo>
                      <a:pt x="286" y="108"/>
                    </a:lnTo>
                    <a:lnTo>
                      <a:pt x="273" y="107"/>
                    </a:lnTo>
                    <a:lnTo>
                      <a:pt x="272" y="109"/>
                    </a:lnTo>
                    <a:lnTo>
                      <a:pt x="269" y="113"/>
                    </a:lnTo>
                    <a:lnTo>
                      <a:pt x="267" y="117"/>
                    </a:lnTo>
                    <a:lnTo>
                      <a:pt x="264" y="120"/>
                    </a:lnTo>
                    <a:lnTo>
                      <a:pt x="255" y="119"/>
                    </a:lnTo>
                    <a:lnTo>
                      <a:pt x="248" y="112"/>
                    </a:lnTo>
                    <a:lnTo>
                      <a:pt x="243" y="108"/>
                    </a:lnTo>
                    <a:lnTo>
                      <a:pt x="237" y="108"/>
                    </a:lnTo>
                    <a:lnTo>
                      <a:pt x="234" y="107"/>
                    </a:lnTo>
                    <a:lnTo>
                      <a:pt x="225" y="109"/>
                    </a:lnTo>
                    <a:lnTo>
                      <a:pt x="220" y="109"/>
                    </a:lnTo>
                    <a:lnTo>
                      <a:pt x="213" y="104"/>
                    </a:lnTo>
                    <a:lnTo>
                      <a:pt x="210" y="102"/>
                    </a:lnTo>
                    <a:lnTo>
                      <a:pt x="201" y="99"/>
                    </a:lnTo>
                    <a:lnTo>
                      <a:pt x="191" y="98"/>
                    </a:lnTo>
                    <a:lnTo>
                      <a:pt x="180" y="102"/>
                    </a:lnTo>
                    <a:lnTo>
                      <a:pt x="176" y="91"/>
                    </a:lnTo>
                    <a:lnTo>
                      <a:pt x="201" y="95"/>
                    </a:lnTo>
                    <a:lnTo>
                      <a:pt x="203" y="92"/>
                    </a:lnTo>
                    <a:lnTo>
                      <a:pt x="204" y="91"/>
                    </a:lnTo>
                    <a:lnTo>
                      <a:pt x="193" y="87"/>
                    </a:lnTo>
                    <a:lnTo>
                      <a:pt x="186" y="86"/>
                    </a:lnTo>
                    <a:lnTo>
                      <a:pt x="173" y="86"/>
                    </a:lnTo>
                    <a:lnTo>
                      <a:pt x="163" y="85"/>
                    </a:lnTo>
                    <a:lnTo>
                      <a:pt x="148" y="79"/>
                    </a:lnTo>
                    <a:lnTo>
                      <a:pt x="142" y="77"/>
                    </a:lnTo>
                    <a:lnTo>
                      <a:pt x="138" y="75"/>
                    </a:lnTo>
                    <a:lnTo>
                      <a:pt x="137" y="75"/>
                    </a:lnTo>
                    <a:lnTo>
                      <a:pt x="135" y="74"/>
                    </a:lnTo>
                    <a:lnTo>
                      <a:pt x="125" y="77"/>
                    </a:lnTo>
                    <a:lnTo>
                      <a:pt x="118" y="78"/>
                    </a:lnTo>
                    <a:lnTo>
                      <a:pt x="108" y="77"/>
                    </a:lnTo>
                    <a:lnTo>
                      <a:pt x="107" y="77"/>
                    </a:lnTo>
                    <a:lnTo>
                      <a:pt x="102" y="77"/>
                    </a:lnTo>
                    <a:lnTo>
                      <a:pt x="102" y="72"/>
                    </a:lnTo>
                    <a:lnTo>
                      <a:pt x="102" y="70"/>
                    </a:lnTo>
                    <a:lnTo>
                      <a:pt x="110" y="58"/>
                    </a:lnTo>
                    <a:lnTo>
                      <a:pt x="116" y="62"/>
                    </a:lnTo>
                    <a:lnTo>
                      <a:pt x="123" y="61"/>
                    </a:lnTo>
                    <a:lnTo>
                      <a:pt x="131" y="51"/>
                    </a:lnTo>
                    <a:lnTo>
                      <a:pt x="137" y="53"/>
                    </a:lnTo>
                    <a:lnTo>
                      <a:pt x="138" y="53"/>
                    </a:lnTo>
                    <a:lnTo>
                      <a:pt x="137" y="52"/>
                    </a:lnTo>
                    <a:lnTo>
                      <a:pt x="129" y="45"/>
                    </a:lnTo>
                    <a:lnTo>
                      <a:pt x="124" y="32"/>
                    </a:lnTo>
                    <a:lnTo>
                      <a:pt x="120" y="26"/>
                    </a:lnTo>
                    <a:lnTo>
                      <a:pt x="106" y="23"/>
                    </a:lnTo>
                    <a:lnTo>
                      <a:pt x="106" y="18"/>
                    </a:lnTo>
                    <a:lnTo>
                      <a:pt x="112" y="17"/>
                    </a:lnTo>
                    <a:lnTo>
                      <a:pt x="104" y="10"/>
                    </a:lnTo>
                    <a:lnTo>
                      <a:pt x="107" y="1"/>
                    </a:lnTo>
                    <a:lnTo>
                      <a:pt x="120" y="0"/>
                    </a:lnTo>
                    <a:lnTo>
                      <a:pt x="124" y="9"/>
                    </a:lnTo>
                    <a:lnTo>
                      <a:pt x="133" y="14"/>
                    </a:lnTo>
                    <a:lnTo>
                      <a:pt x="129" y="20"/>
                    </a:lnTo>
                    <a:lnTo>
                      <a:pt x="137" y="32"/>
                    </a:lnTo>
                    <a:lnTo>
                      <a:pt x="144" y="41"/>
                    </a:lnTo>
                    <a:lnTo>
                      <a:pt x="145" y="5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5" name="Freeform 38"/>
              <p:cNvSpPr>
                <a:spLocks noEditPoints="1"/>
              </p:cNvSpPr>
              <p:nvPr/>
            </p:nvSpPr>
            <p:spPr bwMode="auto">
              <a:xfrm>
                <a:off x="1670" y="2493"/>
                <a:ext cx="537" cy="379"/>
              </a:xfrm>
              <a:custGeom>
                <a:avLst/>
                <a:gdLst>
                  <a:gd name="T0" fmla="*/ 24 w 537"/>
                  <a:gd name="T1" fmla="*/ 285 h 379"/>
                  <a:gd name="T2" fmla="*/ 40 w 537"/>
                  <a:gd name="T3" fmla="*/ 265 h 379"/>
                  <a:gd name="T4" fmla="*/ 93 w 537"/>
                  <a:gd name="T5" fmla="*/ 265 h 379"/>
                  <a:gd name="T6" fmla="*/ 121 w 537"/>
                  <a:gd name="T7" fmla="*/ 250 h 379"/>
                  <a:gd name="T8" fmla="*/ 127 w 537"/>
                  <a:gd name="T9" fmla="*/ 195 h 379"/>
                  <a:gd name="T10" fmla="*/ 207 w 537"/>
                  <a:gd name="T11" fmla="*/ 175 h 379"/>
                  <a:gd name="T12" fmla="*/ 154 w 537"/>
                  <a:gd name="T13" fmla="*/ 170 h 379"/>
                  <a:gd name="T14" fmla="*/ 330 w 537"/>
                  <a:gd name="T15" fmla="*/ 124 h 379"/>
                  <a:gd name="T16" fmla="*/ 295 w 537"/>
                  <a:gd name="T17" fmla="*/ 127 h 379"/>
                  <a:gd name="T18" fmla="*/ 308 w 537"/>
                  <a:gd name="T19" fmla="*/ 96 h 379"/>
                  <a:gd name="T20" fmla="*/ 524 w 537"/>
                  <a:gd name="T21" fmla="*/ 98 h 379"/>
                  <a:gd name="T22" fmla="*/ 519 w 537"/>
                  <a:gd name="T23" fmla="*/ 178 h 379"/>
                  <a:gd name="T24" fmla="*/ 480 w 537"/>
                  <a:gd name="T25" fmla="*/ 264 h 379"/>
                  <a:gd name="T26" fmla="*/ 337 w 537"/>
                  <a:gd name="T27" fmla="*/ 322 h 379"/>
                  <a:gd name="T28" fmla="*/ 237 w 537"/>
                  <a:gd name="T29" fmla="*/ 371 h 379"/>
                  <a:gd name="T30" fmla="*/ 138 w 537"/>
                  <a:gd name="T31" fmla="*/ 350 h 379"/>
                  <a:gd name="T32" fmla="*/ 87 w 537"/>
                  <a:gd name="T33" fmla="*/ 365 h 379"/>
                  <a:gd name="T34" fmla="*/ 10 w 537"/>
                  <a:gd name="T35" fmla="*/ 345 h 379"/>
                  <a:gd name="T36" fmla="*/ 32 w 537"/>
                  <a:gd name="T37" fmla="*/ 306 h 379"/>
                  <a:gd name="T38" fmla="*/ 57 w 537"/>
                  <a:gd name="T39" fmla="*/ 337 h 379"/>
                  <a:gd name="T40" fmla="*/ 104 w 537"/>
                  <a:gd name="T41" fmla="*/ 343 h 379"/>
                  <a:gd name="T42" fmla="*/ 75 w 537"/>
                  <a:gd name="T43" fmla="*/ 299 h 379"/>
                  <a:gd name="T44" fmla="*/ 126 w 537"/>
                  <a:gd name="T45" fmla="*/ 265 h 379"/>
                  <a:gd name="T46" fmla="*/ 146 w 537"/>
                  <a:gd name="T47" fmla="*/ 314 h 379"/>
                  <a:gd name="T48" fmla="*/ 154 w 537"/>
                  <a:gd name="T49" fmla="*/ 271 h 379"/>
                  <a:gd name="T50" fmla="*/ 197 w 537"/>
                  <a:gd name="T51" fmla="*/ 286 h 379"/>
                  <a:gd name="T52" fmla="*/ 207 w 537"/>
                  <a:gd name="T53" fmla="*/ 350 h 379"/>
                  <a:gd name="T54" fmla="*/ 199 w 537"/>
                  <a:gd name="T55" fmla="*/ 335 h 379"/>
                  <a:gd name="T56" fmla="*/ 256 w 537"/>
                  <a:gd name="T57" fmla="*/ 314 h 379"/>
                  <a:gd name="T58" fmla="*/ 202 w 537"/>
                  <a:gd name="T59" fmla="*/ 276 h 379"/>
                  <a:gd name="T60" fmla="*/ 146 w 537"/>
                  <a:gd name="T61" fmla="*/ 250 h 379"/>
                  <a:gd name="T62" fmla="*/ 147 w 537"/>
                  <a:gd name="T63" fmla="*/ 233 h 379"/>
                  <a:gd name="T64" fmla="*/ 122 w 537"/>
                  <a:gd name="T65" fmla="*/ 213 h 379"/>
                  <a:gd name="T66" fmla="*/ 168 w 537"/>
                  <a:gd name="T67" fmla="*/ 208 h 379"/>
                  <a:gd name="T68" fmla="*/ 207 w 537"/>
                  <a:gd name="T69" fmla="*/ 200 h 379"/>
                  <a:gd name="T70" fmla="*/ 248 w 537"/>
                  <a:gd name="T71" fmla="*/ 216 h 379"/>
                  <a:gd name="T72" fmla="*/ 296 w 537"/>
                  <a:gd name="T73" fmla="*/ 235 h 379"/>
                  <a:gd name="T74" fmla="*/ 264 w 537"/>
                  <a:gd name="T75" fmla="*/ 213 h 379"/>
                  <a:gd name="T76" fmla="*/ 330 w 537"/>
                  <a:gd name="T77" fmla="*/ 195 h 379"/>
                  <a:gd name="T78" fmla="*/ 346 w 537"/>
                  <a:gd name="T79" fmla="*/ 181 h 379"/>
                  <a:gd name="T80" fmla="*/ 266 w 537"/>
                  <a:gd name="T81" fmla="*/ 184 h 379"/>
                  <a:gd name="T82" fmla="*/ 220 w 537"/>
                  <a:gd name="T83" fmla="*/ 166 h 379"/>
                  <a:gd name="T84" fmla="*/ 211 w 537"/>
                  <a:gd name="T85" fmla="*/ 130 h 379"/>
                  <a:gd name="T86" fmla="*/ 296 w 537"/>
                  <a:gd name="T87" fmla="*/ 134 h 379"/>
                  <a:gd name="T88" fmla="*/ 351 w 537"/>
                  <a:gd name="T89" fmla="*/ 134 h 379"/>
                  <a:gd name="T90" fmla="*/ 405 w 537"/>
                  <a:gd name="T91" fmla="*/ 202 h 379"/>
                  <a:gd name="T92" fmla="*/ 359 w 537"/>
                  <a:gd name="T93" fmla="*/ 132 h 379"/>
                  <a:gd name="T94" fmla="*/ 371 w 537"/>
                  <a:gd name="T95" fmla="*/ 123 h 379"/>
                  <a:gd name="T96" fmla="*/ 396 w 537"/>
                  <a:gd name="T97" fmla="*/ 159 h 379"/>
                  <a:gd name="T98" fmla="*/ 404 w 537"/>
                  <a:gd name="T99" fmla="*/ 142 h 379"/>
                  <a:gd name="T100" fmla="*/ 417 w 537"/>
                  <a:gd name="T101" fmla="*/ 124 h 379"/>
                  <a:gd name="T102" fmla="*/ 374 w 537"/>
                  <a:gd name="T103" fmla="*/ 108 h 379"/>
                  <a:gd name="T104" fmla="*/ 412 w 537"/>
                  <a:gd name="T105" fmla="*/ 95 h 379"/>
                  <a:gd name="T106" fmla="*/ 468 w 537"/>
                  <a:gd name="T107" fmla="*/ 104 h 379"/>
                  <a:gd name="T108" fmla="*/ 515 w 537"/>
                  <a:gd name="T109" fmla="*/ 82 h 379"/>
                  <a:gd name="T110" fmla="*/ 364 w 537"/>
                  <a:gd name="T111" fmla="*/ 64 h 379"/>
                  <a:gd name="T112" fmla="*/ 422 w 537"/>
                  <a:gd name="T113" fmla="*/ 43 h 379"/>
                  <a:gd name="T114" fmla="*/ 422 w 537"/>
                  <a:gd name="T115" fmla="*/ 52 h 379"/>
                  <a:gd name="T116" fmla="*/ 460 w 537"/>
                  <a:gd name="T117" fmla="*/ 35 h 379"/>
                  <a:gd name="T118" fmla="*/ 345 w 537"/>
                  <a:gd name="T119" fmla="*/ 5 h 37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37" h="379">
                    <a:moveTo>
                      <a:pt x="15" y="284"/>
                    </a:moveTo>
                    <a:lnTo>
                      <a:pt x="7" y="285"/>
                    </a:lnTo>
                    <a:lnTo>
                      <a:pt x="7" y="284"/>
                    </a:lnTo>
                    <a:lnTo>
                      <a:pt x="7" y="273"/>
                    </a:lnTo>
                    <a:lnTo>
                      <a:pt x="10" y="272"/>
                    </a:lnTo>
                    <a:lnTo>
                      <a:pt x="12" y="272"/>
                    </a:lnTo>
                    <a:lnTo>
                      <a:pt x="16" y="276"/>
                    </a:lnTo>
                    <a:lnTo>
                      <a:pt x="15" y="284"/>
                    </a:lnTo>
                    <a:moveTo>
                      <a:pt x="48" y="297"/>
                    </a:moveTo>
                    <a:lnTo>
                      <a:pt x="48" y="298"/>
                    </a:lnTo>
                    <a:lnTo>
                      <a:pt x="31" y="298"/>
                    </a:lnTo>
                    <a:lnTo>
                      <a:pt x="23" y="298"/>
                    </a:lnTo>
                    <a:lnTo>
                      <a:pt x="21" y="293"/>
                    </a:lnTo>
                    <a:lnTo>
                      <a:pt x="35" y="290"/>
                    </a:lnTo>
                    <a:lnTo>
                      <a:pt x="24" y="285"/>
                    </a:lnTo>
                    <a:lnTo>
                      <a:pt x="28" y="273"/>
                    </a:lnTo>
                    <a:lnTo>
                      <a:pt x="29" y="272"/>
                    </a:lnTo>
                    <a:lnTo>
                      <a:pt x="35" y="271"/>
                    </a:lnTo>
                    <a:lnTo>
                      <a:pt x="49" y="273"/>
                    </a:lnTo>
                    <a:lnTo>
                      <a:pt x="58" y="278"/>
                    </a:lnTo>
                    <a:lnTo>
                      <a:pt x="48" y="297"/>
                    </a:lnTo>
                    <a:moveTo>
                      <a:pt x="24" y="248"/>
                    </a:moveTo>
                    <a:lnTo>
                      <a:pt x="40" y="250"/>
                    </a:lnTo>
                    <a:lnTo>
                      <a:pt x="52" y="250"/>
                    </a:lnTo>
                    <a:lnTo>
                      <a:pt x="54" y="250"/>
                    </a:lnTo>
                    <a:lnTo>
                      <a:pt x="53" y="253"/>
                    </a:lnTo>
                    <a:lnTo>
                      <a:pt x="52" y="260"/>
                    </a:lnTo>
                    <a:lnTo>
                      <a:pt x="52" y="261"/>
                    </a:lnTo>
                    <a:lnTo>
                      <a:pt x="52" y="267"/>
                    </a:lnTo>
                    <a:lnTo>
                      <a:pt x="40" y="265"/>
                    </a:lnTo>
                    <a:lnTo>
                      <a:pt x="32" y="261"/>
                    </a:lnTo>
                    <a:lnTo>
                      <a:pt x="23" y="260"/>
                    </a:lnTo>
                    <a:lnTo>
                      <a:pt x="24" y="248"/>
                    </a:lnTo>
                    <a:moveTo>
                      <a:pt x="63" y="289"/>
                    </a:moveTo>
                    <a:lnTo>
                      <a:pt x="61" y="285"/>
                    </a:lnTo>
                    <a:lnTo>
                      <a:pt x="62" y="280"/>
                    </a:lnTo>
                    <a:lnTo>
                      <a:pt x="62" y="278"/>
                    </a:lnTo>
                    <a:lnTo>
                      <a:pt x="62" y="276"/>
                    </a:lnTo>
                    <a:lnTo>
                      <a:pt x="66" y="265"/>
                    </a:lnTo>
                    <a:lnTo>
                      <a:pt x="61" y="260"/>
                    </a:lnTo>
                    <a:lnTo>
                      <a:pt x="65" y="248"/>
                    </a:lnTo>
                    <a:lnTo>
                      <a:pt x="80" y="246"/>
                    </a:lnTo>
                    <a:lnTo>
                      <a:pt x="87" y="246"/>
                    </a:lnTo>
                    <a:lnTo>
                      <a:pt x="87" y="259"/>
                    </a:lnTo>
                    <a:lnTo>
                      <a:pt x="93" y="265"/>
                    </a:lnTo>
                    <a:lnTo>
                      <a:pt x="93" y="267"/>
                    </a:lnTo>
                    <a:lnTo>
                      <a:pt x="74" y="281"/>
                    </a:lnTo>
                    <a:lnTo>
                      <a:pt x="72" y="282"/>
                    </a:lnTo>
                    <a:lnTo>
                      <a:pt x="66" y="288"/>
                    </a:lnTo>
                    <a:lnTo>
                      <a:pt x="63" y="289"/>
                    </a:lnTo>
                    <a:moveTo>
                      <a:pt x="124" y="255"/>
                    </a:moveTo>
                    <a:lnTo>
                      <a:pt x="103" y="255"/>
                    </a:lnTo>
                    <a:lnTo>
                      <a:pt x="101" y="252"/>
                    </a:lnTo>
                    <a:lnTo>
                      <a:pt x="100" y="251"/>
                    </a:lnTo>
                    <a:lnTo>
                      <a:pt x="96" y="246"/>
                    </a:lnTo>
                    <a:lnTo>
                      <a:pt x="93" y="243"/>
                    </a:lnTo>
                    <a:lnTo>
                      <a:pt x="112" y="243"/>
                    </a:lnTo>
                    <a:lnTo>
                      <a:pt x="113" y="243"/>
                    </a:lnTo>
                    <a:lnTo>
                      <a:pt x="113" y="244"/>
                    </a:lnTo>
                    <a:lnTo>
                      <a:pt x="121" y="250"/>
                    </a:lnTo>
                    <a:lnTo>
                      <a:pt x="126" y="255"/>
                    </a:lnTo>
                    <a:lnTo>
                      <a:pt x="124" y="255"/>
                    </a:lnTo>
                    <a:moveTo>
                      <a:pt x="107" y="225"/>
                    </a:moveTo>
                    <a:lnTo>
                      <a:pt x="103" y="226"/>
                    </a:lnTo>
                    <a:lnTo>
                      <a:pt x="101" y="213"/>
                    </a:lnTo>
                    <a:lnTo>
                      <a:pt x="95" y="213"/>
                    </a:lnTo>
                    <a:lnTo>
                      <a:pt x="95" y="208"/>
                    </a:lnTo>
                    <a:lnTo>
                      <a:pt x="100" y="208"/>
                    </a:lnTo>
                    <a:lnTo>
                      <a:pt x="103" y="202"/>
                    </a:lnTo>
                    <a:lnTo>
                      <a:pt x="109" y="202"/>
                    </a:lnTo>
                    <a:lnTo>
                      <a:pt x="107" y="225"/>
                    </a:lnTo>
                    <a:moveTo>
                      <a:pt x="116" y="178"/>
                    </a:moveTo>
                    <a:lnTo>
                      <a:pt x="120" y="185"/>
                    </a:lnTo>
                    <a:lnTo>
                      <a:pt x="122" y="184"/>
                    </a:lnTo>
                    <a:lnTo>
                      <a:pt x="127" y="195"/>
                    </a:lnTo>
                    <a:lnTo>
                      <a:pt x="125" y="197"/>
                    </a:lnTo>
                    <a:lnTo>
                      <a:pt x="109" y="185"/>
                    </a:lnTo>
                    <a:lnTo>
                      <a:pt x="110" y="184"/>
                    </a:lnTo>
                    <a:lnTo>
                      <a:pt x="116" y="178"/>
                    </a:lnTo>
                    <a:moveTo>
                      <a:pt x="139" y="180"/>
                    </a:moveTo>
                    <a:lnTo>
                      <a:pt x="134" y="191"/>
                    </a:lnTo>
                    <a:lnTo>
                      <a:pt x="126" y="184"/>
                    </a:lnTo>
                    <a:lnTo>
                      <a:pt x="124" y="179"/>
                    </a:lnTo>
                    <a:lnTo>
                      <a:pt x="124" y="176"/>
                    </a:lnTo>
                    <a:lnTo>
                      <a:pt x="127" y="176"/>
                    </a:lnTo>
                    <a:lnTo>
                      <a:pt x="139" y="180"/>
                    </a:lnTo>
                    <a:moveTo>
                      <a:pt x="180" y="172"/>
                    </a:moveTo>
                    <a:lnTo>
                      <a:pt x="190" y="176"/>
                    </a:lnTo>
                    <a:lnTo>
                      <a:pt x="192" y="176"/>
                    </a:lnTo>
                    <a:lnTo>
                      <a:pt x="207" y="175"/>
                    </a:lnTo>
                    <a:lnTo>
                      <a:pt x="209" y="187"/>
                    </a:lnTo>
                    <a:lnTo>
                      <a:pt x="193" y="189"/>
                    </a:lnTo>
                    <a:lnTo>
                      <a:pt x="181" y="191"/>
                    </a:lnTo>
                    <a:lnTo>
                      <a:pt x="177" y="193"/>
                    </a:lnTo>
                    <a:lnTo>
                      <a:pt x="173" y="191"/>
                    </a:lnTo>
                    <a:lnTo>
                      <a:pt x="175" y="187"/>
                    </a:lnTo>
                    <a:lnTo>
                      <a:pt x="179" y="181"/>
                    </a:lnTo>
                    <a:lnTo>
                      <a:pt x="180" y="172"/>
                    </a:lnTo>
                    <a:moveTo>
                      <a:pt x="154" y="170"/>
                    </a:moveTo>
                    <a:lnTo>
                      <a:pt x="151" y="171"/>
                    </a:lnTo>
                    <a:lnTo>
                      <a:pt x="146" y="166"/>
                    </a:lnTo>
                    <a:lnTo>
                      <a:pt x="148" y="161"/>
                    </a:lnTo>
                    <a:lnTo>
                      <a:pt x="158" y="154"/>
                    </a:lnTo>
                    <a:lnTo>
                      <a:pt x="156" y="166"/>
                    </a:lnTo>
                    <a:lnTo>
                      <a:pt x="154" y="170"/>
                    </a:lnTo>
                    <a:moveTo>
                      <a:pt x="211" y="162"/>
                    </a:moveTo>
                    <a:lnTo>
                      <a:pt x="207" y="168"/>
                    </a:lnTo>
                    <a:lnTo>
                      <a:pt x="193" y="154"/>
                    </a:lnTo>
                    <a:lnTo>
                      <a:pt x="192" y="153"/>
                    </a:lnTo>
                    <a:lnTo>
                      <a:pt x="197" y="144"/>
                    </a:lnTo>
                    <a:lnTo>
                      <a:pt x="214" y="149"/>
                    </a:lnTo>
                    <a:lnTo>
                      <a:pt x="211" y="162"/>
                    </a:lnTo>
                    <a:moveTo>
                      <a:pt x="328" y="128"/>
                    </a:moveTo>
                    <a:lnTo>
                      <a:pt x="323" y="129"/>
                    </a:lnTo>
                    <a:lnTo>
                      <a:pt x="320" y="127"/>
                    </a:lnTo>
                    <a:lnTo>
                      <a:pt x="321" y="123"/>
                    </a:lnTo>
                    <a:lnTo>
                      <a:pt x="323" y="121"/>
                    </a:lnTo>
                    <a:lnTo>
                      <a:pt x="324" y="121"/>
                    </a:lnTo>
                    <a:lnTo>
                      <a:pt x="328" y="120"/>
                    </a:lnTo>
                    <a:lnTo>
                      <a:pt x="330" y="124"/>
                    </a:lnTo>
                    <a:lnTo>
                      <a:pt x="330" y="125"/>
                    </a:lnTo>
                    <a:lnTo>
                      <a:pt x="328" y="128"/>
                    </a:lnTo>
                    <a:moveTo>
                      <a:pt x="320" y="113"/>
                    </a:moveTo>
                    <a:lnTo>
                      <a:pt x="317" y="113"/>
                    </a:lnTo>
                    <a:lnTo>
                      <a:pt x="316" y="113"/>
                    </a:lnTo>
                    <a:lnTo>
                      <a:pt x="317" y="107"/>
                    </a:lnTo>
                    <a:lnTo>
                      <a:pt x="317" y="96"/>
                    </a:lnTo>
                    <a:lnTo>
                      <a:pt x="328" y="95"/>
                    </a:lnTo>
                    <a:lnTo>
                      <a:pt x="334" y="94"/>
                    </a:lnTo>
                    <a:lnTo>
                      <a:pt x="332" y="106"/>
                    </a:lnTo>
                    <a:lnTo>
                      <a:pt x="321" y="112"/>
                    </a:lnTo>
                    <a:lnTo>
                      <a:pt x="320" y="113"/>
                    </a:lnTo>
                    <a:moveTo>
                      <a:pt x="308" y="98"/>
                    </a:moveTo>
                    <a:lnTo>
                      <a:pt x="309" y="119"/>
                    </a:lnTo>
                    <a:lnTo>
                      <a:pt x="295" y="127"/>
                    </a:lnTo>
                    <a:lnTo>
                      <a:pt x="287" y="129"/>
                    </a:lnTo>
                    <a:lnTo>
                      <a:pt x="283" y="125"/>
                    </a:lnTo>
                    <a:lnTo>
                      <a:pt x="271" y="116"/>
                    </a:lnTo>
                    <a:lnTo>
                      <a:pt x="271" y="115"/>
                    </a:lnTo>
                    <a:lnTo>
                      <a:pt x="271" y="113"/>
                    </a:lnTo>
                    <a:lnTo>
                      <a:pt x="277" y="111"/>
                    </a:lnTo>
                    <a:lnTo>
                      <a:pt x="279" y="102"/>
                    </a:lnTo>
                    <a:lnTo>
                      <a:pt x="287" y="96"/>
                    </a:lnTo>
                    <a:lnTo>
                      <a:pt x="292" y="102"/>
                    </a:lnTo>
                    <a:lnTo>
                      <a:pt x="299" y="10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4"/>
                    </a:lnTo>
                    <a:lnTo>
                      <a:pt x="308" y="95"/>
                    </a:lnTo>
                    <a:lnTo>
                      <a:pt x="308" y="96"/>
                    </a:lnTo>
                    <a:lnTo>
                      <a:pt x="308" y="98"/>
                    </a:lnTo>
                    <a:moveTo>
                      <a:pt x="329" y="91"/>
                    </a:moveTo>
                    <a:lnTo>
                      <a:pt x="321" y="91"/>
                    </a:lnTo>
                    <a:lnTo>
                      <a:pt x="319" y="90"/>
                    </a:lnTo>
                    <a:lnTo>
                      <a:pt x="317" y="90"/>
                    </a:lnTo>
                    <a:lnTo>
                      <a:pt x="313" y="87"/>
                    </a:lnTo>
                    <a:lnTo>
                      <a:pt x="316" y="85"/>
                    </a:lnTo>
                    <a:lnTo>
                      <a:pt x="320" y="83"/>
                    </a:lnTo>
                    <a:lnTo>
                      <a:pt x="333" y="85"/>
                    </a:lnTo>
                    <a:lnTo>
                      <a:pt x="334" y="91"/>
                    </a:lnTo>
                    <a:lnTo>
                      <a:pt x="329" y="91"/>
                    </a:lnTo>
                    <a:moveTo>
                      <a:pt x="515" y="85"/>
                    </a:moveTo>
                    <a:lnTo>
                      <a:pt x="527" y="92"/>
                    </a:lnTo>
                    <a:lnTo>
                      <a:pt x="527" y="94"/>
                    </a:lnTo>
                    <a:lnTo>
                      <a:pt x="524" y="98"/>
                    </a:lnTo>
                    <a:lnTo>
                      <a:pt x="525" y="106"/>
                    </a:lnTo>
                    <a:lnTo>
                      <a:pt x="523" y="112"/>
                    </a:lnTo>
                    <a:lnTo>
                      <a:pt x="522" y="115"/>
                    </a:lnTo>
                    <a:lnTo>
                      <a:pt x="520" y="127"/>
                    </a:lnTo>
                    <a:lnTo>
                      <a:pt x="525" y="129"/>
                    </a:lnTo>
                    <a:lnTo>
                      <a:pt x="525" y="134"/>
                    </a:lnTo>
                    <a:lnTo>
                      <a:pt x="527" y="136"/>
                    </a:lnTo>
                    <a:lnTo>
                      <a:pt x="529" y="137"/>
                    </a:lnTo>
                    <a:lnTo>
                      <a:pt x="537" y="138"/>
                    </a:lnTo>
                    <a:lnTo>
                      <a:pt x="528" y="141"/>
                    </a:lnTo>
                    <a:lnTo>
                      <a:pt x="525" y="141"/>
                    </a:lnTo>
                    <a:lnTo>
                      <a:pt x="518" y="151"/>
                    </a:lnTo>
                    <a:lnTo>
                      <a:pt x="518" y="155"/>
                    </a:lnTo>
                    <a:lnTo>
                      <a:pt x="519" y="168"/>
                    </a:lnTo>
                    <a:lnTo>
                      <a:pt x="519" y="178"/>
                    </a:lnTo>
                    <a:lnTo>
                      <a:pt x="519" y="179"/>
                    </a:lnTo>
                    <a:lnTo>
                      <a:pt x="519" y="180"/>
                    </a:lnTo>
                    <a:lnTo>
                      <a:pt x="514" y="188"/>
                    </a:lnTo>
                    <a:lnTo>
                      <a:pt x="506" y="193"/>
                    </a:lnTo>
                    <a:lnTo>
                      <a:pt x="478" y="201"/>
                    </a:lnTo>
                    <a:lnTo>
                      <a:pt x="476" y="200"/>
                    </a:lnTo>
                    <a:lnTo>
                      <a:pt x="470" y="199"/>
                    </a:lnTo>
                    <a:lnTo>
                      <a:pt x="450" y="210"/>
                    </a:lnTo>
                    <a:lnTo>
                      <a:pt x="473" y="247"/>
                    </a:lnTo>
                    <a:lnTo>
                      <a:pt x="474" y="250"/>
                    </a:lnTo>
                    <a:lnTo>
                      <a:pt x="476" y="250"/>
                    </a:lnTo>
                    <a:lnTo>
                      <a:pt x="481" y="250"/>
                    </a:lnTo>
                    <a:lnTo>
                      <a:pt x="484" y="250"/>
                    </a:lnTo>
                    <a:lnTo>
                      <a:pt x="486" y="255"/>
                    </a:lnTo>
                    <a:lnTo>
                      <a:pt x="480" y="264"/>
                    </a:lnTo>
                    <a:lnTo>
                      <a:pt x="478" y="271"/>
                    </a:lnTo>
                    <a:lnTo>
                      <a:pt x="478" y="273"/>
                    </a:lnTo>
                    <a:lnTo>
                      <a:pt x="476" y="288"/>
                    </a:lnTo>
                    <a:lnTo>
                      <a:pt x="459" y="301"/>
                    </a:lnTo>
                    <a:lnTo>
                      <a:pt x="443" y="305"/>
                    </a:lnTo>
                    <a:lnTo>
                      <a:pt x="438" y="298"/>
                    </a:lnTo>
                    <a:lnTo>
                      <a:pt x="418" y="297"/>
                    </a:lnTo>
                    <a:lnTo>
                      <a:pt x="409" y="295"/>
                    </a:lnTo>
                    <a:lnTo>
                      <a:pt x="376" y="295"/>
                    </a:lnTo>
                    <a:lnTo>
                      <a:pt x="353" y="302"/>
                    </a:lnTo>
                    <a:lnTo>
                      <a:pt x="346" y="310"/>
                    </a:lnTo>
                    <a:lnTo>
                      <a:pt x="342" y="314"/>
                    </a:lnTo>
                    <a:lnTo>
                      <a:pt x="342" y="315"/>
                    </a:lnTo>
                    <a:lnTo>
                      <a:pt x="337" y="320"/>
                    </a:lnTo>
                    <a:lnTo>
                      <a:pt x="337" y="322"/>
                    </a:lnTo>
                    <a:lnTo>
                      <a:pt x="321" y="339"/>
                    </a:lnTo>
                    <a:lnTo>
                      <a:pt x="306" y="340"/>
                    </a:lnTo>
                    <a:lnTo>
                      <a:pt x="302" y="333"/>
                    </a:lnTo>
                    <a:lnTo>
                      <a:pt x="291" y="333"/>
                    </a:lnTo>
                    <a:lnTo>
                      <a:pt x="286" y="337"/>
                    </a:lnTo>
                    <a:lnTo>
                      <a:pt x="282" y="340"/>
                    </a:lnTo>
                    <a:lnTo>
                      <a:pt x="278" y="343"/>
                    </a:lnTo>
                    <a:lnTo>
                      <a:pt x="270" y="348"/>
                    </a:lnTo>
                    <a:lnTo>
                      <a:pt x="275" y="358"/>
                    </a:lnTo>
                    <a:lnTo>
                      <a:pt x="269" y="363"/>
                    </a:lnTo>
                    <a:lnTo>
                      <a:pt x="261" y="354"/>
                    </a:lnTo>
                    <a:lnTo>
                      <a:pt x="248" y="354"/>
                    </a:lnTo>
                    <a:lnTo>
                      <a:pt x="245" y="362"/>
                    </a:lnTo>
                    <a:lnTo>
                      <a:pt x="237" y="367"/>
                    </a:lnTo>
                    <a:lnTo>
                      <a:pt x="237" y="371"/>
                    </a:lnTo>
                    <a:lnTo>
                      <a:pt x="237" y="375"/>
                    </a:lnTo>
                    <a:lnTo>
                      <a:pt x="224" y="370"/>
                    </a:lnTo>
                    <a:lnTo>
                      <a:pt x="224" y="366"/>
                    </a:lnTo>
                    <a:lnTo>
                      <a:pt x="215" y="371"/>
                    </a:lnTo>
                    <a:lnTo>
                      <a:pt x="203" y="370"/>
                    </a:lnTo>
                    <a:lnTo>
                      <a:pt x="199" y="377"/>
                    </a:lnTo>
                    <a:lnTo>
                      <a:pt x="188" y="374"/>
                    </a:lnTo>
                    <a:lnTo>
                      <a:pt x="173" y="379"/>
                    </a:lnTo>
                    <a:lnTo>
                      <a:pt x="168" y="377"/>
                    </a:lnTo>
                    <a:lnTo>
                      <a:pt x="163" y="367"/>
                    </a:lnTo>
                    <a:lnTo>
                      <a:pt x="160" y="361"/>
                    </a:lnTo>
                    <a:lnTo>
                      <a:pt x="158" y="354"/>
                    </a:lnTo>
                    <a:lnTo>
                      <a:pt x="154" y="348"/>
                    </a:lnTo>
                    <a:lnTo>
                      <a:pt x="148" y="352"/>
                    </a:lnTo>
                    <a:lnTo>
                      <a:pt x="138" y="350"/>
                    </a:lnTo>
                    <a:lnTo>
                      <a:pt x="133" y="354"/>
                    </a:lnTo>
                    <a:lnTo>
                      <a:pt x="133" y="360"/>
                    </a:lnTo>
                    <a:lnTo>
                      <a:pt x="122" y="358"/>
                    </a:lnTo>
                    <a:lnTo>
                      <a:pt x="120" y="366"/>
                    </a:lnTo>
                    <a:lnTo>
                      <a:pt x="117" y="367"/>
                    </a:lnTo>
                    <a:lnTo>
                      <a:pt x="108" y="371"/>
                    </a:lnTo>
                    <a:lnTo>
                      <a:pt x="105" y="369"/>
                    </a:lnTo>
                    <a:lnTo>
                      <a:pt x="99" y="362"/>
                    </a:lnTo>
                    <a:lnTo>
                      <a:pt x="100" y="361"/>
                    </a:lnTo>
                    <a:lnTo>
                      <a:pt x="103" y="358"/>
                    </a:lnTo>
                    <a:lnTo>
                      <a:pt x="93" y="356"/>
                    </a:lnTo>
                    <a:lnTo>
                      <a:pt x="87" y="361"/>
                    </a:lnTo>
                    <a:lnTo>
                      <a:pt x="86" y="361"/>
                    </a:lnTo>
                    <a:lnTo>
                      <a:pt x="87" y="362"/>
                    </a:lnTo>
                    <a:lnTo>
                      <a:pt x="87" y="365"/>
                    </a:lnTo>
                    <a:lnTo>
                      <a:pt x="86" y="365"/>
                    </a:lnTo>
                    <a:lnTo>
                      <a:pt x="84" y="365"/>
                    </a:lnTo>
                    <a:lnTo>
                      <a:pt x="72" y="367"/>
                    </a:lnTo>
                    <a:lnTo>
                      <a:pt x="71" y="365"/>
                    </a:lnTo>
                    <a:lnTo>
                      <a:pt x="67" y="360"/>
                    </a:lnTo>
                    <a:lnTo>
                      <a:pt x="66" y="357"/>
                    </a:lnTo>
                    <a:lnTo>
                      <a:pt x="45" y="361"/>
                    </a:lnTo>
                    <a:lnTo>
                      <a:pt x="36" y="356"/>
                    </a:lnTo>
                    <a:lnTo>
                      <a:pt x="32" y="358"/>
                    </a:lnTo>
                    <a:lnTo>
                      <a:pt x="12" y="357"/>
                    </a:lnTo>
                    <a:lnTo>
                      <a:pt x="8" y="354"/>
                    </a:lnTo>
                    <a:lnTo>
                      <a:pt x="4" y="350"/>
                    </a:lnTo>
                    <a:lnTo>
                      <a:pt x="0" y="353"/>
                    </a:lnTo>
                    <a:lnTo>
                      <a:pt x="7" y="346"/>
                    </a:lnTo>
                    <a:lnTo>
                      <a:pt x="10" y="345"/>
                    </a:lnTo>
                    <a:lnTo>
                      <a:pt x="10" y="339"/>
                    </a:lnTo>
                    <a:lnTo>
                      <a:pt x="12" y="336"/>
                    </a:lnTo>
                    <a:lnTo>
                      <a:pt x="14" y="336"/>
                    </a:lnTo>
                    <a:lnTo>
                      <a:pt x="14" y="328"/>
                    </a:lnTo>
                    <a:lnTo>
                      <a:pt x="18" y="329"/>
                    </a:lnTo>
                    <a:lnTo>
                      <a:pt x="23" y="331"/>
                    </a:lnTo>
                    <a:lnTo>
                      <a:pt x="23" y="327"/>
                    </a:lnTo>
                    <a:lnTo>
                      <a:pt x="20" y="324"/>
                    </a:lnTo>
                    <a:lnTo>
                      <a:pt x="19" y="322"/>
                    </a:lnTo>
                    <a:lnTo>
                      <a:pt x="8" y="316"/>
                    </a:lnTo>
                    <a:lnTo>
                      <a:pt x="3" y="311"/>
                    </a:lnTo>
                    <a:lnTo>
                      <a:pt x="12" y="297"/>
                    </a:lnTo>
                    <a:lnTo>
                      <a:pt x="19" y="298"/>
                    </a:lnTo>
                    <a:lnTo>
                      <a:pt x="24" y="306"/>
                    </a:lnTo>
                    <a:lnTo>
                      <a:pt x="32" y="306"/>
                    </a:lnTo>
                    <a:lnTo>
                      <a:pt x="33" y="306"/>
                    </a:lnTo>
                    <a:lnTo>
                      <a:pt x="33" y="314"/>
                    </a:lnTo>
                    <a:lnTo>
                      <a:pt x="35" y="322"/>
                    </a:lnTo>
                    <a:lnTo>
                      <a:pt x="38" y="328"/>
                    </a:lnTo>
                    <a:lnTo>
                      <a:pt x="42" y="327"/>
                    </a:lnTo>
                    <a:lnTo>
                      <a:pt x="41" y="318"/>
                    </a:lnTo>
                    <a:lnTo>
                      <a:pt x="40" y="311"/>
                    </a:lnTo>
                    <a:lnTo>
                      <a:pt x="40" y="306"/>
                    </a:lnTo>
                    <a:lnTo>
                      <a:pt x="49" y="305"/>
                    </a:lnTo>
                    <a:lnTo>
                      <a:pt x="59" y="303"/>
                    </a:lnTo>
                    <a:lnTo>
                      <a:pt x="63" y="305"/>
                    </a:lnTo>
                    <a:lnTo>
                      <a:pt x="66" y="312"/>
                    </a:lnTo>
                    <a:lnTo>
                      <a:pt x="65" y="320"/>
                    </a:lnTo>
                    <a:lnTo>
                      <a:pt x="62" y="327"/>
                    </a:lnTo>
                    <a:lnTo>
                      <a:pt x="57" y="337"/>
                    </a:lnTo>
                    <a:lnTo>
                      <a:pt x="53" y="341"/>
                    </a:lnTo>
                    <a:lnTo>
                      <a:pt x="49" y="348"/>
                    </a:lnTo>
                    <a:lnTo>
                      <a:pt x="50" y="349"/>
                    </a:lnTo>
                    <a:lnTo>
                      <a:pt x="54" y="352"/>
                    </a:lnTo>
                    <a:lnTo>
                      <a:pt x="61" y="344"/>
                    </a:lnTo>
                    <a:lnTo>
                      <a:pt x="71" y="328"/>
                    </a:lnTo>
                    <a:lnTo>
                      <a:pt x="75" y="322"/>
                    </a:lnTo>
                    <a:lnTo>
                      <a:pt x="79" y="324"/>
                    </a:lnTo>
                    <a:lnTo>
                      <a:pt x="83" y="332"/>
                    </a:lnTo>
                    <a:lnTo>
                      <a:pt x="79" y="341"/>
                    </a:lnTo>
                    <a:lnTo>
                      <a:pt x="86" y="340"/>
                    </a:lnTo>
                    <a:lnTo>
                      <a:pt x="90" y="339"/>
                    </a:lnTo>
                    <a:lnTo>
                      <a:pt x="91" y="337"/>
                    </a:lnTo>
                    <a:lnTo>
                      <a:pt x="99" y="340"/>
                    </a:lnTo>
                    <a:lnTo>
                      <a:pt x="104" y="343"/>
                    </a:lnTo>
                    <a:lnTo>
                      <a:pt x="109" y="344"/>
                    </a:lnTo>
                    <a:lnTo>
                      <a:pt x="110" y="344"/>
                    </a:lnTo>
                    <a:lnTo>
                      <a:pt x="112" y="340"/>
                    </a:lnTo>
                    <a:lnTo>
                      <a:pt x="104" y="336"/>
                    </a:lnTo>
                    <a:lnTo>
                      <a:pt x="93" y="331"/>
                    </a:lnTo>
                    <a:lnTo>
                      <a:pt x="87" y="324"/>
                    </a:lnTo>
                    <a:lnTo>
                      <a:pt x="87" y="323"/>
                    </a:lnTo>
                    <a:lnTo>
                      <a:pt x="84" y="318"/>
                    </a:lnTo>
                    <a:lnTo>
                      <a:pt x="83" y="315"/>
                    </a:lnTo>
                    <a:lnTo>
                      <a:pt x="79" y="311"/>
                    </a:lnTo>
                    <a:lnTo>
                      <a:pt x="76" y="307"/>
                    </a:lnTo>
                    <a:lnTo>
                      <a:pt x="75" y="305"/>
                    </a:lnTo>
                    <a:lnTo>
                      <a:pt x="75" y="302"/>
                    </a:lnTo>
                    <a:lnTo>
                      <a:pt x="75" y="301"/>
                    </a:lnTo>
                    <a:lnTo>
                      <a:pt x="75" y="299"/>
                    </a:lnTo>
                    <a:lnTo>
                      <a:pt x="86" y="306"/>
                    </a:lnTo>
                    <a:lnTo>
                      <a:pt x="87" y="306"/>
                    </a:lnTo>
                    <a:lnTo>
                      <a:pt x="92" y="307"/>
                    </a:lnTo>
                    <a:lnTo>
                      <a:pt x="93" y="305"/>
                    </a:lnTo>
                    <a:lnTo>
                      <a:pt x="92" y="303"/>
                    </a:lnTo>
                    <a:lnTo>
                      <a:pt x="90" y="302"/>
                    </a:lnTo>
                    <a:lnTo>
                      <a:pt x="83" y="299"/>
                    </a:lnTo>
                    <a:lnTo>
                      <a:pt x="79" y="291"/>
                    </a:lnTo>
                    <a:lnTo>
                      <a:pt x="75" y="289"/>
                    </a:lnTo>
                    <a:lnTo>
                      <a:pt x="86" y="281"/>
                    </a:lnTo>
                    <a:lnTo>
                      <a:pt x="109" y="267"/>
                    </a:lnTo>
                    <a:lnTo>
                      <a:pt x="122" y="264"/>
                    </a:lnTo>
                    <a:lnTo>
                      <a:pt x="125" y="264"/>
                    </a:lnTo>
                    <a:lnTo>
                      <a:pt x="126" y="264"/>
                    </a:lnTo>
                    <a:lnTo>
                      <a:pt x="126" y="265"/>
                    </a:lnTo>
                    <a:lnTo>
                      <a:pt x="131" y="281"/>
                    </a:lnTo>
                    <a:lnTo>
                      <a:pt x="131" y="291"/>
                    </a:lnTo>
                    <a:lnTo>
                      <a:pt x="134" y="298"/>
                    </a:lnTo>
                    <a:lnTo>
                      <a:pt x="137" y="303"/>
                    </a:lnTo>
                    <a:lnTo>
                      <a:pt x="138" y="306"/>
                    </a:lnTo>
                    <a:lnTo>
                      <a:pt x="139" y="312"/>
                    </a:lnTo>
                    <a:lnTo>
                      <a:pt x="141" y="316"/>
                    </a:lnTo>
                    <a:lnTo>
                      <a:pt x="146" y="325"/>
                    </a:lnTo>
                    <a:lnTo>
                      <a:pt x="142" y="331"/>
                    </a:lnTo>
                    <a:lnTo>
                      <a:pt x="138" y="335"/>
                    </a:lnTo>
                    <a:lnTo>
                      <a:pt x="144" y="335"/>
                    </a:lnTo>
                    <a:lnTo>
                      <a:pt x="147" y="332"/>
                    </a:lnTo>
                    <a:lnTo>
                      <a:pt x="151" y="332"/>
                    </a:lnTo>
                    <a:lnTo>
                      <a:pt x="151" y="325"/>
                    </a:lnTo>
                    <a:lnTo>
                      <a:pt x="146" y="314"/>
                    </a:lnTo>
                    <a:lnTo>
                      <a:pt x="148" y="314"/>
                    </a:lnTo>
                    <a:lnTo>
                      <a:pt x="155" y="312"/>
                    </a:lnTo>
                    <a:lnTo>
                      <a:pt x="152" y="310"/>
                    </a:lnTo>
                    <a:lnTo>
                      <a:pt x="144" y="308"/>
                    </a:lnTo>
                    <a:lnTo>
                      <a:pt x="143" y="297"/>
                    </a:lnTo>
                    <a:lnTo>
                      <a:pt x="141" y="286"/>
                    </a:lnTo>
                    <a:lnTo>
                      <a:pt x="138" y="276"/>
                    </a:lnTo>
                    <a:lnTo>
                      <a:pt x="138" y="273"/>
                    </a:lnTo>
                    <a:lnTo>
                      <a:pt x="133" y="267"/>
                    </a:lnTo>
                    <a:lnTo>
                      <a:pt x="134" y="260"/>
                    </a:lnTo>
                    <a:lnTo>
                      <a:pt x="143" y="257"/>
                    </a:lnTo>
                    <a:lnTo>
                      <a:pt x="152" y="261"/>
                    </a:lnTo>
                    <a:lnTo>
                      <a:pt x="152" y="267"/>
                    </a:lnTo>
                    <a:lnTo>
                      <a:pt x="152" y="271"/>
                    </a:lnTo>
                    <a:lnTo>
                      <a:pt x="154" y="271"/>
                    </a:lnTo>
                    <a:lnTo>
                      <a:pt x="155" y="271"/>
                    </a:lnTo>
                    <a:lnTo>
                      <a:pt x="156" y="269"/>
                    </a:lnTo>
                    <a:lnTo>
                      <a:pt x="156" y="264"/>
                    </a:lnTo>
                    <a:lnTo>
                      <a:pt x="156" y="260"/>
                    </a:lnTo>
                    <a:lnTo>
                      <a:pt x="155" y="255"/>
                    </a:lnTo>
                    <a:lnTo>
                      <a:pt x="169" y="251"/>
                    </a:lnTo>
                    <a:lnTo>
                      <a:pt x="175" y="251"/>
                    </a:lnTo>
                    <a:lnTo>
                      <a:pt x="177" y="256"/>
                    </a:lnTo>
                    <a:lnTo>
                      <a:pt x="185" y="257"/>
                    </a:lnTo>
                    <a:lnTo>
                      <a:pt x="190" y="257"/>
                    </a:lnTo>
                    <a:lnTo>
                      <a:pt x="190" y="260"/>
                    </a:lnTo>
                    <a:lnTo>
                      <a:pt x="192" y="271"/>
                    </a:lnTo>
                    <a:lnTo>
                      <a:pt x="193" y="273"/>
                    </a:lnTo>
                    <a:lnTo>
                      <a:pt x="196" y="280"/>
                    </a:lnTo>
                    <a:lnTo>
                      <a:pt x="197" y="286"/>
                    </a:lnTo>
                    <a:lnTo>
                      <a:pt x="198" y="293"/>
                    </a:lnTo>
                    <a:lnTo>
                      <a:pt x="205" y="297"/>
                    </a:lnTo>
                    <a:lnTo>
                      <a:pt x="201" y="312"/>
                    </a:lnTo>
                    <a:lnTo>
                      <a:pt x="199" y="325"/>
                    </a:lnTo>
                    <a:lnTo>
                      <a:pt x="192" y="335"/>
                    </a:lnTo>
                    <a:lnTo>
                      <a:pt x="186" y="340"/>
                    </a:lnTo>
                    <a:lnTo>
                      <a:pt x="180" y="345"/>
                    </a:lnTo>
                    <a:lnTo>
                      <a:pt x="181" y="346"/>
                    </a:lnTo>
                    <a:lnTo>
                      <a:pt x="184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6" y="346"/>
                    </a:lnTo>
                    <a:lnTo>
                      <a:pt x="198" y="350"/>
                    </a:lnTo>
                    <a:lnTo>
                      <a:pt x="205" y="353"/>
                    </a:lnTo>
                    <a:lnTo>
                      <a:pt x="207" y="350"/>
                    </a:lnTo>
                    <a:lnTo>
                      <a:pt x="209" y="349"/>
                    </a:lnTo>
                    <a:lnTo>
                      <a:pt x="214" y="345"/>
                    </a:lnTo>
                    <a:lnTo>
                      <a:pt x="218" y="349"/>
                    </a:lnTo>
                    <a:lnTo>
                      <a:pt x="219" y="349"/>
                    </a:lnTo>
                    <a:lnTo>
                      <a:pt x="222" y="352"/>
                    </a:lnTo>
                    <a:lnTo>
                      <a:pt x="222" y="350"/>
                    </a:lnTo>
                    <a:lnTo>
                      <a:pt x="223" y="349"/>
                    </a:lnTo>
                    <a:lnTo>
                      <a:pt x="226" y="346"/>
                    </a:lnTo>
                    <a:lnTo>
                      <a:pt x="219" y="340"/>
                    </a:lnTo>
                    <a:lnTo>
                      <a:pt x="218" y="340"/>
                    </a:lnTo>
                    <a:lnTo>
                      <a:pt x="211" y="340"/>
                    </a:lnTo>
                    <a:lnTo>
                      <a:pt x="206" y="345"/>
                    </a:lnTo>
                    <a:lnTo>
                      <a:pt x="201" y="344"/>
                    </a:lnTo>
                    <a:lnTo>
                      <a:pt x="194" y="340"/>
                    </a:lnTo>
                    <a:lnTo>
                      <a:pt x="199" y="335"/>
                    </a:lnTo>
                    <a:lnTo>
                      <a:pt x="206" y="329"/>
                    </a:lnTo>
                    <a:lnTo>
                      <a:pt x="207" y="324"/>
                    </a:lnTo>
                    <a:lnTo>
                      <a:pt x="207" y="323"/>
                    </a:lnTo>
                    <a:lnTo>
                      <a:pt x="207" y="314"/>
                    </a:lnTo>
                    <a:lnTo>
                      <a:pt x="210" y="302"/>
                    </a:lnTo>
                    <a:lnTo>
                      <a:pt x="210" y="299"/>
                    </a:lnTo>
                    <a:lnTo>
                      <a:pt x="218" y="301"/>
                    </a:lnTo>
                    <a:lnTo>
                      <a:pt x="222" y="305"/>
                    </a:lnTo>
                    <a:lnTo>
                      <a:pt x="223" y="306"/>
                    </a:lnTo>
                    <a:lnTo>
                      <a:pt x="231" y="308"/>
                    </a:lnTo>
                    <a:lnTo>
                      <a:pt x="237" y="303"/>
                    </a:lnTo>
                    <a:lnTo>
                      <a:pt x="243" y="306"/>
                    </a:lnTo>
                    <a:lnTo>
                      <a:pt x="248" y="311"/>
                    </a:lnTo>
                    <a:lnTo>
                      <a:pt x="253" y="319"/>
                    </a:lnTo>
                    <a:lnTo>
                      <a:pt x="256" y="314"/>
                    </a:lnTo>
                    <a:lnTo>
                      <a:pt x="256" y="312"/>
                    </a:lnTo>
                    <a:lnTo>
                      <a:pt x="256" y="311"/>
                    </a:lnTo>
                    <a:lnTo>
                      <a:pt x="252" y="306"/>
                    </a:lnTo>
                    <a:lnTo>
                      <a:pt x="247" y="298"/>
                    </a:lnTo>
                    <a:lnTo>
                      <a:pt x="245" y="297"/>
                    </a:lnTo>
                    <a:lnTo>
                      <a:pt x="244" y="297"/>
                    </a:lnTo>
                    <a:lnTo>
                      <a:pt x="232" y="298"/>
                    </a:lnTo>
                    <a:lnTo>
                      <a:pt x="231" y="298"/>
                    </a:lnTo>
                    <a:lnTo>
                      <a:pt x="226" y="298"/>
                    </a:lnTo>
                    <a:lnTo>
                      <a:pt x="222" y="297"/>
                    </a:lnTo>
                    <a:lnTo>
                      <a:pt x="216" y="294"/>
                    </a:lnTo>
                    <a:lnTo>
                      <a:pt x="205" y="289"/>
                    </a:lnTo>
                    <a:lnTo>
                      <a:pt x="205" y="286"/>
                    </a:lnTo>
                    <a:lnTo>
                      <a:pt x="203" y="281"/>
                    </a:lnTo>
                    <a:lnTo>
                      <a:pt x="202" y="276"/>
                    </a:lnTo>
                    <a:lnTo>
                      <a:pt x="206" y="273"/>
                    </a:lnTo>
                    <a:lnTo>
                      <a:pt x="202" y="269"/>
                    </a:lnTo>
                    <a:lnTo>
                      <a:pt x="202" y="267"/>
                    </a:lnTo>
                    <a:lnTo>
                      <a:pt x="203" y="259"/>
                    </a:lnTo>
                    <a:lnTo>
                      <a:pt x="201" y="256"/>
                    </a:lnTo>
                    <a:lnTo>
                      <a:pt x="196" y="252"/>
                    </a:lnTo>
                    <a:lnTo>
                      <a:pt x="192" y="247"/>
                    </a:lnTo>
                    <a:lnTo>
                      <a:pt x="184" y="246"/>
                    </a:lnTo>
                    <a:lnTo>
                      <a:pt x="182" y="243"/>
                    </a:lnTo>
                    <a:lnTo>
                      <a:pt x="175" y="240"/>
                    </a:lnTo>
                    <a:lnTo>
                      <a:pt x="172" y="240"/>
                    </a:lnTo>
                    <a:lnTo>
                      <a:pt x="155" y="248"/>
                    </a:lnTo>
                    <a:lnTo>
                      <a:pt x="152" y="250"/>
                    </a:lnTo>
                    <a:lnTo>
                      <a:pt x="147" y="250"/>
                    </a:lnTo>
                    <a:lnTo>
                      <a:pt x="146" y="250"/>
                    </a:lnTo>
                    <a:lnTo>
                      <a:pt x="133" y="251"/>
                    </a:lnTo>
                    <a:lnTo>
                      <a:pt x="133" y="250"/>
                    </a:lnTo>
                    <a:lnTo>
                      <a:pt x="131" y="247"/>
                    </a:lnTo>
                    <a:lnTo>
                      <a:pt x="129" y="240"/>
                    </a:lnTo>
                    <a:lnTo>
                      <a:pt x="116" y="239"/>
                    </a:lnTo>
                    <a:lnTo>
                      <a:pt x="109" y="239"/>
                    </a:lnTo>
                    <a:lnTo>
                      <a:pt x="107" y="238"/>
                    </a:lnTo>
                    <a:lnTo>
                      <a:pt x="95" y="236"/>
                    </a:lnTo>
                    <a:lnTo>
                      <a:pt x="99" y="233"/>
                    </a:lnTo>
                    <a:lnTo>
                      <a:pt x="112" y="233"/>
                    </a:lnTo>
                    <a:lnTo>
                      <a:pt x="126" y="236"/>
                    </a:lnTo>
                    <a:lnTo>
                      <a:pt x="131" y="235"/>
                    </a:lnTo>
                    <a:lnTo>
                      <a:pt x="141" y="233"/>
                    </a:lnTo>
                    <a:lnTo>
                      <a:pt x="142" y="233"/>
                    </a:lnTo>
                    <a:lnTo>
                      <a:pt x="147" y="233"/>
                    </a:lnTo>
                    <a:lnTo>
                      <a:pt x="159" y="235"/>
                    </a:lnTo>
                    <a:lnTo>
                      <a:pt x="164" y="238"/>
                    </a:lnTo>
                    <a:lnTo>
                      <a:pt x="175" y="236"/>
                    </a:lnTo>
                    <a:lnTo>
                      <a:pt x="167" y="231"/>
                    </a:lnTo>
                    <a:lnTo>
                      <a:pt x="159" y="229"/>
                    </a:lnTo>
                    <a:lnTo>
                      <a:pt x="151" y="226"/>
                    </a:lnTo>
                    <a:lnTo>
                      <a:pt x="150" y="226"/>
                    </a:lnTo>
                    <a:lnTo>
                      <a:pt x="152" y="226"/>
                    </a:lnTo>
                    <a:lnTo>
                      <a:pt x="162" y="223"/>
                    </a:lnTo>
                    <a:lnTo>
                      <a:pt x="160" y="222"/>
                    </a:lnTo>
                    <a:lnTo>
                      <a:pt x="159" y="221"/>
                    </a:lnTo>
                    <a:lnTo>
                      <a:pt x="148" y="219"/>
                    </a:lnTo>
                    <a:lnTo>
                      <a:pt x="142" y="222"/>
                    </a:lnTo>
                    <a:lnTo>
                      <a:pt x="120" y="221"/>
                    </a:lnTo>
                    <a:lnTo>
                      <a:pt x="122" y="213"/>
                    </a:lnTo>
                    <a:lnTo>
                      <a:pt x="122" y="208"/>
                    </a:lnTo>
                    <a:lnTo>
                      <a:pt x="127" y="204"/>
                    </a:lnTo>
                    <a:lnTo>
                      <a:pt x="135" y="200"/>
                    </a:lnTo>
                    <a:lnTo>
                      <a:pt x="144" y="202"/>
                    </a:lnTo>
                    <a:lnTo>
                      <a:pt x="146" y="205"/>
                    </a:lnTo>
                    <a:lnTo>
                      <a:pt x="147" y="206"/>
                    </a:lnTo>
                    <a:lnTo>
                      <a:pt x="151" y="202"/>
                    </a:lnTo>
                    <a:lnTo>
                      <a:pt x="160" y="201"/>
                    </a:lnTo>
                    <a:lnTo>
                      <a:pt x="160" y="202"/>
                    </a:lnTo>
                    <a:lnTo>
                      <a:pt x="162" y="204"/>
                    </a:lnTo>
                    <a:lnTo>
                      <a:pt x="162" y="206"/>
                    </a:lnTo>
                    <a:lnTo>
                      <a:pt x="163" y="208"/>
                    </a:lnTo>
                    <a:lnTo>
                      <a:pt x="164" y="210"/>
                    </a:lnTo>
                    <a:lnTo>
                      <a:pt x="167" y="214"/>
                    </a:lnTo>
                    <a:lnTo>
                      <a:pt x="168" y="208"/>
                    </a:lnTo>
                    <a:lnTo>
                      <a:pt x="169" y="202"/>
                    </a:lnTo>
                    <a:lnTo>
                      <a:pt x="169" y="200"/>
                    </a:lnTo>
                    <a:lnTo>
                      <a:pt x="177" y="199"/>
                    </a:lnTo>
                    <a:lnTo>
                      <a:pt x="180" y="199"/>
                    </a:lnTo>
                    <a:lnTo>
                      <a:pt x="190" y="197"/>
                    </a:lnTo>
                    <a:lnTo>
                      <a:pt x="196" y="204"/>
                    </a:lnTo>
                    <a:lnTo>
                      <a:pt x="197" y="208"/>
                    </a:lnTo>
                    <a:lnTo>
                      <a:pt x="197" y="209"/>
                    </a:lnTo>
                    <a:lnTo>
                      <a:pt x="198" y="210"/>
                    </a:lnTo>
                    <a:lnTo>
                      <a:pt x="201" y="217"/>
                    </a:lnTo>
                    <a:lnTo>
                      <a:pt x="205" y="212"/>
                    </a:lnTo>
                    <a:lnTo>
                      <a:pt x="207" y="204"/>
                    </a:lnTo>
                    <a:lnTo>
                      <a:pt x="206" y="202"/>
                    </a:lnTo>
                    <a:lnTo>
                      <a:pt x="206" y="200"/>
                    </a:lnTo>
                    <a:lnTo>
                      <a:pt x="207" y="200"/>
                    </a:lnTo>
                    <a:lnTo>
                      <a:pt x="223" y="200"/>
                    </a:lnTo>
                    <a:lnTo>
                      <a:pt x="226" y="201"/>
                    </a:lnTo>
                    <a:lnTo>
                      <a:pt x="227" y="201"/>
                    </a:lnTo>
                    <a:lnTo>
                      <a:pt x="227" y="208"/>
                    </a:lnTo>
                    <a:lnTo>
                      <a:pt x="227" y="210"/>
                    </a:lnTo>
                    <a:lnTo>
                      <a:pt x="227" y="213"/>
                    </a:lnTo>
                    <a:lnTo>
                      <a:pt x="224" y="219"/>
                    </a:lnTo>
                    <a:lnTo>
                      <a:pt x="224" y="225"/>
                    </a:lnTo>
                    <a:lnTo>
                      <a:pt x="226" y="234"/>
                    </a:lnTo>
                    <a:lnTo>
                      <a:pt x="230" y="234"/>
                    </a:lnTo>
                    <a:lnTo>
                      <a:pt x="231" y="223"/>
                    </a:lnTo>
                    <a:lnTo>
                      <a:pt x="231" y="213"/>
                    </a:lnTo>
                    <a:lnTo>
                      <a:pt x="234" y="208"/>
                    </a:lnTo>
                    <a:lnTo>
                      <a:pt x="240" y="212"/>
                    </a:lnTo>
                    <a:lnTo>
                      <a:pt x="248" y="216"/>
                    </a:lnTo>
                    <a:lnTo>
                      <a:pt x="253" y="217"/>
                    </a:lnTo>
                    <a:lnTo>
                      <a:pt x="258" y="221"/>
                    </a:lnTo>
                    <a:lnTo>
                      <a:pt x="261" y="226"/>
                    </a:lnTo>
                    <a:lnTo>
                      <a:pt x="262" y="230"/>
                    </a:lnTo>
                    <a:lnTo>
                      <a:pt x="264" y="231"/>
                    </a:lnTo>
                    <a:lnTo>
                      <a:pt x="266" y="234"/>
                    </a:lnTo>
                    <a:lnTo>
                      <a:pt x="268" y="235"/>
                    </a:lnTo>
                    <a:lnTo>
                      <a:pt x="273" y="239"/>
                    </a:lnTo>
                    <a:lnTo>
                      <a:pt x="274" y="244"/>
                    </a:lnTo>
                    <a:lnTo>
                      <a:pt x="275" y="246"/>
                    </a:lnTo>
                    <a:lnTo>
                      <a:pt x="281" y="242"/>
                    </a:lnTo>
                    <a:lnTo>
                      <a:pt x="291" y="238"/>
                    </a:lnTo>
                    <a:lnTo>
                      <a:pt x="292" y="238"/>
                    </a:lnTo>
                    <a:lnTo>
                      <a:pt x="296" y="238"/>
                    </a:lnTo>
                    <a:lnTo>
                      <a:pt x="296" y="235"/>
                    </a:lnTo>
                    <a:lnTo>
                      <a:pt x="296" y="233"/>
                    </a:lnTo>
                    <a:lnTo>
                      <a:pt x="309" y="234"/>
                    </a:lnTo>
                    <a:lnTo>
                      <a:pt x="306" y="230"/>
                    </a:lnTo>
                    <a:lnTo>
                      <a:pt x="303" y="227"/>
                    </a:lnTo>
                    <a:lnTo>
                      <a:pt x="294" y="227"/>
                    </a:lnTo>
                    <a:lnTo>
                      <a:pt x="292" y="227"/>
                    </a:lnTo>
                    <a:lnTo>
                      <a:pt x="288" y="230"/>
                    </a:lnTo>
                    <a:lnTo>
                      <a:pt x="286" y="230"/>
                    </a:lnTo>
                    <a:lnTo>
                      <a:pt x="283" y="231"/>
                    </a:lnTo>
                    <a:lnTo>
                      <a:pt x="282" y="231"/>
                    </a:lnTo>
                    <a:lnTo>
                      <a:pt x="277" y="231"/>
                    </a:lnTo>
                    <a:lnTo>
                      <a:pt x="270" y="226"/>
                    </a:lnTo>
                    <a:lnTo>
                      <a:pt x="268" y="219"/>
                    </a:lnTo>
                    <a:lnTo>
                      <a:pt x="266" y="219"/>
                    </a:lnTo>
                    <a:lnTo>
                      <a:pt x="264" y="213"/>
                    </a:lnTo>
                    <a:lnTo>
                      <a:pt x="271" y="212"/>
                    </a:lnTo>
                    <a:lnTo>
                      <a:pt x="273" y="213"/>
                    </a:lnTo>
                    <a:lnTo>
                      <a:pt x="281" y="222"/>
                    </a:lnTo>
                    <a:lnTo>
                      <a:pt x="282" y="217"/>
                    </a:lnTo>
                    <a:lnTo>
                      <a:pt x="282" y="216"/>
                    </a:lnTo>
                    <a:lnTo>
                      <a:pt x="281" y="213"/>
                    </a:lnTo>
                    <a:lnTo>
                      <a:pt x="279" y="213"/>
                    </a:lnTo>
                    <a:lnTo>
                      <a:pt x="278" y="209"/>
                    </a:lnTo>
                    <a:lnTo>
                      <a:pt x="278" y="208"/>
                    </a:lnTo>
                    <a:lnTo>
                      <a:pt x="278" y="205"/>
                    </a:lnTo>
                    <a:lnTo>
                      <a:pt x="285" y="201"/>
                    </a:lnTo>
                    <a:lnTo>
                      <a:pt x="306" y="195"/>
                    </a:lnTo>
                    <a:lnTo>
                      <a:pt x="307" y="195"/>
                    </a:lnTo>
                    <a:lnTo>
                      <a:pt x="323" y="192"/>
                    </a:lnTo>
                    <a:lnTo>
                      <a:pt x="330" y="195"/>
                    </a:lnTo>
                    <a:lnTo>
                      <a:pt x="336" y="189"/>
                    </a:lnTo>
                    <a:lnTo>
                      <a:pt x="336" y="191"/>
                    </a:lnTo>
                    <a:lnTo>
                      <a:pt x="340" y="197"/>
                    </a:lnTo>
                    <a:lnTo>
                      <a:pt x="346" y="204"/>
                    </a:lnTo>
                    <a:lnTo>
                      <a:pt x="349" y="205"/>
                    </a:lnTo>
                    <a:lnTo>
                      <a:pt x="353" y="206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0" y="195"/>
                    </a:lnTo>
                    <a:lnTo>
                      <a:pt x="350" y="193"/>
                    </a:lnTo>
                    <a:lnTo>
                      <a:pt x="345" y="192"/>
                    </a:lnTo>
                    <a:lnTo>
                      <a:pt x="341" y="187"/>
                    </a:lnTo>
                    <a:lnTo>
                      <a:pt x="346" y="185"/>
                    </a:lnTo>
                    <a:lnTo>
                      <a:pt x="346" y="184"/>
                    </a:lnTo>
                    <a:lnTo>
                      <a:pt x="346" y="181"/>
                    </a:lnTo>
                    <a:lnTo>
                      <a:pt x="338" y="181"/>
                    </a:lnTo>
                    <a:lnTo>
                      <a:pt x="328" y="183"/>
                    </a:lnTo>
                    <a:lnTo>
                      <a:pt x="317" y="184"/>
                    </a:lnTo>
                    <a:lnTo>
                      <a:pt x="304" y="189"/>
                    </a:lnTo>
                    <a:lnTo>
                      <a:pt x="299" y="189"/>
                    </a:lnTo>
                    <a:lnTo>
                      <a:pt x="290" y="192"/>
                    </a:lnTo>
                    <a:lnTo>
                      <a:pt x="279" y="195"/>
                    </a:lnTo>
                    <a:lnTo>
                      <a:pt x="273" y="196"/>
                    </a:lnTo>
                    <a:lnTo>
                      <a:pt x="271" y="196"/>
                    </a:lnTo>
                    <a:lnTo>
                      <a:pt x="268" y="195"/>
                    </a:lnTo>
                    <a:lnTo>
                      <a:pt x="265" y="195"/>
                    </a:lnTo>
                    <a:lnTo>
                      <a:pt x="260" y="193"/>
                    </a:lnTo>
                    <a:lnTo>
                      <a:pt x="269" y="189"/>
                    </a:lnTo>
                    <a:lnTo>
                      <a:pt x="268" y="187"/>
                    </a:lnTo>
                    <a:lnTo>
                      <a:pt x="266" y="184"/>
                    </a:lnTo>
                    <a:lnTo>
                      <a:pt x="266" y="183"/>
                    </a:lnTo>
                    <a:lnTo>
                      <a:pt x="282" y="180"/>
                    </a:lnTo>
                    <a:lnTo>
                      <a:pt x="306" y="175"/>
                    </a:lnTo>
                    <a:lnTo>
                      <a:pt x="298" y="171"/>
                    </a:lnTo>
                    <a:lnTo>
                      <a:pt x="279" y="174"/>
                    </a:lnTo>
                    <a:lnTo>
                      <a:pt x="268" y="176"/>
                    </a:lnTo>
                    <a:lnTo>
                      <a:pt x="257" y="176"/>
                    </a:lnTo>
                    <a:lnTo>
                      <a:pt x="248" y="178"/>
                    </a:lnTo>
                    <a:lnTo>
                      <a:pt x="247" y="178"/>
                    </a:lnTo>
                    <a:lnTo>
                      <a:pt x="237" y="179"/>
                    </a:lnTo>
                    <a:lnTo>
                      <a:pt x="230" y="179"/>
                    </a:lnTo>
                    <a:lnTo>
                      <a:pt x="220" y="179"/>
                    </a:lnTo>
                    <a:lnTo>
                      <a:pt x="220" y="174"/>
                    </a:lnTo>
                    <a:lnTo>
                      <a:pt x="220" y="171"/>
                    </a:lnTo>
                    <a:lnTo>
                      <a:pt x="220" y="166"/>
                    </a:lnTo>
                    <a:lnTo>
                      <a:pt x="222" y="163"/>
                    </a:lnTo>
                    <a:lnTo>
                      <a:pt x="224" y="157"/>
                    </a:lnTo>
                    <a:lnTo>
                      <a:pt x="231" y="158"/>
                    </a:lnTo>
                    <a:lnTo>
                      <a:pt x="235" y="158"/>
                    </a:lnTo>
                    <a:lnTo>
                      <a:pt x="237" y="159"/>
                    </a:lnTo>
                    <a:lnTo>
                      <a:pt x="243" y="159"/>
                    </a:lnTo>
                    <a:lnTo>
                      <a:pt x="244" y="155"/>
                    </a:lnTo>
                    <a:lnTo>
                      <a:pt x="244" y="150"/>
                    </a:lnTo>
                    <a:lnTo>
                      <a:pt x="236" y="149"/>
                    </a:lnTo>
                    <a:lnTo>
                      <a:pt x="228" y="151"/>
                    </a:lnTo>
                    <a:lnTo>
                      <a:pt x="222" y="151"/>
                    </a:lnTo>
                    <a:lnTo>
                      <a:pt x="223" y="141"/>
                    </a:lnTo>
                    <a:lnTo>
                      <a:pt x="218" y="136"/>
                    </a:lnTo>
                    <a:lnTo>
                      <a:pt x="215" y="134"/>
                    </a:lnTo>
                    <a:lnTo>
                      <a:pt x="211" y="130"/>
                    </a:lnTo>
                    <a:lnTo>
                      <a:pt x="235" y="116"/>
                    </a:lnTo>
                    <a:lnTo>
                      <a:pt x="245" y="111"/>
                    </a:lnTo>
                    <a:lnTo>
                      <a:pt x="256" y="111"/>
                    </a:lnTo>
                    <a:lnTo>
                      <a:pt x="260" y="111"/>
                    </a:lnTo>
                    <a:lnTo>
                      <a:pt x="260" y="112"/>
                    </a:lnTo>
                    <a:lnTo>
                      <a:pt x="264" y="117"/>
                    </a:lnTo>
                    <a:lnTo>
                      <a:pt x="265" y="120"/>
                    </a:lnTo>
                    <a:lnTo>
                      <a:pt x="270" y="128"/>
                    </a:lnTo>
                    <a:lnTo>
                      <a:pt x="271" y="129"/>
                    </a:lnTo>
                    <a:lnTo>
                      <a:pt x="274" y="134"/>
                    </a:lnTo>
                    <a:lnTo>
                      <a:pt x="275" y="137"/>
                    </a:lnTo>
                    <a:lnTo>
                      <a:pt x="277" y="140"/>
                    </a:lnTo>
                    <a:lnTo>
                      <a:pt x="287" y="141"/>
                    </a:lnTo>
                    <a:lnTo>
                      <a:pt x="294" y="136"/>
                    </a:lnTo>
                    <a:lnTo>
                      <a:pt x="296" y="134"/>
                    </a:lnTo>
                    <a:lnTo>
                      <a:pt x="308" y="127"/>
                    </a:lnTo>
                    <a:lnTo>
                      <a:pt x="312" y="127"/>
                    </a:lnTo>
                    <a:lnTo>
                      <a:pt x="317" y="129"/>
                    </a:lnTo>
                    <a:lnTo>
                      <a:pt x="320" y="130"/>
                    </a:lnTo>
                    <a:lnTo>
                      <a:pt x="315" y="134"/>
                    </a:lnTo>
                    <a:lnTo>
                      <a:pt x="309" y="138"/>
                    </a:lnTo>
                    <a:lnTo>
                      <a:pt x="307" y="142"/>
                    </a:lnTo>
                    <a:lnTo>
                      <a:pt x="306" y="145"/>
                    </a:lnTo>
                    <a:lnTo>
                      <a:pt x="308" y="145"/>
                    </a:lnTo>
                    <a:lnTo>
                      <a:pt x="325" y="134"/>
                    </a:lnTo>
                    <a:lnTo>
                      <a:pt x="326" y="133"/>
                    </a:lnTo>
                    <a:lnTo>
                      <a:pt x="340" y="130"/>
                    </a:lnTo>
                    <a:lnTo>
                      <a:pt x="343" y="130"/>
                    </a:lnTo>
                    <a:lnTo>
                      <a:pt x="350" y="132"/>
                    </a:lnTo>
                    <a:lnTo>
                      <a:pt x="351" y="134"/>
                    </a:lnTo>
                    <a:lnTo>
                      <a:pt x="358" y="144"/>
                    </a:lnTo>
                    <a:lnTo>
                      <a:pt x="355" y="153"/>
                    </a:lnTo>
                    <a:lnTo>
                      <a:pt x="355" y="157"/>
                    </a:lnTo>
                    <a:lnTo>
                      <a:pt x="357" y="164"/>
                    </a:lnTo>
                    <a:lnTo>
                      <a:pt x="357" y="168"/>
                    </a:lnTo>
                    <a:lnTo>
                      <a:pt x="363" y="176"/>
                    </a:lnTo>
                    <a:lnTo>
                      <a:pt x="367" y="179"/>
                    </a:lnTo>
                    <a:lnTo>
                      <a:pt x="376" y="185"/>
                    </a:lnTo>
                    <a:lnTo>
                      <a:pt x="378" y="187"/>
                    </a:lnTo>
                    <a:lnTo>
                      <a:pt x="384" y="195"/>
                    </a:lnTo>
                    <a:lnTo>
                      <a:pt x="396" y="205"/>
                    </a:lnTo>
                    <a:lnTo>
                      <a:pt x="400" y="213"/>
                    </a:lnTo>
                    <a:lnTo>
                      <a:pt x="404" y="217"/>
                    </a:lnTo>
                    <a:lnTo>
                      <a:pt x="405" y="212"/>
                    </a:lnTo>
                    <a:lnTo>
                      <a:pt x="405" y="202"/>
                    </a:lnTo>
                    <a:lnTo>
                      <a:pt x="404" y="201"/>
                    </a:lnTo>
                    <a:lnTo>
                      <a:pt x="398" y="195"/>
                    </a:lnTo>
                    <a:lnTo>
                      <a:pt x="396" y="193"/>
                    </a:lnTo>
                    <a:lnTo>
                      <a:pt x="392" y="189"/>
                    </a:lnTo>
                    <a:lnTo>
                      <a:pt x="383" y="181"/>
                    </a:lnTo>
                    <a:lnTo>
                      <a:pt x="381" y="179"/>
                    </a:lnTo>
                    <a:lnTo>
                      <a:pt x="380" y="176"/>
                    </a:lnTo>
                    <a:lnTo>
                      <a:pt x="372" y="174"/>
                    </a:lnTo>
                    <a:lnTo>
                      <a:pt x="364" y="166"/>
                    </a:lnTo>
                    <a:lnTo>
                      <a:pt x="362" y="157"/>
                    </a:lnTo>
                    <a:lnTo>
                      <a:pt x="367" y="147"/>
                    </a:lnTo>
                    <a:lnTo>
                      <a:pt x="362" y="141"/>
                    </a:lnTo>
                    <a:lnTo>
                      <a:pt x="360" y="134"/>
                    </a:lnTo>
                    <a:lnTo>
                      <a:pt x="359" y="133"/>
                    </a:lnTo>
                    <a:lnTo>
                      <a:pt x="359" y="132"/>
                    </a:lnTo>
                    <a:lnTo>
                      <a:pt x="357" y="129"/>
                    </a:lnTo>
                    <a:lnTo>
                      <a:pt x="353" y="125"/>
                    </a:lnTo>
                    <a:lnTo>
                      <a:pt x="346" y="116"/>
                    </a:lnTo>
                    <a:lnTo>
                      <a:pt x="340" y="123"/>
                    </a:lnTo>
                    <a:lnTo>
                      <a:pt x="333" y="123"/>
                    </a:lnTo>
                    <a:lnTo>
                      <a:pt x="333" y="121"/>
                    </a:lnTo>
                    <a:lnTo>
                      <a:pt x="336" y="112"/>
                    </a:lnTo>
                    <a:lnTo>
                      <a:pt x="338" y="112"/>
                    </a:lnTo>
                    <a:lnTo>
                      <a:pt x="345" y="109"/>
                    </a:lnTo>
                    <a:lnTo>
                      <a:pt x="347" y="99"/>
                    </a:lnTo>
                    <a:lnTo>
                      <a:pt x="360" y="95"/>
                    </a:lnTo>
                    <a:lnTo>
                      <a:pt x="363" y="106"/>
                    </a:lnTo>
                    <a:lnTo>
                      <a:pt x="363" y="111"/>
                    </a:lnTo>
                    <a:lnTo>
                      <a:pt x="363" y="115"/>
                    </a:lnTo>
                    <a:lnTo>
                      <a:pt x="371" y="123"/>
                    </a:lnTo>
                    <a:lnTo>
                      <a:pt x="376" y="127"/>
                    </a:lnTo>
                    <a:lnTo>
                      <a:pt x="375" y="132"/>
                    </a:lnTo>
                    <a:lnTo>
                      <a:pt x="380" y="130"/>
                    </a:lnTo>
                    <a:lnTo>
                      <a:pt x="383" y="134"/>
                    </a:lnTo>
                    <a:lnTo>
                      <a:pt x="383" y="136"/>
                    </a:lnTo>
                    <a:lnTo>
                      <a:pt x="381" y="141"/>
                    </a:lnTo>
                    <a:lnTo>
                      <a:pt x="380" y="142"/>
                    </a:lnTo>
                    <a:lnTo>
                      <a:pt x="381" y="146"/>
                    </a:lnTo>
                    <a:lnTo>
                      <a:pt x="383" y="151"/>
                    </a:lnTo>
                    <a:lnTo>
                      <a:pt x="378" y="159"/>
                    </a:lnTo>
                    <a:lnTo>
                      <a:pt x="385" y="162"/>
                    </a:lnTo>
                    <a:lnTo>
                      <a:pt x="391" y="163"/>
                    </a:lnTo>
                    <a:lnTo>
                      <a:pt x="400" y="171"/>
                    </a:lnTo>
                    <a:lnTo>
                      <a:pt x="402" y="171"/>
                    </a:lnTo>
                    <a:lnTo>
                      <a:pt x="396" y="159"/>
                    </a:lnTo>
                    <a:lnTo>
                      <a:pt x="398" y="157"/>
                    </a:lnTo>
                    <a:lnTo>
                      <a:pt x="405" y="163"/>
                    </a:lnTo>
                    <a:lnTo>
                      <a:pt x="412" y="167"/>
                    </a:lnTo>
                    <a:lnTo>
                      <a:pt x="415" y="174"/>
                    </a:lnTo>
                    <a:lnTo>
                      <a:pt x="419" y="178"/>
                    </a:lnTo>
                    <a:lnTo>
                      <a:pt x="421" y="178"/>
                    </a:lnTo>
                    <a:lnTo>
                      <a:pt x="425" y="171"/>
                    </a:lnTo>
                    <a:lnTo>
                      <a:pt x="419" y="168"/>
                    </a:lnTo>
                    <a:lnTo>
                      <a:pt x="419" y="163"/>
                    </a:lnTo>
                    <a:lnTo>
                      <a:pt x="417" y="158"/>
                    </a:lnTo>
                    <a:lnTo>
                      <a:pt x="410" y="159"/>
                    </a:lnTo>
                    <a:lnTo>
                      <a:pt x="405" y="153"/>
                    </a:lnTo>
                    <a:lnTo>
                      <a:pt x="400" y="147"/>
                    </a:lnTo>
                    <a:lnTo>
                      <a:pt x="398" y="142"/>
                    </a:lnTo>
                    <a:lnTo>
                      <a:pt x="404" y="142"/>
                    </a:lnTo>
                    <a:lnTo>
                      <a:pt x="408" y="142"/>
                    </a:lnTo>
                    <a:lnTo>
                      <a:pt x="415" y="141"/>
                    </a:lnTo>
                    <a:lnTo>
                      <a:pt x="418" y="140"/>
                    </a:lnTo>
                    <a:lnTo>
                      <a:pt x="419" y="138"/>
                    </a:lnTo>
                    <a:lnTo>
                      <a:pt x="422" y="137"/>
                    </a:lnTo>
                    <a:lnTo>
                      <a:pt x="423" y="134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15" y="132"/>
                    </a:lnTo>
                    <a:lnTo>
                      <a:pt x="410" y="134"/>
                    </a:lnTo>
                    <a:lnTo>
                      <a:pt x="409" y="134"/>
                    </a:lnTo>
                    <a:lnTo>
                      <a:pt x="404" y="134"/>
                    </a:lnTo>
                    <a:lnTo>
                      <a:pt x="404" y="130"/>
                    </a:lnTo>
                    <a:lnTo>
                      <a:pt x="418" y="125"/>
                    </a:lnTo>
                    <a:lnTo>
                      <a:pt x="417" y="124"/>
                    </a:lnTo>
                    <a:lnTo>
                      <a:pt x="414" y="124"/>
                    </a:lnTo>
                    <a:lnTo>
                      <a:pt x="412" y="121"/>
                    </a:lnTo>
                    <a:lnTo>
                      <a:pt x="406" y="123"/>
                    </a:lnTo>
                    <a:lnTo>
                      <a:pt x="405" y="124"/>
                    </a:lnTo>
                    <a:lnTo>
                      <a:pt x="404" y="124"/>
                    </a:lnTo>
                    <a:lnTo>
                      <a:pt x="392" y="132"/>
                    </a:lnTo>
                    <a:lnTo>
                      <a:pt x="387" y="129"/>
                    </a:lnTo>
                    <a:lnTo>
                      <a:pt x="391" y="125"/>
                    </a:lnTo>
                    <a:lnTo>
                      <a:pt x="391" y="121"/>
                    </a:lnTo>
                    <a:lnTo>
                      <a:pt x="383" y="123"/>
                    </a:lnTo>
                    <a:lnTo>
                      <a:pt x="380" y="120"/>
                    </a:lnTo>
                    <a:lnTo>
                      <a:pt x="378" y="117"/>
                    </a:lnTo>
                    <a:lnTo>
                      <a:pt x="375" y="115"/>
                    </a:lnTo>
                    <a:lnTo>
                      <a:pt x="374" y="113"/>
                    </a:lnTo>
                    <a:lnTo>
                      <a:pt x="374" y="108"/>
                    </a:lnTo>
                    <a:lnTo>
                      <a:pt x="375" y="106"/>
                    </a:lnTo>
                    <a:lnTo>
                      <a:pt x="374" y="106"/>
                    </a:lnTo>
                    <a:lnTo>
                      <a:pt x="370" y="98"/>
                    </a:lnTo>
                    <a:lnTo>
                      <a:pt x="368" y="91"/>
                    </a:lnTo>
                    <a:lnTo>
                      <a:pt x="375" y="92"/>
                    </a:lnTo>
                    <a:lnTo>
                      <a:pt x="383" y="99"/>
                    </a:lnTo>
                    <a:lnTo>
                      <a:pt x="383" y="94"/>
                    </a:lnTo>
                    <a:lnTo>
                      <a:pt x="381" y="89"/>
                    </a:lnTo>
                    <a:lnTo>
                      <a:pt x="389" y="89"/>
                    </a:lnTo>
                    <a:lnTo>
                      <a:pt x="391" y="87"/>
                    </a:lnTo>
                    <a:lnTo>
                      <a:pt x="393" y="90"/>
                    </a:lnTo>
                    <a:lnTo>
                      <a:pt x="396" y="91"/>
                    </a:lnTo>
                    <a:lnTo>
                      <a:pt x="404" y="92"/>
                    </a:lnTo>
                    <a:lnTo>
                      <a:pt x="409" y="92"/>
                    </a:lnTo>
                    <a:lnTo>
                      <a:pt x="412" y="95"/>
                    </a:lnTo>
                    <a:lnTo>
                      <a:pt x="419" y="102"/>
                    </a:lnTo>
                    <a:lnTo>
                      <a:pt x="423" y="99"/>
                    </a:lnTo>
                    <a:lnTo>
                      <a:pt x="421" y="92"/>
                    </a:lnTo>
                    <a:lnTo>
                      <a:pt x="419" y="90"/>
                    </a:lnTo>
                    <a:lnTo>
                      <a:pt x="418" y="89"/>
                    </a:lnTo>
                    <a:lnTo>
                      <a:pt x="426" y="86"/>
                    </a:lnTo>
                    <a:lnTo>
                      <a:pt x="440" y="85"/>
                    </a:lnTo>
                    <a:lnTo>
                      <a:pt x="444" y="85"/>
                    </a:lnTo>
                    <a:lnTo>
                      <a:pt x="446" y="86"/>
                    </a:lnTo>
                    <a:lnTo>
                      <a:pt x="447" y="89"/>
                    </a:lnTo>
                    <a:lnTo>
                      <a:pt x="450" y="92"/>
                    </a:lnTo>
                    <a:lnTo>
                      <a:pt x="447" y="99"/>
                    </a:lnTo>
                    <a:lnTo>
                      <a:pt x="460" y="103"/>
                    </a:lnTo>
                    <a:lnTo>
                      <a:pt x="467" y="99"/>
                    </a:lnTo>
                    <a:lnTo>
                      <a:pt x="468" y="104"/>
                    </a:lnTo>
                    <a:lnTo>
                      <a:pt x="473" y="100"/>
                    </a:lnTo>
                    <a:lnTo>
                      <a:pt x="474" y="103"/>
                    </a:lnTo>
                    <a:lnTo>
                      <a:pt x="476" y="103"/>
                    </a:lnTo>
                    <a:lnTo>
                      <a:pt x="476" y="100"/>
                    </a:lnTo>
                    <a:lnTo>
                      <a:pt x="477" y="100"/>
                    </a:lnTo>
                    <a:lnTo>
                      <a:pt x="477" y="99"/>
                    </a:lnTo>
                    <a:lnTo>
                      <a:pt x="482" y="102"/>
                    </a:lnTo>
                    <a:lnTo>
                      <a:pt x="485" y="102"/>
                    </a:lnTo>
                    <a:lnTo>
                      <a:pt x="493" y="100"/>
                    </a:lnTo>
                    <a:lnTo>
                      <a:pt x="489" y="91"/>
                    </a:lnTo>
                    <a:lnTo>
                      <a:pt x="498" y="83"/>
                    </a:lnTo>
                    <a:lnTo>
                      <a:pt x="499" y="83"/>
                    </a:lnTo>
                    <a:lnTo>
                      <a:pt x="501" y="83"/>
                    </a:lnTo>
                    <a:lnTo>
                      <a:pt x="507" y="86"/>
                    </a:lnTo>
                    <a:lnTo>
                      <a:pt x="515" y="82"/>
                    </a:lnTo>
                    <a:lnTo>
                      <a:pt x="515" y="85"/>
                    </a:lnTo>
                    <a:moveTo>
                      <a:pt x="364" y="64"/>
                    </a:moveTo>
                    <a:lnTo>
                      <a:pt x="367" y="70"/>
                    </a:lnTo>
                    <a:lnTo>
                      <a:pt x="376" y="65"/>
                    </a:lnTo>
                    <a:lnTo>
                      <a:pt x="381" y="75"/>
                    </a:lnTo>
                    <a:lnTo>
                      <a:pt x="385" y="81"/>
                    </a:lnTo>
                    <a:lnTo>
                      <a:pt x="372" y="83"/>
                    </a:lnTo>
                    <a:lnTo>
                      <a:pt x="364" y="86"/>
                    </a:lnTo>
                    <a:lnTo>
                      <a:pt x="360" y="85"/>
                    </a:lnTo>
                    <a:lnTo>
                      <a:pt x="354" y="83"/>
                    </a:lnTo>
                    <a:lnTo>
                      <a:pt x="347" y="82"/>
                    </a:lnTo>
                    <a:lnTo>
                      <a:pt x="346" y="81"/>
                    </a:lnTo>
                    <a:lnTo>
                      <a:pt x="342" y="73"/>
                    </a:lnTo>
                    <a:lnTo>
                      <a:pt x="362" y="65"/>
                    </a:lnTo>
                    <a:lnTo>
                      <a:pt x="364" y="64"/>
                    </a:lnTo>
                    <a:moveTo>
                      <a:pt x="417" y="79"/>
                    </a:moveTo>
                    <a:lnTo>
                      <a:pt x="398" y="86"/>
                    </a:lnTo>
                    <a:lnTo>
                      <a:pt x="389" y="81"/>
                    </a:lnTo>
                    <a:lnTo>
                      <a:pt x="389" y="78"/>
                    </a:lnTo>
                    <a:lnTo>
                      <a:pt x="389" y="75"/>
                    </a:lnTo>
                    <a:lnTo>
                      <a:pt x="384" y="66"/>
                    </a:lnTo>
                    <a:lnTo>
                      <a:pt x="387" y="57"/>
                    </a:lnTo>
                    <a:lnTo>
                      <a:pt x="406" y="57"/>
                    </a:lnTo>
                    <a:lnTo>
                      <a:pt x="408" y="60"/>
                    </a:lnTo>
                    <a:lnTo>
                      <a:pt x="410" y="69"/>
                    </a:lnTo>
                    <a:lnTo>
                      <a:pt x="415" y="70"/>
                    </a:lnTo>
                    <a:lnTo>
                      <a:pt x="417" y="72"/>
                    </a:lnTo>
                    <a:lnTo>
                      <a:pt x="417" y="79"/>
                    </a:lnTo>
                    <a:moveTo>
                      <a:pt x="434" y="40"/>
                    </a:moveTo>
                    <a:lnTo>
                      <a:pt x="422" y="43"/>
                    </a:lnTo>
                    <a:lnTo>
                      <a:pt x="414" y="39"/>
                    </a:lnTo>
                    <a:lnTo>
                      <a:pt x="410" y="36"/>
                    </a:lnTo>
                    <a:lnTo>
                      <a:pt x="413" y="31"/>
                    </a:lnTo>
                    <a:lnTo>
                      <a:pt x="415" y="28"/>
                    </a:lnTo>
                    <a:lnTo>
                      <a:pt x="417" y="26"/>
                    </a:lnTo>
                    <a:lnTo>
                      <a:pt x="423" y="26"/>
                    </a:lnTo>
                    <a:lnTo>
                      <a:pt x="430" y="26"/>
                    </a:lnTo>
                    <a:lnTo>
                      <a:pt x="434" y="40"/>
                    </a:lnTo>
                    <a:moveTo>
                      <a:pt x="455" y="77"/>
                    </a:moveTo>
                    <a:lnTo>
                      <a:pt x="426" y="78"/>
                    </a:lnTo>
                    <a:lnTo>
                      <a:pt x="425" y="75"/>
                    </a:lnTo>
                    <a:lnTo>
                      <a:pt x="423" y="72"/>
                    </a:lnTo>
                    <a:lnTo>
                      <a:pt x="422" y="65"/>
                    </a:lnTo>
                    <a:lnTo>
                      <a:pt x="415" y="55"/>
                    </a:lnTo>
                    <a:lnTo>
                      <a:pt x="422" y="52"/>
                    </a:lnTo>
                    <a:lnTo>
                      <a:pt x="427" y="51"/>
                    </a:lnTo>
                    <a:lnTo>
                      <a:pt x="438" y="47"/>
                    </a:lnTo>
                    <a:lnTo>
                      <a:pt x="456" y="40"/>
                    </a:lnTo>
                    <a:lnTo>
                      <a:pt x="453" y="37"/>
                    </a:lnTo>
                    <a:lnTo>
                      <a:pt x="452" y="37"/>
                    </a:lnTo>
                    <a:lnTo>
                      <a:pt x="442" y="37"/>
                    </a:lnTo>
                    <a:lnTo>
                      <a:pt x="438" y="27"/>
                    </a:lnTo>
                    <a:lnTo>
                      <a:pt x="438" y="22"/>
                    </a:lnTo>
                    <a:lnTo>
                      <a:pt x="438" y="20"/>
                    </a:lnTo>
                    <a:lnTo>
                      <a:pt x="447" y="20"/>
                    </a:lnTo>
                    <a:lnTo>
                      <a:pt x="450" y="19"/>
                    </a:lnTo>
                    <a:lnTo>
                      <a:pt x="452" y="31"/>
                    </a:lnTo>
                    <a:lnTo>
                      <a:pt x="452" y="34"/>
                    </a:lnTo>
                    <a:lnTo>
                      <a:pt x="455" y="35"/>
                    </a:lnTo>
                    <a:lnTo>
                      <a:pt x="460" y="35"/>
                    </a:lnTo>
                    <a:lnTo>
                      <a:pt x="463" y="40"/>
                    </a:lnTo>
                    <a:lnTo>
                      <a:pt x="463" y="41"/>
                    </a:lnTo>
                    <a:lnTo>
                      <a:pt x="459" y="55"/>
                    </a:lnTo>
                    <a:lnTo>
                      <a:pt x="457" y="56"/>
                    </a:lnTo>
                    <a:lnTo>
                      <a:pt x="452" y="62"/>
                    </a:lnTo>
                    <a:lnTo>
                      <a:pt x="456" y="75"/>
                    </a:lnTo>
                    <a:lnTo>
                      <a:pt x="455" y="77"/>
                    </a:lnTo>
                    <a:moveTo>
                      <a:pt x="380" y="28"/>
                    </a:moveTo>
                    <a:lnTo>
                      <a:pt x="368" y="37"/>
                    </a:lnTo>
                    <a:lnTo>
                      <a:pt x="354" y="35"/>
                    </a:lnTo>
                    <a:lnTo>
                      <a:pt x="349" y="27"/>
                    </a:lnTo>
                    <a:lnTo>
                      <a:pt x="333" y="20"/>
                    </a:lnTo>
                    <a:lnTo>
                      <a:pt x="332" y="20"/>
                    </a:lnTo>
                    <a:lnTo>
                      <a:pt x="337" y="9"/>
                    </a:lnTo>
                    <a:lnTo>
                      <a:pt x="345" y="5"/>
                    </a:lnTo>
                    <a:lnTo>
                      <a:pt x="374" y="0"/>
                    </a:lnTo>
                    <a:lnTo>
                      <a:pt x="380" y="2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6" name="Freeform 39"/>
              <p:cNvSpPr>
                <a:spLocks noEditPoints="1"/>
              </p:cNvSpPr>
              <p:nvPr/>
            </p:nvSpPr>
            <p:spPr bwMode="auto">
              <a:xfrm>
                <a:off x="2065" y="2263"/>
                <a:ext cx="459" cy="574"/>
              </a:xfrm>
              <a:custGeom>
                <a:avLst/>
                <a:gdLst>
                  <a:gd name="T0" fmla="*/ 193 w 459"/>
                  <a:gd name="T1" fmla="*/ 256 h 574"/>
                  <a:gd name="T2" fmla="*/ 178 w 459"/>
                  <a:gd name="T3" fmla="*/ 291 h 574"/>
                  <a:gd name="T4" fmla="*/ 208 w 459"/>
                  <a:gd name="T5" fmla="*/ 288 h 574"/>
                  <a:gd name="T6" fmla="*/ 213 w 459"/>
                  <a:gd name="T7" fmla="*/ 283 h 574"/>
                  <a:gd name="T8" fmla="*/ 242 w 459"/>
                  <a:gd name="T9" fmla="*/ 262 h 574"/>
                  <a:gd name="T10" fmla="*/ 274 w 459"/>
                  <a:gd name="T11" fmla="*/ 264 h 574"/>
                  <a:gd name="T12" fmla="*/ 301 w 459"/>
                  <a:gd name="T13" fmla="*/ 291 h 574"/>
                  <a:gd name="T14" fmla="*/ 426 w 459"/>
                  <a:gd name="T15" fmla="*/ 338 h 574"/>
                  <a:gd name="T16" fmla="*/ 451 w 459"/>
                  <a:gd name="T17" fmla="*/ 368 h 574"/>
                  <a:gd name="T18" fmla="*/ 441 w 459"/>
                  <a:gd name="T19" fmla="*/ 417 h 574"/>
                  <a:gd name="T20" fmla="*/ 441 w 459"/>
                  <a:gd name="T21" fmla="*/ 474 h 574"/>
                  <a:gd name="T22" fmla="*/ 438 w 459"/>
                  <a:gd name="T23" fmla="*/ 506 h 574"/>
                  <a:gd name="T24" fmla="*/ 455 w 459"/>
                  <a:gd name="T25" fmla="*/ 565 h 574"/>
                  <a:gd name="T26" fmla="*/ 396 w 459"/>
                  <a:gd name="T27" fmla="*/ 552 h 574"/>
                  <a:gd name="T28" fmla="*/ 362 w 459"/>
                  <a:gd name="T29" fmla="*/ 535 h 574"/>
                  <a:gd name="T30" fmla="*/ 335 w 459"/>
                  <a:gd name="T31" fmla="*/ 499 h 574"/>
                  <a:gd name="T32" fmla="*/ 298 w 459"/>
                  <a:gd name="T33" fmla="*/ 463 h 574"/>
                  <a:gd name="T34" fmla="*/ 202 w 459"/>
                  <a:gd name="T35" fmla="*/ 459 h 574"/>
                  <a:gd name="T36" fmla="*/ 171 w 459"/>
                  <a:gd name="T37" fmla="*/ 545 h 574"/>
                  <a:gd name="T38" fmla="*/ 123 w 459"/>
                  <a:gd name="T39" fmla="*/ 563 h 574"/>
                  <a:gd name="T40" fmla="*/ 81 w 459"/>
                  <a:gd name="T41" fmla="*/ 518 h 574"/>
                  <a:gd name="T42" fmla="*/ 81 w 459"/>
                  <a:gd name="T43" fmla="*/ 480 h 574"/>
                  <a:gd name="T44" fmla="*/ 111 w 459"/>
                  <a:gd name="T45" fmla="*/ 423 h 574"/>
                  <a:gd name="T46" fmla="*/ 130 w 459"/>
                  <a:gd name="T47" fmla="*/ 371 h 574"/>
                  <a:gd name="T48" fmla="*/ 127 w 459"/>
                  <a:gd name="T49" fmla="*/ 345 h 574"/>
                  <a:gd name="T50" fmla="*/ 120 w 459"/>
                  <a:gd name="T51" fmla="*/ 315 h 574"/>
                  <a:gd name="T52" fmla="*/ 98 w 459"/>
                  <a:gd name="T53" fmla="*/ 330 h 574"/>
                  <a:gd name="T54" fmla="*/ 79 w 459"/>
                  <a:gd name="T55" fmla="*/ 333 h 574"/>
                  <a:gd name="T56" fmla="*/ 51 w 459"/>
                  <a:gd name="T57" fmla="*/ 316 h 574"/>
                  <a:gd name="T58" fmla="*/ 61 w 459"/>
                  <a:gd name="T59" fmla="*/ 305 h 574"/>
                  <a:gd name="T60" fmla="*/ 57 w 459"/>
                  <a:gd name="T61" fmla="*/ 264 h 574"/>
                  <a:gd name="T62" fmla="*/ 77 w 459"/>
                  <a:gd name="T63" fmla="*/ 254 h 574"/>
                  <a:gd name="T64" fmla="*/ 96 w 459"/>
                  <a:gd name="T65" fmla="*/ 257 h 574"/>
                  <a:gd name="T66" fmla="*/ 98 w 459"/>
                  <a:gd name="T67" fmla="*/ 285 h 574"/>
                  <a:gd name="T68" fmla="*/ 136 w 459"/>
                  <a:gd name="T69" fmla="*/ 266 h 574"/>
                  <a:gd name="T70" fmla="*/ 112 w 459"/>
                  <a:gd name="T71" fmla="*/ 252 h 574"/>
                  <a:gd name="T72" fmla="*/ 120 w 459"/>
                  <a:gd name="T73" fmla="*/ 240 h 574"/>
                  <a:gd name="T74" fmla="*/ 113 w 459"/>
                  <a:gd name="T75" fmla="*/ 233 h 574"/>
                  <a:gd name="T76" fmla="*/ 150 w 459"/>
                  <a:gd name="T77" fmla="*/ 213 h 574"/>
                  <a:gd name="T78" fmla="*/ 83 w 459"/>
                  <a:gd name="T79" fmla="*/ 195 h 574"/>
                  <a:gd name="T80" fmla="*/ 45 w 459"/>
                  <a:gd name="T81" fmla="*/ 237 h 574"/>
                  <a:gd name="T82" fmla="*/ 45 w 459"/>
                  <a:gd name="T83" fmla="*/ 210 h 574"/>
                  <a:gd name="T84" fmla="*/ 70 w 459"/>
                  <a:gd name="T85" fmla="*/ 180 h 574"/>
                  <a:gd name="T86" fmla="*/ 72 w 459"/>
                  <a:gd name="T87" fmla="*/ 165 h 574"/>
                  <a:gd name="T88" fmla="*/ 302 w 459"/>
                  <a:gd name="T89" fmla="*/ 28 h 574"/>
                  <a:gd name="T90" fmla="*/ 315 w 459"/>
                  <a:gd name="T91" fmla="*/ 88 h 574"/>
                  <a:gd name="T92" fmla="*/ 294 w 459"/>
                  <a:gd name="T93" fmla="*/ 133 h 574"/>
                  <a:gd name="T94" fmla="*/ 230 w 459"/>
                  <a:gd name="T95" fmla="*/ 210 h 574"/>
                  <a:gd name="T96" fmla="*/ 195 w 459"/>
                  <a:gd name="T97" fmla="*/ 236 h 574"/>
                  <a:gd name="T98" fmla="*/ 184 w 459"/>
                  <a:gd name="T99" fmla="*/ 205 h 574"/>
                  <a:gd name="T100" fmla="*/ 214 w 459"/>
                  <a:gd name="T101" fmla="*/ 182 h 574"/>
                  <a:gd name="T102" fmla="*/ 184 w 459"/>
                  <a:gd name="T103" fmla="*/ 184 h 574"/>
                  <a:gd name="T104" fmla="*/ 176 w 459"/>
                  <a:gd name="T105" fmla="*/ 168 h 574"/>
                  <a:gd name="T106" fmla="*/ 196 w 459"/>
                  <a:gd name="T107" fmla="*/ 146 h 574"/>
                  <a:gd name="T108" fmla="*/ 235 w 459"/>
                  <a:gd name="T109" fmla="*/ 135 h 574"/>
                  <a:gd name="T110" fmla="*/ 209 w 459"/>
                  <a:gd name="T111" fmla="*/ 120 h 574"/>
                  <a:gd name="T112" fmla="*/ 226 w 459"/>
                  <a:gd name="T113" fmla="*/ 84 h 574"/>
                  <a:gd name="T114" fmla="*/ 252 w 459"/>
                  <a:gd name="T115" fmla="*/ 58 h 574"/>
                  <a:gd name="T116" fmla="*/ 277 w 459"/>
                  <a:gd name="T117" fmla="*/ 33 h 574"/>
                  <a:gd name="T118" fmla="*/ 282 w 459"/>
                  <a:gd name="T119" fmla="*/ 11 h 57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59" h="574">
                    <a:moveTo>
                      <a:pt x="178" y="223"/>
                    </a:moveTo>
                    <a:lnTo>
                      <a:pt x="180" y="230"/>
                    </a:lnTo>
                    <a:lnTo>
                      <a:pt x="181" y="235"/>
                    </a:lnTo>
                    <a:lnTo>
                      <a:pt x="181" y="236"/>
                    </a:lnTo>
                    <a:lnTo>
                      <a:pt x="184" y="241"/>
                    </a:lnTo>
                    <a:lnTo>
                      <a:pt x="185" y="245"/>
                    </a:lnTo>
                    <a:lnTo>
                      <a:pt x="193" y="256"/>
                    </a:lnTo>
                    <a:lnTo>
                      <a:pt x="195" y="257"/>
                    </a:lnTo>
                    <a:lnTo>
                      <a:pt x="195" y="260"/>
                    </a:lnTo>
                    <a:lnTo>
                      <a:pt x="192" y="265"/>
                    </a:lnTo>
                    <a:lnTo>
                      <a:pt x="188" y="277"/>
                    </a:lnTo>
                    <a:lnTo>
                      <a:pt x="181" y="283"/>
                    </a:lnTo>
                    <a:lnTo>
                      <a:pt x="176" y="288"/>
                    </a:lnTo>
                    <a:lnTo>
                      <a:pt x="178" y="291"/>
                    </a:lnTo>
                    <a:lnTo>
                      <a:pt x="179" y="295"/>
                    </a:lnTo>
                    <a:lnTo>
                      <a:pt x="181" y="292"/>
                    </a:lnTo>
                    <a:lnTo>
                      <a:pt x="185" y="290"/>
                    </a:lnTo>
                    <a:lnTo>
                      <a:pt x="187" y="288"/>
                    </a:lnTo>
                    <a:lnTo>
                      <a:pt x="195" y="285"/>
                    </a:lnTo>
                    <a:lnTo>
                      <a:pt x="202" y="283"/>
                    </a:lnTo>
                    <a:lnTo>
                      <a:pt x="204" y="285"/>
                    </a:lnTo>
                    <a:lnTo>
                      <a:pt x="208" y="288"/>
                    </a:lnTo>
                    <a:lnTo>
                      <a:pt x="214" y="292"/>
                    </a:lnTo>
                    <a:lnTo>
                      <a:pt x="221" y="291"/>
                    </a:lnTo>
                    <a:lnTo>
                      <a:pt x="222" y="291"/>
                    </a:lnTo>
                    <a:lnTo>
                      <a:pt x="223" y="291"/>
                    </a:lnTo>
                    <a:lnTo>
                      <a:pt x="229" y="287"/>
                    </a:lnTo>
                    <a:lnTo>
                      <a:pt x="226" y="286"/>
                    </a:lnTo>
                    <a:lnTo>
                      <a:pt x="222" y="285"/>
                    </a:lnTo>
                    <a:lnTo>
                      <a:pt x="213" y="283"/>
                    </a:lnTo>
                    <a:lnTo>
                      <a:pt x="208" y="274"/>
                    </a:lnTo>
                    <a:lnTo>
                      <a:pt x="209" y="265"/>
                    </a:lnTo>
                    <a:lnTo>
                      <a:pt x="218" y="260"/>
                    </a:lnTo>
                    <a:lnTo>
                      <a:pt x="219" y="260"/>
                    </a:lnTo>
                    <a:lnTo>
                      <a:pt x="229" y="257"/>
                    </a:lnTo>
                    <a:lnTo>
                      <a:pt x="231" y="256"/>
                    </a:lnTo>
                    <a:lnTo>
                      <a:pt x="238" y="260"/>
                    </a:lnTo>
                    <a:lnTo>
                      <a:pt x="242" y="262"/>
                    </a:lnTo>
                    <a:lnTo>
                      <a:pt x="242" y="264"/>
                    </a:lnTo>
                    <a:lnTo>
                      <a:pt x="250" y="262"/>
                    </a:lnTo>
                    <a:lnTo>
                      <a:pt x="255" y="258"/>
                    </a:lnTo>
                    <a:lnTo>
                      <a:pt x="260" y="261"/>
                    </a:lnTo>
                    <a:lnTo>
                      <a:pt x="264" y="266"/>
                    </a:lnTo>
                    <a:lnTo>
                      <a:pt x="269" y="265"/>
                    </a:lnTo>
                    <a:lnTo>
                      <a:pt x="274" y="264"/>
                    </a:lnTo>
                    <a:lnTo>
                      <a:pt x="288" y="266"/>
                    </a:lnTo>
                    <a:lnTo>
                      <a:pt x="290" y="267"/>
                    </a:lnTo>
                    <a:lnTo>
                      <a:pt x="293" y="269"/>
                    </a:lnTo>
                    <a:lnTo>
                      <a:pt x="301" y="267"/>
                    </a:lnTo>
                    <a:lnTo>
                      <a:pt x="301" y="269"/>
                    </a:lnTo>
                    <a:lnTo>
                      <a:pt x="301" y="275"/>
                    </a:lnTo>
                    <a:lnTo>
                      <a:pt x="301" y="291"/>
                    </a:lnTo>
                    <a:lnTo>
                      <a:pt x="314" y="296"/>
                    </a:lnTo>
                    <a:lnTo>
                      <a:pt x="340" y="292"/>
                    </a:lnTo>
                    <a:lnTo>
                      <a:pt x="357" y="296"/>
                    </a:lnTo>
                    <a:lnTo>
                      <a:pt x="371" y="300"/>
                    </a:lnTo>
                    <a:lnTo>
                      <a:pt x="391" y="339"/>
                    </a:lnTo>
                    <a:lnTo>
                      <a:pt x="400" y="339"/>
                    </a:lnTo>
                    <a:lnTo>
                      <a:pt x="426" y="338"/>
                    </a:lnTo>
                    <a:lnTo>
                      <a:pt x="434" y="339"/>
                    </a:lnTo>
                    <a:lnTo>
                      <a:pt x="441" y="342"/>
                    </a:lnTo>
                    <a:lnTo>
                      <a:pt x="443" y="347"/>
                    </a:lnTo>
                    <a:lnTo>
                      <a:pt x="446" y="354"/>
                    </a:lnTo>
                    <a:lnTo>
                      <a:pt x="446" y="357"/>
                    </a:lnTo>
                    <a:lnTo>
                      <a:pt x="449" y="362"/>
                    </a:lnTo>
                    <a:lnTo>
                      <a:pt x="450" y="364"/>
                    </a:lnTo>
                    <a:lnTo>
                      <a:pt x="451" y="368"/>
                    </a:lnTo>
                    <a:lnTo>
                      <a:pt x="454" y="376"/>
                    </a:lnTo>
                    <a:lnTo>
                      <a:pt x="456" y="385"/>
                    </a:lnTo>
                    <a:lnTo>
                      <a:pt x="459" y="391"/>
                    </a:lnTo>
                    <a:lnTo>
                      <a:pt x="452" y="400"/>
                    </a:lnTo>
                    <a:lnTo>
                      <a:pt x="450" y="404"/>
                    </a:lnTo>
                    <a:lnTo>
                      <a:pt x="449" y="406"/>
                    </a:lnTo>
                    <a:lnTo>
                      <a:pt x="443" y="413"/>
                    </a:lnTo>
                    <a:lnTo>
                      <a:pt x="441" y="417"/>
                    </a:lnTo>
                    <a:lnTo>
                      <a:pt x="442" y="427"/>
                    </a:lnTo>
                    <a:lnTo>
                      <a:pt x="442" y="432"/>
                    </a:lnTo>
                    <a:lnTo>
                      <a:pt x="443" y="435"/>
                    </a:lnTo>
                    <a:lnTo>
                      <a:pt x="445" y="444"/>
                    </a:lnTo>
                    <a:lnTo>
                      <a:pt x="446" y="457"/>
                    </a:lnTo>
                    <a:lnTo>
                      <a:pt x="443" y="466"/>
                    </a:lnTo>
                    <a:lnTo>
                      <a:pt x="442" y="468"/>
                    </a:lnTo>
                    <a:lnTo>
                      <a:pt x="441" y="474"/>
                    </a:lnTo>
                    <a:lnTo>
                      <a:pt x="439" y="477"/>
                    </a:lnTo>
                    <a:lnTo>
                      <a:pt x="438" y="482"/>
                    </a:lnTo>
                    <a:lnTo>
                      <a:pt x="437" y="485"/>
                    </a:lnTo>
                    <a:lnTo>
                      <a:pt x="437" y="486"/>
                    </a:lnTo>
                    <a:lnTo>
                      <a:pt x="435" y="489"/>
                    </a:lnTo>
                    <a:lnTo>
                      <a:pt x="434" y="493"/>
                    </a:lnTo>
                    <a:lnTo>
                      <a:pt x="435" y="498"/>
                    </a:lnTo>
                    <a:lnTo>
                      <a:pt x="438" y="506"/>
                    </a:lnTo>
                    <a:lnTo>
                      <a:pt x="439" y="512"/>
                    </a:lnTo>
                    <a:lnTo>
                      <a:pt x="443" y="525"/>
                    </a:lnTo>
                    <a:lnTo>
                      <a:pt x="446" y="535"/>
                    </a:lnTo>
                    <a:lnTo>
                      <a:pt x="449" y="541"/>
                    </a:lnTo>
                    <a:lnTo>
                      <a:pt x="450" y="550"/>
                    </a:lnTo>
                    <a:lnTo>
                      <a:pt x="452" y="555"/>
                    </a:lnTo>
                    <a:lnTo>
                      <a:pt x="452" y="558"/>
                    </a:lnTo>
                    <a:lnTo>
                      <a:pt x="455" y="565"/>
                    </a:lnTo>
                    <a:lnTo>
                      <a:pt x="455" y="569"/>
                    </a:lnTo>
                    <a:lnTo>
                      <a:pt x="441" y="574"/>
                    </a:lnTo>
                    <a:lnTo>
                      <a:pt x="430" y="563"/>
                    </a:lnTo>
                    <a:lnTo>
                      <a:pt x="422" y="561"/>
                    </a:lnTo>
                    <a:lnTo>
                      <a:pt x="421" y="559"/>
                    </a:lnTo>
                    <a:lnTo>
                      <a:pt x="413" y="557"/>
                    </a:lnTo>
                    <a:lnTo>
                      <a:pt x="405" y="554"/>
                    </a:lnTo>
                    <a:lnTo>
                      <a:pt x="396" y="552"/>
                    </a:lnTo>
                    <a:lnTo>
                      <a:pt x="391" y="559"/>
                    </a:lnTo>
                    <a:lnTo>
                      <a:pt x="390" y="561"/>
                    </a:lnTo>
                    <a:lnTo>
                      <a:pt x="386" y="559"/>
                    </a:lnTo>
                    <a:lnTo>
                      <a:pt x="384" y="552"/>
                    </a:lnTo>
                    <a:lnTo>
                      <a:pt x="383" y="552"/>
                    </a:lnTo>
                    <a:lnTo>
                      <a:pt x="377" y="553"/>
                    </a:lnTo>
                    <a:lnTo>
                      <a:pt x="370" y="554"/>
                    </a:lnTo>
                    <a:lnTo>
                      <a:pt x="362" y="535"/>
                    </a:lnTo>
                    <a:lnTo>
                      <a:pt x="357" y="528"/>
                    </a:lnTo>
                    <a:lnTo>
                      <a:pt x="345" y="515"/>
                    </a:lnTo>
                    <a:lnTo>
                      <a:pt x="345" y="514"/>
                    </a:lnTo>
                    <a:lnTo>
                      <a:pt x="343" y="512"/>
                    </a:lnTo>
                    <a:lnTo>
                      <a:pt x="339" y="511"/>
                    </a:lnTo>
                    <a:lnTo>
                      <a:pt x="336" y="508"/>
                    </a:lnTo>
                    <a:lnTo>
                      <a:pt x="335" y="499"/>
                    </a:lnTo>
                    <a:lnTo>
                      <a:pt x="329" y="497"/>
                    </a:lnTo>
                    <a:lnTo>
                      <a:pt x="329" y="494"/>
                    </a:lnTo>
                    <a:lnTo>
                      <a:pt x="327" y="482"/>
                    </a:lnTo>
                    <a:lnTo>
                      <a:pt x="325" y="478"/>
                    </a:lnTo>
                    <a:lnTo>
                      <a:pt x="322" y="474"/>
                    </a:lnTo>
                    <a:lnTo>
                      <a:pt x="320" y="473"/>
                    </a:lnTo>
                    <a:lnTo>
                      <a:pt x="298" y="463"/>
                    </a:lnTo>
                    <a:lnTo>
                      <a:pt x="282" y="466"/>
                    </a:lnTo>
                    <a:lnTo>
                      <a:pt x="274" y="476"/>
                    </a:lnTo>
                    <a:lnTo>
                      <a:pt x="267" y="466"/>
                    </a:lnTo>
                    <a:lnTo>
                      <a:pt x="257" y="469"/>
                    </a:lnTo>
                    <a:lnTo>
                      <a:pt x="225" y="459"/>
                    </a:lnTo>
                    <a:lnTo>
                      <a:pt x="216" y="459"/>
                    </a:lnTo>
                    <a:lnTo>
                      <a:pt x="204" y="459"/>
                    </a:lnTo>
                    <a:lnTo>
                      <a:pt x="202" y="459"/>
                    </a:lnTo>
                    <a:lnTo>
                      <a:pt x="202" y="460"/>
                    </a:lnTo>
                    <a:lnTo>
                      <a:pt x="200" y="465"/>
                    </a:lnTo>
                    <a:lnTo>
                      <a:pt x="192" y="477"/>
                    </a:lnTo>
                    <a:lnTo>
                      <a:pt x="188" y="485"/>
                    </a:lnTo>
                    <a:lnTo>
                      <a:pt x="184" y="491"/>
                    </a:lnTo>
                    <a:lnTo>
                      <a:pt x="192" y="527"/>
                    </a:lnTo>
                    <a:lnTo>
                      <a:pt x="174" y="533"/>
                    </a:lnTo>
                    <a:lnTo>
                      <a:pt x="171" y="545"/>
                    </a:lnTo>
                    <a:lnTo>
                      <a:pt x="166" y="548"/>
                    </a:lnTo>
                    <a:lnTo>
                      <a:pt x="159" y="542"/>
                    </a:lnTo>
                    <a:lnTo>
                      <a:pt x="157" y="546"/>
                    </a:lnTo>
                    <a:lnTo>
                      <a:pt x="161" y="550"/>
                    </a:lnTo>
                    <a:lnTo>
                      <a:pt x="151" y="561"/>
                    </a:lnTo>
                    <a:lnTo>
                      <a:pt x="128" y="567"/>
                    </a:lnTo>
                    <a:lnTo>
                      <a:pt x="127" y="566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13" y="557"/>
                    </a:lnTo>
                    <a:lnTo>
                      <a:pt x="108" y="554"/>
                    </a:lnTo>
                    <a:lnTo>
                      <a:pt x="106" y="553"/>
                    </a:lnTo>
                    <a:lnTo>
                      <a:pt x="82" y="541"/>
                    </a:lnTo>
                    <a:lnTo>
                      <a:pt x="81" y="540"/>
                    </a:lnTo>
                    <a:lnTo>
                      <a:pt x="64" y="531"/>
                    </a:lnTo>
                    <a:lnTo>
                      <a:pt x="81" y="518"/>
                    </a:lnTo>
                    <a:lnTo>
                      <a:pt x="83" y="503"/>
                    </a:lnTo>
                    <a:lnTo>
                      <a:pt x="83" y="501"/>
                    </a:lnTo>
                    <a:lnTo>
                      <a:pt x="85" y="494"/>
                    </a:lnTo>
                    <a:lnTo>
                      <a:pt x="91" y="485"/>
                    </a:lnTo>
                    <a:lnTo>
                      <a:pt x="89" y="480"/>
                    </a:lnTo>
                    <a:lnTo>
                      <a:pt x="86" y="480"/>
                    </a:lnTo>
                    <a:lnTo>
                      <a:pt x="81" y="480"/>
                    </a:lnTo>
                    <a:lnTo>
                      <a:pt x="79" y="480"/>
                    </a:lnTo>
                    <a:lnTo>
                      <a:pt x="78" y="477"/>
                    </a:lnTo>
                    <a:lnTo>
                      <a:pt x="55" y="440"/>
                    </a:lnTo>
                    <a:lnTo>
                      <a:pt x="75" y="429"/>
                    </a:lnTo>
                    <a:lnTo>
                      <a:pt x="81" y="430"/>
                    </a:lnTo>
                    <a:lnTo>
                      <a:pt x="83" y="431"/>
                    </a:lnTo>
                    <a:lnTo>
                      <a:pt x="111" y="423"/>
                    </a:lnTo>
                    <a:lnTo>
                      <a:pt x="119" y="418"/>
                    </a:lnTo>
                    <a:lnTo>
                      <a:pt x="124" y="410"/>
                    </a:lnTo>
                    <a:lnTo>
                      <a:pt x="124" y="409"/>
                    </a:lnTo>
                    <a:lnTo>
                      <a:pt x="124" y="408"/>
                    </a:lnTo>
                    <a:lnTo>
                      <a:pt x="124" y="398"/>
                    </a:lnTo>
                    <a:lnTo>
                      <a:pt x="123" y="385"/>
                    </a:lnTo>
                    <a:lnTo>
                      <a:pt x="123" y="381"/>
                    </a:lnTo>
                    <a:lnTo>
                      <a:pt x="130" y="371"/>
                    </a:lnTo>
                    <a:lnTo>
                      <a:pt x="133" y="371"/>
                    </a:lnTo>
                    <a:lnTo>
                      <a:pt x="142" y="368"/>
                    </a:lnTo>
                    <a:lnTo>
                      <a:pt x="134" y="367"/>
                    </a:lnTo>
                    <a:lnTo>
                      <a:pt x="132" y="366"/>
                    </a:lnTo>
                    <a:lnTo>
                      <a:pt x="130" y="364"/>
                    </a:lnTo>
                    <a:lnTo>
                      <a:pt x="130" y="359"/>
                    </a:lnTo>
                    <a:lnTo>
                      <a:pt x="125" y="357"/>
                    </a:lnTo>
                    <a:lnTo>
                      <a:pt x="127" y="345"/>
                    </a:lnTo>
                    <a:lnTo>
                      <a:pt x="128" y="342"/>
                    </a:lnTo>
                    <a:lnTo>
                      <a:pt x="130" y="336"/>
                    </a:lnTo>
                    <a:lnTo>
                      <a:pt x="129" y="328"/>
                    </a:lnTo>
                    <a:lnTo>
                      <a:pt x="132" y="324"/>
                    </a:lnTo>
                    <a:lnTo>
                      <a:pt x="132" y="322"/>
                    </a:lnTo>
                    <a:lnTo>
                      <a:pt x="120" y="315"/>
                    </a:lnTo>
                    <a:lnTo>
                      <a:pt x="120" y="312"/>
                    </a:lnTo>
                    <a:lnTo>
                      <a:pt x="112" y="316"/>
                    </a:lnTo>
                    <a:lnTo>
                      <a:pt x="106" y="313"/>
                    </a:lnTo>
                    <a:lnTo>
                      <a:pt x="104" y="313"/>
                    </a:lnTo>
                    <a:lnTo>
                      <a:pt x="103" y="313"/>
                    </a:lnTo>
                    <a:lnTo>
                      <a:pt x="94" y="321"/>
                    </a:lnTo>
                    <a:lnTo>
                      <a:pt x="98" y="330"/>
                    </a:lnTo>
                    <a:lnTo>
                      <a:pt x="90" y="332"/>
                    </a:lnTo>
                    <a:lnTo>
                      <a:pt x="87" y="332"/>
                    </a:lnTo>
                    <a:lnTo>
                      <a:pt x="82" y="329"/>
                    </a:lnTo>
                    <a:lnTo>
                      <a:pt x="82" y="330"/>
                    </a:lnTo>
                    <a:lnTo>
                      <a:pt x="81" y="330"/>
                    </a:lnTo>
                    <a:lnTo>
                      <a:pt x="81" y="333"/>
                    </a:lnTo>
                    <a:lnTo>
                      <a:pt x="79" y="333"/>
                    </a:lnTo>
                    <a:lnTo>
                      <a:pt x="78" y="330"/>
                    </a:lnTo>
                    <a:lnTo>
                      <a:pt x="73" y="334"/>
                    </a:lnTo>
                    <a:lnTo>
                      <a:pt x="72" y="329"/>
                    </a:lnTo>
                    <a:lnTo>
                      <a:pt x="65" y="333"/>
                    </a:lnTo>
                    <a:lnTo>
                      <a:pt x="52" y="329"/>
                    </a:lnTo>
                    <a:lnTo>
                      <a:pt x="55" y="322"/>
                    </a:lnTo>
                    <a:lnTo>
                      <a:pt x="52" y="319"/>
                    </a:lnTo>
                    <a:lnTo>
                      <a:pt x="51" y="316"/>
                    </a:lnTo>
                    <a:lnTo>
                      <a:pt x="49" y="315"/>
                    </a:lnTo>
                    <a:lnTo>
                      <a:pt x="58" y="313"/>
                    </a:lnTo>
                    <a:lnTo>
                      <a:pt x="72" y="311"/>
                    </a:lnTo>
                    <a:lnTo>
                      <a:pt x="74" y="308"/>
                    </a:lnTo>
                    <a:lnTo>
                      <a:pt x="73" y="307"/>
                    </a:lnTo>
                    <a:lnTo>
                      <a:pt x="69" y="305"/>
                    </a:lnTo>
                    <a:lnTo>
                      <a:pt x="60" y="307"/>
                    </a:lnTo>
                    <a:lnTo>
                      <a:pt x="61" y="305"/>
                    </a:lnTo>
                    <a:lnTo>
                      <a:pt x="57" y="292"/>
                    </a:lnTo>
                    <a:lnTo>
                      <a:pt x="62" y="286"/>
                    </a:lnTo>
                    <a:lnTo>
                      <a:pt x="64" y="285"/>
                    </a:lnTo>
                    <a:lnTo>
                      <a:pt x="68" y="271"/>
                    </a:lnTo>
                    <a:lnTo>
                      <a:pt x="68" y="270"/>
                    </a:lnTo>
                    <a:lnTo>
                      <a:pt x="65" y="265"/>
                    </a:lnTo>
                    <a:lnTo>
                      <a:pt x="60" y="265"/>
                    </a:lnTo>
                    <a:lnTo>
                      <a:pt x="57" y="264"/>
                    </a:lnTo>
                    <a:lnTo>
                      <a:pt x="57" y="261"/>
                    </a:lnTo>
                    <a:lnTo>
                      <a:pt x="55" y="249"/>
                    </a:lnTo>
                    <a:lnTo>
                      <a:pt x="56" y="249"/>
                    </a:lnTo>
                    <a:lnTo>
                      <a:pt x="66" y="256"/>
                    </a:lnTo>
                    <a:lnTo>
                      <a:pt x="68" y="256"/>
                    </a:lnTo>
                    <a:lnTo>
                      <a:pt x="73" y="258"/>
                    </a:lnTo>
                    <a:lnTo>
                      <a:pt x="77" y="254"/>
                    </a:lnTo>
                    <a:lnTo>
                      <a:pt x="81" y="256"/>
                    </a:lnTo>
                    <a:lnTo>
                      <a:pt x="85" y="256"/>
                    </a:lnTo>
                    <a:lnTo>
                      <a:pt x="83" y="247"/>
                    </a:lnTo>
                    <a:lnTo>
                      <a:pt x="86" y="247"/>
                    </a:lnTo>
                    <a:lnTo>
                      <a:pt x="90" y="248"/>
                    </a:lnTo>
                    <a:lnTo>
                      <a:pt x="91" y="248"/>
                    </a:lnTo>
                    <a:lnTo>
                      <a:pt x="96" y="256"/>
                    </a:lnTo>
                    <a:lnTo>
                      <a:pt x="96" y="257"/>
                    </a:lnTo>
                    <a:lnTo>
                      <a:pt x="98" y="265"/>
                    </a:lnTo>
                    <a:lnTo>
                      <a:pt x="95" y="274"/>
                    </a:lnTo>
                    <a:lnTo>
                      <a:pt x="94" y="275"/>
                    </a:lnTo>
                    <a:lnTo>
                      <a:pt x="92" y="279"/>
                    </a:lnTo>
                    <a:lnTo>
                      <a:pt x="90" y="286"/>
                    </a:lnTo>
                    <a:lnTo>
                      <a:pt x="91" y="292"/>
                    </a:lnTo>
                    <a:lnTo>
                      <a:pt x="98" y="285"/>
                    </a:lnTo>
                    <a:lnTo>
                      <a:pt x="107" y="278"/>
                    </a:lnTo>
                    <a:lnTo>
                      <a:pt x="108" y="278"/>
                    </a:lnTo>
                    <a:lnTo>
                      <a:pt x="119" y="275"/>
                    </a:lnTo>
                    <a:lnTo>
                      <a:pt x="130" y="271"/>
                    </a:lnTo>
                    <a:lnTo>
                      <a:pt x="137" y="270"/>
                    </a:lnTo>
                    <a:lnTo>
                      <a:pt x="141" y="266"/>
                    </a:lnTo>
                    <a:lnTo>
                      <a:pt x="142" y="265"/>
                    </a:lnTo>
                    <a:lnTo>
                      <a:pt x="136" y="266"/>
                    </a:lnTo>
                    <a:lnTo>
                      <a:pt x="132" y="266"/>
                    </a:lnTo>
                    <a:lnTo>
                      <a:pt x="121" y="267"/>
                    </a:lnTo>
                    <a:lnTo>
                      <a:pt x="112" y="269"/>
                    </a:lnTo>
                    <a:lnTo>
                      <a:pt x="107" y="265"/>
                    </a:lnTo>
                    <a:lnTo>
                      <a:pt x="106" y="262"/>
                    </a:lnTo>
                    <a:lnTo>
                      <a:pt x="104" y="257"/>
                    </a:lnTo>
                    <a:lnTo>
                      <a:pt x="109" y="253"/>
                    </a:lnTo>
                    <a:lnTo>
                      <a:pt x="112" y="252"/>
                    </a:lnTo>
                    <a:lnTo>
                      <a:pt x="119" y="252"/>
                    </a:lnTo>
                    <a:lnTo>
                      <a:pt x="123" y="252"/>
                    </a:lnTo>
                    <a:lnTo>
                      <a:pt x="133" y="250"/>
                    </a:lnTo>
                    <a:lnTo>
                      <a:pt x="138" y="249"/>
                    </a:lnTo>
                    <a:lnTo>
                      <a:pt x="144" y="247"/>
                    </a:lnTo>
                    <a:lnTo>
                      <a:pt x="142" y="243"/>
                    </a:lnTo>
                    <a:lnTo>
                      <a:pt x="132" y="243"/>
                    </a:lnTo>
                    <a:lnTo>
                      <a:pt x="120" y="240"/>
                    </a:lnTo>
                    <a:lnTo>
                      <a:pt x="117" y="245"/>
                    </a:lnTo>
                    <a:lnTo>
                      <a:pt x="109" y="247"/>
                    </a:lnTo>
                    <a:lnTo>
                      <a:pt x="107" y="247"/>
                    </a:lnTo>
                    <a:lnTo>
                      <a:pt x="103" y="241"/>
                    </a:lnTo>
                    <a:lnTo>
                      <a:pt x="102" y="236"/>
                    </a:lnTo>
                    <a:lnTo>
                      <a:pt x="108" y="231"/>
                    </a:lnTo>
                    <a:lnTo>
                      <a:pt x="111" y="232"/>
                    </a:lnTo>
                    <a:lnTo>
                      <a:pt x="113" y="233"/>
                    </a:lnTo>
                    <a:lnTo>
                      <a:pt x="119" y="230"/>
                    </a:lnTo>
                    <a:lnTo>
                      <a:pt x="123" y="227"/>
                    </a:lnTo>
                    <a:lnTo>
                      <a:pt x="130" y="220"/>
                    </a:lnTo>
                    <a:lnTo>
                      <a:pt x="134" y="228"/>
                    </a:lnTo>
                    <a:lnTo>
                      <a:pt x="141" y="220"/>
                    </a:lnTo>
                    <a:lnTo>
                      <a:pt x="150" y="219"/>
                    </a:lnTo>
                    <a:lnTo>
                      <a:pt x="153" y="219"/>
                    </a:lnTo>
                    <a:lnTo>
                      <a:pt x="150" y="213"/>
                    </a:lnTo>
                    <a:lnTo>
                      <a:pt x="157" y="206"/>
                    </a:lnTo>
                    <a:lnTo>
                      <a:pt x="166" y="205"/>
                    </a:lnTo>
                    <a:lnTo>
                      <a:pt x="172" y="201"/>
                    </a:lnTo>
                    <a:lnTo>
                      <a:pt x="176" y="206"/>
                    </a:lnTo>
                    <a:lnTo>
                      <a:pt x="176" y="211"/>
                    </a:lnTo>
                    <a:lnTo>
                      <a:pt x="176" y="214"/>
                    </a:lnTo>
                    <a:lnTo>
                      <a:pt x="178" y="223"/>
                    </a:lnTo>
                    <a:moveTo>
                      <a:pt x="83" y="195"/>
                    </a:moveTo>
                    <a:lnTo>
                      <a:pt x="87" y="205"/>
                    </a:lnTo>
                    <a:lnTo>
                      <a:pt x="104" y="211"/>
                    </a:lnTo>
                    <a:lnTo>
                      <a:pt x="111" y="219"/>
                    </a:lnTo>
                    <a:lnTo>
                      <a:pt x="95" y="226"/>
                    </a:lnTo>
                    <a:lnTo>
                      <a:pt x="81" y="233"/>
                    </a:lnTo>
                    <a:lnTo>
                      <a:pt x="69" y="237"/>
                    </a:lnTo>
                    <a:lnTo>
                      <a:pt x="48" y="236"/>
                    </a:lnTo>
                    <a:lnTo>
                      <a:pt x="45" y="237"/>
                    </a:lnTo>
                    <a:lnTo>
                      <a:pt x="18" y="248"/>
                    </a:lnTo>
                    <a:lnTo>
                      <a:pt x="17" y="248"/>
                    </a:lnTo>
                    <a:lnTo>
                      <a:pt x="0" y="231"/>
                    </a:lnTo>
                    <a:lnTo>
                      <a:pt x="20" y="213"/>
                    </a:lnTo>
                    <a:lnTo>
                      <a:pt x="32" y="215"/>
                    </a:lnTo>
                    <a:lnTo>
                      <a:pt x="40" y="214"/>
                    </a:lnTo>
                    <a:lnTo>
                      <a:pt x="48" y="213"/>
                    </a:lnTo>
                    <a:lnTo>
                      <a:pt x="45" y="210"/>
                    </a:lnTo>
                    <a:lnTo>
                      <a:pt x="36" y="201"/>
                    </a:lnTo>
                    <a:lnTo>
                      <a:pt x="66" y="197"/>
                    </a:lnTo>
                    <a:lnTo>
                      <a:pt x="68" y="203"/>
                    </a:lnTo>
                    <a:lnTo>
                      <a:pt x="74" y="203"/>
                    </a:lnTo>
                    <a:lnTo>
                      <a:pt x="77" y="193"/>
                    </a:lnTo>
                    <a:lnTo>
                      <a:pt x="81" y="194"/>
                    </a:lnTo>
                    <a:lnTo>
                      <a:pt x="83" y="195"/>
                    </a:lnTo>
                    <a:moveTo>
                      <a:pt x="70" y="180"/>
                    </a:moveTo>
                    <a:lnTo>
                      <a:pt x="35" y="184"/>
                    </a:lnTo>
                    <a:lnTo>
                      <a:pt x="9" y="181"/>
                    </a:lnTo>
                    <a:lnTo>
                      <a:pt x="9" y="175"/>
                    </a:lnTo>
                    <a:lnTo>
                      <a:pt x="41" y="171"/>
                    </a:lnTo>
                    <a:lnTo>
                      <a:pt x="68" y="152"/>
                    </a:lnTo>
                    <a:lnTo>
                      <a:pt x="72" y="155"/>
                    </a:lnTo>
                    <a:lnTo>
                      <a:pt x="69" y="161"/>
                    </a:lnTo>
                    <a:lnTo>
                      <a:pt x="72" y="165"/>
                    </a:lnTo>
                    <a:lnTo>
                      <a:pt x="70" y="180"/>
                    </a:lnTo>
                    <a:moveTo>
                      <a:pt x="282" y="4"/>
                    </a:moveTo>
                    <a:lnTo>
                      <a:pt x="293" y="16"/>
                    </a:lnTo>
                    <a:lnTo>
                      <a:pt x="301" y="15"/>
                    </a:lnTo>
                    <a:lnTo>
                      <a:pt x="301" y="17"/>
                    </a:lnTo>
                    <a:lnTo>
                      <a:pt x="302" y="17"/>
                    </a:lnTo>
                    <a:lnTo>
                      <a:pt x="301" y="25"/>
                    </a:lnTo>
                    <a:lnTo>
                      <a:pt x="302" y="28"/>
                    </a:lnTo>
                    <a:lnTo>
                      <a:pt x="305" y="33"/>
                    </a:lnTo>
                    <a:lnTo>
                      <a:pt x="325" y="44"/>
                    </a:lnTo>
                    <a:lnTo>
                      <a:pt x="324" y="49"/>
                    </a:lnTo>
                    <a:lnTo>
                      <a:pt x="320" y="58"/>
                    </a:lnTo>
                    <a:lnTo>
                      <a:pt x="319" y="63"/>
                    </a:lnTo>
                    <a:lnTo>
                      <a:pt x="302" y="70"/>
                    </a:lnTo>
                    <a:lnTo>
                      <a:pt x="306" y="87"/>
                    </a:lnTo>
                    <a:lnTo>
                      <a:pt x="315" y="88"/>
                    </a:lnTo>
                    <a:lnTo>
                      <a:pt x="316" y="92"/>
                    </a:lnTo>
                    <a:lnTo>
                      <a:pt x="311" y="93"/>
                    </a:lnTo>
                    <a:lnTo>
                      <a:pt x="308" y="103"/>
                    </a:lnTo>
                    <a:lnTo>
                      <a:pt x="307" y="104"/>
                    </a:lnTo>
                    <a:lnTo>
                      <a:pt x="302" y="109"/>
                    </a:lnTo>
                    <a:lnTo>
                      <a:pt x="302" y="121"/>
                    </a:lnTo>
                    <a:lnTo>
                      <a:pt x="294" y="133"/>
                    </a:lnTo>
                    <a:lnTo>
                      <a:pt x="282" y="141"/>
                    </a:lnTo>
                    <a:lnTo>
                      <a:pt x="261" y="175"/>
                    </a:lnTo>
                    <a:lnTo>
                      <a:pt x="259" y="169"/>
                    </a:lnTo>
                    <a:lnTo>
                      <a:pt x="257" y="172"/>
                    </a:lnTo>
                    <a:lnTo>
                      <a:pt x="259" y="178"/>
                    </a:lnTo>
                    <a:lnTo>
                      <a:pt x="259" y="184"/>
                    </a:lnTo>
                    <a:lnTo>
                      <a:pt x="235" y="201"/>
                    </a:lnTo>
                    <a:lnTo>
                      <a:pt x="230" y="210"/>
                    </a:lnTo>
                    <a:lnTo>
                      <a:pt x="219" y="223"/>
                    </a:lnTo>
                    <a:lnTo>
                      <a:pt x="222" y="236"/>
                    </a:lnTo>
                    <a:lnTo>
                      <a:pt x="221" y="237"/>
                    </a:lnTo>
                    <a:lnTo>
                      <a:pt x="212" y="243"/>
                    </a:lnTo>
                    <a:lnTo>
                      <a:pt x="210" y="241"/>
                    </a:lnTo>
                    <a:lnTo>
                      <a:pt x="201" y="241"/>
                    </a:lnTo>
                    <a:lnTo>
                      <a:pt x="197" y="239"/>
                    </a:lnTo>
                    <a:lnTo>
                      <a:pt x="195" y="236"/>
                    </a:lnTo>
                    <a:lnTo>
                      <a:pt x="195" y="228"/>
                    </a:lnTo>
                    <a:lnTo>
                      <a:pt x="193" y="227"/>
                    </a:lnTo>
                    <a:lnTo>
                      <a:pt x="193" y="222"/>
                    </a:lnTo>
                    <a:lnTo>
                      <a:pt x="196" y="218"/>
                    </a:lnTo>
                    <a:lnTo>
                      <a:pt x="196" y="215"/>
                    </a:lnTo>
                    <a:lnTo>
                      <a:pt x="189" y="215"/>
                    </a:lnTo>
                    <a:lnTo>
                      <a:pt x="185" y="209"/>
                    </a:lnTo>
                    <a:lnTo>
                      <a:pt x="184" y="205"/>
                    </a:lnTo>
                    <a:lnTo>
                      <a:pt x="185" y="203"/>
                    </a:lnTo>
                    <a:lnTo>
                      <a:pt x="188" y="202"/>
                    </a:lnTo>
                    <a:lnTo>
                      <a:pt x="187" y="198"/>
                    </a:lnTo>
                    <a:lnTo>
                      <a:pt x="185" y="195"/>
                    </a:lnTo>
                    <a:lnTo>
                      <a:pt x="191" y="189"/>
                    </a:lnTo>
                    <a:lnTo>
                      <a:pt x="204" y="186"/>
                    </a:lnTo>
                    <a:lnTo>
                      <a:pt x="205" y="186"/>
                    </a:lnTo>
                    <a:lnTo>
                      <a:pt x="214" y="182"/>
                    </a:lnTo>
                    <a:lnTo>
                      <a:pt x="213" y="178"/>
                    </a:lnTo>
                    <a:lnTo>
                      <a:pt x="216" y="173"/>
                    </a:lnTo>
                    <a:lnTo>
                      <a:pt x="219" y="172"/>
                    </a:lnTo>
                    <a:lnTo>
                      <a:pt x="222" y="169"/>
                    </a:lnTo>
                    <a:lnTo>
                      <a:pt x="209" y="172"/>
                    </a:lnTo>
                    <a:lnTo>
                      <a:pt x="199" y="177"/>
                    </a:lnTo>
                    <a:lnTo>
                      <a:pt x="188" y="182"/>
                    </a:lnTo>
                    <a:lnTo>
                      <a:pt x="184" y="184"/>
                    </a:lnTo>
                    <a:lnTo>
                      <a:pt x="176" y="186"/>
                    </a:lnTo>
                    <a:lnTo>
                      <a:pt x="170" y="186"/>
                    </a:lnTo>
                    <a:lnTo>
                      <a:pt x="164" y="193"/>
                    </a:lnTo>
                    <a:lnTo>
                      <a:pt x="154" y="195"/>
                    </a:lnTo>
                    <a:lnTo>
                      <a:pt x="157" y="177"/>
                    </a:lnTo>
                    <a:lnTo>
                      <a:pt x="171" y="173"/>
                    </a:lnTo>
                    <a:lnTo>
                      <a:pt x="180" y="171"/>
                    </a:lnTo>
                    <a:lnTo>
                      <a:pt x="176" y="168"/>
                    </a:lnTo>
                    <a:lnTo>
                      <a:pt x="158" y="168"/>
                    </a:lnTo>
                    <a:lnTo>
                      <a:pt x="166" y="156"/>
                    </a:lnTo>
                    <a:lnTo>
                      <a:pt x="178" y="155"/>
                    </a:lnTo>
                    <a:lnTo>
                      <a:pt x="184" y="154"/>
                    </a:lnTo>
                    <a:lnTo>
                      <a:pt x="187" y="154"/>
                    </a:lnTo>
                    <a:lnTo>
                      <a:pt x="195" y="150"/>
                    </a:lnTo>
                    <a:lnTo>
                      <a:pt x="196" y="146"/>
                    </a:lnTo>
                    <a:lnTo>
                      <a:pt x="193" y="142"/>
                    </a:lnTo>
                    <a:lnTo>
                      <a:pt x="193" y="137"/>
                    </a:lnTo>
                    <a:lnTo>
                      <a:pt x="201" y="137"/>
                    </a:lnTo>
                    <a:lnTo>
                      <a:pt x="206" y="141"/>
                    </a:lnTo>
                    <a:lnTo>
                      <a:pt x="208" y="141"/>
                    </a:lnTo>
                    <a:lnTo>
                      <a:pt x="217" y="138"/>
                    </a:lnTo>
                    <a:lnTo>
                      <a:pt x="230" y="129"/>
                    </a:lnTo>
                    <a:lnTo>
                      <a:pt x="235" y="135"/>
                    </a:lnTo>
                    <a:lnTo>
                      <a:pt x="240" y="135"/>
                    </a:lnTo>
                    <a:lnTo>
                      <a:pt x="236" y="125"/>
                    </a:lnTo>
                    <a:lnTo>
                      <a:pt x="235" y="122"/>
                    </a:lnTo>
                    <a:lnTo>
                      <a:pt x="227" y="123"/>
                    </a:lnTo>
                    <a:lnTo>
                      <a:pt x="226" y="114"/>
                    </a:lnTo>
                    <a:lnTo>
                      <a:pt x="214" y="118"/>
                    </a:lnTo>
                    <a:lnTo>
                      <a:pt x="209" y="120"/>
                    </a:lnTo>
                    <a:lnTo>
                      <a:pt x="214" y="109"/>
                    </a:lnTo>
                    <a:lnTo>
                      <a:pt x="221" y="101"/>
                    </a:lnTo>
                    <a:lnTo>
                      <a:pt x="223" y="99"/>
                    </a:lnTo>
                    <a:lnTo>
                      <a:pt x="225" y="97"/>
                    </a:lnTo>
                    <a:lnTo>
                      <a:pt x="225" y="96"/>
                    </a:lnTo>
                    <a:lnTo>
                      <a:pt x="222" y="91"/>
                    </a:lnTo>
                    <a:lnTo>
                      <a:pt x="219" y="82"/>
                    </a:lnTo>
                    <a:lnTo>
                      <a:pt x="226" y="84"/>
                    </a:lnTo>
                    <a:lnTo>
                      <a:pt x="230" y="91"/>
                    </a:lnTo>
                    <a:lnTo>
                      <a:pt x="234" y="88"/>
                    </a:lnTo>
                    <a:lnTo>
                      <a:pt x="240" y="86"/>
                    </a:lnTo>
                    <a:lnTo>
                      <a:pt x="235" y="82"/>
                    </a:lnTo>
                    <a:lnTo>
                      <a:pt x="231" y="76"/>
                    </a:lnTo>
                    <a:lnTo>
                      <a:pt x="240" y="71"/>
                    </a:lnTo>
                    <a:lnTo>
                      <a:pt x="242" y="61"/>
                    </a:lnTo>
                    <a:lnTo>
                      <a:pt x="252" y="58"/>
                    </a:lnTo>
                    <a:lnTo>
                      <a:pt x="255" y="55"/>
                    </a:lnTo>
                    <a:lnTo>
                      <a:pt x="250" y="49"/>
                    </a:lnTo>
                    <a:lnTo>
                      <a:pt x="261" y="38"/>
                    </a:lnTo>
                    <a:lnTo>
                      <a:pt x="261" y="37"/>
                    </a:lnTo>
                    <a:lnTo>
                      <a:pt x="263" y="40"/>
                    </a:lnTo>
                    <a:lnTo>
                      <a:pt x="267" y="42"/>
                    </a:lnTo>
                    <a:lnTo>
                      <a:pt x="274" y="36"/>
                    </a:lnTo>
                    <a:lnTo>
                      <a:pt x="277" y="33"/>
                    </a:lnTo>
                    <a:lnTo>
                      <a:pt x="273" y="23"/>
                    </a:lnTo>
                    <a:lnTo>
                      <a:pt x="278" y="19"/>
                    </a:lnTo>
                    <a:lnTo>
                      <a:pt x="278" y="17"/>
                    </a:lnTo>
                    <a:lnTo>
                      <a:pt x="286" y="27"/>
                    </a:lnTo>
                    <a:lnTo>
                      <a:pt x="293" y="23"/>
                    </a:lnTo>
                    <a:lnTo>
                      <a:pt x="284" y="11"/>
                    </a:lnTo>
                    <a:lnTo>
                      <a:pt x="282" y="11"/>
                    </a:lnTo>
                    <a:lnTo>
                      <a:pt x="277" y="12"/>
                    </a:lnTo>
                    <a:lnTo>
                      <a:pt x="271" y="7"/>
                    </a:lnTo>
                    <a:lnTo>
                      <a:pt x="280" y="0"/>
                    </a:lnTo>
                    <a:lnTo>
                      <a:pt x="282" y="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7" name="Freeform 40"/>
              <p:cNvSpPr>
                <a:spLocks noEditPoints="1"/>
              </p:cNvSpPr>
              <p:nvPr/>
            </p:nvSpPr>
            <p:spPr bwMode="auto">
              <a:xfrm>
                <a:off x="2284" y="2083"/>
                <a:ext cx="499" cy="522"/>
              </a:xfrm>
              <a:custGeom>
                <a:avLst/>
                <a:gdLst>
                  <a:gd name="T0" fmla="*/ 135 w 499"/>
                  <a:gd name="T1" fmla="*/ 150 h 522"/>
                  <a:gd name="T2" fmla="*/ 138 w 499"/>
                  <a:gd name="T3" fmla="*/ 131 h 522"/>
                  <a:gd name="T4" fmla="*/ 146 w 499"/>
                  <a:gd name="T5" fmla="*/ 129 h 522"/>
                  <a:gd name="T6" fmla="*/ 129 w 499"/>
                  <a:gd name="T7" fmla="*/ 72 h 522"/>
                  <a:gd name="T8" fmla="*/ 109 w 499"/>
                  <a:gd name="T9" fmla="*/ 53 h 522"/>
                  <a:gd name="T10" fmla="*/ 226 w 499"/>
                  <a:gd name="T11" fmla="*/ 21 h 522"/>
                  <a:gd name="T12" fmla="*/ 253 w 499"/>
                  <a:gd name="T13" fmla="*/ 38 h 522"/>
                  <a:gd name="T14" fmla="*/ 304 w 499"/>
                  <a:gd name="T15" fmla="*/ 47 h 522"/>
                  <a:gd name="T16" fmla="*/ 351 w 499"/>
                  <a:gd name="T17" fmla="*/ 26 h 522"/>
                  <a:gd name="T18" fmla="*/ 426 w 499"/>
                  <a:gd name="T19" fmla="*/ 18 h 522"/>
                  <a:gd name="T20" fmla="*/ 477 w 499"/>
                  <a:gd name="T21" fmla="*/ 55 h 522"/>
                  <a:gd name="T22" fmla="*/ 448 w 499"/>
                  <a:gd name="T23" fmla="*/ 107 h 522"/>
                  <a:gd name="T24" fmla="*/ 432 w 499"/>
                  <a:gd name="T25" fmla="*/ 166 h 522"/>
                  <a:gd name="T26" fmla="*/ 474 w 499"/>
                  <a:gd name="T27" fmla="*/ 207 h 522"/>
                  <a:gd name="T28" fmla="*/ 472 w 499"/>
                  <a:gd name="T29" fmla="*/ 273 h 522"/>
                  <a:gd name="T30" fmla="*/ 446 w 499"/>
                  <a:gd name="T31" fmla="*/ 307 h 522"/>
                  <a:gd name="T32" fmla="*/ 387 w 499"/>
                  <a:gd name="T33" fmla="*/ 289 h 522"/>
                  <a:gd name="T34" fmla="*/ 328 w 499"/>
                  <a:gd name="T35" fmla="*/ 298 h 522"/>
                  <a:gd name="T36" fmla="*/ 285 w 499"/>
                  <a:gd name="T37" fmla="*/ 348 h 522"/>
                  <a:gd name="T38" fmla="*/ 257 w 499"/>
                  <a:gd name="T39" fmla="*/ 394 h 522"/>
                  <a:gd name="T40" fmla="*/ 243 w 499"/>
                  <a:gd name="T41" fmla="*/ 449 h 522"/>
                  <a:gd name="T42" fmla="*/ 222 w 499"/>
                  <a:gd name="T43" fmla="*/ 487 h 522"/>
                  <a:gd name="T44" fmla="*/ 181 w 499"/>
                  <a:gd name="T45" fmla="*/ 519 h 522"/>
                  <a:gd name="T46" fmla="*/ 87 w 499"/>
                  <a:gd name="T47" fmla="*/ 445 h 522"/>
                  <a:gd name="T48" fmla="*/ 95 w 499"/>
                  <a:gd name="T49" fmla="*/ 407 h 522"/>
                  <a:gd name="T50" fmla="*/ 58 w 499"/>
                  <a:gd name="T51" fmla="*/ 408 h 522"/>
                  <a:gd name="T52" fmla="*/ 99 w 499"/>
                  <a:gd name="T53" fmla="*/ 378 h 522"/>
                  <a:gd name="T54" fmla="*/ 159 w 499"/>
                  <a:gd name="T55" fmla="*/ 353 h 522"/>
                  <a:gd name="T56" fmla="*/ 155 w 499"/>
                  <a:gd name="T57" fmla="*/ 315 h 522"/>
                  <a:gd name="T58" fmla="*/ 121 w 499"/>
                  <a:gd name="T59" fmla="*/ 339 h 522"/>
                  <a:gd name="T60" fmla="*/ 165 w 499"/>
                  <a:gd name="T61" fmla="*/ 301 h 522"/>
                  <a:gd name="T62" fmla="*/ 151 w 499"/>
                  <a:gd name="T63" fmla="*/ 279 h 522"/>
                  <a:gd name="T64" fmla="*/ 125 w 499"/>
                  <a:gd name="T65" fmla="*/ 300 h 522"/>
                  <a:gd name="T66" fmla="*/ 61 w 499"/>
                  <a:gd name="T67" fmla="*/ 343 h 522"/>
                  <a:gd name="T68" fmla="*/ 103 w 499"/>
                  <a:gd name="T69" fmla="*/ 326 h 522"/>
                  <a:gd name="T70" fmla="*/ 88 w 499"/>
                  <a:gd name="T71" fmla="*/ 369 h 522"/>
                  <a:gd name="T72" fmla="*/ 37 w 499"/>
                  <a:gd name="T73" fmla="*/ 402 h 522"/>
                  <a:gd name="T74" fmla="*/ 38 w 499"/>
                  <a:gd name="T75" fmla="*/ 352 h 522"/>
                  <a:gd name="T76" fmla="*/ 97 w 499"/>
                  <a:gd name="T77" fmla="*/ 272 h 522"/>
                  <a:gd name="T78" fmla="*/ 82 w 499"/>
                  <a:gd name="T79" fmla="*/ 205 h 522"/>
                  <a:gd name="T80" fmla="*/ 69 w 499"/>
                  <a:gd name="T81" fmla="*/ 177 h 522"/>
                  <a:gd name="T82" fmla="*/ 93 w 499"/>
                  <a:gd name="T83" fmla="*/ 173 h 522"/>
                  <a:gd name="T84" fmla="*/ 116 w 499"/>
                  <a:gd name="T85" fmla="*/ 137 h 522"/>
                  <a:gd name="T86" fmla="*/ 152 w 499"/>
                  <a:gd name="T87" fmla="*/ 190 h 522"/>
                  <a:gd name="T88" fmla="*/ 172 w 499"/>
                  <a:gd name="T89" fmla="*/ 186 h 522"/>
                  <a:gd name="T90" fmla="*/ 185 w 499"/>
                  <a:gd name="T91" fmla="*/ 158 h 522"/>
                  <a:gd name="T92" fmla="*/ 171 w 499"/>
                  <a:gd name="T93" fmla="*/ 154 h 522"/>
                  <a:gd name="T94" fmla="*/ 184 w 499"/>
                  <a:gd name="T95" fmla="*/ 103 h 522"/>
                  <a:gd name="T96" fmla="*/ 197 w 499"/>
                  <a:gd name="T97" fmla="*/ 84 h 522"/>
                  <a:gd name="T98" fmla="*/ 252 w 499"/>
                  <a:gd name="T99" fmla="*/ 55 h 522"/>
                  <a:gd name="T100" fmla="*/ 282 w 499"/>
                  <a:gd name="T101" fmla="*/ 64 h 522"/>
                  <a:gd name="T102" fmla="*/ 216 w 499"/>
                  <a:gd name="T103" fmla="*/ 61 h 522"/>
                  <a:gd name="T104" fmla="*/ 173 w 499"/>
                  <a:gd name="T105" fmla="*/ 94 h 522"/>
                  <a:gd name="T106" fmla="*/ 159 w 499"/>
                  <a:gd name="T107" fmla="*/ 78 h 522"/>
                  <a:gd name="T108" fmla="*/ 176 w 499"/>
                  <a:gd name="T109" fmla="*/ 56 h 522"/>
                  <a:gd name="T110" fmla="*/ 211 w 499"/>
                  <a:gd name="T111" fmla="*/ 44 h 522"/>
                  <a:gd name="T112" fmla="*/ 214 w 499"/>
                  <a:gd name="T113" fmla="*/ 39 h 522"/>
                  <a:gd name="T114" fmla="*/ 211 w 499"/>
                  <a:gd name="T115" fmla="*/ 29 h 52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" h="522">
                    <a:moveTo>
                      <a:pt x="161" y="158"/>
                    </a:moveTo>
                    <a:lnTo>
                      <a:pt x="168" y="161"/>
                    </a:lnTo>
                    <a:lnTo>
                      <a:pt x="163" y="171"/>
                    </a:lnTo>
                    <a:lnTo>
                      <a:pt x="155" y="171"/>
                    </a:lnTo>
                    <a:lnTo>
                      <a:pt x="154" y="167"/>
                    </a:lnTo>
                    <a:lnTo>
                      <a:pt x="151" y="165"/>
                    </a:lnTo>
                    <a:lnTo>
                      <a:pt x="148" y="159"/>
                    </a:lnTo>
                    <a:lnTo>
                      <a:pt x="143" y="161"/>
                    </a:lnTo>
                    <a:lnTo>
                      <a:pt x="138" y="162"/>
                    </a:lnTo>
                    <a:lnTo>
                      <a:pt x="135" y="150"/>
                    </a:lnTo>
                    <a:lnTo>
                      <a:pt x="137" y="149"/>
                    </a:lnTo>
                    <a:lnTo>
                      <a:pt x="139" y="148"/>
                    </a:lnTo>
                    <a:lnTo>
                      <a:pt x="139" y="146"/>
                    </a:lnTo>
                    <a:lnTo>
                      <a:pt x="137" y="141"/>
                    </a:lnTo>
                    <a:lnTo>
                      <a:pt x="134" y="141"/>
                    </a:lnTo>
                    <a:lnTo>
                      <a:pt x="127" y="137"/>
                    </a:lnTo>
                    <a:lnTo>
                      <a:pt x="127" y="135"/>
                    </a:lnTo>
                    <a:lnTo>
                      <a:pt x="129" y="127"/>
                    </a:lnTo>
                    <a:lnTo>
                      <a:pt x="134" y="125"/>
                    </a:lnTo>
                    <a:lnTo>
                      <a:pt x="138" y="131"/>
                    </a:lnTo>
                    <a:lnTo>
                      <a:pt x="138" y="132"/>
                    </a:lnTo>
                    <a:lnTo>
                      <a:pt x="141" y="133"/>
                    </a:lnTo>
                    <a:lnTo>
                      <a:pt x="141" y="135"/>
                    </a:lnTo>
                    <a:lnTo>
                      <a:pt x="144" y="136"/>
                    </a:lnTo>
                    <a:lnTo>
                      <a:pt x="154" y="146"/>
                    </a:lnTo>
                    <a:lnTo>
                      <a:pt x="154" y="154"/>
                    </a:lnTo>
                    <a:lnTo>
                      <a:pt x="161" y="158"/>
                    </a:lnTo>
                    <a:moveTo>
                      <a:pt x="155" y="123"/>
                    </a:moveTo>
                    <a:lnTo>
                      <a:pt x="156" y="139"/>
                    </a:lnTo>
                    <a:lnTo>
                      <a:pt x="146" y="129"/>
                    </a:lnTo>
                    <a:lnTo>
                      <a:pt x="139" y="124"/>
                    </a:lnTo>
                    <a:lnTo>
                      <a:pt x="155" y="120"/>
                    </a:lnTo>
                    <a:lnTo>
                      <a:pt x="155" y="123"/>
                    </a:lnTo>
                    <a:moveTo>
                      <a:pt x="139" y="40"/>
                    </a:moveTo>
                    <a:lnTo>
                      <a:pt x="155" y="63"/>
                    </a:lnTo>
                    <a:lnTo>
                      <a:pt x="155" y="67"/>
                    </a:lnTo>
                    <a:lnTo>
                      <a:pt x="154" y="68"/>
                    </a:lnTo>
                    <a:lnTo>
                      <a:pt x="151" y="72"/>
                    </a:lnTo>
                    <a:lnTo>
                      <a:pt x="141" y="78"/>
                    </a:lnTo>
                    <a:lnTo>
                      <a:pt x="129" y="72"/>
                    </a:lnTo>
                    <a:lnTo>
                      <a:pt x="127" y="68"/>
                    </a:lnTo>
                    <a:lnTo>
                      <a:pt x="126" y="64"/>
                    </a:lnTo>
                    <a:lnTo>
                      <a:pt x="118" y="68"/>
                    </a:lnTo>
                    <a:lnTo>
                      <a:pt x="109" y="74"/>
                    </a:lnTo>
                    <a:lnTo>
                      <a:pt x="93" y="73"/>
                    </a:lnTo>
                    <a:lnTo>
                      <a:pt x="95" y="72"/>
                    </a:lnTo>
                    <a:lnTo>
                      <a:pt x="95" y="68"/>
                    </a:lnTo>
                    <a:lnTo>
                      <a:pt x="96" y="55"/>
                    </a:lnTo>
                    <a:lnTo>
                      <a:pt x="108" y="48"/>
                    </a:lnTo>
                    <a:lnTo>
                      <a:pt x="109" y="53"/>
                    </a:lnTo>
                    <a:lnTo>
                      <a:pt x="137" y="38"/>
                    </a:lnTo>
                    <a:lnTo>
                      <a:pt x="139" y="40"/>
                    </a:lnTo>
                    <a:moveTo>
                      <a:pt x="213" y="12"/>
                    </a:moveTo>
                    <a:lnTo>
                      <a:pt x="186" y="27"/>
                    </a:lnTo>
                    <a:lnTo>
                      <a:pt x="181" y="22"/>
                    </a:lnTo>
                    <a:lnTo>
                      <a:pt x="186" y="12"/>
                    </a:lnTo>
                    <a:lnTo>
                      <a:pt x="198" y="6"/>
                    </a:lnTo>
                    <a:lnTo>
                      <a:pt x="213" y="12"/>
                    </a:lnTo>
                    <a:moveTo>
                      <a:pt x="236" y="9"/>
                    </a:moveTo>
                    <a:lnTo>
                      <a:pt x="226" y="21"/>
                    </a:lnTo>
                    <a:lnTo>
                      <a:pt x="231" y="21"/>
                    </a:lnTo>
                    <a:lnTo>
                      <a:pt x="235" y="19"/>
                    </a:lnTo>
                    <a:lnTo>
                      <a:pt x="239" y="21"/>
                    </a:lnTo>
                    <a:lnTo>
                      <a:pt x="244" y="22"/>
                    </a:lnTo>
                    <a:lnTo>
                      <a:pt x="245" y="23"/>
                    </a:lnTo>
                    <a:lnTo>
                      <a:pt x="245" y="25"/>
                    </a:lnTo>
                    <a:lnTo>
                      <a:pt x="244" y="36"/>
                    </a:lnTo>
                    <a:lnTo>
                      <a:pt x="248" y="40"/>
                    </a:lnTo>
                    <a:lnTo>
                      <a:pt x="253" y="42"/>
                    </a:lnTo>
                    <a:lnTo>
                      <a:pt x="253" y="38"/>
                    </a:lnTo>
                    <a:lnTo>
                      <a:pt x="256" y="36"/>
                    </a:lnTo>
                    <a:lnTo>
                      <a:pt x="258" y="39"/>
                    </a:lnTo>
                    <a:lnTo>
                      <a:pt x="258" y="42"/>
                    </a:lnTo>
                    <a:lnTo>
                      <a:pt x="260" y="43"/>
                    </a:lnTo>
                    <a:lnTo>
                      <a:pt x="260" y="47"/>
                    </a:lnTo>
                    <a:lnTo>
                      <a:pt x="269" y="52"/>
                    </a:lnTo>
                    <a:lnTo>
                      <a:pt x="270" y="51"/>
                    </a:lnTo>
                    <a:lnTo>
                      <a:pt x="283" y="44"/>
                    </a:lnTo>
                    <a:lnTo>
                      <a:pt x="295" y="48"/>
                    </a:lnTo>
                    <a:lnTo>
                      <a:pt x="304" y="47"/>
                    </a:lnTo>
                    <a:lnTo>
                      <a:pt x="308" y="59"/>
                    </a:lnTo>
                    <a:lnTo>
                      <a:pt x="319" y="56"/>
                    </a:lnTo>
                    <a:lnTo>
                      <a:pt x="324" y="60"/>
                    </a:lnTo>
                    <a:lnTo>
                      <a:pt x="325" y="51"/>
                    </a:lnTo>
                    <a:lnTo>
                      <a:pt x="337" y="50"/>
                    </a:lnTo>
                    <a:lnTo>
                      <a:pt x="343" y="48"/>
                    </a:lnTo>
                    <a:lnTo>
                      <a:pt x="345" y="44"/>
                    </a:lnTo>
                    <a:lnTo>
                      <a:pt x="341" y="36"/>
                    </a:lnTo>
                    <a:lnTo>
                      <a:pt x="347" y="35"/>
                    </a:lnTo>
                    <a:lnTo>
                      <a:pt x="351" y="26"/>
                    </a:lnTo>
                    <a:lnTo>
                      <a:pt x="358" y="25"/>
                    </a:lnTo>
                    <a:lnTo>
                      <a:pt x="362" y="15"/>
                    </a:lnTo>
                    <a:lnTo>
                      <a:pt x="376" y="17"/>
                    </a:lnTo>
                    <a:lnTo>
                      <a:pt x="389" y="18"/>
                    </a:lnTo>
                    <a:lnTo>
                      <a:pt x="393" y="19"/>
                    </a:lnTo>
                    <a:lnTo>
                      <a:pt x="396" y="19"/>
                    </a:lnTo>
                    <a:lnTo>
                      <a:pt x="397" y="19"/>
                    </a:lnTo>
                    <a:lnTo>
                      <a:pt x="410" y="15"/>
                    </a:lnTo>
                    <a:lnTo>
                      <a:pt x="422" y="18"/>
                    </a:lnTo>
                    <a:lnTo>
                      <a:pt x="426" y="18"/>
                    </a:lnTo>
                    <a:lnTo>
                      <a:pt x="465" y="13"/>
                    </a:lnTo>
                    <a:lnTo>
                      <a:pt x="470" y="15"/>
                    </a:lnTo>
                    <a:lnTo>
                      <a:pt x="482" y="10"/>
                    </a:lnTo>
                    <a:lnTo>
                      <a:pt x="499" y="17"/>
                    </a:lnTo>
                    <a:lnTo>
                      <a:pt x="497" y="22"/>
                    </a:lnTo>
                    <a:lnTo>
                      <a:pt x="490" y="31"/>
                    </a:lnTo>
                    <a:lnTo>
                      <a:pt x="489" y="35"/>
                    </a:lnTo>
                    <a:lnTo>
                      <a:pt x="482" y="44"/>
                    </a:lnTo>
                    <a:lnTo>
                      <a:pt x="477" y="53"/>
                    </a:lnTo>
                    <a:lnTo>
                      <a:pt x="477" y="55"/>
                    </a:lnTo>
                    <a:lnTo>
                      <a:pt x="473" y="60"/>
                    </a:lnTo>
                    <a:lnTo>
                      <a:pt x="472" y="64"/>
                    </a:lnTo>
                    <a:lnTo>
                      <a:pt x="469" y="68"/>
                    </a:lnTo>
                    <a:lnTo>
                      <a:pt x="468" y="70"/>
                    </a:lnTo>
                    <a:lnTo>
                      <a:pt x="464" y="77"/>
                    </a:lnTo>
                    <a:lnTo>
                      <a:pt x="460" y="85"/>
                    </a:lnTo>
                    <a:lnTo>
                      <a:pt x="455" y="94"/>
                    </a:lnTo>
                    <a:lnTo>
                      <a:pt x="452" y="98"/>
                    </a:lnTo>
                    <a:lnTo>
                      <a:pt x="451" y="101"/>
                    </a:lnTo>
                    <a:lnTo>
                      <a:pt x="448" y="107"/>
                    </a:lnTo>
                    <a:lnTo>
                      <a:pt x="446" y="110"/>
                    </a:lnTo>
                    <a:lnTo>
                      <a:pt x="444" y="112"/>
                    </a:lnTo>
                    <a:lnTo>
                      <a:pt x="442" y="119"/>
                    </a:lnTo>
                    <a:lnTo>
                      <a:pt x="438" y="123"/>
                    </a:lnTo>
                    <a:lnTo>
                      <a:pt x="434" y="131"/>
                    </a:lnTo>
                    <a:lnTo>
                      <a:pt x="427" y="142"/>
                    </a:lnTo>
                    <a:lnTo>
                      <a:pt x="425" y="149"/>
                    </a:lnTo>
                    <a:lnTo>
                      <a:pt x="422" y="158"/>
                    </a:lnTo>
                    <a:lnTo>
                      <a:pt x="427" y="162"/>
                    </a:lnTo>
                    <a:lnTo>
                      <a:pt x="432" y="166"/>
                    </a:lnTo>
                    <a:lnTo>
                      <a:pt x="436" y="169"/>
                    </a:lnTo>
                    <a:lnTo>
                      <a:pt x="443" y="174"/>
                    </a:lnTo>
                    <a:lnTo>
                      <a:pt x="448" y="178"/>
                    </a:lnTo>
                    <a:lnTo>
                      <a:pt x="455" y="180"/>
                    </a:lnTo>
                    <a:lnTo>
                      <a:pt x="466" y="184"/>
                    </a:lnTo>
                    <a:lnTo>
                      <a:pt x="470" y="186"/>
                    </a:lnTo>
                    <a:lnTo>
                      <a:pt x="473" y="190"/>
                    </a:lnTo>
                    <a:lnTo>
                      <a:pt x="474" y="196"/>
                    </a:lnTo>
                    <a:lnTo>
                      <a:pt x="474" y="197"/>
                    </a:lnTo>
                    <a:lnTo>
                      <a:pt x="474" y="207"/>
                    </a:lnTo>
                    <a:lnTo>
                      <a:pt x="474" y="212"/>
                    </a:lnTo>
                    <a:lnTo>
                      <a:pt x="476" y="214"/>
                    </a:lnTo>
                    <a:lnTo>
                      <a:pt x="476" y="229"/>
                    </a:lnTo>
                    <a:lnTo>
                      <a:pt x="477" y="237"/>
                    </a:lnTo>
                    <a:lnTo>
                      <a:pt x="477" y="245"/>
                    </a:lnTo>
                    <a:lnTo>
                      <a:pt x="477" y="252"/>
                    </a:lnTo>
                    <a:lnTo>
                      <a:pt x="478" y="260"/>
                    </a:lnTo>
                    <a:lnTo>
                      <a:pt x="477" y="263"/>
                    </a:lnTo>
                    <a:lnTo>
                      <a:pt x="474" y="269"/>
                    </a:lnTo>
                    <a:lnTo>
                      <a:pt x="472" y="273"/>
                    </a:lnTo>
                    <a:lnTo>
                      <a:pt x="470" y="277"/>
                    </a:lnTo>
                    <a:lnTo>
                      <a:pt x="468" y="284"/>
                    </a:lnTo>
                    <a:lnTo>
                      <a:pt x="465" y="288"/>
                    </a:lnTo>
                    <a:lnTo>
                      <a:pt x="463" y="296"/>
                    </a:lnTo>
                    <a:lnTo>
                      <a:pt x="460" y="300"/>
                    </a:lnTo>
                    <a:lnTo>
                      <a:pt x="457" y="305"/>
                    </a:lnTo>
                    <a:lnTo>
                      <a:pt x="455" y="310"/>
                    </a:lnTo>
                    <a:lnTo>
                      <a:pt x="449" y="309"/>
                    </a:lnTo>
                    <a:lnTo>
                      <a:pt x="449" y="307"/>
                    </a:lnTo>
                    <a:lnTo>
                      <a:pt x="446" y="307"/>
                    </a:lnTo>
                    <a:lnTo>
                      <a:pt x="440" y="305"/>
                    </a:lnTo>
                    <a:lnTo>
                      <a:pt x="439" y="305"/>
                    </a:lnTo>
                    <a:lnTo>
                      <a:pt x="436" y="303"/>
                    </a:lnTo>
                    <a:lnTo>
                      <a:pt x="426" y="300"/>
                    </a:lnTo>
                    <a:lnTo>
                      <a:pt x="425" y="300"/>
                    </a:lnTo>
                    <a:lnTo>
                      <a:pt x="419" y="298"/>
                    </a:lnTo>
                    <a:lnTo>
                      <a:pt x="415" y="297"/>
                    </a:lnTo>
                    <a:lnTo>
                      <a:pt x="405" y="294"/>
                    </a:lnTo>
                    <a:lnTo>
                      <a:pt x="394" y="292"/>
                    </a:lnTo>
                    <a:lnTo>
                      <a:pt x="387" y="289"/>
                    </a:lnTo>
                    <a:lnTo>
                      <a:pt x="377" y="288"/>
                    </a:lnTo>
                    <a:lnTo>
                      <a:pt x="367" y="285"/>
                    </a:lnTo>
                    <a:lnTo>
                      <a:pt x="362" y="286"/>
                    </a:lnTo>
                    <a:lnTo>
                      <a:pt x="360" y="288"/>
                    </a:lnTo>
                    <a:lnTo>
                      <a:pt x="354" y="289"/>
                    </a:lnTo>
                    <a:lnTo>
                      <a:pt x="353" y="289"/>
                    </a:lnTo>
                    <a:lnTo>
                      <a:pt x="342" y="292"/>
                    </a:lnTo>
                    <a:lnTo>
                      <a:pt x="337" y="293"/>
                    </a:lnTo>
                    <a:lnTo>
                      <a:pt x="334" y="294"/>
                    </a:lnTo>
                    <a:lnTo>
                      <a:pt x="328" y="298"/>
                    </a:lnTo>
                    <a:lnTo>
                      <a:pt x="324" y="302"/>
                    </a:lnTo>
                    <a:lnTo>
                      <a:pt x="315" y="309"/>
                    </a:lnTo>
                    <a:lnTo>
                      <a:pt x="312" y="310"/>
                    </a:lnTo>
                    <a:lnTo>
                      <a:pt x="305" y="315"/>
                    </a:lnTo>
                    <a:lnTo>
                      <a:pt x="304" y="318"/>
                    </a:lnTo>
                    <a:lnTo>
                      <a:pt x="302" y="322"/>
                    </a:lnTo>
                    <a:lnTo>
                      <a:pt x="296" y="330"/>
                    </a:lnTo>
                    <a:lnTo>
                      <a:pt x="292" y="336"/>
                    </a:lnTo>
                    <a:lnTo>
                      <a:pt x="287" y="344"/>
                    </a:lnTo>
                    <a:lnTo>
                      <a:pt x="285" y="348"/>
                    </a:lnTo>
                    <a:lnTo>
                      <a:pt x="282" y="352"/>
                    </a:lnTo>
                    <a:lnTo>
                      <a:pt x="281" y="356"/>
                    </a:lnTo>
                    <a:lnTo>
                      <a:pt x="275" y="362"/>
                    </a:lnTo>
                    <a:lnTo>
                      <a:pt x="273" y="366"/>
                    </a:lnTo>
                    <a:lnTo>
                      <a:pt x="270" y="369"/>
                    </a:lnTo>
                    <a:lnTo>
                      <a:pt x="268" y="373"/>
                    </a:lnTo>
                    <a:lnTo>
                      <a:pt x="264" y="379"/>
                    </a:lnTo>
                    <a:lnTo>
                      <a:pt x="261" y="382"/>
                    </a:lnTo>
                    <a:lnTo>
                      <a:pt x="258" y="389"/>
                    </a:lnTo>
                    <a:lnTo>
                      <a:pt x="257" y="394"/>
                    </a:lnTo>
                    <a:lnTo>
                      <a:pt x="252" y="399"/>
                    </a:lnTo>
                    <a:lnTo>
                      <a:pt x="248" y="404"/>
                    </a:lnTo>
                    <a:lnTo>
                      <a:pt x="244" y="408"/>
                    </a:lnTo>
                    <a:lnTo>
                      <a:pt x="241" y="411"/>
                    </a:lnTo>
                    <a:lnTo>
                      <a:pt x="239" y="413"/>
                    </a:lnTo>
                    <a:lnTo>
                      <a:pt x="240" y="417"/>
                    </a:lnTo>
                    <a:lnTo>
                      <a:pt x="241" y="429"/>
                    </a:lnTo>
                    <a:lnTo>
                      <a:pt x="243" y="434"/>
                    </a:lnTo>
                    <a:lnTo>
                      <a:pt x="245" y="445"/>
                    </a:lnTo>
                    <a:lnTo>
                      <a:pt x="243" y="449"/>
                    </a:lnTo>
                    <a:lnTo>
                      <a:pt x="240" y="454"/>
                    </a:lnTo>
                    <a:lnTo>
                      <a:pt x="235" y="462"/>
                    </a:lnTo>
                    <a:lnTo>
                      <a:pt x="230" y="472"/>
                    </a:lnTo>
                    <a:lnTo>
                      <a:pt x="228" y="476"/>
                    </a:lnTo>
                    <a:lnTo>
                      <a:pt x="227" y="479"/>
                    </a:lnTo>
                    <a:lnTo>
                      <a:pt x="226" y="480"/>
                    </a:lnTo>
                    <a:lnTo>
                      <a:pt x="226" y="482"/>
                    </a:lnTo>
                    <a:lnTo>
                      <a:pt x="224" y="482"/>
                    </a:lnTo>
                    <a:lnTo>
                      <a:pt x="222" y="485"/>
                    </a:lnTo>
                    <a:lnTo>
                      <a:pt x="222" y="487"/>
                    </a:lnTo>
                    <a:lnTo>
                      <a:pt x="219" y="489"/>
                    </a:lnTo>
                    <a:lnTo>
                      <a:pt x="214" y="499"/>
                    </a:lnTo>
                    <a:lnTo>
                      <a:pt x="216" y="505"/>
                    </a:lnTo>
                    <a:lnTo>
                      <a:pt x="219" y="513"/>
                    </a:lnTo>
                    <a:lnTo>
                      <a:pt x="220" y="518"/>
                    </a:lnTo>
                    <a:lnTo>
                      <a:pt x="222" y="519"/>
                    </a:lnTo>
                    <a:lnTo>
                      <a:pt x="222" y="522"/>
                    </a:lnTo>
                    <a:lnTo>
                      <a:pt x="215" y="519"/>
                    </a:lnTo>
                    <a:lnTo>
                      <a:pt x="207" y="518"/>
                    </a:lnTo>
                    <a:lnTo>
                      <a:pt x="181" y="519"/>
                    </a:lnTo>
                    <a:lnTo>
                      <a:pt x="172" y="519"/>
                    </a:lnTo>
                    <a:lnTo>
                      <a:pt x="152" y="480"/>
                    </a:lnTo>
                    <a:lnTo>
                      <a:pt x="138" y="476"/>
                    </a:lnTo>
                    <a:lnTo>
                      <a:pt x="121" y="472"/>
                    </a:lnTo>
                    <a:lnTo>
                      <a:pt x="95" y="476"/>
                    </a:lnTo>
                    <a:lnTo>
                      <a:pt x="82" y="471"/>
                    </a:lnTo>
                    <a:lnTo>
                      <a:pt x="82" y="455"/>
                    </a:lnTo>
                    <a:lnTo>
                      <a:pt x="82" y="449"/>
                    </a:lnTo>
                    <a:lnTo>
                      <a:pt x="82" y="447"/>
                    </a:lnTo>
                    <a:lnTo>
                      <a:pt x="87" y="445"/>
                    </a:lnTo>
                    <a:lnTo>
                      <a:pt x="89" y="444"/>
                    </a:lnTo>
                    <a:lnTo>
                      <a:pt x="92" y="438"/>
                    </a:lnTo>
                    <a:lnTo>
                      <a:pt x="79" y="434"/>
                    </a:lnTo>
                    <a:lnTo>
                      <a:pt x="74" y="430"/>
                    </a:lnTo>
                    <a:lnTo>
                      <a:pt x="74" y="423"/>
                    </a:lnTo>
                    <a:lnTo>
                      <a:pt x="82" y="417"/>
                    </a:lnTo>
                    <a:lnTo>
                      <a:pt x="88" y="416"/>
                    </a:lnTo>
                    <a:lnTo>
                      <a:pt x="91" y="413"/>
                    </a:lnTo>
                    <a:lnTo>
                      <a:pt x="92" y="412"/>
                    </a:lnTo>
                    <a:lnTo>
                      <a:pt x="95" y="407"/>
                    </a:lnTo>
                    <a:lnTo>
                      <a:pt x="95" y="400"/>
                    </a:lnTo>
                    <a:lnTo>
                      <a:pt x="92" y="400"/>
                    </a:lnTo>
                    <a:lnTo>
                      <a:pt x="89" y="399"/>
                    </a:lnTo>
                    <a:lnTo>
                      <a:pt x="88" y="399"/>
                    </a:lnTo>
                    <a:lnTo>
                      <a:pt x="83" y="403"/>
                    </a:lnTo>
                    <a:lnTo>
                      <a:pt x="76" y="407"/>
                    </a:lnTo>
                    <a:lnTo>
                      <a:pt x="71" y="410"/>
                    </a:lnTo>
                    <a:lnTo>
                      <a:pt x="65" y="413"/>
                    </a:lnTo>
                    <a:lnTo>
                      <a:pt x="59" y="412"/>
                    </a:lnTo>
                    <a:lnTo>
                      <a:pt x="58" y="408"/>
                    </a:lnTo>
                    <a:lnTo>
                      <a:pt x="65" y="403"/>
                    </a:lnTo>
                    <a:lnTo>
                      <a:pt x="65" y="402"/>
                    </a:lnTo>
                    <a:lnTo>
                      <a:pt x="69" y="399"/>
                    </a:lnTo>
                    <a:lnTo>
                      <a:pt x="75" y="396"/>
                    </a:lnTo>
                    <a:lnTo>
                      <a:pt x="79" y="394"/>
                    </a:lnTo>
                    <a:lnTo>
                      <a:pt x="87" y="393"/>
                    </a:lnTo>
                    <a:lnTo>
                      <a:pt x="87" y="391"/>
                    </a:lnTo>
                    <a:lnTo>
                      <a:pt x="89" y="386"/>
                    </a:lnTo>
                    <a:lnTo>
                      <a:pt x="92" y="385"/>
                    </a:lnTo>
                    <a:lnTo>
                      <a:pt x="99" y="378"/>
                    </a:lnTo>
                    <a:lnTo>
                      <a:pt x="103" y="375"/>
                    </a:lnTo>
                    <a:lnTo>
                      <a:pt x="105" y="375"/>
                    </a:lnTo>
                    <a:lnTo>
                      <a:pt x="113" y="375"/>
                    </a:lnTo>
                    <a:lnTo>
                      <a:pt x="122" y="377"/>
                    </a:lnTo>
                    <a:lnTo>
                      <a:pt x="124" y="377"/>
                    </a:lnTo>
                    <a:lnTo>
                      <a:pt x="131" y="369"/>
                    </a:lnTo>
                    <a:lnTo>
                      <a:pt x="135" y="364"/>
                    </a:lnTo>
                    <a:lnTo>
                      <a:pt x="143" y="362"/>
                    </a:lnTo>
                    <a:lnTo>
                      <a:pt x="155" y="358"/>
                    </a:lnTo>
                    <a:lnTo>
                      <a:pt x="159" y="353"/>
                    </a:lnTo>
                    <a:lnTo>
                      <a:pt x="158" y="348"/>
                    </a:lnTo>
                    <a:lnTo>
                      <a:pt x="158" y="345"/>
                    </a:lnTo>
                    <a:lnTo>
                      <a:pt x="156" y="343"/>
                    </a:lnTo>
                    <a:lnTo>
                      <a:pt x="150" y="343"/>
                    </a:lnTo>
                    <a:lnTo>
                      <a:pt x="144" y="341"/>
                    </a:lnTo>
                    <a:lnTo>
                      <a:pt x="143" y="338"/>
                    </a:lnTo>
                    <a:lnTo>
                      <a:pt x="151" y="334"/>
                    </a:lnTo>
                    <a:lnTo>
                      <a:pt x="152" y="331"/>
                    </a:lnTo>
                    <a:lnTo>
                      <a:pt x="155" y="326"/>
                    </a:lnTo>
                    <a:lnTo>
                      <a:pt x="155" y="315"/>
                    </a:lnTo>
                    <a:lnTo>
                      <a:pt x="152" y="315"/>
                    </a:lnTo>
                    <a:lnTo>
                      <a:pt x="151" y="315"/>
                    </a:lnTo>
                    <a:lnTo>
                      <a:pt x="150" y="315"/>
                    </a:lnTo>
                    <a:lnTo>
                      <a:pt x="146" y="319"/>
                    </a:lnTo>
                    <a:lnTo>
                      <a:pt x="143" y="327"/>
                    </a:lnTo>
                    <a:lnTo>
                      <a:pt x="143" y="330"/>
                    </a:lnTo>
                    <a:lnTo>
                      <a:pt x="142" y="332"/>
                    </a:lnTo>
                    <a:lnTo>
                      <a:pt x="134" y="334"/>
                    </a:lnTo>
                    <a:lnTo>
                      <a:pt x="129" y="339"/>
                    </a:lnTo>
                    <a:lnTo>
                      <a:pt x="121" y="339"/>
                    </a:lnTo>
                    <a:lnTo>
                      <a:pt x="121" y="335"/>
                    </a:lnTo>
                    <a:lnTo>
                      <a:pt x="120" y="331"/>
                    </a:lnTo>
                    <a:lnTo>
                      <a:pt x="120" y="326"/>
                    </a:lnTo>
                    <a:lnTo>
                      <a:pt x="127" y="319"/>
                    </a:lnTo>
                    <a:lnTo>
                      <a:pt x="141" y="310"/>
                    </a:lnTo>
                    <a:lnTo>
                      <a:pt x="146" y="306"/>
                    </a:lnTo>
                    <a:lnTo>
                      <a:pt x="150" y="306"/>
                    </a:lnTo>
                    <a:lnTo>
                      <a:pt x="155" y="305"/>
                    </a:lnTo>
                    <a:lnTo>
                      <a:pt x="156" y="305"/>
                    </a:lnTo>
                    <a:lnTo>
                      <a:pt x="165" y="301"/>
                    </a:lnTo>
                    <a:lnTo>
                      <a:pt x="167" y="300"/>
                    </a:lnTo>
                    <a:lnTo>
                      <a:pt x="169" y="297"/>
                    </a:lnTo>
                    <a:lnTo>
                      <a:pt x="165" y="296"/>
                    </a:lnTo>
                    <a:lnTo>
                      <a:pt x="163" y="294"/>
                    </a:lnTo>
                    <a:lnTo>
                      <a:pt x="159" y="294"/>
                    </a:lnTo>
                    <a:lnTo>
                      <a:pt x="151" y="292"/>
                    </a:lnTo>
                    <a:lnTo>
                      <a:pt x="141" y="292"/>
                    </a:lnTo>
                    <a:lnTo>
                      <a:pt x="141" y="284"/>
                    </a:lnTo>
                    <a:lnTo>
                      <a:pt x="148" y="280"/>
                    </a:lnTo>
                    <a:lnTo>
                      <a:pt x="151" y="279"/>
                    </a:lnTo>
                    <a:lnTo>
                      <a:pt x="156" y="275"/>
                    </a:lnTo>
                    <a:lnTo>
                      <a:pt x="152" y="271"/>
                    </a:lnTo>
                    <a:lnTo>
                      <a:pt x="151" y="269"/>
                    </a:lnTo>
                    <a:lnTo>
                      <a:pt x="147" y="271"/>
                    </a:lnTo>
                    <a:lnTo>
                      <a:pt x="146" y="272"/>
                    </a:lnTo>
                    <a:lnTo>
                      <a:pt x="137" y="277"/>
                    </a:lnTo>
                    <a:lnTo>
                      <a:pt x="134" y="281"/>
                    </a:lnTo>
                    <a:lnTo>
                      <a:pt x="131" y="290"/>
                    </a:lnTo>
                    <a:lnTo>
                      <a:pt x="131" y="294"/>
                    </a:lnTo>
                    <a:lnTo>
                      <a:pt x="125" y="300"/>
                    </a:lnTo>
                    <a:lnTo>
                      <a:pt x="121" y="302"/>
                    </a:lnTo>
                    <a:lnTo>
                      <a:pt x="113" y="307"/>
                    </a:lnTo>
                    <a:lnTo>
                      <a:pt x="106" y="314"/>
                    </a:lnTo>
                    <a:lnTo>
                      <a:pt x="99" y="319"/>
                    </a:lnTo>
                    <a:lnTo>
                      <a:pt x="91" y="326"/>
                    </a:lnTo>
                    <a:lnTo>
                      <a:pt x="84" y="330"/>
                    </a:lnTo>
                    <a:lnTo>
                      <a:pt x="78" y="331"/>
                    </a:lnTo>
                    <a:lnTo>
                      <a:pt x="69" y="336"/>
                    </a:lnTo>
                    <a:lnTo>
                      <a:pt x="62" y="340"/>
                    </a:lnTo>
                    <a:lnTo>
                      <a:pt x="61" y="343"/>
                    </a:lnTo>
                    <a:lnTo>
                      <a:pt x="61" y="344"/>
                    </a:lnTo>
                    <a:lnTo>
                      <a:pt x="65" y="344"/>
                    </a:lnTo>
                    <a:lnTo>
                      <a:pt x="67" y="343"/>
                    </a:lnTo>
                    <a:lnTo>
                      <a:pt x="71" y="341"/>
                    </a:lnTo>
                    <a:lnTo>
                      <a:pt x="78" y="339"/>
                    </a:lnTo>
                    <a:lnTo>
                      <a:pt x="86" y="335"/>
                    </a:lnTo>
                    <a:lnTo>
                      <a:pt x="95" y="332"/>
                    </a:lnTo>
                    <a:lnTo>
                      <a:pt x="99" y="330"/>
                    </a:lnTo>
                    <a:lnTo>
                      <a:pt x="101" y="327"/>
                    </a:lnTo>
                    <a:lnTo>
                      <a:pt x="103" y="326"/>
                    </a:lnTo>
                    <a:lnTo>
                      <a:pt x="106" y="323"/>
                    </a:lnTo>
                    <a:lnTo>
                      <a:pt x="110" y="327"/>
                    </a:lnTo>
                    <a:lnTo>
                      <a:pt x="109" y="336"/>
                    </a:lnTo>
                    <a:lnTo>
                      <a:pt x="108" y="341"/>
                    </a:lnTo>
                    <a:lnTo>
                      <a:pt x="108" y="343"/>
                    </a:lnTo>
                    <a:lnTo>
                      <a:pt x="104" y="348"/>
                    </a:lnTo>
                    <a:lnTo>
                      <a:pt x="103" y="351"/>
                    </a:lnTo>
                    <a:lnTo>
                      <a:pt x="97" y="358"/>
                    </a:lnTo>
                    <a:lnTo>
                      <a:pt x="95" y="365"/>
                    </a:lnTo>
                    <a:lnTo>
                      <a:pt x="88" y="369"/>
                    </a:lnTo>
                    <a:lnTo>
                      <a:pt x="84" y="370"/>
                    </a:lnTo>
                    <a:lnTo>
                      <a:pt x="75" y="373"/>
                    </a:lnTo>
                    <a:lnTo>
                      <a:pt x="70" y="377"/>
                    </a:lnTo>
                    <a:lnTo>
                      <a:pt x="69" y="377"/>
                    </a:lnTo>
                    <a:lnTo>
                      <a:pt x="61" y="382"/>
                    </a:lnTo>
                    <a:lnTo>
                      <a:pt x="54" y="389"/>
                    </a:lnTo>
                    <a:lnTo>
                      <a:pt x="52" y="390"/>
                    </a:lnTo>
                    <a:lnTo>
                      <a:pt x="49" y="393"/>
                    </a:lnTo>
                    <a:lnTo>
                      <a:pt x="42" y="398"/>
                    </a:lnTo>
                    <a:lnTo>
                      <a:pt x="37" y="402"/>
                    </a:lnTo>
                    <a:lnTo>
                      <a:pt x="25" y="406"/>
                    </a:lnTo>
                    <a:lnTo>
                      <a:pt x="11" y="410"/>
                    </a:lnTo>
                    <a:lnTo>
                      <a:pt x="11" y="411"/>
                    </a:lnTo>
                    <a:lnTo>
                      <a:pt x="3" y="416"/>
                    </a:lnTo>
                    <a:lnTo>
                      <a:pt x="0" y="403"/>
                    </a:lnTo>
                    <a:lnTo>
                      <a:pt x="11" y="390"/>
                    </a:lnTo>
                    <a:lnTo>
                      <a:pt x="16" y="381"/>
                    </a:lnTo>
                    <a:lnTo>
                      <a:pt x="40" y="364"/>
                    </a:lnTo>
                    <a:lnTo>
                      <a:pt x="40" y="358"/>
                    </a:lnTo>
                    <a:lnTo>
                      <a:pt x="38" y="352"/>
                    </a:lnTo>
                    <a:lnTo>
                      <a:pt x="40" y="349"/>
                    </a:lnTo>
                    <a:lnTo>
                      <a:pt x="42" y="355"/>
                    </a:lnTo>
                    <a:lnTo>
                      <a:pt x="63" y="321"/>
                    </a:lnTo>
                    <a:lnTo>
                      <a:pt x="75" y="313"/>
                    </a:lnTo>
                    <a:lnTo>
                      <a:pt x="83" y="301"/>
                    </a:lnTo>
                    <a:lnTo>
                      <a:pt x="83" y="289"/>
                    </a:lnTo>
                    <a:lnTo>
                      <a:pt x="88" y="284"/>
                    </a:lnTo>
                    <a:lnTo>
                      <a:pt x="89" y="283"/>
                    </a:lnTo>
                    <a:lnTo>
                      <a:pt x="92" y="273"/>
                    </a:lnTo>
                    <a:lnTo>
                      <a:pt x="97" y="272"/>
                    </a:lnTo>
                    <a:lnTo>
                      <a:pt x="96" y="268"/>
                    </a:lnTo>
                    <a:lnTo>
                      <a:pt x="87" y="267"/>
                    </a:lnTo>
                    <a:lnTo>
                      <a:pt x="83" y="250"/>
                    </a:lnTo>
                    <a:lnTo>
                      <a:pt x="100" y="243"/>
                    </a:lnTo>
                    <a:lnTo>
                      <a:pt x="101" y="238"/>
                    </a:lnTo>
                    <a:lnTo>
                      <a:pt x="105" y="229"/>
                    </a:lnTo>
                    <a:lnTo>
                      <a:pt x="106" y="224"/>
                    </a:lnTo>
                    <a:lnTo>
                      <a:pt x="86" y="213"/>
                    </a:lnTo>
                    <a:lnTo>
                      <a:pt x="83" y="208"/>
                    </a:lnTo>
                    <a:lnTo>
                      <a:pt x="82" y="205"/>
                    </a:lnTo>
                    <a:lnTo>
                      <a:pt x="83" y="197"/>
                    </a:lnTo>
                    <a:lnTo>
                      <a:pt x="82" y="197"/>
                    </a:lnTo>
                    <a:lnTo>
                      <a:pt x="82" y="195"/>
                    </a:lnTo>
                    <a:lnTo>
                      <a:pt x="74" y="196"/>
                    </a:lnTo>
                    <a:lnTo>
                      <a:pt x="63" y="184"/>
                    </a:lnTo>
                    <a:lnTo>
                      <a:pt x="66" y="186"/>
                    </a:lnTo>
                    <a:lnTo>
                      <a:pt x="69" y="184"/>
                    </a:lnTo>
                    <a:lnTo>
                      <a:pt x="63" y="178"/>
                    </a:lnTo>
                    <a:lnTo>
                      <a:pt x="67" y="175"/>
                    </a:lnTo>
                    <a:lnTo>
                      <a:pt x="69" y="177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92" y="197"/>
                    </a:lnTo>
                    <a:lnTo>
                      <a:pt x="97" y="194"/>
                    </a:lnTo>
                    <a:lnTo>
                      <a:pt x="96" y="190"/>
                    </a:lnTo>
                    <a:lnTo>
                      <a:pt x="95" y="183"/>
                    </a:lnTo>
                    <a:lnTo>
                      <a:pt x="93" y="180"/>
                    </a:lnTo>
                    <a:lnTo>
                      <a:pt x="84" y="177"/>
                    </a:lnTo>
                    <a:lnTo>
                      <a:pt x="84" y="170"/>
                    </a:lnTo>
                    <a:lnTo>
                      <a:pt x="93" y="173"/>
                    </a:lnTo>
                    <a:lnTo>
                      <a:pt x="99" y="173"/>
                    </a:lnTo>
                    <a:lnTo>
                      <a:pt x="96" y="163"/>
                    </a:lnTo>
                    <a:lnTo>
                      <a:pt x="104" y="165"/>
                    </a:lnTo>
                    <a:lnTo>
                      <a:pt x="106" y="165"/>
                    </a:lnTo>
                    <a:lnTo>
                      <a:pt x="108" y="163"/>
                    </a:lnTo>
                    <a:lnTo>
                      <a:pt x="114" y="166"/>
                    </a:lnTo>
                    <a:lnTo>
                      <a:pt x="116" y="158"/>
                    </a:lnTo>
                    <a:lnTo>
                      <a:pt x="114" y="149"/>
                    </a:lnTo>
                    <a:lnTo>
                      <a:pt x="109" y="142"/>
                    </a:lnTo>
                    <a:lnTo>
                      <a:pt x="116" y="137"/>
                    </a:lnTo>
                    <a:lnTo>
                      <a:pt x="120" y="141"/>
                    </a:lnTo>
                    <a:lnTo>
                      <a:pt x="127" y="149"/>
                    </a:lnTo>
                    <a:lnTo>
                      <a:pt x="126" y="156"/>
                    </a:lnTo>
                    <a:lnTo>
                      <a:pt x="126" y="162"/>
                    </a:lnTo>
                    <a:lnTo>
                      <a:pt x="138" y="173"/>
                    </a:lnTo>
                    <a:lnTo>
                      <a:pt x="137" y="182"/>
                    </a:lnTo>
                    <a:lnTo>
                      <a:pt x="151" y="180"/>
                    </a:lnTo>
                    <a:lnTo>
                      <a:pt x="152" y="184"/>
                    </a:lnTo>
                    <a:lnTo>
                      <a:pt x="154" y="187"/>
                    </a:lnTo>
                    <a:lnTo>
                      <a:pt x="152" y="190"/>
                    </a:lnTo>
                    <a:lnTo>
                      <a:pt x="148" y="196"/>
                    </a:lnTo>
                    <a:lnTo>
                      <a:pt x="141" y="213"/>
                    </a:lnTo>
                    <a:lnTo>
                      <a:pt x="142" y="213"/>
                    </a:lnTo>
                    <a:lnTo>
                      <a:pt x="146" y="213"/>
                    </a:lnTo>
                    <a:lnTo>
                      <a:pt x="148" y="209"/>
                    </a:lnTo>
                    <a:lnTo>
                      <a:pt x="154" y="204"/>
                    </a:lnTo>
                    <a:lnTo>
                      <a:pt x="159" y="197"/>
                    </a:lnTo>
                    <a:lnTo>
                      <a:pt x="161" y="195"/>
                    </a:lnTo>
                    <a:lnTo>
                      <a:pt x="165" y="186"/>
                    </a:lnTo>
                    <a:lnTo>
                      <a:pt x="172" y="186"/>
                    </a:lnTo>
                    <a:lnTo>
                      <a:pt x="178" y="183"/>
                    </a:lnTo>
                    <a:lnTo>
                      <a:pt x="182" y="182"/>
                    </a:lnTo>
                    <a:lnTo>
                      <a:pt x="189" y="178"/>
                    </a:lnTo>
                    <a:lnTo>
                      <a:pt x="186" y="175"/>
                    </a:lnTo>
                    <a:lnTo>
                      <a:pt x="185" y="173"/>
                    </a:lnTo>
                    <a:lnTo>
                      <a:pt x="178" y="175"/>
                    </a:lnTo>
                    <a:lnTo>
                      <a:pt x="172" y="177"/>
                    </a:lnTo>
                    <a:lnTo>
                      <a:pt x="172" y="166"/>
                    </a:lnTo>
                    <a:lnTo>
                      <a:pt x="178" y="163"/>
                    </a:lnTo>
                    <a:lnTo>
                      <a:pt x="185" y="158"/>
                    </a:lnTo>
                    <a:lnTo>
                      <a:pt x="198" y="152"/>
                    </a:lnTo>
                    <a:lnTo>
                      <a:pt x="202" y="148"/>
                    </a:lnTo>
                    <a:lnTo>
                      <a:pt x="202" y="145"/>
                    </a:lnTo>
                    <a:lnTo>
                      <a:pt x="201" y="142"/>
                    </a:lnTo>
                    <a:lnTo>
                      <a:pt x="197" y="144"/>
                    </a:lnTo>
                    <a:lnTo>
                      <a:pt x="193" y="146"/>
                    </a:lnTo>
                    <a:lnTo>
                      <a:pt x="189" y="141"/>
                    </a:lnTo>
                    <a:lnTo>
                      <a:pt x="182" y="146"/>
                    </a:lnTo>
                    <a:lnTo>
                      <a:pt x="172" y="154"/>
                    </a:lnTo>
                    <a:lnTo>
                      <a:pt x="171" y="154"/>
                    </a:lnTo>
                    <a:lnTo>
                      <a:pt x="167" y="157"/>
                    </a:lnTo>
                    <a:lnTo>
                      <a:pt x="159" y="150"/>
                    </a:lnTo>
                    <a:lnTo>
                      <a:pt x="161" y="144"/>
                    </a:lnTo>
                    <a:lnTo>
                      <a:pt x="165" y="131"/>
                    </a:lnTo>
                    <a:lnTo>
                      <a:pt x="167" y="125"/>
                    </a:lnTo>
                    <a:lnTo>
                      <a:pt x="169" y="116"/>
                    </a:lnTo>
                    <a:lnTo>
                      <a:pt x="169" y="115"/>
                    </a:lnTo>
                    <a:lnTo>
                      <a:pt x="171" y="112"/>
                    </a:lnTo>
                    <a:lnTo>
                      <a:pt x="178" y="107"/>
                    </a:lnTo>
                    <a:lnTo>
                      <a:pt x="184" y="103"/>
                    </a:lnTo>
                    <a:lnTo>
                      <a:pt x="189" y="105"/>
                    </a:lnTo>
                    <a:lnTo>
                      <a:pt x="190" y="106"/>
                    </a:lnTo>
                    <a:lnTo>
                      <a:pt x="192" y="103"/>
                    </a:lnTo>
                    <a:lnTo>
                      <a:pt x="192" y="99"/>
                    </a:lnTo>
                    <a:lnTo>
                      <a:pt x="197" y="99"/>
                    </a:lnTo>
                    <a:lnTo>
                      <a:pt x="207" y="98"/>
                    </a:lnTo>
                    <a:lnTo>
                      <a:pt x="216" y="95"/>
                    </a:lnTo>
                    <a:lnTo>
                      <a:pt x="219" y="91"/>
                    </a:lnTo>
                    <a:lnTo>
                      <a:pt x="207" y="90"/>
                    </a:lnTo>
                    <a:lnTo>
                      <a:pt x="197" y="84"/>
                    </a:lnTo>
                    <a:lnTo>
                      <a:pt x="207" y="82"/>
                    </a:lnTo>
                    <a:lnTo>
                      <a:pt x="205" y="77"/>
                    </a:lnTo>
                    <a:lnTo>
                      <a:pt x="211" y="70"/>
                    </a:lnTo>
                    <a:lnTo>
                      <a:pt x="216" y="68"/>
                    </a:lnTo>
                    <a:lnTo>
                      <a:pt x="228" y="63"/>
                    </a:lnTo>
                    <a:lnTo>
                      <a:pt x="233" y="60"/>
                    </a:lnTo>
                    <a:lnTo>
                      <a:pt x="241" y="59"/>
                    </a:lnTo>
                    <a:lnTo>
                      <a:pt x="245" y="55"/>
                    </a:lnTo>
                    <a:lnTo>
                      <a:pt x="250" y="55"/>
                    </a:lnTo>
                    <a:lnTo>
                      <a:pt x="252" y="55"/>
                    </a:lnTo>
                    <a:lnTo>
                      <a:pt x="257" y="57"/>
                    </a:lnTo>
                    <a:lnTo>
                      <a:pt x="262" y="60"/>
                    </a:lnTo>
                    <a:lnTo>
                      <a:pt x="270" y="61"/>
                    </a:lnTo>
                    <a:lnTo>
                      <a:pt x="274" y="64"/>
                    </a:lnTo>
                    <a:lnTo>
                      <a:pt x="279" y="68"/>
                    </a:lnTo>
                    <a:lnTo>
                      <a:pt x="281" y="68"/>
                    </a:lnTo>
                    <a:lnTo>
                      <a:pt x="281" y="69"/>
                    </a:lnTo>
                    <a:lnTo>
                      <a:pt x="281" y="68"/>
                    </a:lnTo>
                    <a:lnTo>
                      <a:pt x="282" y="65"/>
                    </a:lnTo>
                    <a:lnTo>
                      <a:pt x="282" y="64"/>
                    </a:lnTo>
                    <a:lnTo>
                      <a:pt x="275" y="59"/>
                    </a:lnTo>
                    <a:lnTo>
                      <a:pt x="269" y="53"/>
                    </a:lnTo>
                    <a:lnTo>
                      <a:pt x="262" y="55"/>
                    </a:lnTo>
                    <a:lnTo>
                      <a:pt x="260" y="53"/>
                    </a:lnTo>
                    <a:lnTo>
                      <a:pt x="252" y="48"/>
                    </a:lnTo>
                    <a:lnTo>
                      <a:pt x="245" y="50"/>
                    </a:lnTo>
                    <a:lnTo>
                      <a:pt x="237" y="53"/>
                    </a:lnTo>
                    <a:lnTo>
                      <a:pt x="232" y="55"/>
                    </a:lnTo>
                    <a:lnTo>
                      <a:pt x="223" y="59"/>
                    </a:lnTo>
                    <a:lnTo>
                      <a:pt x="216" y="61"/>
                    </a:lnTo>
                    <a:lnTo>
                      <a:pt x="210" y="64"/>
                    </a:lnTo>
                    <a:lnTo>
                      <a:pt x="203" y="68"/>
                    </a:lnTo>
                    <a:lnTo>
                      <a:pt x="202" y="68"/>
                    </a:lnTo>
                    <a:lnTo>
                      <a:pt x="196" y="72"/>
                    </a:lnTo>
                    <a:lnTo>
                      <a:pt x="194" y="80"/>
                    </a:lnTo>
                    <a:lnTo>
                      <a:pt x="188" y="84"/>
                    </a:lnTo>
                    <a:lnTo>
                      <a:pt x="178" y="86"/>
                    </a:lnTo>
                    <a:lnTo>
                      <a:pt x="177" y="86"/>
                    </a:lnTo>
                    <a:lnTo>
                      <a:pt x="176" y="89"/>
                    </a:lnTo>
                    <a:lnTo>
                      <a:pt x="173" y="94"/>
                    </a:lnTo>
                    <a:lnTo>
                      <a:pt x="167" y="101"/>
                    </a:lnTo>
                    <a:lnTo>
                      <a:pt x="154" y="105"/>
                    </a:lnTo>
                    <a:lnTo>
                      <a:pt x="152" y="106"/>
                    </a:lnTo>
                    <a:lnTo>
                      <a:pt x="144" y="105"/>
                    </a:lnTo>
                    <a:lnTo>
                      <a:pt x="151" y="101"/>
                    </a:lnTo>
                    <a:lnTo>
                      <a:pt x="167" y="94"/>
                    </a:lnTo>
                    <a:lnTo>
                      <a:pt x="167" y="87"/>
                    </a:lnTo>
                    <a:lnTo>
                      <a:pt x="152" y="86"/>
                    </a:lnTo>
                    <a:lnTo>
                      <a:pt x="156" y="80"/>
                    </a:lnTo>
                    <a:lnTo>
                      <a:pt x="159" y="78"/>
                    </a:lnTo>
                    <a:lnTo>
                      <a:pt x="177" y="73"/>
                    </a:lnTo>
                    <a:lnTo>
                      <a:pt x="186" y="69"/>
                    </a:lnTo>
                    <a:lnTo>
                      <a:pt x="178" y="69"/>
                    </a:lnTo>
                    <a:lnTo>
                      <a:pt x="169" y="70"/>
                    </a:lnTo>
                    <a:lnTo>
                      <a:pt x="159" y="73"/>
                    </a:lnTo>
                    <a:lnTo>
                      <a:pt x="156" y="73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9" y="59"/>
                    </a:lnTo>
                    <a:lnTo>
                      <a:pt x="176" y="56"/>
                    </a:lnTo>
                    <a:lnTo>
                      <a:pt x="177" y="57"/>
                    </a:lnTo>
                    <a:lnTo>
                      <a:pt x="181" y="61"/>
                    </a:lnTo>
                    <a:lnTo>
                      <a:pt x="186" y="60"/>
                    </a:lnTo>
                    <a:lnTo>
                      <a:pt x="184" y="53"/>
                    </a:lnTo>
                    <a:lnTo>
                      <a:pt x="182" y="52"/>
                    </a:lnTo>
                    <a:lnTo>
                      <a:pt x="188" y="51"/>
                    </a:lnTo>
                    <a:lnTo>
                      <a:pt x="189" y="50"/>
                    </a:lnTo>
                    <a:lnTo>
                      <a:pt x="197" y="50"/>
                    </a:lnTo>
                    <a:lnTo>
                      <a:pt x="203" y="51"/>
                    </a:lnTo>
                    <a:lnTo>
                      <a:pt x="211" y="44"/>
                    </a:lnTo>
                    <a:lnTo>
                      <a:pt x="203" y="43"/>
                    </a:lnTo>
                    <a:lnTo>
                      <a:pt x="196" y="43"/>
                    </a:lnTo>
                    <a:lnTo>
                      <a:pt x="193" y="43"/>
                    </a:lnTo>
                    <a:lnTo>
                      <a:pt x="193" y="44"/>
                    </a:lnTo>
                    <a:lnTo>
                      <a:pt x="194" y="40"/>
                    </a:lnTo>
                    <a:lnTo>
                      <a:pt x="197" y="38"/>
                    </a:lnTo>
                    <a:lnTo>
                      <a:pt x="199" y="35"/>
                    </a:lnTo>
                    <a:lnTo>
                      <a:pt x="203" y="34"/>
                    </a:lnTo>
                    <a:lnTo>
                      <a:pt x="205" y="35"/>
                    </a:lnTo>
                    <a:lnTo>
                      <a:pt x="214" y="39"/>
                    </a:lnTo>
                    <a:lnTo>
                      <a:pt x="218" y="36"/>
                    </a:lnTo>
                    <a:lnTo>
                      <a:pt x="220" y="34"/>
                    </a:lnTo>
                    <a:lnTo>
                      <a:pt x="226" y="30"/>
                    </a:lnTo>
                    <a:lnTo>
                      <a:pt x="224" y="27"/>
                    </a:lnTo>
                    <a:lnTo>
                      <a:pt x="223" y="27"/>
                    </a:lnTo>
                    <a:lnTo>
                      <a:pt x="218" y="30"/>
                    </a:lnTo>
                    <a:lnTo>
                      <a:pt x="213" y="34"/>
                    </a:lnTo>
                    <a:lnTo>
                      <a:pt x="210" y="31"/>
                    </a:lnTo>
                    <a:lnTo>
                      <a:pt x="210" y="29"/>
                    </a:lnTo>
                    <a:lnTo>
                      <a:pt x="211" y="29"/>
                    </a:lnTo>
                    <a:lnTo>
                      <a:pt x="213" y="25"/>
                    </a:lnTo>
                    <a:lnTo>
                      <a:pt x="218" y="15"/>
                    </a:lnTo>
                    <a:lnTo>
                      <a:pt x="228" y="4"/>
                    </a:lnTo>
                    <a:lnTo>
                      <a:pt x="231" y="1"/>
                    </a:lnTo>
                    <a:lnTo>
                      <a:pt x="232" y="0"/>
                    </a:lnTo>
                    <a:lnTo>
                      <a:pt x="235" y="0"/>
                    </a:lnTo>
                    <a:lnTo>
                      <a:pt x="235" y="1"/>
                    </a:lnTo>
                    <a:lnTo>
                      <a:pt x="236" y="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8" name="Freeform 41"/>
              <p:cNvSpPr>
                <a:spLocks/>
              </p:cNvSpPr>
              <p:nvPr/>
            </p:nvSpPr>
            <p:spPr bwMode="auto">
              <a:xfrm>
                <a:off x="2510" y="2068"/>
                <a:ext cx="49" cy="57"/>
              </a:xfrm>
              <a:custGeom>
                <a:avLst/>
                <a:gdLst>
                  <a:gd name="T0" fmla="*/ 43 w 49"/>
                  <a:gd name="T1" fmla="*/ 24 h 57"/>
                  <a:gd name="T2" fmla="*/ 43 w 49"/>
                  <a:gd name="T3" fmla="*/ 27 h 57"/>
                  <a:gd name="T4" fmla="*/ 48 w 49"/>
                  <a:gd name="T5" fmla="*/ 25 h 57"/>
                  <a:gd name="T6" fmla="*/ 49 w 49"/>
                  <a:gd name="T7" fmla="*/ 30 h 57"/>
                  <a:gd name="T8" fmla="*/ 48 w 49"/>
                  <a:gd name="T9" fmla="*/ 32 h 57"/>
                  <a:gd name="T10" fmla="*/ 45 w 49"/>
                  <a:gd name="T11" fmla="*/ 34 h 57"/>
                  <a:gd name="T12" fmla="*/ 35 w 49"/>
                  <a:gd name="T13" fmla="*/ 38 h 57"/>
                  <a:gd name="T14" fmla="*/ 27 w 49"/>
                  <a:gd name="T15" fmla="*/ 38 h 57"/>
                  <a:gd name="T16" fmla="*/ 22 w 49"/>
                  <a:gd name="T17" fmla="*/ 37 h 57"/>
                  <a:gd name="T18" fmla="*/ 21 w 49"/>
                  <a:gd name="T19" fmla="*/ 40 h 57"/>
                  <a:gd name="T20" fmla="*/ 24 w 49"/>
                  <a:gd name="T21" fmla="*/ 44 h 57"/>
                  <a:gd name="T22" fmla="*/ 32 w 49"/>
                  <a:gd name="T23" fmla="*/ 46 h 57"/>
                  <a:gd name="T24" fmla="*/ 34 w 49"/>
                  <a:gd name="T25" fmla="*/ 53 h 57"/>
                  <a:gd name="T26" fmla="*/ 32 w 49"/>
                  <a:gd name="T27" fmla="*/ 54 h 57"/>
                  <a:gd name="T28" fmla="*/ 30 w 49"/>
                  <a:gd name="T29" fmla="*/ 51 h 57"/>
                  <a:gd name="T30" fmla="*/ 27 w 49"/>
                  <a:gd name="T31" fmla="*/ 53 h 57"/>
                  <a:gd name="T32" fmla="*/ 27 w 49"/>
                  <a:gd name="T33" fmla="*/ 57 h 57"/>
                  <a:gd name="T34" fmla="*/ 22 w 49"/>
                  <a:gd name="T35" fmla="*/ 55 h 57"/>
                  <a:gd name="T36" fmla="*/ 18 w 49"/>
                  <a:gd name="T37" fmla="*/ 51 h 57"/>
                  <a:gd name="T38" fmla="*/ 19 w 49"/>
                  <a:gd name="T39" fmla="*/ 40 h 57"/>
                  <a:gd name="T40" fmla="*/ 19 w 49"/>
                  <a:gd name="T41" fmla="*/ 38 h 57"/>
                  <a:gd name="T42" fmla="*/ 18 w 49"/>
                  <a:gd name="T43" fmla="*/ 37 h 57"/>
                  <a:gd name="T44" fmla="*/ 13 w 49"/>
                  <a:gd name="T45" fmla="*/ 36 h 57"/>
                  <a:gd name="T46" fmla="*/ 9 w 49"/>
                  <a:gd name="T47" fmla="*/ 34 h 57"/>
                  <a:gd name="T48" fmla="*/ 5 w 49"/>
                  <a:gd name="T49" fmla="*/ 36 h 57"/>
                  <a:gd name="T50" fmla="*/ 0 w 49"/>
                  <a:gd name="T51" fmla="*/ 36 h 57"/>
                  <a:gd name="T52" fmla="*/ 10 w 49"/>
                  <a:gd name="T53" fmla="*/ 24 h 57"/>
                  <a:gd name="T54" fmla="*/ 9 w 49"/>
                  <a:gd name="T55" fmla="*/ 16 h 57"/>
                  <a:gd name="T56" fmla="*/ 9 w 49"/>
                  <a:gd name="T57" fmla="*/ 15 h 57"/>
                  <a:gd name="T58" fmla="*/ 6 w 49"/>
                  <a:gd name="T59" fmla="*/ 15 h 57"/>
                  <a:gd name="T60" fmla="*/ 13 w 49"/>
                  <a:gd name="T61" fmla="*/ 10 h 57"/>
                  <a:gd name="T62" fmla="*/ 15 w 49"/>
                  <a:gd name="T63" fmla="*/ 16 h 57"/>
                  <a:gd name="T64" fmla="*/ 17 w 49"/>
                  <a:gd name="T65" fmla="*/ 19 h 57"/>
                  <a:gd name="T66" fmla="*/ 14 w 49"/>
                  <a:gd name="T67" fmla="*/ 24 h 57"/>
                  <a:gd name="T68" fmla="*/ 13 w 49"/>
                  <a:gd name="T69" fmla="*/ 25 h 57"/>
                  <a:gd name="T70" fmla="*/ 11 w 49"/>
                  <a:gd name="T71" fmla="*/ 30 h 57"/>
                  <a:gd name="T72" fmla="*/ 9 w 49"/>
                  <a:gd name="T73" fmla="*/ 33 h 57"/>
                  <a:gd name="T74" fmla="*/ 10 w 49"/>
                  <a:gd name="T75" fmla="*/ 34 h 57"/>
                  <a:gd name="T76" fmla="*/ 17 w 49"/>
                  <a:gd name="T77" fmla="*/ 32 h 57"/>
                  <a:gd name="T78" fmla="*/ 18 w 49"/>
                  <a:gd name="T79" fmla="*/ 33 h 57"/>
                  <a:gd name="T80" fmla="*/ 19 w 49"/>
                  <a:gd name="T81" fmla="*/ 34 h 57"/>
                  <a:gd name="T82" fmla="*/ 21 w 49"/>
                  <a:gd name="T83" fmla="*/ 32 h 57"/>
                  <a:gd name="T84" fmla="*/ 22 w 49"/>
                  <a:gd name="T85" fmla="*/ 32 h 57"/>
                  <a:gd name="T86" fmla="*/ 22 w 49"/>
                  <a:gd name="T87" fmla="*/ 25 h 57"/>
                  <a:gd name="T88" fmla="*/ 23 w 49"/>
                  <a:gd name="T89" fmla="*/ 21 h 57"/>
                  <a:gd name="T90" fmla="*/ 27 w 49"/>
                  <a:gd name="T91" fmla="*/ 20 h 57"/>
                  <a:gd name="T92" fmla="*/ 27 w 49"/>
                  <a:gd name="T93" fmla="*/ 7 h 57"/>
                  <a:gd name="T94" fmla="*/ 40 w 49"/>
                  <a:gd name="T95" fmla="*/ 0 h 57"/>
                  <a:gd name="T96" fmla="*/ 45 w 49"/>
                  <a:gd name="T97" fmla="*/ 11 h 57"/>
                  <a:gd name="T98" fmla="*/ 47 w 49"/>
                  <a:gd name="T99" fmla="*/ 15 h 57"/>
                  <a:gd name="T100" fmla="*/ 43 w 49"/>
                  <a:gd name="T101" fmla="*/ 24 h 5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9" h="57">
                    <a:moveTo>
                      <a:pt x="43" y="24"/>
                    </a:moveTo>
                    <a:lnTo>
                      <a:pt x="43" y="27"/>
                    </a:lnTo>
                    <a:lnTo>
                      <a:pt x="48" y="25"/>
                    </a:lnTo>
                    <a:lnTo>
                      <a:pt x="49" y="30"/>
                    </a:lnTo>
                    <a:lnTo>
                      <a:pt x="48" y="32"/>
                    </a:lnTo>
                    <a:lnTo>
                      <a:pt x="45" y="34"/>
                    </a:lnTo>
                    <a:lnTo>
                      <a:pt x="35" y="38"/>
                    </a:lnTo>
                    <a:lnTo>
                      <a:pt x="27" y="38"/>
                    </a:lnTo>
                    <a:lnTo>
                      <a:pt x="22" y="37"/>
                    </a:lnTo>
                    <a:lnTo>
                      <a:pt x="21" y="40"/>
                    </a:lnTo>
                    <a:lnTo>
                      <a:pt x="24" y="44"/>
                    </a:lnTo>
                    <a:lnTo>
                      <a:pt x="32" y="46"/>
                    </a:lnTo>
                    <a:lnTo>
                      <a:pt x="34" y="53"/>
                    </a:lnTo>
                    <a:lnTo>
                      <a:pt x="32" y="54"/>
                    </a:lnTo>
                    <a:lnTo>
                      <a:pt x="30" y="51"/>
                    </a:lnTo>
                    <a:lnTo>
                      <a:pt x="27" y="53"/>
                    </a:lnTo>
                    <a:lnTo>
                      <a:pt x="27" y="57"/>
                    </a:lnTo>
                    <a:lnTo>
                      <a:pt x="22" y="55"/>
                    </a:lnTo>
                    <a:lnTo>
                      <a:pt x="18" y="5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8" y="37"/>
                    </a:lnTo>
                    <a:lnTo>
                      <a:pt x="13" y="36"/>
                    </a:lnTo>
                    <a:lnTo>
                      <a:pt x="9" y="34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10" y="24"/>
                    </a:lnTo>
                    <a:lnTo>
                      <a:pt x="9" y="16"/>
                    </a:lnTo>
                    <a:lnTo>
                      <a:pt x="9" y="15"/>
                    </a:lnTo>
                    <a:lnTo>
                      <a:pt x="6" y="15"/>
                    </a:lnTo>
                    <a:lnTo>
                      <a:pt x="13" y="10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14" y="24"/>
                    </a:lnTo>
                    <a:lnTo>
                      <a:pt x="13" y="25"/>
                    </a:lnTo>
                    <a:lnTo>
                      <a:pt x="11" y="30"/>
                    </a:lnTo>
                    <a:lnTo>
                      <a:pt x="9" y="33"/>
                    </a:lnTo>
                    <a:lnTo>
                      <a:pt x="10" y="34"/>
                    </a:lnTo>
                    <a:lnTo>
                      <a:pt x="17" y="32"/>
                    </a:lnTo>
                    <a:lnTo>
                      <a:pt x="18" y="33"/>
                    </a:lnTo>
                    <a:lnTo>
                      <a:pt x="19" y="34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2" y="25"/>
                    </a:lnTo>
                    <a:lnTo>
                      <a:pt x="23" y="21"/>
                    </a:lnTo>
                    <a:lnTo>
                      <a:pt x="27" y="20"/>
                    </a:lnTo>
                    <a:lnTo>
                      <a:pt x="27" y="7"/>
                    </a:lnTo>
                    <a:lnTo>
                      <a:pt x="40" y="0"/>
                    </a:lnTo>
                    <a:lnTo>
                      <a:pt x="45" y="11"/>
                    </a:lnTo>
                    <a:lnTo>
                      <a:pt x="47" y="15"/>
                    </a:lnTo>
                    <a:lnTo>
                      <a:pt x="43" y="2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69" name="Freeform 42"/>
              <p:cNvSpPr>
                <a:spLocks/>
              </p:cNvSpPr>
              <p:nvPr/>
            </p:nvSpPr>
            <p:spPr bwMode="auto">
              <a:xfrm>
                <a:off x="2532" y="1991"/>
                <a:ext cx="14" cy="24"/>
              </a:xfrm>
              <a:custGeom>
                <a:avLst/>
                <a:gdLst>
                  <a:gd name="T0" fmla="*/ 10 w 14"/>
                  <a:gd name="T1" fmla="*/ 21 h 24"/>
                  <a:gd name="T2" fmla="*/ 0 w 14"/>
                  <a:gd name="T3" fmla="*/ 24 h 24"/>
                  <a:gd name="T4" fmla="*/ 14 w 14"/>
                  <a:gd name="T5" fmla="*/ 0 h 24"/>
                  <a:gd name="T6" fmla="*/ 10 w 14"/>
                  <a:gd name="T7" fmla="*/ 21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10" y="21"/>
                    </a:moveTo>
                    <a:lnTo>
                      <a:pt x="0" y="24"/>
                    </a:lnTo>
                    <a:lnTo>
                      <a:pt x="14" y="0"/>
                    </a:lnTo>
                    <a:lnTo>
                      <a:pt x="10" y="2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0" name="Freeform 43"/>
              <p:cNvSpPr>
                <a:spLocks/>
              </p:cNvSpPr>
              <p:nvPr/>
            </p:nvSpPr>
            <p:spPr bwMode="auto">
              <a:xfrm>
                <a:off x="2542" y="1953"/>
                <a:ext cx="10" cy="16"/>
              </a:xfrm>
              <a:custGeom>
                <a:avLst/>
                <a:gdLst>
                  <a:gd name="T0" fmla="*/ 3 w 10"/>
                  <a:gd name="T1" fmla="*/ 16 h 16"/>
                  <a:gd name="T2" fmla="*/ 0 w 10"/>
                  <a:gd name="T3" fmla="*/ 16 h 16"/>
                  <a:gd name="T4" fmla="*/ 2 w 10"/>
                  <a:gd name="T5" fmla="*/ 12 h 16"/>
                  <a:gd name="T6" fmla="*/ 3 w 10"/>
                  <a:gd name="T7" fmla="*/ 8 h 16"/>
                  <a:gd name="T8" fmla="*/ 6 w 10"/>
                  <a:gd name="T9" fmla="*/ 3 h 16"/>
                  <a:gd name="T10" fmla="*/ 6 w 10"/>
                  <a:gd name="T11" fmla="*/ 1 h 16"/>
                  <a:gd name="T12" fmla="*/ 8 w 10"/>
                  <a:gd name="T13" fmla="*/ 0 h 16"/>
                  <a:gd name="T14" fmla="*/ 10 w 10"/>
                  <a:gd name="T15" fmla="*/ 3 h 16"/>
                  <a:gd name="T16" fmla="*/ 8 w 10"/>
                  <a:gd name="T17" fmla="*/ 8 h 16"/>
                  <a:gd name="T18" fmla="*/ 7 w 10"/>
                  <a:gd name="T19" fmla="*/ 12 h 16"/>
                  <a:gd name="T20" fmla="*/ 3 w 10"/>
                  <a:gd name="T21" fmla="*/ 1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6">
                    <a:moveTo>
                      <a:pt x="3" y="16"/>
                    </a:moveTo>
                    <a:lnTo>
                      <a:pt x="0" y="16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3" y="1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1" name="Freeform 44"/>
              <p:cNvSpPr>
                <a:spLocks/>
              </p:cNvSpPr>
              <p:nvPr/>
            </p:nvSpPr>
            <p:spPr bwMode="auto">
              <a:xfrm>
                <a:off x="2502" y="1936"/>
                <a:ext cx="44" cy="32"/>
              </a:xfrm>
              <a:custGeom>
                <a:avLst/>
                <a:gdLst>
                  <a:gd name="T0" fmla="*/ 29 w 44"/>
                  <a:gd name="T1" fmla="*/ 16 h 32"/>
                  <a:gd name="T2" fmla="*/ 18 w 44"/>
                  <a:gd name="T3" fmla="*/ 32 h 32"/>
                  <a:gd name="T4" fmla="*/ 17 w 44"/>
                  <a:gd name="T5" fmla="*/ 30 h 32"/>
                  <a:gd name="T6" fmla="*/ 8 w 44"/>
                  <a:gd name="T7" fmla="*/ 25 h 32"/>
                  <a:gd name="T8" fmla="*/ 0 w 44"/>
                  <a:gd name="T9" fmla="*/ 22 h 32"/>
                  <a:gd name="T10" fmla="*/ 4 w 44"/>
                  <a:gd name="T11" fmla="*/ 16 h 32"/>
                  <a:gd name="T12" fmla="*/ 9 w 44"/>
                  <a:gd name="T13" fmla="*/ 1 h 32"/>
                  <a:gd name="T14" fmla="*/ 14 w 44"/>
                  <a:gd name="T15" fmla="*/ 0 h 32"/>
                  <a:gd name="T16" fmla="*/ 29 w 44"/>
                  <a:gd name="T17" fmla="*/ 3 h 32"/>
                  <a:gd name="T18" fmla="*/ 44 w 44"/>
                  <a:gd name="T19" fmla="*/ 5 h 32"/>
                  <a:gd name="T20" fmla="*/ 42 w 44"/>
                  <a:gd name="T21" fmla="*/ 13 h 32"/>
                  <a:gd name="T22" fmla="*/ 29 w 44"/>
                  <a:gd name="T23" fmla="*/ 16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32">
                    <a:moveTo>
                      <a:pt x="29" y="16"/>
                    </a:moveTo>
                    <a:lnTo>
                      <a:pt x="18" y="32"/>
                    </a:lnTo>
                    <a:lnTo>
                      <a:pt x="17" y="30"/>
                    </a:lnTo>
                    <a:lnTo>
                      <a:pt x="8" y="25"/>
                    </a:lnTo>
                    <a:lnTo>
                      <a:pt x="0" y="22"/>
                    </a:lnTo>
                    <a:lnTo>
                      <a:pt x="4" y="16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42" y="13"/>
                    </a:lnTo>
                    <a:lnTo>
                      <a:pt x="29" y="1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2" name="Freeform 45"/>
              <p:cNvSpPr>
                <a:spLocks/>
              </p:cNvSpPr>
              <p:nvPr/>
            </p:nvSpPr>
            <p:spPr bwMode="auto">
              <a:xfrm>
                <a:off x="2565" y="1934"/>
                <a:ext cx="15" cy="19"/>
              </a:xfrm>
              <a:custGeom>
                <a:avLst/>
                <a:gdLst>
                  <a:gd name="T0" fmla="*/ 4 w 15"/>
                  <a:gd name="T1" fmla="*/ 19 h 19"/>
                  <a:gd name="T2" fmla="*/ 0 w 15"/>
                  <a:gd name="T3" fmla="*/ 19 h 19"/>
                  <a:gd name="T4" fmla="*/ 0 w 15"/>
                  <a:gd name="T5" fmla="*/ 15 h 19"/>
                  <a:gd name="T6" fmla="*/ 4 w 15"/>
                  <a:gd name="T7" fmla="*/ 9 h 19"/>
                  <a:gd name="T8" fmla="*/ 9 w 15"/>
                  <a:gd name="T9" fmla="*/ 7 h 19"/>
                  <a:gd name="T10" fmla="*/ 9 w 15"/>
                  <a:gd name="T11" fmla="*/ 5 h 19"/>
                  <a:gd name="T12" fmla="*/ 13 w 15"/>
                  <a:gd name="T13" fmla="*/ 1 h 19"/>
                  <a:gd name="T14" fmla="*/ 15 w 15"/>
                  <a:gd name="T15" fmla="*/ 0 h 19"/>
                  <a:gd name="T16" fmla="*/ 14 w 15"/>
                  <a:gd name="T17" fmla="*/ 2 h 19"/>
                  <a:gd name="T18" fmla="*/ 11 w 15"/>
                  <a:gd name="T19" fmla="*/ 7 h 19"/>
                  <a:gd name="T20" fmla="*/ 9 w 15"/>
                  <a:gd name="T21" fmla="*/ 11 h 19"/>
                  <a:gd name="T22" fmla="*/ 5 w 15"/>
                  <a:gd name="T23" fmla="*/ 17 h 19"/>
                  <a:gd name="T24" fmla="*/ 4 w 15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9">
                    <a:moveTo>
                      <a:pt x="4" y="19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4" y="2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4" y="1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3" name="Freeform 46"/>
              <p:cNvSpPr>
                <a:spLocks/>
              </p:cNvSpPr>
              <p:nvPr/>
            </p:nvSpPr>
            <p:spPr bwMode="auto">
              <a:xfrm>
                <a:off x="2574" y="1913"/>
                <a:ext cx="13" cy="17"/>
              </a:xfrm>
              <a:custGeom>
                <a:avLst/>
                <a:gdLst>
                  <a:gd name="T0" fmla="*/ 6 w 13"/>
                  <a:gd name="T1" fmla="*/ 13 h 17"/>
                  <a:gd name="T2" fmla="*/ 1 w 13"/>
                  <a:gd name="T3" fmla="*/ 17 h 17"/>
                  <a:gd name="T4" fmla="*/ 0 w 13"/>
                  <a:gd name="T5" fmla="*/ 15 h 17"/>
                  <a:gd name="T6" fmla="*/ 4 w 13"/>
                  <a:gd name="T7" fmla="*/ 10 h 17"/>
                  <a:gd name="T8" fmla="*/ 4 w 13"/>
                  <a:gd name="T9" fmla="*/ 6 h 17"/>
                  <a:gd name="T10" fmla="*/ 8 w 13"/>
                  <a:gd name="T11" fmla="*/ 4 h 17"/>
                  <a:gd name="T12" fmla="*/ 10 w 13"/>
                  <a:gd name="T13" fmla="*/ 2 h 17"/>
                  <a:gd name="T14" fmla="*/ 12 w 13"/>
                  <a:gd name="T15" fmla="*/ 0 h 17"/>
                  <a:gd name="T16" fmla="*/ 13 w 13"/>
                  <a:gd name="T17" fmla="*/ 1 h 17"/>
                  <a:gd name="T18" fmla="*/ 12 w 13"/>
                  <a:gd name="T19" fmla="*/ 4 h 17"/>
                  <a:gd name="T20" fmla="*/ 13 w 13"/>
                  <a:gd name="T21" fmla="*/ 7 h 17"/>
                  <a:gd name="T22" fmla="*/ 9 w 13"/>
                  <a:gd name="T23" fmla="*/ 13 h 17"/>
                  <a:gd name="T24" fmla="*/ 6 w 13"/>
                  <a:gd name="T25" fmla="*/ 1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6" y="13"/>
                    </a:moveTo>
                    <a:lnTo>
                      <a:pt x="1" y="17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9" y="13"/>
                    </a:lnTo>
                    <a:lnTo>
                      <a:pt x="6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4" name="Freeform 47"/>
              <p:cNvSpPr>
                <a:spLocks/>
              </p:cNvSpPr>
              <p:nvPr/>
            </p:nvSpPr>
            <p:spPr bwMode="auto">
              <a:xfrm>
                <a:off x="2576" y="1892"/>
                <a:ext cx="16" cy="17"/>
              </a:xfrm>
              <a:custGeom>
                <a:avLst/>
                <a:gdLst>
                  <a:gd name="T0" fmla="*/ 3 w 16"/>
                  <a:gd name="T1" fmla="*/ 15 h 17"/>
                  <a:gd name="T2" fmla="*/ 2 w 16"/>
                  <a:gd name="T3" fmla="*/ 17 h 17"/>
                  <a:gd name="T4" fmla="*/ 0 w 16"/>
                  <a:gd name="T5" fmla="*/ 10 h 17"/>
                  <a:gd name="T6" fmla="*/ 6 w 16"/>
                  <a:gd name="T7" fmla="*/ 6 h 17"/>
                  <a:gd name="T8" fmla="*/ 11 w 16"/>
                  <a:gd name="T9" fmla="*/ 2 h 17"/>
                  <a:gd name="T10" fmla="*/ 13 w 16"/>
                  <a:gd name="T11" fmla="*/ 0 h 17"/>
                  <a:gd name="T12" fmla="*/ 16 w 16"/>
                  <a:gd name="T13" fmla="*/ 0 h 17"/>
                  <a:gd name="T14" fmla="*/ 12 w 16"/>
                  <a:gd name="T15" fmla="*/ 5 h 17"/>
                  <a:gd name="T16" fmla="*/ 11 w 16"/>
                  <a:gd name="T17" fmla="*/ 9 h 17"/>
                  <a:gd name="T18" fmla="*/ 11 w 16"/>
                  <a:gd name="T19" fmla="*/ 11 h 17"/>
                  <a:gd name="T20" fmla="*/ 7 w 16"/>
                  <a:gd name="T21" fmla="*/ 14 h 17"/>
                  <a:gd name="T22" fmla="*/ 3 w 16"/>
                  <a:gd name="T23" fmla="*/ 15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" h="17">
                    <a:moveTo>
                      <a:pt x="3" y="15"/>
                    </a:moveTo>
                    <a:lnTo>
                      <a:pt x="2" y="17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3" y="15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5" name="Freeform 48"/>
              <p:cNvSpPr>
                <a:spLocks/>
              </p:cNvSpPr>
              <p:nvPr/>
            </p:nvSpPr>
            <p:spPr bwMode="auto">
              <a:xfrm>
                <a:off x="2533" y="1885"/>
                <a:ext cx="7" cy="7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1 w 7"/>
                  <a:gd name="T5" fmla="*/ 3 h 7"/>
                  <a:gd name="T6" fmla="*/ 4 w 7"/>
                  <a:gd name="T7" fmla="*/ 0 h 7"/>
                  <a:gd name="T8" fmla="*/ 7 w 7"/>
                  <a:gd name="T9" fmla="*/ 3 h 7"/>
                  <a:gd name="T10" fmla="*/ 4 w 7"/>
                  <a:gd name="T11" fmla="*/ 5 h 7"/>
                  <a:gd name="T12" fmla="*/ 1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6" name="Freeform 49"/>
              <p:cNvSpPr>
                <a:spLocks/>
              </p:cNvSpPr>
              <p:nvPr/>
            </p:nvSpPr>
            <p:spPr bwMode="auto">
              <a:xfrm>
                <a:off x="2559" y="1879"/>
                <a:ext cx="16" cy="26"/>
              </a:xfrm>
              <a:custGeom>
                <a:avLst/>
                <a:gdLst>
                  <a:gd name="T0" fmla="*/ 3 w 16"/>
                  <a:gd name="T1" fmla="*/ 22 h 26"/>
                  <a:gd name="T2" fmla="*/ 3 w 16"/>
                  <a:gd name="T3" fmla="*/ 26 h 26"/>
                  <a:gd name="T4" fmla="*/ 0 w 16"/>
                  <a:gd name="T5" fmla="*/ 24 h 26"/>
                  <a:gd name="T6" fmla="*/ 0 w 16"/>
                  <a:gd name="T7" fmla="*/ 19 h 26"/>
                  <a:gd name="T8" fmla="*/ 2 w 16"/>
                  <a:gd name="T9" fmla="*/ 17 h 26"/>
                  <a:gd name="T10" fmla="*/ 3 w 16"/>
                  <a:gd name="T11" fmla="*/ 11 h 26"/>
                  <a:gd name="T12" fmla="*/ 6 w 16"/>
                  <a:gd name="T13" fmla="*/ 10 h 26"/>
                  <a:gd name="T14" fmla="*/ 8 w 16"/>
                  <a:gd name="T15" fmla="*/ 6 h 26"/>
                  <a:gd name="T16" fmla="*/ 8 w 16"/>
                  <a:gd name="T17" fmla="*/ 3 h 26"/>
                  <a:gd name="T18" fmla="*/ 8 w 16"/>
                  <a:gd name="T19" fmla="*/ 0 h 26"/>
                  <a:gd name="T20" fmla="*/ 13 w 16"/>
                  <a:gd name="T21" fmla="*/ 0 h 26"/>
                  <a:gd name="T22" fmla="*/ 16 w 16"/>
                  <a:gd name="T23" fmla="*/ 1 h 26"/>
                  <a:gd name="T24" fmla="*/ 12 w 16"/>
                  <a:gd name="T25" fmla="*/ 5 h 26"/>
                  <a:gd name="T26" fmla="*/ 8 w 16"/>
                  <a:gd name="T27" fmla="*/ 11 h 26"/>
                  <a:gd name="T28" fmla="*/ 8 w 16"/>
                  <a:gd name="T29" fmla="*/ 14 h 26"/>
                  <a:gd name="T30" fmla="*/ 4 w 16"/>
                  <a:gd name="T31" fmla="*/ 17 h 26"/>
                  <a:gd name="T32" fmla="*/ 3 w 16"/>
                  <a:gd name="T33" fmla="*/ 22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26">
                    <a:moveTo>
                      <a:pt x="3" y="22"/>
                    </a:moveTo>
                    <a:lnTo>
                      <a:pt x="3" y="26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1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2" y="5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4" y="17"/>
                    </a:lnTo>
                    <a:lnTo>
                      <a:pt x="3" y="2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7" name="Freeform 50"/>
              <p:cNvSpPr>
                <a:spLocks/>
              </p:cNvSpPr>
              <p:nvPr/>
            </p:nvSpPr>
            <p:spPr bwMode="auto">
              <a:xfrm>
                <a:off x="2555" y="1856"/>
                <a:ext cx="21" cy="20"/>
              </a:xfrm>
              <a:custGeom>
                <a:avLst/>
                <a:gdLst>
                  <a:gd name="T0" fmla="*/ 6 w 21"/>
                  <a:gd name="T1" fmla="*/ 0 h 20"/>
                  <a:gd name="T2" fmla="*/ 10 w 21"/>
                  <a:gd name="T3" fmla="*/ 4 h 20"/>
                  <a:gd name="T4" fmla="*/ 15 w 21"/>
                  <a:gd name="T5" fmla="*/ 3 h 20"/>
                  <a:gd name="T6" fmla="*/ 20 w 21"/>
                  <a:gd name="T7" fmla="*/ 2 h 20"/>
                  <a:gd name="T8" fmla="*/ 21 w 21"/>
                  <a:gd name="T9" fmla="*/ 3 h 20"/>
                  <a:gd name="T10" fmla="*/ 14 w 21"/>
                  <a:gd name="T11" fmla="*/ 12 h 20"/>
                  <a:gd name="T12" fmla="*/ 10 w 21"/>
                  <a:gd name="T13" fmla="*/ 17 h 20"/>
                  <a:gd name="T14" fmla="*/ 3 w 21"/>
                  <a:gd name="T15" fmla="*/ 20 h 20"/>
                  <a:gd name="T16" fmla="*/ 3 w 21"/>
                  <a:gd name="T17" fmla="*/ 16 h 20"/>
                  <a:gd name="T18" fmla="*/ 3 w 21"/>
                  <a:gd name="T19" fmla="*/ 9 h 20"/>
                  <a:gd name="T20" fmla="*/ 0 w 21"/>
                  <a:gd name="T21" fmla="*/ 0 h 20"/>
                  <a:gd name="T22" fmla="*/ 2 w 21"/>
                  <a:gd name="T23" fmla="*/ 0 h 20"/>
                  <a:gd name="T24" fmla="*/ 6 w 21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0">
                    <a:moveTo>
                      <a:pt x="6" y="0"/>
                    </a:moveTo>
                    <a:lnTo>
                      <a:pt x="10" y="4"/>
                    </a:lnTo>
                    <a:lnTo>
                      <a:pt x="15" y="3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14" y="12"/>
                    </a:lnTo>
                    <a:lnTo>
                      <a:pt x="10" y="17"/>
                    </a:lnTo>
                    <a:lnTo>
                      <a:pt x="3" y="20"/>
                    </a:lnTo>
                    <a:lnTo>
                      <a:pt x="3" y="16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8" name="Freeform 51"/>
              <p:cNvSpPr>
                <a:spLocks/>
              </p:cNvSpPr>
              <p:nvPr/>
            </p:nvSpPr>
            <p:spPr bwMode="auto">
              <a:xfrm>
                <a:off x="2575" y="1855"/>
                <a:ext cx="56" cy="35"/>
              </a:xfrm>
              <a:custGeom>
                <a:avLst/>
                <a:gdLst>
                  <a:gd name="T0" fmla="*/ 55 w 56"/>
                  <a:gd name="T1" fmla="*/ 9 h 35"/>
                  <a:gd name="T2" fmla="*/ 46 w 56"/>
                  <a:gd name="T3" fmla="*/ 13 h 35"/>
                  <a:gd name="T4" fmla="*/ 43 w 56"/>
                  <a:gd name="T5" fmla="*/ 13 h 35"/>
                  <a:gd name="T6" fmla="*/ 34 w 56"/>
                  <a:gd name="T7" fmla="*/ 17 h 35"/>
                  <a:gd name="T8" fmla="*/ 30 w 56"/>
                  <a:gd name="T9" fmla="*/ 18 h 35"/>
                  <a:gd name="T10" fmla="*/ 24 w 56"/>
                  <a:gd name="T11" fmla="*/ 26 h 35"/>
                  <a:gd name="T12" fmla="*/ 17 w 56"/>
                  <a:gd name="T13" fmla="*/ 34 h 35"/>
                  <a:gd name="T14" fmla="*/ 14 w 56"/>
                  <a:gd name="T15" fmla="*/ 35 h 35"/>
                  <a:gd name="T16" fmla="*/ 1 w 56"/>
                  <a:gd name="T17" fmla="*/ 35 h 35"/>
                  <a:gd name="T18" fmla="*/ 0 w 56"/>
                  <a:gd name="T19" fmla="*/ 34 h 35"/>
                  <a:gd name="T20" fmla="*/ 4 w 56"/>
                  <a:gd name="T21" fmla="*/ 25 h 35"/>
                  <a:gd name="T22" fmla="*/ 11 w 56"/>
                  <a:gd name="T23" fmla="*/ 24 h 35"/>
                  <a:gd name="T24" fmla="*/ 11 w 56"/>
                  <a:gd name="T25" fmla="*/ 17 h 35"/>
                  <a:gd name="T26" fmla="*/ 24 w 56"/>
                  <a:gd name="T27" fmla="*/ 3 h 35"/>
                  <a:gd name="T28" fmla="*/ 26 w 56"/>
                  <a:gd name="T29" fmla="*/ 3 h 35"/>
                  <a:gd name="T30" fmla="*/ 30 w 56"/>
                  <a:gd name="T31" fmla="*/ 4 h 35"/>
                  <a:gd name="T32" fmla="*/ 28 w 56"/>
                  <a:gd name="T33" fmla="*/ 10 h 35"/>
                  <a:gd name="T34" fmla="*/ 33 w 56"/>
                  <a:gd name="T35" fmla="*/ 9 h 35"/>
                  <a:gd name="T36" fmla="*/ 38 w 56"/>
                  <a:gd name="T37" fmla="*/ 5 h 35"/>
                  <a:gd name="T38" fmla="*/ 43 w 56"/>
                  <a:gd name="T39" fmla="*/ 4 h 35"/>
                  <a:gd name="T40" fmla="*/ 46 w 56"/>
                  <a:gd name="T41" fmla="*/ 3 h 35"/>
                  <a:gd name="T42" fmla="*/ 56 w 56"/>
                  <a:gd name="T43" fmla="*/ 0 h 35"/>
                  <a:gd name="T44" fmla="*/ 56 w 56"/>
                  <a:gd name="T45" fmla="*/ 3 h 35"/>
                  <a:gd name="T46" fmla="*/ 55 w 56"/>
                  <a:gd name="T47" fmla="*/ 9 h 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6" h="35">
                    <a:moveTo>
                      <a:pt x="55" y="9"/>
                    </a:moveTo>
                    <a:lnTo>
                      <a:pt x="46" y="13"/>
                    </a:lnTo>
                    <a:lnTo>
                      <a:pt x="43" y="13"/>
                    </a:lnTo>
                    <a:lnTo>
                      <a:pt x="34" y="17"/>
                    </a:lnTo>
                    <a:lnTo>
                      <a:pt x="30" y="18"/>
                    </a:lnTo>
                    <a:lnTo>
                      <a:pt x="24" y="26"/>
                    </a:lnTo>
                    <a:lnTo>
                      <a:pt x="17" y="34"/>
                    </a:lnTo>
                    <a:lnTo>
                      <a:pt x="14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4" y="25"/>
                    </a:lnTo>
                    <a:lnTo>
                      <a:pt x="11" y="24"/>
                    </a:lnTo>
                    <a:lnTo>
                      <a:pt x="11" y="17"/>
                    </a:lnTo>
                    <a:lnTo>
                      <a:pt x="24" y="3"/>
                    </a:lnTo>
                    <a:lnTo>
                      <a:pt x="26" y="3"/>
                    </a:lnTo>
                    <a:lnTo>
                      <a:pt x="30" y="4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8" y="5"/>
                    </a:lnTo>
                    <a:lnTo>
                      <a:pt x="43" y="4"/>
                    </a:lnTo>
                    <a:lnTo>
                      <a:pt x="46" y="3"/>
                    </a:lnTo>
                    <a:lnTo>
                      <a:pt x="56" y="0"/>
                    </a:lnTo>
                    <a:lnTo>
                      <a:pt x="56" y="3"/>
                    </a:lnTo>
                    <a:lnTo>
                      <a:pt x="55" y="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79" name="Freeform 52"/>
              <p:cNvSpPr>
                <a:spLocks/>
              </p:cNvSpPr>
              <p:nvPr/>
            </p:nvSpPr>
            <p:spPr bwMode="auto">
              <a:xfrm>
                <a:off x="2567" y="1814"/>
                <a:ext cx="11" cy="12"/>
              </a:xfrm>
              <a:custGeom>
                <a:avLst/>
                <a:gdLst>
                  <a:gd name="T0" fmla="*/ 7 w 11"/>
                  <a:gd name="T1" fmla="*/ 12 h 12"/>
                  <a:gd name="T2" fmla="*/ 0 w 11"/>
                  <a:gd name="T3" fmla="*/ 12 h 12"/>
                  <a:gd name="T4" fmla="*/ 0 w 11"/>
                  <a:gd name="T5" fmla="*/ 8 h 12"/>
                  <a:gd name="T6" fmla="*/ 3 w 11"/>
                  <a:gd name="T7" fmla="*/ 2 h 12"/>
                  <a:gd name="T8" fmla="*/ 7 w 11"/>
                  <a:gd name="T9" fmla="*/ 0 h 12"/>
                  <a:gd name="T10" fmla="*/ 8 w 11"/>
                  <a:gd name="T11" fmla="*/ 2 h 12"/>
                  <a:gd name="T12" fmla="*/ 8 w 11"/>
                  <a:gd name="T13" fmla="*/ 6 h 12"/>
                  <a:gd name="T14" fmla="*/ 7 w 11"/>
                  <a:gd name="T15" fmla="*/ 7 h 12"/>
                  <a:gd name="T16" fmla="*/ 11 w 11"/>
                  <a:gd name="T17" fmla="*/ 8 h 12"/>
                  <a:gd name="T18" fmla="*/ 7 w 11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7" y="12"/>
                    </a:moveTo>
                    <a:lnTo>
                      <a:pt x="0" y="12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7" y="1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0" name="Freeform 53"/>
              <p:cNvSpPr>
                <a:spLocks/>
              </p:cNvSpPr>
              <p:nvPr/>
            </p:nvSpPr>
            <p:spPr bwMode="auto">
              <a:xfrm>
                <a:off x="2609" y="1812"/>
                <a:ext cx="15" cy="13"/>
              </a:xfrm>
              <a:custGeom>
                <a:avLst/>
                <a:gdLst>
                  <a:gd name="T0" fmla="*/ 9 w 15"/>
                  <a:gd name="T1" fmla="*/ 13 h 13"/>
                  <a:gd name="T2" fmla="*/ 3 w 15"/>
                  <a:gd name="T3" fmla="*/ 13 h 13"/>
                  <a:gd name="T4" fmla="*/ 0 w 15"/>
                  <a:gd name="T5" fmla="*/ 10 h 13"/>
                  <a:gd name="T6" fmla="*/ 3 w 15"/>
                  <a:gd name="T7" fmla="*/ 6 h 13"/>
                  <a:gd name="T8" fmla="*/ 0 w 15"/>
                  <a:gd name="T9" fmla="*/ 1 h 13"/>
                  <a:gd name="T10" fmla="*/ 5 w 15"/>
                  <a:gd name="T11" fmla="*/ 0 h 13"/>
                  <a:gd name="T12" fmla="*/ 9 w 15"/>
                  <a:gd name="T13" fmla="*/ 2 h 13"/>
                  <a:gd name="T14" fmla="*/ 8 w 15"/>
                  <a:gd name="T15" fmla="*/ 5 h 13"/>
                  <a:gd name="T16" fmla="*/ 11 w 15"/>
                  <a:gd name="T17" fmla="*/ 5 h 13"/>
                  <a:gd name="T18" fmla="*/ 12 w 15"/>
                  <a:gd name="T19" fmla="*/ 6 h 13"/>
                  <a:gd name="T20" fmla="*/ 13 w 15"/>
                  <a:gd name="T21" fmla="*/ 6 h 13"/>
                  <a:gd name="T22" fmla="*/ 15 w 15"/>
                  <a:gd name="T23" fmla="*/ 10 h 13"/>
                  <a:gd name="T24" fmla="*/ 12 w 15"/>
                  <a:gd name="T25" fmla="*/ 12 h 13"/>
                  <a:gd name="T26" fmla="*/ 9 w 15"/>
                  <a:gd name="T27" fmla="*/ 13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3">
                    <a:moveTo>
                      <a:pt x="9" y="13"/>
                    </a:moveTo>
                    <a:lnTo>
                      <a:pt x="3" y="13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9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1" name="Freeform 54"/>
              <p:cNvSpPr>
                <a:spLocks/>
              </p:cNvSpPr>
              <p:nvPr/>
            </p:nvSpPr>
            <p:spPr bwMode="auto">
              <a:xfrm>
                <a:off x="2627" y="1807"/>
                <a:ext cx="15" cy="14"/>
              </a:xfrm>
              <a:custGeom>
                <a:avLst/>
                <a:gdLst>
                  <a:gd name="T0" fmla="*/ 10 w 15"/>
                  <a:gd name="T1" fmla="*/ 13 h 14"/>
                  <a:gd name="T2" fmla="*/ 6 w 15"/>
                  <a:gd name="T3" fmla="*/ 14 h 14"/>
                  <a:gd name="T4" fmla="*/ 0 w 15"/>
                  <a:gd name="T5" fmla="*/ 13 h 14"/>
                  <a:gd name="T6" fmla="*/ 4 w 15"/>
                  <a:gd name="T7" fmla="*/ 7 h 14"/>
                  <a:gd name="T8" fmla="*/ 4 w 15"/>
                  <a:gd name="T9" fmla="*/ 3 h 14"/>
                  <a:gd name="T10" fmla="*/ 8 w 15"/>
                  <a:gd name="T11" fmla="*/ 1 h 14"/>
                  <a:gd name="T12" fmla="*/ 14 w 15"/>
                  <a:gd name="T13" fmla="*/ 0 h 14"/>
                  <a:gd name="T14" fmla="*/ 15 w 15"/>
                  <a:gd name="T15" fmla="*/ 11 h 14"/>
                  <a:gd name="T16" fmla="*/ 10 w 15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10" y="13"/>
                    </a:moveTo>
                    <a:lnTo>
                      <a:pt x="6" y="14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5" y="11"/>
                    </a:lnTo>
                    <a:lnTo>
                      <a:pt x="10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2" name="Freeform 55"/>
              <p:cNvSpPr>
                <a:spLocks/>
              </p:cNvSpPr>
              <p:nvPr/>
            </p:nvSpPr>
            <p:spPr bwMode="auto">
              <a:xfrm>
                <a:off x="2567" y="1803"/>
                <a:ext cx="37" cy="52"/>
              </a:xfrm>
              <a:custGeom>
                <a:avLst/>
                <a:gdLst>
                  <a:gd name="T0" fmla="*/ 32 w 37"/>
                  <a:gd name="T1" fmla="*/ 0 h 52"/>
                  <a:gd name="T2" fmla="*/ 36 w 37"/>
                  <a:gd name="T3" fmla="*/ 18 h 52"/>
                  <a:gd name="T4" fmla="*/ 28 w 37"/>
                  <a:gd name="T5" fmla="*/ 25 h 52"/>
                  <a:gd name="T6" fmla="*/ 29 w 37"/>
                  <a:gd name="T7" fmla="*/ 27 h 52"/>
                  <a:gd name="T8" fmla="*/ 32 w 37"/>
                  <a:gd name="T9" fmla="*/ 26 h 52"/>
                  <a:gd name="T10" fmla="*/ 34 w 37"/>
                  <a:gd name="T11" fmla="*/ 25 h 52"/>
                  <a:gd name="T12" fmla="*/ 37 w 37"/>
                  <a:gd name="T13" fmla="*/ 35 h 52"/>
                  <a:gd name="T14" fmla="*/ 36 w 37"/>
                  <a:gd name="T15" fmla="*/ 35 h 52"/>
                  <a:gd name="T16" fmla="*/ 30 w 37"/>
                  <a:gd name="T17" fmla="*/ 39 h 52"/>
                  <a:gd name="T18" fmla="*/ 22 w 37"/>
                  <a:gd name="T19" fmla="*/ 45 h 52"/>
                  <a:gd name="T20" fmla="*/ 2 w 37"/>
                  <a:gd name="T21" fmla="*/ 52 h 52"/>
                  <a:gd name="T22" fmla="*/ 2 w 37"/>
                  <a:gd name="T23" fmla="*/ 51 h 52"/>
                  <a:gd name="T24" fmla="*/ 0 w 37"/>
                  <a:gd name="T25" fmla="*/ 47 h 52"/>
                  <a:gd name="T26" fmla="*/ 3 w 37"/>
                  <a:gd name="T27" fmla="*/ 45 h 52"/>
                  <a:gd name="T28" fmla="*/ 15 w 37"/>
                  <a:gd name="T29" fmla="*/ 42 h 52"/>
                  <a:gd name="T30" fmla="*/ 15 w 37"/>
                  <a:gd name="T31" fmla="*/ 38 h 52"/>
                  <a:gd name="T32" fmla="*/ 7 w 37"/>
                  <a:gd name="T33" fmla="*/ 38 h 52"/>
                  <a:gd name="T34" fmla="*/ 7 w 37"/>
                  <a:gd name="T35" fmla="*/ 34 h 52"/>
                  <a:gd name="T36" fmla="*/ 17 w 37"/>
                  <a:gd name="T37" fmla="*/ 30 h 52"/>
                  <a:gd name="T38" fmla="*/ 25 w 37"/>
                  <a:gd name="T39" fmla="*/ 14 h 52"/>
                  <a:gd name="T40" fmla="*/ 17 w 37"/>
                  <a:gd name="T41" fmla="*/ 17 h 52"/>
                  <a:gd name="T42" fmla="*/ 19 w 37"/>
                  <a:gd name="T43" fmla="*/ 7 h 52"/>
                  <a:gd name="T44" fmla="*/ 32 w 37"/>
                  <a:gd name="T45" fmla="*/ 0 h 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7" h="52">
                    <a:moveTo>
                      <a:pt x="32" y="0"/>
                    </a:moveTo>
                    <a:lnTo>
                      <a:pt x="36" y="18"/>
                    </a:lnTo>
                    <a:lnTo>
                      <a:pt x="28" y="25"/>
                    </a:lnTo>
                    <a:lnTo>
                      <a:pt x="29" y="27"/>
                    </a:lnTo>
                    <a:lnTo>
                      <a:pt x="32" y="26"/>
                    </a:lnTo>
                    <a:lnTo>
                      <a:pt x="34" y="25"/>
                    </a:lnTo>
                    <a:lnTo>
                      <a:pt x="37" y="35"/>
                    </a:lnTo>
                    <a:lnTo>
                      <a:pt x="36" y="35"/>
                    </a:lnTo>
                    <a:lnTo>
                      <a:pt x="30" y="39"/>
                    </a:lnTo>
                    <a:lnTo>
                      <a:pt x="22" y="45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0" y="47"/>
                    </a:lnTo>
                    <a:lnTo>
                      <a:pt x="3" y="45"/>
                    </a:lnTo>
                    <a:lnTo>
                      <a:pt x="15" y="42"/>
                    </a:lnTo>
                    <a:lnTo>
                      <a:pt x="15" y="38"/>
                    </a:lnTo>
                    <a:lnTo>
                      <a:pt x="7" y="38"/>
                    </a:lnTo>
                    <a:lnTo>
                      <a:pt x="7" y="34"/>
                    </a:lnTo>
                    <a:lnTo>
                      <a:pt x="17" y="30"/>
                    </a:lnTo>
                    <a:lnTo>
                      <a:pt x="25" y="14"/>
                    </a:lnTo>
                    <a:lnTo>
                      <a:pt x="17" y="17"/>
                    </a:lnTo>
                    <a:lnTo>
                      <a:pt x="19" y="7"/>
                    </a:lnTo>
                    <a:lnTo>
                      <a:pt x="32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3" name="Freeform 56"/>
              <p:cNvSpPr>
                <a:spLocks/>
              </p:cNvSpPr>
              <p:nvPr/>
            </p:nvSpPr>
            <p:spPr bwMode="auto">
              <a:xfrm>
                <a:off x="2637" y="1788"/>
                <a:ext cx="26" cy="16"/>
              </a:xfrm>
              <a:custGeom>
                <a:avLst/>
                <a:gdLst>
                  <a:gd name="T0" fmla="*/ 26 w 26"/>
                  <a:gd name="T1" fmla="*/ 2 h 16"/>
                  <a:gd name="T2" fmla="*/ 19 w 26"/>
                  <a:gd name="T3" fmla="*/ 5 h 16"/>
                  <a:gd name="T4" fmla="*/ 7 w 26"/>
                  <a:gd name="T5" fmla="*/ 15 h 16"/>
                  <a:gd name="T6" fmla="*/ 2 w 26"/>
                  <a:gd name="T7" fmla="*/ 16 h 16"/>
                  <a:gd name="T8" fmla="*/ 1 w 26"/>
                  <a:gd name="T9" fmla="*/ 15 h 16"/>
                  <a:gd name="T10" fmla="*/ 0 w 26"/>
                  <a:gd name="T11" fmla="*/ 13 h 16"/>
                  <a:gd name="T12" fmla="*/ 10 w 26"/>
                  <a:gd name="T13" fmla="*/ 2 h 16"/>
                  <a:gd name="T14" fmla="*/ 13 w 26"/>
                  <a:gd name="T15" fmla="*/ 2 h 16"/>
                  <a:gd name="T16" fmla="*/ 17 w 26"/>
                  <a:gd name="T17" fmla="*/ 0 h 16"/>
                  <a:gd name="T18" fmla="*/ 26 w 26"/>
                  <a:gd name="T19" fmla="*/ 2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6">
                    <a:moveTo>
                      <a:pt x="26" y="2"/>
                    </a:moveTo>
                    <a:lnTo>
                      <a:pt x="19" y="5"/>
                    </a:lnTo>
                    <a:lnTo>
                      <a:pt x="7" y="15"/>
                    </a:lnTo>
                    <a:lnTo>
                      <a:pt x="2" y="16"/>
                    </a:lnTo>
                    <a:lnTo>
                      <a:pt x="1" y="15"/>
                    </a:lnTo>
                    <a:lnTo>
                      <a:pt x="0" y="13"/>
                    </a:lnTo>
                    <a:lnTo>
                      <a:pt x="10" y="2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6" y="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4" name="Freeform 57"/>
              <p:cNvSpPr>
                <a:spLocks/>
              </p:cNvSpPr>
              <p:nvPr/>
            </p:nvSpPr>
            <p:spPr bwMode="auto">
              <a:xfrm>
                <a:off x="2612" y="1783"/>
                <a:ext cx="21" cy="24"/>
              </a:xfrm>
              <a:custGeom>
                <a:avLst/>
                <a:gdLst>
                  <a:gd name="T0" fmla="*/ 9 w 21"/>
                  <a:gd name="T1" fmla="*/ 24 h 24"/>
                  <a:gd name="T2" fmla="*/ 0 w 21"/>
                  <a:gd name="T3" fmla="*/ 14 h 24"/>
                  <a:gd name="T4" fmla="*/ 9 w 21"/>
                  <a:gd name="T5" fmla="*/ 4 h 24"/>
                  <a:gd name="T6" fmla="*/ 14 w 21"/>
                  <a:gd name="T7" fmla="*/ 0 h 24"/>
                  <a:gd name="T8" fmla="*/ 21 w 21"/>
                  <a:gd name="T9" fmla="*/ 8 h 24"/>
                  <a:gd name="T10" fmla="*/ 19 w 21"/>
                  <a:gd name="T11" fmla="*/ 17 h 24"/>
                  <a:gd name="T12" fmla="*/ 14 w 21"/>
                  <a:gd name="T13" fmla="*/ 22 h 24"/>
                  <a:gd name="T14" fmla="*/ 9 w 21"/>
                  <a:gd name="T15" fmla="*/ 24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4">
                    <a:moveTo>
                      <a:pt x="9" y="24"/>
                    </a:moveTo>
                    <a:lnTo>
                      <a:pt x="0" y="14"/>
                    </a:lnTo>
                    <a:lnTo>
                      <a:pt x="9" y="4"/>
                    </a:lnTo>
                    <a:lnTo>
                      <a:pt x="14" y="0"/>
                    </a:lnTo>
                    <a:lnTo>
                      <a:pt x="21" y="8"/>
                    </a:lnTo>
                    <a:lnTo>
                      <a:pt x="19" y="17"/>
                    </a:lnTo>
                    <a:lnTo>
                      <a:pt x="14" y="22"/>
                    </a:lnTo>
                    <a:lnTo>
                      <a:pt x="9" y="2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5" name="Freeform 58"/>
              <p:cNvSpPr>
                <a:spLocks/>
              </p:cNvSpPr>
              <p:nvPr/>
            </p:nvSpPr>
            <p:spPr bwMode="auto">
              <a:xfrm>
                <a:off x="2595" y="1757"/>
                <a:ext cx="6" cy="8"/>
              </a:xfrm>
              <a:custGeom>
                <a:avLst/>
                <a:gdLst>
                  <a:gd name="T0" fmla="*/ 6 w 6"/>
                  <a:gd name="T1" fmla="*/ 4 h 8"/>
                  <a:gd name="T2" fmla="*/ 0 w 6"/>
                  <a:gd name="T3" fmla="*/ 8 h 8"/>
                  <a:gd name="T4" fmla="*/ 1 w 6"/>
                  <a:gd name="T5" fmla="*/ 0 h 8"/>
                  <a:gd name="T6" fmla="*/ 6 w 6"/>
                  <a:gd name="T7" fmla="*/ 4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4"/>
                    </a:moveTo>
                    <a:lnTo>
                      <a:pt x="0" y="8"/>
                    </a:lnTo>
                    <a:lnTo>
                      <a:pt x="1" y="0"/>
                    </a:lnTo>
                    <a:lnTo>
                      <a:pt x="6" y="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6" name="Freeform 59"/>
              <p:cNvSpPr>
                <a:spLocks/>
              </p:cNvSpPr>
              <p:nvPr/>
            </p:nvSpPr>
            <p:spPr bwMode="auto">
              <a:xfrm>
                <a:off x="2643" y="1748"/>
                <a:ext cx="17" cy="15"/>
              </a:xfrm>
              <a:custGeom>
                <a:avLst/>
                <a:gdLst>
                  <a:gd name="T0" fmla="*/ 15 w 17"/>
                  <a:gd name="T1" fmla="*/ 11 h 15"/>
                  <a:gd name="T2" fmla="*/ 4 w 17"/>
                  <a:gd name="T3" fmla="*/ 15 h 15"/>
                  <a:gd name="T4" fmla="*/ 0 w 17"/>
                  <a:gd name="T5" fmla="*/ 10 h 15"/>
                  <a:gd name="T6" fmla="*/ 4 w 17"/>
                  <a:gd name="T7" fmla="*/ 5 h 15"/>
                  <a:gd name="T8" fmla="*/ 8 w 17"/>
                  <a:gd name="T9" fmla="*/ 0 h 15"/>
                  <a:gd name="T10" fmla="*/ 12 w 17"/>
                  <a:gd name="T11" fmla="*/ 0 h 15"/>
                  <a:gd name="T12" fmla="*/ 17 w 17"/>
                  <a:gd name="T13" fmla="*/ 5 h 15"/>
                  <a:gd name="T14" fmla="*/ 15 w 17"/>
                  <a:gd name="T15" fmla="*/ 1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15" y="11"/>
                    </a:moveTo>
                    <a:lnTo>
                      <a:pt x="4" y="15"/>
                    </a:lnTo>
                    <a:lnTo>
                      <a:pt x="0" y="10"/>
                    </a:lnTo>
                    <a:lnTo>
                      <a:pt x="4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15" y="1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7" name="Freeform 60"/>
              <p:cNvSpPr>
                <a:spLocks/>
              </p:cNvSpPr>
              <p:nvPr/>
            </p:nvSpPr>
            <p:spPr bwMode="auto">
              <a:xfrm>
                <a:off x="2624" y="1740"/>
                <a:ext cx="20" cy="25"/>
              </a:xfrm>
              <a:custGeom>
                <a:avLst/>
                <a:gdLst>
                  <a:gd name="T0" fmla="*/ 18 w 20"/>
                  <a:gd name="T1" fmla="*/ 13 h 25"/>
                  <a:gd name="T2" fmla="*/ 17 w 20"/>
                  <a:gd name="T3" fmla="*/ 19 h 25"/>
                  <a:gd name="T4" fmla="*/ 13 w 20"/>
                  <a:gd name="T5" fmla="*/ 18 h 25"/>
                  <a:gd name="T6" fmla="*/ 11 w 20"/>
                  <a:gd name="T7" fmla="*/ 17 h 25"/>
                  <a:gd name="T8" fmla="*/ 10 w 20"/>
                  <a:gd name="T9" fmla="*/ 22 h 25"/>
                  <a:gd name="T10" fmla="*/ 6 w 20"/>
                  <a:gd name="T11" fmla="*/ 25 h 25"/>
                  <a:gd name="T12" fmla="*/ 0 w 20"/>
                  <a:gd name="T13" fmla="*/ 19 h 25"/>
                  <a:gd name="T14" fmla="*/ 6 w 20"/>
                  <a:gd name="T15" fmla="*/ 12 h 25"/>
                  <a:gd name="T16" fmla="*/ 6 w 20"/>
                  <a:gd name="T17" fmla="*/ 5 h 25"/>
                  <a:gd name="T18" fmla="*/ 13 w 20"/>
                  <a:gd name="T19" fmla="*/ 2 h 25"/>
                  <a:gd name="T20" fmla="*/ 17 w 20"/>
                  <a:gd name="T21" fmla="*/ 1 h 25"/>
                  <a:gd name="T22" fmla="*/ 20 w 20"/>
                  <a:gd name="T23" fmla="*/ 0 h 25"/>
                  <a:gd name="T24" fmla="*/ 19 w 20"/>
                  <a:gd name="T25" fmla="*/ 6 h 25"/>
                  <a:gd name="T26" fmla="*/ 18 w 2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5">
                    <a:moveTo>
                      <a:pt x="18" y="13"/>
                    </a:moveTo>
                    <a:lnTo>
                      <a:pt x="17" y="19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10" y="22"/>
                    </a:lnTo>
                    <a:lnTo>
                      <a:pt x="6" y="25"/>
                    </a:lnTo>
                    <a:lnTo>
                      <a:pt x="0" y="19"/>
                    </a:lnTo>
                    <a:lnTo>
                      <a:pt x="6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19" y="6"/>
                    </a:lnTo>
                    <a:lnTo>
                      <a:pt x="18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8" name="Freeform 61"/>
              <p:cNvSpPr>
                <a:spLocks/>
              </p:cNvSpPr>
              <p:nvPr/>
            </p:nvSpPr>
            <p:spPr bwMode="auto">
              <a:xfrm>
                <a:off x="2541" y="1720"/>
                <a:ext cx="14" cy="12"/>
              </a:xfrm>
              <a:custGeom>
                <a:avLst/>
                <a:gdLst>
                  <a:gd name="T0" fmla="*/ 14 w 14"/>
                  <a:gd name="T1" fmla="*/ 8 h 12"/>
                  <a:gd name="T2" fmla="*/ 12 w 14"/>
                  <a:gd name="T3" fmla="*/ 12 h 12"/>
                  <a:gd name="T4" fmla="*/ 8 w 14"/>
                  <a:gd name="T5" fmla="*/ 11 h 12"/>
                  <a:gd name="T6" fmla="*/ 4 w 14"/>
                  <a:gd name="T7" fmla="*/ 8 h 12"/>
                  <a:gd name="T8" fmla="*/ 0 w 14"/>
                  <a:gd name="T9" fmla="*/ 7 h 12"/>
                  <a:gd name="T10" fmla="*/ 0 w 14"/>
                  <a:gd name="T11" fmla="*/ 3 h 12"/>
                  <a:gd name="T12" fmla="*/ 7 w 14"/>
                  <a:gd name="T13" fmla="*/ 0 h 12"/>
                  <a:gd name="T14" fmla="*/ 13 w 14"/>
                  <a:gd name="T15" fmla="*/ 3 h 12"/>
                  <a:gd name="T16" fmla="*/ 14 w 14"/>
                  <a:gd name="T17" fmla="*/ 8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8"/>
                    </a:moveTo>
                    <a:lnTo>
                      <a:pt x="12" y="12"/>
                    </a:lnTo>
                    <a:lnTo>
                      <a:pt x="8" y="11"/>
                    </a:lnTo>
                    <a:lnTo>
                      <a:pt x="4" y="8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4" y="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89" name="Freeform 62"/>
              <p:cNvSpPr>
                <a:spLocks/>
              </p:cNvSpPr>
              <p:nvPr/>
            </p:nvSpPr>
            <p:spPr bwMode="auto">
              <a:xfrm>
                <a:off x="2625" y="1712"/>
                <a:ext cx="12" cy="13"/>
              </a:xfrm>
              <a:custGeom>
                <a:avLst/>
                <a:gdLst>
                  <a:gd name="T0" fmla="*/ 10 w 12"/>
                  <a:gd name="T1" fmla="*/ 11 h 13"/>
                  <a:gd name="T2" fmla="*/ 2 w 12"/>
                  <a:gd name="T3" fmla="*/ 13 h 13"/>
                  <a:gd name="T4" fmla="*/ 1 w 12"/>
                  <a:gd name="T5" fmla="*/ 11 h 13"/>
                  <a:gd name="T6" fmla="*/ 0 w 12"/>
                  <a:gd name="T7" fmla="*/ 8 h 13"/>
                  <a:gd name="T8" fmla="*/ 1 w 12"/>
                  <a:gd name="T9" fmla="*/ 7 h 13"/>
                  <a:gd name="T10" fmla="*/ 1 w 12"/>
                  <a:gd name="T11" fmla="*/ 4 h 13"/>
                  <a:gd name="T12" fmla="*/ 8 w 12"/>
                  <a:gd name="T13" fmla="*/ 0 h 13"/>
                  <a:gd name="T14" fmla="*/ 12 w 12"/>
                  <a:gd name="T15" fmla="*/ 4 h 13"/>
                  <a:gd name="T16" fmla="*/ 10 w 12"/>
                  <a:gd name="T17" fmla="*/ 8 h 13"/>
                  <a:gd name="T18" fmla="*/ 10 w 12"/>
                  <a:gd name="T19" fmla="*/ 11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10" y="11"/>
                    </a:moveTo>
                    <a:lnTo>
                      <a:pt x="2" y="13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4"/>
                    </a:lnTo>
                    <a:lnTo>
                      <a:pt x="8" y="0"/>
                    </a:lnTo>
                    <a:lnTo>
                      <a:pt x="12" y="4"/>
                    </a:lnTo>
                    <a:lnTo>
                      <a:pt x="10" y="8"/>
                    </a:lnTo>
                    <a:lnTo>
                      <a:pt x="10" y="1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0" name="Freeform 63"/>
              <p:cNvSpPr>
                <a:spLocks/>
              </p:cNvSpPr>
              <p:nvPr/>
            </p:nvSpPr>
            <p:spPr bwMode="auto">
              <a:xfrm>
                <a:off x="2604" y="1702"/>
                <a:ext cx="12" cy="16"/>
              </a:xfrm>
              <a:custGeom>
                <a:avLst/>
                <a:gdLst>
                  <a:gd name="T0" fmla="*/ 12 w 12"/>
                  <a:gd name="T1" fmla="*/ 9 h 16"/>
                  <a:gd name="T2" fmla="*/ 6 w 12"/>
                  <a:gd name="T3" fmla="*/ 16 h 16"/>
                  <a:gd name="T4" fmla="*/ 2 w 12"/>
                  <a:gd name="T5" fmla="*/ 13 h 16"/>
                  <a:gd name="T6" fmla="*/ 0 w 12"/>
                  <a:gd name="T7" fmla="*/ 12 h 16"/>
                  <a:gd name="T8" fmla="*/ 4 w 12"/>
                  <a:gd name="T9" fmla="*/ 9 h 16"/>
                  <a:gd name="T10" fmla="*/ 2 w 12"/>
                  <a:gd name="T11" fmla="*/ 6 h 16"/>
                  <a:gd name="T12" fmla="*/ 2 w 12"/>
                  <a:gd name="T13" fmla="*/ 5 h 16"/>
                  <a:gd name="T14" fmla="*/ 6 w 12"/>
                  <a:gd name="T15" fmla="*/ 0 h 16"/>
                  <a:gd name="T16" fmla="*/ 10 w 12"/>
                  <a:gd name="T17" fmla="*/ 2 h 16"/>
                  <a:gd name="T18" fmla="*/ 10 w 12"/>
                  <a:gd name="T19" fmla="*/ 5 h 16"/>
                  <a:gd name="T20" fmla="*/ 12 w 12"/>
                  <a:gd name="T21" fmla="*/ 9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6">
                    <a:moveTo>
                      <a:pt x="12" y="9"/>
                    </a:moveTo>
                    <a:lnTo>
                      <a:pt x="6" y="16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6" y="0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2" y="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1" name="Freeform 64"/>
              <p:cNvSpPr>
                <a:spLocks/>
              </p:cNvSpPr>
              <p:nvPr/>
            </p:nvSpPr>
            <p:spPr bwMode="auto">
              <a:xfrm>
                <a:off x="2647" y="1693"/>
                <a:ext cx="9" cy="13"/>
              </a:xfrm>
              <a:custGeom>
                <a:avLst/>
                <a:gdLst>
                  <a:gd name="T0" fmla="*/ 7 w 9"/>
                  <a:gd name="T1" fmla="*/ 10 h 13"/>
                  <a:gd name="T2" fmla="*/ 3 w 9"/>
                  <a:gd name="T3" fmla="*/ 13 h 13"/>
                  <a:gd name="T4" fmla="*/ 0 w 9"/>
                  <a:gd name="T5" fmla="*/ 11 h 13"/>
                  <a:gd name="T6" fmla="*/ 0 w 9"/>
                  <a:gd name="T7" fmla="*/ 8 h 13"/>
                  <a:gd name="T8" fmla="*/ 1 w 9"/>
                  <a:gd name="T9" fmla="*/ 2 h 13"/>
                  <a:gd name="T10" fmla="*/ 5 w 9"/>
                  <a:gd name="T11" fmla="*/ 0 h 13"/>
                  <a:gd name="T12" fmla="*/ 9 w 9"/>
                  <a:gd name="T13" fmla="*/ 1 h 13"/>
                  <a:gd name="T14" fmla="*/ 7 w 9"/>
                  <a:gd name="T15" fmla="*/ 1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3">
                    <a:moveTo>
                      <a:pt x="7" y="10"/>
                    </a:moveTo>
                    <a:lnTo>
                      <a:pt x="3" y="13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7" y="1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2" name="Freeform 65"/>
              <p:cNvSpPr>
                <a:spLocks/>
              </p:cNvSpPr>
              <p:nvPr/>
            </p:nvSpPr>
            <p:spPr bwMode="auto">
              <a:xfrm>
                <a:off x="2654" y="1677"/>
                <a:ext cx="5" cy="13"/>
              </a:xfrm>
              <a:custGeom>
                <a:avLst/>
                <a:gdLst>
                  <a:gd name="T0" fmla="*/ 5 w 5"/>
                  <a:gd name="T1" fmla="*/ 13 h 13"/>
                  <a:gd name="T2" fmla="*/ 1 w 5"/>
                  <a:gd name="T3" fmla="*/ 13 h 13"/>
                  <a:gd name="T4" fmla="*/ 0 w 5"/>
                  <a:gd name="T5" fmla="*/ 8 h 13"/>
                  <a:gd name="T6" fmla="*/ 0 w 5"/>
                  <a:gd name="T7" fmla="*/ 3 h 13"/>
                  <a:gd name="T8" fmla="*/ 4 w 5"/>
                  <a:gd name="T9" fmla="*/ 0 h 13"/>
                  <a:gd name="T10" fmla="*/ 5 w 5"/>
                  <a:gd name="T11" fmla="*/ 5 h 13"/>
                  <a:gd name="T12" fmla="*/ 5 w 5"/>
                  <a:gd name="T13" fmla="*/ 10 h 13"/>
                  <a:gd name="T14" fmla="*/ 5 w 5"/>
                  <a:gd name="T15" fmla="*/ 1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1" y="13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3" name="Freeform 66"/>
              <p:cNvSpPr>
                <a:spLocks/>
              </p:cNvSpPr>
              <p:nvPr/>
            </p:nvSpPr>
            <p:spPr bwMode="auto">
              <a:xfrm>
                <a:off x="2678" y="1656"/>
                <a:ext cx="24" cy="9"/>
              </a:xfrm>
              <a:custGeom>
                <a:avLst/>
                <a:gdLst>
                  <a:gd name="T0" fmla="*/ 11 w 24"/>
                  <a:gd name="T1" fmla="*/ 9 h 9"/>
                  <a:gd name="T2" fmla="*/ 2 w 24"/>
                  <a:gd name="T3" fmla="*/ 9 h 9"/>
                  <a:gd name="T4" fmla="*/ 0 w 24"/>
                  <a:gd name="T5" fmla="*/ 7 h 9"/>
                  <a:gd name="T6" fmla="*/ 8 w 24"/>
                  <a:gd name="T7" fmla="*/ 0 h 9"/>
                  <a:gd name="T8" fmla="*/ 14 w 24"/>
                  <a:gd name="T9" fmla="*/ 0 h 9"/>
                  <a:gd name="T10" fmla="*/ 16 w 24"/>
                  <a:gd name="T11" fmla="*/ 3 h 9"/>
                  <a:gd name="T12" fmla="*/ 20 w 24"/>
                  <a:gd name="T13" fmla="*/ 3 h 9"/>
                  <a:gd name="T14" fmla="*/ 24 w 24"/>
                  <a:gd name="T15" fmla="*/ 3 h 9"/>
                  <a:gd name="T16" fmla="*/ 21 w 24"/>
                  <a:gd name="T17" fmla="*/ 5 h 9"/>
                  <a:gd name="T18" fmla="*/ 20 w 24"/>
                  <a:gd name="T19" fmla="*/ 8 h 9"/>
                  <a:gd name="T20" fmla="*/ 14 w 24"/>
                  <a:gd name="T21" fmla="*/ 8 h 9"/>
                  <a:gd name="T22" fmla="*/ 11 w 24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9">
                    <a:moveTo>
                      <a:pt x="11" y="9"/>
                    </a:moveTo>
                    <a:lnTo>
                      <a:pt x="2" y="9"/>
                    </a:lnTo>
                    <a:lnTo>
                      <a:pt x="0" y="7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1" y="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4" name="Freeform 67"/>
              <p:cNvSpPr>
                <a:spLocks/>
              </p:cNvSpPr>
              <p:nvPr/>
            </p:nvSpPr>
            <p:spPr bwMode="auto">
              <a:xfrm>
                <a:off x="2685" y="1639"/>
                <a:ext cx="24" cy="10"/>
              </a:xfrm>
              <a:custGeom>
                <a:avLst/>
                <a:gdLst>
                  <a:gd name="T0" fmla="*/ 11 w 24"/>
                  <a:gd name="T1" fmla="*/ 8 h 10"/>
                  <a:gd name="T2" fmla="*/ 1 w 24"/>
                  <a:gd name="T3" fmla="*/ 10 h 10"/>
                  <a:gd name="T4" fmla="*/ 0 w 24"/>
                  <a:gd name="T5" fmla="*/ 9 h 10"/>
                  <a:gd name="T6" fmla="*/ 3 w 24"/>
                  <a:gd name="T7" fmla="*/ 3 h 10"/>
                  <a:gd name="T8" fmla="*/ 8 w 24"/>
                  <a:gd name="T9" fmla="*/ 1 h 10"/>
                  <a:gd name="T10" fmla="*/ 11 w 24"/>
                  <a:gd name="T11" fmla="*/ 0 h 10"/>
                  <a:gd name="T12" fmla="*/ 17 w 24"/>
                  <a:gd name="T13" fmla="*/ 0 h 10"/>
                  <a:gd name="T14" fmla="*/ 20 w 24"/>
                  <a:gd name="T15" fmla="*/ 0 h 10"/>
                  <a:gd name="T16" fmla="*/ 24 w 24"/>
                  <a:gd name="T17" fmla="*/ 3 h 10"/>
                  <a:gd name="T18" fmla="*/ 24 w 24"/>
                  <a:gd name="T19" fmla="*/ 7 h 10"/>
                  <a:gd name="T20" fmla="*/ 12 w 24"/>
                  <a:gd name="T21" fmla="*/ 8 h 10"/>
                  <a:gd name="T22" fmla="*/ 11 w 24"/>
                  <a:gd name="T23" fmla="*/ 8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4" h="10">
                    <a:moveTo>
                      <a:pt x="11" y="8"/>
                    </a:moveTo>
                    <a:lnTo>
                      <a:pt x="1" y="10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3"/>
                    </a:lnTo>
                    <a:lnTo>
                      <a:pt x="24" y="7"/>
                    </a:lnTo>
                    <a:lnTo>
                      <a:pt x="12" y="8"/>
                    </a:lnTo>
                    <a:lnTo>
                      <a:pt x="11" y="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5" name="Freeform 68"/>
              <p:cNvSpPr>
                <a:spLocks/>
              </p:cNvSpPr>
              <p:nvPr/>
            </p:nvSpPr>
            <p:spPr bwMode="auto">
              <a:xfrm>
                <a:off x="2756" y="1554"/>
                <a:ext cx="26" cy="42"/>
              </a:xfrm>
              <a:custGeom>
                <a:avLst/>
                <a:gdLst>
                  <a:gd name="T0" fmla="*/ 26 w 26"/>
                  <a:gd name="T1" fmla="*/ 6 h 42"/>
                  <a:gd name="T2" fmla="*/ 21 w 26"/>
                  <a:gd name="T3" fmla="*/ 14 h 42"/>
                  <a:gd name="T4" fmla="*/ 21 w 26"/>
                  <a:gd name="T5" fmla="*/ 21 h 42"/>
                  <a:gd name="T6" fmla="*/ 21 w 26"/>
                  <a:gd name="T7" fmla="*/ 38 h 42"/>
                  <a:gd name="T8" fmla="*/ 15 w 26"/>
                  <a:gd name="T9" fmla="*/ 42 h 42"/>
                  <a:gd name="T10" fmla="*/ 13 w 26"/>
                  <a:gd name="T11" fmla="*/ 29 h 42"/>
                  <a:gd name="T12" fmla="*/ 9 w 26"/>
                  <a:gd name="T13" fmla="*/ 27 h 42"/>
                  <a:gd name="T14" fmla="*/ 1 w 26"/>
                  <a:gd name="T15" fmla="*/ 22 h 42"/>
                  <a:gd name="T16" fmla="*/ 0 w 26"/>
                  <a:gd name="T17" fmla="*/ 22 h 42"/>
                  <a:gd name="T18" fmla="*/ 1 w 26"/>
                  <a:gd name="T19" fmla="*/ 21 h 42"/>
                  <a:gd name="T20" fmla="*/ 2 w 26"/>
                  <a:gd name="T21" fmla="*/ 20 h 42"/>
                  <a:gd name="T22" fmla="*/ 2 w 26"/>
                  <a:gd name="T23" fmla="*/ 18 h 42"/>
                  <a:gd name="T24" fmla="*/ 8 w 26"/>
                  <a:gd name="T25" fmla="*/ 8 h 42"/>
                  <a:gd name="T26" fmla="*/ 10 w 26"/>
                  <a:gd name="T27" fmla="*/ 9 h 42"/>
                  <a:gd name="T28" fmla="*/ 15 w 26"/>
                  <a:gd name="T29" fmla="*/ 12 h 42"/>
                  <a:gd name="T30" fmla="*/ 25 w 26"/>
                  <a:gd name="T31" fmla="*/ 0 h 42"/>
                  <a:gd name="T32" fmla="*/ 26 w 26"/>
                  <a:gd name="T33" fmla="*/ 6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6" h="42">
                    <a:moveTo>
                      <a:pt x="26" y="6"/>
                    </a:moveTo>
                    <a:lnTo>
                      <a:pt x="21" y="14"/>
                    </a:lnTo>
                    <a:lnTo>
                      <a:pt x="21" y="21"/>
                    </a:lnTo>
                    <a:lnTo>
                      <a:pt x="21" y="38"/>
                    </a:lnTo>
                    <a:lnTo>
                      <a:pt x="15" y="42"/>
                    </a:lnTo>
                    <a:lnTo>
                      <a:pt x="13" y="29"/>
                    </a:lnTo>
                    <a:lnTo>
                      <a:pt x="9" y="27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0" y="9"/>
                    </a:lnTo>
                    <a:lnTo>
                      <a:pt x="15" y="12"/>
                    </a:lnTo>
                    <a:lnTo>
                      <a:pt x="25" y="0"/>
                    </a:lnTo>
                    <a:lnTo>
                      <a:pt x="26" y="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6" name="Freeform 69"/>
              <p:cNvSpPr>
                <a:spLocks/>
              </p:cNvSpPr>
              <p:nvPr/>
            </p:nvSpPr>
            <p:spPr bwMode="auto">
              <a:xfrm>
                <a:off x="2557" y="1449"/>
                <a:ext cx="12" cy="12"/>
              </a:xfrm>
              <a:custGeom>
                <a:avLst/>
                <a:gdLst>
                  <a:gd name="T0" fmla="*/ 12 w 12"/>
                  <a:gd name="T1" fmla="*/ 11 h 12"/>
                  <a:gd name="T2" fmla="*/ 0 w 12"/>
                  <a:gd name="T3" fmla="*/ 12 h 12"/>
                  <a:gd name="T4" fmla="*/ 1 w 12"/>
                  <a:gd name="T5" fmla="*/ 8 h 12"/>
                  <a:gd name="T6" fmla="*/ 8 w 12"/>
                  <a:gd name="T7" fmla="*/ 0 h 12"/>
                  <a:gd name="T8" fmla="*/ 12 w 12"/>
                  <a:gd name="T9" fmla="*/ 5 h 12"/>
                  <a:gd name="T10" fmla="*/ 12 w 12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lnTo>
                      <a:pt x="0" y="12"/>
                    </a:lnTo>
                    <a:lnTo>
                      <a:pt x="1" y="8"/>
                    </a:lnTo>
                    <a:lnTo>
                      <a:pt x="8" y="0"/>
                    </a:lnTo>
                    <a:lnTo>
                      <a:pt x="12" y="5"/>
                    </a:lnTo>
                    <a:lnTo>
                      <a:pt x="12" y="1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7" name="Freeform 70"/>
              <p:cNvSpPr>
                <a:spLocks/>
              </p:cNvSpPr>
              <p:nvPr/>
            </p:nvSpPr>
            <p:spPr bwMode="auto">
              <a:xfrm>
                <a:off x="2610" y="1411"/>
                <a:ext cx="19" cy="20"/>
              </a:xfrm>
              <a:custGeom>
                <a:avLst/>
                <a:gdLst>
                  <a:gd name="T0" fmla="*/ 19 w 19"/>
                  <a:gd name="T1" fmla="*/ 0 h 20"/>
                  <a:gd name="T2" fmla="*/ 19 w 19"/>
                  <a:gd name="T3" fmla="*/ 15 h 20"/>
                  <a:gd name="T4" fmla="*/ 19 w 19"/>
                  <a:gd name="T5" fmla="*/ 19 h 20"/>
                  <a:gd name="T6" fmla="*/ 16 w 19"/>
                  <a:gd name="T7" fmla="*/ 20 h 20"/>
                  <a:gd name="T8" fmla="*/ 14 w 19"/>
                  <a:gd name="T9" fmla="*/ 12 h 20"/>
                  <a:gd name="T10" fmla="*/ 11 w 19"/>
                  <a:gd name="T11" fmla="*/ 13 h 20"/>
                  <a:gd name="T12" fmla="*/ 10 w 19"/>
                  <a:gd name="T13" fmla="*/ 13 h 20"/>
                  <a:gd name="T14" fmla="*/ 7 w 19"/>
                  <a:gd name="T15" fmla="*/ 19 h 20"/>
                  <a:gd name="T16" fmla="*/ 0 w 19"/>
                  <a:gd name="T17" fmla="*/ 20 h 20"/>
                  <a:gd name="T18" fmla="*/ 2 w 19"/>
                  <a:gd name="T19" fmla="*/ 20 h 20"/>
                  <a:gd name="T20" fmla="*/ 2 w 19"/>
                  <a:gd name="T21" fmla="*/ 11 h 20"/>
                  <a:gd name="T22" fmla="*/ 11 w 19"/>
                  <a:gd name="T23" fmla="*/ 5 h 20"/>
                  <a:gd name="T24" fmla="*/ 19 w 19"/>
                  <a:gd name="T25" fmla="*/ 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9" h="20">
                    <a:moveTo>
                      <a:pt x="19" y="0"/>
                    </a:moveTo>
                    <a:lnTo>
                      <a:pt x="19" y="15"/>
                    </a:lnTo>
                    <a:lnTo>
                      <a:pt x="19" y="19"/>
                    </a:lnTo>
                    <a:lnTo>
                      <a:pt x="16" y="20"/>
                    </a:lnTo>
                    <a:lnTo>
                      <a:pt x="14" y="12"/>
                    </a:lnTo>
                    <a:lnTo>
                      <a:pt x="11" y="13"/>
                    </a:lnTo>
                    <a:lnTo>
                      <a:pt x="10" y="13"/>
                    </a:lnTo>
                    <a:lnTo>
                      <a:pt x="7" y="19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11"/>
                    </a:lnTo>
                    <a:lnTo>
                      <a:pt x="11" y="5"/>
                    </a:lnTo>
                    <a:lnTo>
                      <a:pt x="19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8" name="Freeform 71"/>
              <p:cNvSpPr>
                <a:spLocks/>
              </p:cNvSpPr>
              <p:nvPr/>
            </p:nvSpPr>
            <p:spPr bwMode="auto">
              <a:xfrm>
                <a:off x="2855" y="1339"/>
                <a:ext cx="32" cy="20"/>
              </a:xfrm>
              <a:custGeom>
                <a:avLst/>
                <a:gdLst>
                  <a:gd name="T0" fmla="*/ 16 w 32"/>
                  <a:gd name="T1" fmla="*/ 2 h 20"/>
                  <a:gd name="T2" fmla="*/ 16 w 32"/>
                  <a:gd name="T3" fmla="*/ 11 h 20"/>
                  <a:gd name="T4" fmla="*/ 29 w 32"/>
                  <a:gd name="T5" fmla="*/ 12 h 20"/>
                  <a:gd name="T6" fmla="*/ 30 w 32"/>
                  <a:gd name="T7" fmla="*/ 12 h 20"/>
                  <a:gd name="T8" fmla="*/ 32 w 32"/>
                  <a:gd name="T9" fmla="*/ 15 h 20"/>
                  <a:gd name="T10" fmla="*/ 22 w 32"/>
                  <a:gd name="T11" fmla="*/ 20 h 20"/>
                  <a:gd name="T12" fmla="*/ 16 w 32"/>
                  <a:gd name="T13" fmla="*/ 19 h 20"/>
                  <a:gd name="T14" fmla="*/ 11 w 32"/>
                  <a:gd name="T15" fmla="*/ 17 h 20"/>
                  <a:gd name="T16" fmla="*/ 0 w 32"/>
                  <a:gd name="T17" fmla="*/ 15 h 20"/>
                  <a:gd name="T18" fmla="*/ 0 w 32"/>
                  <a:gd name="T19" fmla="*/ 13 h 20"/>
                  <a:gd name="T20" fmla="*/ 0 w 32"/>
                  <a:gd name="T21" fmla="*/ 11 h 20"/>
                  <a:gd name="T22" fmla="*/ 0 w 32"/>
                  <a:gd name="T23" fmla="*/ 4 h 20"/>
                  <a:gd name="T24" fmla="*/ 3 w 32"/>
                  <a:gd name="T25" fmla="*/ 4 h 20"/>
                  <a:gd name="T26" fmla="*/ 8 w 32"/>
                  <a:gd name="T27" fmla="*/ 5 h 20"/>
                  <a:gd name="T28" fmla="*/ 13 w 32"/>
                  <a:gd name="T29" fmla="*/ 0 h 20"/>
                  <a:gd name="T30" fmla="*/ 16 w 32"/>
                  <a:gd name="T31" fmla="*/ 2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20">
                    <a:moveTo>
                      <a:pt x="16" y="2"/>
                    </a:moveTo>
                    <a:lnTo>
                      <a:pt x="16" y="11"/>
                    </a:lnTo>
                    <a:lnTo>
                      <a:pt x="29" y="12"/>
                    </a:lnTo>
                    <a:lnTo>
                      <a:pt x="30" y="12"/>
                    </a:lnTo>
                    <a:lnTo>
                      <a:pt x="32" y="15"/>
                    </a:lnTo>
                    <a:lnTo>
                      <a:pt x="22" y="20"/>
                    </a:lnTo>
                    <a:lnTo>
                      <a:pt x="16" y="19"/>
                    </a:lnTo>
                    <a:lnTo>
                      <a:pt x="11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8" y="5"/>
                    </a:lnTo>
                    <a:lnTo>
                      <a:pt x="13" y="0"/>
                    </a:lnTo>
                    <a:lnTo>
                      <a:pt x="16" y="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99" name="Freeform 72"/>
              <p:cNvSpPr>
                <a:spLocks/>
              </p:cNvSpPr>
              <p:nvPr/>
            </p:nvSpPr>
            <p:spPr bwMode="auto">
              <a:xfrm>
                <a:off x="2908" y="1327"/>
                <a:ext cx="38" cy="15"/>
              </a:xfrm>
              <a:custGeom>
                <a:avLst/>
                <a:gdLst>
                  <a:gd name="T0" fmla="*/ 19 w 38"/>
                  <a:gd name="T1" fmla="*/ 0 h 15"/>
                  <a:gd name="T2" fmla="*/ 23 w 38"/>
                  <a:gd name="T3" fmla="*/ 3 h 15"/>
                  <a:gd name="T4" fmla="*/ 32 w 38"/>
                  <a:gd name="T5" fmla="*/ 3 h 15"/>
                  <a:gd name="T6" fmla="*/ 38 w 38"/>
                  <a:gd name="T7" fmla="*/ 12 h 15"/>
                  <a:gd name="T8" fmla="*/ 34 w 38"/>
                  <a:gd name="T9" fmla="*/ 14 h 15"/>
                  <a:gd name="T10" fmla="*/ 21 w 38"/>
                  <a:gd name="T11" fmla="*/ 6 h 15"/>
                  <a:gd name="T12" fmla="*/ 14 w 38"/>
                  <a:gd name="T13" fmla="*/ 15 h 15"/>
                  <a:gd name="T14" fmla="*/ 13 w 38"/>
                  <a:gd name="T15" fmla="*/ 15 h 15"/>
                  <a:gd name="T16" fmla="*/ 10 w 38"/>
                  <a:gd name="T17" fmla="*/ 14 h 15"/>
                  <a:gd name="T18" fmla="*/ 1 w 38"/>
                  <a:gd name="T19" fmla="*/ 11 h 15"/>
                  <a:gd name="T20" fmla="*/ 0 w 38"/>
                  <a:gd name="T21" fmla="*/ 8 h 15"/>
                  <a:gd name="T22" fmla="*/ 7 w 38"/>
                  <a:gd name="T23" fmla="*/ 6 h 15"/>
                  <a:gd name="T24" fmla="*/ 13 w 38"/>
                  <a:gd name="T25" fmla="*/ 3 h 15"/>
                  <a:gd name="T26" fmla="*/ 15 w 38"/>
                  <a:gd name="T27" fmla="*/ 2 h 15"/>
                  <a:gd name="T28" fmla="*/ 19 w 38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8" h="15">
                    <a:moveTo>
                      <a:pt x="19" y="0"/>
                    </a:moveTo>
                    <a:lnTo>
                      <a:pt x="23" y="3"/>
                    </a:lnTo>
                    <a:lnTo>
                      <a:pt x="32" y="3"/>
                    </a:lnTo>
                    <a:lnTo>
                      <a:pt x="38" y="12"/>
                    </a:lnTo>
                    <a:lnTo>
                      <a:pt x="34" y="14"/>
                    </a:lnTo>
                    <a:lnTo>
                      <a:pt x="21" y="6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0" y="14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7" y="6"/>
                    </a:lnTo>
                    <a:lnTo>
                      <a:pt x="13" y="3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0" name="Freeform 73"/>
              <p:cNvSpPr>
                <a:spLocks/>
              </p:cNvSpPr>
              <p:nvPr/>
            </p:nvSpPr>
            <p:spPr bwMode="auto">
              <a:xfrm>
                <a:off x="2639" y="1303"/>
                <a:ext cx="38" cy="77"/>
              </a:xfrm>
              <a:custGeom>
                <a:avLst/>
                <a:gdLst>
                  <a:gd name="T0" fmla="*/ 38 w 38"/>
                  <a:gd name="T1" fmla="*/ 38 h 77"/>
                  <a:gd name="T2" fmla="*/ 36 w 38"/>
                  <a:gd name="T3" fmla="*/ 43 h 77"/>
                  <a:gd name="T4" fmla="*/ 32 w 38"/>
                  <a:gd name="T5" fmla="*/ 43 h 77"/>
                  <a:gd name="T6" fmla="*/ 22 w 38"/>
                  <a:gd name="T7" fmla="*/ 40 h 77"/>
                  <a:gd name="T8" fmla="*/ 29 w 38"/>
                  <a:gd name="T9" fmla="*/ 45 h 77"/>
                  <a:gd name="T10" fmla="*/ 32 w 38"/>
                  <a:gd name="T11" fmla="*/ 47 h 77"/>
                  <a:gd name="T12" fmla="*/ 25 w 38"/>
                  <a:gd name="T13" fmla="*/ 57 h 77"/>
                  <a:gd name="T14" fmla="*/ 22 w 38"/>
                  <a:gd name="T15" fmla="*/ 62 h 77"/>
                  <a:gd name="T16" fmla="*/ 17 w 38"/>
                  <a:gd name="T17" fmla="*/ 62 h 77"/>
                  <a:gd name="T18" fmla="*/ 12 w 38"/>
                  <a:gd name="T19" fmla="*/ 64 h 77"/>
                  <a:gd name="T20" fmla="*/ 11 w 38"/>
                  <a:gd name="T21" fmla="*/ 68 h 77"/>
                  <a:gd name="T22" fmla="*/ 5 w 38"/>
                  <a:gd name="T23" fmla="*/ 77 h 77"/>
                  <a:gd name="T24" fmla="*/ 0 w 38"/>
                  <a:gd name="T25" fmla="*/ 70 h 77"/>
                  <a:gd name="T26" fmla="*/ 9 w 38"/>
                  <a:gd name="T27" fmla="*/ 49 h 77"/>
                  <a:gd name="T28" fmla="*/ 8 w 38"/>
                  <a:gd name="T29" fmla="*/ 41 h 77"/>
                  <a:gd name="T30" fmla="*/ 21 w 38"/>
                  <a:gd name="T31" fmla="*/ 18 h 77"/>
                  <a:gd name="T32" fmla="*/ 30 w 38"/>
                  <a:gd name="T33" fmla="*/ 0 h 77"/>
                  <a:gd name="T34" fmla="*/ 36 w 38"/>
                  <a:gd name="T35" fmla="*/ 7 h 77"/>
                  <a:gd name="T36" fmla="*/ 34 w 38"/>
                  <a:gd name="T37" fmla="*/ 17 h 77"/>
                  <a:gd name="T38" fmla="*/ 29 w 38"/>
                  <a:gd name="T39" fmla="*/ 21 h 77"/>
                  <a:gd name="T40" fmla="*/ 34 w 38"/>
                  <a:gd name="T41" fmla="*/ 24 h 77"/>
                  <a:gd name="T42" fmla="*/ 36 w 38"/>
                  <a:gd name="T43" fmla="*/ 30 h 77"/>
                  <a:gd name="T44" fmla="*/ 38 w 38"/>
                  <a:gd name="T45" fmla="*/ 36 h 77"/>
                  <a:gd name="T46" fmla="*/ 38 w 38"/>
                  <a:gd name="T47" fmla="*/ 38 h 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" h="77">
                    <a:moveTo>
                      <a:pt x="38" y="38"/>
                    </a:moveTo>
                    <a:lnTo>
                      <a:pt x="36" y="43"/>
                    </a:lnTo>
                    <a:lnTo>
                      <a:pt x="32" y="43"/>
                    </a:lnTo>
                    <a:lnTo>
                      <a:pt x="22" y="40"/>
                    </a:lnTo>
                    <a:lnTo>
                      <a:pt x="29" y="45"/>
                    </a:lnTo>
                    <a:lnTo>
                      <a:pt x="32" y="47"/>
                    </a:lnTo>
                    <a:lnTo>
                      <a:pt x="25" y="57"/>
                    </a:lnTo>
                    <a:lnTo>
                      <a:pt x="22" y="62"/>
                    </a:lnTo>
                    <a:lnTo>
                      <a:pt x="17" y="62"/>
                    </a:lnTo>
                    <a:lnTo>
                      <a:pt x="12" y="64"/>
                    </a:lnTo>
                    <a:lnTo>
                      <a:pt x="11" y="68"/>
                    </a:lnTo>
                    <a:lnTo>
                      <a:pt x="5" y="77"/>
                    </a:lnTo>
                    <a:lnTo>
                      <a:pt x="0" y="70"/>
                    </a:lnTo>
                    <a:lnTo>
                      <a:pt x="9" y="49"/>
                    </a:lnTo>
                    <a:lnTo>
                      <a:pt x="8" y="41"/>
                    </a:lnTo>
                    <a:lnTo>
                      <a:pt x="21" y="18"/>
                    </a:lnTo>
                    <a:lnTo>
                      <a:pt x="30" y="0"/>
                    </a:lnTo>
                    <a:lnTo>
                      <a:pt x="36" y="7"/>
                    </a:lnTo>
                    <a:lnTo>
                      <a:pt x="34" y="17"/>
                    </a:lnTo>
                    <a:lnTo>
                      <a:pt x="29" y="21"/>
                    </a:lnTo>
                    <a:lnTo>
                      <a:pt x="34" y="24"/>
                    </a:lnTo>
                    <a:lnTo>
                      <a:pt x="36" y="30"/>
                    </a:lnTo>
                    <a:lnTo>
                      <a:pt x="38" y="36"/>
                    </a:lnTo>
                    <a:lnTo>
                      <a:pt x="38" y="3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1" name="Freeform 74"/>
              <p:cNvSpPr>
                <a:spLocks/>
              </p:cNvSpPr>
              <p:nvPr/>
            </p:nvSpPr>
            <p:spPr bwMode="auto">
              <a:xfrm>
                <a:off x="2678" y="1289"/>
                <a:ext cx="23" cy="44"/>
              </a:xfrm>
              <a:custGeom>
                <a:avLst/>
                <a:gdLst>
                  <a:gd name="T0" fmla="*/ 18 w 23"/>
                  <a:gd name="T1" fmla="*/ 36 h 44"/>
                  <a:gd name="T2" fmla="*/ 14 w 23"/>
                  <a:gd name="T3" fmla="*/ 42 h 44"/>
                  <a:gd name="T4" fmla="*/ 7 w 23"/>
                  <a:gd name="T5" fmla="*/ 44 h 44"/>
                  <a:gd name="T6" fmla="*/ 7 w 23"/>
                  <a:gd name="T7" fmla="*/ 37 h 44"/>
                  <a:gd name="T8" fmla="*/ 0 w 23"/>
                  <a:gd name="T9" fmla="*/ 42 h 44"/>
                  <a:gd name="T10" fmla="*/ 0 w 23"/>
                  <a:gd name="T11" fmla="*/ 38 h 44"/>
                  <a:gd name="T12" fmla="*/ 2 w 23"/>
                  <a:gd name="T13" fmla="*/ 27 h 44"/>
                  <a:gd name="T14" fmla="*/ 6 w 23"/>
                  <a:gd name="T15" fmla="*/ 23 h 44"/>
                  <a:gd name="T16" fmla="*/ 6 w 23"/>
                  <a:gd name="T17" fmla="*/ 17 h 44"/>
                  <a:gd name="T18" fmla="*/ 15 w 23"/>
                  <a:gd name="T19" fmla="*/ 16 h 44"/>
                  <a:gd name="T20" fmla="*/ 15 w 23"/>
                  <a:gd name="T21" fmla="*/ 12 h 44"/>
                  <a:gd name="T22" fmla="*/ 11 w 23"/>
                  <a:gd name="T23" fmla="*/ 10 h 44"/>
                  <a:gd name="T24" fmla="*/ 14 w 23"/>
                  <a:gd name="T25" fmla="*/ 0 h 44"/>
                  <a:gd name="T26" fmla="*/ 23 w 23"/>
                  <a:gd name="T27" fmla="*/ 4 h 44"/>
                  <a:gd name="T28" fmla="*/ 21 w 23"/>
                  <a:gd name="T29" fmla="*/ 11 h 44"/>
                  <a:gd name="T30" fmla="*/ 18 w 23"/>
                  <a:gd name="T31" fmla="*/ 36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44">
                    <a:moveTo>
                      <a:pt x="18" y="36"/>
                    </a:moveTo>
                    <a:lnTo>
                      <a:pt x="14" y="42"/>
                    </a:lnTo>
                    <a:lnTo>
                      <a:pt x="7" y="44"/>
                    </a:lnTo>
                    <a:lnTo>
                      <a:pt x="7" y="37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2" y="27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15" y="16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4" y="0"/>
                    </a:lnTo>
                    <a:lnTo>
                      <a:pt x="23" y="4"/>
                    </a:lnTo>
                    <a:lnTo>
                      <a:pt x="21" y="11"/>
                    </a:lnTo>
                    <a:lnTo>
                      <a:pt x="18" y="3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2" name="Freeform 75"/>
              <p:cNvSpPr>
                <a:spLocks/>
              </p:cNvSpPr>
              <p:nvPr/>
            </p:nvSpPr>
            <p:spPr bwMode="auto">
              <a:xfrm>
                <a:off x="2706" y="1245"/>
                <a:ext cx="68" cy="75"/>
              </a:xfrm>
              <a:custGeom>
                <a:avLst/>
                <a:gdLst>
                  <a:gd name="T0" fmla="*/ 56 w 68"/>
                  <a:gd name="T1" fmla="*/ 14 h 75"/>
                  <a:gd name="T2" fmla="*/ 55 w 68"/>
                  <a:gd name="T3" fmla="*/ 21 h 75"/>
                  <a:gd name="T4" fmla="*/ 63 w 68"/>
                  <a:gd name="T5" fmla="*/ 17 h 75"/>
                  <a:gd name="T6" fmla="*/ 64 w 68"/>
                  <a:gd name="T7" fmla="*/ 18 h 75"/>
                  <a:gd name="T8" fmla="*/ 68 w 68"/>
                  <a:gd name="T9" fmla="*/ 25 h 75"/>
                  <a:gd name="T10" fmla="*/ 64 w 68"/>
                  <a:gd name="T11" fmla="*/ 31 h 75"/>
                  <a:gd name="T12" fmla="*/ 38 w 68"/>
                  <a:gd name="T13" fmla="*/ 44 h 75"/>
                  <a:gd name="T14" fmla="*/ 42 w 68"/>
                  <a:gd name="T15" fmla="*/ 55 h 75"/>
                  <a:gd name="T16" fmla="*/ 41 w 68"/>
                  <a:gd name="T17" fmla="*/ 56 h 75"/>
                  <a:gd name="T18" fmla="*/ 35 w 68"/>
                  <a:gd name="T19" fmla="*/ 60 h 75"/>
                  <a:gd name="T20" fmla="*/ 25 w 68"/>
                  <a:gd name="T21" fmla="*/ 59 h 75"/>
                  <a:gd name="T22" fmla="*/ 25 w 68"/>
                  <a:gd name="T23" fmla="*/ 68 h 75"/>
                  <a:gd name="T24" fmla="*/ 24 w 68"/>
                  <a:gd name="T25" fmla="*/ 68 h 75"/>
                  <a:gd name="T26" fmla="*/ 16 w 68"/>
                  <a:gd name="T27" fmla="*/ 64 h 75"/>
                  <a:gd name="T28" fmla="*/ 14 w 68"/>
                  <a:gd name="T29" fmla="*/ 58 h 75"/>
                  <a:gd name="T30" fmla="*/ 9 w 68"/>
                  <a:gd name="T31" fmla="*/ 58 h 75"/>
                  <a:gd name="T32" fmla="*/ 12 w 68"/>
                  <a:gd name="T33" fmla="*/ 64 h 75"/>
                  <a:gd name="T34" fmla="*/ 10 w 68"/>
                  <a:gd name="T35" fmla="*/ 68 h 75"/>
                  <a:gd name="T36" fmla="*/ 9 w 68"/>
                  <a:gd name="T37" fmla="*/ 72 h 75"/>
                  <a:gd name="T38" fmla="*/ 5 w 68"/>
                  <a:gd name="T39" fmla="*/ 75 h 75"/>
                  <a:gd name="T40" fmla="*/ 3 w 68"/>
                  <a:gd name="T41" fmla="*/ 72 h 75"/>
                  <a:gd name="T42" fmla="*/ 0 w 68"/>
                  <a:gd name="T43" fmla="*/ 67 h 75"/>
                  <a:gd name="T44" fmla="*/ 1 w 68"/>
                  <a:gd name="T45" fmla="*/ 56 h 75"/>
                  <a:gd name="T46" fmla="*/ 10 w 68"/>
                  <a:gd name="T47" fmla="*/ 48 h 75"/>
                  <a:gd name="T48" fmla="*/ 8 w 68"/>
                  <a:gd name="T49" fmla="*/ 46 h 75"/>
                  <a:gd name="T50" fmla="*/ 1 w 68"/>
                  <a:gd name="T51" fmla="*/ 50 h 75"/>
                  <a:gd name="T52" fmla="*/ 5 w 68"/>
                  <a:gd name="T53" fmla="*/ 31 h 75"/>
                  <a:gd name="T54" fmla="*/ 18 w 68"/>
                  <a:gd name="T55" fmla="*/ 27 h 75"/>
                  <a:gd name="T56" fmla="*/ 17 w 68"/>
                  <a:gd name="T57" fmla="*/ 24 h 75"/>
                  <a:gd name="T58" fmla="*/ 9 w 68"/>
                  <a:gd name="T59" fmla="*/ 24 h 75"/>
                  <a:gd name="T60" fmla="*/ 5 w 68"/>
                  <a:gd name="T61" fmla="*/ 18 h 75"/>
                  <a:gd name="T62" fmla="*/ 22 w 68"/>
                  <a:gd name="T63" fmla="*/ 9 h 75"/>
                  <a:gd name="T64" fmla="*/ 31 w 68"/>
                  <a:gd name="T65" fmla="*/ 25 h 75"/>
                  <a:gd name="T66" fmla="*/ 33 w 68"/>
                  <a:gd name="T67" fmla="*/ 25 h 75"/>
                  <a:gd name="T68" fmla="*/ 38 w 68"/>
                  <a:gd name="T69" fmla="*/ 24 h 75"/>
                  <a:gd name="T70" fmla="*/ 37 w 68"/>
                  <a:gd name="T71" fmla="*/ 20 h 75"/>
                  <a:gd name="T72" fmla="*/ 31 w 68"/>
                  <a:gd name="T73" fmla="*/ 13 h 75"/>
                  <a:gd name="T74" fmla="*/ 47 w 68"/>
                  <a:gd name="T75" fmla="*/ 0 h 75"/>
                  <a:gd name="T76" fmla="*/ 54 w 68"/>
                  <a:gd name="T77" fmla="*/ 3 h 75"/>
                  <a:gd name="T78" fmla="*/ 56 w 68"/>
                  <a:gd name="T79" fmla="*/ 14 h 7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8" h="75">
                    <a:moveTo>
                      <a:pt x="56" y="14"/>
                    </a:moveTo>
                    <a:lnTo>
                      <a:pt x="55" y="21"/>
                    </a:lnTo>
                    <a:lnTo>
                      <a:pt x="63" y="17"/>
                    </a:lnTo>
                    <a:lnTo>
                      <a:pt x="64" y="18"/>
                    </a:lnTo>
                    <a:lnTo>
                      <a:pt x="68" y="25"/>
                    </a:lnTo>
                    <a:lnTo>
                      <a:pt x="64" y="31"/>
                    </a:lnTo>
                    <a:lnTo>
                      <a:pt x="38" y="44"/>
                    </a:lnTo>
                    <a:lnTo>
                      <a:pt x="42" y="55"/>
                    </a:lnTo>
                    <a:lnTo>
                      <a:pt x="41" y="56"/>
                    </a:lnTo>
                    <a:lnTo>
                      <a:pt x="35" y="60"/>
                    </a:lnTo>
                    <a:lnTo>
                      <a:pt x="25" y="59"/>
                    </a:lnTo>
                    <a:lnTo>
                      <a:pt x="25" y="68"/>
                    </a:lnTo>
                    <a:lnTo>
                      <a:pt x="24" y="68"/>
                    </a:lnTo>
                    <a:lnTo>
                      <a:pt x="16" y="64"/>
                    </a:lnTo>
                    <a:lnTo>
                      <a:pt x="14" y="58"/>
                    </a:lnTo>
                    <a:lnTo>
                      <a:pt x="9" y="58"/>
                    </a:lnTo>
                    <a:lnTo>
                      <a:pt x="12" y="64"/>
                    </a:lnTo>
                    <a:lnTo>
                      <a:pt x="10" y="68"/>
                    </a:lnTo>
                    <a:lnTo>
                      <a:pt x="9" y="72"/>
                    </a:lnTo>
                    <a:lnTo>
                      <a:pt x="5" y="75"/>
                    </a:lnTo>
                    <a:lnTo>
                      <a:pt x="3" y="72"/>
                    </a:lnTo>
                    <a:lnTo>
                      <a:pt x="0" y="67"/>
                    </a:lnTo>
                    <a:lnTo>
                      <a:pt x="1" y="56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1" y="50"/>
                    </a:lnTo>
                    <a:lnTo>
                      <a:pt x="5" y="31"/>
                    </a:lnTo>
                    <a:lnTo>
                      <a:pt x="18" y="27"/>
                    </a:lnTo>
                    <a:lnTo>
                      <a:pt x="17" y="24"/>
                    </a:lnTo>
                    <a:lnTo>
                      <a:pt x="9" y="24"/>
                    </a:lnTo>
                    <a:lnTo>
                      <a:pt x="5" y="18"/>
                    </a:lnTo>
                    <a:lnTo>
                      <a:pt x="22" y="9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8" y="24"/>
                    </a:lnTo>
                    <a:lnTo>
                      <a:pt x="37" y="20"/>
                    </a:lnTo>
                    <a:lnTo>
                      <a:pt x="31" y="13"/>
                    </a:lnTo>
                    <a:lnTo>
                      <a:pt x="47" y="0"/>
                    </a:lnTo>
                    <a:lnTo>
                      <a:pt x="54" y="3"/>
                    </a:lnTo>
                    <a:lnTo>
                      <a:pt x="56" y="1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3" name="Freeform 76"/>
              <p:cNvSpPr>
                <a:spLocks/>
              </p:cNvSpPr>
              <p:nvPr/>
            </p:nvSpPr>
            <p:spPr bwMode="auto">
              <a:xfrm>
                <a:off x="2766" y="1244"/>
                <a:ext cx="21" cy="23"/>
              </a:xfrm>
              <a:custGeom>
                <a:avLst/>
                <a:gdLst>
                  <a:gd name="T0" fmla="*/ 12 w 21"/>
                  <a:gd name="T1" fmla="*/ 4 h 23"/>
                  <a:gd name="T2" fmla="*/ 13 w 21"/>
                  <a:gd name="T3" fmla="*/ 5 h 23"/>
                  <a:gd name="T4" fmla="*/ 19 w 21"/>
                  <a:gd name="T5" fmla="*/ 5 h 23"/>
                  <a:gd name="T6" fmla="*/ 21 w 21"/>
                  <a:gd name="T7" fmla="*/ 11 h 23"/>
                  <a:gd name="T8" fmla="*/ 20 w 21"/>
                  <a:gd name="T9" fmla="*/ 21 h 23"/>
                  <a:gd name="T10" fmla="*/ 19 w 21"/>
                  <a:gd name="T11" fmla="*/ 22 h 23"/>
                  <a:gd name="T12" fmla="*/ 15 w 21"/>
                  <a:gd name="T13" fmla="*/ 23 h 23"/>
                  <a:gd name="T14" fmla="*/ 11 w 21"/>
                  <a:gd name="T15" fmla="*/ 21 h 23"/>
                  <a:gd name="T16" fmla="*/ 11 w 21"/>
                  <a:gd name="T17" fmla="*/ 19 h 23"/>
                  <a:gd name="T18" fmla="*/ 8 w 21"/>
                  <a:gd name="T19" fmla="*/ 15 h 23"/>
                  <a:gd name="T20" fmla="*/ 9 w 21"/>
                  <a:gd name="T21" fmla="*/ 10 h 23"/>
                  <a:gd name="T22" fmla="*/ 2 w 21"/>
                  <a:gd name="T23" fmla="*/ 11 h 23"/>
                  <a:gd name="T24" fmla="*/ 0 w 21"/>
                  <a:gd name="T25" fmla="*/ 5 h 23"/>
                  <a:gd name="T26" fmla="*/ 4 w 21"/>
                  <a:gd name="T27" fmla="*/ 6 h 23"/>
                  <a:gd name="T28" fmla="*/ 3 w 21"/>
                  <a:gd name="T29" fmla="*/ 1 h 23"/>
                  <a:gd name="T30" fmla="*/ 9 w 21"/>
                  <a:gd name="T31" fmla="*/ 0 h 23"/>
                  <a:gd name="T32" fmla="*/ 12 w 21"/>
                  <a:gd name="T33" fmla="*/ 4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23">
                    <a:moveTo>
                      <a:pt x="12" y="4"/>
                    </a:moveTo>
                    <a:lnTo>
                      <a:pt x="13" y="5"/>
                    </a:lnTo>
                    <a:lnTo>
                      <a:pt x="19" y="5"/>
                    </a:lnTo>
                    <a:lnTo>
                      <a:pt x="21" y="11"/>
                    </a:lnTo>
                    <a:lnTo>
                      <a:pt x="20" y="21"/>
                    </a:lnTo>
                    <a:lnTo>
                      <a:pt x="19" y="22"/>
                    </a:lnTo>
                    <a:lnTo>
                      <a:pt x="15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8" y="15"/>
                    </a:lnTo>
                    <a:lnTo>
                      <a:pt x="9" y="10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3" y="1"/>
                    </a:lnTo>
                    <a:lnTo>
                      <a:pt x="9" y="0"/>
                    </a:lnTo>
                    <a:lnTo>
                      <a:pt x="12" y="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4" name="Freeform 77"/>
              <p:cNvSpPr>
                <a:spLocks/>
              </p:cNvSpPr>
              <p:nvPr/>
            </p:nvSpPr>
            <p:spPr bwMode="auto">
              <a:xfrm>
                <a:off x="2778" y="1212"/>
                <a:ext cx="94" cy="84"/>
              </a:xfrm>
              <a:custGeom>
                <a:avLst/>
                <a:gdLst>
                  <a:gd name="T0" fmla="*/ 94 w 94"/>
                  <a:gd name="T1" fmla="*/ 2 h 84"/>
                  <a:gd name="T2" fmla="*/ 84 w 94"/>
                  <a:gd name="T3" fmla="*/ 22 h 84"/>
                  <a:gd name="T4" fmla="*/ 76 w 94"/>
                  <a:gd name="T5" fmla="*/ 25 h 84"/>
                  <a:gd name="T6" fmla="*/ 75 w 94"/>
                  <a:gd name="T7" fmla="*/ 32 h 84"/>
                  <a:gd name="T8" fmla="*/ 68 w 94"/>
                  <a:gd name="T9" fmla="*/ 37 h 84"/>
                  <a:gd name="T10" fmla="*/ 54 w 94"/>
                  <a:gd name="T11" fmla="*/ 47 h 84"/>
                  <a:gd name="T12" fmla="*/ 52 w 94"/>
                  <a:gd name="T13" fmla="*/ 36 h 84"/>
                  <a:gd name="T14" fmla="*/ 52 w 94"/>
                  <a:gd name="T15" fmla="*/ 37 h 84"/>
                  <a:gd name="T16" fmla="*/ 51 w 94"/>
                  <a:gd name="T17" fmla="*/ 38 h 84"/>
                  <a:gd name="T18" fmla="*/ 44 w 94"/>
                  <a:gd name="T19" fmla="*/ 53 h 84"/>
                  <a:gd name="T20" fmla="*/ 47 w 94"/>
                  <a:gd name="T21" fmla="*/ 60 h 84"/>
                  <a:gd name="T22" fmla="*/ 44 w 94"/>
                  <a:gd name="T23" fmla="*/ 63 h 84"/>
                  <a:gd name="T24" fmla="*/ 39 w 94"/>
                  <a:gd name="T25" fmla="*/ 60 h 84"/>
                  <a:gd name="T26" fmla="*/ 38 w 94"/>
                  <a:gd name="T27" fmla="*/ 59 h 84"/>
                  <a:gd name="T28" fmla="*/ 37 w 94"/>
                  <a:gd name="T29" fmla="*/ 59 h 84"/>
                  <a:gd name="T30" fmla="*/ 35 w 94"/>
                  <a:gd name="T31" fmla="*/ 58 h 84"/>
                  <a:gd name="T32" fmla="*/ 35 w 94"/>
                  <a:gd name="T33" fmla="*/ 63 h 84"/>
                  <a:gd name="T34" fmla="*/ 29 w 94"/>
                  <a:gd name="T35" fmla="*/ 70 h 84"/>
                  <a:gd name="T36" fmla="*/ 1 w 94"/>
                  <a:gd name="T37" fmla="*/ 84 h 84"/>
                  <a:gd name="T38" fmla="*/ 0 w 94"/>
                  <a:gd name="T39" fmla="*/ 77 h 84"/>
                  <a:gd name="T40" fmla="*/ 1 w 94"/>
                  <a:gd name="T41" fmla="*/ 60 h 84"/>
                  <a:gd name="T42" fmla="*/ 1 w 94"/>
                  <a:gd name="T43" fmla="*/ 59 h 84"/>
                  <a:gd name="T44" fmla="*/ 1 w 94"/>
                  <a:gd name="T45" fmla="*/ 58 h 84"/>
                  <a:gd name="T46" fmla="*/ 10 w 94"/>
                  <a:gd name="T47" fmla="*/ 57 h 84"/>
                  <a:gd name="T48" fmla="*/ 12 w 94"/>
                  <a:gd name="T49" fmla="*/ 57 h 84"/>
                  <a:gd name="T50" fmla="*/ 12 w 94"/>
                  <a:gd name="T51" fmla="*/ 51 h 84"/>
                  <a:gd name="T52" fmla="*/ 14 w 94"/>
                  <a:gd name="T53" fmla="*/ 34 h 84"/>
                  <a:gd name="T54" fmla="*/ 18 w 94"/>
                  <a:gd name="T55" fmla="*/ 32 h 84"/>
                  <a:gd name="T56" fmla="*/ 24 w 94"/>
                  <a:gd name="T57" fmla="*/ 37 h 84"/>
                  <a:gd name="T58" fmla="*/ 29 w 94"/>
                  <a:gd name="T59" fmla="*/ 32 h 84"/>
                  <a:gd name="T60" fmla="*/ 21 w 94"/>
                  <a:gd name="T61" fmla="*/ 22 h 84"/>
                  <a:gd name="T62" fmla="*/ 30 w 94"/>
                  <a:gd name="T63" fmla="*/ 17 h 84"/>
                  <a:gd name="T64" fmla="*/ 35 w 94"/>
                  <a:gd name="T65" fmla="*/ 24 h 84"/>
                  <a:gd name="T66" fmla="*/ 38 w 94"/>
                  <a:gd name="T67" fmla="*/ 21 h 84"/>
                  <a:gd name="T68" fmla="*/ 37 w 94"/>
                  <a:gd name="T69" fmla="*/ 16 h 84"/>
                  <a:gd name="T70" fmla="*/ 37 w 94"/>
                  <a:gd name="T71" fmla="*/ 13 h 84"/>
                  <a:gd name="T72" fmla="*/ 41 w 94"/>
                  <a:gd name="T73" fmla="*/ 11 h 84"/>
                  <a:gd name="T74" fmla="*/ 42 w 94"/>
                  <a:gd name="T75" fmla="*/ 11 h 84"/>
                  <a:gd name="T76" fmla="*/ 44 w 94"/>
                  <a:gd name="T77" fmla="*/ 9 h 84"/>
                  <a:gd name="T78" fmla="*/ 46 w 94"/>
                  <a:gd name="T79" fmla="*/ 11 h 84"/>
                  <a:gd name="T80" fmla="*/ 50 w 94"/>
                  <a:gd name="T81" fmla="*/ 16 h 84"/>
                  <a:gd name="T82" fmla="*/ 52 w 94"/>
                  <a:gd name="T83" fmla="*/ 9 h 84"/>
                  <a:gd name="T84" fmla="*/ 52 w 94"/>
                  <a:gd name="T85" fmla="*/ 8 h 84"/>
                  <a:gd name="T86" fmla="*/ 59 w 94"/>
                  <a:gd name="T87" fmla="*/ 7 h 84"/>
                  <a:gd name="T88" fmla="*/ 64 w 94"/>
                  <a:gd name="T89" fmla="*/ 12 h 84"/>
                  <a:gd name="T90" fmla="*/ 65 w 94"/>
                  <a:gd name="T91" fmla="*/ 13 h 84"/>
                  <a:gd name="T92" fmla="*/ 64 w 94"/>
                  <a:gd name="T93" fmla="*/ 19 h 84"/>
                  <a:gd name="T94" fmla="*/ 69 w 94"/>
                  <a:gd name="T95" fmla="*/ 20 h 84"/>
                  <a:gd name="T96" fmla="*/ 72 w 94"/>
                  <a:gd name="T97" fmla="*/ 9 h 84"/>
                  <a:gd name="T98" fmla="*/ 72 w 94"/>
                  <a:gd name="T99" fmla="*/ 8 h 84"/>
                  <a:gd name="T100" fmla="*/ 79 w 94"/>
                  <a:gd name="T101" fmla="*/ 5 h 84"/>
                  <a:gd name="T102" fmla="*/ 88 w 94"/>
                  <a:gd name="T103" fmla="*/ 0 h 84"/>
                  <a:gd name="T104" fmla="*/ 94 w 94"/>
                  <a:gd name="T105" fmla="*/ 0 h 84"/>
                  <a:gd name="T106" fmla="*/ 94 w 94"/>
                  <a:gd name="T107" fmla="*/ 2 h 8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4" h="84">
                    <a:moveTo>
                      <a:pt x="94" y="2"/>
                    </a:moveTo>
                    <a:lnTo>
                      <a:pt x="84" y="22"/>
                    </a:lnTo>
                    <a:lnTo>
                      <a:pt x="76" y="25"/>
                    </a:lnTo>
                    <a:lnTo>
                      <a:pt x="75" y="32"/>
                    </a:lnTo>
                    <a:lnTo>
                      <a:pt x="68" y="37"/>
                    </a:lnTo>
                    <a:lnTo>
                      <a:pt x="54" y="47"/>
                    </a:lnTo>
                    <a:lnTo>
                      <a:pt x="52" y="36"/>
                    </a:lnTo>
                    <a:lnTo>
                      <a:pt x="52" y="37"/>
                    </a:lnTo>
                    <a:lnTo>
                      <a:pt x="51" y="38"/>
                    </a:lnTo>
                    <a:lnTo>
                      <a:pt x="44" y="53"/>
                    </a:lnTo>
                    <a:lnTo>
                      <a:pt x="47" y="60"/>
                    </a:lnTo>
                    <a:lnTo>
                      <a:pt x="44" y="63"/>
                    </a:lnTo>
                    <a:lnTo>
                      <a:pt x="39" y="60"/>
                    </a:lnTo>
                    <a:lnTo>
                      <a:pt x="38" y="59"/>
                    </a:lnTo>
                    <a:lnTo>
                      <a:pt x="37" y="59"/>
                    </a:lnTo>
                    <a:lnTo>
                      <a:pt x="35" y="58"/>
                    </a:lnTo>
                    <a:lnTo>
                      <a:pt x="35" y="63"/>
                    </a:lnTo>
                    <a:lnTo>
                      <a:pt x="29" y="70"/>
                    </a:lnTo>
                    <a:lnTo>
                      <a:pt x="1" y="84"/>
                    </a:lnTo>
                    <a:lnTo>
                      <a:pt x="0" y="77"/>
                    </a:lnTo>
                    <a:lnTo>
                      <a:pt x="1" y="60"/>
                    </a:lnTo>
                    <a:lnTo>
                      <a:pt x="1" y="59"/>
                    </a:lnTo>
                    <a:lnTo>
                      <a:pt x="1" y="58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2" y="51"/>
                    </a:lnTo>
                    <a:lnTo>
                      <a:pt x="14" y="34"/>
                    </a:lnTo>
                    <a:lnTo>
                      <a:pt x="18" y="32"/>
                    </a:lnTo>
                    <a:lnTo>
                      <a:pt x="24" y="37"/>
                    </a:lnTo>
                    <a:lnTo>
                      <a:pt x="29" y="32"/>
                    </a:lnTo>
                    <a:lnTo>
                      <a:pt x="21" y="22"/>
                    </a:lnTo>
                    <a:lnTo>
                      <a:pt x="30" y="17"/>
                    </a:lnTo>
                    <a:lnTo>
                      <a:pt x="35" y="24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7" y="13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6" y="11"/>
                    </a:lnTo>
                    <a:lnTo>
                      <a:pt x="50" y="16"/>
                    </a:lnTo>
                    <a:lnTo>
                      <a:pt x="52" y="9"/>
                    </a:lnTo>
                    <a:lnTo>
                      <a:pt x="52" y="8"/>
                    </a:lnTo>
                    <a:lnTo>
                      <a:pt x="59" y="7"/>
                    </a:lnTo>
                    <a:lnTo>
                      <a:pt x="64" y="12"/>
                    </a:lnTo>
                    <a:lnTo>
                      <a:pt x="65" y="13"/>
                    </a:lnTo>
                    <a:lnTo>
                      <a:pt x="64" y="19"/>
                    </a:lnTo>
                    <a:lnTo>
                      <a:pt x="69" y="20"/>
                    </a:lnTo>
                    <a:lnTo>
                      <a:pt x="72" y="9"/>
                    </a:lnTo>
                    <a:lnTo>
                      <a:pt x="72" y="8"/>
                    </a:lnTo>
                    <a:lnTo>
                      <a:pt x="79" y="5"/>
                    </a:lnTo>
                    <a:lnTo>
                      <a:pt x="88" y="0"/>
                    </a:lnTo>
                    <a:lnTo>
                      <a:pt x="94" y="0"/>
                    </a:lnTo>
                    <a:lnTo>
                      <a:pt x="94" y="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5" name="Freeform 78"/>
              <p:cNvSpPr>
                <a:spLocks/>
              </p:cNvSpPr>
              <p:nvPr/>
            </p:nvSpPr>
            <p:spPr bwMode="auto">
              <a:xfrm>
                <a:off x="2964" y="1187"/>
                <a:ext cx="40" cy="44"/>
              </a:xfrm>
              <a:custGeom>
                <a:avLst/>
                <a:gdLst>
                  <a:gd name="T0" fmla="*/ 18 w 40"/>
                  <a:gd name="T1" fmla="*/ 34 h 44"/>
                  <a:gd name="T2" fmla="*/ 5 w 40"/>
                  <a:gd name="T3" fmla="*/ 44 h 44"/>
                  <a:gd name="T4" fmla="*/ 0 w 40"/>
                  <a:gd name="T5" fmla="*/ 37 h 44"/>
                  <a:gd name="T6" fmla="*/ 12 w 40"/>
                  <a:gd name="T7" fmla="*/ 12 h 44"/>
                  <a:gd name="T8" fmla="*/ 16 w 40"/>
                  <a:gd name="T9" fmla="*/ 4 h 44"/>
                  <a:gd name="T10" fmla="*/ 26 w 40"/>
                  <a:gd name="T11" fmla="*/ 0 h 44"/>
                  <a:gd name="T12" fmla="*/ 35 w 40"/>
                  <a:gd name="T13" fmla="*/ 8 h 44"/>
                  <a:gd name="T14" fmla="*/ 34 w 40"/>
                  <a:gd name="T15" fmla="*/ 12 h 44"/>
                  <a:gd name="T16" fmla="*/ 40 w 40"/>
                  <a:gd name="T17" fmla="*/ 21 h 44"/>
                  <a:gd name="T18" fmla="*/ 33 w 40"/>
                  <a:gd name="T19" fmla="*/ 34 h 44"/>
                  <a:gd name="T20" fmla="*/ 29 w 40"/>
                  <a:gd name="T21" fmla="*/ 34 h 44"/>
                  <a:gd name="T22" fmla="*/ 20 w 40"/>
                  <a:gd name="T23" fmla="*/ 34 h 44"/>
                  <a:gd name="T24" fmla="*/ 18 w 40"/>
                  <a:gd name="T25" fmla="*/ 3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0" h="44">
                    <a:moveTo>
                      <a:pt x="18" y="34"/>
                    </a:moveTo>
                    <a:lnTo>
                      <a:pt x="5" y="44"/>
                    </a:lnTo>
                    <a:lnTo>
                      <a:pt x="0" y="37"/>
                    </a:lnTo>
                    <a:lnTo>
                      <a:pt x="12" y="12"/>
                    </a:lnTo>
                    <a:lnTo>
                      <a:pt x="16" y="4"/>
                    </a:lnTo>
                    <a:lnTo>
                      <a:pt x="26" y="0"/>
                    </a:lnTo>
                    <a:lnTo>
                      <a:pt x="35" y="8"/>
                    </a:lnTo>
                    <a:lnTo>
                      <a:pt x="34" y="12"/>
                    </a:lnTo>
                    <a:lnTo>
                      <a:pt x="40" y="21"/>
                    </a:lnTo>
                    <a:lnTo>
                      <a:pt x="33" y="34"/>
                    </a:lnTo>
                    <a:lnTo>
                      <a:pt x="29" y="34"/>
                    </a:lnTo>
                    <a:lnTo>
                      <a:pt x="20" y="34"/>
                    </a:lnTo>
                    <a:lnTo>
                      <a:pt x="18" y="3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6" name="Freeform 79"/>
              <p:cNvSpPr>
                <a:spLocks/>
              </p:cNvSpPr>
              <p:nvPr/>
            </p:nvSpPr>
            <p:spPr bwMode="auto">
              <a:xfrm>
                <a:off x="2819" y="1181"/>
                <a:ext cx="39" cy="26"/>
              </a:xfrm>
              <a:custGeom>
                <a:avLst/>
                <a:gdLst>
                  <a:gd name="T0" fmla="*/ 9 w 39"/>
                  <a:gd name="T1" fmla="*/ 0 h 26"/>
                  <a:gd name="T2" fmla="*/ 19 w 39"/>
                  <a:gd name="T3" fmla="*/ 8 h 26"/>
                  <a:gd name="T4" fmla="*/ 27 w 39"/>
                  <a:gd name="T5" fmla="*/ 5 h 26"/>
                  <a:gd name="T6" fmla="*/ 30 w 39"/>
                  <a:gd name="T7" fmla="*/ 8 h 26"/>
                  <a:gd name="T8" fmla="*/ 31 w 39"/>
                  <a:gd name="T9" fmla="*/ 8 h 26"/>
                  <a:gd name="T10" fmla="*/ 32 w 39"/>
                  <a:gd name="T11" fmla="*/ 8 h 26"/>
                  <a:gd name="T12" fmla="*/ 36 w 39"/>
                  <a:gd name="T13" fmla="*/ 10 h 26"/>
                  <a:gd name="T14" fmla="*/ 39 w 39"/>
                  <a:gd name="T15" fmla="*/ 13 h 26"/>
                  <a:gd name="T16" fmla="*/ 32 w 39"/>
                  <a:gd name="T17" fmla="*/ 18 h 26"/>
                  <a:gd name="T18" fmla="*/ 27 w 39"/>
                  <a:gd name="T19" fmla="*/ 23 h 26"/>
                  <a:gd name="T20" fmla="*/ 21 w 39"/>
                  <a:gd name="T21" fmla="*/ 25 h 26"/>
                  <a:gd name="T22" fmla="*/ 17 w 39"/>
                  <a:gd name="T23" fmla="*/ 26 h 26"/>
                  <a:gd name="T24" fmla="*/ 11 w 39"/>
                  <a:gd name="T25" fmla="*/ 26 h 26"/>
                  <a:gd name="T26" fmla="*/ 6 w 39"/>
                  <a:gd name="T27" fmla="*/ 18 h 26"/>
                  <a:gd name="T28" fmla="*/ 0 w 39"/>
                  <a:gd name="T29" fmla="*/ 9 h 26"/>
                  <a:gd name="T30" fmla="*/ 9 w 39"/>
                  <a:gd name="T31" fmla="*/ 0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9" h="26">
                    <a:moveTo>
                      <a:pt x="9" y="0"/>
                    </a:moveTo>
                    <a:lnTo>
                      <a:pt x="19" y="8"/>
                    </a:lnTo>
                    <a:lnTo>
                      <a:pt x="27" y="5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2" y="8"/>
                    </a:lnTo>
                    <a:lnTo>
                      <a:pt x="36" y="10"/>
                    </a:lnTo>
                    <a:lnTo>
                      <a:pt x="39" y="13"/>
                    </a:lnTo>
                    <a:lnTo>
                      <a:pt x="32" y="18"/>
                    </a:lnTo>
                    <a:lnTo>
                      <a:pt x="27" y="23"/>
                    </a:lnTo>
                    <a:lnTo>
                      <a:pt x="21" y="25"/>
                    </a:lnTo>
                    <a:lnTo>
                      <a:pt x="17" y="26"/>
                    </a:lnTo>
                    <a:lnTo>
                      <a:pt x="11" y="26"/>
                    </a:lnTo>
                    <a:lnTo>
                      <a:pt x="6" y="18"/>
                    </a:lnTo>
                    <a:lnTo>
                      <a:pt x="0" y="9"/>
                    </a:lnTo>
                    <a:lnTo>
                      <a:pt x="9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7" name="Freeform 80"/>
              <p:cNvSpPr>
                <a:spLocks/>
              </p:cNvSpPr>
              <p:nvPr/>
            </p:nvSpPr>
            <p:spPr bwMode="auto">
              <a:xfrm>
                <a:off x="2534" y="1181"/>
                <a:ext cx="635" cy="962"/>
              </a:xfrm>
              <a:custGeom>
                <a:avLst/>
                <a:gdLst>
                  <a:gd name="T0" fmla="*/ 633 w 635"/>
                  <a:gd name="T1" fmla="*/ 76 h 962"/>
                  <a:gd name="T2" fmla="*/ 616 w 635"/>
                  <a:gd name="T3" fmla="*/ 150 h 962"/>
                  <a:gd name="T4" fmla="*/ 528 w 635"/>
                  <a:gd name="T5" fmla="*/ 148 h 962"/>
                  <a:gd name="T6" fmla="*/ 485 w 635"/>
                  <a:gd name="T7" fmla="*/ 238 h 962"/>
                  <a:gd name="T8" fmla="*/ 457 w 635"/>
                  <a:gd name="T9" fmla="*/ 341 h 962"/>
                  <a:gd name="T10" fmla="*/ 443 w 635"/>
                  <a:gd name="T11" fmla="*/ 432 h 962"/>
                  <a:gd name="T12" fmla="*/ 384 w 635"/>
                  <a:gd name="T13" fmla="*/ 534 h 962"/>
                  <a:gd name="T14" fmla="*/ 350 w 635"/>
                  <a:gd name="T15" fmla="*/ 629 h 962"/>
                  <a:gd name="T16" fmla="*/ 278 w 635"/>
                  <a:gd name="T17" fmla="*/ 692 h 962"/>
                  <a:gd name="T18" fmla="*/ 271 w 635"/>
                  <a:gd name="T19" fmla="*/ 794 h 962"/>
                  <a:gd name="T20" fmla="*/ 253 w 635"/>
                  <a:gd name="T21" fmla="*/ 898 h 962"/>
                  <a:gd name="T22" fmla="*/ 101 w 635"/>
                  <a:gd name="T23" fmla="*/ 928 h 962"/>
                  <a:gd name="T24" fmla="*/ 11 w 635"/>
                  <a:gd name="T25" fmla="*/ 945 h 962"/>
                  <a:gd name="T26" fmla="*/ 52 w 635"/>
                  <a:gd name="T27" fmla="*/ 910 h 962"/>
                  <a:gd name="T28" fmla="*/ 82 w 635"/>
                  <a:gd name="T29" fmla="*/ 874 h 962"/>
                  <a:gd name="T30" fmla="*/ 41 w 635"/>
                  <a:gd name="T31" fmla="*/ 886 h 962"/>
                  <a:gd name="T32" fmla="*/ 29 w 635"/>
                  <a:gd name="T33" fmla="*/ 868 h 962"/>
                  <a:gd name="T34" fmla="*/ 29 w 635"/>
                  <a:gd name="T35" fmla="*/ 859 h 962"/>
                  <a:gd name="T36" fmla="*/ 16 w 635"/>
                  <a:gd name="T37" fmla="*/ 847 h 962"/>
                  <a:gd name="T38" fmla="*/ 21 w 635"/>
                  <a:gd name="T39" fmla="*/ 811 h 962"/>
                  <a:gd name="T40" fmla="*/ 52 w 635"/>
                  <a:gd name="T41" fmla="*/ 836 h 962"/>
                  <a:gd name="T42" fmla="*/ 65 w 635"/>
                  <a:gd name="T43" fmla="*/ 823 h 962"/>
                  <a:gd name="T44" fmla="*/ 49 w 635"/>
                  <a:gd name="T45" fmla="*/ 809 h 962"/>
                  <a:gd name="T46" fmla="*/ 62 w 635"/>
                  <a:gd name="T47" fmla="*/ 762 h 962"/>
                  <a:gd name="T48" fmla="*/ 71 w 635"/>
                  <a:gd name="T49" fmla="*/ 762 h 962"/>
                  <a:gd name="T50" fmla="*/ 71 w 635"/>
                  <a:gd name="T51" fmla="*/ 712 h 962"/>
                  <a:gd name="T52" fmla="*/ 124 w 635"/>
                  <a:gd name="T53" fmla="*/ 700 h 962"/>
                  <a:gd name="T54" fmla="*/ 79 w 635"/>
                  <a:gd name="T55" fmla="*/ 669 h 962"/>
                  <a:gd name="T56" fmla="*/ 169 w 635"/>
                  <a:gd name="T57" fmla="*/ 633 h 962"/>
                  <a:gd name="T58" fmla="*/ 182 w 635"/>
                  <a:gd name="T59" fmla="*/ 635 h 962"/>
                  <a:gd name="T60" fmla="*/ 207 w 635"/>
                  <a:gd name="T61" fmla="*/ 610 h 962"/>
                  <a:gd name="T62" fmla="*/ 118 w 635"/>
                  <a:gd name="T63" fmla="*/ 633 h 962"/>
                  <a:gd name="T64" fmla="*/ 138 w 635"/>
                  <a:gd name="T65" fmla="*/ 599 h 962"/>
                  <a:gd name="T66" fmla="*/ 125 w 635"/>
                  <a:gd name="T67" fmla="*/ 538 h 962"/>
                  <a:gd name="T68" fmla="*/ 167 w 635"/>
                  <a:gd name="T69" fmla="*/ 534 h 962"/>
                  <a:gd name="T70" fmla="*/ 138 w 635"/>
                  <a:gd name="T71" fmla="*/ 512 h 962"/>
                  <a:gd name="T72" fmla="*/ 164 w 635"/>
                  <a:gd name="T73" fmla="*/ 493 h 962"/>
                  <a:gd name="T74" fmla="*/ 177 w 635"/>
                  <a:gd name="T75" fmla="*/ 495 h 962"/>
                  <a:gd name="T76" fmla="*/ 206 w 635"/>
                  <a:gd name="T77" fmla="*/ 468 h 962"/>
                  <a:gd name="T78" fmla="*/ 197 w 635"/>
                  <a:gd name="T79" fmla="*/ 424 h 962"/>
                  <a:gd name="T80" fmla="*/ 247 w 635"/>
                  <a:gd name="T81" fmla="*/ 421 h 962"/>
                  <a:gd name="T82" fmla="*/ 268 w 635"/>
                  <a:gd name="T83" fmla="*/ 394 h 962"/>
                  <a:gd name="T84" fmla="*/ 299 w 635"/>
                  <a:gd name="T85" fmla="*/ 372 h 962"/>
                  <a:gd name="T86" fmla="*/ 312 w 635"/>
                  <a:gd name="T87" fmla="*/ 379 h 962"/>
                  <a:gd name="T88" fmla="*/ 354 w 635"/>
                  <a:gd name="T89" fmla="*/ 368 h 962"/>
                  <a:gd name="T90" fmla="*/ 355 w 635"/>
                  <a:gd name="T91" fmla="*/ 357 h 962"/>
                  <a:gd name="T92" fmla="*/ 298 w 635"/>
                  <a:gd name="T93" fmla="*/ 345 h 962"/>
                  <a:gd name="T94" fmla="*/ 307 w 635"/>
                  <a:gd name="T95" fmla="*/ 313 h 962"/>
                  <a:gd name="T96" fmla="*/ 323 w 635"/>
                  <a:gd name="T97" fmla="*/ 264 h 962"/>
                  <a:gd name="T98" fmla="*/ 341 w 635"/>
                  <a:gd name="T99" fmla="*/ 290 h 962"/>
                  <a:gd name="T100" fmla="*/ 395 w 635"/>
                  <a:gd name="T101" fmla="*/ 302 h 962"/>
                  <a:gd name="T102" fmla="*/ 410 w 635"/>
                  <a:gd name="T103" fmla="*/ 262 h 962"/>
                  <a:gd name="T104" fmla="*/ 347 w 635"/>
                  <a:gd name="T105" fmla="*/ 252 h 962"/>
                  <a:gd name="T106" fmla="*/ 375 w 635"/>
                  <a:gd name="T107" fmla="*/ 228 h 962"/>
                  <a:gd name="T108" fmla="*/ 374 w 635"/>
                  <a:gd name="T109" fmla="*/ 208 h 962"/>
                  <a:gd name="T110" fmla="*/ 334 w 635"/>
                  <a:gd name="T111" fmla="*/ 233 h 962"/>
                  <a:gd name="T112" fmla="*/ 329 w 635"/>
                  <a:gd name="T113" fmla="*/ 212 h 962"/>
                  <a:gd name="T114" fmla="*/ 323 w 635"/>
                  <a:gd name="T115" fmla="*/ 190 h 962"/>
                  <a:gd name="T116" fmla="*/ 381 w 635"/>
                  <a:gd name="T117" fmla="*/ 174 h 962"/>
                  <a:gd name="T118" fmla="*/ 392 w 635"/>
                  <a:gd name="T119" fmla="*/ 139 h 9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35" h="962">
                    <a:moveTo>
                      <a:pt x="626" y="0"/>
                    </a:moveTo>
                    <a:lnTo>
                      <a:pt x="629" y="5"/>
                    </a:lnTo>
                    <a:lnTo>
                      <a:pt x="629" y="13"/>
                    </a:lnTo>
                    <a:lnTo>
                      <a:pt x="629" y="17"/>
                    </a:lnTo>
                    <a:lnTo>
                      <a:pt x="629" y="18"/>
                    </a:lnTo>
                    <a:lnTo>
                      <a:pt x="629" y="23"/>
                    </a:lnTo>
                    <a:lnTo>
                      <a:pt x="628" y="26"/>
                    </a:lnTo>
                    <a:lnTo>
                      <a:pt x="628" y="31"/>
                    </a:lnTo>
                    <a:lnTo>
                      <a:pt x="628" y="33"/>
                    </a:lnTo>
                    <a:lnTo>
                      <a:pt x="628" y="35"/>
                    </a:lnTo>
                    <a:lnTo>
                      <a:pt x="628" y="36"/>
                    </a:lnTo>
                    <a:lnTo>
                      <a:pt x="628" y="39"/>
                    </a:lnTo>
                    <a:lnTo>
                      <a:pt x="629" y="48"/>
                    </a:lnTo>
                    <a:lnTo>
                      <a:pt x="630" y="56"/>
                    </a:lnTo>
                    <a:lnTo>
                      <a:pt x="631" y="65"/>
                    </a:lnTo>
                    <a:lnTo>
                      <a:pt x="631" y="69"/>
                    </a:lnTo>
                    <a:lnTo>
                      <a:pt x="633" y="76"/>
                    </a:lnTo>
                    <a:lnTo>
                      <a:pt x="633" y="78"/>
                    </a:lnTo>
                    <a:lnTo>
                      <a:pt x="634" y="81"/>
                    </a:lnTo>
                    <a:lnTo>
                      <a:pt x="634" y="86"/>
                    </a:lnTo>
                    <a:lnTo>
                      <a:pt x="635" y="94"/>
                    </a:lnTo>
                    <a:lnTo>
                      <a:pt x="634" y="97"/>
                    </a:lnTo>
                    <a:lnTo>
                      <a:pt x="633" y="101"/>
                    </a:lnTo>
                    <a:lnTo>
                      <a:pt x="631" y="108"/>
                    </a:lnTo>
                    <a:lnTo>
                      <a:pt x="628" y="116"/>
                    </a:lnTo>
                    <a:lnTo>
                      <a:pt x="628" y="119"/>
                    </a:lnTo>
                    <a:lnTo>
                      <a:pt x="626" y="122"/>
                    </a:lnTo>
                    <a:lnTo>
                      <a:pt x="625" y="123"/>
                    </a:lnTo>
                    <a:lnTo>
                      <a:pt x="624" y="128"/>
                    </a:lnTo>
                    <a:lnTo>
                      <a:pt x="624" y="129"/>
                    </a:lnTo>
                    <a:lnTo>
                      <a:pt x="622" y="133"/>
                    </a:lnTo>
                    <a:lnTo>
                      <a:pt x="620" y="137"/>
                    </a:lnTo>
                    <a:lnTo>
                      <a:pt x="618" y="143"/>
                    </a:lnTo>
                    <a:lnTo>
                      <a:pt x="616" y="150"/>
                    </a:lnTo>
                    <a:lnTo>
                      <a:pt x="613" y="156"/>
                    </a:lnTo>
                    <a:lnTo>
                      <a:pt x="608" y="152"/>
                    </a:lnTo>
                    <a:lnTo>
                      <a:pt x="603" y="148"/>
                    </a:lnTo>
                    <a:lnTo>
                      <a:pt x="595" y="143"/>
                    </a:lnTo>
                    <a:lnTo>
                      <a:pt x="590" y="139"/>
                    </a:lnTo>
                    <a:lnTo>
                      <a:pt x="583" y="135"/>
                    </a:lnTo>
                    <a:lnTo>
                      <a:pt x="578" y="132"/>
                    </a:lnTo>
                    <a:lnTo>
                      <a:pt x="573" y="129"/>
                    </a:lnTo>
                    <a:lnTo>
                      <a:pt x="567" y="127"/>
                    </a:lnTo>
                    <a:lnTo>
                      <a:pt x="563" y="125"/>
                    </a:lnTo>
                    <a:lnTo>
                      <a:pt x="558" y="123"/>
                    </a:lnTo>
                    <a:lnTo>
                      <a:pt x="550" y="119"/>
                    </a:lnTo>
                    <a:lnTo>
                      <a:pt x="548" y="124"/>
                    </a:lnTo>
                    <a:lnTo>
                      <a:pt x="544" y="132"/>
                    </a:lnTo>
                    <a:lnTo>
                      <a:pt x="541" y="137"/>
                    </a:lnTo>
                    <a:lnTo>
                      <a:pt x="535" y="143"/>
                    </a:lnTo>
                    <a:lnTo>
                      <a:pt x="528" y="148"/>
                    </a:lnTo>
                    <a:lnTo>
                      <a:pt x="525" y="150"/>
                    </a:lnTo>
                    <a:lnTo>
                      <a:pt x="520" y="156"/>
                    </a:lnTo>
                    <a:lnTo>
                      <a:pt x="519" y="156"/>
                    </a:lnTo>
                    <a:lnTo>
                      <a:pt x="516" y="158"/>
                    </a:lnTo>
                    <a:lnTo>
                      <a:pt x="515" y="160"/>
                    </a:lnTo>
                    <a:lnTo>
                      <a:pt x="507" y="166"/>
                    </a:lnTo>
                    <a:lnTo>
                      <a:pt x="503" y="171"/>
                    </a:lnTo>
                    <a:lnTo>
                      <a:pt x="498" y="175"/>
                    </a:lnTo>
                    <a:lnTo>
                      <a:pt x="498" y="180"/>
                    </a:lnTo>
                    <a:lnTo>
                      <a:pt x="495" y="188"/>
                    </a:lnTo>
                    <a:lnTo>
                      <a:pt x="494" y="194"/>
                    </a:lnTo>
                    <a:lnTo>
                      <a:pt x="493" y="199"/>
                    </a:lnTo>
                    <a:lnTo>
                      <a:pt x="491" y="209"/>
                    </a:lnTo>
                    <a:lnTo>
                      <a:pt x="490" y="215"/>
                    </a:lnTo>
                    <a:lnTo>
                      <a:pt x="487" y="222"/>
                    </a:lnTo>
                    <a:lnTo>
                      <a:pt x="486" y="229"/>
                    </a:lnTo>
                    <a:lnTo>
                      <a:pt x="485" y="238"/>
                    </a:lnTo>
                    <a:lnTo>
                      <a:pt x="482" y="246"/>
                    </a:lnTo>
                    <a:lnTo>
                      <a:pt x="478" y="255"/>
                    </a:lnTo>
                    <a:lnTo>
                      <a:pt x="476" y="260"/>
                    </a:lnTo>
                    <a:lnTo>
                      <a:pt x="472" y="269"/>
                    </a:lnTo>
                    <a:lnTo>
                      <a:pt x="468" y="276"/>
                    </a:lnTo>
                    <a:lnTo>
                      <a:pt x="465" y="277"/>
                    </a:lnTo>
                    <a:lnTo>
                      <a:pt x="456" y="279"/>
                    </a:lnTo>
                    <a:lnTo>
                      <a:pt x="451" y="279"/>
                    </a:lnTo>
                    <a:lnTo>
                      <a:pt x="443" y="281"/>
                    </a:lnTo>
                    <a:lnTo>
                      <a:pt x="440" y="290"/>
                    </a:lnTo>
                    <a:lnTo>
                      <a:pt x="438" y="296"/>
                    </a:lnTo>
                    <a:lnTo>
                      <a:pt x="436" y="304"/>
                    </a:lnTo>
                    <a:lnTo>
                      <a:pt x="443" y="315"/>
                    </a:lnTo>
                    <a:lnTo>
                      <a:pt x="446" y="321"/>
                    </a:lnTo>
                    <a:lnTo>
                      <a:pt x="448" y="326"/>
                    </a:lnTo>
                    <a:lnTo>
                      <a:pt x="455" y="336"/>
                    </a:lnTo>
                    <a:lnTo>
                      <a:pt x="457" y="341"/>
                    </a:lnTo>
                    <a:lnTo>
                      <a:pt x="461" y="349"/>
                    </a:lnTo>
                    <a:lnTo>
                      <a:pt x="465" y="356"/>
                    </a:lnTo>
                    <a:lnTo>
                      <a:pt x="469" y="364"/>
                    </a:lnTo>
                    <a:lnTo>
                      <a:pt x="469" y="370"/>
                    </a:lnTo>
                    <a:lnTo>
                      <a:pt x="469" y="372"/>
                    </a:lnTo>
                    <a:lnTo>
                      <a:pt x="469" y="377"/>
                    </a:lnTo>
                    <a:lnTo>
                      <a:pt x="469" y="389"/>
                    </a:lnTo>
                    <a:lnTo>
                      <a:pt x="469" y="391"/>
                    </a:lnTo>
                    <a:lnTo>
                      <a:pt x="469" y="396"/>
                    </a:lnTo>
                    <a:lnTo>
                      <a:pt x="469" y="400"/>
                    </a:lnTo>
                    <a:lnTo>
                      <a:pt x="469" y="406"/>
                    </a:lnTo>
                    <a:lnTo>
                      <a:pt x="467" y="408"/>
                    </a:lnTo>
                    <a:lnTo>
                      <a:pt x="460" y="413"/>
                    </a:lnTo>
                    <a:lnTo>
                      <a:pt x="457" y="416"/>
                    </a:lnTo>
                    <a:lnTo>
                      <a:pt x="450" y="423"/>
                    </a:lnTo>
                    <a:lnTo>
                      <a:pt x="444" y="429"/>
                    </a:lnTo>
                    <a:lnTo>
                      <a:pt x="443" y="432"/>
                    </a:lnTo>
                    <a:lnTo>
                      <a:pt x="438" y="437"/>
                    </a:lnTo>
                    <a:lnTo>
                      <a:pt x="432" y="442"/>
                    </a:lnTo>
                    <a:lnTo>
                      <a:pt x="429" y="453"/>
                    </a:lnTo>
                    <a:lnTo>
                      <a:pt x="425" y="461"/>
                    </a:lnTo>
                    <a:lnTo>
                      <a:pt x="422" y="466"/>
                    </a:lnTo>
                    <a:lnTo>
                      <a:pt x="419" y="470"/>
                    </a:lnTo>
                    <a:lnTo>
                      <a:pt x="415" y="479"/>
                    </a:lnTo>
                    <a:lnTo>
                      <a:pt x="414" y="482"/>
                    </a:lnTo>
                    <a:lnTo>
                      <a:pt x="410" y="489"/>
                    </a:lnTo>
                    <a:lnTo>
                      <a:pt x="408" y="495"/>
                    </a:lnTo>
                    <a:lnTo>
                      <a:pt x="405" y="497"/>
                    </a:lnTo>
                    <a:lnTo>
                      <a:pt x="402" y="504"/>
                    </a:lnTo>
                    <a:lnTo>
                      <a:pt x="400" y="508"/>
                    </a:lnTo>
                    <a:lnTo>
                      <a:pt x="398" y="512"/>
                    </a:lnTo>
                    <a:lnTo>
                      <a:pt x="393" y="521"/>
                    </a:lnTo>
                    <a:lnTo>
                      <a:pt x="391" y="527"/>
                    </a:lnTo>
                    <a:lnTo>
                      <a:pt x="384" y="534"/>
                    </a:lnTo>
                    <a:lnTo>
                      <a:pt x="381" y="537"/>
                    </a:lnTo>
                    <a:lnTo>
                      <a:pt x="380" y="539"/>
                    </a:lnTo>
                    <a:lnTo>
                      <a:pt x="372" y="546"/>
                    </a:lnTo>
                    <a:lnTo>
                      <a:pt x="371" y="548"/>
                    </a:lnTo>
                    <a:lnTo>
                      <a:pt x="364" y="556"/>
                    </a:lnTo>
                    <a:lnTo>
                      <a:pt x="366" y="560"/>
                    </a:lnTo>
                    <a:lnTo>
                      <a:pt x="368" y="571"/>
                    </a:lnTo>
                    <a:lnTo>
                      <a:pt x="371" y="581"/>
                    </a:lnTo>
                    <a:lnTo>
                      <a:pt x="372" y="588"/>
                    </a:lnTo>
                    <a:lnTo>
                      <a:pt x="374" y="593"/>
                    </a:lnTo>
                    <a:lnTo>
                      <a:pt x="376" y="605"/>
                    </a:lnTo>
                    <a:lnTo>
                      <a:pt x="376" y="610"/>
                    </a:lnTo>
                    <a:lnTo>
                      <a:pt x="374" y="612"/>
                    </a:lnTo>
                    <a:lnTo>
                      <a:pt x="371" y="614"/>
                    </a:lnTo>
                    <a:lnTo>
                      <a:pt x="362" y="620"/>
                    </a:lnTo>
                    <a:lnTo>
                      <a:pt x="358" y="623"/>
                    </a:lnTo>
                    <a:lnTo>
                      <a:pt x="350" y="629"/>
                    </a:lnTo>
                    <a:lnTo>
                      <a:pt x="346" y="632"/>
                    </a:lnTo>
                    <a:lnTo>
                      <a:pt x="338" y="637"/>
                    </a:lnTo>
                    <a:lnTo>
                      <a:pt x="329" y="644"/>
                    </a:lnTo>
                    <a:lnTo>
                      <a:pt x="316" y="645"/>
                    </a:lnTo>
                    <a:lnTo>
                      <a:pt x="311" y="647"/>
                    </a:lnTo>
                    <a:lnTo>
                      <a:pt x="304" y="647"/>
                    </a:lnTo>
                    <a:lnTo>
                      <a:pt x="298" y="648"/>
                    </a:lnTo>
                    <a:lnTo>
                      <a:pt x="291" y="648"/>
                    </a:lnTo>
                    <a:lnTo>
                      <a:pt x="283" y="649"/>
                    </a:lnTo>
                    <a:lnTo>
                      <a:pt x="281" y="649"/>
                    </a:lnTo>
                    <a:lnTo>
                      <a:pt x="273" y="649"/>
                    </a:lnTo>
                    <a:lnTo>
                      <a:pt x="274" y="660"/>
                    </a:lnTo>
                    <a:lnTo>
                      <a:pt x="275" y="670"/>
                    </a:lnTo>
                    <a:lnTo>
                      <a:pt x="275" y="674"/>
                    </a:lnTo>
                    <a:lnTo>
                      <a:pt x="277" y="679"/>
                    </a:lnTo>
                    <a:lnTo>
                      <a:pt x="277" y="684"/>
                    </a:lnTo>
                    <a:lnTo>
                      <a:pt x="278" y="692"/>
                    </a:lnTo>
                    <a:lnTo>
                      <a:pt x="279" y="696"/>
                    </a:lnTo>
                    <a:lnTo>
                      <a:pt x="279" y="704"/>
                    </a:lnTo>
                    <a:lnTo>
                      <a:pt x="279" y="707"/>
                    </a:lnTo>
                    <a:lnTo>
                      <a:pt x="279" y="711"/>
                    </a:lnTo>
                    <a:lnTo>
                      <a:pt x="281" y="717"/>
                    </a:lnTo>
                    <a:lnTo>
                      <a:pt x="282" y="721"/>
                    </a:lnTo>
                    <a:lnTo>
                      <a:pt x="282" y="725"/>
                    </a:lnTo>
                    <a:lnTo>
                      <a:pt x="285" y="734"/>
                    </a:lnTo>
                    <a:lnTo>
                      <a:pt x="282" y="743"/>
                    </a:lnTo>
                    <a:lnTo>
                      <a:pt x="279" y="750"/>
                    </a:lnTo>
                    <a:lnTo>
                      <a:pt x="279" y="751"/>
                    </a:lnTo>
                    <a:lnTo>
                      <a:pt x="278" y="755"/>
                    </a:lnTo>
                    <a:lnTo>
                      <a:pt x="275" y="764"/>
                    </a:lnTo>
                    <a:lnTo>
                      <a:pt x="274" y="770"/>
                    </a:lnTo>
                    <a:lnTo>
                      <a:pt x="274" y="777"/>
                    </a:lnTo>
                    <a:lnTo>
                      <a:pt x="273" y="788"/>
                    </a:lnTo>
                    <a:lnTo>
                      <a:pt x="271" y="794"/>
                    </a:lnTo>
                    <a:lnTo>
                      <a:pt x="270" y="804"/>
                    </a:lnTo>
                    <a:lnTo>
                      <a:pt x="270" y="808"/>
                    </a:lnTo>
                    <a:lnTo>
                      <a:pt x="270" y="811"/>
                    </a:lnTo>
                    <a:lnTo>
                      <a:pt x="270" y="819"/>
                    </a:lnTo>
                    <a:lnTo>
                      <a:pt x="270" y="828"/>
                    </a:lnTo>
                    <a:lnTo>
                      <a:pt x="270" y="831"/>
                    </a:lnTo>
                    <a:lnTo>
                      <a:pt x="270" y="832"/>
                    </a:lnTo>
                    <a:lnTo>
                      <a:pt x="270" y="836"/>
                    </a:lnTo>
                    <a:lnTo>
                      <a:pt x="270" y="839"/>
                    </a:lnTo>
                    <a:lnTo>
                      <a:pt x="270" y="851"/>
                    </a:lnTo>
                    <a:lnTo>
                      <a:pt x="270" y="857"/>
                    </a:lnTo>
                    <a:lnTo>
                      <a:pt x="270" y="868"/>
                    </a:lnTo>
                    <a:lnTo>
                      <a:pt x="266" y="872"/>
                    </a:lnTo>
                    <a:lnTo>
                      <a:pt x="260" y="880"/>
                    </a:lnTo>
                    <a:lnTo>
                      <a:pt x="256" y="885"/>
                    </a:lnTo>
                    <a:lnTo>
                      <a:pt x="254" y="893"/>
                    </a:lnTo>
                    <a:lnTo>
                      <a:pt x="253" y="898"/>
                    </a:lnTo>
                    <a:lnTo>
                      <a:pt x="252" y="907"/>
                    </a:lnTo>
                    <a:lnTo>
                      <a:pt x="251" y="912"/>
                    </a:lnTo>
                    <a:lnTo>
                      <a:pt x="249" y="919"/>
                    </a:lnTo>
                    <a:lnTo>
                      <a:pt x="232" y="912"/>
                    </a:lnTo>
                    <a:lnTo>
                      <a:pt x="220" y="917"/>
                    </a:lnTo>
                    <a:lnTo>
                      <a:pt x="215" y="915"/>
                    </a:lnTo>
                    <a:lnTo>
                      <a:pt x="176" y="920"/>
                    </a:lnTo>
                    <a:lnTo>
                      <a:pt x="172" y="920"/>
                    </a:lnTo>
                    <a:lnTo>
                      <a:pt x="160" y="917"/>
                    </a:lnTo>
                    <a:lnTo>
                      <a:pt x="147" y="921"/>
                    </a:lnTo>
                    <a:lnTo>
                      <a:pt x="146" y="921"/>
                    </a:lnTo>
                    <a:lnTo>
                      <a:pt x="143" y="921"/>
                    </a:lnTo>
                    <a:lnTo>
                      <a:pt x="139" y="920"/>
                    </a:lnTo>
                    <a:lnTo>
                      <a:pt x="126" y="919"/>
                    </a:lnTo>
                    <a:lnTo>
                      <a:pt x="112" y="917"/>
                    </a:lnTo>
                    <a:lnTo>
                      <a:pt x="108" y="927"/>
                    </a:lnTo>
                    <a:lnTo>
                      <a:pt x="101" y="928"/>
                    </a:lnTo>
                    <a:lnTo>
                      <a:pt x="97" y="937"/>
                    </a:lnTo>
                    <a:lnTo>
                      <a:pt x="91" y="938"/>
                    </a:lnTo>
                    <a:lnTo>
                      <a:pt x="95" y="946"/>
                    </a:lnTo>
                    <a:lnTo>
                      <a:pt x="93" y="950"/>
                    </a:lnTo>
                    <a:lnTo>
                      <a:pt x="87" y="952"/>
                    </a:lnTo>
                    <a:lnTo>
                      <a:pt x="75" y="953"/>
                    </a:lnTo>
                    <a:lnTo>
                      <a:pt x="74" y="962"/>
                    </a:lnTo>
                    <a:lnTo>
                      <a:pt x="69" y="958"/>
                    </a:lnTo>
                    <a:lnTo>
                      <a:pt x="58" y="961"/>
                    </a:lnTo>
                    <a:lnTo>
                      <a:pt x="54" y="949"/>
                    </a:lnTo>
                    <a:lnTo>
                      <a:pt x="45" y="950"/>
                    </a:lnTo>
                    <a:lnTo>
                      <a:pt x="33" y="946"/>
                    </a:lnTo>
                    <a:lnTo>
                      <a:pt x="20" y="953"/>
                    </a:lnTo>
                    <a:lnTo>
                      <a:pt x="19" y="954"/>
                    </a:lnTo>
                    <a:lnTo>
                      <a:pt x="10" y="949"/>
                    </a:lnTo>
                    <a:lnTo>
                      <a:pt x="10" y="945"/>
                    </a:lnTo>
                    <a:lnTo>
                      <a:pt x="11" y="945"/>
                    </a:lnTo>
                    <a:lnTo>
                      <a:pt x="14" y="940"/>
                    </a:lnTo>
                    <a:lnTo>
                      <a:pt x="14" y="935"/>
                    </a:lnTo>
                    <a:lnTo>
                      <a:pt x="11" y="931"/>
                    </a:lnTo>
                    <a:lnTo>
                      <a:pt x="16" y="929"/>
                    </a:lnTo>
                    <a:lnTo>
                      <a:pt x="24" y="927"/>
                    </a:lnTo>
                    <a:lnTo>
                      <a:pt x="32" y="919"/>
                    </a:lnTo>
                    <a:lnTo>
                      <a:pt x="37" y="924"/>
                    </a:lnTo>
                    <a:lnTo>
                      <a:pt x="40" y="928"/>
                    </a:lnTo>
                    <a:lnTo>
                      <a:pt x="44" y="927"/>
                    </a:lnTo>
                    <a:lnTo>
                      <a:pt x="45" y="927"/>
                    </a:lnTo>
                    <a:lnTo>
                      <a:pt x="45" y="923"/>
                    </a:lnTo>
                    <a:lnTo>
                      <a:pt x="42" y="921"/>
                    </a:lnTo>
                    <a:lnTo>
                      <a:pt x="41" y="920"/>
                    </a:lnTo>
                    <a:lnTo>
                      <a:pt x="36" y="917"/>
                    </a:lnTo>
                    <a:lnTo>
                      <a:pt x="42" y="915"/>
                    </a:lnTo>
                    <a:lnTo>
                      <a:pt x="45" y="914"/>
                    </a:lnTo>
                    <a:lnTo>
                      <a:pt x="52" y="910"/>
                    </a:lnTo>
                    <a:lnTo>
                      <a:pt x="58" y="910"/>
                    </a:lnTo>
                    <a:lnTo>
                      <a:pt x="69" y="899"/>
                    </a:lnTo>
                    <a:lnTo>
                      <a:pt x="71" y="897"/>
                    </a:lnTo>
                    <a:lnTo>
                      <a:pt x="72" y="894"/>
                    </a:lnTo>
                    <a:lnTo>
                      <a:pt x="76" y="890"/>
                    </a:lnTo>
                    <a:lnTo>
                      <a:pt x="79" y="887"/>
                    </a:lnTo>
                    <a:lnTo>
                      <a:pt x="80" y="885"/>
                    </a:lnTo>
                    <a:lnTo>
                      <a:pt x="84" y="881"/>
                    </a:lnTo>
                    <a:lnTo>
                      <a:pt x="86" y="880"/>
                    </a:lnTo>
                    <a:lnTo>
                      <a:pt x="87" y="878"/>
                    </a:lnTo>
                    <a:lnTo>
                      <a:pt x="93" y="870"/>
                    </a:lnTo>
                    <a:lnTo>
                      <a:pt x="97" y="866"/>
                    </a:lnTo>
                    <a:lnTo>
                      <a:pt x="100" y="863"/>
                    </a:lnTo>
                    <a:lnTo>
                      <a:pt x="99" y="859"/>
                    </a:lnTo>
                    <a:lnTo>
                      <a:pt x="87" y="868"/>
                    </a:lnTo>
                    <a:lnTo>
                      <a:pt x="87" y="869"/>
                    </a:lnTo>
                    <a:lnTo>
                      <a:pt x="82" y="874"/>
                    </a:lnTo>
                    <a:lnTo>
                      <a:pt x="78" y="881"/>
                    </a:lnTo>
                    <a:lnTo>
                      <a:pt x="70" y="889"/>
                    </a:lnTo>
                    <a:lnTo>
                      <a:pt x="67" y="893"/>
                    </a:lnTo>
                    <a:lnTo>
                      <a:pt x="66" y="894"/>
                    </a:lnTo>
                    <a:lnTo>
                      <a:pt x="61" y="897"/>
                    </a:lnTo>
                    <a:lnTo>
                      <a:pt x="48" y="906"/>
                    </a:lnTo>
                    <a:lnTo>
                      <a:pt x="44" y="907"/>
                    </a:lnTo>
                    <a:lnTo>
                      <a:pt x="36" y="903"/>
                    </a:lnTo>
                    <a:lnTo>
                      <a:pt x="32" y="902"/>
                    </a:lnTo>
                    <a:lnTo>
                      <a:pt x="35" y="897"/>
                    </a:lnTo>
                    <a:lnTo>
                      <a:pt x="38" y="894"/>
                    </a:lnTo>
                    <a:lnTo>
                      <a:pt x="44" y="898"/>
                    </a:lnTo>
                    <a:lnTo>
                      <a:pt x="49" y="893"/>
                    </a:lnTo>
                    <a:lnTo>
                      <a:pt x="46" y="891"/>
                    </a:lnTo>
                    <a:lnTo>
                      <a:pt x="42" y="890"/>
                    </a:lnTo>
                    <a:lnTo>
                      <a:pt x="38" y="889"/>
                    </a:lnTo>
                    <a:lnTo>
                      <a:pt x="41" y="886"/>
                    </a:lnTo>
                    <a:lnTo>
                      <a:pt x="38" y="882"/>
                    </a:lnTo>
                    <a:lnTo>
                      <a:pt x="29" y="885"/>
                    </a:lnTo>
                    <a:lnTo>
                      <a:pt x="36" y="880"/>
                    </a:lnTo>
                    <a:lnTo>
                      <a:pt x="42" y="881"/>
                    </a:lnTo>
                    <a:lnTo>
                      <a:pt x="45" y="880"/>
                    </a:lnTo>
                    <a:lnTo>
                      <a:pt x="46" y="880"/>
                    </a:lnTo>
                    <a:lnTo>
                      <a:pt x="42" y="877"/>
                    </a:lnTo>
                    <a:lnTo>
                      <a:pt x="40" y="874"/>
                    </a:lnTo>
                    <a:lnTo>
                      <a:pt x="35" y="874"/>
                    </a:lnTo>
                    <a:lnTo>
                      <a:pt x="29" y="876"/>
                    </a:lnTo>
                    <a:lnTo>
                      <a:pt x="28" y="878"/>
                    </a:lnTo>
                    <a:lnTo>
                      <a:pt x="25" y="880"/>
                    </a:lnTo>
                    <a:lnTo>
                      <a:pt x="21" y="880"/>
                    </a:lnTo>
                    <a:lnTo>
                      <a:pt x="25" y="873"/>
                    </a:lnTo>
                    <a:lnTo>
                      <a:pt x="27" y="872"/>
                    </a:lnTo>
                    <a:lnTo>
                      <a:pt x="28" y="869"/>
                    </a:lnTo>
                    <a:lnTo>
                      <a:pt x="29" y="868"/>
                    </a:lnTo>
                    <a:lnTo>
                      <a:pt x="32" y="864"/>
                    </a:lnTo>
                    <a:lnTo>
                      <a:pt x="35" y="864"/>
                    </a:lnTo>
                    <a:lnTo>
                      <a:pt x="40" y="864"/>
                    </a:lnTo>
                    <a:lnTo>
                      <a:pt x="41" y="861"/>
                    </a:lnTo>
                    <a:lnTo>
                      <a:pt x="42" y="860"/>
                    </a:lnTo>
                    <a:lnTo>
                      <a:pt x="42" y="859"/>
                    </a:lnTo>
                    <a:lnTo>
                      <a:pt x="38" y="857"/>
                    </a:lnTo>
                    <a:lnTo>
                      <a:pt x="42" y="851"/>
                    </a:lnTo>
                    <a:lnTo>
                      <a:pt x="44" y="851"/>
                    </a:lnTo>
                    <a:lnTo>
                      <a:pt x="46" y="848"/>
                    </a:lnTo>
                    <a:lnTo>
                      <a:pt x="42" y="847"/>
                    </a:lnTo>
                    <a:lnTo>
                      <a:pt x="41" y="847"/>
                    </a:lnTo>
                    <a:lnTo>
                      <a:pt x="37" y="849"/>
                    </a:lnTo>
                    <a:lnTo>
                      <a:pt x="37" y="851"/>
                    </a:lnTo>
                    <a:lnTo>
                      <a:pt x="36" y="851"/>
                    </a:lnTo>
                    <a:lnTo>
                      <a:pt x="31" y="859"/>
                    </a:lnTo>
                    <a:lnTo>
                      <a:pt x="29" y="859"/>
                    </a:lnTo>
                    <a:lnTo>
                      <a:pt x="24" y="860"/>
                    </a:lnTo>
                    <a:lnTo>
                      <a:pt x="19" y="856"/>
                    </a:lnTo>
                    <a:lnTo>
                      <a:pt x="20" y="868"/>
                    </a:lnTo>
                    <a:lnTo>
                      <a:pt x="19" y="873"/>
                    </a:lnTo>
                    <a:lnTo>
                      <a:pt x="18" y="873"/>
                    </a:lnTo>
                    <a:lnTo>
                      <a:pt x="12" y="878"/>
                    </a:lnTo>
                    <a:lnTo>
                      <a:pt x="11" y="880"/>
                    </a:lnTo>
                    <a:lnTo>
                      <a:pt x="0" y="885"/>
                    </a:lnTo>
                    <a:lnTo>
                      <a:pt x="0" y="882"/>
                    </a:lnTo>
                    <a:lnTo>
                      <a:pt x="0" y="880"/>
                    </a:lnTo>
                    <a:lnTo>
                      <a:pt x="8" y="864"/>
                    </a:lnTo>
                    <a:lnTo>
                      <a:pt x="3" y="863"/>
                    </a:lnTo>
                    <a:lnTo>
                      <a:pt x="6" y="859"/>
                    </a:lnTo>
                    <a:lnTo>
                      <a:pt x="8" y="853"/>
                    </a:lnTo>
                    <a:lnTo>
                      <a:pt x="10" y="845"/>
                    </a:lnTo>
                    <a:lnTo>
                      <a:pt x="11" y="845"/>
                    </a:lnTo>
                    <a:lnTo>
                      <a:pt x="16" y="847"/>
                    </a:lnTo>
                    <a:lnTo>
                      <a:pt x="19" y="848"/>
                    </a:lnTo>
                    <a:lnTo>
                      <a:pt x="24" y="843"/>
                    </a:lnTo>
                    <a:lnTo>
                      <a:pt x="20" y="843"/>
                    </a:lnTo>
                    <a:lnTo>
                      <a:pt x="19" y="843"/>
                    </a:lnTo>
                    <a:lnTo>
                      <a:pt x="15" y="843"/>
                    </a:lnTo>
                    <a:lnTo>
                      <a:pt x="12" y="843"/>
                    </a:lnTo>
                    <a:lnTo>
                      <a:pt x="15" y="835"/>
                    </a:lnTo>
                    <a:lnTo>
                      <a:pt x="24" y="827"/>
                    </a:lnTo>
                    <a:lnTo>
                      <a:pt x="33" y="822"/>
                    </a:lnTo>
                    <a:lnTo>
                      <a:pt x="33" y="821"/>
                    </a:lnTo>
                    <a:lnTo>
                      <a:pt x="33" y="817"/>
                    </a:lnTo>
                    <a:lnTo>
                      <a:pt x="28" y="815"/>
                    </a:lnTo>
                    <a:lnTo>
                      <a:pt x="21" y="822"/>
                    </a:lnTo>
                    <a:lnTo>
                      <a:pt x="16" y="827"/>
                    </a:lnTo>
                    <a:lnTo>
                      <a:pt x="15" y="828"/>
                    </a:lnTo>
                    <a:lnTo>
                      <a:pt x="16" y="819"/>
                    </a:lnTo>
                    <a:lnTo>
                      <a:pt x="21" y="811"/>
                    </a:lnTo>
                    <a:lnTo>
                      <a:pt x="24" y="806"/>
                    </a:lnTo>
                    <a:lnTo>
                      <a:pt x="24" y="798"/>
                    </a:lnTo>
                    <a:lnTo>
                      <a:pt x="24" y="796"/>
                    </a:lnTo>
                    <a:lnTo>
                      <a:pt x="27" y="789"/>
                    </a:lnTo>
                    <a:lnTo>
                      <a:pt x="29" y="791"/>
                    </a:lnTo>
                    <a:lnTo>
                      <a:pt x="32" y="793"/>
                    </a:lnTo>
                    <a:lnTo>
                      <a:pt x="32" y="794"/>
                    </a:lnTo>
                    <a:lnTo>
                      <a:pt x="31" y="802"/>
                    </a:lnTo>
                    <a:lnTo>
                      <a:pt x="38" y="809"/>
                    </a:lnTo>
                    <a:lnTo>
                      <a:pt x="45" y="819"/>
                    </a:lnTo>
                    <a:lnTo>
                      <a:pt x="42" y="827"/>
                    </a:lnTo>
                    <a:lnTo>
                      <a:pt x="46" y="836"/>
                    </a:lnTo>
                    <a:lnTo>
                      <a:pt x="48" y="839"/>
                    </a:lnTo>
                    <a:lnTo>
                      <a:pt x="49" y="843"/>
                    </a:lnTo>
                    <a:lnTo>
                      <a:pt x="53" y="845"/>
                    </a:lnTo>
                    <a:lnTo>
                      <a:pt x="52" y="840"/>
                    </a:lnTo>
                    <a:lnTo>
                      <a:pt x="52" y="836"/>
                    </a:lnTo>
                    <a:lnTo>
                      <a:pt x="46" y="830"/>
                    </a:lnTo>
                    <a:lnTo>
                      <a:pt x="48" y="828"/>
                    </a:lnTo>
                    <a:lnTo>
                      <a:pt x="50" y="826"/>
                    </a:lnTo>
                    <a:lnTo>
                      <a:pt x="55" y="827"/>
                    </a:lnTo>
                    <a:lnTo>
                      <a:pt x="55" y="836"/>
                    </a:lnTo>
                    <a:lnTo>
                      <a:pt x="61" y="832"/>
                    </a:lnTo>
                    <a:lnTo>
                      <a:pt x="65" y="842"/>
                    </a:lnTo>
                    <a:lnTo>
                      <a:pt x="70" y="843"/>
                    </a:lnTo>
                    <a:lnTo>
                      <a:pt x="70" y="840"/>
                    </a:lnTo>
                    <a:lnTo>
                      <a:pt x="70" y="838"/>
                    </a:lnTo>
                    <a:lnTo>
                      <a:pt x="63" y="830"/>
                    </a:lnTo>
                    <a:lnTo>
                      <a:pt x="66" y="827"/>
                    </a:lnTo>
                    <a:lnTo>
                      <a:pt x="76" y="826"/>
                    </a:lnTo>
                    <a:lnTo>
                      <a:pt x="79" y="825"/>
                    </a:lnTo>
                    <a:lnTo>
                      <a:pt x="79" y="822"/>
                    </a:lnTo>
                    <a:lnTo>
                      <a:pt x="76" y="822"/>
                    </a:lnTo>
                    <a:lnTo>
                      <a:pt x="65" y="823"/>
                    </a:lnTo>
                    <a:lnTo>
                      <a:pt x="63" y="821"/>
                    </a:lnTo>
                    <a:lnTo>
                      <a:pt x="62" y="818"/>
                    </a:lnTo>
                    <a:lnTo>
                      <a:pt x="61" y="818"/>
                    </a:lnTo>
                    <a:lnTo>
                      <a:pt x="59" y="815"/>
                    </a:lnTo>
                    <a:lnTo>
                      <a:pt x="57" y="811"/>
                    </a:lnTo>
                    <a:lnTo>
                      <a:pt x="62" y="810"/>
                    </a:lnTo>
                    <a:lnTo>
                      <a:pt x="65" y="806"/>
                    </a:lnTo>
                    <a:lnTo>
                      <a:pt x="65" y="805"/>
                    </a:lnTo>
                    <a:lnTo>
                      <a:pt x="62" y="804"/>
                    </a:lnTo>
                    <a:lnTo>
                      <a:pt x="58" y="802"/>
                    </a:lnTo>
                    <a:lnTo>
                      <a:pt x="58" y="800"/>
                    </a:lnTo>
                    <a:lnTo>
                      <a:pt x="58" y="791"/>
                    </a:lnTo>
                    <a:lnTo>
                      <a:pt x="55" y="798"/>
                    </a:lnTo>
                    <a:lnTo>
                      <a:pt x="55" y="801"/>
                    </a:lnTo>
                    <a:lnTo>
                      <a:pt x="55" y="808"/>
                    </a:lnTo>
                    <a:lnTo>
                      <a:pt x="52" y="809"/>
                    </a:lnTo>
                    <a:lnTo>
                      <a:pt x="49" y="809"/>
                    </a:lnTo>
                    <a:lnTo>
                      <a:pt x="46" y="808"/>
                    </a:lnTo>
                    <a:lnTo>
                      <a:pt x="46" y="806"/>
                    </a:lnTo>
                    <a:lnTo>
                      <a:pt x="52" y="801"/>
                    </a:lnTo>
                    <a:lnTo>
                      <a:pt x="48" y="802"/>
                    </a:lnTo>
                    <a:lnTo>
                      <a:pt x="44" y="804"/>
                    </a:lnTo>
                    <a:lnTo>
                      <a:pt x="40" y="798"/>
                    </a:lnTo>
                    <a:lnTo>
                      <a:pt x="40" y="796"/>
                    </a:lnTo>
                    <a:lnTo>
                      <a:pt x="40" y="793"/>
                    </a:lnTo>
                    <a:lnTo>
                      <a:pt x="40" y="792"/>
                    </a:lnTo>
                    <a:lnTo>
                      <a:pt x="38" y="789"/>
                    </a:lnTo>
                    <a:lnTo>
                      <a:pt x="36" y="784"/>
                    </a:lnTo>
                    <a:lnTo>
                      <a:pt x="37" y="776"/>
                    </a:lnTo>
                    <a:lnTo>
                      <a:pt x="42" y="766"/>
                    </a:lnTo>
                    <a:lnTo>
                      <a:pt x="48" y="758"/>
                    </a:lnTo>
                    <a:lnTo>
                      <a:pt x="49" y="756"/>
                    </a:lnTo>
                    <a:lnTo>
                      <a:pt x="54" y="753"/>
                    </a:lnTo>
                    <a:lnTo>
                      <a:pt x="62" y="762"/>
                    </a:lnTo>
                    <a:lnTo>
                      <a:pt x="62" y="763"/>
                    </a:lnTo>
                    <a:lnTo>
                      <a:pt x="63" y="767"/>
                    </a:lnTo>
                    <a:lnTo>
                      <a:pt x="65" y="772"/>
                    </a:lnTo>
                    <a:lnTo>
                      <a:pt x="66" y="773"/>
                    </a:lnTo>
                    <a:lnTo>
                      <a:pt x="67" y="776"/>
                    </a:lnTo>
                    <a:lnTo>
                      <a:pt x="74" y="777"/>
                    </a:lnTo>
                    <a:lnTo>
                      <a:pt x="75" y="779"/>
                    </a:lnTo>
                    <a:lnTo>
                      <a:pt x="79" y="788"/>
                    </a:lnTo>
                    <a:lnTo>
                      <a:pt x="87" y="787"/>
                    </a:lnTo>
                    <a:lnTo>
                      <a:pt x="82" y="781"/>
                    </a:lnTo>
                    <a:lnTo>
                      <a:pt x="83" y="776"/>
                    </a:lnTo>
                    <a:lnTo>
                      <a:pt x="76" y="773"/>
                    </a:lnTo>
                    <a:lnTo>
                      <a:pt x="74" y="772"/>
                    </a:lnTo>
                    <a:lnTo>
                      <a:pt x="70" y="771"/>
                    </a:lnTo>
                    <a:lnTo>
                      <a:pt x="71" y="770"/>
                    </a:lnTo>
                    <a:lnTo>
                      <a:pt x="71" y="763"/>
                    </a:lnTo>
                    <a:lnTo>
                      <a:pt x="71" y="762"/>
                    </a:lnTo>
                    <a:lnTo>
                      <a:pt x="66" y="755"/>
                    </a:lnTo>
                    <a:lnTo>
                      <a:pt x="58" y="746"/>
                    </a:lnTo>
                    <a:lnTo>
                      <a:pt x="63" y="739"/>
                    </a:lnTo>
                    <a:lnTo>
                      <a:pt x="66" y="737"/>
                    </a:lnTo>
                    <a:lnTo>
                      <a:pt x="69" y="732"/>
                    </a:lnTo>
                    <a:lnTo>
                      <a:pt x="74" y="739"/>
                    </a:lnTo>
                    <a:lnTo>
                      <a:pt x="75" y="741"/>
                    </a:lnTo>
                    <a:lnTo>
                      <a:pt x="78" y="742"/>
                    </a:lnTo>
                    <a:lnTo>
                      <a:pt x="76" y="739"/>
                    </a:lnTo>
                    <a:lnTo>
                      <a:pt x="75" y="736"/>
                    </a:lnTo>
                    <a:lnTo>
                      <a:pt x="76" y="728"/>
                    </a:lnTo>
                    <a:lnTo>
                      <a:pt x="75" y="722"/>
                    </a:lnTo>
                    <a:lnTo>
                      <a:pt x="71" y="726"/>
                    </a:lnTo>
                    <a:lnTo>
                      <a:pt x="69" y="726"/>
                    </a:lnTo>
                    <a:lnTo>
                      <a:pt x="66" y="726"/>
                    </a:lnTo>
                    <a:lnTo>
                      <a:pt x="69" y="720"/>
                    </a:lnTo>
                    <a:lnTo>
                      <a:pt x="71" y="712"/>
                    </a:lnTo>
                    <a:lnTo>
                      <a:pt x="74" y="705"/>
                    </a:lnTo>
                    <a:lnTo>
                      <a:pt x="74" y="703"/>
                    </a:lnTo>
                    <a:lnTo>
                      <a:pt x="80" y="698"/>
                    </a:lnTo>
                    <a:lnTo>
                      <a:pt x="82" y="696"/>
                    </a:lnTo>
                    <a:lnTo>
                      <a:pt x="87" y="691"/>
                    </a:lnTo>
                    <a:lnTo>
                      <a:pt x="90" y="690"/>
                    </a:lnTo>
                    <a:lnTo>
                      <a:pt x="95" y="694"/>
                    </a:lnTo>
                    <a:lnTo>
                      <a:pt x="103" y="701"/>
                    </a:lnTo>
                    <a:lnTo>
                      <a:pt x="112" y="705"/>
                    </a:lnTo>
                    <a:lnTo>
                      <a:pt x="113" y="705"/>
                    </a:lnTo>
                    <a:lnTo>
                      <a:pt x="118" y="711"/>
                    </a:lnTo>
                    <a:lnTo>
                      <a:pt x="121" y="715"/>
                    </a:lnTo>
                    <a:lnTo>
                      <a:pt x="124" y="720"/>
                    </a:lnTo>
                    <a:lnTo>
                      <a:pt x="127" y="729"/>
                    </a:lnTo>
                    <a:lnTo>
                      <a:pt x="129" y="719"/>
                    </a:lnTo>
                    <a:lnTo>
                      <a:pt x="127" y="708"/>
                    </a:lnTo>
                    <a:lnTo>
                      <a:pt x="124" y="700"/>
                    </a:lnTo>
                    <a:lnTo>
                      <a:pt x="121" y="698"/>
                    </a:lnTo>
                    <a:lnTo>
                      <a:pt x="112" y="696"/>
                    </a:lnTo>
                    <a:lnTo>
                      <a:pt x="110" y="694"/>
                    </a:lnTo>
                    <a:lnTo>
                      <a:pt x="104" y="690"/>
                    </a:lnTo>
                    <a:lnTo>
                      <a:pt x="101" y="688"/>
                    </a:lnTo>
                    <a:lnTo>
                      <a:pt x="100" y="687"/>
                    </a:lnTo>
                    <a:lnTo>
                      <a:pt x="105" y="682"/>
                    </a:lnTo>
                    <a:lnTo>
                      <a:pt x="105" y="678"/>
                    </a:lnTo>
                    <a:lnTo>
                      <a:pt x="107" y="673"/>
                    </a:lnTo>
                    <a:lnTo>
                      <a:pt x="105" y="669"/>
                    </a:lnTo>
                    <a:lnTo>
                      <a:pt x="114" y="664"/>
                    </a:lnTo>
                    <a:lnTo>
                      <a:pt x="110" y="662"/>
                    </a:lnTo>
                    <a:lnTo>
                      <a:pt x="101" y="666"/>
                    </a:lnTo>
                    <a:lnTo>
                      <a:pt x="92" y="670"/>
                    </a:lnTo>
                    <a:lnTo>
                      <a:pt x="87" y="670"/>
                    </a:lnTo>
                    <a:lnTo>
                      <a:pt x="80" y="670"/>
                    </a:lnTo>
                    <a:lnTo>
                      <a:pt x="79" y="669"/>
                    </a:lnTo>
                    <a:lnTo>
                      <a:pt x="74" y="670"/>
                    </a:lnTo>
                    <a:lnTo>
                      <a:pt x="78" y="661"/>
                    </a:lnTo>
                    <a:lnTo>
                      <a:pt x="87" y="652"/>
                    </a:lnTo>
                    <a:lnTo>
                      <a:pt x="90" y="650"/>
                    </a:lnTo>
                    <a:lnTo>
                      <a:pt x="105" y="643"/>
                    </a:lnTo>
                    <a:lnTo>
                      <a:pt x="108" y="643"/>
                    </a:lnTo>
                    <a:lnTo>
                      <a:pt x="118" y="640"/>
                    </a:lnTo>
                    <a:lnTo>
                      <a:pt x="124" y="639"/>
                    </a:lnTo>
                    <a:lnTo>
                      <a:pt x="138" y="631"/>
                    </a:lnTo>
                    <a:lnTo>
                      <a:pt x="148" y="626"/>
                    </a:lnTo>
                    <a:lnTo>
                      <a:pt x="163" y="623"/>
                    </a:lnTo>
                    <a:lnTo>
                      <a:pt x="167" y="623"/>
                    </a:lnTo>
                    <a:lnTo>
                      <a:pt x="171" y="623"/>
                    </a:lnTo>
                    <a:lnTo>
                      <a:pt x="171" y="627"/>
                    </a:lnTo>
                    <a:lnTo>
                      <a:pt x="165" y="629"/>
                    </a:lnTo>
                    <a:lnTo>
                      <a:pt x="164" y="633"/>
                    </a:lnTo>
                    <a:lnTo>
                      <a:pt x="169" y="633"/>
                    </a:lnTo>
                    <a:lnTo>
                      <a:pt x="173" y="632"/>
                    </a:lnTo>
                    <a:lnTo>
                      <a:pt x="172" y="637"/>
                    </a:lnTo>
                    <a:lnTo>
                      <a:pt x="172" y="640"/>
                    </a:lnTo>
                    <a:lnTo>
                      <a:pt x="167" y="648"/>
                    </a:lnTo>
                    <a:lnTo>
                      <a:pt x="168" y="654"/>
                    </a:lnTo>
                    <a:lnTo>
                      <a:pt x="177" y="643"/>
                    </a:lnTo>
                    <a:lnTo>
                      <a:pt x="184" y="641"/>
                    </a:lnTo>
                    <a:lnTo>
                      <a:pt x="186" y="641"/>
                    </a:lnTo>
                    <a:lnTo>
                      <a:pt x="193" y="641"/>
                    </a:lnTo>
                    <a:lnTo>
                      <a:pt x="194" y="643"/>
                    </a:lnTo>
                    <a:lnTo>
                      <a:pt x="196" y="644"/>
                    </a:lnTo>
                    <a:lnTo>
                      <a:pt x="196" y="645"/>
                    </a:lnTo>
                    <a:lnTo>
                      <a:pt x="198" y="644"/>
                    </a:lnTo>
                    <a:lnTo>
                      <a:pt x="201" y="641"/>
                    </a:lnTo>
                    <a:lnTo>
                      <a:pt x="197" y="635"/>
                    </a:lnTo>
                    <a:lnTo>
                      <a:pt x="189" y="633"/>
                    </a:lnTo>
                    <a:lnTo>
                      <a:pt x="182" y="635"/>
                    </a:lnTo>
                    <a:lnTo>
                      <a:pt x="180" y="628"/>
                    </a:lnTo>
                    <a:lnTo>
                      <a:pt x="177" y="622"/>
                    </a:lnTo>
                    <a:lnTo>
                      <a:pt x="182" y="620"/>
                    </a:lnTo>
                    <a:lnTo>
                      <a:pt x="190" y="619"/>
                    </a:lnTo>
                    <a:lnTo>
                      <a:pt x="196" y="620"/>
                    </a:lnTo>
                    <a:lnTo>
                      <a:pt x="196" y="627"/>
                    </a:lnTo>
                    <a:lnTo>
                      <a:pt x="205" y="626"/>
                    </a:lnTo>
                    <a:lnTo>
                      <a:pt x="206" y="624"/>
                    </a:lnTo>
                    <a:lnTo>
                      <a:pt x="215" y="620"/>
                    </a:lnTo>
                    <a:lnTo>
                      <a:pt x="218" y="612"/>
                    </a:lnTo>
                    <a:lnTo>
                      <a:pt x="232" y="603"/>
                    </a:lnTo>
                    <a:lnTo>
                      <a:pt x="234" y="598"/>
                    </a:lnTo>
                    <a:lnTo>
                      <a:pt x="234" y="597"/>
                    </a:lnTo>
                    <a:lnTo>
                      <a:pt x="232" y="594"/>
                    </a:lnTo>
                    <a:lnTo>
                      <a:pt x="224" y="599"/>
                    </a:lnTo>
                    <a:lnTo>
                      <a:pt x="213" y="603"/>
                    </a:lnTo>
                    <a:lnTo>
                      <a:pt x="207" y="610"/>
                    </a:lnTo>
                    <a:lnTo>
                      <a:pt x="198" y="614"/>
                    </a:lnTo>
                    <a:lnTo>
                      <a:pt x="192" y="610"/>
                    </a:lnTo>
                    <a:lnTo>
                      <a:pt x="190" y="611"/>
                    </a:lnTo>
                    <a:lnTo>
                      <a:pt x="188" y="612"/>
                    </a:lnTo>
                    <a:lnTo>
                      <a:pt x="179" y="619"/>
                    </a:lnTo>
                    <a:lnTo>
                      <a:pt x="173" y="616"/>
                    </a:lnTo>
                    <a:lnTo>
                      <a:pt x="180" y="606"/>
                    </a:lnTo>
                    <a:lnTo>
                      <a:pt x="172" y="606"/>
                    </a:lnTo>
                    <a:lnTo>
                      <a:pt x="163" y="615"/>
                    </a:lnTo>
                    <a:lnTo>
                      <a:pt x="160" y="616"/>
                    </a:lnTo>
                    <a:lnTo>
                      <a:pt x="152" y="619"/>
                    </a:lnTo>
                    <a:lnTo>
                      <a:pt x="146" y="615"/>
                    </a:lnTo>
                    <a:lnTo>
                      <a:pt x="144" y="616"/>
                    </a:lnTo>
                    <a:lnTo>
                      <a:pt x="138" y="620"/>
                    </a:lnTo>
                    <a:lnTo>
                      <a:pt x="130" y="628"/>
                    </a:lnTo>
                    <a:lnTo>
                      <a:pt x="124" y="631"/>
                    </a:lnTo>
                    <a:lnTo>
                      <a:pt x="118" y="633"/>
                    </a:lnTo>
                    <a:lnTo>
                      <a:pt x="113" y="632"/>
                    </a:lnTo>
                    <a:lnTo>
                      <a:pt x="112" y="629"/>
                    </a:lnTo>
                    <a:lnTo>
                      <a:pt x="112" y="628"/>
                    </a:lnTo>
                    <a:lnTo>
                      <a:pt x="122" y="620"/>
                    </a:lnTo>
                    <a:lnTo>
                      <a:pt x="129" y="615"/>
                    </a:lnTo>
                    <a:lnTo>
                      <a:pt x="135" y="611"/>
                    </a:lnTo>
                    <a:lnTo>
                      <a:pt x="143" y="607"/>
                    </a:lnTo>
                    <a:lnTo>
                      <a:pt x="148" y="605"/>
                    </a:lnTo>
                    <a:lnTo>
                      <a:pt x="163" y="603"/>
                    </a:lnTo>
                    <a:lnTo>
                      <a:pt x="171" y="603"/>
                    </a:lnTo>
                    <a:lnTo>
                      <a:pt x="172" y="601"/>
                    </a:lnTo>
                    <a:lnTo>
                      <a:pt x="163" y="598"/>
                    </a:lnTo>
                    <a:lnTo>
                      <a:pt x="163" y="594"/>
                    </a:lnTo>
                    <a:lnTo>
                      <a:pt x="160" y="590"/>
                    </a:lnTo>
                    <a:lnTo>
                      <a:pt x="154" y="594"/>
                    </a:lnTo>
                    <a:lnTo>
                      <a:pt x="150" y="597"/>
                    </a:lnTo>
                    <a:lnTo>
                      <a:pt x="138" y="599"/>
                    </a:lnTo>
                    <a:lnTo>
                      <a:pt x="133" y="601"/>
                    </a:lnTo>
                    <a:lnTo>
                      <a:pt x="129" y="602"/>
                    </a:lnTo>
                    <a:lnTo>
                      <a:pt x="127" y="595"/>
                    </a:lnTo>
                    <a:lnTo>
                      <a:pt x="121" y="598"/>
                    </a:lnTo>
                    <a:lnTo>
                      <a:pt x="112" y="593"/>
                    </a:lnTo>
                    <a:lnTo>
                      <a:pt x="114" y="586"/>
                    </a:lnTo>
                    <a:lnTo>
                      <a:pt x="129" y="578"/>
                    </a:lnTo>
                    <a:lnTo>
                      <a:pt x="130" y="572"/>
                    </a:lnTo>
                    <a:lnTo>
                      <a:pt x="129" y="567"/>
                    </a:lnTo>
                    <a:lnTo>
                      <a:pt x="122" y="560"/>
                    </a:lnTo>
                    <a:lnTo>
                      <a:pt x="130" y="560"/>
                    </a:lnTo>
                    <a:lnTo>
                      <a:pt x="124" y="552"/>
                    </a:lnTo>
                    <a:lnTo>
                      <a:pt x="117" y="548"/>
                    </a:lnTo>
                    <a:lnTo>
                      <a:pt x="110" y="544"/>
                    </a:lnTo>
                    <a:lnTo>
                      <a:pt x="114" y="542"/>
                    </a:lnTo>
                    <a:lnTo>
                      <a:pt x="116" y="542"/>
                    </a:lnTo>
                    <a:lnTo>
                      <a:pt x="125" y="538"/>
                    </a:lnTo>
                    <a:lnTo>
                      <a:pt x="130" y="543"/>
                    </a:lnTo>
                    <a:lnTo>
                      <a:pt x="133" y="547"/>
                    </a:lnTo>
                    <a:lnTo>
                      <a:pt x="137" y="552"/>
                    </a:lnTo>
                    <a:lnTo>
                      <a:pt x="139" y="556"/>
                    </a:lnTo>
                    <a:lnTo>
                      <a:pt x="135" y="564"/>
                    </a:lnTo>
                    <a:lnTo>
                      <a:pt x="144" y="564"/>
                    </a:lnTo>
                    <a:lnTo>
                      <a:pt x="158" y="560"/>
                    </a:lnTo>
                    <a:lnTo>
                      <a:pt x="155" y="559"/>
                    </a:lnTo>
                    <a:lnTo>
                      <a:pt x="144" y="555"/>
                    </a:lnTo>
                    <a:lnTo>
                      <a:pt x="146" y="548"/>
                    </a:lnTo>
                    <a:lnTo>
                      <a:pt x="142" y="543"/>
                    </a:lnTo>
                    <a:lnTo>
                      <a:pt x="155" y="542"/>
                    </a:lnTo>
                    <a:lnTo>
                      <a:pt x="165" y="539"/>
                    </a:lnTo>
                    <a:lnTo>
                      <a:pt x="182" y="547"/>
                    </a:lnTo>
                    <a:lnTo>
                      <a:pt x="182" y="542"/>
                    </a:lnTo>
                    <a:lnTo>
                      <a:pt x="172" y="535"/>
                    </a:lnTo>
                    <a:lnTo>
                      <a:pt x="167" y="534"/>
                    </a:lnTo>
                    <a:lnTo>
                      <a:pt x="176" y="527"/>
                    </a:lnTo>
                    <a:lnTo>
                      <a:pt x="184" y="525"/>
                    </a:lnTo>
                    <a:lnTo>
                      <a:pt x="193" y="526"/>
                    </a:lnTo>
                    <a:lnTo>
                      <a:pt x="190" y="522"/>
                    </a:lnTo>
                    <a:lnTo>
                      <a:pt x="182" y="520"/>
                    </a:lnTo>
                    <a:lnTo>
                      <a:pt x="176" y="521"/>
                    </a:lnTo>
                    <a:lnTo>
                      <a:pt x="173" y="521"/>
                    </a:lnTo>
                    <a:lnTo>
                      <a:pt x="162" y="534"/>
                    </a:lnTo>
                    <a:lnTo>
                      <a:pt x="146" y="534"/>
                    </a:lnTo>
                    <a:lnTo>
                      <a:pt x="137" y="535"/>
                    </a:lnTo>
                    <a:lnTo>
                      <a:pt x="142" y="523"/>
                    </a:lnTo>
                    <a:lnTo>
                      <a:pt x="142" y="522"/>
                    </a:lnTo>
                    <a:lnTo>
                      <a:pt x="147" y="520"/>
                    </a:lnTo>
                    <a:lnTo>
                      <a:pt x="154" y="517"/>
                    </a:lnTo>
                    <a:lnTo>
                      <a:pt x="150" y="513"/>
                    </a:lnTo>
                    <a:lnTo>
                      <a:pt x="138" y="513"/>
                    </a:lnTo>
                    <a:lnTo>
                      <a:pt x="138" y="512"/>
                    </a:lnTo>
                    <a:lnTo>
                      <a:pt x="133" y="506"/>
                    </a:lnTo>
                    <a:lnTo>
                      <a:pt x="144" y="505"/>
                    </a:lnTo>
                    <a:lnTo>
                      <a:pt x="156" y="506"/>
                    </a:lnTo>
                    <a:lnTo>
                      <a:pt x="162" y="509"/>
                    </a:lnTo>
                    <a:lnTo>
                      <a:pt x="173" y="512"/>
                    </a:lnTo>
                    <a:lnTo>
                      <a:pt x="172" y="508"/>
                    </a:lnTo>
                    <a:lnTo>
                      <a:pt x="168" y="505"/>
                    </a:lnTo>
                    <a:lnTo>
                      <a:pt x="164" y="504"/>
                    </a:lnTo>
                    <a:lnTo>
                      <a:pt x="148" y="499"/>
                    </a:lnTo>
                    <a:lnTo>
                      <a:pt x="146" y="496"/>
                    </a:lnTo>
                    <a:lnTo>
                      <a:pt x="146" y="495"/>
                    </a:lnTo>
                    <a:lnTo>
                      <a:pt x="143" y="492"/>
                    </a:lnTo>
                    <a:lnTo>
                      <a:pt x="141" y="491"/>
                    </a:lnTo>
                    <a:lnTo>
                      <a:pt x="146" y="491"/>
                    </a:lnTo>
                    <a:lnTo>
                      <a:pt x="154" y="491"/>
                    </a:lnTo>
                    <a:lnTo>
                      <a:pt x="155" y="492"/>
                    </a:lnTo>
                    <a:lnTo>
                      <a:pt x="164" y="493"/>
                    </a:lnTo>
                    <a:lnTo>
                      <a:pt x="165" y="495"/>
                    </a:lnTo>
                    <a:lnTo>
                      <a:pt x="167" y="495"/>
                    </a:lnTo>
                    <a:lnTo>
                      <a:pt x="168" y="495"/>
                    </a:lnTo>
                    <a:lnTo>
                      <a:pt x="172" y="497"/>
                    </a:lnTo>
                    <a:lnTo>
                      <a:pt x="184" y="500"/>
                    </a:lnTo>
                    <a:lnTo>
                      <a:pt x="192" y="497"/>
                    </a:lnTo>
                    <a:lnTo>
                      <a:pt x="194" y="496"/>
                    </a:lnTo>
                    <a:lnTo>
                      <a:pt x="196" y="496"/>
                    </a:lnTo>
                    <a:lnTo>
                      <a:pt x="201" y="495"/>
                    </a:lnTo>
                    <a:lnTo>
                      <a:pt x="202" y="495"/>
                    </a:lnTo>
                    <a:lnTo>
                      <a:pt x="207" y="492"/>
                    </a:lnTo>
                    <a:lnTo>
                      <a:pt x="203" y="489"/>
                    </a:lnTo>
                    <a:lnTo>
                      <a:pt x="202" y="489"/>
                    </a:lnTo>
                    <a:lnTo>
                      <a:pt x="189" y="491"/>
                    </a:lnTo>
                    <a:lnTo>
                      <a:pt x="184" y="495"/>
                    </a:lnTo>
                    <a:lnTo>
                      <a:pt x="180" y="495"/>
                    </a:lnTo>
                    <a:lnTo>
                      <a:pt x="177" y="495"/>
                    </a:lnTo>
                    <a:lnTo>
                      <a:pt x="175" y="491"/>
                    </a:lnTo>
                    <a:lnTo>
                      <a:pt x="175" y="487"/>
                    </a:lnTo>
                    <a:lnTo>
                      <a:pt x="175" y="485"/>
                    </a:lnTo>
                    <a:lnTo>
                      <a:pt x="184" y="484"/>
                    </a:lnTo>
                    <a:lnTo>
                      <a:pt x="192" y="484"/>
                    </a:lnTo>
                    <a:lnTo>
                      <a:pt x="190" y="483"/>
                    </a:lnTo>
                    <a:lnTo>
                      <a:pt x="188" y="480"/>
                    </a:lnTo>
                    <a:lnTo>
                      <a:pt x="179" y="479"/>
                    </a:lnTo>
                    <a:lnTo>
                      <a:pt x="172" y="478"/>
                    </a:lnTo>
                    <a:lnTo>
                      <a:pt x="169" y="472"/>
                    </a:lnTo>
                    <a:lnTo>
                      <a:pt x="181" y="471"/>
                    </a:lnTo>
                    <a:lnTo>
                      <a:pt x="182" y="471"/>
                    </a:lnTo>
                    <a:lnTo>
                      <a:pt x="205" y="475"/>
                    </a:lnTo>
                    <a:lnTo>
                      <a:pt x="214" y="476"/>
                    </a:lnTo>
                    <a:lnTo>
                      <a:pt x="220" y="475"/>
                    </a:lnTo>
                    <a:lnTo>
                      <a:pt x="218" y="470"/>
                    </a:lnTo>
                    <a:lnTo>
                      <a:pt x="206" y="468"/>
                    </a:lnTo>
                    <a:lnTo>
                      <a:pt x="198" y="466"/>
                    </a:lnTo>
                    <a:lnTo>
                      <a:pt x="197" y="466"/>
                    </a:lnTo>
                    <a:lnTo>
                      <a:pt x="194" y="462"/>
                    </a:lnTo>
                    <a:lnTo>
                      <a:pt x="192" y="458"/>
                    </a:lnTo>
                    <a:lnTo>
                      <a:pt x="189" y="450"/>
                    </a:lnTo>
                    <a:lnTo>
                      <a:pt x="188" y="450"/>
                    </a:lnTo>
                    <a:lnTo>
                      <a:pt x="184" y="445"/>
                    </a:lnTo>
                    <a:lnTo>
                      <a:pt x="175" y="444"/>
                    </a:lnTo>
                    <a:lnTo>
                      <a:pt x="168" y="432"/>
                    </a:lnTo>
                    <a:lnTo>
                      <a:pt x="181" y="432"/>
                    </a:lnTo>
                    <a:lnTo>
                      <a:pt x="182" y="432"/>
                    </a:lnTo>
                    <a:lnTo>
                      <a:pt x="184" y="432"/>
                    </a:lnTo>
                    <a:lnTo>
                      <a:pt x="193" y="432"/>
                    </a:lnTo>
                    <a:lnTo>
                      <a:pt x="197" y="432"/>
                    </a:lnTo>
                    <a:lnTo>
                      <a:pt x="201" y="429"/>
                    </a:lnTo>
                    <a:lnTo>
                      <a:pt x="194" y="424"/>
                    </a:lnTo>
                    <a:lnTo>
                      <a:pt x="197" y="424"/>
                    </a:lnTo>
                    <a:lnTo>
                      <a:pt x="206" y="423"/>
                    </a:lnTo>
                    <a:lnTo>
                      <a:pt x="214" y="417"/>
                    </a:lnTo>
                    <a:lnTo>
                      <a:pt x="220" y="419"/>
                    </a:lnTo>
                    <a:lnTo>
                      <a:pt x="214" y="428"/>
                    </a:lnTo>
                    <a:lnTo>
                      <a:pt x="211" y="431"/>
                    </a:lnTo>
                    <a:lnTo>
                      <a:pt x="211" y="433"/>
                    </a:lnTo>
                    <a:lnTo>
                      <a:pt x="216" y="431"/>
                    </a:lnTo>
                    <a:lnTo>
                      <a:pt x="224" y="427"/>
                    </a:lnTo>
                    <a:lnTo>
                      <a:pt x="224" y="425"/>
                    </a:lnTo>
                    <a:lnTo>
                      <a:pt x="226" y="420"/>
                    </a:lnTo>
                    <a:lnTo>
                      <a:pt x="223" y="408"/>
                    </a:lnTo>
                    <a:lnTo>
                      <a:pt x="226" y="400"/>
                    </a:lnTo>
                    <a:lnTo>
                      <a:pt x="232" y="415"/>
                    </a:lnTo>
                    <a:lnTo>
                      <a:pt x="234" y="417"/>
                    </a:lnTo>
                    <a:lnTo>
                      <a:pt x="237" y="424"/>
                    </a:lnTo>
                    <a:lnTo>
                      <a:pt x="240" y="423"/>
                    </a:lnTo>
                    <a:lnTo>
                      <a:pt x="247" y="421"/>
                    </a:lnTo>
                    <a:lnTo>
                      <a:pt x="251" y="412"/>
                    </a:lnTo>
                    <a:lnTo>
                      <a:pt x="251" y="411"/>
                    </a:lnTo>
                    <a:lnTo>
                      <a:pt x="249" y="403"/>
                    </a:lnTo>
                    <a:lnTo>
                      <a:pt x="251" y="403"/>
                    </a:lnTo>
                    <a:lnTo>
                      <a:pt x="256" y="402"/>
                    </a:lnTo>
                    <a:lnTo>
                      <a:pt x="262" y="402"/>
                    </a:lnTo>
                    <a:lnTo>
                      <a:pt x="268" y="402"/>
                    </a:lnTo>
                    <a:lnTo>
                      <a:pt x="273" y="408"/>
                    </a:lnTo>
                    <a:lnTo>
                      <a:pt x="277" y="413"/>
                    </a:lnTo>
                    <a:lnTo>
                      <a:pt x="283" y="413"/>
                    </a:lnTo>
                    <a:lnTo>
                      <a:pt x="286" y="412"/>
                    </a:lnTo>
                    <a:lnTo>
                      <a:pt x="287" y="411"/>
                    </a:lnTo>
                    <a:lnTo>
                      <a:pt x="285" y="403"/>
                    </a:lnTo>
                    <a:lnTo>
                      <a:pt x="283" y="403"/>
                    </a:lnTo>
                    <a:lnTo>
                      <a:pt x="275" y="400"/>
                    </a:lnTo>
                    <a:lnTo>
                      <a:pt x="270" y="398"/>
                    </a:lnTo>
                    <a:lnTo>
                      <a:pt x="268" y="394"/>
                    </a:lnTo>
                    <a:lnTo>
                      <a:pt x="258" y="394"/>
                    </a:lnTo>
                    <a:lnTo>
                      <a:pt x="257" y="394"/>
                    </a:lnTo>
                    <a:lnTo>
                      <a:pt x="254" y="394"/>
                    </a:lnTo>
                    <a:lnTo>
                      <a:pt x="251" y="395"/>
                    </a:lnTo>
                    <a:lnTo>
                      <a:pt x="254" y="387"/>
                    </a:lnTo>
                    <a:lnTo>
                      <a:pt x="260" y="379"/>
                    </a:lnTo>
                    <a:lnTo>
                      <a:pt x="261" y="378"/>
                    </a:lnTo>
                    <a:lnTo>
                      <a:pt x="266" y="373"/>
                    </a:lnTo>
                    <a:lnTo>
                      <a:pt x="269" y="369"/>
                    </a:lnTo>
                    <a:lnTo>
                      <a:pt x="274" y="372"/>
                    </a:lnTo>
                    <a:lnTo>
                      <a:pt x="279" y="373"/>
                    </a:lnTo>
                    <a:lnTo>
                      <a:pt x="281" y="373"/>
                    </a:lnTo>
                    <a:lnTo>
                      <a:pt x="286" y="369"/>
                    </a:lnTo>
                    <a:lnTo>
                      <a:pt x="286" y="370"/>
                    </a:lnTo>
                    <a:lnTo>
                      <a:pt x="292" y="373"/>
                    </a:lnTo>
                    <a:lnTo>
                      <a:pt x="295" y="373"/>
                    </a:lnTo>
                    <a:lnTo>
                      <a:pt x="299" y="372"/>
                    </a:lnTo>
                    <a:lnTo>
                      <a:pt x="286" y="368"/>
                    </a:lnTo>
                    <a:lnTo>
                      <a:pt x="282" y="366"/>
                    </a:lnTo>
                    <a:lnTo>
                      <a:pt x="277" y="365"/>
                    </a:lnTo>
                    <a:lnTo>
                      <a:pt x="260" y="369"/>
                    </a:lnTo>
                    <a:lnTo>
                      <a:pt x="262" y="361"/>
                    </a:lnTo>
                    <a:lnTo>
                      <a:pt x="278" y="356"/>
                    </a:lnTo>
                    <a:lnTo>
                      <a:pt x="285" y="362"/>
                    </a:lnTo>
                    <a:lnTo>
                      <a:pt x="285" y="364"/>
                    </a:lnTo>
                    <a:lnTo>
                      <a:pt x="287" y="364"/>
                    </a:lnTo>
                    <a:lnTo>
                      <a:pt x="292" y="364"/>
                    </a:lnTo>
                    <a:lnTo>
                      <a:pt x="304" y="360"/>
                    </a:lnTo>
                    <a:lnTo>
                      <a:pt x="316" y="359"/>
                    </a:lnTo>
                    <a:lnTo>
                      <a:pt x="323" y="357"/>
                    </a:lnTo>
                    <a:lnTo>
                      <a:pt x="317" y="364"/>
                    </a:lnTo>
                    <a:lnTo>
                      <a:pt x="312" y="373"/>
                    </a:lnTo>
                    <a:lnTo>
                      <a:pt x="312" y="376"/>
                    </a:lnTo>
                    <a:lnTo>
                      <a:pt x="312" y="379"/>
                    </a:lnTo>
                    <a:lnTo>
                      <a:pt x="316" y="382"/>
                    </a:lnTo>
                    <a:lnTo>
                      <a:pt x="323" y="390"/>
                    </a:lnTo>
                    <a:lnTo>
                      <a:pt x="325" y="385"/>
                    </a:lnTo>
                    <a:lnTo>
                      <a:pt x="321" y="379"/>
                    </a:lnTo>
                    <a:lnTo>
                      <a:pt x="317" y="376"/>
                    </a:lnTo>
                    <a:lnTo>
                      <a:pt x="319" y="373"/>
                    </a:lnTo>
                    <a:lnTo>
                      <a:pt x="323" y="368"/>
                    </a:lnTo>
                    <a:lnTo>
                      <a:pt x="326" y="361"/>
                    </a:lnTo>
                    <a:lnTo>
                      <a:pt x="330" y="359"/>
                    </a:lnTo>
                    <a:lnTo>
                      <a:pt x="332" y="360"/>
                    </a:lnTo>
                    <a:lnTo>
                      <a:pt x="336" y="361"/>
                    </a:lnTo>
                    <a:lnTo>
                      <a:pt x="337" y="361"/>
                    </a:lnTo>
                    <a:lnTo>
                      <a:pt x="338" y="365"/>
                    </a:lnTo>
                    <a:lnTo>
                      <a:pt x="343" y="364"/>
                    </a:lnTo>
                    <a:lnTo>
                      <a:pt x="345" y="362"/>
                    </a:lnTo>
                    <a:lnTo>
                      <a:pt x="347" y="364"/>
                    </a:lnTo>
                    <a:lnTo>
                      <a:pt x="354" y="368"/>
                    </a:lnTo>
                    <a:lnTo>
                      <a:pt x="362" y="370"/>
                    </a:lnTo>
                    <a:lnTo>
                      <a:pt x="364" y="372"/>
                    </a:lnTo>
                    <a:lnTo>
                      <a:pt x="364" y="385"/>
                    </a:lnTo>
                    <a:lnTo>
                      <a:pt x="364" y="386"/>
                    </a:lnTo>
                    <a:lnTo>
                      <a:pt x="366" y="391"/>
                    </a:lnTo>
                    <a:lnTo>
                      <a:pt x="368" y="393"/>
                    </a:lnTo>
                    <a:lnTo>
                      <a:pt x="372" y="395"/>
                    </a:lnTo>
                    <a:lnTo>
                      <a:pt x="372" y="385"/>
                    </a:lnTo>
                    <a:lnTo>
                      <a:pt x="374" y="372"/>
                    </a:lnTo>
                    <a:lnTo>
                      <a:pt x="372" y="369"/>
                    </a:lnTo>
                    <a:lnTo>
                      <a:pt x="368" y="364"/>
                    </a:lnTo>
                    <a:lnTo>
                      <a:pt x="364" y="361"/>
                    </a:lnTo>
                    <a:lnTo>
                      <a:pt x="366" y="357"/>
                    </a:lnTo>
                    <a:lnTo>
                      <a:pt x="367" y="355"/>
                    </a:lnTo>
                    <a:lnTo>
                      <a:pt x="368" y="352"/>
                    </a:lnTo>
                    <a:lnTo>
                      <a:pt x="366" y="353"/>
                    </a:lnTo>
                    <a:lnTo>
                      <a:pt x="355" y="357"/>
                    </a:lnTo>
                    <a:lnTo>
                      <a:pt x="358" y="351"/>
                    </a:lnTo>
                    <a:lnTo>
                      <a:pt x="346" y="351"/>
                    </a:lnTo>
                    <a:lnTo>
                      <a:pt x="343" y="351"/>
                    </a:lnTo>
                    <a:lnTo>
                      <a:pt x="332" y="348"/>
                    </a:lnTo>
                    <a:lnTo>
                      <a:pt x="342" y="344"/>
                    </a:lnTo>
                    <a:lnTo>
                      <a:pt x="343" y="344"/>
                    </a:lnTo>
                    <a:lnTo>
                      <a:pt x="343" y="343"/>
                    </a:lnTo>
                    <a:lnTo>
                      <a:pt x="341" y="335"/>
                    </a:lnTo>
                    <a:lnTo>
                      <a:pt x="332" y="338"/>
                    </a:lnTo>
                    <a:lnTo>
                      <a:pt x="324" y="339"/>
                    </a:lnTo>
                    <a:lnTo>
                      <a:pt x="316" y="341"/>
                    </a:lnTo>
                    <a:lnTo>
                      <a:pt x="306" y="343"/>
                    </a:lnTo>
                    <a:lnTo>
                      <a:pt x="312" y="345"/>
                    </a:lnTo>
                    <a:lnTo>
                      <a:pt x="300" y="353"/>
                    </a:lnTo>
                    <a:lnTo>
                      <a:pt x="296" y="355"/>
                    </a:lnTo>
                    <a:lnTo>
                      <a:pt x="295" y="356"/>
                    </a:lnTo>
                    <a:lnTo>
                      <a:pt x="298" y="345"/>
                    </a:lnTo>
                    <a:lnTo>
                      <a:pt x="299" y="338"/>
                    </a:lnTo>
                    <a:lnTo>
                      <a:pt x="282" y="347"/>
                    </a:lnTo>
                    <a:lnTo>
                      <a:pt x="268" y="349"/>
                    </a:lnTo>
                    <a:lnTo>
                      <a:pt x="265" y="351"/>
                    </a:lnTo>
                    <a:lnTo>
                      <a:pt x="261" y="347"/>
                    </a:lnTo>
                    <a:lnTo>
                      <a:pt x="262" y="345"/>
                    </a:lnTo>
                    <a:lnTo>
                      <a:pt x="264" y="344"/>
                    </a:lnTo>
                    <a:lnTo>
                      <a:pt x="271" y="336"/>
                    </a:lnTo>
                    <a:lnTo>
                      <a:pt x="281" y="326"/>
                    </a:lnTo>
                    <a:lnTo>
                      <a:pt x="288" y="317"/>
                    </a:lnTo>
                    <a:lnTo>
                      <a:pt x="287" y="315"/>
                    </a:lnTo>
                    <a:lnTo>
                      <a:pt x="283" y="311"/>
                    </a:lnTo>
                    <a:lnTo>
                      <a:pt x="290" y="305"/>
                    </a:lnTo>
                    <a:lnTo>
                      <a:pt x="295" y="305"/>
                    </a:lnTo>
                    <a:lnTo>
                      <a:pt x="306" y="304"/>
                    </a:lnTo>
                    <a:lnTo>
                      <a:pt x="308" y="310"/>
                    </a:lnTo>
                    <a:lnTo>
                      <a:pt x="307" y="313"/>
                    </a:lnTo>
                    <a:lnTo>
                      <a:pt x="306" y="317"/>
                    </a:lnTo>
                    <a:lnTo>
                      <a:pt x="311" y="318"/>
                    </a:lnTo>
                    <a:lnTo>
                      <a:pt x="317" y="307"/>
                    </a:lnTo>
                    <a:lnTo>
                      <a:pt x="328" y="304"/>
                    </a:lnTo>
                    <a:lnTo>
                      <a:pt x="333" y="300"/>
                    </a:lnTo>
                    <a:lnTo>
                      <a:pt x="328" y="300"/>
                    </a:lnTo>
                    <a:lnTo>
                      <a:pt x="321" y="300"/>
                    </a:lnTo>
                    <a:lnTo>
                      <a:pt x="312" y="298"/>
                    </a:lnTo>
                    <a:lnTo>
                      <a:pt x="304" y="297"/>
                    </a:lnTo>
                    <a:lnTo>
                      <a:pt x="291" y="294"/>
                    </a:lnTo>
                    <a:lnTo>
                      <a:pt x="298" y="288"/>
                    </a:lnTo>
                    <a:lnTo>
                      <a:pt x="302" y="283"/>
                    </a:lnTo>
                    <a:lnTo>
                      <a:pt x="307" y="277"/>
                    </a:lnTo>
                    <a:lnTo>
                      <a:pt x="308" y="276"/>
                    </a:lnTo>
                    <a:lnTo>
                      <a:pt x="313" y="272"/>
                    </a:lnTo>
                    <a:lnTo>
                      <a:pt x="320" y="267"/>
                    </a:lnTo>
                    <a:lnTo>
                      <a:pt x="323" y="264"/>
                    </a:lnTo>
                    <a:lnTo>
                      <a:pt x="332" y="263"/>
                    </a:lnTo>
                    <a:lnTo>
                      <a:pt x="333" y="263"/>
                    </a:lnTo>
                    <a:lnTo>
                      <a:pt x="341" y="272"/>
                    </a:lnTo>
                    <a:lnTo>
                      <a:pt x="338" y="275"/>
                    </a:lnTo>
                    <a:lnTo>
                      <a:pt x="336" y="276"/>
                    </a:lnTo>
                    <a:lnTo>
                      <a:pt x="332" y="273"/>
                    </a:lnTo>
                    <a:lnTo>
                      <a:pt x="329" y="271"/>
                    </a:lnTo>
                    <a:lnTo>
                      <a:pt x="326" y="273"/>
                    </a:lnTo>
                    <a:lnTo>
                      <a:pt x="325" y="275"/>
                    </a:lnTo>
                    <a:lnTo>
                      <a:pt x="332" y="280"/>
                    </a:lnTo>
                    <a:lnTo>
                      <a:pt x="324" y="288"/>
                    </a:lnTo>
                    <a:lnTo>
                      <a:pt x="326" y="288"/>
                    </a:lnTo>
                    <a:lnTo>
                      <a:pt x="329" y="289"/>
                    </a:lnTo>
                    <a:lnTo>
                      <a:pt x="338" y="283"/>
                    </a:lnTo>
                    <a:lnTo>
                      <a:pt x="341" y="284"/>
                    </a:lnTo>
                    <a:lnTo>
                      <a:pt x="349" y="287"/>
                    </a:lnTo>
                    <a:lnTo>
                      <a:pt x="341" y="290"/>
                    </a:lnTo>
                    <a:lnTo>
                      <a:pt x="341" y="292"/>
                    </a:lnTo>
                    <a:lnTo>
                      <a:pt x="341" y="298"/>
                    </a:lnTo>
                    <a:lnTo>
                      <a:pt x="347" y="294"/>
                    </a:lnTo>
                    <a:lnTo>
                      <a:pt x="357" y="287"/>
                    </a:lnTo>
                    <a:lnTo>
                      <a:pt x="372" y="290"/>
                    </a:lnTo>
                    <a:lnTo>
                      <a:pt x="374" y="300"/>
                    </a:lnTo>
                    <a:lnTo>
                      <a:pt x="375" y="304"/>
                    </a:lnTo>
                    <a:lnTo>
                      <a:pt x="379" y="309"/>
                    </a:lnTo>
                    <a:lnTo>
                      <a:pt x="381" y="321"/>
                    </a:lnTo>
                    <a:lnTo>
                      <a:pt x="388" y="324"/>
                    </a:lnTo>
                    <a:lnTo>
                      <a:pt x="385" y="317"/>
                    </a:lnTo>
                    <a:lnTo>
                      <a:pt x="389" y="315"/>
                    </a:lnTo>
                    <a:lnTo>
                      <a:pt x="392" y="314"/>
                    </a:lnTo>
                    <a:lnTo>
                      <a:pt x="396" y="313"/>
                    </a:lnTo>
                    <a:lnTo>
                      <a:pt x="398" y="305"/>
                    </a:lnTo>
                    <a:lnTo>
                      <a:pt x="397" y="305"/>
                    </a:lnTo>
                    <a:lnTo>
                      <a:pt x="395" y="302"/>
                    </a:lnTo>
                    <a:lnTo>
                      <a:pt x="391" y="306"/>
                    </a:lnTo>
                    <a:lnTo>
                      <a:pt x="389" y="307"/>
                    </a:lnTo>
                    <a:lnTo>
                      <a:pt x="388" y="309"/>
                    </a:lnTo>
                    <a:lnTo>
                      <a:pt x="383" y="305"/>
                    </a:lnTo>
                    <a:lnTo>
                      <a:pt x="380" y="305"/>
                    </a:lnTo>
                    <a:lnTo>
                      <a:pt x="378" y="297"/>
                    </a:lnTo>
                    <a:lnTo>
                      <a:pt x="379" y="296"/>
                    </a:lnTo>
                    <a:lnTo>
                      <a:pt x="383" y="294"/>
                    </a:lnTo>
                    <a:lnTo>
                      <a:pt x="381" y="288"/>
                    </a:lnTo>
                    <a:lnTo>
                      <a:pt x="384" y="283"/>
                    </a:lnTo>
                    <a:lnTo>
                      <a:pt x="393" y="273"/>
                    </a:lnTo>
                    <a:lnTo>
                      <a:pt x="406" y="269"/>
                    </a:lnTo>
                    <a:lnTo>
                      <a:pt x="410" y="268"/>
                    </a:lnTo>
                    <a:lnTo>
                      <a:pt x="414" y="267"/>
                    </a:lnTo>
                    <a:lnTo>
                      <a:pt x="417" y="263"/>
                    </a:lnTo>
                    <a:lnTo>
                      <a:pt x="414" y="263"/>
                    </a:lnTo>
                    <a:lnTo>
                      <a:pt x="410" y="262"/>
                    </a:lnTo>
                    <a:lnTo>
                      <a:pt x="406" y="264"/>
                    </a:lnTo>
                    <a:lnTo>
                      <a:pt x="397" y="268"/>
                    </a:lnTo>
                    <a:lnTo>
                      <a:pt x="393" y="269"/>
                    </a:lnTo>
                    <a:lnTo>
                      <a:pt x="384" y="276"/>
                    </a:lnTo>
                    <a:lnTo>
                      <a:pt x="378" y="283"/>
                    </a:lnTo>
                    <a:lnTo>
                      <a:pt x="370" y="277"/>
                    </a:lnTo>
                    <a:lnTo>
                      <a:pt x="359" y="276"/>
                    </a:lnTo>
                    <a:lnTo>
                      <a:pt x="347" y="273"/>
                    </a:lnTo>
                    <a:lnTo>
                      <a:pt x="349" y="264"/>
                    </a:lnTo>
                    <a:lnTo>
                      <a:pt x="351" y="258"/>
                    </a:lnTo>
                    <a:lnTo>
                      <a:pt x="360" y="259"/>
                    </a:lnTo>
                    <a:lnTo>
                      <a:pt x="367" y="264"/>
                    </a:lnTo>
                    <a:lnTo>
                      <a:pt x="372" y="260"/>
                    </a:lnTo>
                    <a:lnTo>
                      <a:pt x="367" y="258"/>
                    </a:lnTo>
                    <a:lnTo>
                      <a:pt x="359" y="254"/>
                    </a:lnTo>
                    <a:lnTo>
                      <a:pt x="354" y="250"/>
                    </a:lnTo>
                    <a:lnTo>
                      <a:pt x="347" y="252"/>
                    </a:lnTo>
                    <a:lnTo>
                      <a:pt x="343" y="252"/>
                    </a:lnTo>
                    <a:lnTo>
                      <a:pt x="346" y="242"/>
                    </a:lnTo>
                    <a:lnTo>
                      <a:pt x="350" y="242"/>
                    </a:lnTo>
                    <a:lnTo>
                      <a:pt x="358" y="239"/>
                    </a:lnTo>
                    <a:lnTo>
                      <a:pt x="357" y="237"/>
                    </a:lnTo>
                    <a:lnTo>
                      <a:pt x="354" y="237"/>
                    </a:lnTo>
                    <a:lnTo>
                      <a:pt x="351" y="237"/>
                    </a:lnTo>
                    <a:lnTo>
                      <a:pt x="353" y="235"/>
                    </a:lnTo>
                    <a:lnTo>
                      <a:pt x="354" y="229"/>
                    </a:lnTo>
                    <a:lnTo>
                      <a:pt x="362" y="230"/>
                    </a:lnTo>
                    <a:lnTo>
                      <a:pt x="372" y="237"/>
                    </a:lnTo>
                    <a:lnTo>
                      <a:pt x="378" y="235"/>
                    </a:lnTo>
                    <a:lnTo>
                      <a:pt x="380" y="234"/>
                    </a:lnTo>
                    <a:lnTo>
                      <a:pt x="388" y="239"/>
                    </a:lnTo>
                    <a:lnTo>
                      <a:pt x="392" y="237"/>
                    </a:lnTo>
                    <a:lnTo>
                      <a:pt x="383" y="232"/>
                    </a:lnTo>
                    <a:lnTo>
                      <a:pt x="375" y="228"/>
                    </a:lnTo>
                    <a:lnTo>
                      <a:pt x="371" y="225"/>
                    </a:lnTo>
                    <a:lnTo>
                      <a:pt x="366" y="220"/>
                    </a:lnTo>
                    <a:lnTo>
                      <a:pt x="374" y="218"/>
                    </a:lnTo>
                    <a:lnTo>
                      <a:pt x="385" y="220"/>
                    </a:lnTo>
                    <a:lnTo>
                      <a:pt x="387" y="221"/>
                    </a:lnTo>
                    <a:lnTo>
                      <a:pt x="388" y="221"/>
                    </a:lnTo>
                    <a:lnTo>
                      <a:pt x="393" y="226"/>
                    </a:lnTo>
                    <a:lnTo>
                      <a:pt x="401" y="228"/>
                    </a:lnTo>
                    <a:lnTo>
                      <a:pt x="405" y="237"/>
                    </a:lnTo>
                    <a:lnTo>
                      <a:pt x="412" y="238"/>
                    </a:lnTo>
                    <a:lnTo>
                      <a:pt x="410" y="233"/>
                    </a:lnTo>
                    <a:lnTo>
                      <a:pt x="410" y="232"/>
                    </a:lnTo>
                    <a:lnTo>
                      <a:pt x="404" y="225"/>
                    </a:lnTo>
                    <a:lnTo>
                      <a:pt x="396" y="220"/>
                    </a:lnTo>
                    <a:lnTo>
                      <a:pt x="396" y="218"/>
                    </a:lnTo>
                    <a:lnTo>
                      <a:pt x="387" y="216"/>
                    </a:lnTo>
                    <a:lnTo>
                      <a:pt x="374" y="208"/>
                    </a:lnTo>
                    <a:lnTo>
                      <a:pt x="370" y="205"/>
                    </a:lnTo>
                    <a:lnTo>
                      <a:pt x="370" y="201"/>
                    </a:lnTo>
                    <a:lnTo>
                      <a:pt x="370" y="195"/>
                    </a:lnTo>
                    <a:lnTo>
                      <a:pt x="370" y="194"/>
                    </a:lnTo>
                    <a:lnTo>
                      <a:pt x="367" y="190"/>
                    </a:lnTo>
                    <a:lnTo>
                      <a:pt x="367" y="191"/>
                    </a:lnTo>
                    <a:lnTo>
                      <a:pt x="363" y="191"/>
                    </a:lnTo>
                    <a:lnTo>
                      <a:pt x="362" y="194"/>
                    </a:lnTo>
                    <a:lnTo>
                      <a:pt x="362" y="197"/>
                    </a:lnTo>
                    <a:lnTo>
                      <a:pt x="362" y="203"/>
                    </a:lnTo>
                    <a:lnTo>
                      <a:pt x="362" y="205"/>
                    </a:lnTo>
                    <a:lnTo>
                      <a:pt x="360" y="208"/>
                    </a:lnTo>
                    <a:lnTo>
                      <a:pt x="358" y="212"/>
                    </a:lnTo>
                    <a:lnTo>
                      <a:pt x="349" y="220"/>
                    </a:lnTo>
                    <a:lnTo>
                      <a:pt x="343" y="226"/>
                    </a:lnTo>
                    <a:lnTo>
                      <a:pt x="342" y="228"/>
                    </a:lnTo>
                    <a:lnTo>
                      <a:pt x="334" y="233"/>
                    </a:lnTo>
                    <a:lnTo>
                      <a:pt x="330" y="238"/>
                    </a:lnTo>
                    <a:lnTo>
                      <a:pt x="323" y="241"/>
                    </a:lnTo>
                    <a:lnTo>
                      <a:pt x="317" y="243"/>
                    </a:lnTo>
                    <a:lnTo>
                      <a:pt x="307" y="246"/>
                    </a:lnTo>
                    <a:lnTo>
                      <a:pt x="302" y="243"/>
                    </a:lnTo>
                    <a:lnTo>
                      <a:pt x="303" y="238"/>
                    </a:lnTo>
                    <a:lnTo>
                      <a:pt x="308" y="232"/>
                    </a:lnTo>
                    <a:lnTo>
                      <a:pt x="309" y="226"/>
                    </a:lnTo>
                    <a:lnTo>
                      <a:pt x="316" y="224"/>
                    </a:lnTo>
                    <a:lnTo>
                      <a:pt x="325" y="222"/>
                    </a:lnTo>
                    <a:lnTo>
                      <a:pt x="326" y="222"/>
                    </a:lnTo>
                    <a:lnTo>
                      <a:pt x="332" y="222"/>
                    </a:lnTo>
                    <a:lnTo>
                      <a:pt x="336" y="221"/>
                    </a:lnTo>
                    <a:lnTo>
                      <a:pt x="338" y="217"/>
                    </a:lnTo>
                    <a:lnTo>
                      <a:pt x="330" y="216"/>
                    </a:lnTo>
                    <a:lnTo>
                      <a:pt x="330" y="215"/>
                    </a:lnTo>
                    <a:lnTo>
                      <a:pt x="329" y="212"/>
                    </a:lnTo>
                    <a:lnTo>
                      <a:pt x="323" y="213"/>
                    </a:lnTo>
                    <a:lnTo>
                      <a:pt x="320" y="213"/>
                    </a:lnTo>
                    <a:lnTo>
                      <a:pt x="307" y="215"/>
                    </a:lnTo>
                    <a:lnTo>
                      <a:pt x="309" y="211"/>
                    </a:lnTo>
                    <a:lnTo>
                      <a:pt x="302" y="209"/>
                    </a:lnTo>
                    <a:lnTo>
                      <a:pt x="303" y="201"/>
                    </a:lnTo>
                    <a:lnTo>
                      <a:pt x="308" y="196"/>
                    </a:lnTo>
                    <a:lnTo>
                      <a:pt x="313" y="200"/>
                    </a:lnTo>
                    <a:lnTo>
                      <a:pt x="320" y="196"/>
                    </a:lnTo>
                    <a:lnTo>
                      <a:pt x="321" y="195"/>
                    </a:lnTo>
                    <a:lnTo>
                      <a:pt x="329" y="194"/>
                    </a:lnTo>
                    <a:lnTo>
                      <a:pt x="333" y="194"/>
                    </a:lnTo>
                    <a:lnTo>
                      <a:pt x="336" y="194"/>
                    </a:lnTo>
                    <a:lnTo>
                      <a:pt x="338" y="194"/>
                    </a:lnTo>
                    <a:lnTo>
                      <a:pt x="340" y="191"/>
                    </a:lnTo>
                    <a:lnTo>
                      <a:pt x="340" y="188"/>
                    </a:lnTo>
                    <a:lnTo>
                      <a:pt x="323" y="190"/>
                    </a:lnTo>
                    <a:lnTo>
                      <a:pt x="321" y="191"/>
                    </a:lnTo>
                    <a:lnTo>
                      <a:pt x="315" y="192"/>
                    </a:lnTo>
                    <a:lnTo>
                      <a:pt x="311" y="188"/>
                    </a:lnTo>
                    <a:lnTo>
                      <a:pt x="313" y="186"/>
                    </a:lnTo>
                    <a:lnTo>
                      <a:pt x="316" y="183"/>
                    </a:lnTo>
                    <a:lnTo>
                      <a:pt x="324" y="180"/>
                    </a:lnTo>
                    <a:lnTo>
                      <a:pt x="325" y="180"/>
                    </a:lnTo>
                    <a:lnTo>
                      <a:pt x="334" y="179"/>
                    </a:lnTo>
                    <a:lnTo>
                      <a:pt x="341" y="182"/>
                    </a:lnTo>
                    <a:lnTo>
                      <a:pt x="346" y="184"/>
                    </a:lnTo>
                    <a:lnTo>
                      <a:pt x="346" y="187"/>
                    </a:lnTo>
                    <a:lnTo>
                      <a:pt x="353" y="186"/>
                    </a:lnTo>
                    <a:lnTo>
                      <a:pt x="358" y="182"/>
                    </a:lnTo>
                    <a:lnTo>
                      <a:pt x="364" y="175"/>
                    </a:lnTo>
                    <a:lnTo>
                      <a:pt x="376" y="171"/>
                    </a:lnTo>
                    <a:lnTo>
                      <a:pt x="378" y="173"/>
                    </a:lnTo>
                    <a:lnTo>
                      <a:pt x="381" y="174"/>
                    </a:lnTo>
                    <a:lnTo>
                      <a:pt x="383" y="173"/>
                    </a:lnTo>
                    <a:lnTo>
                      <a:pt x="388" y="169"/>
                    </a:lnTo>
                    <a:lnTo>
                      <a:pt x="397" y="166"/>
                    </a:lnTo>
                    <a:lnTo>
                      <a:pt x="400" y="166"/>
                    </a:lnTo>
                    <a:lnTo>
                      <a:pt x="406" y="169"/>
                    </a:lnTo>
                    <a:lnTo>
                      <a:pt x="406" y="170"/>
                    </a:lnTo>
                    <a:lnTo>
                      <a:pt x="410" y="178"/>
                    </a:lnTo>
                    <a:lnTo>
                      <a:pt x="415" y="173"/>
                    </a:lnTo>
                    <a:lnTo>
                      <a:pt x="415" y="166"/>
                    </a:lnTo>
                    <a:lnTo>
                      <a:pt x="419" y="161"/>
                    </a:lnTo>
                    <a:lnTo>
                      <a:pt x="423" y="156"/>
                    </a:lnTo>
                    <a:lnTo>
                      <a:pt x="422" y="150"/>
                    </a:lnTo>
                    <a:lnTo>
                      <a:pt x="415" y="144"/>
                    </a:lnTo>
                    <a:lnTo>
                      <a:pt x="406" y="140"/>
                    </a:lnTo>
                    <a:lnTo>
                      <a:pt x="396" y="139"/>
                    </a:lnTo>
                    <a:lnTo>
                      <a:pt x="393" y="139"/>
                    </a:lnTo>
                    <a:lnTo>
                      <a:pt x="392" y="139"/>
                    </a:lnTo>
                    <a:lnTo>
                      <a:pt x="389" y="139"/>
                    </a:lnTo>
                    <a:lnTo>
                      <a:pt x="387" y="139"/>
                    </a:lnTo>
                    <a:lnTo>
                      <a:pt x="384" y="139"/>
                    </a:lnTo>
                    <a:lnTo>
                      <a:pt x="380" y="131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8" name="Freeform 81"/>
              <p:cNvSpPr>
                <a:spLocks/>
              </p:cNvSpPr>
              <p:nvPr/>
            </p:nvSpPr>
            <p:spPr bwMode="auto">
              <a:xfrm>
                <a:off x="2887" y="1168"/>
                <a:ext cx="273" cy="216"/>
              </a:xfrm>
              <a:custGeom>
                <a:avLst/>
                <a:gdLst>
                  <a:gd name="T0" fmla="*/ 13 w 273"/>
                  <a:gd name="T1" fmla="*/ 159 h 216"/>
                  <a:gd name="T2" fmla="*/ 5 w 273"/>
                  <a:gd name="T3" fmla="*/ 163 h 216"/>
                  <a:gd name="T4" fmla="*/ 1 w 273"/>
                  <a:gd name="T5" fmla="*/ 152 h 216"/>
                  <a:gd name="T6" fmla="*/ 18 w 273"/>
                  <a:gd name="T7" fmla="*/ 127 h 216"/>
                  <a:gd name="T8" fmla="*/ 26 w 273"/>
                  <a:gd name="T9" fmla="*/ 136 h 216"/>
                  <a:gd name="T10" fmla="*/ 36 w 273"/>
                  <a:gd name="T11" fmla="*/ 119 h 216"/>
                  <a:gd name="T12" fmla="*/ 35 w 273"/>
                  <a:gd name="T13" fmla="*/ 142 h 216"/>
                  <a:gd name="T14" fmla="*/ 56 w 273"/>
                  <a:gd name="T15" fmla="*/ 136 h 216"/>
                  <a:gd name="T16" fmla="*/ 56 w 273"/>
                  <a:gd name="T17" fmla="*/ 118 h 216"/>
                  <a:gd name="T18" fmla="*/ 65 w 273"/>
                  <a:gd name="T19" fmla="*/ 104 h 216"/>
                  <a:gd name="T20" fmla="*/ 78 w 273"/>
                  <a:gd name="T21" fmla="*/ 106 h 216"/>
                  <a:gd name="T22" fmla="*/ 85 w 273"/>
                  <a:gd name="T23" fmla="*/ 124 h 216"/>
                  <a:gd name="T24" fmla="*/ 79 w 273"/>
                  <a:gd name="T25" fmla="*/ 154 h 216"/>
                  <a:gd name="T26" fmla="*/ 93 w 273"/>
                  <a:gd name="T27" fmla="*/ 183 h 216"/>
                  <a:gd name="T28" fmla="*/ 107 w 273"/>
                  <a:gd name="T29" fmla="*/ 204 h 216"/>
                  <a:gd name="T30" fmla="*/ 121 w 273"/>
                  <a:gd name="T31" fmla="*/ 212 h 216"/>
                  <a:gd name="T32" fmla="*/ 104 w 273"/>
                  <a:gd name="T33" fmla="*/ 195 h 216"/>
                  <a:gd name="T34" fmla="*/ 98 w 273"/>
                  <a:gd name="T35" fmla="*/ 171 h 216"/>
                  <a:gd name="T36" fmla="*/ 103 w 273"/>
                  <a:gd name="T37" fmla="*/ 169 h 216"/>
                  <a:gd name="T38" fmla="*/ 117 w 273"/>
                  <a:gd name="T39" fmla="*/ 183 h 216"/>
                  <a:gd name="T40" fmla="*/ 106 w 273"/>
                  <a:gd name="T41" fmla="*/ 161 h 216"/>
                  <a:gd name="T42" fmla="*/ 124 w 273"/>
                  <a:gd name="T43" fmla="*/ 173 h 216"/>
                  <a:gd name="T44" fmla="*/ 121 w 273"/>
                  <a:gd name="T45" fmla="*/ 159 h 216"/>
                  <a:gd name="T46" fmla="*/ 114 w 273"/>
                  <a:gd name="T47" fmla="*/ 138 h 216"/>
                  <a:gd name="T48" fmla="*/ 132 w 273"/>
                  <a:gd name="T49" fmla="*/ 146 h 216"/>
                  <a:gd name="T50" fmla="*/ 129 w 273"/>
                  <a:gd name="T51" fmla="*/ 138 h 216"/>
                  <a:gd name="T52" fmla="*/ 108 w 273"/>
                  <a:gd name="T53" fmla="*/ 142 h 216"/>
                  <a:gd name="T54" fmla="*/ 103 w 273"/>
                  <a:gd name="T55" fmla="*/ 121 h 216"/>
                  <a:gd name="T56" fmla="*/ 128 w 273"/>
                  <a:gd name="T57" fmla="*/ 120 h 216"/>
                  <a:gd name="T58" fmla="*/ 106 w 273"/>
                  <a:gd name="T59" fmla="*/ 106 h 216"/>
                  <a:gd name="T60" fmla="*/ 103 w 273"/>
                  <a:gd name="T61" fmla="*/ 98 h 216"/>
                  <a:gd name="T62" fmla="*/ 90 w 273"/>
                  <a:gd name="T63" fmla="*/ 93 h 216"/>
                  <a:gd name="T64" fmla="*/ 115 w 273"/>
                  <a:gd name="T65" fmla="*/ 90 h 216"/>
                  <a:gd name="T66" fmla="*/ 142 w 273"/>
                  <a:gd name="T67" fmla="*/ 123 h 216"/>
                  <a:gd name="T68" fmla="*/ 137 w 273"/>
                  <a:gd name="T69" fmla="*/ 110 h 216"/>
                  <a:gd name="T70" fmla="*/ 119 w 273"/>
                  <a:gd name="T71" fmla="*/ 85 h 216"/>
                  <a:gd name="T72" fmla="*/ 98 w 273"/>
                  <a:gd name="T73" fmla="*/ 68 h 216"/>
                  <a:gd name="T74" fmla="*/ 133 w 273"/>
                  <a:gd name="T75" fmla="*/ 53 h 216"/>
                  <a:gd name="T76" fmla="*/ 170 w 273"/>
                  <a:gd name="T77" fmla="*/ 69 h 216"/>
                  <a:gd name="T78" fmla="*/ 182 w 273"/>
                  <a:gd name="T79" fmla="*/ 61 h 216"/>
                  <a:gd name="T80" fmla="*/ 200 w 273"/>
                  <a:gd name="T81" fmla="*/ 102 h 216"/>
                  <a:gd name="T82" fmla="*/ 203 w 273"/>
                  <a:gd name="T83" fmla="*/ 102 h 216"/>
                  <a:gd name="T84" fmla="*/ 192 w 273"/>
                  <a:gd name="T85" fmla="*/ 65 h 216"/>
                  <a:gd name="T86" fmla="*/ 201 w 273"/>
                  <a:gd name="T87" fmla="*/ 52 h 216"/>
                  <a:gd name="T88" fmla="*/ 225 w 273"/>
                  <a:gd name="T89" fmla="*/ 65 h 216"/>
                  <a:gd name="T90" fmla="*/ 206 w 273"/>
                  <a:gd name="T91" fmla="*/ 48 h 216"/>
                  <a:gd name="T92" fmla="*/ 235 w 273"/>
                  <a:gd name="T93" fmla="*/ 47 h 216"/>
                  <a:gd name="T94" fmla="*/ 238 w 273"/>
                  <a:gd name="T95" fmla="*/ 44 h 216"/>
                  <a:gd name="T96" fmla="*/ 216 w 273"/>
                  <a:gd name="T97" fmla="*/ 31 h 216"/>
                  <a:gd name="T98" fmla="*/ 209 w 273"/>
                  <a:gd name="T99" fmla="*/ 22 h 216"/>
                  <a:gd name="T100" fmla="*/ 170 w 273"/>
                  <a:gd name="T101" fmla="*/ 43 h 216"/>
                  <a:gd name="T102" fmla="*/ 161 w 273"/>
                  <a:gd name="T103" fmla="*/ 31 h 216"/>
                  <a:gd name="T104" fmla="*/ 120 w 273"/>
                  <a:gd name="T105" fmla="*/ 46 h 216"/>
                  <a:gd name="T106" fmla="*/ 123 w 273"/>
                  <a:gd name="T107" fmla="*/ 18 h 216"/>
                  <a:gd name="T108" fmla="*/ 128 w 273"/>
                  <a:gd name="T109" fmla="*/ 31 h 216"/>
                  <a:gd name="T110" fmla="*/ 184 w 273"/>
                  <a:gd name="T111" fmla="*/ 15 h 216"/>
                  <a:gd name="T112" fmla="*/ 218 w 273"/>
                  <a:gd name="T113" fmla="*/ 4 h 216"/>
                  <a:gd name="T114" fmla="*/ 264 w 273"/>
                  <a:gd name="T115" fmla="*/ 0 h 2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73" h="216">
                    <a:moveTo>
                      <a:pt x="27" y="144"/>
                    </a:moveTo>
                    <a:lnTo>
                      <a:pt x="22" y="150"/>
                    </a:lnTo>
                    <a:lnTo>
                      <a:pt x="17" y="154"/>
                    </a:lnTo>
                    <a:lnTo>
                      <a:pt x="15" y="154"/>
                    </a:lnTo>
                    <a:lnTo>
                      <a:pt x="13" y="159"/>
                    </a:lnTo>
                    <a:lnTo>
                      <a:pt x="14" y="162"/>
                    </a:lnTo>
                    <a:lnTo>
                      <a:pt x="14" y="163"/>
                    </a:lnTo>
                    <a:lnTo>
                      <a:pt x="14" y="166"/>
                    </a:lnTo>
                    <a:lnTo>
                      <a:pt x="9" y="163"/>
                    </a:lnTo>
                    <a:lnTo>
                      <a:pt x="5" y="163"/>
                    </a:lnTo>
                    <a:lnTo>
                      <a:pt x="4" y="163"/>
                    </a:lnTo>
                    <a:lnTo>
                      <a:pt x="2" y="161"/>
                    </a:lnTo>
                    <a:lnTo>
                      <a:pt x="1" y="157"/>
                    </a:lnTo>
                    <a:lnTo>
                      <a:pt x="0" y="154"/>
                    </a:lnTo>
                    <a:lnTo>
                      <a:pt x="1" y="152"/>
                    </a:lnTo>
                    <a:lnTo>
                      <a:pt x="5" y="148"/>
                    </a:lnTo>
                    <a:lnTo>
                      <a:pt x="7" y="140"/>
                    </a:lnTo>
                    <a:lnTo>
                      <a:pt x="11" y="133"/>
                    </a:lnTo>
                    <a:lnTo>
                      <a:pt x="14" y="128"/>
                    </a:lnTo>
                    <a:lnTo>
                      <a:pt x="18" y="127"/>
                    </a:lnTo>
                    <a:lnTo>
                      <a:pt x="19" y="131"/>
                    </a:lnTo>
                    <a:lnTo>
                      <a:pt x="21" y="135"/>
                    </a:lnTo>
                    <a:lnTo>
                      <a:pt x="22" y="136"/>
                    </a:lnTo>
                    <a:lnTo>
                      <a:pt x="23" y="136"/>
                    </a:lnTo>
                    <a:lnTo>
                      <a:pt x="26" y="136"/>
                    </a:lnTo>
                    <a:lnTo>
                      <a:pt x="30" y="129"/>
                    </a:lnTo>
                    <a:lnTo>
                      <a:pt x="31" y="127"/>
                    </a:lnTo>
                    <a:lnTo>
                      <a:pt x="32" y="124"/>
                    </a:lnTo>
                    <a:lnTo>
                      <a:pt x="31" y="118"/>
                    </a:lnTo>
                    <a:lnTo>
                      <a:pt x="36" y="119"/>
                    </a:lnTo>
                    <a:lnTo>
                      <a:pt x="42" y="123"/>
                    </a:lnTo>
                    <a:lnTo>
                      <a:pt x="42" y="124"/>
                    </a:lnTo>
                    <a:lnTo>
                      <a:pt x="42" y="132"/>
                    </a:lnTo>
                    <a:lnTo>
                      <a:pt x="36" y="137"/>
                    </a:lnTo>
                    <a:lnTo>
                      <a:pt x="35" y="142"/>
                    </a:lnTo>
                    <a:lnTo>
                      <a:pt x="42" y="144"/>
                    </a:lnTo>
                    <a:lnTo>
                      <a:pt x="44" y="142"/>
                    </a:lnTo>
                    <a:lnTo>
                      <a:pt x="45" y="142"/>
                    </a:lnTo>
                    <a:lnTo>
                      <a:pt x="49" y="140"/>
                    </a:lnTo>
                    <a:lnTo>
                      <a:pt x="56" y="136"/>
                    </a:lnTo>
                    <a:lnTo>
                      <a:pt x="59" y="135"/>
                    </a:lnTo>
                    <a:lnTo>
                      <a:pt x="60" y="132"/>
                    </a:lnTo>
                    <a:lnTo>
                      <a:pt x="62" y="128"/>
                    </a:lnTo>
                    <a:lnTo>
                      <a:pt x="61" y="123"/>
                    </a:lnTo>
                    <a:lnTo>
                      <a:pt x="56" y="118"/>
                    </a:lnTo>
                    <a:lnTo>
                      <a:pt x="56" y="116"/>
                    </a:lnTo>
                    <a:lnTo>
                      <a:pt x="59" y="114"/>
                    </a:lnTo>
                    <a:lnTo>
                      <a:pt x="65" y="114"/>
                    </a:lnTo>
                    <a:lnTo>
                      <a:pt x="65" y="108"/>
                    </a:lnTo>
                    <a:lnTo>
                      <a:pt x="65" y="104"/>
                    </a:lnTo>
                    <a:lnTo>
                      <a:pt x="65" y="97"/>
                    </a:lnTo>
                    <a:lnTo>
                      <a:pt x="68" y="98"/>
                    </a:lnTo>
                    <a:lnTo>
                      <a:pt x="74" y="99"/>
                    </a:lnTo>
                    <a:lnTo>
                      <a:pt x="74" y="101"/>
                    </a:lnTo>
                    <a:lnTo>
                      <a:pt x="78" y="106"/>
                    </a:lnTo>
                    <a:lnTo>
                      <a:pt x="78" y="107"/>
                    </a:lnTo>
                    <a:lnTo>
                      <a:pt x="77" y="114"/>
                    </a:lnTo>
                    <a:lnTo>
                      <a:pt x="76" y="120"/>
                    </a:lnTo>
                    <a:lnTo>
                      <a:pt x="82" y="115"/>
                    </a:lnTo>
                    <a:lnTo>
                      <a:pt x="85" y="124"/>
                    </a:lnTo>
                    <a:lnTo>
                      <a:pt x="82" y="135"/>
                    </a:lnTo>
                    <a:lnTo>
                      <a:pt x="81" y="141"/>
                    </a:lnTo>
                    <a:lnTo>
                      <a:pt x="79" y="145"/>
                    </a:lnTo>
                    <a:lnTo>
                      <a:pt x="78" y="149"/>
                    </a:lnTo>
                    <a:lnTo>
                      <a:pt x="79" y="154"/>
                    </a:lnTo>
                    <a:lnTo>
                      <a:pt x="83" y="157"/>
                    </a:lnTo>
                    <a:lnTo>
                      <a:pt x="86" y="162"/>
                    </a:lnTo>
                    <a:lnTo>
                      <a:pt x="89" y="163"/>
                    </a:lnTo>
                    <a:lnTo>
                      <a:pt x="93" y="174"/>
                    </a:lnTo>
                    <a:lnTo>
                      <a:pt x="93" y="183"/>
                    </a:lnTo>
                    <a:lnTo>
                      <a:pt x="91" y="191"/>
                    </a:lnTo>
                    <a:lnTo>
                      <a:pt x="95" y="193"/>
                    </a:lnTo>
                    <a:lnTo>
                      <a:pt x="97" y="195"/>
                    </a:lnTo>
                    <a:lnTo>
                      <a:pt x="100" y="197"/>
                    </a:lnTo>
                    <a:lnTo>
                      <a:pt x="107" y="204"/>
                    </a:lnTo>
                    <a:lnTo>
                      <a:pt x="114" y="210"/>
                    </a:lnTo>
                    <a:lnTo>
                      <a:pt x="119" y="216"/>
                    </a:lnTo>
                    <a:lnTo>
                      <a:pt x="123" y="216"/>
                    </a:lnTo>
                    <a:lnTo>
                      <a:pt x="123" y="214"/>
                    </a:lnTo>
                    <a:lnTo>
                      <a:pt x="121" y="212"/>
                    </a:lnTo>
                    <a:lnTo>
                      <a:pt x="120" y="207"/>
                    </a:lnTo>
                    <a:lnTo>
                      <a:pt x="119" y="205"/>
                    </a:lnTo>
                    <a:lnTo>
                      <a:pt x="117" y="203"/>
                    </a:lnTo>
                    <a:lnTo>
                      <a:pt x="112" y="199"/>
                    </a:lnTo>
                    <a:lnTo>
                      <a:pt x="104" y="195"/>
                    </a:lnTo>
                    <a:lnTo>
                      <a:pt x="98" y="191"/>
                    </a:lnTo>
                    <a:lnTo>
                      <a:pt x="99" y="184"/>
                    </a:lnTo>
                    <a:lnTo>
                      <a:pt x="99" y="183"/>
                    </a:lnTo>
                    <a:lnTo>
                      <a:pt x="99" y="178"/>
                    </a:lnTo>
                    <a:lnTo>
                      <a:pt x="98" y="171"/>
                    </a:lnTo>
                    <a:lnTo>
                      <a:pt x="97" y="166"/>
                    </a:lnTo>
                    <a:lnTo>
                      <a:pt x="93" y="161"/>
                    </a:lnTo>
                    <a:lnTo>
                      <a:pt x="95" y="157"/>
                    </a:lnTo>
                    <a:lnTo>
                      <a:pt x="100" y="163"/>
                    </a:lnTo>
                    <a:lnTo>
                      <a:pt x="103" y="169"/>
                    </a:lnTo>
                    <a:lnTo>
                      <a:pt x="106" y="174"/>
                    </a:lnTo>
                    <a:lnTo>
                      <a:pt x="112" y="182"/>
                    </a:lnTo>
                    <a:lnTo>
                      <a:pt x="115" y="186"/>
                    </a:lnTo>
                    <a:lnTo>
                      <a:pt x="116" y="186"/>
                    </a:lnTo>
                    <a:lnTo>
                      <a:pt x="117" y="183"/>
                    </a:lnTo>
                    <a:lnTo>
                      <a:pt x="117" y="179"/>
                    </a:lnTo>
                    <a:lnTo>
                      <a:pt x="114" y="174"/>
                    </a:lnTo>
                    <a:lnTo>
                      <a:pt x="112" y="171"/>
                    </a:lnTo>
                    <a:lnTo>
                      <a:pt x="108" y="166"/>
                    </a:lnTo>
                    <a:lnTo>
                      <a:pt x="106" y="161"/>
                    </a:lnTo>
                    <a:lnTo>
                      <a:pt x="110" y="159"/>
                    </a:lnTo>
                    <a:lnTo>
                      <a:pt x="115" y="165"/>
                    </a:lnTo>
                    <a:lnTo>
                      <a:pt x="119" y="171"/>
                    </a:lnTo>
                    <a:lnTo>
                      <a:pt x="121" y="174"/>
                    </a:lnTo>
                    <a:lnTo>
                      <a:pt x="124" y="173"/>
                    </a:lnTo>
                    <a:lnTo>
                      <a:pt x="124" y="169"/>
                    </a:lnTo>
                    <a:lnTo>
                      <a:pt x="123" y="167"/>
                    </a:lnTo>
                    <a:lnTo>
                      <a:pt x="120" y="166"/>
                    </a:lnTo>
                    <a:lnTo>
                      <a:pt x="119" y="163"/>
                    </a:lnTo>
                    <a:lnTo>
                      <a:pt x="121" y="159"/>
                    </a:lnTo>
                    <a:lnTo>
                      <a:pt x="121" y="158"/>
                    </a:lnTo>
                    <a:lnTo>
                      <a:pt x="115" y="154"/>
                    </a:lnTo>
                    <a:lnTo>
                      <a:pt x="110" y="152"/>
                    </a:lnTo>
                    <a:lnTo>
                      <a:pt x="110" y="148"/>
                    </a:lnTo>
                    <a:lnTo>
                      <a:pt x="114" y="138"/>
                    </a:lnTo>
                    <a:lnTo>
                      <a:pt x="117" y="133"/>
                    </a:lnTo>
                    <a:lnTo>
                      <a:pt x="119" y="136"/>
                    </a:lnTo>
                    <a:lnTo>
                      <a:pt x="120" y="141"/>
                    </a:lnTo>
                    <a:lnTo>
                      <a:pt x="125" y="145"/>
                    </a:lnTo>
                    <a:lnTo>
                      <a:pt x="132" y="146"/>
                    </a:lnTo>
                    <a:lnTo>
                      <a:pt x="134" y="148"/>
                    </a:lnTo>
                    <a:lnTo>
                      <a:pt x="140" y="146"/>
                    </a:lnTo>
                    <a:lnTo>
                      <a:pt x="144" y="141"/>
                    </a:lnTo>
                    <a:lnTo>
                      <a:pt x="137" y="140"/>
                    </a:lnTo>
                    <a:lnTo>
                      <a:pt x="129" y="138"/>
                    </a:lnTo>
                    <a:lnTo>
                      <a:pt x="124" y="136"/>
                    </a:lnTo>
                    <a:lnTo>
                      <a:pt x="121" y="133"/>
                    </a:lnTo>
                    <a:lnTo>
                      <a:pt x="120" y="128"/>
                    </a:lnTo>
                    <a:lnTo>
                      <a:pt x="114" y="131"/>
                    </a:lnTo>
                    <a:lnTo>
                      <a:pt x="108" y="142"/>
                    </a:lnTo>
                    <a:lnTo>
                      <a:pt x="106" y="142"/>
                    </a:lnTo>
                    <a:lnTo>
                      <a:pt x="100" y="135"/>
                    </a:lnTo>
                    <a:lnTo>
                      <a:pt x="98" y="132"/>
                    </a:lnTo>
                    <a:lnTo>
                      <a:pt x="95" y="127"/>
                    </a:lnTo>
                    <a:lnTo>
                      <a:pt x="103" y="121"/>
                    </a:lnTo>
                    <a:lnTo>
                      <a:pt x="111" y="123"/>
                    </a:lnTo>
                    <a:lnTo>
                      <a:pt x="116" y="121"/>
                    </a:lnTo>
                    <a:lnTo>
                      <a:pt x="114" y="115"/>
                    </a:lnTo>
                    <a:lnTo>
                      <a:pt x="121" y="119"/>
                    </a:lnTo>
                    <a:lnTo>
                      <a:pt x="128" y="120"/>
                    </a:lnTo>
                    <a:lnTo>
                      <a:pt x="125" y="116"/>
                    </a:lnTo>
                    <a:lnTo>
                      <a:pt x="123" y="112"/>
                    </a:lnTo>
                    <a:lnTo>
                      <a:pt x="120" y="111"/>
                    </a:lnTo>
                    <a:lnTo>
                      <a:pt x="116" y="103"/>
                    </a:lnTo>
                    <a:lnTo>
                      <a:pt x="106" y="106"/>
                    </a:lnTo>
                    <a:lnTo>
                      <a:pt x="95" y="110"/>
                    </a:lnTo>
                    <a:lnTo>
                      <a:pt x="89" y="106"/>
                    </a:lnTo>
                    <a:lnTo>
                      <a:pt x="93" y="103"/>
                    </a:lnTo>
                    <a:lnTo>
                      <a:pt x="95" y="101"/>
                    </a:lnTo>
                    <a:lnTo>
                      <a:pt x="103" y="98"/>
                    </a:lnTo>
                    <a:lnTo>
                      <a:pt x="106" y="98"/>
                    </a:lnTo>
                    <a:lnTo>
                      <a:pt x="104" y="94"/>
                    </a:lnTo>
                    <a:lnTo>
                      <a:pt x="103" y="94"/>
                    </a:lnTo>
                    <a:lnTo>
                      <a:pt x="97" y="93"/>
                    </a:lnTo>
                    <a:lnTo>
                      <a:pt x="90" y="93"/>
                    </a:lnTo>
                    <a:lnTo>
                      <a:pt x="85" y="90"/>
                    </a:lnTo>
                    <a:lnTo>
                      <a:pt x="86" y="81"/>
                    </a:lnTo>
                    <a:lnTo>
                      <a:pt x="94" y="78"/>
                    </a:lnTo>
                    <a:lnTo>
                      <a:pt x="103" y="84"/>
                    </a:lnTo>
                    <a:lnTo>
                      <a:pt x="115" y="90"/>
                    </a:lnTo>
                    <a:lnTo>
                      <a:pt x="121" y="98"/>
                    </a:lnTo>
                    <a:lnTo>
                      <a:pt x="127" y="103"/>
                    </a:lnTo>
                    <a:lnTo>
                      <a:pt x="128" y="110"/>
                    </a:lnTo>
                    <a:lnTo>
                      <a:pt x="136" y="116"/>
                    </a:lnTo>
                    <a:lnTo>
                      <a:pt x="142" y="123"/>
                    </a:lnTo>
                    <a:lnTo>
                      <a:pt x="150" y="127"/>
                    </a:lnTo>
                    <a:lnTo>
                      <a:pt x="153" y="124"/>
                    </a:lnTo>
                    <a:lnTo>
                      <a:pt x="148" y="118"/>
                    </a:lnTo>
                    <a:lnTo>
                      <a:pt x="141" y="112"/>
                    </a:lnTo>
                    <a:lnTo>
                      <a:pt x="137" y="110"/>
                    </a:lnTo>
                    <a:lnTo>
                      <a:pt x="134" y="104"/>
                    </a:lnTo>
                    <a:lnTo>
                      <a:pt x="134" y="97"/>
                    </a:lnTo>
                    <a:lnTo>
                      <a:pt x="133" y="89"/>
                    </a:lnTo>
                    <a:lnTo>
                      <a:pt x="124" y="86"/>
                    </a:lnTo>
                    <a:lnTo>
                      <a:pt x="119" y="85"/>
                    </a:lnTo>
                    <a:lnTo>
                      <a:pt x="114" y="82"/>
                    </a:lnTo>
                    <a:lnTo>
                      <a:pt x="103" y="78"/>
                    </a:lnTo>
                    <a:lnTo>
                      <a:pt x="98" y="73"/>
                    </a:lnTo>
                    <a:lnTo>
                      <a:pt x="98" y="72"/>
                    </a:lnTo>
                    <a:lnTo>
                      <a:pt x="98" y="68"/>
                    </a:lnTo>
                    <a:lnTo>
                      <a:pt x="107" y="65"/>
                    </a:lnTo>
                    <a:lnTo>
                      <a:pt x="108" y="65"/>
                    </a:lnTo>
                    <a:lnTo>
                      <a:pt x="115" y="61"/>
                    </a:lnTo>
                    <a:lnTo>
                      <a:pt x="123" y="56"/>
                    </a:lnTo>
                    <a:lnTo>
                      <a:pt x="133" y="53"/>
                    </a:lnTo>
                    <a:lnTo>
                      <a:pt x="145" y="55"/>
                    </a:lnTo>
                    <a:lnTo>
                      <a:pt x="154" y="60"/>
                    </a:lnTo>
                    <a:lnTo>
                      <a:pt x="154" y="70"/>
                    </a:lnTo>
                    <a:lnTo>
                      <a:pt x="157" y="72"/>
                    </a:lnTo>
                    <a:lnTo>
                      <a:pt x="170" y="69"/>
                    </a:lnTo>
                    <a:lnTo>
                      <a:pt x="171" y="64"/>
                    </a:lnTo>
                    <a:lnTo>
                      <a:pt x="172" y="61"/>
                    </a:lnTo>
                    <a:lnTo>
                      <a:pt x="174" y="61"/>
                    </a:lnTo>
                    <a:lnTo>
                      <a:pt x="178" y="61"/>
                    </a:lnTo>
                    <a:lnTo>
                      <a:pt x="182" y="61"/>
                    </a:lnTo>
                    <a:lnTo>
                      <a:pt x="183" y="61"/>
                    </a:lnTo>
                    <a:lnTo>
                      <a:pt x="188" y="70"/>
                    </a:lnTo>
                    <a:lnTo>
                      <a:pt x="193" y="85"/>
                    </a:lnTo>
                    <a:lnTo>
                      <a:pt x="199" y="91"/>
                    </a:lnTo>
                    <a:lnTo>
                      <a:pt x="200" y="102"/>
                    </a:lnTo>
                    <a:lnTo>
                      <a:pt x="201" y="112"/>
                    </a:lnTo>
                    <a:lnTo>
                      <a:pt x="205" y="110"/>
                    </a:lnTo>
                    <a:lnTo>
                      <a:pt x="206" y="110"/>
                    </a:lnTo>
                    <a:lnTo>
                      <a:pt x="205" y="107"/>
                    </a:lnTo>
                    <a:lnTo>
                      <a:pt x="203" y="102"/>
                    </a:lnTo>
                    <a:lnTo>
                      <a:pt x="204" y="93"/>
                    </a:lnTo>
                    <a:lnTo>
                      <a:pt x="208" y="95"/>
                    </a:lnTo>
                    <a:lnTo>
                      <a:pt x="204" y="84"/>
                    </a:lnTo>
                    <a:lnTo>
                      <a:pt x="196" y="76"/>
                    </a:lnTo>
                    <a:lnTo>
                      <a:pt x="192" y="65"/>
                    </a:lnTo>
                    <a:lnTo>
                      <a:pt x="191" y="63"/>
                    </a:lnTo>
                    <a:lnTo>
                      <a:pt x="192" y="57"/>
                    </a:lnTo>
                    <a:lnTo>
                      <a:pt x="192" y="56"/>
                    </a:lnTo>
                    <a:lnTo>
                      <a:pt x="197" y="49"/>
                    </a:lnTo>
                    <a:lnTo>
                      <a:pt x="201" y="52"/>
                    </a:lnTo>
                    <a:lnTo>
                      <a:pt x="203" y="52"/>
                    </a:lnTo>
                    <a:lnTo>
                      <a:pt x="204" y="56"/>
                    </a:lnTo>
                    <a:lnTo>
                      <a:pt x="210" y="60"/>
                    </a:lnTo>
                    <a:lnTo>
                      <a:pt x="216" y="64"/>
                    </a:lnTo>
                    <a:lnTo>
                      <a:pt x="225" y="65"/>
                    </a:lnTo>
                    <a:lnTo>
                      <a:pt x="226" y="61"/>
                    </a:lnTo>
                    <a:lnTo>
                      <a:pt x="218" y="57"/>
                    </a:lnTo>
                    <a:lnTo>
                      <a:pt x="210" y="52"/>
                    </a:lnTo>
                    <a:lnTo>
                      <a:pt x="208" y="49"/>
                    </a:lnTo>
                    <a:lnTo>
                      <a:pt x="206" y="48"/>
                    </a:lnTo>
                    <a:lnTo>
                      <a:pt x="208" y="44"/>
                    </a:lnTo>
                    <a:lnTo>
                      <a:pt x="210" y="44"/>
                    </a:lnTo>
                    <a:lnTo>
                      <a:pt x="223" y="43"/>
                    </a:lnTo>
                    <a:lnTo>
                      <a:pt x="231" y="44"/>
                    </a:lnTo>
                    <a:lnTo>
                      <a:pt x="235" y="47"/>
                    </a:lnTo>
                    <a:lnTo>
                      <a:pt x="237" y="47"/>
                    </a:lnTo>
                    <a:lnTo>
                      <a:pt x="243" y="52"/>
                    </a:lnTo>
                    <a:lnTo>
                      <a:pt x="248" y="52"/>
                    </a:lnTo>
                    <a:lnTo>
                      <a:pt x="244" y="48"/>
                    </a:lnTo>
                    <a:lnTo>
                      <a:pt x="238" y="44"/>
                    </a:lnTo>
                    <a:lnTo>
                      <a:pt x="235" y="42"/>
                    </a:lnTo>
                    <a:lnTo>
                      <a:pt x="233" y="39"/>
                    </a:lnTo>
                    <a:lnTo>
                      <a:pt x="222" y="35"/>
                    </a:lnTo>
                    <a:lnTo>
                      <a:pt x="213" y="38"/>
                    </a:lnTo>
                    <a:lnTo>
                      <a:pt x="216" y="31"/>
                    </a:lnTo>
                    <a:lnTo>
                      <a:pt x="217" y="29"/>
                    </a:lnTo>
                    <a:lnTo>
                      <a:pt x="221" y="18"/>
                    </a:lnTo>
                    <a:lnTo>
                      <a:pt x="216" y="17"/>
                    </a:lnTo>
                    <a:lnTo>
                      <a:pt x="210" y="22"/>
                    </a:lnTo>
                    <a:lnTo>
                      <a:pt x="209" y="22"/>
                    </a:lnTo>
                    <a:lnTo>
                      <a:pt x="200" y="31"/>
                    </a:lnTo>
                    <a:lnTo>
                      <a:pt x="197" y="35"/>
                    </a:lnTo>
                    <a:lnTo>
                      <a:pt x="195" y="38"/>
                    </a:lnTo>
                    <a:lnTo>
                      <a:pt x="186" y="42"/>
                    </a:lnTo>
                    <a:lnTo>
                      <a:pt x="170" y="43"/>
                    </a:lnTo>
                    <a:lnTo>
                      <a:pt x="176" y="32"/>
                    </a:lnTo>
                    <a:lnTo>
                      <a:pt x="175" y="31"/>
                    </a:lnTo>
                    <a:lnTo>
                      <a:pt x="171" y="29"/>
                    </a:lnTo>
                    <a:lnTo>
                      <a:pt x="163" y="26"/>
                    </a:lnTo>
                    <a:lnTo>
                      <a:pt x="161" y="31"/>
                    </a:lnTo>
                    <a:lnTo>
                      <a:pt x="154" y="40"/>
                    </a:lnTo>
                    <a:lnTo>
                      <a:pt x="133" y="44"/>
                    </a:lnTo>
                    <a:lnTo>
                      <a:pt x="125" y="46"/>
                    </a:lnTo>
                    <a:lnTo>
                      <a:pt x="123" y="46"/>
                    </a:lnTo>
                    <a:lnTo>
                      <a:pt x="120" y="46"/>
                    </a:lnTo>
                    <a:lnTo>
                      <a:pt x="120" y="36"/>
                    </a:lnTo>
                    <a:lnTo>
                      <a:pt x="116" y="31"/>
                    </a:lnTo>
                    <a:lnTo>
                      <a:pt x="115" y="30"/>
                    </a:lnTo>
                    <a:lnTo>
                      <a:pt x="115" y="23"/>
                    </a:lnTo>
                    <a:lnTo>
                      <a:pt x="123" y="18"/>
                    </a:lnTo>
                    <a:lnTo>
                      <a:pt x="127" y="22"/>
                    </a:lnTo>
                    <a:lnTo>
                      <a:pt x="123" y="27"/>
                    </a:lnTo>
                    <a:lnTo>
                      <a:pt x="125" y="31"/>
                    </a:lnTo>
                    <a:lnTo>
                      <a:pt x="125" y="32"/>
                    </a:lnTo>
                    <a:lnTo>
                      <a:pt x="128" y="31"/>
                    </a:lnTo>
                    <a:lnTo>
                      <a:pt x="137" y="30"/>
                    </a:lnTo>
                    <a:lnTo>
                      <a:pt x="138" y="30"/>
                    </a:lnTo>
                    <a:lnTo>
                      <a:pt x="148" y="21"/>
                    </a:lnTo>
                    <a:lnTo>
                      <a:pt x="153" y="13"/>
                    </a:lnTo>
                    <a:lnTo>
                      <a:pt x="184" y="15"/>
                    </a:lnTo>
                    <a:lnTo>
                      <a:pt x="187" y="15"/>
                    </a:lnTo>
                    <a:lnTo>
                      <a:pt x="199" y="14"/>
                    </a:lnTo>
                    <a:lnTo>
                      <a:pt x="208" y="9"/>
                    </a:lnTo>
                    <a:lnTo>
                      <a:pt x="210" y="9"/>
                    </a:lnTo>
                    <a:lnTo>
                      <a:pt x="218" y="4"/>
                    </a:lnTo>
                    <a:lnTo>
                      <a:pt x="221" y="4"/>
                    </a:lnTo>
                    <a:lnTo>
                      <a:pt x="225" y="4"/>
                    </a:lnTo>
                    <a:lnTo>
                      <a:pt x="231" y="4"/>
                    </a:lnTo>
                    <a:lnTo>
                      <a:pt x="243" y="2"/>
                    </a:lnTo>
                    <a:lnTo>
                      <a:pt x="264" y="0"/>
                    </a:lnTo>
                    <a:lnTo>
                      <a:pt x="271" y="9"/>
                    </a:lnTo>
                    <a:lnTo>
                      <a:pt x="273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09" name="Freeform 82"/>
              <p:cNvSpPr>
                <a:spLocks/>
              </p:cNvSpPr>
              <p:nvPr/>
            </p:nvSpPr>
            <p:spPr bwMode="auto">
              <a:xfrm>
                <a:off x="2858" y="1079"/>
                <a:ext cx="141" cy="174"/>
              </a:xfrm>
              <a:custGeom>
                <a:avLst/>
                <a:gdLst>
                  <a:gd name="T0" fmla="*/ 77 w 141"/>
                  <a:gd name="T1" fmla="*/ 2 h 174"/>
                  <a:gd name="T2" fmla="*/ 93 w 141"/>
                  <a:gd name="T3" fmla="*/ 19 h 174"/>
                  <a:gd name="T4" fmla="*/ 77 w 141"/>
                  <a:gd name="T5" fmla="*/ 60 h 174"/>
                  <a:gd name="T6" fmla="*/ 89 w 141"/>
                  <a:gd name="T7" fmla="*/ 52 h 174"/>
                  <a:gd name="T8" fmla="*/ 93 w 141"/>
                  <a:gd name="T9" fmla="*/ 46 h 174"/>
                  <a:gd name="T10" fmla="*/ 86 w 141"/>
                  <a:gd name="T11" fmla="*/ 63 h 174"/>
                  <a:gd name="T12" fmla="*/ 77 w 141"/>
                  <a:gd name="T13" fmla="*/ 68 h 174"/>
                  <a:gd name="T14" fmla="*/ 77 w 141"/>
                  <a:gd name="T15" fmla="*/ 81 h 174"/>
                  <a:gd name="T16" fmla="*/ 64 w 141"/>
                  <a:gd name="T17" fmla="*/ 89 h 174"/>
                  <a:gd name="T18" fmla="*/ 67 w 141"/>
                  <a:gd name="T19" fmla="*/ 98 h 174"/>
                  <a:gd name="T20" fmla="*/ 61 w 141"/>
                  <a:gd name="T21" fmla="*/ 112 h 174"/>
                  <a:gd name="T22" fmla="*/ 65 w 141"/>
                  <a:gd name="T23" fmla="*/ 124 h 174"/>
                  <a:gd name="T24" fmla="*/ 64 w 141"/>
                  <a:gd name="T25" fmla="*/ 138 h 174"/>
                  <a:gd name="T26" fmla="*/ 77 w 141"/>
                  <a:gd name="T27" fmla="*/ 120 h 174"/>
                  <a:gd name="T28" fmla="*/ 88 w 141"/>
                  <a:gd name="T29" fmla="*/ 115 h 174"/>
                  <a:gd name="T30" fmla="*/ 101 w 141"/>
                  <a:gd name="T31" fmla="*/ 103 h 174"/>
                  <a:gd name="T32" fmla="*/ 127 w 141"/>
                  <a:gd name="T33" fmla="*/ 94 h 174"/>
                  <a:gd name="T34" fmla="*/ 141 w 141"/>
                  <a:gd name="T35" fmla="*/ 104 h 174"/>
                  <a:gd name="T36" fmla="*/ 111 w 141"/>
                  <a:gd name="T37" fmla="*/ 114 h 174"/>
                  <a:gd name="T38" fmla="*/ 106 w 141"/>
                  <a:gd name="T39" fmla="*/ 131 h 174"/>
                  <a:gd name="T40" fmla="*/ 98 w 141"/>
                  <a:gd name="T41" fmla="*/ 145 h 174"/>
                  <a:gd name="T42" fmla="*/ 88 w 141"/>
                  <a:gd name="T43" fmla="*/ 138 h 174"/>
                  <a:gd name="T44" fmla="*/ 81 w 141"/>
                  <a:gd name="T45" fmla="*/ 128 h 174"/>
                  <a:gd name="T46" fmla="*/ 73 w 141"/>
                  <a:gd name="T47" fmla="*/ 148 h 174"/>
                  <a:gd name="T48" fmla="*/ 60 w 141"/>
                  <a:gd name="T49" fmla="*/ 173 h 174"/>
                  <a:gd name="T50" fmla="*/ 51 w 141"/>
                  <a:gd name="T51" fmla="*/ 167 h 174"/>
                  <a:gd name="T52" fmla="*/ 43 w 141"/>
                  <a:gd name="T53" fmla="*/ 149 h 174"/>
                  <a:gd name="T54" fmla="*/ 59 w 141"/>
                  <a:gd name="T55" fmla="*/ 125 h 174"/>
                  <a:gd name="T56" fmla="*/ 51 w 141"/>
                  <a:gd name="T57" fmla="*/ 127 h 174"/>
                  <a:gd name="T58" fmla="*/ 42 w 141"/>
                  <a:gd name="T59" fmla="*/ 137 h 174"/>
                  <a:gd name="T60" fmla="*/ 14 w 141"/>
                  <a:gd name="T61" fmla="*/ 173 h 174"/>
                  <a:gd name="T62" fmla="*/ 4 w 141"/>
                  <a:gd name="T63" fmla="*/ 166 h 174"/>
                  <a:gd name="T64" fmla="*/ 19 w 141"/>
                  <a:gd name="T65" fmla="*/ 123 h 174"/>
                  <a:gd name="T66" fmla="*/ 35 w 141"/>
                  <a:gd name="T67" fmla="*/ 123 h 174"/>
                  <a:gd name="T68" fmla="*/ 21 w 141"/>
                  <a:gd name="T69" fmla="*/ 114 h 174"/>
                  <a:gd name="T70" fmla="*/ 44 w 141"/>
                  <a:gd name="T71" fmla="*/ 91 h 174"/>
                  <a:gd name="T72" fmla="*/ 56 w 141"/>
                  <a:gd name="T73" fmla="*/ 95 h 174"/>
                  <a:gd name="T74" fmla="*/ 55 w 141"/>
                  <a:gd name="T75" fmla="*/ 86 h 174"/>
                  <a:gd name="T76" fmla="*/ 46 w 141"/>
                  <a:gd name="T77" fmla="*/ 70 h 174"/>
                  <a:gd name="T78" fmla="*/ 52 w 141"/>
                  <a:gd name="T79" fmla="*/ 66 h 174"/>
                  <a:gd name="T80" fmla="*/ 63 w 141"/>
                  <a:gd name="T81" fmla="*/ 74 h 174"/>
                  <a:gd name="T82" fmla="*/ 63 w 141"/>
                  <a:gd name="T83" fmla="*/ 57 h 174"/>
                  <a:gd name="T84" fmla="*/ 43 w 141"/>
                  <a:gd name="T85" fmla="*/ 53 h 174"/>
                  <a:gd name="T86" fmla="*/ 54 w 141"/>
                  <a:gd name="T87" fmla="*/ 42 h 174"/>
                  <a:gd name="T88" fmla="*/ 60 w 141"/>
                  <a:gd name="T89" fmla="*/ 35 h 174"/>
                  <a:gd name="T90" fmla="*/ 61 w 141"/>
                  <a:gd name="T91" fmla="*/ 8 h 174"/>
                  <a:gd name="T92" fmla="*/ 69 w 141"/>
                  <a:gd name="T93" fmla="*/ 0 h 17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1" h="174">
                    <a:moveTo>
                      <a:pt x="69" y="0"/>
                    </a:moveTo>
                    <a:lnTo>
                      <a:pt x="73" y="4"/>
                    </a:lnTo>
                    <a:lnTo>
                      <a:pt x="77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93" y="19"/>
                    </a:lnTo>
                    <a:lnTo>
                      <a:pt x="85" y="48"/>
                    </a:lnTo>
                    <a:lnTo>
                      <a:pt x="80" y="56"/>
                    </a:lnTo>
                    <a:lnTo>
                      <a:pt x="77" y="60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9" y="52"/>
                    </a:lnTo>
                    <a:lnTo>
                      <a:pt x="90" y="51"/>
                    </a:lnTo>
                    <a:lnTo>
                      <a:pt x="91" y="48"/>
                    </a:lnTo>
                    <a:lnTo>
                      <a:pt x="93" y="46"/>
                    </a:lnTo>
                    <a:lnTo>
                      <a:pt x="97" y="46"/>
                    </a:lnTo>
                    <a:lnTo>
                      <a:pt x="97" y="57"/>
                    </a:lnTo>
                    <a:lnTo>
                      <a:pt x="86" y="63"/>
                    </a:lnTo>
                    <a:lnTo>
                      <a:pt x="86" y="68"/>
                    </a:lnTo>
                    <a:lnTo>
                      <a:pt x="80" y="68"/>
                    </a:lnTo>
                    <a:lnTo>
                      <a:pt x="77" y="68"/>
                    </a:lnTo>
                    <a:lnTo>
                      <a:pt x="78" y="77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6" y="83"/>
                    </a:lnTo>
                    <a:lnTo>
                      <a:pt x="74" y="85"/>
                    </a:lnTo>
                    <a:lnTo>
                      <a:pt x="64" y="89"/>
                    </a:lnTo>
                    <a:lnTo>
                      <a:pt x="64" y="90"/>
                    </a:lnTo>
                    <a:lnTo>
                      <a:pt x="64" y="91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59" y="106"/>
                    </a:lnTo>
                    <a:lnTo>
                      <a:pt x="61" y="112"/>
                    </a:lnTo>
                    <a:lnTo>
                      <a:pt x="61" y="114"/>
                    </a:lnTo>
                    <a:lnTo>
                      <a:pt x="64" y="120"/>
                    </a:lnTo>
                    <a:lnTo>
                      <a:pt x="65" y="124"/>
                    </a:lnTo>
                    <a:lnTo>
                      <a:pt x="67" y="128"/>
                    </a:lnTo>
                    <a:lnTo>
                      <a:pt x="61" y="136"/>
                    </a:lnTo>
                    <a:lnTo>
                      <a:pt x="64" y="138"/>
                    </a:lnTo>
                    <a:lnTo>
                      <a:pt x="71" y="129"/>
                    </a:lnTo>
                    <a:lnTo>
                      <a:pt x="72" y="127"/>
                    </a:lnTo>
                    <a:lnTo>
                      <a:pt x="77" y="120"/>
                    </a:lnTo>
                    <a:lnTo>
                      <a:pt x="80" y="116"/>
                    </a:lnTo>
                    <a:lnTo>
                      <a:pt x="81" y="115"/>
                    </a:lnTo>
                    <a:lnTo>
                      <a:pt x="88" y="115"/>
                    </a:lnTo>
                    <a:lnTo>
                      <a:pt x="91" y="103"/>
                    </a:lnTo>
                    <a:lnTo>
                      <a:pt x="94" y="93"/>
                    </a:lnTo>
                    <a:lnTo>
                      <a:pt x="101" y="103"/>
                    </a:lnTo>
                    <a:lnTo>
                      <a:pt x="105" y="97"/>
                    </a:lnTo>
                    <a:lnTo>
                      <a:pt x="124" y="87"/>
                    </a:lnTo>
                    <a:lnTo>
                      <a:pt x="127" y="94"/>
                    </a:lnTo>
                    <a:lnTo>
                      <a:pt x="128" y="95"/>
                    </a:lnTo>
                    <a:lnTo>
                      <a:pt x="140" y="101"/>
                    </a:lnTo>
                    <a:lnTo>
                      <a:pt x="141" y="104"/>
                    </a:lnTo>
                    <a:lnTo>
                      <a:pt x="141" y="107"/>
                    </a:lnTo>
                    <a:lnTo>
                      <a:pt x="127" y="104"/>
                    </a:lnTo>
                    <a:lnTo>
                      <a:pt x="111" y="114"/>
                    </a:lnTo>
                    <a:lnTo>
                      <a:pt x="110" y="115"/>
                    </a:lnTo>
                    <a:lnTo>
                      <a:pt x="108" y="120"/>
                    </a:lnTo>
                    <a:lnTo>
                      <a:pt x="106" y="131"/>
                    </a:lnTo>
                    <a:lnTo>
                      <a:pt x="101" y="137"/>
                    </a:lnTo>
                    <a:lnTo>
                      <a:pt x="99" y="144"/>
                    </a:lnTo>
                    <a:lnTo>
                      <a:pt x="98" y="145"/>
                    </a:lnTo>
                    <a:lnTo>
                      <a:pt x="98" y="148"/>
                    </a:lnTo>
                    <a:lnTo>
                      <a:pt x="89" y="152"/>
                    </a:lnTo>
                    <a:lnTo>
                      <a:pt x="88" y="138"/>
                    </a:lnTo>
                    <a:lnTo>
                      <a:pt x="88" y="129"/>
                    </a:lnTo>
                    <a:lnTo>
                      <a:pt x="82" y="128"/>
                    </a:lnTo>
                    <a:lnTo>
                      <a:pt x="81" y="128"/>
                    </a:lnTo>
                    <a:lnTo>
                      <a:pt x="80" y="138"/>
                    </a:lnTo>
                    <a:lnTo>
                      <a:pt x="78" y="145"/>
                    </a:lnTo>
                    <a:lnTo>
                      <a:pt x="73" y="148"/>
                    </a:lnTo>
                    <a:lnTo>
                      <a:pt x="73" y="159"/>
                    </a:lnTo>
                    <a:lnTo>
                      <a:pt x="63" y="170"/>
                    </a:lnTo>
                    <a:lnTo>
                      <a:pt x="60" y="173"/>
                    </a:lnTo>
                    <a:lnTo>
                      <a:pt x="59" y="174"/>
                    </a:lnTo>
                    <a:lnTo>
                      <a:pt x="54" y="170"/>
                    </a:lnTo>
                    <a:lnTo>
                      <a:pt x="51" y="167"/>
                    </a:lnTo>
                    <a:lnTo>
                      <a:pt x="40" y="163"/>
                    </a:lnTo>
                    <a:lnTo>
                      <a:pt x="35" y="162"/>
                    </a:lnTo>
                    <a:lnTo>
                      <a:pt x="43" y="149"/>
                    </a:lnTo>
                    <a:lnTo>
                      <a:pt x="55" y="132"/>
                    </a:lnTo>
                    <a:lnTo>
                      <a:pt x="60" y="125"/>
                    </a:lnTo>
                    <a:lnTo>
                      <a:pt x="59" y="125"/>
                    </a:lnTo>
                    <a:lnTo>
                      <a:pt x="54" y="124"/>
                    </a:lnTo>
                    <a:lnTo>
                      <a:pt x="52" y="124"/>
                    </a:lnTo>
                    <a:lnTo>
                      <a:pt x="51" y="127"/>
                    </a:lnTo>
                    <a:lnTo>
                      <a:pt x="44" y="135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29" y="154"/>
                    </a:lnTo>
                    <a:lnTo>
                      <a:pt x="22" y="163"/>
                    </a:lnTo>
                    <a:lnTo>
                      <a:pt x="14" y="173"/>
                    </a:lnTo>
                    <a:lnTo>
                      <a:pt x="0" y="174"/>
                    </a:lnTo>
                    <a:lnTo>
                      <a:pt x="2" y="169"/>
                    </a:lnTo>
                    <a:lnTo>
                      <a:pt x="4" y="166"/>
                    </a:lnTo>
                    <a:lnTo>
                      <a:pt x="25" y="136"/>
                    </a:lnTo>
                    <a:lnTo>
                      <a:pt x="27" y="132"/>
                    </a:lnTo>
                    <a:lnTo>
                      <a:pt x="19" y="123"/>
                    </a:lnTo>
                    <a:lnTo>
                      <a:pt x="22" y="121"/>
                    </a:lnTo>
                    <a:lnTo>
                      <a:pt x="33" y="125"/>
                    </a:lnTo>
                    <a:lnTo>
                      <a:pt x="35" y="123"/>
                    </a:lnTo>
                    <a:lnTo>
                      <a:pt x="34" y="121"/>
                    </a:lnTo>
                    <a:lnTo>
                      <a:pt x="33" y="120"/>
                    </a:lnTo>
                    <a:lnTo>
                      <a:pt x="21" y="114"/>
                    </a:lnTo>
                    <a:lnTo>
                      <a:pt x="22" y="107"/>
                    </a:lnTo>
                    <a:lnTo>
                      <a:pt x="30" y="102"/>
                    </a:lnTo>
                    <a:lnTo>
                      <a:pt x="44" y="91"/>
                    </a:lnTo>
                    <a:lnTo>
                      <a:pt x="52" y="94"/>
                    </a:lnTo>
                    <a:lnTo>
                      <a:pt x="56" y="97"/>
                    </a:lnTo>
                    <a:lnTo>
                      <a:pt x="56" y="95"/>
                    </a:lnTo>
                    <a:lnTo>
                      <a:pt x="57" y="94"/>
                    </a:lnTo>
                    <a:lnTo>
                      <a:pt x="59" y="90"/>
                    </a:lnTo>
                    <a:lnTo>
                      <a:pt x="55" y="86"/>
                    </a:lnTo>
                    <a:lnTo>
                      <a:pt x="47" y="81"/>
                    </a:lnTo>
                    <a:lnTo>
                      <a:pt x="46" y="74"/>
                    </a:lnTo>
                    <a:lnTo>
                      <a:pt x="46" y="70"/>
                    </a:lnTo>
                    <a:lnTo>
                      <a:pt x="46" y="68"/>
                    </a:lnTo>
                    <a:lnTo>
                      <a:pt x="48" y="68"/>
                    </a:lnTo>
                    <a:lnTo>
                      <a:pt x="52" y="66"/>
                    </a:lnTo>
                    <a:lnTo>
                      <a:pt x="57" y="66"/>
                    </a:lnTo>
                    <a:lnTo>
                      <a:pt x="61" y="72"/>
                    </a:lnTo>
                    <a:lnTo>
                      <a:pt x="63" y="74"/>
                    </a:lnTo>
                    <a:lnTo>
                      <a:pt x="64" y="73"/>
                    </a:lnTo>
                    <a:lnTo>
                      <a:pt x="68" y="69"/>
                    </a:lnTo>
                    <a:lnTo>
                      <a:pt x="63" y="57"/>
                    </a:lnTo>
                    <a:lnTo>
                      <a:pt x="51" y="60"/>
                    </a:lnTo>
                    <a:lnTo>
                      <a:pt x="48" y="60"/>
                    </a:lnTo>
                    <a:lnTo>
                      <a:pt x="43" y="53"/>
                    </a:lnTo>
                    <a:lnTo>
                      <a:pt x="46" y="42"/>
                    </a:lnTo>
                    <a:lnTo>
                      <a:pt x="52" y="43"/>
                    </a:lnTo>
                    <a:lnTo>
                      <a:pt x="54" y="42"/>
                    </a:lnTo>
                    <a:lnTo>
                      <a:pt x="56" y="39"/>
                    </a:lnTo>
                    <a:lnTo>
                      <a:pt x="59" y="36"/>
                    </a:lnTo>
                    <a:lnTo>
                      <a:pt x="60" y="35"/>
                    </a:lnTo>
                    <a:lnTo>
                      <a:pt x="54" y="30"/>
                    </a:lnTo>
                    <a:lnTo>
                      <a:pt x="57" y="19"/>
                    </a:lnTo>
                    <a:lnTo>
                      <a:pt x="61" y="8"/>
                    </a:lnTo>
                    <a:lnTo>
                      <a:pt x="61" y="4"/>
                    </a:lnTo>
                    <a:lnTo>
                      <a:pt x="64" y="2"/>
                    </a:lnTo>
                    <a:lnTo>
                      <a:pt x="69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0" name="Freeform 83"/>
              <p:cNvSpPr>
                <a:spLocks/>
              </p:cNvSpPr>
              <p:nvPr/>
            </p:nvSpPr>
            <p:spPr bwMode="auto">
              <a:xfrm>
                <a:off x="2798" y="1068"/>
                <a:ext cx="100" cy="115"/>
              </a:xfrm>
              <a:custGeom>
                <a:avLst/>
                <a:gdLst>
                  <a:gd name="T0" fmla="*/ 86 w 100"/>
                  <a:gd name="T1" fmla="*/ 49 h 115"/>
                  <a:gd name="T2" fmla="*/ 94 w 100"/>
                  <a:gd name="T3" fmla="*/ 38 h 115"/>
                  <a:gd name="T4" fmla="*/ 96 w 100"/>
                  <a:gd name="T5" fmla="*/ 54 h 115"/>
                  <a:gd name="T6" fmla="*/ 87 w 100"/>
                  <a:gd name="T7" fmla="*/ 64 h 115"/>
                  <a:gd name="T8" fmla="*/ 89 w 100"/>
                  <a:gd name="T9" fmla="*/ 67 h 115"/>
                  <a:gd name="T10" fmla="*/ 100 w 100"/>
                  <a:gd name="T11" fmla="*/ 80 h 115"/>
                  <a:gd name="T12" fmla="*/ 99 w 100"/>
                  <a:gd name="T13" fmla="*/ 87 h 115"/>
                  <a:gd name="T14" fmla="*/ 79 w 100"/>
                  <a:gd name="T15" fmla="*/ 101 h 115"/>
                  <a:gd name="T16" fmla="*/ 61 w 100"/>
                  <a:gd name="T17" fmla="*/ 115 h 115"/>
                  <a:gd name="T18" fmla="*/ 47 w 100"/>
                  <a:gd name="T19" fmla="*/ 113 h 115"/>
                  <a:gd name="T20" fmla="*/ 48 w 100"/>
                  <a:gd name="T21" fmla="*/ 96 h 115"/>
                  <a:gd name="T22" fmla="*/ 65 w 100"/>
                  <a:gd name="T23" fmla="*/ 88 h 115"/>
                  <a:gd name="T24" fmla="*/ 70 w 100"/>
                  <a:gd name="T25" fmla="*/ 68 h 115"/>
                  <a:gd name="T26" fmla="*/ 53 w 100"/>
                  <a:gd name="T27" fmla="*/ 83 h 115"/>
                  <a:gd name="T28" fmla="*/ 40 w 100"/>
                  <a:gd name="T29" fmla="*/ 92 h 115"/>
                  <a:gd name="T30" fmla="*/ 26 w 100"/>
                  <a:gd name="T31" fmla="*/ 96 h 115"/>
                  <a:gd name="T32" fmla="*/ 15 w 100"/>
                  <a:gd name="T33" fmla="*/ 105 h 115"/>
                  <a:gd name="T34" fmla="*/ 0 w 100"/>
                  <a:gd name="T35" fmla="*/ 84 h 115"/>
                  <a:gd name="T36" fmla="*/ 6 w 100"/>
                  <a:gd name="T37" fmla="*/ 66 h 115"/>
                  <a:gd name="T38" fmla="*/ 21 w 100"/>
                  <a:gd name="T39" fmla="*/ 63 h 115"/>
                  <a:gd name="T40" fmla="*/ 30 w 100"/>
                  <a:gd name="T41" fmla="*/ 50 h 115"/>
                  <a:gd name="T42" fmla="*/ 34 w 100"/>
                  <a:gd name="T43" fmla="*/ 63 h 115"/>
                  <a:gd name="T44" fmla="*/ 48 w 100"/>
                  <a:gd name="T45" fmla="*/ 60 h 115"/>
                  <a:gd name="T46" fmla="*/ 55 w 100"/>
                  <a:gd name="T47" fmla="*/ 58 h 115"/>
                  <a:gd name="T48" fmla="*/ 47 w 100"/>
                  <a:gd name="T49" fmla="*/ 49 h 115"/>
                  <a:gd name="T50" fmla="*/ 60 w 100"/>
                  <a:gd name="T51" fmla="*/ 55 h 115"/>
                  <a:gd name="T52" fmla="*/ 64 w 100"/>
                  <a:gd name="T53" fmla="*/ 43 h 115"/>
                  <a:gd name="T54" fmla="*/ 64 w 100"/>
                  <a:gd name="T55" fmla="*/ 34 h 115"/>
                  <a:gd name="T56" fmla="*/ 66 w 100"/>
                  <a:gd name="T57" fmla="*/ 30 h 115"/>
                  <a:gd name="T58" fmla="*/ 62 w 100"/>
                  <a:gd name="T59" fmla="*/ 4 h 115"/>
                  <a:gd name="T60" fmla="*/ 76 w 100"/>
                  <a:gd name="T61" fmla="*/ 0 h 115"/>
                  <a:gd name="T62" fmla="*/ 76 w 100"/>
                  <a:gd name="T63" fmla="*/ 12 h 115"/>
                  <a:gd name="T64" fmla="*/ 90 w 100"/>
                  <a:gd name="T65" fmla="*/ 28 h 115"/>
                  <a:gd name="T66" fmla="*/ 86 w 100"/>
                  <a:gd name="T67" fmla="*/ 47 h 11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0" h="115">
                    <a:moveTo>
                      <a:pt x="86" y="47"/>
                    </a:moveTo>
                    <a:lnTo>
                      <a:pt x="86" y="49"/>
                    </a:lnTo>
                    <a:lnTo>
                      <a:pt x="91" y="41"/>
                    </a:lnTo>
                    <a:lnTo>
                      <a:pt x="94" y="38"/>
                    </a:lnTo>
                    <a:lnTo>
                      <a:pt x="99" y="42"/>
                    </a:lnTo>
                    <a:lnTo>
                      <a:pt x="96" y="54"/>
                    </a:lnTo>
                    <a:lnTo>
                      <a:pt x="89" y="58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89" y="67"/>
                    </a:lnTo>
                    <a:lnTo>
                      <a:pt x="99" y="72"/>
                    </a:lnTo>
                    <a:lnTo>
                      <a:pt x="100" y="80"/>
                    </a:lnTo>
                    <a:lnTo>
                      <a:pt x="100" y="81"/>
                    </a:lnTo>
                    <a:lnTo>
                      <a:pt x="99" y="87"/>
                    </a:lnTo>
                    <a:lnTo>
                      <a:pt x="96" y="89"/>
                    </a:lnTo>
                    <a:lnTo>
                      <a:pt x="79" y="101"/>
                    </a:lnTo>
                    <a:lnTo>
                      <a:pt x="69" y="109"/>
                    </a:lnTo>
                    <a:lnTo>
                      <a:pt x="61" y="115"/>
                    </a:lnTo>
                    <a:lnTo>
                      <a:pt x="56" y="114"/>
                    </a:lnTo>
                    <a:lnTo>
                      <a:pt x="47" y="113"/>
                    </a:lnTo>
                    <a:lnTo>
                      <a:pt x="39" y="100"/>
                    </a:lnTo>
                    <a:lnTo>
                      <a:pt x="48" y="96"/>
                    </a:lnTo>
                    <a:lnTo>
                      <a:pt x="64" y="88"/>
                    </a:lnTo>
                    <a:lnTo>
                      <a:pt x="65" y="88"/>
                    </a:lnTo>
                    <a:lnTo>
                      <a:pt x="73" y="76"/>
                    </a:lnTo>
                    <a:lnTo>
                      <a:pt x="70" y="68"/>
                    </a:lnTo>
                    <a:lnTo>
                      <a:pt x="60" y="83"/>
                    </a:lnTo>
                    <a:lnTo>
                      <a:pt x="53" y="83"/>
                    </a:lnTo>
                    <a:lnTo>
                      <a:pt x="43" y="89"/>
                    </a:lnTo>
                    <a:lnTo>
                      <a:pt x="40" y="92"/>
                    </a:lnTo>
                    <a:lnTo>
                      <a:pt x="27" y="92"/>
                    </a:lnTo>
                    <a:lnTo>
                      <a:pt x="26" y="96"/>
                    </a:lnTo>
                    <a:lnTo>
                      <a:pt x="24" y="101"/>
                    </a:lnTo>
                    <a:lnTo>
                      <a:pt x="15" y="105"/>
                    </a:lnTo>
                    <a:lnTo>
                      <a:pt x="9" y="108"/>
                    </a:lnTo>
                    <a:lnTo>
                      <a:pt x="0" y="84"/>
                    </a:lnTo>
                    <a:lnTo>
                      <a:pt x="15" y="75"/>
                    </a:lnTo>
                    <a:lnTo>
                      <a:pt x="6" y="66"/>
                    </a:lnTo>
                    <a:lnTo>
                      <a:pt x="17" y="55"/>
                    </a:lnTo>
                    <a:lnTo>
                      <a:pt x="21" y="63"/>
                    </a:lnTo>
                    <a:lnTo>
                      <a:pt x="26" y="49"/>
                    </a:lnTo>
                    <a:lnTo>
                      <a:pt x="30" y="50"/>
                    </a:lnTo>
                    <a:lnTo>
                      <a:pt x="27" y="66"/>
                    </a:lnTo>
                    <a:lnTo>
                      <a:pt x="34" y="63"/>
                    </a:lnTo>
                    <a:lnTo>
                      <a:pt x="45" y="59"/>
                    </a:lnTo>
                    <a:lnTo>
                      <a:pt x="48" y="60"/>
                    </a:lnTo>
                    <a:lnTo>
                      <a:pt x="52" y="63"/>
                    </a:lnTo>
                    <a:lnTo>
                      <a:pt x="55" y="58"/>
                    </a:lnTo>
                    <a:lnTo>
                      <a:pt x="51" y="53"/>
                    </a:lnTo>
                    <a:lnTo>
                      <a:pt x="47" y="49"/>
                    </a:lnTo>
                    <a:lnTo>
                      <a:pt x="56" y="42"/>
                    </a:lnTo>
                    <a:lnTo>
                      <a:pt x="60" y="55"/>
                    </a:lnTo>
                    <a:lnTo>
                      <a:pt x="64" y="55"/>
                    </a:lnTo>
                    <a:lnTo>
                      <a:pt x="64" y="43"/>
                    </a:lnTo>
                    <a:lnTo>
                      <a:pt x="69" y="42"/>
                    </a:lnTo>
                    <a:lnTo>
                      <a:pt x="64" y="34"/>
                    </a:lnTo>
                    <a:lnTo>
                      <a:pt x="65" y="33"/>
                    </a:lnTo>
                    <a:lnTo>
                      <a:pt x="66" y="30"/>
                    </a:lnTo>
                    <a:lnTo>
                      <a:pt x="61" y="13"/>
                    </a:lnTo>
                    <a:lnTo>
                      <a:pt x="62" y="4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76" y="4"/>
                    </a:lnTo>
                    <a:lnTo>
                      <a:pt x="76" y="12"/>
                    </a:lnTo>
                    <a:lnTo>
                      <a:pt x="79" y="22"/>
                    </a:lnTo>
                    <a:lnTo>
                      <a:pt x="90" y="28"/>
                    </a:lnTo>
                    <a:lnTo>
                      <a:pt x="85" y="46"/>
                    </a:lnTo>
                    <a:lnTo>
                      <a:pt x="86" y="4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1" name="Freeform 84"/>
              <p:cNvSpPr>
                <a:spLocks/>
              </p:cNvSpPr>
              <p:nvPr/>
            </p:nvSpPr>
            <p:spPr bwMode="auto">
              <a:xfrm>
                <a:off x="2900" y="984"/>
                <a:ext cx="69" cy="120"/>
              </a:xfrm>
              <a:custGeom>
                <a:avLst/>
                <a:gdLst>
                  <a:gd name="T0" fmla="*/ 13 w 69"/>
                  <a:gd name="T1" fmla="*/ 106 h 120"/>
                  <a:gd name="T2" fmla="*/ 5 w 69"/>
                  <a:gd name="T3" fmla="*/ 120 h 120"/>
                  <a:gd name="T4" fmla="*/ 2 w 69"/>
                  <a:gd name="T5" fmla="*/ 117 h 120"/>
                  <a:gd name="T6" fmla="*/ 0 w 69"/>
                  <a:gd name="T7" fmla="*/ 113 h 120"/>
                  <a:gd name="T8" fmla="*/ 1 w 69"/>
                  <a:gd name="T9" fmla="*/ 108 h 120"/>
                  <a:gd name="T10" fmla="*/ 1 w 69"/>
                  <a:gd name="T11" fmla="*/ 106 h 120"/>
                  <a:gd name="T12" fmla="*/ 0 w 69"/>
                  <a:gd name="T13" fmla="*/ 97 h 120"/>
                  <a:gd name="T14" fmla="*/ 0 w 69"/>
                  <a:gd name="T15" fmla="*/ 92 h 120"/>
                  <a:gd name="T16" fmla="*/ 4 w 69"/>
                  <a:gd name="T17" fmla="*/ 82 h 120"/>
                  <a:gd name="T18" fmla="*/ 8 w 69"/>
                  <a:gd name="T19" fmla="*/ 74 h 120"/>
                  <a:gd name="T20" fmla="*/ 9 w 69"/>
                  <a:gd name="T21" fmla="*/ 71 h 120"/>
                  <a:gd name="T22" fmla="*/ 10 w 69"/>
                  <a:gd name="T23" fmla="*/ 67 h 120"/>
                  <a:gd name="T24" fmla="*/ 12 w 69"/>
                  <a:gd name="T25" fmla="*/ 61 h 120"/>
                  <a:gd name="T26" fmla="*/ 14 w 69"/>
                  <a:gd name="T27" fmla="*/ 57 h 120"/>
                  <a:gd name="T28" fmla="*/ 15 w 69"/>
                  <a:gd name="T29" fmla="*/ 55 h 120"/>
                  <a:gd name="T30" fmla="*/ 19 w 69"/>
                  <a:gd name="T31" fmla="*/ 51 h 120"/>
                  <a:gd name="T32" fmla="*/ 30 w 69"/>
                  <a:gd name="T33" fmla="*/ 48 h 120"/>
                  <a:gd name="T34" fmla="*/ 35 w 69"/>
                  <a:gd name="T35" fmla="*/ 42 h 120"/>
                  <a:gd name="T36" fmla="*/ 40 w 69"/>
                  <a:gd name="T37" fmla="*/ 31 h 120"/>
                  <a:gd name="T38" fmla="*/ 39 w 69"/>
                  <a:gd name="T39" fmla="*/ 21 h 120"/>
                  <a:gd name="T40" fmla="*/ 43 w 69"/>
                  <a:gd name="T41" fmla="*/ 16 h 120"/>
                  <a:gd name="T42" fmla="*/ 64 w 69"/>
                  <a:gd name="T43" fmla="*/ 0 h 120"/>
                  <a:gd name="T44" fmla="*/ 65 w 69"/>
                  <a:gd name="T45" fmla="*/ 0 h 120"/>
                  <a:gd name="T46" fmla="*/ 69 w 69"/>
                  <a:gd name="T47" fmla="*/ 10 h 120"/>
                  <a:gd name="T48" fmla="*/ 69 w 69"/>
                  <a:gd name="T49" fmla="*/ 16 h 120"/>
                  <a:gd name="T50" fmla="*/ 64 w 69"/>
                  <a:gd name="T51" fmla="*/ 20 h 120"/>
                  <a:gd name="T52" fmla="*/ 61 w 69"/>
                  <a:gd name="T53" fmla="*/ 36 h 120"/>
                  <a:gd name="T54" fmla="*/ 61 w 69"/>
                  <a:gd name="T55" fmla="*/ 42 h 120"/>
                  <a:gd name="T56" fmla="*/ 46 w 69"/>
                  <a:gd name="T57" fmla="*/ 65 h 120"/>
                  <a:gd name="T58" fmla="*/ 40 w 69"/>
                  <a:gd name="T59" fmla="*/ 80 h 120"/>
                  <a:gd name="T60" fmla="*/ 23 w 69"/>
                  <a:gd name="T61" fmla="*/ 92 h 120"/>
                  <a:gd name="T62" fmla="*/ 19 w 69"/>
                  <a:gd name="T63" fmla="*/ 93 h 120"/>
                  <a:gd name="T64" fmla="*/ 15 w 69"/>
                  <a:gd name="T65" fmla="*/ 93 h 120"/>
                  <a:gd name="T66" fmla="*/ 13 w 69"/>
                  <a:gd name="T67" fmla="*/ 106 h 12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9" h="120">
                    <a:moveTo>
                      <a:pt x="13" y="106"/>
                    </a:moveTo>
                    <a:lnTo>
                      <a:pt x="5" y="120"/>
                    </a:lnTo>
                    <a:lnTo>
                      <a:pt x="2" y="117"/>
                    </a:lnTo>
                    <a:lnTo>
                      <a:pt x="0" y="113"/>
                    </a:lnTo>
                    <a:lnTo>
                      <a:pt x="1" y="108"/>
                    </a:lnTo>
                    <a:lnTo>
                      <a:pt x="1" y="106"/>
                    </a:lnTo>
                    <a:lnTo>
                      <a:pt x="0" y="97"/>
                    </a:lnTo>
                    <a:lnTo>
                      <a:pt x="0" y="92"/>
                    </a:lnTo>
                    <a:lnTo>
                      <a:pt x="4" y="82"/>
                    </a:lnTo>
                    <a:lnTo>
                      <a:pt x="8" y="74"/>
                    </a:lnTo>
                    <a:lnTo>
                      <a:pt x="9" y="71"/>
                    </a:lnTo>
                    <a:lnTo>
                      <a:pt x="10" y="67"/>
                    </a:lnTo>
                    <a:lnTo>
                      <a:pt x="12" y="61"/>
                    </a:lnTo>
                    <a:lnTo>
                      <a:pt x="14" y="57"/>
                    </a:lnTo>
                    <a:lnTo>
                      <a:pt x="15" y="55"/>
                    </a:lnTo>
                    <a:lnTo>
                      <a:pt x="19" y="51"/>
                    </a:lnTo>
                    <a:lnTo>
                      <a:pt x="30" y="48"/>
                    </a:lnTo>
                    <a:lnTo>
                      <a:pt x="35" y="42"/>
                    </a:lnTo>
                    <a:lnTo>
                      <a:pt x="40" y="31"/>
                    </a:lnTo>
                    <a:lnTo>
                      <a:pt x="39" y="21"/>
                    </a:lnTo>
                    <a:lnTo>
                      <a:pt x="43" y="16"/>
                    </a:lnTo>
                    <a:lnTo>
                      <a:pt x="64" y="0"/>
                    </a:lnTo>
                    <a:lnTo>
                      <a:pt x="65" y="0"/>
                    </a:lnTo>
                    <a:lnTo>
                      <a:pt x="69" y="10"/>
                    </a:lnTo>
                    <a:lnTo>
                      <a:pt x="69" y="16"/>
                    </a:lnTo>
                    <a:lnTo>
                      <a:pt x="64" y="20"/>
                    </a:lnTo>
                    <a:lnTo>
                      <a:pt x="61" y="36"/>
                    </a:lnTo>
                    <a:lnTo>
                      <a:pt x="61" y="42"/>
                    </a:lnTo>
                    <a:lnTo>
                      <a:pt x="46" y="65"/>
                    </a:lnTo>
                    <a:lnTo>
                      <a:pt x="40" y="80"/>
                    </a:lnTo>
                    <a:lnTo>
                      <a:pt x="23" y="92"/>
                    </a:lnTo>
                    <a:lnTo>
                      <a:pt x="19" y="93"/>
                    </a:lnTo>
                    <a:lnTo>
                      <a:pt x="15" y="93"/>
                    </a:lnTo>
                    <a:lnTo>
                      <a:pt x="13" y="10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2" name="Freeform 85"/>
              <p:cNvSpPr>
                <a:spLocks/>
              </p:cNvSpPr>
              <p:nvPr/>
            </p:nvSpPr>
            <p:spPr bwMode="auto">
              <a:xfrm>
                <a:off x="3036" y="1105"/>
                <a:ext cx="33" cy="34"/>
              </a:xfrm>
              <a:custGeom>
                <a:avLst/>
                <a:gdLst>
                  <a:gd name="T0" fmla="*/ 1 w 33"/>
                  <a:gd name="T1" fmla="*/ 34 h 34"/>
                  <a:gd name="T2" fmla="*/ 0 w 33"/>
                  <a:gd name="T3" fmla="*/ 34 h 34"/>
                  <a:gd name="T4" fmla="*/ 0 w 33"/>
                  <a:gd name="T5" fmla="*/ 33 h 34"/>
                  <a:gd name="T6" fmla="*/ 1 w 33"/>
                  <a:gd name="T7" fmla="*/ 33 h 34"/>
                  <a:gd name="T8" fmla="*/ 5 w 33"/>
                  <a:gd name="T9" fmla="*/ 22 h 34"/>
                  <a:gd name="T10" fmla="*/ 16 w 33"/>
                  <a:gd name="T11" fmla="*/ 0 h 34"/>
                  <a:gd name="T12" fmla="*/ 31 w 33"/>
                  <a:gd name="T13" fmla="*/ 18 h 34"/>
                  <a:gd name="T14" fmla="*/ 33 w 33"/>
                  <a:gd name="T15" fmla="*/ 20 h 34"/>
                  <a:gd name="T16" fmla="*/ 27 w 33"/>
                  <a:gd name="T17" fmla="*/ 27 h 34"/>
                  <a:gd name="T18" fmla="*/ 22 w 33"/>
                  <a:gd name="T19" fmla="*/ 30 h 34"/>
                  <a:gd name="T20" fmla="*/ 12 w 33"/>
                  <a:gd name="T21" fmla="*/ 34 h 34"/>
                  <a:gd name="T22" fmla="*/ 1 w 33"/>
                  <a:gd name="T23" fmla="*/ 34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4">
                    <a:moveTo>
                      <a:pt x="1" y="34"/>
                    </a:moveTo>
                    <a:lnTo>
                      <a:pt x="0" y="34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6" y="0"/>
                    </a:lnTo>
                    <a:lnTo>
                      <a:pt x="31" y="18"/>
                    </a:lnTo>
                    <a:lnTo>
                      <a:pt x="33" y="20"/>
                    </a:lnTo>
                    <a:lnTo>
                      <a:pt x="27" y="27"/>
                    </a:lnTo>
                    <a:lnTo>
                      <a:pt x="22" y="30"/>
                    </a:lnTo>
                    <a:lnTo>
                      <a:pt x="12" y="34"/>
                    </a:lnTo>
                    <a:lnTo>
                      <a:pt x="1" y="3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3" name="Freeform 86"/>
              <p:cNvSpPr>
                <a:spLocks/>
              </p:cNvSpPr>
              <p:nvPr/>
            </p:nvSpPr>
            <p:spPr bwMode="auto">
              <a:xfrm>
                <a:off x="2917" y="1090"/>
                <a:ext cx="97" cy="127"/>
              </a:xfrm>
              <a:custGeom>
                <a:avLst/>
                <a:gdLst>
                  <a:gd name="T0" fmla="*/ 78 w 97"/>
                  <a:gd name="T1" fmla="*/ 18 h 127"/>
                  <a:gd name="T2" fmla="*/ 85 w 97"/>
                  <a:gd name="T3" fmla="*/ 18 h 127"/>
                  <a:gd name="T4" fmla="*/ 85 w 97"/>
                  <a:gd name="T5" fmla="*/ 25 h 127"/>
                  <a:gd name="T6" fmla="*/ 90 w 97"/>
                  <a:gd name="T7" fmla="*/ 24 h 127"/>
                  <a:gd name="T8" fmla="*/ 94 w 97"/>
                  <a:gd name="T9" fmla="*/ 24 h 127"/>
                  <a:gd name="T10" fmla="*/ 91 w 97"/>
                  <a:gd name="T11" fmla="*/ 33 h 127"/>
                  <a:gd name="T12" fmla="*/ 95 w 97"/>
                  <a:gd name="T13" fmla="*/ 50 h 127"/>
                  <a:gd name="T14" fmla="*/ 95 w 97"/>
                  <a:gd name="T15" fmla="*/ 70 h 127"/>
                  <a:gd name="T16" fmla="*/ 90 w 97"/>
                  <a:gd name="T17" fmla="*/ 82 h 127"/>
                  <a:gd name="T18" fmla="*/ 89 w 97"/>
                  <a:gd name="T19" fmla="*/ 93 h 127"/>
                  <a:gd name="T20" fmla="*/ 82 w 97"/>
                  <a:gd name="T21" fmla="*/ 96 h 127"/>
                  <a:gd name="T22" fmla="*/ 81 w 97"/>
                  <a:gd name="T23" fmla="*/ 90 h 127"/>
                  <a:gd name="T24" fmla="*/ 68 w 97"/>
                  <a:gd name="T25" fmla="*/ 83 h 127"/>
                  <a:gd name="T26" fmla="*/ 46 w 97"/>
                  <a:gd name="T27" fmla="*/ 86 h 127"/>
                  <a:gd name="T28" fmla="*/ 35 w 97"/>
                  <a:gd name="T29" fmla="*/ 82 h 127"/>
                  <a:gd name="T30" fmla="*/ 29 w 97"/>
                  <a:gd name="T31" fmla="*/ 104 h 127"/>
                  <a:gd name="T32" fmla="*/ 21 w 97"/>
                  <a:gd name="T33" fmla="*/ 105 h 127"/>
                  <a:gd name="T34" fmla="*/ 13 w 97"/>
                  <a:gd name="T35" fmla="*/ 116 h 127"/>
                  <a:gd name="T36" fmla="*/ 5 w 97"/>
                  <a:gd name="T37" fmla="*/ 127 h 127"/>
                  <a:gd name="T38" fmla="*/ 8 w 97"/>
                  <a:gd name="T39" fmla="*/ 117 h 127"/>
                  <a:gd name="T40" fmla="*/ 5 w 97"/>
                  <a:gd name="T41" fmla="*/ 109 h 127"/>
                  <a:gd name="T42" fmla="*/ 2 w 97"/>
                  <a:gd name="T43" fmla="*/ 101 h 127"/>
                  <a:gd name="T44" fmla="*/ 6 w 97"/>
                  <a:gd name="T45" fmla="*/ 87 h 127"/>
                  <a:gd name="T46" fmla="*/ 5 w 97"/>
                  <a:gd name="T47" fmla="*/ 80 h 127"/>
                  <a:gd name="T48" fmla="*/ 5 w 97"/>
                  <a:gd name="T49" fmla="*/ 78 h 127"/>
                  <a:gd name="T50" fmla="*/ 17 w 97"/>
                  <a:gd name="T51" fmla="*/ 72 h 127"/>
                  <a:gd name="T52" fmla="*/ 18 w 97"/>
                  <a:gd name="T53" fmla="*/ 69 h 127"/>
                  <a:gd name="T54" fmla="*/ 18 w 97"/>
                  <a:gd name="T55" fmla="*/ 57 h 127"/>
                  <a:gd name="T56" fmla="*/ 27 w 97"/>
                  <a:gd name="T57" fmla="*/ 57 h 127"/>
                  <a:gd name="T58" fmla="*/ 38 w 97"/>
                  <a:gd name="T59" fmla="*/ 46 h 127"/>
                  <a:gd name="T60" fmla="*/ 36 w 97"/>
                  <a:gd name="T61" fmla="*/ 59 h 127"/>
                  <a:gd name="T62" fmla="*/ 25 w 97"/>
                  <a:gd name="T63" fmla="*/ 71 h 127"/>
                  <a:gd name="T64" fmla="*/ 18 w 97"/>
                  <a:gd name="T65" fmla="*/ 72 h 127"/>
                  <a:gd name="T66" fmla="*/ 18 w 97"/>
                  <a:gd name="T67" fmla="*/ 93 h 127"/>
                  <a:gd name="T68" fmla="*/ 13 w 97"/>
                  <a:gd name="T69" fmla="*/ 101 h 127"/>
                  <a:gd name="T70" fmla="*/ 21 w 97"/>
                  <a:gd name="T71" fmla="*/ 99 h 127"/>
                  <a:gd name="T72" fmla="*/ 22 w 97"/>
                  <a:gd name="T73" fmla="*/ 82 h 127"/>
                  <a:gd name="T74" fmla="*/ 43 w 97"/>
                  <a:gd name="T75" fmla="*/ 70 h 127"/>
                  <a:gd name="T76" fmla="*/ 47 w 97"/>
                  <a:gd name="T77" fmla="*/ 75 h 127"/>
                  <a:gd name="T78" fmla="*/ 44 w 97"/>
                  <a:gd name="T79" fmla="*/ 63 h 127"/>
                  <a:gd name="T80" fmla="*/ 44 w 97"/>
                  <a:gd name="T81" fmla="*/ 48 h 127"/>
                  <a:gd name="T82" fmla="*/ 61 w 97"/>
                  <a:gd name="T83" fmla="*/ 50 h 127"/>
                  <a:gd name="T84" fmla="*/ 67 w 97"/>
                  <a:gd name="T85" fmla="*/ 57 h 127"/>
                  <a:gd name="T86" fmla="*/ 65 w 97"/>
                  <a:gd name="T87" fmla="*/ 48 h 127"/>
                  <a:gd name="T88" fmla="*/ 64 w 97"/>
                  <a:gd name="T89" fmla="*/ 42 h 127"/>
                  <a:gd name="T90" fmla="*/ 51 w 97"/>
                  <a:gd name="T91" fmla="*/ 37 h 127"/>
                  <a:gd name="T92" fmla="*/ 48 w 97"/>
                  <a:gd name="T93" fmla="*/ 29 h 127"/>
                  <a:gd name="T94" fmla="*/ 57 w 97"/>
                  <a:gd name="T95" fmla="*/ 15 h 127"/>
                  <a:gd name="T96" fmla="*/ 63 w 97"/>
                  <a:gd name="T97" fmla="*/ 16 h 127"/>
                  <a:gd name="T98" fmla="*/ 70 w 97"/>
                  <a:gd name="T99" fmla="*/ 23 h 127"/>
                  <a:gd name="T100" fmla="*/ 61 w 97"/>
                  <a:gd name="T101" fmla="*/ 8 h 127"/>
                  <a:gd name="T102" fmla="*/ 61 w 97"/>
                  <a:gd name="T103" fmla="*/ 0 h 127"/>
                  <a:gd name="T104" fmla="*/ 68 w 97"/>
                  <a:gd name="T105" fmla="*/ 8 h 127"/>
                  <a:gd name="T106" fmla="*/ 76 w 97"/>
                  <a:gd name="T107" fmla="*/ 15 h 1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7" h="127">
                    <a:moveTo>
                      <a:pt x="76" y="15"/>
                    </a:moveTo>
                    <a:lnTo>
                      <a:pt x="78" y="18"/>
                    </a:lnTo>
                    <a:lnTo>
                      <a:pt x="82" y="16"/>
                    </a:lnTo>
                    <a:lnTo>
                      <a:pt x="85" y="18"/>
                    </a:lnTo>
                    <a:lnTo>
                      <a:pt x="85" y="23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90" y="24"/>
                    </a:lnTo>
                    <a:lnTo>
                      <a:pt x="91" y="21"/>
                    </a:lnTo>
                    <a:lnTo>
                      <a:pt x="94" y="24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94" y="46"/>
                    </a:lnTo>
                    <a:lnTo>
                      <a:pt x="95" y="50"/>
                    </a:lnTo>
                    <a:lnTo>
                      <a:pt x="97" y="66"/>
                    </a:lnTo>
                    <a:lnTo>
                      <a:pt x="95" y="70"/>
                    </a:lnTo>
                    <a:lnTo>
                      <a:pt x="93" y="75"/>
                    </a:lnTo>
                    <a:lnTo>
                      <a:pt x="90" y="82"/>
                    </a:lnTo>
                    <a:lnTo>
                      <a:pt x="87" y="83"/>
                    </a:lnTo>
                    <a:lnTo>
                      <a:pt x="89" y="93"/>
                    </a:lnTo>
                    <a:lnTo>
                      <a:pt x="84" y="96"/>
                    </a:lnTo>
                    <a:lnTo>
                      <a:pt x="82" y="96"/>
                    </a:lnTo>
                    <a:lnTo>
                      <a:pt x="82" y="93"/>
                    </a:lnTo>
                    <a:lnTo>
                      <a:pt x="81" y="90"/>
                    </a:lnTo>
                    <a:lnTo>
                      <a:pt x="69" y="84"/>
                    </a:lnTo>
                    <a:lnTo>
                      <a:pt x="68" y="83"/>
                    </a:lnTo>
                    <a:lnTo>
                      <a:pt x="65" y="76"/>
                    </a:lnTo>
                    <a:lnTo>
                      <a:pt x="46" y="86"/>
                    </a:lnTo>
                    <a:lnTo>
                      <a:pt x="42" y="92"/>
                    </a:lnTo>
                    <a:lnTo>
                      <a:pt x="35" y="82"/>
                    </a:lnTo>
                    <a:lnTo>
                      <a:pt x="32" y="92"/>
                    </a:lnTo>
                    <a:lnTo>
                      <a:pt x="29" y="104"/>
                    </a:lnTo>
                    <a:lnTo>
                      <a:pt x="22" y="104"/>
                    </a:lnTo>
                    <a:lnTo>
                      <a:pt x="21" y="105"/>
                    </a:lnTo>
                    <a:lnTo>
                      <a:pt x="18" y="109"/>
                    </a:lnTo>
                    <a:lnTo>
                      <a:pt x="13" y="116"/>
                    </a:lnTo>
                    <a:lnTo>
                      <a:pt x="12" y="118"/>
                    </a:lnTo>
                    <a:lnTo>
                      <a:pt x="5" y="127"/>
                    </a:lnTo>
                    <a:lnTo>
                      <a:pt x="2" y="125"/>
                    </a:lnTo>
                    <a:lnTo>
                      <a:pt x="8" y="117"/>
                    </a:lnTo>
                    <a:lnTo>
                      <a:pt x="6" y="113"/>
                    </a:lnTo>
                    <a:lnTo>
                      <a:pt x="5" y="109"/>
                    </a:lnTo>
                    <a:lnTo>
                      <a:pt x="2" y="103"/>
                    </a:lnTo>
                    <a:lnTo>
                      <a:pt x="2" y="101"/>
                    </a:lnTo>
                    <a:lnTo>
                      <a:pt x="0" y="95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5" y="78"/>
                    </a:lnTo>
                    <a:lnTo>
                      <a:pt x="15" y="74"/>
                    </a:lnTo>
                    <a:lnTo>
                      <a:pt x="17" y="72"/>
                    </a:lnTo>
                    <a:lnTo>
                      <a:pt x="18" y="70"/>
                    </a:lnTo>
                    <a:lnTo>
                      <a:pt x="18" y="69"/>
                    </a:lnTo>
                    <a:lnTo>
                      <a:pt x="19" y="66"/>
                    </a:lnTo>
                    <a:lnTo>
                      <a:pt x="18" y="57"/>
                    </a:lnTo>
                    <a:lnTo>
                      <a:pt x="21" y="57"/>
                    </a:lnTo>
                    <a:lnTo>
                      <a:pt x="27" y="57"/>
                    </a:lnTo>
                    <a:lnTo>
                      <a:pt x="27" y="52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36" y="59"/>
                    </a:lnTo>
                    <a:lnTo>
                      <a:pt x="31" y="66"/>
                    </a:lnTo>
                    <a:lnTo>
                      <a:pt x="25" y="71"/>
                    </a:lnTo>
                    <a:lnTo>
                      <a:pt x="25" y="72"/>
                    </a:lnTo>
                    <a:lnTo>
                      <a:pt x="18" y="72"/>
                    </a:lnTo>
                    <a:lnTo>
                      <a:pt x="15" y="80"/>
                    </a:lnTo>
                    <a:lnTo>
                      <a:pt x="18" y="93"/>
                    </a:lnTo>
                    <a:lnTo>
                      <a:pt x="12" y="101"/>
                    </a:lnTo>
                    <a:lnTo>
                      <a:pt x="13" y="101"/>
                    </a:lnTo>
                    <a:lnTo>
                      <a:pt x="17" y="105"/>
                    </a:lnTo>
                    <a:lnTo>
                      <a:pt x="21" y="99"/>
                    </a:lnTo>
                    <a:lnTo>
                      <a:pt x="23" y="95"/>
                    </a:lnTo>
                    <a:lnTo>
                      <a:pt x="22" y="82"/>
                    </a:lnTo>
                    <a:lnTo>
                      <a:pt x="40" y="66"/>
                    </a:lnTo>
                    <a:lnTo>
                      <a:pt x="43" y="70"/>
                    </a:lnTo>
                    <a:lnTo>
                      <a:pt x="47" y="74"/>
                    </a:lnTo>
                    <a:lnTo>
                      <a:pt x="47" y="75"/>
                    </a:lnTo>
                    <a:lnTo>
                      <a:pt x="46" y="69"/>
                    </a:lnTo>
                    <a:lnTo>
                      <a:pt x="44" y="63"/>
                    </a:lnTo>
                    <a:lnTo>
                      <a:pt x="44" y="62"/>
                    </a:lnTo>
                    <a:lnTo>
                      <a:pt x="44" y="48"/>
                    </a:lnTo>
                    <a:lnTo>
                      <a:pt x="51" y="49"/>
                    </a:lnTo>
                    <a:lnTo>
                      <a:pt x="61" y="50"/>
                    </a:lnTo>
                    <a:lnTo>
                      <a:pt x="65" y="55"/>
                    </a:lnTo>
                    <a:lnTo>
                      <a:pt x="67" y="57"/>
                    </a:lnTo>
                    <a:lnTo>
                      <a:pt x="68" y="52"/>
                    </a:lnTo>
                    <a:lnTo>
                      <a:pt x="65" y="48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53" y="40"/>
                    </a:lnTo>
                    <a:lnTo>
                      <a:pt x="51" y="37"/>
                    </a:lnTo>
                    <a:lnTo>
                      <a:pt x="48" y="32"/>
                    </a:lnTo>
                    <a:lnTo>
                      <a:pt x="48" y="29"/>
                    </a:lnTo>
                    <a:lnTo>
                      <a:pt x="47" y="27"/>
                    </a:lnTo>
                    <a:lnTo>
                      <a:pt x="57" y="15"/>
                    </a:lnTo>
                    <a:lnTo>
                      <a:pt x="60" y="16"/>
                    </a:lnTo>
                    <a:lnTo>
                      <a:pt x="63" y="16"/>
                    </a:lnTo>
                    <a:lnTo>
                      <a:pt x="69" y="25"/>
                    </a:lnTo>
                    <a:lnTo>
                      <a:pt x="70" y="23"/>
                    </a:lnTo>
                    <a:lnTo>
                      <a:pt x="67" y="12"/>
                    </a:lnTo>
                    <a:lnTo>
                      <a:pt x="61" y="8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8" y="8"/>
                    </a:lnTo>
                    <a:lnTo>
                      <a:pt x="72" y="12"/>
                    </a:lnTo>
                    <a:lnTo>
                      <a:pt x="76" y="15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4" name="Freeform 87"/>
              <p:cNvSpPr>
                <a:spLocks/>
              </p:cNvSpPr>
              <p:nvPr/>
            </p:nvSpPr>
            <p:spPr bwMode="auto">
              <a:xfrm>
                <a:off x="3059" y="1088"/>
                <a:ext cx="36" cy="35"/>
              </a:xfrm>
              <a:custGeom>
                <a:avLst/>
                <a:gdLst>
                  <a:gd name="T0" fmla="*/ 36 w 36"/>
                  <a:gd name="T1" fmla="*/ 12 h 35"/>
                  <a:gd name="T2" fmla="*/ 21 w 36"/>
                  <a:gd name="T3" fmla="*/ 27 h 35"/>
                  <a:gd name="T4" fmla="*/ 14 w 36"/>
                  <a:gd name="T5" fmla="*/ 34 h 35"/>
                  <a:gd name="T6" fmla="*/ 14 w 36"/>
                  <a:gd name="T7" fmla="*/ 35 h 35"/>
                  <a:gd name="T8" fmla="*/ 12 w 36"/>
                  <a:gd name="T9" fmla="*/ 33 h 35"/>
                  <a:gd name="T10" fmla="*/ 12 w 36"/>
                  <a:gd name="T11" fmla="*/ 31 h 35"/>
                  <a:gd name="T12" fmla="*/ 11 w 36"/>
                  <a:gd name="T13" fmla="*/ 30 h 35"/>
                  <a:gd name="T14" fmla="*/ 6 w 36"/>
                  <a:gd name="T15" fmla="*/ 18 h 35"/>
                  <a:gd name="T16" fmla="*/ 0 w 36"/>
                  <a:gd name="T17" fmla="*/ 5 h 35"/>
                  <a:gd name="T18" fmla="*/ 2 w 36"/>
                  <a:gd name="T19" fmla="*/ 4 h 35"/>
                  <a:gd name="T20" fmla="*/ 4 w 36"/>
                  <a:gd name="T21" fmla="*/ 0 h 35"/>
                  <a:gd name="T22" fmla="*/ 15 w 36"/>
                  <a:gd name="T23" fmla="*/ 13 h 35"/>
                  <a:gd name="T24" fmla="*/ 16 w 36"/>
                  <a:gd name="T25" fmla="*/ 13 h 35"/>
                  <a:gd name="T26" fmla="*/ 19 w 36"/>
                  <a:gd name="T27" fmla="*/ 13 h 35"/>
                  <a:gd name="T28" fmla="*/ 14 w 36"/>
                  <a:gd name="T29" fmla="*/ 4 h 35"/>
                  <a:gd name="T30" fmla="*/ 11 w 36"/>
                  <a:gd name="T31" fmla="*/ 0 h 35"/>
                  <a:gd name="T32" fmla="*/ 25 w 36"/>
                  <a:gd name="T33" fmla="*/ 0 h 35"/>
                  <a:gd name="T34" fmla="*/ 33 w 36"/>
                  <a:gd name="T35" fmla="*/ 8 h 35"/>
                  <a:gd name="T36" fmla="*/ 36 w 36"/>
                  <a:gd name="T37" fmla="*/ 1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" h="35">
                    <a:moveTo>
                      <a:pt x="36" y="12"/>
                    </a:moveTo>
                    <a:lnTo>
                      <a:pt x="21" y="27"/>
                    </a:lnTo>
                    <a:lnTo>
                      <a:pt x="14" y="34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1" y="30"/>
                    </a:lnTo>
                    <a:lnTo>
                      <a:pt x="6" y="18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5" y="13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5" y="0"/>
                    </a:lnTo>
                    <a:lnTo>
                      <a:pt x="33" y="8"/>
                    </a:lnTo>
                    <a:lnTo>
                      <a:pt x="36" y="1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5" name="Freeform 88"/>
              <p:cNvSpPr>
                <a:spLocks/>
              </p:cNvSpPr>
              <p:nvPr/>
            </p:nvSpPr>
            <p:spPr bwMode="auto">
              <a:xfrm>
                <a:off x="3016" y="1076"/>
                <a:ext cx="11" cy="12"/>
              </a:xfrm>
              <a:custGeom>
                <a:avLst/>
                <a:gdLst>
                  <a:gd name="T0" fmla="*/ 11 w 11"/>
                  <a:gd name="T1" fmla="*/ 7 h 12"/>
                  <a:gd name="T2" fmla="*/ 4 w 11"/>
                  <a:gd name="T3" fmla="*/ 12 h 12"/>
                  <a:gd name="T4" fmla="*/ 0 w 11"/>
                  <a:gd name="T5" fmla="*/ 4 h 12"/>
                  <a:gd name="T6" fmla="*/ 8 w 11"/>
                  <a:gd name="T7" fmla="*/ 0 h 12"/>
                  <a:gd name="T8" fmla="*/ 11 w 11"/>
                  <a:gd name="T9" fmla="*/ 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4" y="12"/>
                    </a:lnTo>
                    <a:lnTo>
                      <a:pt x="0" y="4"/>
                    </a:lnTo>
                    <a:lnTo>
                      <a:pt x="8" y="0"/>
                    </a:lnTo>
                    <a:lnTo>
                      <a:pt x="11" y="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6" name="Freeform 89"/>
              <p:cNvSpPr>
                <a:spLocks/>
              </p:cNvSpPr>
              <p:nvPr/>
            </p:nvSpPr>
            <p:spPr bwMode="auto">
              <a:xfrm>
                <a:off x="2980" y="1071"/>
                <a:ext cx="36" cy="30"/>
              </a:xfrm>
              <a:custGeom>
                <a:avLst/>
                <a:gdLst>
                  <a:gd name="T0" fmla="*/ 15 w 36"/>
                  <a:gd name="T1" fmla="*/ 6 h 30"/>
                  <a:gd name="T2" fmla="*/ 27 w 36"/>
                  <a:gd name="T3" fmla="*/ 10 h 30"/>
                  <a:gd name="T4" fmla="*/ 32 w 36"/>
                  <a:gd name="T5" fmla="*/ 6 h 30"/>
                  <a:gd name="T6" fmla="*/ 35 w 36"/>
                  <a:gd name="T7" fmla="*/ 14 h 30"/>
                  <a:gd name="T8" fmla="*/ 35 w 36"/>
                  <a:gd name="T9" fmla="*/ 16 h 30"/>
                  <a:gd name="T10" fmla="*/ 35 w 36"/>
                  <a:gd name="T11" fmla="*/ 21 h 30"/>
                  <a:gd name="T12" fmla="*/ 36 w 36"/>
                  <a:gd name="T13" fmla="*/ 25 h 30"/>
                  <a:gd name="T14" fmla="*/ 28 w 36"/>
                  <a:gd name="T15" fmla="*/ 30 h 30"/>
                  <a:gd name="T16" fmla="*/ 21 w 36"/>
                  <a:gd name="T17" fmla="*/ 29 h 30"/>
                  <a:gd name="T18" fmla="*/ 19 w 36"/>
                  <a:gd name="T19" fmla="*/ 29 h 30"/>
                  <a:gd name="T20" fmla="*/ 18 w 36"/>
                  <a:gd name="T21" fmla="*/ 29 h 30"/>
                  <a:gd name="T22" fmla="*/ 14 w 36"/>
                  <a:gd name="T23" fmla="*/ 23 h 30"/>
                  <a:gd name="T24" fmla="*/ 11 w 36"/>
                  <a:gd name="T25" fmla="*/ 19 h 30"/>
                  <a:gd name="T26" fmla="*/ 10 w 36"/>
                  <a:gd name="T27" fmla="*/ 18 h 30"/>
                  <a:gd name="T28" fmla="*/ 9 w 36"/>
                  <a:gd name="T29" fmla="*/ 17 h 30"/>
                  <a:gd name="T30" fmla="*/ 7 w 36"/>
                  <a:gd name="T31" fmla="*/ 16 h 30"/>
                  <a:gd name="T32" fmla="*/ 5 w 36"/>
                  <a:gd name="T33" fmla="*/ 14 h 30"/>
                  <a:gd name="T34" fmla="*/ 0 w 36"/>
                  <a:gd name="T35" fmla="*/ 9 h 30"/>
                  <a:gd name="T36" fmla="*/ 2 w 36"/>
                  <a:gd name="T37" fmla="*/ 0 h 30"/>
                  <a:gd name="T38" fmla="*/ 5 w 36"/>
                  <a:gd name="T39" fmla="*/ 1 h 30"/>
                  <a:gd name="T40" fmla="*/ 10 w 36"/>
                  <a:gd name="T41" fmla="*/ 2 h 30"/>
                  <a:gd name="T42" fmla="*/ 15 w 36"/>
                  <a:gd name="T43" fmla="*/ 6 h 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6" h="30">
                    <a:moveTo>
                      <a:pt x="15" y="6"/>
                    </a:moveTo>
                    <a:lnTo>
                      <a:pt x="27" y="10"/>
                    </a:lnTo>
                    <a:lnTo>
                      <a:pt x="32" y="6"/>
                    </a:lnTo>
                    <a:lnTo>
                      <a:pt x="35" y="14"/>
                    </a:lnTo>
                    <a:lnTo>
                      <a:pt x="35" y="16"/>
                    </a:lnTo>
                    <a:lnTo>
                      <a:pt x="35" y="21"/>
                    </a:lnTo>
                    <a:lnTo>
                      <a:pt x="36" y="25"/>
                    </a:lnTo>
                    <a:lnTo>
                      <a:pt x="28" y="30"/>
                    </a:lnTo>
                    <a:lnTo>
                      <a:pt x="21" y="29"/>
                    </a:lnTo>
                    <a:lnTo>
                      <a:pt x="19" y="29"/>
                    </a:lnTo>
                    <a:lnTo>
                      <a:pt x="18" y="29"/>
                    </a:lnTo>
                    <a:lnTo>
                      <a:pt x="14" y="23"/>
                    </a:lnTo>
                    <a:lnTo>
                      <a:pt x="11" y="19"/>
                    </a:lnTo>
                    <a:lnTo>
                      <a:pt x="10" y="18"/>
                    </a:lnTo>
                    <a:lnTo>
                      <a:pt x="9" y="17"/>
                    </a:lnTo>
                    <a:lnTo>
                      <a:pt x="7" y="16"/>
                    </a:lnTo>
                    <a:lnTo>
                      <a:pt x="5" y="14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10" y="2"/>
                    </a:lnTo>
                    <a:lnTo>
                      <a:pt x="15" y="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7" name="Freeform 90"/>
              <p:cNvSpPr>
                <a:spLocks/>
              </p:cNvSpPr>
              <p:nvPr/>
            </p:nvSpPr>
            <p:spPr bwMode="auto">
              <a:xfrm>
                <a:off x="2995" y="1058"/>
                <a:ext cx="15" cy="14"/>
              </a:xfrm>
              <a:custGeom>
                <a:avLst/>
                <a:gdLst>
                  <a:gd name="T0" fmla="*/ 15 w 15"/>
                  <a:gd name="T1" fmla="*/ 14 h 14"/>
                  <a:gd name="T2" fmla="*/ 13 w 15"/>
                  <a:gd name="T3" fmla="*/ 14 h 14"/>
                  <a:gd name="T4" fmla="*/ 2 w 15"/>
                  <a:gd name="T5" fmla="*/ 13 h 14"/>
                  <a:gd name="T6" fmla="*/ 0 w 15"/>
                  <a:gd name="T7" fmla="*/ 13 h 14"/>
                  <a:gd name="T8" fmla="*/ 4 w 15"/>
                  <a:gd name="T9" fmla="*/ 5 h 14"/>
                  <a:gd name="T10" fmla="*/ 12 w 15"/>
                  <a:gd name="T11" fmla="*/ 0 h 14"/>
                  <a:gd name="T12" fmla="*/ 12 w 15"/>
                  <a:gd name="T13" fmla="*/ 4 h 14"/>
                  <a:gd name="T14" fmla="*/ 11 w 15"/>
                  <a:gd name="T15" fmla="*/ 8 h 14"/>
                  <a:gd name="T16" fmla="*/ 11 w 15"/>
                  <a:gd name="T17" fmla="*/ 9 h 14"/>
                  <a:gd name="T18" fmla="*/ 13 w 15"/>
                  <a:gd name="T19" fmla="*/ 10 h 14"/>
                  <a:gd name="T20" fmla="*/ 13 w 15"/>
                  <a:gd name="T21" fmla="*/ 13 h 14"/>
                  <a:gd name="T22" fmla="*/ 15 w 15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" h="14">
                    <a:moveTo>
                      <a:pt x="15" y="14"/>
                    </a:moveTo>
                    <a:lnTo>
                      <a:pt x="13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3" y="10"/>
                    </a:lnTo>
                    <a:lnTo>
                      <a:pt x="13" y="13"/>
                    </a:lnTo>
                    <a:lnTo>
                      <a:pt x="15" y="1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8" name="Freeform 91"/>
              <p:cNvSpPr>
                <a:spLocks/>
              </p:cNvSpPr>
              <p:nvPr/>
            </p:nvSpPr>
            <p:spPr bwMode="auto">
              <a:xfrm>
                <a:off x="3082" y="1041"/>
                <a:ext cx="19" cy="29"/>
              </a:xfrm>
              <a:custGeom>
                <a:avLst/>
                <a:gdLst>
                  <a:gd name="T0" fmla="*/ 15 w 19"/>
                  <a:gd name="T1" fmla="*/ 10 h 29"/>
                  <a:gd name="T2" fmla="*/ 5 w 19"/>
                  <a:gd name="T3" fmla="*/ 29 h 29"/>
                  <a:gd name="T4" fmla="*/ 4 w 19"/>
                  <a:gd name="T5" fmla="*/ 29 h 29"/>
                  <a:gd name="T6" fmla="*/ 0 w 19"/>
                  <a:gd name="T7" fmla="*/ 27 h 29"/>
                  <a:gd name="T8" fmla="*/ 1 w 19"/>
                  <a:gd name="T9" fmla="*/ 6 h 29"/>
                  <a:gd name="T10" fmla="*/ 15 w 19"/>
                  <a:gd name="T11" fmla="*/ 0 h 29"/>
                  <a:gd name="T12" fmla="*/ 19 w 19"/>
                  <a:gd name="T13" fmla="*/ 2 h 29"/>
                  <a:gd name="T14" fmla="*/ 15 w 19"/>
                  <a:gd name="T15" fmla="*/ 10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29">
                    <a:moveTo>
                      <a:pt x="15" y="10"/>
                    </a:moveTo>
                    <a:lnTo>
                      <a:pt x="5" y="29"/>
                    </a:lnTo>
                    <a:lnTo>
                      <a:pt x="4" y="29"/>
                    </a:lnTo>
                    <a:lnTo>
                      <a:pt x="0" y="27"/>
                    </a:lnTo>
                    <a:lnTo>
                      <a:pt x="1" y="6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15" y="1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19" name="Freeform 92"/>
              <p:cNvSpPr>
                <a:spLocks/>
              </p:cNvSpPr>
              <p:nvPr/>
            </p:nvSpPr>
            <p:spPr bwMode="auto">
              <a:xfrm>
                <a:off x="3028" y="907"/>
                <a:ext cx="119" cy="159"/>
              </a:xfrm>
              <a:custGeom>
                <a:avLst/>
                <a:gdLst>
                  <a:gd name="T0" fmla="*/ 97 w 119"/>
                  <a:gd name="T1" fmla="*/ 37 h 159"/>
                  <a:gd name="T2" fmla="*/ 110 w 119"/>
                  <a:gd name="T3" fmla="*/ 34 h 159"/>
                  <a:gd name="T4" fmla="*/ 107 w 119"/>
                  <a:gd name="T5" fmla="*/ 47 h 159"/>
                  <a:gd name="T6" fmla="*/ 117 w 119"/>
                  <a:gd name="T7" fmla="*/ 56 h 159"/>
                  <a:gd name="T8" fmla="*/ 118 w 119"/>
                  <a:gd name="T9" fmla="*/ 62 h 159"/>
                  <a:gd name="T10" fmla="*/ 100 w 119"/>
                  <a:gd name="T11" fmla="*/ 72 h 159"/>
                  <a:gd name="T12" fmla="*/ 107 w 119"/>
                  <a:gd name="T13" fmla="*/ 92 h 159"/>
                  <a:gd name="T14" fmla="*/ 100 w 119"/>
                  <a:gd name="T15" fmla="*/ 115 h 159"/>
                  <a:gd name="T16" fmla="*/ 69 w 119"/>
                  <a:gd name="T17" fmla="*/ 118 h 159"/>
                  <a:gd name="T18" fmla="*/ 69 w 119"/>
                  <a:gd name="T19" fmla="*/ 104 h 159"/>
                  <a:gd name="T20" fmla="*/ 59 w 119"/>
                  <a:gd name="T21" fmla="*/ 111 h 159"/>
                  <a:gd name="T22" fmla="*/ 38 w 119"/>
                  <a:gd name="T23" fmla="*/ 138 h 159"/>
                  <a:gd name="T24" fmla="*/ 25 w 119"/>
                  <a:gd name="T25" fmla="*/ 159 h 159"/>
                  <a:gd name="T26" fmla="*/ 1 w 119"/>
                  <a:gd name="T27" fmla="*/ 144 h 159"/>
                  <a:gd name="T28" fmla="*/ 25 w 119"/>
                  <a:gd name="T29" fmla="*/ 121 h 159"/>
                  <a:gd name="T30" fmla="*/ 14 w 119"/>
                  <a:gd name="T31" fmla="*/ 108 h 159"/>
                  <a:gd name="T32" fmla="*/ 9 w 119"/>
                  <a:gd name="T33" fmla="*/ 100 h 159"/>
                  <a:gd name="T34" fmla="*/ 29 w 119"/>
                  <a:gd name="T35" fmla="*/ 100 h 159"/>
                  <a:gd name="T36" fmla="*/ 31 w 119"/>
                  <a:gd name="T37" fmla="*/ 98 h 159"/>
                  <a:gd name="T38" fmla="*/ 37 w 119"/>
                  <a:gd name="T39" fmla="*/ 85 h 159"/>
                  <a:gd name="T40" fmla="*/ 28 w 119"/>
                  <a:gd name="T41" fmla="*/ 85 h 159"/>
                  <a:gd name="T42" fmla="*/ 18 w 119"/>
                  <a:gd name="T43" fmla="*/ 88 h 159"/>
                  <a:gd name="T44" fmla="*/ 20 w 119"/>
                  <a:gd name="T45" fmla="*/ 74 h 159"/>
                  <a:gd name="T46" fmla="*/ 30 w 119"/>
                  <a:gd name="T47" fmla="*/ 74 h 159"/>
                  <a:gd name="T48" fmla="*/ 22 w 119"/>
                  <a:gd name="T49" fmla="*/ 67 h 159"/>
                  <a:gd name="T50" fmla="*/ 28 w 119"/>
                  <a:gd name="T51" fmla="*/ 66 h 159"/>
                  <a:gd name="T52" fmla="*/ 26 w 119"/>
                  <a:gd name="T53" fmla="*/ 62 h 159"/>
                  <a:gd name="T54" fmla="*/ 14 w 119"/>
                  <a:gd name="T55" fmla="*/ 64 h 159"/>
                  <a:gd name="T56" fmla="*/ 17 w 119"/>
                  <a:gd name="T57" fmla="*/ 55 h 159"/>
                  <a:gd name="T58" fmla="*/ 31 w 119"/>
                  <a:gd name="T59" fmla="*/ 50 h 159"/>
                  <a:gd name="T60" fmla="*/ 43 w 119"/>
                  <a:gd name="T61" fmla="*/ 51 h 159"/>
                  <a:gd name="T62" fmla="*/ 47 w 119"/>
                  <a:gd name="T63" fmla="*/ 56 h 159"/>
                  <a:gd name="T64" fmla="*/ 46 w 119"/>
                  <a:gd name="T65" fmla="*/ 53 h 159"/>
                  <a:gd name="T66" fmla="*/ 60 w 119"/>
                  <a:gd name="T67" fmla="*/ 46 h 159"/>
                  <a:gd name="T68" fmla="*/ 64 w 119"/>
                  <a:gd name="T69" fmla="*/ 43 h 159"/>
                  <a:gd name="T70" fmla="*/ 58 w 119"/>
                  <a:gd name="T71" fmla="*/ 41 h 159"/>
                  <a:gd name="T72" fmla="*/ 43 w 119"/>
                  <a:gd name="T73" fmla="*/ 42 h 159"/>
                  <a:gd name="T74" fmla="*/ 37 w 119"/>
                  <a:gd name="T75" fmla="*/ 26 h 159"/>
                  <a:gd name="T76" fmla="*/ 51 w 119"/>
                  <a:gd name="T77" fmla="*/ 30 h 159"/>
                  <a:gd name="T78" fmla="*/ 56 w 119"/>
                  <a:gd name="T79" fmla="*/ 20 h 159"/>
                  <a:gd name="T80" fmla="*/ 69 w 119"/>
                  <a:gd name="T81" fmla="*/ 30 h 159"/>
                  <a:gd name="T82" fmla="*/ 56 w 119"/>
                  <a:gd name="T83" fmla="*/ 12 h 159"/>
                  <a:gd name="T84" fmla="*/ 69 w 119"/>
                  <a:gd name="T85" fmla="*/ 8 h 159"/>
                  <a:gd name="T86" fmla="*/ 77 w 119"/>
                  <a:gd name="T87" fmla="*/ 24 h 159"/>
                  <a:gd name="T88" fmla="*/ 97 w 119"/>
                  <a:gd name="T89" fmla="*/ 11 h 1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19" h="159">
                    <a:moveTo>
                      <a:pt x="96" y="24"/>
                    </a:moveTo>
                    <a:lnTo>
                      <a:pt x="92" y="36"/>
                    </a:lnTo>
                    <a:lnTo>
                      <a:pt x="97" y="37"/>
                    </a:lnTo>
                    <a:lnTo>
                      <a:pt x="106" y="24"/>
                    </a:lnTo>
                    <a:lnTo>
                      <a:pt x="113" y="29"/>
                    </a:lnTo>
                    <a:lnTo>
                      <a:pt x="110" y="34"/>
                    </a:lnTo>
                    <a:lnTo>
                      <a:pt x="109" y="36"/>
                    </a:lnTo>
                    <a:lnTo>
                      <a:pt x="103" y="45"/>
                    </a:lnTo>
                    <a:lnTo>
                      <a:pt x="107" y="47"/>
                    </a:lnTo>
                    <a:lnTo>
                      <a:pt x="113" y="39"/>
                    </a:lnTo>
                    <a:lnTo>
                      <a:pt x="115" y="43"/>
                    </a:lnTo>
                    <a:lnTo>
                      <a:pt x="117" y="56"/>
                    </a:lnTo>
                    <a:lnTo>
                      <a:pt x="118" y="59"/>
                    </a:lnTo>
                    <a:lnTo>
                      <a:pt x="119" y="60"/>
                    </a:lnTo>
                    <a:lnTo>
                      <a:pt x="118" y="62"/>
                    </a:lnTo>
                    <a:lnTo>
                      <a:pt x="114" y="64"/>
                    </a:lnTo>
                    <a:lnTo>
                      <a:pt x="106" y="67"/>
                    </a:lnTo>
                    <a:lnTo>
                      <a:pt x="100" y="72"/>
                    </a:lnTo>
                    <a:lnTo>
                      <a:pt x="101" y="75"/>
                    </a:lnTo>
                    <a:lnTo>
                      <a:pt x="106" y="85"/>
                    </a:lnTo>
                    <a:lnTo>
                      <a:pt x="107" y="92"/>
                    </a:lnTo>
                    <a:lnTo>
                      <a:pt x="101" y="98"/>
                    </a:lnTo>
                    <a:lnTo>
                      <a:pt x="113" y="106"/>
                    </a:lnTo>
                    <a:lnTo>
                      <a:pt x="100" y="115"/>
                    </a:lnTo>
                    <a:lnTo>
                      <a:pt x="96" y="117"/>
                    </a:lnTo>
                    <a:lnTo>
                      <a:pt x="88" y="114"/>
                    </a:lnTo>
                    <a:lnTo>
                      <a:pt x="69" y="118"/>
                    </a:lnTo>
                    <a:lnTo>
                      <a:pt x="65" y="119"/>
                    </a:lnTo>
                    <a:lnTo>
                      <a:pt x="69" y="108"/>
                    </a:lnTo>
                    <a:lnTo>
                      <a:pt x="69" y="104"/>
                    </a:lnTo>
                    <a:lnTo>
                      <a:pt x="59" y="106"/>
                    </a:lnTo>
                    <a:lnTo>
                      <a:pt x="59" y="108"/>
                    </a:lnTo>
                    <a:lnTo>
                      <a:pt x="59" y="111"/>
                    </a:lnTo>
                    <a:lnTo>
                      <a:pt x="58" y="117"/>
                    </a:lnTo>
                    <a:lnTo>
                      <a:pt x="38" y="136"/>
                    </a:lnTo>
                    <a:lnTo>
                      <a:pt x="38" y="138"/>
                    </a:lnTo>
                    <a:lnTo>
                      <a:pt x="42" y="152"/>
                    </a:lnTo>
                    <a:lnTo>
                      <a:pt x="35" y="155"/>
                    </a:lnTo>
                    <a:lnTo>
                      <a:pt x="25" y="159"/>
                    </a:lnTo>
                    <a:lnTo>
                      <a:pt x="25" y="139"/>
                    </a:lnTo>
                    <a:lnTo>
                      <a:pt x="14" y="142"/>
                    </a:lnTo>
                    <a:lnTo>
                      <a:pt x="1" y="144"/>
                    </a:lnTo>
                    <a:lnTo>
                      <a:pt x="0" y="128"/>
                    </a:lnTo>
                    <a:lnTo>
                      <a:pt x="20" y="123"/>
                    </a:lnTo>
                    <a:lnTo>
                      <a:pt x="25" y="121"/>
                    </a:lnTo>
                    <a:lnTo>
                      <a:pt x="25" y="114"/>
                    </a:lnTo>
                    <a:lnTo>
                      <a:pt x="25" y="110"/>
                    </a:lnTo>
                    <a:lnTo>
                      <a:pt x="14" y="108"/>
                    </a:lnTo>
                    <a:lnTo>
                      <a:pt x="9" y="105"/>
                    </a:lnTo>
                    <a:lnTo>
                      <a:pt x="9" y="104"/>
                    </a:lnTo>
                    <a:lnTo>
                      <a:pt x="9" y="100"/>
                    </a:lnTo>
                    <a:lnTo>
                      <a:pt x="20" y="97"/>
                    </a:lnTo>
                    <a:lnTo>
                      <a:pt x="28" y="101"/>
                    </a:lnTo>
                    <a:lnTo>
                      <a:pt x="29" y="100"/>
                    </a:lnTo>
                    <a:lnTo>
                      <a:pt x="31" y="98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31" y="97"/>
                    </a:lnTo>
                    <a:lnTo>
                      <a:pt x="30" y="92"/>
                    </a:lnTo>
                    <a:lnTo>
                      <a:pt x="37" y="85"/>
                    </a:lnTo>
                    <a:lnTo>
                      <a:pt x="34" y="83"/>
                    </a:lnTo>
                    <a:lnTo>
                      <a:pt x="29" y="84"/>
                    </a:lnTo>
                    <a:lnTo>
                      <a:pt x="28" y="85"/>
                    </a:lnTo>
                    <a:lnTo>
                      <a:pt x="25" y="91"/>
                    </a:lnTo>
                    <a:lnTo>
                      <a:pt x="22" y="89"/>
                    </a:lnTo>
                    <a:lnTo>
                      <a:pt x="18" y="88"/>
                    </a:lnTo>
                    <a:lnTo>
                      <a:pt x="16" y="87"/>
                    </a:lnTo>
                    <a:lnTo>
                      <a:pt x="9" y="77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30" y="77"/>
                    </a:lnTo>
                    <a:lnTo>
                      <a:pt x="30" y="74"/>
                    </a:lnTo>
                    <a:lnTo>
                      <a:pt x="28" y="71"/>
                    </a:lnTo>
                    <a:lnTo>
                      <a:pt x="26" y="70"/>
                    </a:lnTo>
                    <a:lnTo>
                      <a:pt x="22" y="67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1" y="63"/>
                    </a:lnTo>
                    <a:lnTo>
                      <a:pt x="26" y="62"/>
                    </a:lnTo>
                    <a:lnTo>
                      <a:pt x="21" y="60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5" y="66"/>
                    </a:lnTo>
                    <a:lnTo>
                      <a:pt x="12" y="54"/>
                    </a:lnTo>
                    <a:lnTo>
                      <a:pt x="17" y="55"/>
                    </a:lnTo>
                    <a:lnTo>
                      <a:pt x="26" y="56"/>
                    </a:lnTo>
                    <a:lnTo>
                      <a:pt x="29" y="54"/>
                    </a:lnTo>
                    <a:lnTo>
                      <a:pt x="31" y="50"/>
                    </a:lnTo>
                    <a:lnTo>
                      <a:pt x="38" y="49"/>
                    </a:lnTo>
                    <a:lnTo>
                      <a:pt x="43" y="50"/>
                    </a:lnTo>
                    <a:lnTo>
                      <a:pt x="43" y="51"/>
                    </a:lnTo>
                    <a:lnTo>
                      <a:pt x="43" y="54"/>
                    </a:lnTo>
                    <a:lnTo>
                      <a:pt x="46" y="55"/>
                    </a:lnTo>
                    <a:lnTo>
                      <a:pt x="47" y="56"/>
                    </a:lnTo>
                    <a:lnTo>
                      <a:pt x="55" y="63"/>
                    </a:lnTo>
                    <a:lnTo>
                      <a:pt x="56" y="55"/>
                    </a:lnTo>
                    <a:lnTo>
                      <a:pt x="46" y="53"/>
                    </a:lnTo>
                    <a:lnTo>
                      <a:pt x="46" y="51"/>
                    </a:lnTo>
                    <a:lnTo>
                      <a:pt x="50" y="49"/>
                    </a:lnTo>
                    <a:lnTo>
                      <a:pt x="60" y="46"/>
                    </a:lnTo>
                    <a:lnTo>
                      <a:pt x="62" y="46"/>
                    </a:lnTo>
                    <a:lnTo>
                      <a:pt x="64" y="47"/>
                    </a:lnTo>
                    <a:lnTo>
                      <a:pt x="64" y="43"/>
                    </a:lnTo>
                    <a:lnTo>
                      <a:pt x="60" y="41"/>
                    </a:lnTo>
                    <a:lnTo>
                      <a:pt x="59" y="41"/>
                    </a:lnTo>
                    <a:lnTo>
                      <a:pt x="58" y="41"/>
                    </a:lnTo>
                    <a:lnTo>
                      <a:pt x="54" y="43"/>
                    </a:lnTo>
                    <a:lnTo>
                      <a:pt x="50" y="43"/>
                    </a:lnTo>
                    <a:lnTo>
                      <a:pt x="43" y="42"/>
                    </a:lnTo>
                    <a:lnTo>
                      <a:pt x="41" y="39"/>
                    </a:lnTo>
                    <a:lnTo>
                      <a:pt x="38" y="33"/>
                    </a:lnTo>
                    <a:lnTo>
                      <a:pt x="37" y="26"/>
                    </a:lnTo>
                    <a:lnTo>
                      <a:pt x="39" y="29"/>
                    </a:lnTo>
                    <a:lnTo>
                      <a:pt x="47" y="34"/>
                    </a:lnTo>
                    <a:lnTo>
                      <a:pt x="51" y="30"/>
                    </a:lnTo>
                    <a:lnTo>
                      <a:pt x="47" y="20"/>
                    </a:lnTo>
                    <a:lnTo>
                      <a:pt x="48" y="16"/>
                    </a:lnTo>
                    <a:lnTo>
                      <a:pt x="56" y="20"/>
                    </a:lnTo>
                    <a:lnTo>
                      <a:pt x="63" y="25"/>
                    </a:lnTo>
                    <a:lnTo>
                      <a:pt x="65" y="30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69" y="29"/>
                    </a:lnTo>
                    <a:lnTo>
                      <a:pt x="56" y="12"/>
                    </a:lnTo>
                    <a:lnTo>
                      <a:pt x="62" y="4"/>
                    </a:lnTo>
                    <a:lnTo>
                      <a:pt x="63" y="4"/>
                    </a:lnTo>
                    <a:lnTo>
                      <a:pt x="69" y="8"/>
                    </a:lnTo>
                    <a:lnTo>
                      <a:pt x="71" y="9"/>
                    </a:lnTo>
                    <a:lnTo>
                      <a:pt x="73" y="20"/>
                    </a:lnTo>
                    <a:lnTo>
                      <a:pt x="77" y="24"/>
                    </a:lnTo>
                    <a:lnTo>
                      <a:pt x="76" y="0"/>
                    </a:lnTo>
                    <a:lnTo>
                      <a:pt x="92" y="11"/>
                    </a:lnTo>
                    <a:lnTo>
                      <a:pt x="97" y="11"/>
                    </a:lnTo>
                    <a:lnTo>
                      <a:pt x="100" y="12"/>
                    </a:lnTo>
                    <a:lnTo>
                      <a:pt x="96" y="2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0" name="Freeform 93"/>
              <p:cNvSpPr>
                <a:spLocks/>
              </p:cNvSpPr>
              <p:nvPr/>
            </p:nvSpPr>
            <p:spPr bwMode="auto">
              <a:xfrm>
                <a:off x="3218" y="868"/>
                <a:ext cx="10" cy="23"/>
              </a:xfrm>
              <a:custGeom>
                <a:avLst/>
                <a:gdLst>
                  <a:gd name="T0" fmla="*/ 6 w 10"/>
                  <a:gd name="T1" fmla="*/ 18 h 23"/>
                  <a:gd name="T2" fmla="*/ 2 w 10"/>
                  <a:gd name="T3" fmla="*/ 23 h 23"/>
                  <a:gd name="T4" fmla="*/ 0 w 10"/>
                  <a:gd name="T5" fmla="*/ 12 h 23"/>
                  <a:gd name="T6" fmla="*/ 0 w 10"/>
                  <a:gd name="T7" fmla="*/ 9 h 23"/>
                  <a:gd name="T8" fmla="*/ 1 w 10"/>
                  <a:gd name="T9" fmla="*/ 8 h 23"/>
                  <a:gd name="T10" fmla="*/ 10 w 10"/>
                  <a:gd name="T11" fmla="*/ 0 h 23"/>
                  <a:gd name="T12" fmla="*/ 10 w 10"/>
                  <a:gd name="T13" fmla="*/ 5 h 23"/>
                  <a:gd name="T14" fmla="*/ 9 w 10"/>
                  <a:gd name="T15" fmla="*/ 9 h 23"/>
                  <a:gd name="T16" fmla="*/ 6 w 10"/>
                  <a:gd name="T17" fmla="*/ 18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3">
                    <a:moveTo>
                      <a:pt x="6" y="18"/>
                    </a:moveTo>
                    <a:lnTo>
                      <a:pt x="2" y="23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10" y="0"/>
                    </a:lnTo>
                    <a:lnTo>
                      <a:pt x="10" y="5"/>
                    </a:lnTo>
                    <a:lnTo>
                      <a:pt x="9" y="9"/>
                    </a:lnTo>
                    <a:lnTo>
                      <a:pt x="6" y="1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1" name="Freeform 94"/>
              <p:cNvSpPr>
                <a:spLocks/>
              </p:cNvSpPr>
              <p:nvPr/>
            </p:nvSpPr>
            <p:spPr bwMode="auto">
              <a:xfrm>
                <a:off x="3137" y="829"/>
                <a:ext cx="93" cy="97"/>
              </a:xfrm>
              <a:custGeom>
                <a:avLst/>
                <a:gdLst>
                  <a:gd name="T0" fmla="*/ 77 w 93"/>
                  <a:gd name="T1" fmla="*/ 43 h 97"/>
                  <a:gd name="T2" fmla="*/ 69 w 93"/>
                  <a:gd name="T3" fmla="*/ 53 h 97"/>
                  <a:gd name="T4" fmla="*/ 65 w 93"/>
                  <a:gd name="T5" fmla="*/ 61 h 97"/>
                  <a:gd name="T6" fmla="*/ 72 w 93"/>
                  <a:gd name="T7" fmla="*/ 68 h 97"/>
                  <a:gd name="T8" fmla="*/ 72 w 93"/>
                  <a:gd name="T9" fmla="*/ 69 h 97"/>
                  <a:gd name="T10" fmla="*/ 69 w 93"/>
                  <a:gd name="T11" fmla="*/ 76 h 97"/>
                  <a:gd name="T12" fmla="*/ 68 w 93"/>
                  <a:gd name="T13" fmla="*/ 77 h 97"/>
                  <a:gd name="T14" fmla="*/ 66 w 93"/>
                  <a:gd name="T15" fmla="*/ 80 h 97"/>
                  <a:gd name="T16" fmla="*/ 45 w 93"/>
                  <a:gd name="T17" fmla="*/ 86 h 97"/>
                  <a:gd name="T18" fmla="*/ 34 w 93"/>
                  <a:gd name="T19" fmla="*/ 90 h 97"/>
                  <a:gd name="T20" fmla="*/ 25 w 93"/>
                  <a:gd name="T21" fmla="*/ 93 h 97"/>
                  <a:gd name="T22" fmla="*/ 14 w 93"/>
                  <a:gd name="T23" fmla="*/ 97 h 97"/>
                  <a:gd name="T24" fmla="*/ 10 w 93"/>
                  <a:gd name="T25" fmla="*/ 87 h 97"/>
                  <a:gd name="T26" fmla="*/ 6 w 93"/>
                  <a:gd name="T27" fmla="*/ 86 h 97"/>
                  <a:gd name="T28" fmla="*/ 1 w 93"/>
                  <a:gd name="T29" fmla="*/ 83 h 97"/>
                  <a:gd name="T30" fmla="*/ 0 w 93"/>
                  <a:gd name="T31" fmla="*/ 73 h 97"/>
                  <a:gd name="T32" fmla="*/ 1 w 93"/>
                  <a:gd name="T33" fmla="*/ 72 h 97"/>
                  <a:gd name="T34" fmla="*/ 4 w 93"/>
                  <a:gd name="T35" fmla="*/ 69 h 97"/>
                  <a:gd name="T36" fmla="*/ 9 w 93"/>
                  <a:gd name="T37" fmla="*/ 69 h 97"/>
                  <a:gd name="T38" fmla="*/ 11 w 93"/>
                  <a:gd name="T39" fmla="*/ 68 h 97"/>
                  <a:gd name="T40" fmla="*/ 18 w 93"/>
                  <a:gd name="T41" fmla="*/ 72 h 97"/>
                  <a:gd name="T42" fmla="*/ 23 w 93"/>
                  <a:gd name="T43" fmla="*/ 74 h 97"/>
                  <a:gd name="T44" fmla="*/ 26 w 93"/>
                  <a:gd name="T45" fmla="*/ 76 h 97"/>
                  <a:gd name="T46" fmla="*/ 31 w 93"/>
                  <a:gd name="T47" fmla="*/ 66 h 97"/>
                  <a:gd name="T48" fmla="*/ 28 w 93"/>
                  <a:gd name="T49" fmla="*/ 65 h 97"/>
                  <a:gd name="T50" fmla="*/ 17 w 93"/>
                  <a:gd name="T51" fmla="*/ 60 h 97"/>
                  <a:gd name="T52" fmla="*/ 17 w 93"/>
                  <a:gd name="T53" fmla="*/ 49 h 97"/>
                  <a:gd name="T54" fmla="*/ 48 w 93"/>
                  <a:gd name="T55" fmla="*/ 48 h 97"/>
                  <a:gd name="T56" fmla="*/ 48 w 93"/>
                  <a:gd name="T57" fmla="*/ 42 h 97"/>
                  <a:gd name="T58" fmla="*/ 48 w 93"/>
                  <a:gd name="T59" fmla="*/ 40 h 97"/>
                  <a:gd name="T60" fmla="*/ 27 w 93"/>
                  <a:gd name="T61" fmla="*/ 40 h 97"/>
                  <a:gd name="T62" fmla="*/ 27 w 93"/>
                  <a:gd name="T63" fmla="*/ 26 h 97"/>
                  <a:gd name="T64" fmla="*/ 43 w 93"/>
                  <a:gd name="T65" fmla="*/ 27 h 97"/>
                  <a:gd name="T66" fmla="*/ 47 w 93"/>
                  <a:gd name="T67" fmla="*/ 22 h 97"/>
                  <a:gd name="T68" fmla="*/ 53 w 93"/>
                  <a:gd name="T69" fmla="*/ 22 h 97"/>
                  <a:gd name="T70" fmla="*/ 53 w 93"/>
                  <a:gd name="T71" fmla="*/ 25 h 97"/>
                  <a:gd name="T72" fmla="*/ 59 w 93"/>
                  <a:gd name="T73" fmla="*/ 47 h 97"/>
                  <a:gd name="T74" fmla="*/ 61 w 93"/>
                  <a:gd name="T75" fmla="*/ 27 h 97"/>
                  <a:gd name="T76" fmla="*/ 63 w 93"/>
                  <a:gd name="T77" fmla="*/ 17 h 97"/>
                  <a:gd name="T78" fmla="*/ 55 w 93"/>
                  <a:gd name="T79" fmla="*/ 10 h 97"/>
                  <a:gd name="T80" fmla="*/ 55 w 93"/>
                  <a:gd name="T81" fmla="*/ 2 h 97"/>
                  <a:gd name="T82" fmla="*/ 66 w 93"/>
                  <a:gd name="T83" fmla="*/ 0 h 97"/>
                  <a:gd name="T84" fmla="*/ 69 w 93"/>
                  <a:gd name="T85" fmla="*/ 11 h 97"/>
                  <a:gd name="T86" fmla="*/ 85 w 93"/>
                  <a:gd name="T87" fmla="*/ 15 h 97"/>
                  <a:gd name="T88" fmla="*/ 87 w 93"/>
                  <a:gd name="T89" fmla="*/ 19 h 97"/>
                  <a:gd name="T90" fmla="*/ 91 w 93"/>
                  <a:gd name="T91" fmla="*/ 27 h 97"/>
                  <a:gd name="T92" fmla="*/ 93 w 93"/>
                  <a:gd name="T93" fmla="*/ 27 h 97"/>
                  <a:gd name="T94" fmla="*/ 77 w 93"/>
                  <a:gd name="T95" fmla="*/ 43 h 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93" h="97">
                    <a:moveTo>
                      <a:pt x="77" y="43"/>
                    </a:moveTo>
                    <a:lnTo>
                      <a:pt x="69" y="53"/>
                    </a:lnTo>
                    <a:lnTo>
                      <a:pt x="65" y="61"/>
                    </a:lnTo>
                    <a:lnTo>
                      <a:pt x="72" y="68"/>
                    </a:lnTo>
                    <a:lnTo>
                      <a:pt x="72" y="69"/>
                    </a:lnTo>
                    <a:lnTo>
                      <a:pt x="69" y="76"/>
                    </a:lnTo>
                    <a:lnTo>
                      <a:pt x="68" y="77"/>
                    </a:lnTo>
                    <a:lnTo>
                      <a:pt x="66" y="80"/>
                    </a:lnTo>
                    <a:lnTo>
                      <a:pt x="45" y="86"/>
                    </a:lnTo>
                    <a:lnTo>
                      <a:pt x="34" y="90"/>
                    </a:lnTo>
                    <a:lnTo>
                      <a:pt x="25" y="93"/>
                    </a:lnTo>
                    <a:lnTo>
                      <a:pt x="14" y="97"/>
                    </a:lnTo>
                    <a:lnTo>
                      <a:pt x="10" y="87"/>
                    </a:lnTo>
                    <a:lnTo>
                      <a:pt x="6" y="86"/>
                    </a:lnTo>
                    <a:lnTo>
                      <a:pt x="1" y="83"/>
                    </a:lnTo>
                    <a:lnTo>
                      <a:pt x="0" y="73"/>
                    </a:lnTo>
                    <a:lnTo>
                      <a:pt x="1" y="72"/>
                    </a:lnTo>
                    <a:lnTo>
                      <a:pt x="4" y="69"/>
                    </a:lnTo>
                    <a:lnTo>
                      <a:pt x="9" y="69"/>
                    </a:lnTo>
                    <a:lnTo>
                      <a:pt x="11" y="68"/>
                    </a:lnTo>
                    <a:lnTo>
                      <a:pt x="18" y="72"/>
                    </a:lnTo>
                    <a:lnTo>
                      <a:pt x="23" y="74"/>
                    </a:lnTo>
                    <a:lnTo>
                      <a:pt x="26" y="76"/>
                    </a:lnTo>
                    <a:lnTo>
                      <a:pt x="31" y="66"/>
                    </a:lnTo>
                    <a:lnTo>
                      <a:pt x="28" y="65"/>
                    </a:lnTo>
                    <a:lnTo>
                      <a:pt x="17" y="60"/>
                    </a:lnTo>
                    <a:lnTo>
                      <a:pt x="17" y="49"/>
                    </a:lnTo>
                    <a:lnTo>
                      <a:pt x="48" y="48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27" y="40"/>
                    </a:lnTo>
                    <a:lnTo>
                      <a:pt x="27" y="26"/>
                    </a:lnTo>
                    <a:lnTo>
                      <a:pt x="43" y="27"/>
                    </a:lnTo>
                    <a:lnTo>
                      <a:pt x="47" y="22"/>
                    </a:lnTo>
                    <a:lnTo>
                      <a:pt x="53" y="22"/>
                    </a:lnTo>
                    <a:lnTo>
                      <a:pt x="53" y="25"/>
                    </a:lnTo>
                    <a:lnTo>
                      <a:pt x="59" y="47"/>
                    </a:lnTo>
                    <a:lnTo>
                      <a:pt x="61" y="27"/>
                    </a:lnTo>
                    <a:lnTo>
                      <a:pt x="63" y="17"/>
                    </a:lnTo>
                    <a:lnTo>
                      <a:pt x="55" y="10"/>
                    </a:lnTo>
                    <a:lnTo>
                      <a:pt x="55" y="2"/>
                    </a:lnTo>
                    <a:lnTo>
                      <a:pt x="66" y="0"/>
                    </a:lnTo>
                    <a:lnTo>
                      <a:pt x="69" y="11"/>
                    </a:lnTo>
                    <a:lnTo>
                      <a:pt x="85" y="15"/>
                    </a:lnTo>
                    <a:lnTo>
                      <a:pt x="87" y="19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77" y="4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2" name="Freeform 95"/>
              <p:cNvSpPr>
                <a:spLocks/>
              </p:cNvSpPr>
              <p:nvPr/>
            </p:nvSpPr>
            <p:spPr bwMode="auto">
              <a:xfrm>
                <a:off x="3362" y="806"/>
                <a:ext cx="18" cy="31"/>
              </a:xfrm>
              <a:custGeom>
                <a:avLst/>
                <a:gdLst>
                  <a:gd name="T0" fmla="*/ 18 w 18"/>
                  <a:gd name="T1" fmla="*/ 23 h 31"/>
                  <a:gd name="T2" fmla="*/ 1 w 18"/>
                  <a:gd name="T3" fmla="*/ 31 h 31"/>
                  <a:gd name="T4" fmla="*/ 0 w 18"/>
                  <a:gd name="T5" fmla="*/ 21 h 31"/>
                  <a:gd name="T6" fmla="*/ 2 w 18"/>
                  <a:gd name="T7" fmla="*/ 12 h 31"/>
                  <a:gd name="T8" fmla="*/ 4 w 18"/>
                  <a:gd name="T9" fmla="*/ 3 h 31"/>
                  <a:gd name="T10" fmla="*/ 16 w 18"/>
                  <a:gd name="T11" fmla="*/ 0 h 31"/>
                  <a:gd name="T12" fmla="*/ 18 w 18"/>
                  <a:gd name="T13" fmla="*/ 3 h 31"/>
                  <a:gd name="T14" fmla="*/ 13 w 18"/>
                  <a:gd name="T15" fmla="*/ 11 h 31"/>
                  <a:gd name="T16" fmla="*/ 17 w 18"/>
                  <a:gd name="T17" fmla="*/ 20 h 31"/>
                  <a:gd name="T18" fmla="*/ 18 w 18"/>
                  <a:gd name="T19" fmla="*/ 23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31">
                    <a:moveTo>
                      <a:pt x="18" y="23"/>
                    </a:moveTo>
                    <a:lnTo>
                      <a:pt x="1" y="31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17" y="20"/>
                    </a:lnTo>
                    <a:lnTo>
                      <a:pt x="18" y="2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3" name="Freeform 96"/>
              <p:cNvSpPr>
                <a:spLocks/>
              </p:cNvSpPr>
              <p:nvPr/>
            </p:nvSpPr>
            <p:spPr bwMode="auto">
              <a:xfrm>
                <a:off x="3265" y="789"/>
                <a:ext cx="33" cy="46"/>
              </a:xfrm>
              <a:custGeom>
                <a:avLst/>
                <a:gdLst>
                  <a:gd name="T0" fmla="*/ 24 w 33"/>
                  <a:gd name="T1" fmla="*/ 37 h 46"/>
                  <a:gd name="T2" fmla="*/ 0 w 33"/>
                  <a:gd name="T3" fmla="*/ 46 h 46"/>
                  <a:gd name="T4" fmla="*/ 0 w 33"/>
                  <a:gd name="T5" fmla="*/ 42 h 46"/>
                  <a:gd name="T6" fmla="*/ 3 w 33"/>
                  <a:gd name="T7" fmla="*/ 34 h 46"/>
                  <a:gd name="T8" fmla="*/ 5 w 33"/>
                  <a:gd name="T9" fmla="*/ 28 h 46"/>
                  <a:gd name="T10" fmla="*/ 8 w 33"/>
                  <a:gd name="T11" fmla="*/ 23 h 46"/>
                  <a:gd name="T12" fmla="*/ 14 w 33"/>
                  <a:gd name="T13" fmla="*/ 20 h 46"/>
                  <a:gd name="T14" fmla="*/ 26 w 33"/>
                  <a:gd name="T15" fmla="*/ 0 h 46"/>
                  <a:gd name="T16" fmla="*/ 33 w 33"/>
                  <a:gd name="T17" fmla="*/ 7 h 46"/>
                  <a:gd name="T18" fmla="*/ 25 w 33"/>
                  <a:gd name="T19" fmla="*/ 23 h 46"/>
                  <a:gd name="T20" fmla="*/ 24 w 33"/>
                  <a:gd name="T21" fmla="*/ 24 h 46"/>
                  <a:gd name="T22" fmla="*/ 24 w 33"/>
                  <a:gd name="T23" fmla="*/ 30 h 46"/>
                  <a:gd name="T24" fmla="*/ 24 w 33"/>
                  <a:gd name="T25" fmla="*/ 37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3" h="46">
                    <a:moveTo>
                      <a:pt x="24" y="37"/>
                    </a:moveTo>
                    <a:lnTo>
                      <a:pt x="0" y="46"/>
                    </a:lnTo>
                    <a:lnTo>
                      <a:pt x="0" y="42"/>
                    </a:lnTo>
                    <a:lnTo>
                      <a:pt x="3" y="34"/>
                    </a:lnTo>
                    <a:lnTo>
                      <a:pt x="5" y="28"/>
                    </a:lnTo>
                    <a:lnTo>
                      <a:pt x="8" y="23"/>
                    </a:lnTo>
                    <a:lnTo>
                      <a:pt x="14" y="20"/>
                    </a:lnTo>
                    <a:lnTo>
                      <a:pt x="26" y="0"/>
                    </a:lnTo>
                    <a:lnTo>
                      <a:pt x="33" y="7"/>
                    </a:lnTo>
                    <a:lnTo>
                      <a:pt x="25" y="23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24" y="3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4" name="Freeform 97"/>
              <p:cNvSpPr>
                <a:spLocks/>
              </p:cNvSpPr>
              <p:nvPr/>
            </p:nvSpPr>
            <p:spPr bwMode="auto">
              <a:xfrm>
                <a:off x="3299" y="782"/>
                <a:ext cx="12" cy="7"/>
              </a:xfrm>
              <a:custGeom>
                <a:avLst/>
                <a:gdLst>
                  <a:gd name="T0" fmla="*/ 5 w 12"/>
                  <a:gd name="T1" fmla="*/ 2 h 7"/>
                  <a:gd name="T2" fmla="*/ 9 w 12"/>
                  <a:gd name="T3" fmla="*/ 3 h 7"/>
                  <a:gd name="T4" fmla="*/ 10 w 12"/>
                  <a:gd name="T5" fmla="*/ 2 h 7"/>
                  <a:gd name="T6" fmla="*/ 12 w 12"/>
                  <a:gd name="T7" fmla="*/ 3 h 7"/>
                  <a:gd name="T8" fmla="*/ 10 w 12"/>
                  <a:gd name="T9" fmla="*/ 6 h 7"/>
                  <a:gd name="T10" fmla="*/ 8 w 12"/>
                  <a:gd name="T11" fmla="*/ 6 h 7"/>
                  <a:gd name="T12" fmla="*/ 7 w 12"/>
                  <a:gd name="T13" fmla="*/ 7 h 7"/>
                  <a:gd name="T14" fmla="*/ 0 w 12"/>
                  <a:gd name="T15" fmla="*/ 3 h 7"/>
                  <a:gd name="T16" fmla="*/ 0 w 12"/>
                  <a:gd name="T17" fmla="*/ 1 h 7"/>
                  <a:gd name="T18" fmla="*/ 3 w 12"/>
                  <a:gd name="T19" fmla="*/ 0 h 7"/>
                  <a:gd name="T20" fmla="*/ 5 w 12"/>
                  <a:gd name="T21" fmla="*/ 1 h 7"/>
                  <a:gd name="T22" fmla="*/ 5 w 12"/>
                  <a:gd name="T23" fmla="*/ 2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7">
                    <a:moveTo>
                      <a:pt x="5" y="2"/>
                    </a:moveTo>
                    <a:lnTo>
                      <a:pt x="9" y="3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5" name="Freeform 98"/>
              <p:cNvSpPr>
                <a:spLocks/>
              </p:cNvSpPr>
              <p:nvPr/>
            </p:nvSpPr>
            <p:spPr bwMode="auto">
              <a:xfrm>
                <a:off x="3194" y="768"/>
                <a:ext cx="89" cy="76"/>
              </a:xfrm>
              <a:custGeom>
                <a:avLst/>
                <a:gdLst>
                  <a:gd name="T0" fmla="*/ 58 w 89"/>
                  <a:gd name="T1" fmla="*/ 21 h 76"/>
                  <a:gd name="T2" fmla="*/ 62 w 89"/>
                  <a:gd name="T3" fmla="*/ 24 h 76"/>
                  <a:gd name="T4" fmla="*/ 66 w 89"/>
                  <a:gd name="T5" fmla="*/ 12 h 76"/>
                  <a:gd name="T6" fmla="*/ 74 w 89"/>
                  <a:gd name="T7" fmla="*/ 11 h 76"/>
                  <a:gd name="T8" fmla="*/ 75 w 89"/>
                  <a:gd name="T9" fmla="*/ 17 h 76"/>
                  <a:gd name="T10" fmla="*/ 81 w 89"/>
                  <a:gd name="T11" fmla="*/ 16 h 76"/>
                  <a:gd name="T12" fmla="*/ 85 w 89"/>
                  <a:gd name="T13" fmla="*/ 17 h 76"/>
                  <a:gd name="T14" fmla="*/ 88 w 89"/>
                  <a:gd name="T15" fmla="*/ 21 h 76"/>
                  <a:gd name="T16" fmla="*/ 89 w 89"/>
                  <a:gd name="T17" fmla="*/ 29 h 76"/>
                  <a:gd name="T18" fmla="*/ 84 w 89"/>
                  <a:gd name="T19" fmla="*/ 33 h 76"/>
                  <a:gd name="T20" fmla="*/ 74 w 89"/>
                  <a:gd name="T21" fmla="*/ 37 h 76"/>
                  <a:gd name="T22" fmla="*/ 66 w 89"/>
                  <a:gd name="T23" fmla="*/ 50 h 76"/>
                  <a:gd name="T24" fmla="*/ 60 w 89"/>
                  <a:gd name="T25" fmla="*/ 65 h 76"/>
                  <a:gd name="T26" fmla="*/ 58 w 89"/>
                  <a:gd name="T27" fmla="*/ 70 h 76"/>
                  <a:gd name="T28" fmla="*/ 57 w 89"/>
                  <a:gd name="T29" fmla="*/ 74 h 76"/>
                  <a:gd name="T30" fmla="*/ 40 w 89"/>
                  <a:gd name="T31" fmla="*/ 76 h 76"/>
                  <a:gd name="T32" fmla="*/ 29 w 89"/>
                  <a:gd name="T33" fmla="*/ 66 h 76"/>
                  <a:gd name="T34" fmla="*/ 13 w 89"/>
                  <a:gd name="T35" fmla="*/ 51 h 76"/>
                  <a:gd name="T36" fmla="*/ 0 w 89"/>
                  <a:gd name="T37" fmla="*/ 49 h 76"/>
                  <a:gd name="T38" fmla="*/ 3 w 89"/>
                  <a:gd name="T39" fmla="*/ 40 h 76"/>
                  <a:gd name="T40" fmla="*/ 13 w 89"/>
                  <a:gd name="T41" fmla="*/ 42 h 76"/>
                  <a:gd name="T42" fmla="*/ 19 w 89"/>
                  <a:gd name="T43" fmla="*/ 34 h 76"/>
                  <a:gd name="T44" fmla="*/ 11 w 89"/>
                  <a:gd name="T45" fmla="*/ 31 h 76"/>
                  <a:gd name="T46" fmla="*/ 12 w 89"/>
                  <a:gd name="T47" fmla="*/ 28 h 76"/>
                  <a:gd name="T48" fmla="*/ 17 w 89"/>
                  <a:gd name="T49" fmla="*/ 20 h 76"/>
                  <a:gd name="T50" fmla="*/ 32 w 89"/>
                  <a:gd name="T51" fmla="*/ 20 h 76"/>
                  <a:gd name="T52" fmla="*/ 36 w 89"/>
                  <a:gd name="T53" fmla="*/ 20 h 76"/>
                  <a:gd name="T54" fmla="*/ 32 w 89"/>
                  <a:gd name="T55" fmla="*/ 11 h 76"/>
                  <a:gd name="T56" fmla="*/ 30 w 89"/>
                  <a:gd name="T57" fmla="*/ 8 h 76"/>
                  <a:gd name="T58" fmla="*/ 33 w 89"/>
                  <a:gd name="T59" fmla="*/ 7 h 76"/>
                  <a:gd name="T60" fmla="*/ 40 w 89"/>
                  <a:gd name="T61" fmla="*/ 0 h 76"/>
                  <a:gd name="T62" fmla="*/ 50 w 89"/>
                  <a:gd name="T63" fmla="*/ 4 h 76"/>
                  <a:gd name="T64" fmla="*/ 50 w 89"/>
                  <a:gd name="T65" fmla="*/ 16 h 76"/>
                  <a:gd name="T66" fmla="*/ 58 w 89"/>
                  <a:gd name="T67" fmla="*/ 21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9" h="76">
                    <a:moveTo>
                      <a:pt x="58" y="21"/>
                    </a:moveTo>
                    <a:lnTo>
                      <a:pt x="62" y="24"/>
                    </a:lnTo>
                    <a:lnTo>
                      <a:pt x="66" y="12"/>
                    </a:lnTo>
                    <a:lnTo>
                      <a:pt x="74" y="11"/>
                    </a:lnTo>
                    <a:lnTo>
                      <a:pt x="75" y="17"/>
                    </a:lnTo>
                    <a:lnTo>
                      <a:pt x="81" y="16"/>
                    </a:lnTo>
                    <a:lnTo>
                      <a:pt x="85" y="17"/>
                    </a:lnTo>
                    <a:lnTo>
                      <a:pt x="88" y="21"/>
                    </a:lnTo>
                    <a:lnTo>
                      <a:pt x="89" y="29"/>
                    </a:lnTo>
                    <a:lnTo>
                      <a:pt x="84" y="33"/>
                    </a:lnTo>
                    <a:lnTo>
                      <a:pt x="74" y="37"/>
                    </a:lnTo>
                    <a:lnTo>
                      <a:pt x="66" y="50"/>
                    </a:lnTo>
                    <a:lnTo>
                      <a:pt x="60" y="65"/>
                    </a:lnTo>
                    <a:lnTo>
                      <a:pt x="58" y="70"/>
                    </a:lnTo>
                    <a:lnTo>
                      <a:pt x="57" y="74"/>
                    </a:lnTo>
                    <a:lnTo>
                      <a:pt x="40" y="76"/>
                    </a:lnTo>
                    <a:lnTo>
                      <a:pt x="29" y="66"/>
                    </a:lnTo>
                    <a:lnTo>
                      <a:pt x="13" y="51"/>
                    </a:lnTo>
                    <a:lnTo>
                      <a:pt x="0" y="49"/>
                    </a:lnTo>
                    <a:lnTo>
                      <a:pt x="3" y="40"/>
                    </a:lnTo>
                    <a:lnTo>
                      <a:pt x="13" y="42"/>
                    </a:lnTo>
                    <a:lnTo>
                      <a:pt x="19" y="34"/>
                    </a:lnTo>
                    <a:lnTo>
                      <a:pt x="11" y="31"/>
                    </a:lnTo>
                    <a:lnTo>
                      <a:pt x="12" y="28"/>
                    </a:lnTo>
                    <a:lnTo>
                      <a:pt x="17" y="20"/>
                    </a:lnTo>
                    <a:lnTo>
                      <a:pt x="32" y="20"/>
                    </a:lnTo>
                    <a:lnTo>
                      <a:pt x="36" y="20"/>
                    </a:lnTo>
                    <a:lnTo>
                      <a:pt x="32" y="11"/>
                    </a:lnTo>
                    <a:lnTo>
                      <a:pt x="30" y="8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0" y="16"/>
                    </a:lnTo>
                    <a:lnTo>
                      <a:pt x="58" y="2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6" name="Freeform 99"/>
              <p:cNvSpPr>
                <a:spLocks/>
              </p:cNvSpPr>
              <p:nvPr/>
            </p:nvSpPr>
            <p:spPr bwMode="auto">
              <a:xfrm>
                <a:off x="3186" y="767"/>
                <a:ext cx="31" cy="32"/>
              </a:xfrm>
              <a:custGeom>
                <a:avLst/>
                <a:gdLst>
                  <a:gd name="T0" fmla="*/ 31 w 31"/>
                  <a:gd name="T1" fmla="*/ 11 h 32"/>
                  <a:gd name="T2" fmla="*/ 17 w 31"/>
                  <a:gd name="T3" fmla="*/ 20 h 32"/>
                  <a:gd name="T4" fmla="*/ 12 w 31"/>
                  <a:gd name="T5" fmla="*/ 24 h 32"/>
                  <a:gd name="T6" fmla="*/ 7 w 31"/>
                  <a:gd name="T7" fmla="*/ 32 h 32"/>
                  <a:gd name="T8" fmla="*/ 3 w 31"/>
                  <a:gd name="T9" fmla="*/ 26 h 32"/>
                  <a:gd name="T10" fmla="*/ 2 w 31"/>
                  <a:gd name="T11" fmla="*/ 25 h 32"/>
                  <a:gd name="T12" fmla="*/ 0 w 31"/>
                  <a:gd name="T13" fmla="*/ 25 h 32"/>
                  <a:gd name="T14" fmla="*/ 6 w 31"/>
                  <a:gd name="T15" fmla="*/ 8 h 32"/>
                  <a:gd name="T16" fmla="*/ 8 w 31"/>
                  <a:gd name="T17" fmla="*/ 0 h 32"/>
                  <a:gd name="T18" fmla="*/ 12 w 31"/>
                  <a:gd name="T19" fmla="*/ 1 h 32"/>
                  <a:gd name="T20" fmla="*/ 14 w 31"/>
                  <a:gd name="T21" fmla="*/ 11 h 32"/>
                  <a:gd name="T22" fmla="*/ 17 w 31"/>
                  <a:gd name="T23" fmla="*/ 11 h 32"/>
                  <a:gd name="T24" fmla="*/ 24 w 31"/>
                  <a:gd name="T25" fmla="*/ 0 h 32"/>
                  <a:gd name="T26" fmla="*/ 27 w 31"/>
                  <a:gd name="T27" fmla="*/ 0 h 32"/>
                  <a:gd name="T28" fmla="*/ 31 w 31"/>
                  <a:gd name="T29" fmla="*/ 11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1" h="32">
                    <a:moveTo>
                      <a:pt x="31" y="11"/>
                    </a:moveTo>
                    <a:lnTo>
                      <a:pt x="17" y="20"/>
                    </a:lnTo>
                    <a:lnTo>
                      <a:pt x="12" y="24"/>
                    </a:lnTo>
                    <a:lnTo>
                      <a:pt x="7" y="32"/>
                    </a:lnTo>
                    <a:lnTo>
                      <a:pt x="3" y="26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6" y="8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31" y="1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7" name="Freeform 100"/>
              <p:cNvSpPr>
                <a:spLocks/>
              </p:cNvSpPr>
              <p:nvPr/>
            </p:nvSpPr>
            <p:spPr bwMode="auto">
              <a:xfrm>
                <a:off x="3375" y="763"/>
                <a:ext cx="30" cy="37"/>
              </a:xfrm>
              <a:custGeom>
                <a:avLst/>
                <a:gdLst>
                  <a:gd name="T0" fmla="*/ 23 w 30"/>
                  <a:gd name="T1" fmla="*/ 17 h 37"/>
                  <a:gd name="T2" fmla="*/ 21 w 30"/>
                  <a:gd name="T3" fmla="*/ 20 h 37"/>
                  <a:gd name="T4" fmla="*/ 25 w 30"/>
                  <a:gd name="T5" fmla="*/ 19 h 37"/>
                  <a:gd name="T6" fmla="*/ 27 w 30"/>
                  <a:gd name="T7" fmla="*/ 17 h 37"/>
                  <a:gd name="T8" fmla="*/ 30 w 30"/>
                  <a:gd name="T9" fmla="*/ 22 h 37"/>
                  <a:gd name="T10" fmla="*/ 22 w 30"/>
                  <a:gd name="T11" fmla="*/ 28 h 37"/>
                  <a:gd name="T12" fmla="*/ 23 w 30"/>
                  <a:gd name="T13" fmla="*/ 29 h 37"/>
                  <a:gd name="T14" fmla="*/ 14 w 30"/>
                  <a:gd name="T15" fmla="*/ 33 h 37"/>
                  <a:gd name="T16" fmla="*/ 9 w 30"/>
                  <a:gd name="T17" fmla="*/ 37 h 37"/>
                  <a:gd name="T18" fmla="*/ 4 w 30"/>
                  <a:gd name="T19" fmla="*/ 29 h 37"/>
                  <a:gd name="T20" fmla="*/ 0 w 30"/>
                  <a:gd name="T21" fmla="*/ 16 h 37"/>
                  <a:gd name="T22" fmla="*/ 10 w 30"/>
                  <a:gd name="T23" fmla="*/ 8 h 37"/>
                  <a:gd name="T24" fmla="*/ 17 w 30"/>
                  <a:gd name="T25" fmla="*/ 17 h 37"/>
                  <a:gd name="T26" fmla="*/ 17 w 30"/>
                  <a:gd name="T27" fmla="*/ 16 h 37"/>
                  <a:gd name="T28" fmla="*/ 20 w 30"/>
                  <a:gd name="T29" fmla="*/ 11 h 37"/>
                  <a:gd name="T30" fmla="*/ 26 w 30"/>
                  <a:gd name="T31" fmla="*/ 0 h 37"/>
                  <a:gd name="T32" fmla="*/ 29 w 30"/>
                  <a:gd name="T33" fmla="*/ 7 h 37"/>
                  <a:gd name="T34" fmla="*/ 27 w 30"/>
                  <a:gd name="T35" fmla="*/ 9 h 37"/>
                  <a:gd name="T36" fmla="*/ 23 w 30"/>
                  <a:gd name="T37" fmla="*/ 17 h 3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37">
                    <a:moveTo>
                      <a:pt x="23" y="17"/>
                    </a:moveTo>
                    <a:lnTo>
                      <a:pt x="21" y="20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30" y="22"/>
                    </a:lnTo>
                    <a:lnTo>
                      <a:pt x="22" y="28"/>
                    </a:lnTo>
                    <a:lnTo>
                      <a:pt x="23" y="29"/>
                    </a:lnTo>
                    <a:lnTo>
                      <a:pt x="14" y="33"/>
                    </a:lnTo>
                    <a:lnTo>
                      <a:pt x="9" y="37"/>
                    </a:lnTo>
                    <a:lnTo>
                      <a:pt x="4" y="29"/>
                    </a:lnTo>
                    <a:lnTo>
                      <a:pt x="0" y="16"/>
                    </a:lnTo>
                    <a:lnTo>
                      <a:pt x="10" y="8"/>
                    </a:lnTo>
                    <a:lnTo>
                      <a:pt x="17" y="17"/>
                    </a:lnTo>
                    <a:lnTo>
                      <a:pt x="17" y="16"/>
                    </a:lnTo>
                    <a:lnTo>
                      <a:pt x="20" y="11"/>
                    </a:lnTo>
                    <a:lnTo>
                      <a:pt x="26" y="0"/>
                    </a:lnTo>
                    <a:lnTo>
                      <a:pt x="29" y="7"/>
                    </a:lnTo>
                    <a:lnTo>
                      <a:pt x="27" y="9"/>
                    </a:lnTo>
                    <a:lnTo>
                      <a:pt x="23" y="1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8" name="Freeform 101"/>
              <p:cNvSpPr>
                <a:spLocks/>
              </p:cNvSpPr>
              <p:nvPr/>
            </p:nvSpPr>
            <p:spPr bwMode="auto">
              <a:xfrm>
                <a:off x="3251" y="747"/>
                <a:ext cx="19" cy="18"/>
              </a:xfrm>
              <a:custGeom>
                <a:avLst/>
                <a:gdLst>
                  <a:gd name="T0" fmla="*/ 19 w 19"/>
                  <a:gd name="T1" fmla="*/ 8 h 18"/>
                  <a:gd name="T2" fmla="*/ 19 w 19"/>
                  <a:gd name="T3" fmla="*/ 18 h 18"/>
                  <a:gd name="T4" fmla="*/ 0 w 19"/>
                  <a:gd name="T5" fmla="*/ 12 h 18"/>
                  <a:gd name="T6" fmla="*/ 3 w 19"/>
                  <a:gd name="T7" fmla="*/ 0 h 18"/>
                  <a:gd name="T8" fmla="*/ 19 w 19"/>
                  <a:gd name="T9" fmla="*/ 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8"/>
                    </a:moveTo>
                    <a:lnTo>
                      <a:pt x="19" y="18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19" y="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29" name="Freeform 102"/>
              <p:cNvSpPr>
                <a:spLocks/>
              </p:cNvSpPr>
              <p:nvPr/>
            </p:nvSpPr>
            <p:spPr bwMode="auto">
              <a:xfrm>
                <a:off x="3218" y="723"/>
                <a:ext cx="25" cy="42"/>
              </a:xfrm>
              <a:custGeom>
                <a:avLst/>
                <a:gdLst>
                  <a:gd name="T0" fmla="*/ 25 w 25"/>
                  <a:gd name="T1" fmla="*/ 18 h 42"/>
                  <a:gd name="T2" fmla="*/ 14 w 25"/>
                  <a:gd name="T3" fmla="*/ 42 h 42"/>
                  <a:gd name="T4" fmla="*/ 0 w 25"/>
                  <a:gd name="T5" fmla="*/ 28 h 42"/>
                  <a:gd name="T6" fmla="*/ 9 w 25"/>
                  <a:gd name="T7" fmla="*/ 19 h 42"/>
                  <a:gd name="T8" fmla="*/ 9 w 25"/>
                  <a:gd name="T9" fmla="*/ 7 h 42"/>
                  <a:gd name="T10" fmla="*/ 17 w 25"/>
                  <a:gd name="T11" fmla="*/ 1 h 42"/>
                  <a:gd name="T12" fmla="*/ 18 w 25"/>
                  <a:gd name="T13" fmla="*/ 0 h 42"/>
                  <a:gd name="T14" fmla="*/ 18 w 25"/>
                  <a:gd name="T15" fmla="*/ 1 h 42"/>
                  <a:gd name="T16" fmla="*/ 25 w 25"/>
                  <a:gd name="T17" fmla="*/ 18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" h="42">
                    <a:moveTo>
                      <a:pt x="25" y="18"/>
                    </a:moveTo>
                    <a:lnTo>
                      <a:pt x="14" y="42"/>
                    </a:lnTo>
                    <a:lnTo>
                      <a:pt x="0" y="28"/>
                    </a:lnTo>
                    <a:lnTo>
                      <a:pt x="9" y="19"/>
                    </a:lnTo>
                    <a:lnTo>
                      <a:pt x="9" y="7"/>
                    </a:lnTo>
                    <a:lnTo>
                      <a:pt x="17" y="1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25" y="1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0" name="Freeform 103"/>
              <p:cNvSpPr>
                <a:spLocks/>
              </p:cNvSpPr>
              <p:nvPr/>
            </p:nvSpPr>
            <p:spPr bwMode="auto">
              <a:xfrm>
                <a:off x="3342" y="721"/>
                <a:ext cx="36" cy="54"/>
              </a:xfrm>
              <a:custGeom>
                <a:avLst/>
                <a:gdLst>
                  <a:gd name="T0" fmla="*/ 30 w 36"/>
                  <a:gd name="T1" fmla="*/ 32 h 54"/>
                  <a:gd name="T2" fmla="*/ 34 w 36"/>
                  <a:gd name="T3" fmla="*/ 44 h 54"/>
                  <a:gd name="T4" fmla="*/ 25 w 36"/>
                  <a:gd name="T5" fmla="*/ 50 h 54"/>
                  <a:gd name="T6" fmla="*/ 20 w 36"/>
                  <a:gd name="T7" fmla="*/ 54 h 54"/>
                  <a:gd name="T8" fmla="*/ 19 w 36"/>
                  <a:gd name="T9" fmla="*/ 44 h 54"/>
                  <a:gd name="T10" fmla="*/ 15 w 36"/>
                  <a:gd name="T11" fmla="*/ 40 h 54"/>
                  <a:gd name="T12" fmla="*/ 9 w 36"/>
                  <a:gd name="T13" fmla="*/ 49 h 54"/>
                  <a:gd name="T14" fmla="*/ 8 w 36"/>
                  <a:gd name="T15" fmla="*/ 51 h 54"/>
                  <a:gd name="T16" fmla="*/ 5 w 36"/>
                  <a:gd name="T17" fmla="*/ 49 h 54"/>
                  <a:gd name="T18" fmla="*/ 3 w 36"/>
                  <a:gd name="T19" fmla="*/ 46 h 54"/>
                  <a:gd name="T20" fmla="*/ 0 w 36"/>
                  <a:gd name="T21" fmla="*/ 44 h 54"/>
                  <a:gd name="T22" fmla="*/ 0 w 36"/>
                  <a:gd name="T23" fmla="*/ 30 h 54"/>
                  <a:gd name="T24" fmla="*/ 0 w 36"/>
                  <a:gd name="T25" fmla="*/ 28 h 54"/>
                  <a:gd name="T26" fmla="*/ 0 w 36"/>
                  <a:gd name="T27" fmla="*/ 19 h 54"/>
                  <a:gd name="T28" fmla="*/ 9 w 36"/>
                  <a:gd name="T29" fmla="*/ 9 h 54"/>
                  <a:gd name="T30" fmla="*/ 11 w 36"/>
                  <a:gd name="T31" fmla="*/ 3 h 54"/>
                  <a:gd name="T32" fmla="*/ 11 w 36"/>
                  <a:gd name="T33" fmla="*/ 2 h 54"/>
                  <a:gd name="T34" fmla="*/ 26 w 36"/>
                  <a:gd name="T35" fmla="*/ 0 h 54"/>
                  <a:gd name="T36" fmla="*/ 30 w 36"/>
                  <a:gd name="T37" fmla="*/ 3 h 54"/>
                  <a:gd name="T38" fmla="*/ 36 w 36"/>
                  <a:gd name="T39" fmla="*/ 7 h 54"/>
                  <a:gd name="T40" fmla="*/ 30 w 36"/>
                  <a:gd name="T41" fmla="*/ 32 h 5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54">
                    <a:moveTo>
                      <a:pt x="30" y="32"/>
                    </a:moveTo>
                    <a:lnTo>
                      <a:pt x="34" y="44"/>
                    </a:lnTo>
                    <a:lnTo>
                      <a:pt x="25" y="50"/>
                    </a:lnTo>
                    <a:lnTo>
                      <a:pt x="20" y="54"/>
                    </a:lnTo>
                    <a:lnTo>
                      <a:pt x="19" y="44"/>
                    </a:lnTo>
                    <a:lnTo>
                      <a:pt x="15" y="40"/>
                    </a:lnTo>
                    <a:lnTo>
                      <a:pt x="9" y="49"/>
                    </a:lnTo>
                    <a:lnTo>
                      <a:pt x="8" y="51"/>
                    </a:lnTo>
                    <a:lnTo>
                      <a:pt x="5" y="49"/>
                    </a:lnTo>
                    <a:lnTo>
                      <a:pt x="3" y="46"/>
                    </a:lnTo>
                    <a:lnTo>
                      <a:pt x="0" y="44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9" y="9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26" y="0"/>
                    </a:lnTo>
                    <a:lnTo>
                      <a:pt x="30" y="3"/>
                    </a:lnTo>
                    <a:lnTo>
                      <a:pt x="36" y="7"/>
                    </a:lnTo>
                    <a:lnTo>
                      <a:pt x="30" y="3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1" name="Freeform 104"/>
              <p:cNvSpPr>
                <a:spLocks/>
              </p:cNvSpPr>
              <p:nvPr/>
            </p:nvSpPr>
            <p:spPr bwMode="auto">
              <a:xfrm>
                <a:off x="3010" y="717"/>
                <a:ext cx="576" cy="504"/>
              </a:xfrm>
              <a:custGeom>
                <a:avLst/>
                <a:gdLst>
                  <a:gd name="T0" fmla="*/ 464 w 576"/>
                  <a:gd name="T1" fmla="*/ 27 h 504"/>
                  <a:gd name="T2" fmla="*/ 506 w 576"/>
                  <a:gd name="T3" fmla="*/ 59 h 504"/>
                  <a:gd name="T4" fmla="*/ 576 w 576"/>
                  <a:gd name="T5" fmla="*/ 135 h 504"/>
                  <a:gd name="T6" fmla="*/ 557 w 576"/>
                  <a:gd name="T7" fmla="*/ 260 h 504"/>
                  <a:gd name="T8" fmla="*/ 489 w 576"/>
                  <a:gd name="T9" fmla="*/ 271 h 504"/>
                  <a:gd name="T10" fmla="*/ 437 w 576"/>
                  <a:gd name="T11" fmla="*/ 240 h 504"/>
                  <a:gd name="T12" fmla="*/ 421 w 576"/>
                  <a:gd name="T13" fmla="*/ 292 h 504"/>
                  <a:gd name="T14" fmla="*/ 388 w 576"/>
                  <a:gd name="T15" fmla="*/ 298 h 504"/>
                  <a:gd name="T16" fmla="*/ 361 w 576"/>
                  <a:gd name="T17" fmla="*/ 316 h 504"/>
                  <a:gd name="T18" fmla="*/ 357 w 576"/>
                  <a:gd name="T19" fmla="*/ 360 h 504"/>
                  <a:gd name="T20" fmla="*/ 341 w 576"/>
                  <a:gd name="T21" fmla="*/ 438 h 504"/>
                  <a:gd name="T22" fmla="*/ 344 w 576"/>
                  <a:gd name="T23" fmla="*/ 485 h 504"/>
                  <a:gd name="T24" fmla="*/ 288 w 576"/>
                  <a:gd name="T25" fmla="*/ 489 h 504"/>
                  <a:gd name="T26" fmla="*/ 213 w 576"/>
                  <a:gd name="T27" fmla="*/ 472 h 504"/>
                  <a:gd name="T28" fmla="*/ 148 w 576"/>
                  <a:gd name="T29" fmla="*/ 460 h 504"/>
                  <a:gd name="T30" fmla="*/ 30 w 576"/>
                  <a:gd name="T31" fmla="*/ 464 h 504"/>
                  <a:gd name="T32" fmla="*/ 8 w 576"/>
                  <a:gd name="T33" fmla="*/ 466 h 504"/>
                  <a:gd name="T34" fmla="*/ 40 w 576"/>
                  <a:gd name="T35" fmla="*/ 427 h 504"/>
                  <a:gd name="T36" fmla="*/ 74 w 576"/>
                  <a:gd name="T37" fmla="*/ 422 h 504"/>
                  <a:gd name="T38" fmla="*/ 87 w 576"/>
                  <a:gd name="T39" fmla="*/ 418 h 504"/>
                  <a:gd name="T40" fmla="*/ 102 w 576"/>
                  <a:gd name="T41" fmla="*/ 408 h 504"/>
                  <a:gd name="T42" fmla="*/ 93 w 576"/>
                  <a:gd name="T43" fmla="*/ 384 h 504"/>
                  <a:gd name="T44" fmla="*/ 112 w 576"/>
                  <a:gd name="T45" fmla="*/ 370 h 504"/>
                  <a:gd name="T46" fmla="*/ 83 w 576"/>
                  <a:gd name="T47" fmla="*/ 366 h 504"/>
                  <a:gd name="T48" fmla="*/ 95 w 576"/>
                  <a:gd name="T49" fmla="*/ 336 h 504"/>
                  <a:gd name="T50" fmla="*/ 123 w 576"/>
                  <a:gd name="T51" fmla="*/ 311 h 504"/>
                  <a:gd name="T52" fmla="*/ 146 w 576"/>
                  <a:gd name="T53" fmla="*/ 305 h 504"/>
                  <a:gd name="T54" fmla="*/ 146 w 576"/>
                  <a:gd name="T55" fmla="*/ 243 h 504"/>
                  <a:gd name="T56" fmla="*/ 154 w 576"/>
                  <a:gd name="T57" fmla="*/ 269 h 504"/>
                  <a:gd name="T58" fmla="*/ 175 w 576"/>
                  <a:gd name="T59" fmla="*/ 284 h 504"/>
                  <a:gd name="T60" fmla="*/ 196 w 576"/>
                  <a:gd name="T61" fmla="*/ 277 h 504"/>
                  <a:gd name="T62" fmla="*/ 221 w 576"/>
                  <a:gd name="T63" fmla="*/ 266 h 504"/>
                  <a:gd name="T64" fmla="*/ 171 w 576"/>
                  <a:gd name="T65" fmla="*/ 223 h 504"/>
                  <a:gd name="T66" fmla="*/ 205 w 576"/>
                  <a:gd name="T67" fmla="*/ 211 h 504"/>
                  <a:gd name="T68" fmla="*/ 248 w 576"/>
                  <a:gd name="T69" fmla="*/ 273 h 504"/>
                  <a:gd name="T70" fmla="*/ 263 w 576"/>
                  <a:gd name="T71" fmla="*/ 264 h 504"/>
                  <a:gd name="T72" fmla="*/ 221 w 576"/>
                  <a:gd name="T73" fmla="*/ 210 h 504"/>
                  <a:gd name="T74" fmla="*/ 235 w 576"/>
                  <a:gd name="T75" fmla="*/ 188 h 504"/>
                  <a:gd name="T76" fmla="*/ 214 w 576"/>
                  <a:gd name="T77" fmla="*/ 178 h 504"/>
                  <a:gd name="T78" fmla="*/ 277 w 576"/>
                  <a:gd name="T79" fmla="*/ 121 h 504"/>
                  <a:gd name="T80" fmla="*/ 280 w 576"/>
                  <a:gd name="T81" fmla="*/ 189 h 504"/>
                  <a:gd name="T82" fmla="*/ 284 w 576"/>
                  <a:gd name="T83" fmla="*/ 216 h 504"/>
                  <a:gd name="T84" fmla="*/ 320 w 576"/>
                  <a:gd name="T85" fmla="*/ 177 h 504"/>
                  <a:gd name="T86" fmla="*/ 303 w 576"/>
                  <a:gd name="T87" fmla="*/ 129 h 504"/>
                  <a:gd name="T88" fmla="*/ 334 w 576"/>
                  <a:gd name="T89" fmla="*/ 82 h 504"/>
                  <a:gd name="T90" fmla="*/ 332 w 576"/>
                  <a:gd name="T91" fmla="*/ 188 h 504"/>
                  <a:gd name="T92" fmla="*/ 318 w 576"/>
                  <a:gd name="T93" fmla="*/ 253 h 504"/>
                  <a:gd name="T94" fmla="*/ 360 w 576"/>
                  <a:gd name="T95" fmla="*/ 185 h 504"/>
                  <a:gd name="T96" fmla="*/ 365 w 576"/>
                  <a:gd name="T97" fmla="*/ 176 h 504"/>
                  <a:gd name="T98" fmla="*/ 353 w 576"/>
                  <a:gd name="T99" fmla="*/ 127 h 504"/>
                  <a:gd name="T100" fmla="*/ 396 w 576"/>
                  <a:gd name="T101" fmla="*/ 75 h 504"/>
                  <a:gd name="T102" fmla="*/ 396 w 576"/>
                  <a:gd name="T103" fmla="*/ 121 h 504"/>
                  <a:gd name="T104" fmla="*/ 416 w 576"/>
                  <a:gd name="T105" fmla="*/ 99 h 504"/>
                  <a:gd name="T106" fmla="*/ 440 w 576"/>
                  <a:gd name="T107" fmla="*/ 62 h 504"/>
                  <a:gd name="T108" fmla="*/ 488 w 576"/>
                  <a:gd name="T109" fmla="*/ 121 h 504"/>
                  <a:gd name="T110" fmla="*/ 489 w 576"/>
                  <a:gd name="T111" fmla="*/ 91 h 504"/>
                  <a:gd name="T112" fmla="*/ 487 w 576"/>
                  <a:gd name="T113" fmla="*/ 53 h 504"/>
                  <a:gd name="T114" fmla="*/ 474 w 576"/>
                  <a:gd name="T115" fmla="*/ 30 h 504"/>
                  <a:gd name="T116" fmla="*/ 407 w 576"/>
                  <a:gd name="T117" fmla="*/ 7 h 50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576" h="504">
                    <a:moveTo>
                      <a:pt x="423" y="7"/>
                    </a:moveTo>
                    <a:lnTo>
                      <a:pt x="426" y="10"/>
                    </a:lnTo>
                    <a:lnTo>
                      <a:pt x="432" y="8"/>
                    </a:lnTo>
                    <a:lnTo>
                      <a:pt x="436" y="7"/>
                    </a:lnTo>
                    <a:lnTo>
                      <a:pt x="445" y="6"/>
                    </a:lnTo>
                    <a:lnTo>
                      <a:pt x="445" y="7"/>
                    </a:lnTo>
                    <a:lnTo>
                      <a:pt x="445" y="12"/>
                    </a:lnTo>
                    <a:lnTo>
                      <a:pt x="451" y="15"/>
                    </a:lnTo>
                    <a:lnTo>
                      <a:pt x="454" y="17"/>
                    </a:lnTo>
                    <a:lnTo>
                      <a:pt x="455" y="23"/>
                    </a:lnTo>
                    <a:lnTo>
                      <a:pt x="458" y="24"/>
                    </a:lnTo>
                    <a:lnTo>
                      <a:pt x="464" y="27"/>
                    </a:lnTo>
                    <a:lnTo>
                      <a:pt x="468" y="24"/>
                    </a:lnTo>
                    <a:lnTo>
                      <a:pt x="471" y="11"/>
                    </a:lnTo>
                    <a:lnTo>
                      <a:pt x="476" y="12"/>
                    </a:lnTo>
                    <a:lnTo>
                      <a:pt x="489" y="6"/>
                    </a:lnTo>
                    <a:lnTo>
                      <a:pt x="489" y="11"/>
                    </a:lnTo>
                    <a:lnTo>
                      <a:pt x="489" y="17"/>
                    </a:lnTo>
                    <a:lnTo>
                      <a:pt x="500" y="34"/>
                    </a:lnTo>
                    <a:lnTo>
                      <a:pt x="502" y="40"/>
                    </a:lnTo>
                    <a:lnTo>
                      <a:pt x="501" y="40"/>
                    </a:lnTo>
                    <a:lnTo>
                      <a:pt x="500" y="45"/>
                    </a:lnTo>
                    <a:lnTo>
                      <a:pt x="500" y="46"/>
                    </a:lnTo>
                    <a:lnTo>
                      <a:pt x="506" y="59"/>
                    </a:lnTo>
                    <a:lnTo>
                      <a:pt x="522" y="67"/>
                    </a:lnTo>
                    <a:lnTo>
                      <a:pt x="531" y="67"/>
                    </a:lnTo>
                    <a:lnTo>
                      <a:pt x="534" y="72"/>
                    </a:lnTo>
                    <a:lnTo>
                      <a:pt x="529" y="80"/>
                    </a:lnTo>
                    <a:lnTo>
                      <a:pt x="538" y="87"/>
                    </a:lnTo>
                    <a:lnTo>
                      <a:pt x="531" y="102"/>
                    </a:lnTo>
                    <a:lnTo>
                      <a:pt x="539" y="106"/>
                    </a:lnTo>
                    <a:lnTo>
                      <a:pt x="544" y="125"/>
                    </a:lnTo>
                    <a:lnTo>
                      <a:pt x="563" y="137"/>
                    </a:lnTo>
                    <a:lnTo>
                      <a:pt x="564" y="137"/>
                    </a:lnTo>
                    <a:lnTo>
                      <a:pt x="570" y="130"/>
                    </a:lnTo>
                    <a:lnTo>
                      <a:pt x="576" y="135"/>
                    </a:lnTo>
                    <a:lnTo>
                      <a:pt x="567" y="147"/>
                    </a:lnTo>
                    <a:lnTo>
                      <a:pt x="565" y="163"/>
                    </a:lnTo>
                    <a:lnTo>
                      <a:pt x="563" y="164"/>
                    </a:lnTo>
                    <a:lnTo>
                      <a:pt x="563" y="167"/>
                    </a:lnTo>
                    <a:lnTo>
                      <a:pt x="565" y="173"/>
                    </a:lnTo>
                    <a:lnTo>
                      <a:pt x="563" y="173"/>
                    </a:lnTo>
                    <a:lnTo>
                      <a:pt x="546" y="174"/>
                    </a:lnTo>
                    <a:lnTo>
                      <a:pt x="525" y="185"/>
                    </a:lnTo>
                    <a:lnTo>
                      <a:pt x="532" y="215"/>
                    </a:lnTo>
                    <a:lnTo>
                      <a:pt x="536" y="215"/>
                    </a:lnTo>
                    <a:lnTo>
                      <a:pt x="556" y="246"/>
                    </a:lnTo>
                    <a:lnTo>
                      <a:pt x="557" y="260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6" y="281"/>
                    </a:lnTo>
                    <a:lnTo>
                      <a:pt x="542" y="291"/>
                    </a:lnTo>
                    <a:lnTo>
                      <a:pt x="510" y="296"/>
                    </a:lnTo>
                    <a:lnTo>
                      <a:pt x="509" y="295"/>
                    </a:lnTo>
                    <a:lnTo>
                      <a:pt x="505" y="291"/>
                    </a:lnTo>
                    <a:lnTo>
                      <a:pt x="504" y="288"/>
                    </a:lnTo>
                    <a:lnTo>
                      <a:pt x="501" y="286"/>
                    </a:lnTo>
                    <a:lnTo>
                      <a:pt x="495" y="279"/>
                    </a:lnTo>
                    <a:lnTo>
                      <a:pt x="491" y="274"/>
                    </a:lnTo>
                    <a:lnTo>
                      <a:pt x="489" y="271"/>
                    </a:lnTo>
                    <a:lnTo>
                      <a:pt x="487" y="269"/>
                    </a:lnTo>
                    <a:lnTo>
                      <a:pt x="481" y="262"/>
                    </a:lnTo>
                    <a:lnTo>
                      <a:pt x="478" y="257"/>
                    </a:lnTo>
                    <a:lnTo>
                      <a:pt x="476" y="256"/>
                    </a:lnTo>
                    <a:lnTo>
                      <a:pt x="474" y="252"/>
                    </a:lnTo>
                    <a:lnTo>
                      <a:pt x="471" y="246"/>
                    </a:lnTo>
                    <a:lnTo>
                      <a:pt x="467" y="245"/>
                    </a:lnTo>
                    <a:lnTo>
                      <a:pt x="463" y="245"/>
                    </a:lnTo>
                    <a:lnTo>
                      <a:pt x="459" y="245"/>
                    </a:lnTo>
                    <a:lnTo>
                      <a:pt x="453" y="244"/>
                    </a:lnTo>
                    <a:lnTo>
                      <a:pt x="445" y="243"/>
                    </a:lnTo>
                    <a:lnTo>
                      <a:pt x="437" y="240"/>
                    </a:lnTo>
                    <a:lnTo>
                      <a:pt x="436" y="241"/>
                    </a:lnTo>
                    <a:lnTo>
                      <a:pt x="430" y="246"/>
                    </a:lnTo>
                    <a:lnTo>
                      <a:pt x="421" y="256"/>
                    </a:lnTo>
                    <a:lnTo>
                      <a:pt x="416" y="264"/>
                    </a:lnTo>
                    <a:lnTo>
                      <a:pt x="413" y="266"/>
                    </a:lnTo>
                    <a:lnTo>
                      <a:pt x="413" y="267"/>
                    </a:lnTo>
                    <a:lnTo>
                      <a:pt x="413" y="270"/>
                    </a:lnTo>
                    <a:lnTo>
                      <a:pt x="413" y="275"/>
                    </a:lnTo>
                    <a:lnTo>
                      <a:pt x="416" y="279"/>
                    </a:lnTo>
                    <a:lnTo>
                      <a:pt x="419" y="284"/>
                    </a:lnTo>
                    <a:lnTo>
                      <a:pt x="420" y="288"/>
                    </a:lnTo>
                    <a:lnTo>
                      <a:pt x="421" y="292"/>
                    </a:lnTo>
                    <a:lnTo>
                      <a:pt x="426" y="298"/>
                    </a:lnTo>
                    <a:lnTo>
                      <a:pt x="425" y="307"/>
                    </a:lnTo>
                    <a:lnTo>
                      <a:pt x="424" y="316"/>
                    </a:lnTo>
                    <a:lnTo>
                      <a:pt x="416" y="312"/>
                    </a:lnTo>
                    <a:lnTo>
                      <a:pt x="407" y="307"/>
                    </a:lnTo>
                    <a:lnTo>
                      <a:pt x="406" y="305"/>
                    </a:lnTo>
                    <a:lnTo>
                      <a:pt x="402" y="303"/>
                    </a:lnTo>
                    <a:lnTo>
                      <a:pt x="394" y="299"/>
                    </a:lnTo>
                    <a:lnTo>
                      <a:pt x="392" y="299"/>
                    </a:lnTo>
                    <a:lnTo>
                      <a:pt x="392" y="298"/>
                    </a:lnTo>
                    <a:lnTo>
                      <a:pt x="390" y="296"/>
                    </a:lnTo>
                    <a:lnTo>
                      <a:pt x="388" y="298"/>
                    </a:lnTo>
                    <a:lnTo>
                      <a:pt x="387" y="299"/>
                    </a:lnTo>
                    <a:lnTo>
                      <a:pt x="385" y="301"/>
                    </a:lnTo>
                    <a:lnTo>
                      <a:pt x="383" y="303"/>
                    </a:lnTo>
                    <a:lnTo>
                      <a:pt x="383" y="304"/>
                    </a:lnTo>
                    <a:lnTo>
                      <a:pt x="382" y="305"/>
                    </a:lnTo>
                    <a:lnTo>
                      <a:pt x="381" y="307"/>
                    </a:lnTo>
                    <a:lnTo>
                      <a:pt x="379" y="309"/>
                    </a:lnTo>
                    <a:lnTo>
                      <a:pt x="377" y="312"/>
                    </a:lnTo>
                    <a:lnTo>
                      <a:pt x="375" y="313"/>
                    </a:lnTo>
                    <a:lnTo>
                      <a:pt x="368" y="315"/>
                    </a:lnTo>
                    <a:lnTo>
                      <a:pt x="365" y="316"/>
                    </a:lnTo>
                    <a:lnTo>
                      <a:pt x="361" y="316"/>
                    </a:lnTo>
                    <a:lnTo>
                      <a:pt x="352" y="317"/>
                    </a:lnTo>
                    <a:lnTo>
                      <a:pt x="341" y="320"/>
                    </a:lnTo>
                    <a:lnTo>
                      <a:pt x="336" y="320"/>
                    </a:lnTo>
                    <a:lnTo>
                      <a:pt x="330" y="321"/>
                    </a:lnTo>
                    <a:lnTo>
                      <a:pt x="334" y="328"/>
                    </a:lnTo>
                    <a:lnTo>
                      <a:pt x="336" y="330"/>
                    </a:lnTo>
                    <a:lnTo>
                      <a:pt x="343" y="337"/>
                    </a:lnTo>
                    <a:lnTo>
                      <a:pt x="348" y="343"/>
                    </a:lnTo>
                    <a:lnTo>
                      <a:pt x="351" y="346"/>
                    </a:lnTo>
                    <a:lnTo>
                      <a:pt x="354" y="351"/>
                    </a:lnTo>
                    <a:lnTo>
                      <a:pt x="356" y="355"/>
                    </a:lnTo>
                    <a:lnTo>
                      <a:pt x="357" y="360"/>
                    </a:lnTo>
                    <a:lnTo>
                      <a:pt x="358" y="370"/>
                    </a:lnTo>
                    <a:lnTo>
                      <a:pt x="358" y="371"/>
                    </a:lnTo>
                    <a:lnTo>
                      <a:pt x="360" y="377"/>
                    </a:lnTo>
                    <a:lnTo>
                      <a:pt x="361" y="384"/>
                    </a:lnTo>
                    <a:lnTo>
                      <a:pt x="360" y="389"/>
                    </a:lnTo>
                    <a:lnTo>
                      <a:pt x="358" y="393"/>
                    </a:lnTo>
                    <a:lnTo>
                      <a:pt x="356" y="401"/>
                    </a:lnTo>
                    <a:lnTo>
                      <a:pt x="354" y="409"/>
                    </a:lnTo>
                    <a:lnTo>
                      <a:pt x="352" y="417"/>
                    </a:lnTo>
                    <a:lnTo>
                      <a:pt x="351" y="421"/>
                    </a:lnTo>
                    <a:lnTo>
                      <a:pt x="348" y="427"/>
                    </a:lnTo>
                    <a:lnTo>
                      <a:pt x="341" y="438"/>
                    </a:lnTo>
                    <a:lnTo>
                      <a:pt x="339" y="442"/>
                    </a:lnTo>
                    <a:lnTo>
                      <a:pt x="332" y="447"/>
                    </a:lnTo>
                    <a:lnTo>
                      <a:pt x="328" y="452"/>
                    </a:lnTo>
                    <a:lnTo>
                      <a:pt x="335" y="456"/>
                    </a:lnTo>
                    <a:lnTo>
                      <a:pt x="337" y="459"/>
                    </a:lnTo>
                    <a:lnTo>
                      <a:pt x="341" y="460"/>
                    </a:lnTo>
                    <a:lnTo>
                      <a:pt x="348" y="463"/>
                    </a:lnTo>
                    <a:lnTo>
                      <a:pt x="357" y="466"/>
                    </a:lnTo>
                    <a:lnTo>
                      <a:pt x="351" y="476"/>
                    </a:lnTo>
                    <a:lnTo>
                      <a:pt x="347" y="481"/>
                    </a:lnTo>
                    <a:lnTo>
                      <a:pt x="345" y="482"/>
                    </a:lnTo>
                    <a:lnTo>
                      <a:pt x="344" y="485"/>
                    </a:lnTo>
                    <a:lnTo>
                      <a:pt x="339" y="493"/>
                    </a:lnTo>
                    <a:lnTo>
                      <a:pt x="337" y="493"/>
                    </a:lnTo>
                    <a:lnTo>
                      <a:pt x="335" y="497"/>
                    </a:lnTo>
                    <a:lnTo>
                      <a:pt x="334" y="499"/>
                    </a:lnTo>
                    <a:lnTo>
                      <a:pt x="331" y="504"/>
                    </a:lnTo>
                    <a:lnTo>
                      <a:pt x="320" y="502"/>
                    </a:lnTo>
                    <a:lnTo>
                      <a:pt x="316" y="499"/>
                    </a:lnTo>
                    <a:lnTo>
                      <a:pt x="314" y="499"/>
                    </a:lnTo>
                    <a:lnTo>
                      <a:pt x="309" y="497"/>
                    </a:lnTo>
                    <a:lnTo>
                      <a:pt x="303" y="494"/>
                    </a:lnTo>
                    <a:lnTo>
                      <a:pt x="293" y="491"/>
                    </a:lnTo>
                    <a:lnTo>
                      <a:pt x="288" y="489"/>
                    </a:lnTo>
                    <a:lnTo>
                      <a:pt x="282" y="487"/>
                    </a:lnTo>
                    <a:lnTo>
                      <a:pt x="273" y="483"/>
                    </a:lnTo>
                    <a:lnTo>
                      <a:pt x="272" y="482"/>
                    </a:lnTo>
                    <a:lnTo>
                      <a:pt x="264" y="480"/>
                    </a:lnTo>
                    <a:lnTo>
                      <a:pt x="262" y="478"/>
                    </a:lnTo>
                    <a:lnTo>
                      <a:pt x="252" y="476"/>
                    </a:lnTo>
                    <a:lnTo>
                      <a:pt x="247" y="473"/>
                    </a:lnTo>
                    <a:lnTo>
                      <a:pt x="241" y="470"/>
                    </a:lnTo>
                    <a:lnTo>
                      <a:pt x="237" y="469"/>
                    </a:lnTo>
                    <a:lnTo>
                      <a:pt x="229" y="470"/>
                    </a:lnTo>
                    <a:lnTo>
                      <a:pt x="221" y="472"/>
                    </a:lnTo>
                    <a:lnTo>
                      <a:pt x="213" y="472"/>
                    </a:lnTo>
                    <a:lnTo>
                      <a:pt x="208" y="473"/>
                    </a:lnTo>
                    <a:lnTo>
                      <a:pt x="201" y="474"/>
                    </a:lnTo>
                    <a:lnTo>
                      <a:pt x="193" y="468"/>
                    </a:lnTo>
                    <a:lnTo>
                      <a:pt x="187" y="461"/>
                    </a:lnTo>
                    <a:lnTo>
                      <a:pt x="183" y="457"/>
                    </a:lnTo>
                    <a:lnTo>
                      <a:pt x="179" y="455"/>
                    </a:lnTo>
                    <a:lnTo>
                      <a:pt x="172" y="459"/>
                    </a:lnTo>
                    <a:lnTo>
                      <a:pt x="169" y="460"/>
                    </a:lnTo>
                    <a:lnTo>
                      <a:pt x="162" y="464"/>
                    </a:lnTo>
                    <a:lnTo>
                      <a:pt x="153" y="469"/>
                    </a:lnTo>
                    <a:lnTo>
                      <a:pt x="150" y="464"/>
                    </a:lnTo>
                    <a:lnTo>
                      <a:pt x="148" y="460"/>
                    </a:lnTo>
                    <a:lnTo>
                      <a:pt x="141" y="451"/>
                    </a:lnTo>
                    <a:lnTo>
                      <a:pt x="120" y="453"/>
                    </a:lnTo>
                    <a:lnTo>
                      <a:pt x="108" y="455"/>
                    </a:lnTo>
                    <a:lnTo>
                      <a:pt x="102" y="455"/>
                    </a:lnTo>
                    <a:lnTo>
                      <a:pt x="98" y="455"/>
                    </a:lnTo>
                    <a:lnTo>
                      <a:pt x="95" y="455"/>
                    </a:lnTo>
                    <a:lnTo>
                      <a:pt x="87" y="460"/>
                    </a:lnTo>
                    <a:lnTo>
                      <a:pt x="85" y="460"/>
                    </a:lnTo>
                    <a:lnTo>
                      <a:pt x="76" y="465"/>
                    </a:lnTo>
                    <a:lnTo>
                      <a:pt x="64" y="466"/>
                    </a:lnTo>
                    <a:lnTo>
                      <a:pt x="61" y="466"/>
                    </a:lnTo>
                    <a:lnTo>
                      <a:pt x="30" y="464"/>
                    </a:lnTo>
                    <a:lnTo>
                      <a:pt x="25" y="472"/>
                    </a:lnTo>
                    <a:lnTo>
                      <a:pt x="15" y="481"/>
                    </a:lnTo>
                    <a:lnTo>
                      <a:pt x="14" y="481"/>
                    </a:lnTo>
                    <a:lnTo>
                      <a:pt x="5" y="482"/>
                    </a:lnTo>
                    <a:lnTo>
                      <a:pt x="2" y="483"/>
                    </a:lnTo>
                    <a:lnTo>
                      <a:pt x="2" y="482"/>
                    </a:lnTo>
                    <a:lnTo>
                      <a:pt x="0" y="478"/>
                    </a:lnTo>
                    <a:lnTo>
                      <a:pt x="4" y="473"/>
                    </a:lnTo>
                    <a:lnTo>
                      <a:pt x="4" y="474"/>
                    </a:lnTo>
                    <a:lnTo>
                      <a:pt x="5" y="473"/>
                    </a:lnTo>
                    <a:lnTo>
                      <a:pt x="9" y="466"/>
                    </a:lnTo>
                    <a:lnTo>
                      <a:pt x="8" y="466"/>
                    </a:lnTo>
                    <a:lnTo>
                      <a:pt x="6" y="465"/>
                    </a:lnTo>
                    <a:lnTo>
                      <a:pt x="5" y="465"/>
                    </a:lnTo>
                    <a:lnTo>
                      <a:pt x="1" y="463"/>
                    </a:lnTo>
                    <a:lnTo>
                      <a:pt x="1" y="456"/>
                    </a:lnTo>
                    <a:lnTo>
                      <a:pt x="4" y="451"/>
                    </a:lnTo>
                    <a:lnTo>
                      <a:pt x="5" y="447"/>
                    </a:lnTo>
                    <a:lnTo>
                      <a:pt x="18" y="435"/>
                    </a:lnTo>
                    <a:lnTo>
                      <a:pt x="27" y="434"/>
                    </a:lnTo>
                    <a:lnTo>
                      <a:pt x="31" y="435"/>
                    </a:lnTo>
                    <a:lnTo>
                      <a:pt x="34" y="432"/>
                    </a:lnTo>
                    <a:lnTo>
                      <a:pt x="39" y="426"/>
                    </a:lnTo>
                    <a:lnTo>
                      <a:pt x="40" y="427"/>
                    </a:lnTo>
                    <a:lnTo>
                      <a:pt x="47" y="431"/>
                    </a:lnTo>
                    <a:lnTo>
                      <a:pt x="51" y="439"/>
                    </a:lnTo>
                    <a:lnTo>
                      <a:pt x="56" y="444"/>
                    </a:lnTo>
                    <a:lnTo>
                      <a:pt x="61" y="443"/>
                    </a:lnTo>
                    <a:lnTo>
                      <a:pt x="63" y="443"/>
                    </a:lnTo>
                    <a:lnTo>
                      <a:pt x="53" y="436"/>
                    </a:lnTo>
                    <a:lnTo>
                      <a:pt x="53" y="428"/>
                    </a:lnTo>
                    <a:lnTo>
                      <a:pt x="59" y="423"/>
                    </a:lnTo>
                    <a:lnTo>
                      <a:pt x="60" y="423"/>
                    </a:lnTo>
                    <a:lnTo>
                      <a:pt x="65" y="422"/>
                    </a:lnTo>
                    <a:lnTo>
                      <a:pt x="68" y="421"/>
                    </a:lnTo>
                    <a:lnTo>
                      <a:pt x="74" y="422"/>
                    </a:lnTo>
                    <a:lnTo>
                      <a:pt x="80" y="427"/>
                    </a:lnTo>
                    <a:lnTo>
                      <a:pt x="85" y="432"/>
                    </a:lnTo>
                    <a:lnTo>
                      <a:pt x="87" y="432"/>
                    </a:lnTo>
                    <a:lnTo>
                      <a:pt x="91" y="435"/>
                    </a:lnTo>
                    <a:lnTo>
                      <a:pt x="100" y="435"/>
                    </a:lnTo>
                    <a:lnTo>
                      <a:pt x="107" y="435"/>
                    </a:lnTo>
                    <a:lnTo>
                      <a:pt x="110" y="434"/>
                    </a:lnTo>
                    <a:lnTo>
                      <a:pt x="106" y="430"/>
                    </a:lnTo>
                    <a:lnTo>
                      <a:pt x="104" y="430"/>
                    </a:lnTo>
                    <a:lnTo>
                      <a:pt x="97" y="427"/>
                    </a:lnTo>
                    <a:lnTo>
                      <a:pt x="89" y="423"/>
                    </a:lnTo>
                    <a:lnTo>
                      <a:pt x="87" y="418"/>
                    </a:lnTo>
                    <a:lnTo>
                      <a:pt x="86" y="417"/>
                    </a:lnTo>
                    <a:lnTo>
                      <a:pt x="78" y="415"/>
                    </a:lnTo>
                    <a:lnTo>
                      <a:pt x="72" y="417"/>
                    </a:lnTo>
                    <a:lnTo>
                      <a:pt x="69" y="414"/>
                    </a:lnTo>
                    <a:lnTo>
                      <a:pt x="66" y="411"/>
                    </a:lnTo>
                    <a:lnTo>
                      <a:pt x="69" y="406"/>
                    </a:lnTo>
                    <a:lnTo>
                      <a:pt x="77" y="401"/>
                    </a:lnTo>
                    <a:lnTo>
                      <a:pt x="82" y="397"/>
                    </a:lnTo>
                    <a:lnTo>
                      <a:pt x="83" y="398"/>
                    </a:lnTo>
                    <a:lnTo>
                      <a:pt x="87" y="401"/>
                    </a:lnTo>
                    <a:lnTo>
                      <a:pt x="90" y="402"/>
                    </a:lnTo>
                    <a:lnTo>
                      <a:pt x="102" y="408"/>
                    </a:lnTo>
                    <a:lnTo>
                      <a:pt x="108" y="410"/>
                    </a:lnTo>
                    <a:lnTo>
                      <a:pt x="116" y="413"/>
                    </a:lnTo>
                    <a:lnTo>
                      <a:pt x="118" y="409"/>
                    </a:lnTo>
                    <a:lnTo>
                      <a:pt x="116" y="405"/>
                    </a:lnTo>
                    <a:lnTo>
                      <a:pt x="111" y="401"/>
                    </a:lnTo>
                    <a:lnTo>
                      <a:pt x="103" y="400"/>
                    </a:lnTo>
                    <a:lnTo>
                      <a:pt x="100" y="400"/>
                    </a:lnTo>
                    <a:lnTo>
                      <a:pt x="99" y="398"/>
                    </a:lnTo>
                    <a:lnTo>
                      <a:pt x="97" y="398"/>
                    </a:lnTo>
                    <a:lnTo>
                      <a:pt x="91" y="394"/>
                    </a:lnTo>
                    <a:lnTo>
                      <a:pt x="87" y="391"/>
                    </a:lnTo>
                    <a:lnTo>
                      <a:pt x="93" y="384"/>
                    </a:lnTo>
                    <a:lnTo>
                      <a:pt x="94" y="383"/>
                    </a:lnTo>
                    <a:lnTo>
                      <a:pt x="98" y="379"/>
                    </a:lnTo>
                    <a:lnTo>
                      <a:pt x="103" y="376"/>
                    </a:lnTo>
                    <a:lnTo>
                      <a:pt x="107" y="376"/>
                    </a:lnTo>
                    <a:lnTo>
                      <a:pt x="111" y="380"/>
                    </a:lnTo>
                    <a:lnTo>
                      <a:pt x="116" y="383"/>
                    </a:lnTo>
                    <a:lnTo>
                      <a:pt x="118" y="383"/>
                    </a:lnTo>
                    <a:lnTo>
                      <a:pt x="121" y="383"/>
                    </a:lnTo>
                    <a:lnTo>
                      <a:pt x="123" y="379"/>
                    </a:lnTo>
                    <a:lnTo>
                      <a:pt x="118" y="375"/>
                    </a:lnTo>
                    <a:lnTo>
                      <a:pt x="114" y="371"/>
                    </a:lnTo>
                    <a:lnTo>
                      <a:pt x="112" y="370"/>
                    </a:lnTo>
                    <a:lnTo>
                      <a:pt x="108" y="367"/>
                    </a:lnTo>
                    <a:lnTo>
                      <a:pt x="106" y="367"/>
                    </a:lnTo>
                    <a:lnTo>
                      <a:pt x="100" y="368"/>
                    </a:lnTo>
                    <a:lnTo>
                      <a:pt x="95" y="370"/>
                    </a:lnTo>
                    <a:lnTo>
                      <a:pt x="93" y="371"/>
                    </a:lnTo>
                    <a:lnTo>
                      <a:pt x="91" y="372"/>
                    </a:lnTo>
                    <a:lnTo>
                      <a:pt x="87" y="373"/>
                    </a:lnTo>
                    <a:lnTo>
                      <a:pt x="85" y="375"/>
                    </a:lnTo>
                    <a:lnTo>
                      <a:pt x="85" y="373"/>
                    </a:lnTo>
                    <a:lnTo>
                      <a:pt x="83" y="372"/>
                    </a:lnTo>
                    <a:lnTo>
                      <a:pt x="85" y="368"/>
                    </a:lnTo>
                    <a:lnTo>
                      <a:pt x="83" y="366"/>
                    </a:lnTo>
                    <a:lnTo>
                      <a:pt x="85" y="360"/>
                    </a:lnTo>
                    <a:lnTo>
                      <a:pt x="87" y="360"/>
                    </a:lnTo>
                    <a:lnTo>
                      <a:pt x="89" y="359"/>
                    </a:lnTo>
                    <a:lnTo>
                      <a:pt x="94" y="358"/>
                    </a:lnTo>
                    <a:lnTo>
                      <a:pt x="90" y="353"/>
                    </a:lnTo>
                    <a:lnTo>
                      <a:pt x="87" y="353"/>
                    </a:lnTo>
                    <a:lnTo>
                      <a:pt x="85" y="354"/>
                    </a:lnTo>
                    <a:lnTo>
                      <a:pt x="86" y="349"/>
                    </a:lnTo>
                    <a:lnTo>
                      <a:pt x="86" y="347"/>
                    </a:lnTo>
                    <a:lnTo>
                      <a:pt x="87" y="346"/>
                    </a:lnTo>
                    <a:lnTo>
                      <a:pt x="90" y="341"/>
                    </a:lnTo>
                    <a:lnTo>
                      <a:pt x="95" y="336"/>
                    </a:lnTo>
                    <a:lnTo>
                      <a:pt x="97" y="336"/>
                    </a:lnTo>
                    <a:lnTo>
                      <a:pt x="99" y="332"/>
                    </a:lnTo>
                    <a:lnTo>
                      <a:pt x="103" y="324"/>
                    </a:lnTo>
                    <a:lnTo>
                      <a:pt x="99" y="324"/>
                    </a:lnTo>
                    <a:lnTo>
                      <a:pt x="97" y="324"/>
                    </a:lnTo>
                    <a:lnTo>
                      <a:pt x="98" y="322"/>
                    </a:lnTo>
                    <a:lnTo>
                      <a:pt x="103" y="317"/>
                    </a:lnTo>
                    <a:lnTo>
                      <a:pt x="104" y="317"/>
                    </a:lnTo>
                    <a:lnTo>
                      <a:pt x="111" y="316"/>
                    </a:lnTo>
                    <a:lnTo>
                      <a:pt x="115" y="315"/>
                    </a:lnTo>
                    <a:lnTo>
                      <a:pt x="121" y="311"/>
                    </a:lnTo>
                    <a:lnTo>
                      <a:pt x="123" y="311"/>
                    </a:lnTo>
                    <a:lnTo>
                      <a:pt x="129" y="307"/>
                    </a:lnTo>
                    <a:lnTo>
                      <a:pt x="131" y="307"/>
                    </a:lnTo>
                    <a:lnTo>
                      <a:pt x="137" y="307"/>
                    </a:lnTo>
                    <a:lnTo>
                      <a:pt x="145" y="307"/>
                    </a:lnTo>
                    <a:lnTo>
                      <a:pt x="145" y="308"/>
                    </a:lnTo>
                    <a:lnTo>
                      <a:pt x="149" y="313"/>
                    </a:lnTo>
                    <a:lnTo>
                      <a:pt x="150" y="313"/>
                    </a:lnTo>
                    <a:lnTo>
                      <a:pt x="150" y="312"/>
                    </a:lnTo>
                    <a:lnTo>
                      <a:pt x="152" y="312"/>
                    </a:lnTo>
                    <a:lnTo>
                      <a:pt x="152" y="311"/>
                    </a:lnTo>
                    <a:lnTo>
                      <a:pt x="146" y="307"/>
                    </a:lnTo>
                    <a:lnTo>
                      <a:pt x="146" y="305"/>
                    </a:lnTo>
                    <a:lnTo>
                      <a:pt x="146" y="304"/>
                    </a:lnTo>
                    <a:lnTo>
                      <a:pt x="137" y="299"/>
                    </a:lnTo>
                    <a:lnTo>
                      <a:pt x="138" y="291"/>
                    </a:lnTo>
                    <a:lnTo>
                      <a:pt x="140" y="284"/>
                    </a:lnTo>
                    <a:lnTo>
                      <a:pt x="132" y="284"/>
                    </a:lnTo>
                    <a:lnTo>
                      <a:pt x="129" y="287"/>
                    </a:lnTo>
                    <a:lnTo>
                      <a:pt x="128" y="284"/>
                    </a:lnTo>
                    <a:lnTo>
                      <a:pt x="128" y="282"/>
                    </a:lnTo>
                    <a:lnTo>
                      <a:pt x="132" y="267"/>
                    </a:lnTo>
                    <a:lnTo>
                      <a:pt x="138" y="253"/>
                    </a:lnTo>
                    <a:lnTo>
                      <a:pt x="142" y="244"/>
                    </a:lnTo>
                    <a:lnTo>
                      <a:pt x="146" y="243"/>
                    </a:lnTo>
                    <a:lnTo>
                      <a:pt x="142" y="235"/>
                    </a:lnTo>
                    <a:lnTo>
                      <a:pt x="141" y="224"/>
                    </a:lnTo>
                    <a:lnTo>
                      <a:pt x="148" y="223"/>
                    </a:lnTo>
                    <a:lnTo>
                      <a:pt x="155" y="218"/>
                    </a:lnTo>
                    <a:lnTo>
                      <a:pt x="162" y="223"/>
                    </a:lnTo>
                    <a:lnTo>
                      <a:pt x="162" y="235"/>
                    </a:lnTo>
                    <a:lnTo>
                      <a:pt x="157" y="241"/>
                    </a:lnTo>
                    <a:lnTo>
                      <a:pt x="154" y="249"/>
                    </a:lnTo>
                    <a:lnTo>
                      <a:pt x="153" y="254"/>
                    </a:lnTo>
                    <a:lnTo>
                      <a:pt x="152" y="264"/>
                    </a:lnTo>
                    <a:lnTo>
                      <a:pt x="154" y="267"/>
                    </a:lnTo>
                    <a:lnTo>
                      <a:pt x="154" y="269"/>
                    </a:lnTo>
                    <a:lnTo>
                      <a:pt x="158" y="260"/>
                    </a:lnTo>
                    <a:lnTo>
                      <a:pt x="161" y="252"/>
                    </a:lnTo>
                    <a:lnTo>
                      <a:pt x="165" y="243"/>
                    </a:lnTo>
                    <a:lnTo>
                      <a:pt x="170" y="244"/>
                    </a:lnTo>
                    <a:lnTo>
                      <a:pt x="172" y="245"/>
                    </a:lnTo>
                    <a:lnTo>
                      <a:pt x="174" y="254"/>
                    </a:lnTo>
                    <a:lnTo>
                      <a:pt x="175" y="260"/>
                    </a:lnTo>
                    <a:lnTo>
                      <a:pt x="175" y="265"/>
                    </a:lnTo>
                    <a:lnTo>
                      <a:pt x="175" y="269"/>
                    </a:lnTo>
                    <a:lnTo>
                      <a:pt x="175" y="271"/>
                    </a:lnTo>
                    <a:lnTo>
                      <a:pt x="175" y="275"/>
                    </a:lnTo>
                    <a:lnTo>
                      <a:pt x="175" y="284"/>
                    </a:lnTo>
                    <a:lnTo>
                      <a:pt x="176" y="283"/>
                    </a:lnTo>
                    <a:lnTo>
                      <a:pt x="179" y="279"/>
                    </a:lnTo>
                    <a:lnTo>
                      <a:pt x="180" y="270"/>
                    </a:lnTo>
                    <a:lnTo>
                      <a:pt x="182" y="261"/>
                    </a:lnTo>
                    <a:lnTo>
                      <a:pt x="182" y="260"/>
                    </a:lnTo>
                    <a:lnTo>
                      <a:pt x="182" y="258"/>
                    </a:lnTo>
                    <a:lnTo>
                      <a:pt x="182" y="253"/>
                    </a:lnTo>
                    <a:lnTo>
                      <a:pt x="186" y="261"/>
                    </a:lnTo>
                    <a:lnTo>
                      <a:pt x="187" y="262"/>
                    </a:lnTo>
                    <a:lnTo>
                      <a:pt x="190" y="269"/>
                    </a:lnTo>
                    <a:lnTo>
                      <a:pt x="193" y="275"/>
                    </a:lnTo>
                    <a:lnTo>
                      <a:pt x="196" y="277"/>
                    </a:lnTo>
                    <a:lnTo>
                      <a:pt x="199" y="274"/>
                    </a:lnTo>
                    <a:lnTo>
                      <a:pt x="199" y="270"/>
                    </a:lnTo>
                    <a:lnTo>
                      <a:pt x="199" y="269"/>
                    </a:lnTo>
                    <a:lnTo>
                      <a:pt x="195" y="264"/>
                    </a:lnTo>
                    <a:lnTo>
                      <a:pt x="192" y="260"/>
                    </a:lnTo>
                    <a:lnTo>
                      <a:pt x="193" y="257"/>
                    </a:lnTo>
                    <a:lnTo>
                      <a:pt x="199" y="257"/>
                    </a:lnTo>
                    <a:lnTo>
                      <a:pt x="209" y="257"/>
                    </a:lnTo>
                    <a:lnTo>
                      <a:pt x="212" y="258"/>
                    </a:lnTo>
                    <a:lnTo>
                      <a:pt x="212" y="261"/>
                    </a:lnTo>
                    <a:lnTo>
                      <a:pt x="214" y="265"/>
                    </a:lnTo>
                    <a:lnTo>
                      <a:pt x="221" y="266"/>
                    </a:lnTo>
                    <a:lnTo>
                      <a:pt x="225" y="265"/>
                    </a:lnTo>
                    <a:lnTo>
                      <a:pt x="222" y="261"/>
                    </a:lnTo>
                    <a:lnTo>
                      <a:pt x="221" y="260"/>
                    </a:lnTo>
                    <a:lnTo>
                      <a:pt x="218" y="254"/>
                    </a:lnTo>
                    <a:lnTo>
                      <a:pt x="214" y="253"/>
                    </a:lnTo>
                    <a:lnTo>
                      <a:pt x="213" y="252"/>
                    </a:lnTo>
                    <a:lnTo>
                      <a:pt x="204" y="252"/>
                    </a:lnTo>
                    <a:lnTo>
                      <a:pt x="188" y="245"/>
                    </a:lnTo>
                    <a:lnTo>
                      <a:pt x="183" y="236"/>
                    </a:lnTo>
                    <a:lnTo>
                      <a:pt x="176" y="227"/>
                    </a:lnTo>
                    <a:lnTo>
                      <a:pt x="172" y="227"/>
                    </a:lnTo>
                    <a:lnTo>
                      <a:pt x="171" y="223"/>
                    </a:lnTo>
                    <a:lnTo>
                      <a:pt x="172" y="216"/>
                    </a:lnTo>
                    <a:lnTo>
                      <a:pt x="170" y="211"/>
                    </a:lnTo>
                    <a:lnTo>
                      <a:pt x="171" y="209"/>
                    </a:lnTo>
                    <a:lnTo>
                      <a:pt x="174" y="207"/>
                    </a:lnTo>
                    <a:lnTo>
                      <a:pt x="180" y="205"/>
                    </a:lnTo>
                    <a:lnTo>
                      <a:pt x="192" y="201"/>
                    </a:lnTo>
                    <a:lnTo>
                      <a:pt x="199" y="198"/>
                    </a:lnTo>
                    <a:lnTo>
                      <a:pt x="201" y="197"/>
                    </a:lnTo>
                    <a:lnTo>
                      <a:pt x="204" y="194"/>
                    </a:lnTo>
                    <a:lnTo>
                      <a:pt x="208" y="205"/>
                    </a:lnTo>
                    <a:lnTo>
                      <a:pt x="207" y="209"/>
                    </a:lnTo>
                    <a:lnTo>
                      <a:pt x="205" y="211"/>
                    </a:lnTo>
                    <a:lnTo>
                      <a:pt x="210" y="212"/>
                    </a:lnTo>
                    <a:lnTo>
                      <a:pt x="212" y="219"/>
                    </a:lnTo>
                    <a:lnTo>
                      <a:pt x="213" y="223"/>
                    </a:lnTo>
                    <a:lnTo>
                      <a:pt x="218" y="229"/>
                    </a:lnTo>
                    <a:lnTo>
                      <a:pt x="221" y="239"/>
                    </a:lnTo>
                    <a:lnTo>
                      <a:pt x="227" y="246"/>
                    </a:lnTo>
                    <a:lnTo>
                      <a:pt x="238" y="250"/>
                    </a:lnTo>
                    <a:lnTo>
                      <a:pt x="247" y="246"/>
                    </a:lnTo>
                    <a:lnTo>
                      <a:pt x="254" y="250"/>
                    </a:lnTo>
                    <a:lnTo>
                      <a:pt x="255" y="256"/>
                    </a:lnTo>
                    <a:lnTo>
                      <a:pt x="252" y="262"/>
                    </a:lnTo>
                    <a:lnTo>
                      <a:pt x="248" y="273"/>
                    </a:lnTo>
                    <a:lnTo>
                      <a:pt x="250" y="278"/>
                    </a:lnTo>
                    <a:lnTo>
                      <a:pt x="255" y="279"/>
                    </a:lnTo>
                    <a:lnTo>
                      <a:pt x="258" y="275"/>
                    </a:lnTo>
                    <a:lnTo>
                      <a:pt x="265" y="278"/>
                    </a:lnTo>
                    <a:lnTo>
                      <a:pt x="269" y="278"/>
                    </a:lnTo>
                    <a:lnTo>
                      <a:pt x="275" y="281"/>
                    </a:lnTo>
                    <a:lnTo>
                      <a:pt x="275" y="278"/>
                    </a:lnTo>
                    <a:lnTo>
                      <a:pt x="275" y="275"/>
                    </a:lnTo>
                    <a:lnTo>
                      <a:pt x="269" y="273"/>
                    </a:lnTo>
                    <a:lnTo>
                      <a:pt x="268" y="271"/>
                    </a:lnTo>
                    <a:lnTo>
                      <a:pt x="263" y="266"/>
                    </a:lnTo>
                    <a:lnTo>
                      <a:pt x="263" y="264"/>
                    </a:lnTo>
                    <a:lnTo>
                      <a:pt x="262" y="257"/>
                    </a:lnTo>
                    <a:lnTo>
                      <a:pt x="260" y="248"/>
                    </a:lnTo>
                    <a:lnTo>
                      <a:pt x="258" y="244"/>
                    </a:lnTo>
                    <a:lnTo>
                      <a:pt x="256" y="241"/>
                    </a:lnTo>
                    <a:lnTo>
                      <a:pt x="251" y="239"/>
                    </a:lnTo>
                    <a:lnTo>
                      <a:pt x="243" y="237"/>
                    </a:lnTo>
                    <a:lnTo>
                      <a:pt x="233" y="240"/>
                    </a:lnTo>
                    <a:lnTo>
                      <a:pt x="227" y="233"/>
                    </a:lnTo>
                    <a:lnTo>
                      <a:pt x="226" y="226"/>
                    </a:lnTo>
                    <a:lnTo>
                      <a:pt x="220" y="220"/>
                    </a:lnTo>
                    <a:lnTo>
                      <a:pt x="220" y="212"/>
                    </a:lnTo>
                    <a:lnTo>
                      <a:pt x="221" y="210"/>
                    </a:lnTo>
                    <a:lnTo>
                      <a:pt x="221" y="205"/>
                    </a:lnTo>
                    <a:lnTo>
                      <a:pt x="224" y="203"/>
                    </a:lnTo>
                    <a:lnTo>
                      <a:pt x="227" y="198"/>
                    </a:lnTo>
                    <a:lnTo>
                      <a:pt x="229" y="197"/>
                    </a:lnTo>
                    <a:lnTo>
                      <a:pt x="234" y="195"/>
                    </a:lnTo>
                    <a:lnTo>
                      <a:pt x="237" y="199"/>
                    </a:lnTo>
                    <a:lnTo>
                      <a:pt x="241" y="206"/>
                    </a:lnTo>
                    <a:lnTo>
                      <a:pt x="242" y="205"/>
                    </a:lnTo>
                    <a:lnTo>
                      <a:pt x="244" y="202"/>
                    </a:lnTo>
                    <a:lnTo>
                      <a:pt x="239" y="195"/>
                    </a:lnTo>
                    <a:lnTo>
                      <a:pt x="235" y="190"/>
                    </a:lnTo>
                    <a:lnTo>
                      <a:pt x="235" y="188"/>
                    </a:lnTo>
                    <a:lnTo>
                      <a:pt x="230" y="190"/>
                    </a:lnTo>
                    <a:lnTo>
                      <a:pt x="227" y="192"/>
                    </a:lnTo>
                    <a:lnTo>
                      <a:pt x="222" y="195"/>
                    </a:lnTo>
                    <a:lnTo>
                      <a:pt x="222" y="197"/>
                    </a:lnTo>
                    <a:lnTo>
                      <a:pt x="222" y="199"/>
                    </a:lnTo>
                    <a:lnTo>
                      <a:pt x="222" y="201"/>
                    </a:lnTo>
                    <a:lnTo>
                      <a:pt x="220" y="202"/>
                    </a:lnTo>
                    <a:lnTo>
                      <a:pt x="217" y="199"/>
                    </a:lnTo>
                    <a:lnTo>
                      <a:pt x="216" y="194"/>
                    </a:lnTo>
                    <a:lnTo>
                      <a:pt x="213" y="188"/>
                    </a:lnTo>
                    <a:lnTo>
                      <a:pt x="213" y="182"/>
                    </a:lnTo>
                    <a:lnTo>
                      <a:pt x="214" y="178"/>
                    </a:lnTo>
                    <a:lnTo>
                      <a:pt x="217" y="172"/>
                    </a:lnTo>
                    <a:lnTo>
                      <a:pt x="221" y="167"/>
                    </a:lnTo>
                    <a:lnTo>
                      <a:pt x="222" y="164"/>
                    </a:lnTo>
                    <a:lnTo>
                      <a:pt x="226" y="156"/>
                    </a:lnTo>
                    <a:lnTo>
                      <a:pt x="226" y="144"/>
                    </a:lnTo>
                    <a:lnTo>
                      <a:pt x="229" y="143"/>
                    </a:lnTo>
                    <a:lnTo>
                      <a:pt x="231" y="142"/>
                    </a:lnTo>
                    <a:lnTo>
                      <a:pt x="241" y="135"/>
                    </a:lnTo>
                    <a:lnTo>
                      <a:pt x="254" y="131"/>
                    </a:lnTo>
                    <a:lnTo>
                      <a:pt x="267" y="126"/>
                    </a:lnTo>
                    <a:lnTo>
                      <a:pt x="273" y="123"/>
                    </a:lnTo>
                    <a:lnTo>
                      <a:pt x="277" y="121"/>
                    </a:lnTo>
                    <a:lnTo>
                      <a:pt x="282" y="127"/>
                    </a:lnTo>
                    <a:lnTo>
                      <a:pt x="280" y="135"/>
                    </a:lnTo>
                    <a:lnTo>
                      <a:pt x="280" y="138"/>
                    </a:lnTo>
                    <a:lnTo>
                      <a:pt x="280" y="140"/>
                    </a:lnTo>
                    <a:lnTo>
                      <a:pt x="279" y="148"/>
                    </a:lnTo>
                    <a:lnTo>
                      <a:pt x="276" y="160"/>
                    </a:lnTo>
                    <a:lnTo>
                      <a:pt x="276" y="161"/>
                    </a:lnTo>
                    <a:lnTo>
                      <a:pt x="281" y="163"/>
                    </a:lnTo>
                    <a:lnTo>
                      <a:pt x="282" y="172"/>
                    </a:lnTo>
                    <a:lnTo>
                      <a:pt x="281" y="180"/>
                    </a:lnTo>
                    <a:lnTo>
                      <a:pt x="281" y="185"/>
                    </a:lnTo>
                    <a:lnTo>
                      <a:pt x="280" y="189"/>
                    </a:lnTo>
                    <a:lnTo>
                      <a:pt x="279" y="197"/>
                    </a:lnTo>
                    <a:lnTo>
                      <a:pt x="280" y="205"/>
                    </a:lnTo>
                    <a:lnTo>
                      <a:pt x="281" y="207"/>
                    </a:lnTo>
                    <a:lnTo>
                      <a:pt x="279" y="214"/>
                    </a:lnTo>
                    <a:lnTo>
                      <a:pt x="273" y="220"/>
                    </a:lnTo>
                    <a:lnTo>
                      <a:pt x="268" y="228"/>
                    </a:lnTo>
                    <a:lnTo>
                      <a:pt x="265" y="235"/>
                    </a:lnTo>
                    <a:lnTo>
                      <a:pt x="272" y="232"/>
                    </a:lnTo>
                    <a:lnTo>
                      <a:pt x="277" y="224"/>
                    </a:lnTo>
                    <a:lnTo>
                      <a:pt x="282" y="226"/>
                    </a:lnTo>
                    <a:lnTo>
                      <a:pt x="285" y="220"/>
                    </a:lnTo>
                    <a:lnTo>
                      <a:pt x="284" y="216"/>
                    </a:lnTo>
                    <a:lnTo>
                      <a:pt x="288" y="207"/>
                    </a:lnTo>
                    <a:lnTo>
                      <a:pt x="286" y="201"/>
                    </a:lnTo>
                    <a:lnTo>
                      <a:pt x="289" y="194"/>
                    </a:lnTo>
                    <a:lnTo>
                      <a:pt x="288" y="185"/>
                    </a:lnTo>
                    <a:lnTo>
                      <a:pt x="288" y="176"/>
                    </a:lnTo>
                    <a:lnTo>
                      <a:pt x="289" y="174"/>
                    </a:lnTo>
                    <a:lnTo>
                      <a:pt x="292" y="176"/>
                    </a:lnTo>
                    <a:lnTo>
                      <a:pt x="298" y="177"/>
                    </a:lnTo>
                    <a:lnTo>
                      <a:pt x="310" y="181"/>
                    </a:lnTo>
                    <a:lnTo>
                      <a:pt x="315" y="181"/>
                    </a:lnTo>
                    <a:lnTo>
                      <a:pt x="323" y="180"/>
                    </a:lnTo>
                    <a:lnTo>
                      <a:pt x="320" y="177"/>
                    </a:lnTo>
                    <a:lnTo>
                      <a:pt x="310" y="177"/>
                    </a:lnTo>
                    <a:lnTo>
                      <a:pt x="302" y="173"/>
                    </a:lnTo>
                    <a:lnTo>
                      <a:pt x="296" y="169"/>
                    </a:lnTo>
                    <a:lnTo>
                      <a:pt x="293" y="163"/>
                    </a:lnTo>
                    <a:lnTo>
                      <a:pt x="292" y="160"/>
                    </a:lnTo>
                    <a:lnTo>
                      <a:pt x="289" y="156"/>
                    </a:lnTo>
                    <a:lnTo>
                      <a:pt x="290" y="147"/>
                    </a:lnTo>
                    <a:lnTo>
                      <a:pt x="294" y="142"/>
                    </a:lnTo>
                    <a:lnTo>
                      <a:pt x="294" y="131"/>
                    </a:lnTo>
                    <a:lnTo>
                      <a:pt x="302" y="113"/>
                    </a:lnTo>
                    <a:lnTo>
                      <a:pt x="305" y="117"/>
                    </a:lnTo>
                    <a:lnTo>
                      <a:pt x="303" y="129"/>
                    </a:lnTo>
                    <a:lnTo>
                      <a:pt x="306" y="127"/>
                    </a:lnTo>
                    <a:lnTo>
                      <a:pt x="307" y="127"/>
                    </a:lnTo>
                    <a:lnTo>
                      <a:pt x="309" y="114"/>
                    </a:lnTo>
                    <a:lnTo>
                      <a:pt x="313" y="101"/>
                    </a:lnTo>
                    <a:lnTo>
                      <a:pt x="314" y="92"/>
                    </a:lnTo>
                    <a:lnTo>
                      <a:pt x="316" y="87"/>
                    </a:lnTo>
                    <a:lnTo>
                      <a:pt x="316" y="85"/>
                    </a:lnTo>
                    <a:lnTo>
                      <a:pt x="318" y="89"/>
                    </a:lnTo>
                    <a:lnTo>
                      <a:pt x="322" y="88"/>
                    </a:lnTo>
                    <a:lnTo>
                      <a:pt x="326" y="78"/>
                    </a:lnTo>
                    <a:lnTo>
                      <a:pt x="328" y="75"/>
                    </a:lnTo>
                    <a:lnTo>
                      <a:pt x="334" y="82"/>
                    </a:lnTo>
                    <a:lnTo>
                      <a:pt x="339" y="91"/>
                    </a:lnTo>
                    <a:lnTo>
                      <a:pt x="341" y="100"/>
                    </a:lnTo>
                    <a:lnTo>
                      <a:pt x="337" y="116"/>
                    </a:lnTo>
                    <a:lnTo>
                      <a:pt x="336" y="130"/>
                    </a:lnTo>
                    <a:lnTo>
                      <a:pt x="336" y="134"/>
                    </a:lnTo>
                    <a:lnTo>
                      <a:pt x="335" y="146"/>
                    </a:lnTo>
                    <a:lnTo>
                      <a:pt x="334" y="154"/>
                    </a:lnTo>
                    <a:lnTo>
                      <a:pt x="339" y="160"/>
                    </a:lnTo>
                    <a:lnTo>
                      <a:pt x="341" y="169"/>
                    </a:lnTo>
                    <a:lnTo>
                      <a:pt x="339" y="177"/>
                    </a:lnTo>
                    <a:lnTo>
                      <a:pt x="334" y="180"/>
                    </a:lnTo>
                    <a:lnTo>
                      <a:pt x="332" y="188"/>
                    </a:lnTo>
                    <a:lnTo>
                      <a:pt x="335" y="197"/>
                    </a:lnTo>
                    <a:lnTo>
                      <a:pt x="336" y="205"/>
                    </a:lnTo>
                    <a:lnTo>
                      <a:pt x="331" y="210"/>
                    </a:lnTo>
                    <a:lnTo>
                      <a:pt x="330" y="220"/>
                    </a:lnTo>
                    <a:lnTo>
                      <a:pt x="328" y="224"/>
                    </a:lnTo>
                    <a:lnTo>
                      <a:pt x="326" y="232"/>
                    </a:lnTo>
                    <a:lnTo>
                      <a:pt x="315" y="239"/>
                    </a:lnTo>
                    <a:lnTo>
                      <a:pt x="314" y="245"/>
                    </a:lnTo>
                    <a:lnTo>
                      <a:pt x="309" y="262"/>
                    </a:lnTo>
                    <a:lnTo>
                      <a:pt x="314" y="257"/>
                    </a:lnTo>
                    <a:lnTo>
                      <a:pt x="316" y="256"/>
                    </a:lnTo>
                    <a:lnTo>
                      <a:pt x="318" y="253"/>
                    </a:lnTo>
                    <a:lnTo>
                      <a:pt x="327" y="236"/>
                    </a:lnTo>
                    <a:lnTo>
                      <a:pt x="335" y="229"/>
                    </a:lnTo>
                    <a:lnTo>
                      <a:pt x="337" y="228"/>
                    </a:lnTo>
                    <a:lnTo>
                      <a:pt x="340" y="227"/>
                    </a:lnTo>
                    <a:lnTo>
                      <a:pt x="340" y="226"/>
                    </a:lnTo>
                    <a:lnTo>
                      <a:pt x="343" y="215"/>
                    </a:lnTo>
                    <a:lnTo>
                      <a:pt x="344" y="210"/>
                    </a:lnTo>
                    <a:lnTo>
                      <a:pt x="349" y="180"/>
                    </a:lnTo>
                    <a:lnTo>
                      <a:pt x="353" y="176"/>
                    </a:lnTo>
                    <a:lnTo>
                      <a:pt x="356" y="180"/>
                    </a:lnTo>
                    <a:lnTo>
                      <a:pt x="357" y="181"/>
                    </a:lnTo>
                    <a:lnTo>
                      <a:pt x="360" y="185"/>
                    </a:lnTo>
                    <a:lnTo>
                      <a:pt x="361" y="186"/>
                    </a:lnTo>
                    <a:lnTo>
                      <a:pt x="365" y="185"/>
                    </a:lnTo>
                    <a:lnTo>
                      <a:pt x="370" y="192"/>
                    </a:lnTo>
                    <a:lnTo>
                      <a:pt x="374" y="194"/>
                    </a:lnTo>
                    <a:lnTo>
                      <a:pt x="379" y="195"/>
                    </a:lnTo>
                    <a:lnTo>
                      <a:pt x="388" y="198"/>
                    </a:lnTo>
                    <a:lnTo>
                      <a:pt x="390" y="195"/>
                    </a:lnTo>
                    <a:lnTo>
                      <a:pt x="386" y="188"/>
                    </a:lnTo>
                    <a:lnTo>
                      <a:pt x="378" y="189"/>
                    </a:lnTo>
                    <a:lnTo>
                      <a:pt x="374" y="186"/>
                    </a:lnTo>
                    <a:lnTo>
                      <a:pt x="370" y="185"/>
                    </a:lnTo>
                    <a:lnTo>
                      <a:pt x="365" y="176"/>
                    </a:lnTo>
                    <a:lnTo>
                      <a:pt x="360" y="172"/>
                    </a:lnTo>
                    <a:lnTo>
                      <a:pt x="358" y="171"/>
                    </a:lnTo>
                    <a:lnTo>
                      <a:pt x="354" y="168"/>
                    </a:lnTo>
                    <a:lnTo>
                      <a:pt x="354" y="157"/>
                    </a:lnTo>
                    <a:lnTo>
                      <a:pt x="354" y="155"/>
                    </a:lnTo>
                    <a:lnTo>
                      <a:pt x="354" y="152"/>
                    </a:lnTo>
                    <a:lnTo>
                      <a:pt x="354" y="150"/>
                    </a:lnTo>
                    <a:lnTo>
                      <a:pt x="356" y="143"/>
                    </a:lnTo>
                    <a:lnTo>
                      <a:pt x="354" y="134"/>
                    </a:lnTo>
                    <a:lnTo>
                      <a:pt x="351" y="130"/>
                    </a:lnTo>
                    <a:lnTo>
                      <a:pt x="351" y="129"/>
                    </a:lnTo>
                    <a:lnTo>
                      <a:pt x="353" y="127"/>
                    </a:lnTo>
                    <a:lnTo>
                      <a:pt x="357" y="126"/>
                    </a:lnTo>
                    <a:lnTo>
                      <a:pt x="368" y="121"/>
                    </a:lnTo>
                    <a:lnTo>
                      <a:pt x="371" y="118"/>
                    </a:lnTo>
                    <a:lnTo>
                      <a:pt x="375" y="114"/>
                    </a:lnTo>
                    <a:lnTo>
                      <a:pt x="378" y="108"/>
                    </a:lnTo>
                    <a:lnTo>
                      <a:pt x="378" y="106"/>
                    </a:lnTo>
                    <a:lnTo>
                      <a:pt x="378" y="97"/>
                    </a:lnTo>
                    <a:lnTo>
                      <a:pt x="379" y="92"/>
                    </a:lnTo>
                    <a:lnTo>
                      <a:pt x="382" y="87"/>
                    </a:lnTo>
                    <a:lnTo>
                      <a:pt x="385" y="85"/>
                    </a:lnTo>
                    <a:lnTo>
                      <a:pt x="388" y="82"/>
                    </a:lnTo>
                    <a:lnTo>
                      <a:pt x="396" y="75"/>
                    </a:lnTo>
                    <a:lnTo>
                      <a:pt x="400" y="74"/>
                    </a:lnTo>
                    <a:lnTo>
                      <a:pt x="399" y="79"/>
                    </a:lnTo>
                    <a:lnTo>
                      <a:pt x="395" y="85"/>
                    </a:lnTo>
                    <a:lnTo>
                      <a:pt x="394" y="87"/>
                    </a:lnTo>
                    <a:lnTo>
                      <a:pt x="390" y="92"/>
                    </a:lnTo>
                    <a:lnTo>
                      <a:pt x="383" y="100"/>
                    </a:lnTo>
                    <a:lnTo>
                      <a:pt x="386" y="102"/>
                    </a:lnTo>
                    <a:lnTo>
                      <a:pt x="392" y="102"/>
                    </a:lnTo>
                    <a:lnTo>
                      <a:pt x="390" y="108"/>
                    </a:lnTo>
                    <a:lnTo>
                      <a:pt x="390" y="109"/>
                    </a:lnTo>
                    <a:lnTo>
                      <a:pt x="392" y="114"/>
                    </a:lnTo>
                    <a:lnTo>
                      <a:pt x="396" y="121"/>
                    </a:lnTo>
                    <a:lnTo>
                      <a:pt x="399" y="118"/>
                    </a:lnTo>
                    <a:lnTo>
                      <a:pt x="403" y="116"/>
                    </a:lnTo>
                    <a:lnTo>
                      <a:pt x="398" y="110"/>
                    </a:lnTo>
                    <a:lnTo>
                      <a:pt x="402" y="104"/>
                    </a:lnTo>
                    <a:lnTo>
                      <a:pt x="400" y="96"/>
                    </a:lnTo>
                    <a:lnTo>
                      <a:pt x="404" y="92"/>
                    </a:lnTo>
                    <a:lnTo>
                      <a:pt x="413" y="95"/>
                    </a:lnTo>
                    <a:lnTo>
                      <a:pt x="409" y="104"/>
                    </a:lnTo>
                    <a:lnTo>
                      <a:pt x="409" y="110"/>
                    </a:lnTo>
                    <a:lnTo>
                      <a:pt x="413" y="108"/>
                    </a:lnTo>
                    <a:lnTo>
                      <a:pt x="415" y="108"/>
                    </a:lnTo>
                    <a:lnTo>
                      <a:pt x="416" y="99"/>
                    </a:lnTo>
                    <a:lnTo>
                      <a:pt x="417" y="93"/>
                    </a:lnTo>
                    <a:lnTo>
                      <a:pt x="413" y="88"/>
                    </a:lnTo>
                    <a:lnTo>
                      <a:pt x="413" y="84"/>
                    </a:lnTo>
                    <a:lnTo>
                      <a:pt x="423" y="85"/>
                    </a:lnTo>
                    <a:lnTo>
                      <a:pt x="424" y="80"/>
                    </a:lnTo>
                    <a:lnTo>
                      <a:pt x="412" y="76"/>
                    </a:lnTo>
                    <a:lnTo>
                      <a:pt x="413" y="65"/>
                    </a:lnTo>
                    <a:lnTo>
                      <a:pt x="415" y="55"/>
                    </a:lnTo>
                    <a:lnTo>
                      <a:pt x="421" y="54"/>
                    </a:lnTo>
                    <a:lnTo>
                      <a:pt x="428" y="53"/>
                    </a:lnTo>
                    <a:lnTo>
                      <a:pt x="433" y="55"/>
                    </a:lnTo>
                    <a:lnTo>
                      <a:pt x="440" y="62"/>
                    </a:lnTo>
                    <a:lnTo>
                      <a:pt x="442" y="67"/>
                    </a:lnTo>
                    <a:lnTo>
                      <a:pt x="442" y="68"/>
                    </a:lnTo>
                    <a:lnTo>
                      <a:pt x="446" y="75"/>
                    </a:lnTo>
                    <a:lnTo>
                      <a:pt x="451" y="83"/>
                    </a:lnTo>
                    <a:lnTo>
                      <a:pt x="458" y="84"/>
                    </a:lnTo>
                    <a:lnTo>
                      <a:pt x="464" y="85"/>
                    </a:lnTo>
                    <a:lnTo>
                      <a:pt x="472" y="95"/>
                    </a:lnTo>
                    <a:lnTo>
                      <a:pt x="474" y="96"/>
                    </a:lnTo>
                    <a:lnTo>
                      <a:pt x="480" y="105"/>
                    </a:lnTo>
                    <a:lnTo>
                      <a:pt x="489" y="117"/>
                    </a:lnTo>
                    <a:lnTo>
                      <a:pt x="493" y="120"/>
                    </a:lnTo>
                    <a:lnTo>
                      <a:pt x="488" y="121"/>
                    </a:lnTo>
                    <a:lnTo>
                      <a:pt x="497" y="122"/>
                    </a:lnTo>
                    <a:lnTo>
                      <a:pt x="501" y="121"/>
                    </a:lnTo>
                    <a:lnTo>
                      <a:pt x="502" y="116"/>
                    </a:lnTo>
                    <a:lnTo>
                      <a:pt x="495" y="112"/>
                    </a:lnTo>
                    <a:lnTo>
                      <a:pt x="498" y="109"/>
                    </a:lnTo>
                    <a:lnTo>
                      <a:pt x="497" y="109"/>
                    </a:lnTo>
                    <a:lnTo>
                      <a:pt x="484" y="99"/>
                    </a:lnTo>
                    <a:lnTo>
                      <a:pt x="479" y="95"/>
                    </a:lnTo>
                    <a:lnTo>
                      <a:pt x="478" y="95"/>
                    </a:lnTo>
                    <a:lnTo>
                      <a:pt x="479" y="93"/>
                    </a:lnTo>
                    <a:lnTo>
                      <a:pt x="485" y="93"/>
                    </a:lnTo>
                    <a:lnTo>
                      <a:pt x="489" y="91"/>
                    </a:lnTo>
                    <a:lnTo>
                      <a:pt x="491" y="91"/>
                    </a:lnTo>
                    <a:lnTo>
                      <a:pt x="479" y="87"/>
                    </a:lnTo>
                    <a:lnTo>
                      <a:pt x="476" y="78"/>
                    </a:lnTo>
                    <a:lnTo>
                      <a:pt x="474" y="66"/>
                    </a:lnTo>
                    <a:lnTo>
                      <a:pt x="475" y="66"/>
                    </a:lnTo>
                    <a:lnTo>
                      <a:pt x="478" y="63"/>
                    </a:lnTo>
                    <a:lnTo>
                      <a:pt x="474" y="57"/>
                    </a:lnTo>
                    <a:lnTo>
                      <a:pt x="480" y="54"/>
                    </a:lnTo>
                    <a:lnTo>
                      <a:pt x="483" y="65"/>
                    </a:lnTo>
                    <a:lnTo>
                      <a:pt x="489" y="68"/>
                    </a:lnTo>
                    <a:lnTo>
                      <a:pt x="488" y="62"/>
                    </a:lnTo>
                    <a:lnTo>
                      <a:pt x="487" y="53"/>
                    </a:lnTo>
                    <a:lnTo>
                      <a:pt x="484" y="48"/>
                    </a:lnTo>
                    <a:lnTo>
                      <a:pt x="485" y="46"/>
                    </a:lnTo>
                    <a:lnTo>
                      <a:pt x="491" y="42"/>
                    </a:lnTo>
                    <a:lnTo>
                      <a:pt x="485" y="44"/>
                    </a:lnTo>
                    <a:lnTo>
                      <a:pt x="479" y="45"/>
                    </a:lnTo>
                    <a:lnTo>
                      <a:pt x="468" y="50"/>
                    </a:lnTo>
                    <a:lnTo>
                      <a:pt x="463" y="42"/>
                    </a:lnTo>
                    <a:lnTo>
                      <a:pt x="472" y="36"/>
                    </a:lnTo>
                    <a:lnTo>
                      <a:pt x="481" y="32"/>
                    </a:lnTo>
                    <a:lnTo>
                      <a:pt x="485" y="24"/>
                    </a:lnTo>
                    <a:lnTo>
                      <a:pt x="485" y="17"/>
                    </a:lnTo>
                    <a:lnTo>
                      <a:pt x="474" y="30"/>
                    </a:lnTo>
                    <a:lnTo>
                      <a:pt x="463" y="30"/>
                    </a:lnTo>
                    <a:lnTo>
                      <a:pt x="455" y="41"/>
                    </a:lnTo>
                    <a:lnTo>
                      <a:pt x="445" y="33"/>
                    </a:lnTo>
                    <a:lnTo>
                      <a:pt x="441" y="27"/>
                    </a:lnTo>
                    <a:lnTo>
                      <a:pt x="438" y="33"/>
                    </a:lnTo>
                    <a:lnTo>
                      <a:pt x="430" y="30"/>
                    </a:lnTo>
                    <a:lnTo>
                      <a:pt x="426" y="19"/>
                    </a:lnTo>
                    <a:lnTo>
                      <a:pt x="432" y="12"/>
                    </a:lnTo>
                    <a:lnTo>
                      <a:pt x="429" y="10"/>
                    </a:lnTo>
                    <a:lnTo>
                      <a:pt x="416" y="15"/>
                    </a:lnTo>
                    <a:lnTo>
                      <a:pt x="409" y="10"/>
                    </a:lnTo>
                    <a:lnTo>
                      <a:pt x="407" y="7"/>
                    </a:lnTo>
                    <a:lnTo>
                      <a:pt x="403" y="2"/>
                    </a:lnTo>
                    <a:lnTo>
                      <a:pt x="404" y="0"/>
                    </a:lnTo>
                    <a:lnTo>
                      <a:pt x="411" y="2"/>
                    </a:lnTo>
                    <a:lnTo>
                      <a:pt x="423" y="7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2" name="Freeform 105"/>
              <p:cNvSpPr>
                <a:spLocks/>
              </p:cNvSpPr>
              <p:nvPr/>
            </p:nvSpPr>
            <p:spPr bwMode="auto">
              <a:xfrm>
                <a:off x="3262" y="713"/>
                <a:ext cx="51" cy="62"/>
              </a:xfrm>
              <a:custGeom>
                <a:avLst/>
                <a:gdLst>
                  <a:gd name="T0" fmla="*/ 23 w 51"/>
                  <a:gd name="T1" fmla="*/ 32 h 62"/>
                  <a:gd name="T2" fmla="*/ 27 w 51"/>
                  <a:gd name="T3" fmla="*/ 33 h 62"/>
                  <a:gd name="T4" fmla="*/ 29 w 51"/>
                  <a:gd name="T5" fmla="*/ 23 h 62"/>
                  <a:gd name="T6" fmla="*/ 36 w 51"/>
                  <a:gd name="T7" fmla="*/ 25 h 62"/>
                  <a:gd name="T8" fmla="*/ 36 w 51"/>
                  <a:gd name="T9" fmla="*/ 33 h 62"/>
                  <a:gd name="T10" fmla="*/ 51 w 51"/>
                  <a:gd name="T11" fmla="*/ 48 h 62"/>
                  <a:gd name="T12" fmla="*/ 41 w 51"/>
                  <a:gd name="T13" fmla="*/ 61 h 62"/>
                  <a:gd name="T14" fmla="*/ 41 w 51"/>
                  <a:gd name="T15" fmla="*/ 62 h 62"/>
                  <a:gd name="T16" fmla="*/ 32 w 51"/>
                  <a:gd name="T17" fmla="*/ 61 h 62"/>
                  <a:gd name="T18" fmla="*/ 24 w 51"/>
                  <a:gd name="T19" fmla="*/ 61 h 62"/>
                  <a:gd name="T20" fmla="*/ 11 w 51"/>
                  <a:gd name="T21" fmla="*/ 28 h 62"/>
                  <a:gd name="T22" fmla="*/ 0 w 51"/>
                  <a:gd name="T23" fmla="*/ 20 h 62"/>
                  <a:gd name="T24" fmla="*/ 2 w 51"/>
                  <a:gd name="T25" fmla="*/ 11 h 62"/>
                  <a:gd name="T26" fmla="*/ 2 w 51"/>
                  <a:gd name="T27" fmla="*/ 10 h 62"/>
                  <a:gd name="T28" fmla="*/ 8 w 51"/>
                  <a:gd name="T29" fmla="*/ 0 h 62"/>
                  <a:gd name="T30" fmla="*/ 13 w 51"/>
                  <a:gd name="T31" fmla="*/ 6 h 62"/>
                  <a:gd name="T32" fmla="*/ 13 w 51"/>
                  <a:gd name="T33" fmla="*/ 11 h 62"/>
                  <a:gd name="T34" fmla="*/ 13 w 51"/>
                  <a:gd name="T35" fmla="*/ 14 h 62"/>
                  <a:gd name="T36" fmla="*/ 21 w 51"/>
                  <a:gd name="T37" fmla="*/ 21 h 62"/>
                  <a:gd name="T38" fmla="*/ 23 w 51"/>
                  <a:gd name="T39" fmla="*/ 32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51" h="62">
                    <a:moveTo>
                      <a:pt x="23" y="32"/>
                    </a:moveTo>
                    <a:lnTo>
                      <a:pt x="27" y="33"/>
                    </a:lnTo>
                    <a:lnTo>
                      <a:pt x="29" y="23"/>
                    </a:lnTo>
                    <a:lnTo>
                      <a:pt x="36" y="25"/>
                    </a:lnTo>
                    <a:lnTo>
                      <a:pt x="36" y="33"/>
                    </a:lnTo>
                    <a:lnTo>
                      <a:pt x="51" y="48"/>
                    </a:lnTo>
                    <a:lnTo>
                      <a:pt x="41" y="61"/>
                    </a:lnTo>
                    <a:lnTo>
                      <a:pt x="41" y="62"/>
                    </a:lnTo>
                    <a:lnTo>
                      <a:pt x="32" y="61"/>
                    </a:lnTo>
                    <a:lnTo>
                      <a:pt x="24" y="61"/>
                    </a:lnTo>
                    <a:lnTo>
                      <a:pt x="11" y="28"/>
                    </a:lnTo>
                    <a:lnTo>
                      <a:pt x="0" y="20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8" y="0"/>
                    </a:lnTo>
                    <a:lnTo>
                      <a:pt x="13" y="6"/>
                    </a:lnTo>
                    <a:lnTo>
                      <a:pt x="13" y="11"/>
                    </a:lnTo>
                    <a:lnTo>
                      <a:pt x="13" y="14"/>
                    </a:lnTo>
                    <a:lnTo>
                      <a:pt x="21" y="21"/>
                    </a:lnTo>
                    <a:lnTo>
                      <a:pt x="23" y="32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3" name="Freeform 106"/>
              <p:cNvSpPr>
                <a:spLocks/>
              </p:cNvSpPr>
              <p:nvPr/>
            </p:nvSpPr>
            <p:spPr bwMode="auto">
              <a:xfrm>
                <a:off x="3448" y="669"/>
                <a:ext cx="19" cy="33"/>
              </a:xfrm>
              <a:custGeom>
                <a:avLst/>
                <a:gdLst>
                  <a:gd name="T0" fmla="*/ 9 w 19"/>
                  <a:gd name="T1" fmla="*/ 31 h 33"/>
                  <a:gd name="T2" fmla="*/ 9 w 19"/>
                  <a:gd name="T3" fmla="*/ 33 h 33"/>
                  <a:gd name="T4" fmla="*/ 9 w 19"/>
                  <a:gd name="T5" fmla="*/ 31 h 33"/>
                  <a:gd name="T6" fmla="*/ 3 w 19"/>
                  <a:gd name="T7" fmla="*/ 27 h 33"/>
                  <a:gd name="T8" fmla="*/ 4 w 19"/>
                  <a:gd name="T9" fmla="*/ 14 h 33"/>
                  <a:gd name="T10" fmla="*/ 5 w 19"/>
                  <a:gd name="T11" fmla="*/ 13 h 33"/>
                  <a:gd name="T12" fmla="*/ 0 w 19"/>
                  <a:gd name="T13" fmla="*/ 8 h 33"/>
                  <a:gd name="T14" fmla="*/ 5 w 19"/>
                  <a:gd name="T15" fmla="*/ 0 h 33"/>
                  <a:gd name="T16" fmla="*/ 19 w 19"/>
                  <a:gd name="T17" fmla="*/ 12 h 33"/>
                  <a:gd name="T18" fmla="*/ 9 w 19"/>
                  <a:gd name="T19" fmla="*/ 31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33">
                    <a:moveTo>
                      <a:pt x="9" y="31"/>
                    </a:moveTo>
                    <a:lnTo>
                      <a:pt x="9" y="33"/>
                    </a:lnTo>
                    <a:lnTo>
                      <a:pt x="9" y="31"/>
                    </a:lnTo>
                    <a:lnTo>
                      <a:pt x="3" y="27"/>
                    </a:lnTo>
                    <a:lnTo>
                      <a:pt x="4" y="14"/>
                    </a:lnTo>
                    <a:lnTo>
                      <a:pt x="5" y="13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9" y="12"/>
                    </a:lnTo>
                    <a:lnTo>
                      <a:pt x="9" y="31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4" name="Freeform 107"/>
              <p:cNvSpPr>
                <a:spLocks/>
              </p:cNvSpPr>
              <p:nvPr/>
            </p:nvSpPr>
            <p:spPr bwMode="auto">
              <a:xfrm>
                <a:off x="4198" y="664"/>
                <a:ext cx="28" cy="40"/>
              </a:xfrm>
              <a:custGeom>
                <a:avLst/>
                <a:gdLst>
                  <a:gd name="T0" fmla="*/ 20 w 28"/>
                  <a:gd name="T1" fmla="*/ 10 h 40"/>
                  <a:gd name="T2" fmla="*/ 17 w 28"/>
                  <a:gd name="T3" fmla="*/ 15 h 40"/>
                  <a:gd name="T4" fmla="*/ 25 w 28"/>
                  <a:gd name="T5" fmla="*/ 14 h 40"/>
                  <a:gd name="T6" fmla="*/ 28 w 28"/>
                  <a:gd name="T7" fmla="*/ 21 h 40"/>
                  <a:gd name="T8" fmla="*/ 10 w 28"/>
                  <a:gd name="T9" fmla="*/ 38 h 40"/>
                  <a:gd name="T10" fmla="*/ 11 w 28"/>
                  <a:gd name="T11" fmla="*/ 39 h 40"/>
                  <a:gd name="T12" fmla="*/ 0 w 28"/>
                  <a:gd name="T13" fmla="*/ 40 h 40"/>
                  <a:gd name="T14" fmla="*/ 7 w 28"/>
                  <a:gd name="T15" fmla="*/ 23 h 40"/>
                  <a:gd name="T16" fmla="*/ 2 w 28"/>
                  <a:gd name="T17" fmla="*/ 2 h 40"/>
                  <a:gd name="T18" fmla="*/ 16 w 28"/>
                  <a:gd name="T19" fmla="*/ 0 h 40"/>
                  <a:gd name="T20" fmla="*/ 20 w 28"/>
                  <a:gd name="T21" fmla="*/ 1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0">
                    <a:moveTo>
                      <a:pt x="20" y="10"/>
                    </a:moveTo>
                    <a:lnTo>
                      <a:pt x="17" y="15"/>
                    </a:lnTo>
                    <a:lnTo>
                      <a:pt x="25" y="14"/>
                    </a:lnTo>
                    <a:lnTo>
                      <a:pt x="28" y="21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0" y="40"/>
                    </a:lnTo>
                    <a:lnTo>
                      <a:pt x="7" y="23"/>
                    </a:lnTo>
                    <a:lnTo>
                      <a:pt x="2" y="2"/>
                    </a:lnTo>
                    <a:lnTo>
                      <a:pt x="16" y="0"/>
                    </a:lnTo>
                    <a:lnTo>
                      <a:pt x="20" y="1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5" name="Freeform 108"/>
              <p:cNvSpPr>
                <a:spLocks/>
              </p:cNvSpPr>
              <p:nvPr/>
            </p:nvSpPr>
            <p:spPr bwMode="auto">
              <a:xfrm>
                <a:off x="3512" y="661"/>
                <a:ext cx="61" cy="34"/>
              </a:xfrm>
              <a:custGeom>
                <a:avLst/>
                <a:gdLst>
                  <a:gd name="T0" fmla="*/ 51 w 61"/>
                  <a:gd name="T1" fmla="*/ 13 h 34"/>
                  <a:gd name="T2" fmla="*/ 55 w 61"/>
                  <a:gd name="T3" fmla="*/ 21 h 34"/>
                  <a:gd name="T4" fmla="*/ 61 w 61"/>
                  <a:gd name="T5" fmla="*/ 32 h 34"/>
                  <a:gd name="T6" fmla="*/ 36 w 61"/>
                  <a:gd name="T7" fmla="*/ 34 h 34"/>
                  <a:gd name="T8" fmla="*/ 16 w 61"/>
                  <a:gd name="T9" fmla="*/ 29 h 34"/>
                  <a:gd name="T10" fmla="*/ 13 w 61"/>
                  <a:gd name="T11" fmla="*/ 28 h 34"/>
                  <a:gd name="T12" fmla="*/ 0 w 61"/>
                  <a:gd name="T13" fmla="*/ 17 h 34"/>
                  <a:gd name="T14" fmla="*/ 2 w 61"/>
                  <a:gd name="T15" fmla="*/ 13 h 34"/>
                  <a:gd name="T16" fmla="*/ 2 w 61"/>
                  <a:gd name="T17" fmla="*/ 12 h 34"/>
                  <a:gd name="T18" fmla="*/ 8 w 61"/>
                  <a:gd name="T19" fmla="*/ 14 h 34"/>
                  <a:gd name="T20" fmla="*/ 13 w 61"/>
                  <a:gd name="T21" fmla="*/ 7 h 34"/>
                  <a:gd name="T22" fmla="*/ 29 w 61"/>
                  <a:gd name="T23" fmla="*/ 1 h 34"/>
                  <a:gd name="T24" fmla="*/ 34 w 61"/>
                  <a:gd name="T25" fmla="*/ 0 h 34"/>
                  <a:gd name="T26" fmla="*/ 41 w 61"/>
                  <a:gd name="T27" fmla="*/ 11 h 34"/>
                  <a:gd name="T28" fmla="*/ 50 w 61"/>
                  <a:gd name="T29" fmla="*/ 12 h 34"/>
                  <a:gd name="T30" fmla="*/ 51 w 61"/>
                  <a:gd name="T31" fmla="*/ 13 h 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1" h="34">
                    <a:moveTo>
                      <a:pt x="51" y="13"/>
                    </a:moveTo>
                    <a:lnTo>
                      <a:pt x="55" y="21"/>
                    </a:lnTo>
                    <a:lnTo>
                      <a:pt x="61" y="32"/>
                    </a:lnTo>
                    <a:lnTo>
                      <a:pt x="36" y="34"/>
                    </a:lnTo>
                    <a:lnTo>
                      <a:pt x="16" y="29"/>
                    </a:lnTo>
                    <a:lnTo>
                      <a:pt x="13" y="28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8" y="14"/>
                    </a:lnTo>
                    <a:lnTo>
                      <a:pt x="13" y="7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41" y="11"/>
                    </a:lnTo>
                    <a:lnTo>
                      <a:pt x="50" y="12"/>
                    </a:lnTo>
                    <a:lnTo>
                      <a:pt x="51" y="13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6" name="Freeform 109"/>
              <p:cNvSpPr>
                <a:spLocks/>
              </p:cNvSpPr>
              <p:nvPr/>
            </p:nvSpPr>
            <p:spPr bwMode="auto">
              <a:xfrm>
                <a:off x="3554" y="589"/>
                <a:ext cx="66" cy="94"/>
              </a:xfrm>
              <a:custGeom>
                <a:avLst/>
                <a:gdLst>
                  <a:gd name="T0" fmla="*/ 63 w 66"/>
                  <a:gd name="T1" fmla="*/ 29 h 94"/>
                  <a:gd name="T2" fmla="*/ 66 w 66"/>
                  <a:gd name="T3" fmla="*/ 45 h 94"/>
                  <a:gd name="T4" fmla="*/ 63 w 66"/>
                  <a:gd name="T5" fmla="*/ 47 h 94"/>
                  <a:gd name="T6" fmla="*/ 53 w 66"/>
                  <a:gd name="T7" fmla="*/ 60 h 94"/>
                  <a:gd name="T8" fmla="*/ 40 w 66"/>
                  <a:gd name="T9" fmla="*/ 76 h 94"/>
                  <a:gd name="T10" fmla="*/ 45 w 66"/>
                  <a:gd name="T11" fmla="*/ 81 h 94"/>
                  <a:gd name="T12" fmla="*/ 42 w 66"/>
                  <a:gd name="T13" fmla="*/ 84 h 94"/>
                  <a:gd name="T14" fmla="*/ 32 w 66"/>
                  <a:gd name="T15" fmla="*/ 94 h 94"/>
                  <a:gd name="T16" fmla="*/ 23 w 66"/>
                  <a:gd name="T17" fmla="*/ 89 h 94"/>
                  <a:gd name="T18" fmla="*/ 26 w 66"/>
                  <a:gd name="T19" fmla="*/ 64 h 94"/>
                  <a:gd name="T20" fmla="*/ 19 w 66"/>
                  <a:gd name="T21" fmla="*/ 72 h 94"/>
                  <a:gd name="T22" fmla="*/ 13 w 66"/>
                  <a:gd name="T23" fmla="*/ 77 h 94"/>
                  <a:gd name="T24" fmla="*/ 6 w 66"/>
                  <a:gd name="T25" fmla="*/ 72 h 94"/>
                  <a:gd name="T26" fmla="*/ 6 w 66"/>
                  <a:gd name="T27" fmla="*/ 66 h 94"/>
                  <a:gd name="T28" fmla="*/ 6 w 66"/>
                  <a:gd name="T29" fmla="*/ 64 h 94"/>
                  <a:gd name="T30" fmla="*/ 6 w 66"/>
                  <a:gd name="T31" fmla="*/ 63 h 94"/>
                  <a:gd name="T32" fmla="*/ 0 w 66"/>
                  <a:gd name="T33" fmla="*/ 54 h 94"/>
                  <a:gd name="T34" fmla="*/ 3 w 66"/>
                  <a:gd name="T35" fmla="*/ 47 h 94"/>
                  <a:gd name="T36" fmla="*/ 12 w 66"/>
                  <a:gd name="T37" fmla="*/ 39 h 94"/>
                  <a:gd name="T38" fmla="*/ 16 w 66"/>
                  <a:gd name="T39" fmla="*/ 35 h 94"/>
                  <a:gd name="T40" fmla="*/ 19 w 66"/>
                  <a:gd name="T41" fmla="*/ 37 h 94"/>
                  <a:gd name="T42" fmla="*/ 23 w 66"/>
                  <a:gd name="T43" fmla="*/ 39 h 94"/>
                  <a:gd name="T44" fmla="*/ 25 w 66"/>
                  <a:gd name="T45" fmla="*/ 35 h 94"/>
                  <a:gd name="T46" fmla="*/ 25 w 66"/>
                  <a:gd name="T47" fmla="*/ 34 h 94"/>
                  <a:gd name="T48" fmla="*/ 20 w 66"/>
                  <a:gd name="T49" fmla="*/ 28 h 94"/>
                  <a:gd name="T50" fmla="*/ 24 w 66"/>
                  <a:gd name="T51" fmla="*/ 22 h 94"/>
                  <a:gd name="T52" fmla="*/ 30 w 66"/>
                  <a:gd name="T53" fmla="*/ 34 h 94"/>
                  <a:gd name="T54" fmla="*/ 33 w 66"/>
                  <a:gd name="T55" fmla="*/ 24 h 94"/>
                  <a:gd name="T56" fmla="*/ 49 w 66"/>
                  <a:gd name="T57" fmla="*/ 16 h 94"/>
                  <a:gd name="T58" fmla="*/ 37 w 66"/>
                  <a:gd name="T59" fmla="*/ 4 h 94"/>
                  <a:gd name="T60" fmla="*/ 50 w 66"/>
                  <a:gd name="T61" fmla="*/ 0 h 94"/>
                  <a:gd name="T62" fmla="*/ 57 w 66"/>
                  <a:gd name="T63" fmla="*/ 16 h 94"/>
                  <a:gd name="T64" fmla="*/ 55 w 66"/>
                  <a:gd name="T65" fmla="*/ 25 h 94"/>
                  <a:gd name="T66" fmla="*/ 62 w 66"/>
                  <a:gd name="T67" fmla="*/ 29 h 94"/>
                  <a:gd name="T68" fmla="*/ 63 w 66"/>
                  <a:gd name="T69" fmla="*/ 29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6" h="94">
                    <a:moveTo>
                      <a:pt x="63" y="29"/>
                    </a:moveTo>
                    <a:lnTo>
                      <a:pt x="66" y="45"/>
                    </a:lnTo>
                    <a:lnTo>
                      <a:pt x="63" y="47"/>
                    </a:lnTo>
                    <a:lnTo>
                      <a:pt x="53" y="60"/>
                    </a:lnTo>
                    <a:lnTo>
                      <a:pt x="40" y="76"/>
                    </a:lnTo>
                    <a:lnTo>
                      <a:pt x="45" y="81"/>
                    </a:lnTo>
                    <a:lnTo>
                      <a:pt x="42" y="84"/>
                    </a:lnTo>
                    <a:lnTo>
                      <a:pt x="32" y="94"/>
                    </a:lnTo>
                    <a:lnTo>
                      <a:pt x="23" y="89"/>
                    </a:lnTo>
                    <a:lnTo>
                      <a:pt x="26" y="64"/>
                    </a:lnTo>
                    <a:lnTo>
                      <a:pt x="19" y="72"/>
                    </a:lnTo>
                    <a:lnTo>
                      <a:pt x="13" y="77"/>
                    </a:lnTo>
                    <a:lnTo>
                      <a:pt x="6" y="72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0" y="54"/>
                    </a:lnTo>
                    <a:lnTo>
                      <a:pt x="3" y="47"/>
                    </a:lnTo>
                    <a:lnTo>
                      <a:pt x="12" y="39"/>
                    </a:lnTo>
                    <a:lnTo>
                      <a:pt x="16" y="35"/>
                    </a:lnTo>
                    <a:lnTo>
                      <a:pt x="19" y="37"/>
                    </a:lnTo>
                    <a:lnTo>
                      <a:pt x="23" y="39"/>
                    </a:lnTo>
                    <a:lnTo>
                      <a:pt x="25" y="35"/>
                    </a:lnTo>
                    <a:lnTo>
                      <a:pt x="25" y="34"/>
                    </a:lnTo>
                    <a:lnTo>
                      <a:pt x="20" y="28"/>
                    </a:lnTo>
                    <a:lnTo>
                      <a:pt x="24" y="22"/>
                    </a:lnTo>
                    <a:lnTo>
                      <a:pt x="30" y="34"/>
                    </a:lnTo>
                    <a:lnTo>
                      <a:pt x="33" y="24"/>
                    </a:lnTo>
                    <a:lnTo>
                      <a:pt x="49" y="16"/>
                    </a:lnTo>
                    <a:lnTo>
                      <a:pt x="37" y="4"/>
                    </a:lnTo>
                    <a:lnTo>
                      <a:pt x="50" y="0"/>
                    </a:lnTo>
                    <a:lnTo>
                      <a:pt x="57" y="16"/>
                    </a:lnTo>
                    <a:lnTo>
                      <a:pt x="55" y="25"/>
                    </a:lnTo>
                    <a:lnTo>
                      <a:pt x="62" y="29"/>
                    </a:lnTo>
                    <a:lnTo>
                      <a:pt x="63" y="29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7" name="Freeform 110"/>
              <p:cNvSpPr>
                <a:spLocks/>
              </p:cNvSpPr>
              <p:nvPr/>
            </p:nvSpPr>
            <p:spPr bwMode="auto">
              <a:xfrm>
                <a:off x="3613" y="550"/>
                <a:ext cx="43" cy="60"/>
              </a:xfrm>
              <a:custGeom>
                <a:avLst/>
                <a:gdLst>
                  <a:gd name="T0" fmla="*/ 24 w 43"/>
                  <a:gd name="T1" fmla="*/ 60 h 60"/>
                  <a:gd name="T2" fmla="*/ 19 w 43"/>
                  <a:gd name="T3" fmla="*/ 60 h 60"/>
                  <a:gd name="T4" fmla="*/ 12 w 43"/>
                  <a:gd name="T5" fmla="*/ 57 h 60"/>
                  <a:gd name="T6" fmla="*/ 8 w 43"/>
                  <a:gd name="T7" fmla="*/ 48 h 60"/>
                  <a:gd name="T8" fmla="*/ 1 w 43"/>
                  <a:gd name="T9" fmla="*/ 34 h 60"/>
                  <a:gd name="T10" fmla="*/ 5 w 43"/>
                  <a:gd name="T11" fmla="*/ 26 h 60"/>
                  <a:gd name="T12" fmla="*/ 1 w 43"/>
                  <a:gd name="T13" fmla="*/ 21 h 60"/>
                  <a:gd name="T14" fmla="*/ 0 w 43"/>
                  <a:gd name="T15" fmla="*/ 13 h 60"/>
                  <a:gd name="T16" fmla="*/ 1 w 43"/>
                  <a:gd name="T17" fmla="*/ 4 h 60"/>
                  <a:gd name="T18" fmla="*/ 15 w 43"/>
                  <a:gd name="T19" fmla="*/ 0 h 60"/>
                  <a:gd name="T20" fmla="*/ 19 w 43"/>
                  <a:gd name="T21" fmla="*/ 8 h 60"/>
                  <a:gd name="T22" fmla="*/ 36 w 43"/>
                  <a:gd name="T23" fmla="*/ 13 h 60"/>
                  <a:gd name="T24" fmla="*/ 41 w 43"/>
                  <a:gd name="T25" fmla="*/ 23 h 60"/>
                  <a:gd name="T26" fmla="*/ 43 w 43"/>
                  <a:gd name="T27" fmla="*/ 29 h 60"/>
                  <a:gd name="T28" fmla="*/ 36 w 43"/>
                  <a:gd name="T29" fmla="*/ 55 h 60"/>
                  <a:gd name="T30" fmla="*/ 26 w 43"/>
                  <a:gd name="T31" fmla="*/ 59 h 60"/>
                  <a:gd name="T32" fmla="*/ 24 w 43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60">
                    <a:moveTo>
                      <a:pt x="24" y="60"/>
                    </a:moveTo>
                    <a:lnTo>
                      <a:pt x="19" y="60"/>
                    </a:lnTo>
                    <a:lnTo>
                      <a:pt x="12" y="57"/>
                    </a:lnTo>
                    <a:lnTo>
                      <a:pt x="8" y="48"/>
                    </a:lnTo>
                    <a:lnTo>
                      <a:pt x="1" y="34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" y="4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36" y="13"/>
                    </a:lnTo>
                    <a:lnTo>
                      <a:pt x="41" y="23"/>
                    </a:lnTo>
                    <a:lnTo>
                      <a:pt x="43" y="29"/>
                    </a:lnTo>
                    <a:lnTo>
                      <a:pt x="36" y="55"/>
                    </a:lnTo>
                    <a:lnTo>
                      <a:pt x="26" y="59"/>
                    </a:lnTo>
                    <a:lnTo>
                      <a:pt x="24" y="6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8" name="Freeform 111"/>
              <p:cNvSpPr>
                <a:spLocks/>
              </p:cNvSpPr>
              <p:nvPr/>
            </p:nvSpPr>
            <p:spPr bwMode="auto">
              <a:xfrm>
                <a:off x="3469" y="529"/>
                <a:ext cx="130" cy="114"/>
              </a:xfrm>
              <a:custGeom>
                <a:avLst/>
                <a:gdLst>
                  <a:gd name="T0" fmla="*/ 113 w 130"/>
                  <a:gd name="T1" fmla="*/ 0 h 114"/>
                  <a:gd name="T2" fmla="*/ 130 w 130"/>
                  <a:gd name="T3" fmla="*/ 16 h 114"/>
                  <a:gd name="T4" fmla="*/ 121 w 130"/>
                  <a:gd name="T5" fmla="*/ 22 h 114"/>
                  <a:gd name="T6" fmla="*/ 104 w 130"/>
                  <a:gd name="T7" fmla="*/ 57 h 114"/>
                  <a:gd name="T8" fmla="*/ 92 w 130"/>
                  <a:gd name="T9" fmla="*/ 81 h 114"/>
                  <a:gd name="T10" fmla="*/ 84 w 130"/>
                  <a:gd name="T11" fmla="*/ 82 h 114"/>
                  <a:gd name="T12" fmla="*/ 87 w 130"/>
                  <a:gd name="T13" fmla="*/ 90 h 114"/>
                  <a:gd name="T14" fmla="*/ 71 w 130"/>
                  <a:gd name="T15" fmla="*/ 95 h 114"/>
                  <a:gd name="T16" fmla="*/ 68 w 130"/>
                  <a:gd name="T17" fmla="*/ 97 h 114"/>
                  <a:gd name="T18" fmla="*/ 62 w 130"/>
                  <a:gd name="T19" fmla="*/ 92 h 114"/>
                  <a:gd name="T20" fmla="*/ 58 w 130"/>
                  <a:gd name="T21" fmla="*/ 102 h 114"/>
                  <a:gd name="T22" fmla="*/ 37 w 130"/>
                  <a:gd name="T23" fmla="*/ 109 h 114"/>
                  <a:gd name="T24" fmla="*/ 32 w 130"/>
                  <a:gd name="T25" fmla="*/ 102 h 114"/>
                  <a:gd name="T26" fmla="*/ 30 w 130"/>
                  <a:gd name="T27" fmla="*/ 110 h 114"/>
                  <a:gd name="T28" fmla="*/ 20 w 130"/>
                  <a:gd name="T29" fmla="*/ 114 h 114"/>
                  <a:gd name="T30" fmla="*/ 19 w 130"/>
                  <a:gd name="T31" fmla="*/ 102 h 114"/>
                  <a:gd name="T32" fmla="*/ 29 w 130"/>
                  <a:gd name="T33" fmla="*/ 82 h 114"/>
                  <a:gd name="T34" fmla="*/ 26 w 130"/>
                  <a:gd name="T35" fmla="*/ 78 h 114"/>
                  <a:gd name="T36" fmla="*/ 19 w 130"/>
                  <a:gd name="T37" fmla="*/ 80 h 114"/>
                  <a:gd name="T38" fmla="*/ 16 w 130"/>
                  <a:gd name="T39" fmla="*/ 85 h 114"/>
                  <a:gd name="T40" fmla="*/ 5 w 130"/>
                  <a:gd name="T41" fmla="*/ 86 h 114"/>
                  <a:gd name="T42" fmla="*/ 4 w 130"/>
                  <a:gd name="T43" fmla="*/ 77 h 114"/>
                  <a:gd name="T44" fmla="*/ 0 w 130"/>
                  <a:gd name="T45" fmla="*/ 73 h 114"/>
                  <a:gd name="T46" fmla="*/ 0 w 130"/>
                  <a:gd name="T47" fmla="*/ 67 h 114"/>
                  <a:gd name="T48" fmla="*/ 17 w 130"/>
                  <a:gd name="T49" fmla="*/ 71 h 114"/>
                  <a:gd name="T50" fmla="*/ 21 w 130"/>
                  <a:gd name="T51" fmla="*/ 68 h 114"/>
                  <a:gd name="T52" fmla="*/ 21 w 130"/>
                  <a:gd name="T53" fmla="*/ 61 h 114"/>
                  <a:gd name="T54" fmla="*/ 25 w 130"/>
                  <a:gd name="T55" fmla="*/ 59 h 114"/>
                  <a:gd name="T56" fmla="*/ 32 w 130"/>
                  <a:gd name="T57" fmla="*/ 64 h 114"/>
                  <a:gd name="T58" fmla="*/ 36 w 130"/>
                  <a:gd name="T59" fmla="*/ 48 h 114"/>
                  <a:gd name="T60" fmla="*/ 43 w 130"/>
                  <a:gd name="T61" fmla="*/ 55 h 114"/>
                  <a:gd name="T62" fmla="*/ 49 w 130"/>
                  <a:gd name="T63" fmla="*/ 47 h 114"/>
                  <a:gd name="T64" fmla="*/ 58 w 130"/>
                  <a:gd name="T65" fmla="*/ 54 h 114"/>
                  <a:gd name="T66" fmla="*/ 54 w 130"/>
                  <a:gd name="T67" fmla="*/ 65 h 114"/>
                  <a:gd name="T68" fmla="*/ 64 w 130"/>
                  <a:gd name="T69" fmla="*/ 67 h 114"/>
                  <a:gd name="T70" fmla="*/ 72 w 130"/>
                  <a:gd name="T71" fmla="*/ 61 h 114"/>
                  <a:gd name="T72" fmla="*/ 67 w 130"/>
                  <a:gd name="T73" fmla="*/ 54 h 114"/>
                  <a:gd name="T74" fmla="*/ 67 w 130"/>
                  <a:gd name="T75" fmla="*/ 46 h 114"/>
                  <a:gd name="T76" fmla="*/ 60 w 130"/>
                  <a:gd name="T77" fmla="*/ 38 h 114"/>
                  <a:gd name="T78" fmla="*/ 67 w 130"/>
                  <a:gd name="T79" fmla="*/ 31 h 114"/>
                  <a:gd name="T80" fmla="*/ 67 w 130"/>
                  <a:gd name="T81" fmla="*/ 33 h 114"/>
                  <a:gd name="T82" fmla="*/ 79 w 130"/>
                  <a:gd name="T83" fmla="*/ 39 h 114"/>
                  <a:gd name="T84" fmla="*/ 80 w 130"/>
                  <a:gd name="T85" fmla="*/ 47 h 114"/>
                  <a:gd name="T86" fmla="*/ 85 w 130"/>
                  <a:gd name="T87" fmla="*/ 51 h 114"/>
                  <a:gd name="T88" fmla="*/ 100 w 130"/>
                  <a:gd name="T89" fmla="*/ 35 h 114"/>
                  <a:gd name="T90" fmla="*/ 88 w 130"/>
                  <a:gd name="T91" fmla="*/ 23 h 114"/>
                  <a:gd name="T92" fmla="*/ 94 w 130"/>
                  <a:gd name="T93" fmla="*/ 16 h 114"/>
                  <a:gd name="T94" fmla="*/ 100 w 130"/>
                  <a:gd name="T95" fmla="*/ 20 h 114"/>
                  <a:gd name="T96" fmla="*/ 102 w 130"/>
                  <a:gd name="T97" fmla="*/ 13 h 114"/>
                  <a:gd name="T98" fmla="*/ 104 w 130"/>
                  <a:gd name="T99" fmla="*/ 13 h 114"/>
                  <a:gd name="T100" fmla="*/ 109 w 130"/>
                  <a:gd name="T101" fmla="*/ 14 h 114"/>
                  <a:gd name="T102" fmla="*/ 113 w 130"/>
                  <a:gd name="T103" fmla="*/ 0 h 1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30" h="114">
                    <a:moveTo>
                      <a:pt x="113" y="0"/>
                    </a:moveTo>
                    <a:lnTo>
                      <a:pt x="130" y="16"/>
                    </a:lnTo>
                    <a:lnTo>
                      <a:pt x="121" y="22"/>
                    </a:lnTo>
                    <a:lnTo>
                      <a:pt x="104" y="57"/>
                    </a:lnTo>
                    <a:lnTo>
                      <a:pt x="92" y="81"/>
                    </a:lnTo>
                    <a:lnTo>
                      <a:pt x="84" y="82"/>
                    </a:lnTo>
                    <a:lnTo>
                      <a:pt x="87" y="90"/>
                    </a:lnTo>
                    <a:lnTo>
                      <a:pt x="71" y="95"/>
                    </a:lnTo>
                    <a:lnTo>
                      <a:pt x="68" y="97"/>
                    </a:lnTo>
                    <a:lnTo>
                      <a:pt x="62" y="92"/>
                    </a:lnTo>
                    <a:lnTo>
                      <a:pt x="58" y="102"/>
                    </a:lnTo>
                    <a:lnTo>
                      <a:pt x="37" y="109"/>
                    </a:lnTo>
                    <a:lnTo>
                      <a:pt x="32" y="102"/>
                    </a:lnTo>
                    <a:lnTo>
                      <a:pt x="30" y="110"/>
                    </a:lnTo>
                    <a:lnTo>
                      <a:pt x="20" y="114"/>
                    </a:lnTo>
                    <a:lnTo>
                      <a:pt x="19" y="102"/>
                    </a:lnTo>
                    <a:lnTo>
                      <a:pt x="29" y="82"/>
                    </a:lnTo>
                    <a:lnTo>
                      <a:pt x="26" y="78"/>
                    </a:lnTo>
                    <a:lnTo>
                      <a:pt x="19" y="80"/>
                    </a:lnTo>
                    <a:lnTo>
                      <a:pt x="16" y="85"/>
                    </a:lnTo>
                    <a:lnTo>
                      <a:pt x="5" y="86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7" y="71"/>
                    </a:lnTo>
                    <a:lnTo>
                      <a:pt x="21" y="68"/>
                    </a:lnTo>
                    <a:lnTo>
                      <a:pt x="21" y="61"/>
                    </a:lnTo>
                    <a:lnTo>
                      <a:pt x="25" y="59"/>
                    </a:lnTo>
                    <a:lnTo>
                      <a:pt x="32" y="64"/>
                    </a:lnTo>
                    <a:lnTo>
                      <a:pt x="36" y="48"/>
                    </a:lnTo>
                    <a:lnTo>
                      <a:pt x="43" y="55"/>
                    </a:lnTo>
                    <a:lnTo>
                      <a:pt x="49" y="47"/>
                    </a:lnTo>
                    <a:lnTo>
                      <a:pt x="58" y="54"/>
                    </a:lnTo>
                    <a:lnTo>
                      <a:pt x="54" y="65"/>
                    </a:lnTo>
                    <a:lnTo>
                      <a:pt x="64" y="67"/>
                    </a:lnTo>
                    <a:lnTo>
                      <a:pt x="72" y="61"/>
                    </a:lnTo>
                    <a:lnTo>
                      <a:pt x="67" y="54"/>
                    </a:lnTo>
                    <a:lnTo>
                      <a:pt x="67" y="46"/>
                    </a:lnTo>
                    <a:lnTo>
                      <a:pt x="60" y="38"/>
                    </a:lnTo>
                    <a:lnTo>
                      <a:pt x="67" y="31"/>
                    </a:lnTo>
                    <a:lnTo>
                      <a:pt x="67" y="33"/>
                    </a:lnTo>
                    <a:lnTo>
                      <a:pt x="79" y="39"/>
                    </a:lnTo>
                    <a:lnTo>
                      <a:pt x="80" y="47"/>
                    </a:lnTo>
                    <a:lnTo>
                      <a:pt x="85" y="51"/>
                    </a:lnTo>
                    <a:lnTo>
                      <a:pt x="100" y="35"/>
                    </a:lnTo>
                    <a:lnTo>
                      <a:pt x="88" y="23"/>
                    </a:lnTo>
                    <a:lnTo>
                      <a:pt x="94" y="16"/>
                    </a:lnTo>
                    <a:lnTo>
                      <a:pt x="100" y="20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9" y="14"/>
                    </a:lnTo>
                    <a:lnTo>
                      <a:pt x="113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39" name="Freeform 112"/>
              <p:cNvSpPr>
                <a:spLocks/>
              </p:cNvSpPr>
              <p:nvPr/>
            </p:nvSpPr>
            <p:spPr bwMode="auto">
              <a:xfrm>
                <a:off x="4273" y="509"/>
                <a:ext cx="9" cy="9"/>
              </a:xfrm>
              <a:custGeom>
                <a:avLst/>
                <a:gdLst>
                  <a:gd name="T0" fmla="*/ 9 w 9"/>
                  <a:gd name="T1" fmla="*/ 8 h 9"/>
                  <a:gd name="T2" fmla="*/ 7 w 9"/>
                  <a:gd name="T3" fmla="*/ 9 h 9"/>
                  <a:gd name="T4" fmla="*/ 5 w 9"/>
                  <a:gd name="T5" fmla="*/ 8 h 9"/>
                  <a:gd name="T6" fmla="*/ 0 w 9"/>
                  <a:gd name="T7" fmla="*/ 2 h 9"/>
                  <a:gd name="T8" fmla="*/ 1 w 9"/>
                  <a:gd name="T9" fmla="*/ 0 h 9"/>
                  <a:gd name="T10" fmla="*/ 5 w 9"/>
                  <a:gd name="T11" fmla="*/ 5 h 9"/>
                  <a:gd name="T12" fmla="*/ 7 w 9"/>
                  <a:gd name="T13" fmla="*/ 5 h 9"/>
                  <a:gd name="T14" fmla="*/ 8 w 9"/>
                  <a:gd name="T15" fmla="*/ 5 h 9"/>
                  <a:gd name="T16" fmla="*/ 9 w 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9" y="8"/>
                    </a:moveTo>
                    <a:lnTo>
                      <a:pt x="7" y="9"/>
                    </a:lnTo>
                    <a:lnTo>
                      <a:pt x="5" y="8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9" y="8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0" name="Freeform 113"/>
              <p:cNvSpPr>
                <a:spLocks/>
              </p:cNvSpPr>
              <p:nvPr/>
            </p:nvSpPr>
            <p:spPr bwMode="auto">
              <a:xfrm>
                <a:off x="3622" y="477"/>
                <a:ext cx="30" cy="30"/>
              </a:xfrm>
              <a:custGeom>
                <a:avLst/>
                <a:gdLst>
                  <a:gd name="T0" fmla="*/ 16 w 30"/>
                  <a:gd name="T1" fmla="*/ 10 h 30"/>
                  <a:gd name="T2" fmla="*/ 16 w 30"/>
                  <a:gd name="T3" fmla="*/ 15 h 30"/>
                  <a:gd name="T4" fmla="*/ 28 w 30"/>
                  <a:gd name="T5" fmla="*/ 13 h 30"/>
                  <a:gd name="T6" fmla="*/ 30 w 30"/>
                  <a:gd name="T7" fmla="*/ 19 h 30"/>
                  <a:gd name="T8" fmla="*/ 21 w 30"/>
                  <a:gd name="T9" fmla="*/ 23 h 30"/>
                  <a:gd name="T10" fmla="*/ 17 w 30"/>
                  <a:gd name="T11" fmla="*/ 30 h 30"/>
                  <a:gd name="T12" fmla="*/ 3 w 30"/>
                  <a:gd name="T13" fmla="*/ 22 h 30"/>
                  <a:gd name="T14" fmla="*/ 8 w 30"/>
                  <a:gd name="T15" fmla="*/ 15 h 30"/>
                  <a:gd name="T16" fmla="*/ 0 w 30"/>
                  <a:gd name="T17" fmla="*/ 9 h 30"/>
                  <a:gd name="T18" fmla="*/ 6 w 30"/>
                  <a:gd name="T19" fmla="*/ 1 h 30"/>
                  <a:gd name="T20" fmla="*/ 13 w 30"/>
                  <a:gd name="T21" fmla="*/ 0 h 30"/>
                  <a:gd name="T22" fmla="*/ 24 w 30"/>
                  <a:gd name="T23" fmla="*/ 5 h 30"/>
                  <a:gd name="T24" fmla="*/ 16 w 30"/>
                  <a:gd name="T25" fmla="*/ 1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16" y="10"/>
                    </a:moveTo>
                    <a:lnTo>
                      <a:pt x="16" y="15"/>
                    </a:lnTo>
                    <a:lnTo>
                      <a:pt x="28" y="13"/>
                    </a:lnTo>
                    <a:lnTo>
                      <a:pt x="30" y="19"/>
                    </a:lnTo>
                    <a:lnTo>
                      <a:pt x="21" y="23"/>
                    </a:lnTo>
                    <a:lnTo>
                      <a:pt x="17" y="30"/>
                    </a:lnTo>
                    <a:lnTo>
                      <a:pt x="3" y="22"/>
                    </a:lnTo>
                    <a:lnTo>
                      <a:pt x="8" y="15"/>
                    </a:lnTo>
                    <a:lnTo>
                      <a:pt x="0" y="9"/>
                    </a:lnTo>
                    <a:lnTo>
                      <a:pt x="6" y="1"/>
                    </a:lnTo>
                    <a:lnTo>
                      <a:pt x="13" y="0"/>
                    </a:lnTo>
                    <a:lnTo>
                      <a:pt x="24" y="5"/>
                    </a:lnTo>
                    <a:lnTo>
                      <a:pt x="16" y="1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1" name="Freeform 114"/>
              <p:cNvSpPr>
                <a:spLocks/>
              </p:cNvSpPr>
              <p:nvPr/>
            </p:nvSpPr>
            <p:spPr bwMode="auto">
              <a:xfrm>
                <a:off x="3684" y="442"/>
                <a:ext cx="16" cy="23"/>
              </a:xfrm>
              <a:custGeom>
                <a:avLst/>
                <a:gdLst>
                  <a:gd name="T0" fmla="*/ 16 w 16"/>
                  <a:gd name="T1" fmla="*/ 4 h 23"/>
                  <a:gd name="T2" fmla="*/ 14 w 16"/>
                  <a:gd name="T3" fmla="*/ 23 h 23"/>
                  <a:gd name="T4" fmla="*/ 0 w 16"/>
                  <a:gd name="T5" fmla="*/ 16 h 23"/>
                  <a:gd name="T6" fmla="*/ 8 w 16"/>
                  <a:gd name="T7" fmla="*/ 0 h 23"/>
                  <a:gd name="T8" fmla="*/ 16 w 16"/>
                  <a:gd name="T9" fmla="*/ 4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4"/>
                    </a:moveTo>
                    <a:lnTo>
                      <a:pt x="14" y="23"/>
                    </a:lnTo>
                    <a:lnTo>
                      <a:pt x="0" y="16"/>
                    </a:lnTo>
                    <a:lnTo>
                      <a:pt x="8" y="0"/>
                    </a:lnTo>
                    <a:lnTo>
                      <a:pt x="16" y="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2" name="Freeform 115"/>
              <p:cNvSpPr>
                <a:spLocks/>
              </p:cNvSpPr>
              <p:nvPr/>
            </p:nvSpPr>
            <p:spPr bwMode="auto">
              <a:xfrm>
                <a:off x="3738" y="414"/>
                <a:ext cx="79" cy="65"/>
              </a:xfrm>
              <a:custGeom>
                <a:avLst/>
                <a:gdLst>
                  <a:gd name="T0" fmla="*/ 40 w 79"/>
                  <a:gd name="T1" fmla="*/ 0 h 65"/>
                  <a:gd name="T2" fmla="*/ 40 w 79"/>
                  <a:gd name="T3" fmla="*/ 13 h 65"/>
                  <a:gd name="T4" fmla="*/ 57 w 79"/>
                  <a:gd name="T5" fmla="*/ 9 h 65"/>
                  <a:gd name="T6" fmla="*/ 62 w 79"/>
                  <a:gd name="T7" fmla="*/ 13 h 65"/>
                  <a:gd name="T8" fmla="*/ 52 w 79"/>
                  <a:gd name="T9" fmla="*/ 25 h 65"/>
                  <a:gd name="T10" fmla="*/ 64 w 79"/>
                  <a:gd name="T11" fmla="*/ 38 h 65"/>
                  <a:gd name="T12" fmla="*/ 70 w 79"/>
                  <a:gd name="T13" fmla="*/ 32 h 65"/>
                  <a:gd name="T14" fmla="*/ 73 w 79"/>
                  <a:gd name="T15" fmla="*/ 25 h 65"/>
                  <a:gd name="T16" fmla="*/ 79 w 79"/>
                  <a:gd name="T17" fmla="*/ 23 h 65"/>
                  <a:gd name="T18" fmla="*/ 79 w 79"/>
                  <a:gd name="T19" fmla="*/ 36 h 65"/>
                  <a:gd name="T20" fmla="*/ 64 w 79"/>
                  <a:gd name="T21" fmla="*/ 51 h 65"/>
                  <a:gd name="T22" fmla="*/ 62 w 79"/>
                  <a:gd name="T23" fmla="*/ 51 h 65"/>
                  <a:gd name="T24" fmla="*/ 41 w 79"/>
                  <a:gd name="T25" fmla="*/ 49 h 65"/>
                  <a:gd name="T26" fmla="*/ 41 w 79"/>
                  <a:gd name="T27" fmla="*/ 55 h 65"/>
                  <a:gd name="T28" fmla="*/ 41 w 79"/>
                  <a:gd name="T29" fmla="*/ 57 h 65"/>
                  <a:gd name="T30" fmla="*/ 31 w 79"/>
                  <a:gd name="T31" fmla="*/ 65 h 65"/>
                  <a:gd name="T32" fmla="*/ 15 w 79"/>
                  <a:gd name="T33" fmla="*/ 51 h 65"/>
                  <a:gd name="T34" fmla="*/ 24 w 79"/>
                  <a:gd name="T35" fmla="*/ 43 h 65"/>
                  <a:gd name="T36" fmla="*/ 22 w 79"/>
                  <a:gd name="T37" fmla="*/ 40 h 65"/>
                  <a:gd name="T38" fmla="*/ 2 w 79"/>
                  <a:gd name="T39" fmla="*/ 47 h 65"/>
                  <a:gd name="T40" fmla="*/ 2 w 79"/>
                  <a:gd name="T41" fmla="*/ 45 h 65"/>
                  <a:gd name="T42" fmla="*/ 0 w 79"/>
                  <a:gd name="T43" fmla="*/ 27 h 65"/>
                  <a:gd name="T44" fmla="*/ 24 w 79"/>
                  <a:gd name="T45" fmla="*/ 22 h 65"/>
                  <a:gd name="T46" fmla="*/ 34 w 79"/>
                  <a:gd name="T47" fmla="*/ 27 h 65"/>
                  <a:gd name="T48" fmla="*/ 36 w 79"/>
                  <a:gd name="T49" fmla="*/ 21 h 65"/>
                  <a:gd name="T50" fmla="*/ 18 w 79"/>
                  <a:gd name="T51" fmla="*/ 8 h 65"/>
                  <a:gd name="T52" fmla="*/ 22 w 79"/>
                  <a:gd name="T53" fmla="*/ 2 h 65"/>
                  <a:gd name="T54" fmla="*/ 40 w 79"/>
                  <a:gd name="T55" fmla="*/ 0 h 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9" h="65">
                    <a:moveTo>
                      <a:pt x="40" y="0"/>
                    </a:moveTo>
                    <a:lnTo>
                      <a:pt x="40" y="13"/>
                    </a:lnTo>
                    <a:lnTo>
                      <a:pt x="57" y="9"/>
                    </a:lnTo>
                    <a:lnTo>
                      <a:pt x="62" y="13"/>
                    </a:lnTo>
                    <a:lnTo>
                      <a:pt x="52" y="25"/>
                    </a:lnTo>
                    <a:lnTo>
                      <a:pt x="64" y="38"/>
                    </a:lnTo>
                    <a:lnTo>
                      <a:pt x="70" y="32"/>
                    </a:lnTo>
                    <a:lnTo>
                      <a:pt x="73" y="25"/>
                    </a:lnTo>
                    <a:lnTo>
                      <a:pt x="79" y="23"/>
                    </a:lnTo>
                    <a:lnTo>
                      <a:pt x="79" y="36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41" y="49"/>
                    </a:lnTo>
                    <a:lnTo>
                      <a:pt x="41" y="55"/>
                    </a:lnTo>
                    <a:lnTo>
                      <a:pt x="41" y="57"/>
                    </a:lnTo>
                    <a:lnTo>
                      <a:pt x="31" y="65"/>
                    </a:lnTo>
                    <a:lnTo>
                      <a:pt x="15" y="51"/>
                    </a:lnTo>
                    <a:lnTo>
                      <a:pt x="24" y="43"/>
                    </a:lnTo>
                    <a:lnTo>
                      <a:pt x="22" y="40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24" y="22"/>
                    </a:lnTo>
                    <a:lnTo>
                      <a:pt x="34" y="27"/>
                    </a:lnTo>
                    <a:lnTo>
                      <a:pt x="36" y="21"/>
                    </a:lnTo>
                    <a:lnTo>
                      <a:pt x="18" y="8"/>
                    </a:lnTo>
                    <a:lnTo>
                      <a:pt x="22" y="2"/>
                    </a:lnTo>
                    <a:lnTo>
                      <a:pt x="40" y="0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3" name="Freeform 116"/>
              <p:cNvSpPr>
                <a:spLocks/>
              </p:cNvSpPr>
              <p:nvPr/>
            </p:nvSpPr>
            <p:spPr bwMode="auto">
              <a:xfrm>
                <a:off x="3414" y="397"/>
                <a:ext cx="907" cy="720"/>
              </a:xfrm>
              <a:custGeom>
                <a:avLst/>
                <a:gdLst>
                  <a:gd name="T0" fmla="*/ 567 w 907"/>
                  <a:gd name="T1" fmla="*/ 85 h 720"/>
                  <a:gd name="T2" fmla="*/ 580 w 907"/>
                  <a:gd name="T3" fmla="*/ 152 h 720"/>
                  <a:gd name="T4" fmla="*/ 612 w 907"/>
                  <a:gd name="T5" fmla="*/ 183 h 720"/>
                  <a:gd name="T6" fmla="*/ 634 w 907"/>
                  <a:gd name="T7" fmla="*/ 148 h 720"/>
                  <a:gd name="T8" fmla="*/ 635 w 907"/>
                  <a:gd name="T9" fmla="*/ 42 h 720"/>
                  <a:gd name="T10" fmla="*/ 727 w 907"/>
                  <a:gd name="T11" fmla="*/ 90 h 720"/>
                  <a:gd name="T12" fmla="*/ 809 w 907"/>
                  <a:gd name="T13" fmla="*/ 87 h 720"/>
                  <a:gd name="T14" fmla="*/ 824 w 907"/>
                  <a:gd name="T15" fmla="*/ 170 h 720"/>
                  <a:gd name="T16" fmla="*/ 714 w 907"/>
                  <a:gd name="T17" fmla="*/ 227 h 720"/>
                  <a:gd name="T18" fmla="*/ 680 w 907"/>
                  <a:gd name="T19" fmla="*/ 239 h 720"/>
                  <a:gd name="T20" fmla="*/ 749 w 907"/>
                  <a:gd name="T21" fmla="*/ 282 h 720"/>
                  <a:gd name="T22" fmla="*/ 767 w 907"/>
                  <a:gd name="T23" fmla="*/ 327 h 720"/>
                  <a:gd name="T24" fmla="*/ 809 w 907"/>
                  <a:gd name="T25" fmla="*/ 313 h 720"/>
                  <a:gd name="T26" fmla="*/ 826 w 907"/>
                  <a:gd name="T27" fmla="*/ 313 h 720"/>
                  <a:gd name="T28" fmla="*/ 843 w 907"/>
                  <a:gd name="T29" fmla="*/ 318 h 720"/>
                  <a:gd name="T30" fmla="*/ 886 w 907"/>
                  <a:gd name="T31" fmla="*/ 281 h 720"/>
                  <a:gd name="T32" fmla="*/ 902 w 907"/>
                  <a:gd name="T33" fmla="*/ 310 h 720"/>
                  <a:gd name="T34" fmla="*/ 830 w 907"/>
                  <a:gd name="T35" fmla="*/ 323 h 720"/>
                  <a:gd name="T36" fmla="*/ 841 w 907"/>
                  <a:gd name="T37" fmla="*/ 375 h 720"/>
                  <a:gd name="T38" fmla="*/ 797 w 907"/>
                  <a:gd name="T39" fmla="*/ 428 h 720"/>
                  <a:gd name="T40" fmla="*/ 783 w 907"/>
                  <a:gd name="T41" fmla="*/ 470 h 720"/>
                  <a:gd name="T42" fmla="*/ 769 w 907"/>
                  <a:gd name="T43" fmla="*/ 515 h 720"/>
                  <a:gd name="T44" fmla="*/ 739 w 907"/>
                  <a:gd name="T45" fmla="*/ 471 h 720"/>
                  <a:gd name="T46" fmla="*/ 759 w 907"/>
                  <a:gd name="T47" fmla="*/ 375 h 720"/>
                  <a:gd name="T48" fmla="*/ 715 w 907"/>
                  <a:gd name="T49" fmla="*/ 335 h 720"/>
                  <a:gd name="T50" fmla="*/ 651 w 907"/>
                  <a:gd name="T51" fmla="*/ 305 h 720"/>
                  <a:gd name="T52" fmla="*/ 608 w 907"/>
                  <a:gd name="T53" fmla="*/ 260 h 720"/>
                  <a:gd name="T54" fmla="*/ 558 w 907"/>
                  <a:gd name="T55" fmla="*/ 298 h 720"/>
                  <a:gd name="T56" fmla="*/ 538 w 907"/>
                  <a:gd name="T57" fmla="*/ 322 h 720"/>
                  <a:gd name="T58" fmla="*/ 502 w 907"/>
                  <a:gd name="T59" fmla="*/ 316 h 720"/>
                  <a:gd name="T60" fmla="*/ 470 w 907"/>
                  <a:gd name="T61" fmla="*/ 369 h 720"/>
                  <a:gd name="T62" fmla="*/ 447 w 907"/>
                  <a:gd name="T63" fmla="*/ 409 h 720"/>
                  <a:gd name="T64" fmla="*/ 449 w 907"/>
                  <a:gd name="T65" fmla="*/ 454 h 720"/>
                  <a:gd name="T66" fmla="*/ 452 w 907"/>
                  <a:gd name="T67" fmla="*/ 476 h 720"/>
                  <a:gd name="T68" fmla="*/ 449 w 907"/>
                  <a:gd name="T69" fmla="*/ 512 h 720"/>
                  <a:gd name="T70" fmla="*/ 461 w 907"/>
                  <a:gd name="T71" fmla="*/ 572 h 720"/>
                  <a:gd name="T72" fmla="*/ 454 w 907"/>
                  <a:gd name="T73" fmla="*/ 616 h 720"/>
                  <a:gd name="T74" fmla="*/ 415 w 907"/>
                  <a:gd name="T75" fmla="*/ 659 h 720"/>
                  <a:gd name="T76" fmla="*/ 415 w 907"/>
                  <a:gd name="T77" fmla="*/ 693 h 720"/>
                  <a:gd name="T78" fmla="*/ 402 w 907"/>
                  <a:gd name="T79" fmla="*/ 711 h 720"/>
                  <a:gd name="T80" fmla="*/ 355 w 907"/>
                  <a:gd name="T81" fmla="*/ 683 h 720"/>
                  <a:gd name="T82" fmla="*/ 288 w 907"/>
                  <a:gd name="T83" fmla="*/ 659 h 720"/>
                  <a:gd name="T84" fmla="*/ 238 w 907"/>
                  <a:gd name="T85" fmla="*/ 716 h 720"/>
                  <a:gd name="T86" fmla="*/ 185 w 907"/>
                  <a:gd name="T87" fmla="*/ 704 h 720"/>
                  <a:gd name="T88" fmla="*/ 147 w 907"/>
                  <a:gd name="T89" fmla="*/ 678 h 720"/>
                  <a:gd name="T90" fmla="*/ 155 w 907"/>
                  <a:gd name="T91" fmla="*/ 587 h 720"/>
                  <a:gd name="T92" fmla="*/ 140 w 907"/>
                  <a:gd name="T93" fmla="*/ 445 h 720"/>
                  <a:gd name="T94" fmla="*/ 72 w 907"/>
                  <a:gd name="T95" fmla="*/ 332 h 720"/>
                  <a:gd name="T96" fmla="*/ 5 w 907"/>
                  <a:gd name="T97" fmla="*/ 315 h 720"/>
                  <a:gd name="T98" fmla="*/ 60 w 907"/>
                  <a:gd name="T99" fmla="*/ 327 h 720"/>
                  <a:gd name="T100" fmla="*/ 96 w 907"/>
                  <a:gd name="T101" fmla="*/ 327 h 720"/>
                  <a:gd name="T102" fmla="*/ 111 w 907"/>
                  <a:gd name="T103" fmla="*/ 299 h 720"/>
                  <a:gd name="T104" fmla="*/ 105 w 907"/>
                  <a:gd name="T105" fmla="*/ 356 h 720"/>
                  <a:gd name="T106" fmla="*/ 176 w 907"/>
                  <a:gd name="T107" fmla="*/ 352 h 720"/>
                  <a:gd name="T108" fmla="*/ 183 w 907"/>
                  <a:gd name="T109" fmla="*/ 340 h 720"/>
                  <a:gd name="T110" fmla="*/ 187 w 907"/>
                  <a:gd name="T111" fmla="*/ 293 h 720"/>
                  <a:gd name="T112" fmla="*/ 257 w 907"/>
                  <a:gd name="T113" fmla="*/ 217 h 720"/>
                  <a:gd name="T114" fmla="*/ 292 w 907"/>
                  <a:gd name="T115" fmla="*/ 167 h 720"/>
                  <a:gd name="T116" fmla="*/ 274 w 907"/>
                  <a:gd name="T117" fmla="*/ 112 h 720"/>
                  <a:gd name="T118" fmla="*/ 309 w 907"/>
                  <a:gd name="T119" fmla="*/ 86 h 72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907" h="720">
                    <a:moveTo>
                      <a:pt x="580" y="0"/>
                    </a:moveTo>
                    <a:lnTo>
                      <a:pt x="576" y="9"/>
                    </a:lnTo>
                    <a:lnTo>
                      <a:pt x="578" y="25"/>
                    </a:lnTo>
                    <a:lnTo>
                      <a:pt x="587" y="15"/>
                    </a:lnTo>
                    <a:lnTo>
                      <a:pt x="604" y="15"/>
                    </a:lnTo>
                    <a:lnTo>
                      <a:pt x="608" y="28"/>
                    </a:lnTo>
                    <a:lnTo>
                      <a:pt x="601" y="44"/>
                    </a:lnTo>
                    <a:lnTo>
                      <a:pt x="606" y="47"/>
                    </a:lnTo>
                    <a:lnTo>
                      <a:pt x="602" y="60"/>
                    </a:lnTo>
                    <a:lnTo>
                      <a:pt x="591" y="62"/>
                    </a:lnTo>
                    <a:lnTo>
                      <a:pt x="596" y="68"/>
                    </a:lnTo>
                    <a:lnTo>
                      <a:pt x="579" y="74"/>
                    </a:lnTo>
                    <a:lnTo>
                      <a:pt x="570" y="70"/>
                    </a:lnTo>
                    <a:lnTo>
                      <a:pt x="558" y="77"/>
                    </a:lnTo>
                    <a:lnTo>
                      <a:pt x="557" y="83"/>
                    </a:lnTo>
                    <a:lnTo>
                      <a:pt x="555" y="90"/>
                    </a:lnTo>
                    <a:lnTo>
                      <a:pt x="567" y="85"/>
                    </a:lnTo>
                    <a:lnTo>
                      <a:pt x="583" y="86"/>
                    </a:lnTo>
                    <a:lnTo>
                      <a:pt x="585" y="90"/>
                    </a:lnTo>
                    <a:lnTo>
                      <a:pt x="576" y="102"/>
                    </a:lnTo>
                    <a:lnTo>
                      <a:pt x="570" y="112"/>
                    </a:lnTo>
                    <a:lnTo>
                      <a:pt x="559" y="121"/>
                    </a:lnTo>
                    <a:lnTo>
                      <a:pt x="550" y="128"/>
                    </a:lnTo>
                    <a:lnTo>
                      <a:pt x="549" y="128"/>
                    </a:lnTo>
                    <a:lnTo>
                      <a:pt x="553" y="128"/>
                    </a:lnTo>
                    <a:lnTo>
                      <a:pt x="559" y="128"/>
                    </a:lnTo>
                    <a:lnTo>
                      <a:pt x="580" y="115"/>
                    </a:lnTo>
                    <a:lnTo>
                      <a:pt x="592" y="102"/>
                    </a:lnTo>
                    <a:lnTo>
                      <a:pt x="600" y="90"/>
                    </a:lnTo>
                    <a:lnTo>
                      <a:pt x="601" y="93"/>
                    </a:lnTo>
                    <a:lnTo>
                      <a:pt x="606" y="106"/>
                    </a:lnTo>
                    <a:lnTo>
                      <a:pt x="601" y="124"/>
                    </a:lnTo>
                    <a:lnTo>
                      <a:pt x="589" y="140"/>
                    </a:lnTo>
                    <a:lnTo>
                      <a:pt x="580" y="152"/>
                    </a:lnTo>
                    <a:lnTo>
                      <a:pt x="576" y="159"/>
                    </a:lnTo>
                    <a:lnTo>
                      <a:pt x="575" y="163"/>
                    </a:lnTo>
                    <a:lnTo>
                      <a:pt x="579" y="170"/>
                    </a:lnTo>
                    <a:lnTo>
                      <a:pt x="583" y="159"/>
                    </a:lnTo>
                    <a:lnTo>
                      <a:pt x="585" y="155"/>
                    </a:lnTo>
                    <a:lnTo>
                      <a:pt x="596" y="152"/>
                    </a:lnTo>
                    <a:lnTo>
                      <a:pt x="598" y="152"/>
                    </a:lnTo>
                    <a:lnTo>
                      <a:pt x="601" y="152"/>
                    </a:lnTo>
                    <a:lnTo>
                      <a:pt x="598" y="155"/>
                    </a:lnTo>
                    <a:lnTo>
                      <a:pt x="593" y="165"/>
                    </a:lnTo>
                    <a:lnTo>
                      <a:pt x="597" y="167"/>
                    </a:lnTo>
                    <a:lnTo>
                      <a:pt x="604" y="158"/>
                    </a:lnTo>
                    <a:lnTo>
                      <a:pt x="605" y="155"/>
                    </a:lnTo>
                    <a:lnTo>
                      <a:pt x="612" y="144"/>
                    </a:lnTo>
                    <a:lnTo>
                      <a:pt x="622" y="141"/>
                    </a:lnTo>
                    <a:lnTo>
                      <a:pt x="613" y="159"/>
                    </a:lnTo>
                    <a:lnTo>
                      <a:pt x="612" y="183"/>
                    </a:lnTo>
                    <a:lnTo>
                      <a:pt x="612" y="200"/>
                    </a:lnTo>
                    <a:lnTo>
                      <a:pt x="614" y="210"/>
                    </a:lnTo>
                    <a:lnTo>
                      <a:pt x="617" y="226"/>
                    </a:lnTo>
                    <a:lnTo>
                      <a:pt x="623" y="227"/>
                    </a:lnTo>
                    <a:lnTo>
                      <a:pt x="623" y="226"/>
                    </a:lnTo>
                    <a:lnTo>
                      <a:pt x="621" y="217"/>
                    </a:lnTo>
                    <a:lnTo>
                      <a:pt x="619" y="209"/>
                    </a:lnTo>
                    <a:lnTo>
                      <a:pt x="618" y="205"/>
                    </a:lnTo>
                    <a:lnTo>
                      <a:pt x="618" y="193"/>
                    </a:lnTo>
                    <a:lnTo>
                      <a:pt x="618" y="189"/>
                    </a:lnTo>
                    <a:lnTo>
                      <a:pt x="617" y="174"/>
                    </a:lnTo>
                    <a:lnTo>
                      <a:pt x="621" y="166"/>
                    </a:lnTo>
                    <a:lnTo>
                      <a:pt x="622" y="154"/>
                    </a:lnTo>
                    <a:lnTo>
                      <a:pt x="626" y="148"/>
                    </a:lnTo>
                    <a:lnTo>
                      <a:pt x="634" y="155"/>
                    </a:lnTo>
                    <a:lnTo>
                      <a:pt x="634" y="152"/>
                    </a:lnTo>
                    <a:lnTo>
                      <a:pt x="634" y="148"/>
                    </a:lnTo>
                    <a:lnTo>
                      <a:pt x="634" y="146"/>
                    </a:lnTo>
                    <a:lnTo>
                      <a:pt x="635" y="138"/>
                    </a:lnTo>
                    <a:lnTo>
                      <a:pt x="634" y="138"/>
                    </a:lnTo>
                    <a:lnTo>
                      <a:pt x="623" y="134"/>
                    </a:lnTo>
                    <a:lnTo>
                      <a:pt x="623" y="121"/>
                    </a:lnTo>
                    <a:lnTo>
                      <a:pt x="625" y="111"/>
                    </a:lnTo>
                    <a:lnTo>
                      <a:pt x="623" y="98"/>
                    </a:lnTo>
                    <a:lnTo>
                      <a:pt x="623" y="97"/>
                    </a:lnTo>
                    <a:lnTo>
                      <a:pt x="630" y="94"/>
                    </a:lnTo>
                    <a:lnTo>
                      <a:pt x="631" y="94"/>
                    </a:lnTo>
                    <a:lnTo>
                      <a:pt x="632" y="94"/>
                    </a:lnTo>
                    <a:lnTo>
                      <a:pt x="631" y="93"/>
                    </a:lnTo>
                    <a:lnTo>
                      <a:pt x="626" y="87"/>
                    </a:lnTo>
                    <a:lnTo>
                      <a:pt x="625" y="77"/>
                    </a:lnTo>
                    <a:lnTo>
                      <a:pt x="629" y="62"/>
                    </a:lnTo>
                    <a:lnTo>
                      <a:pt x="634" y="44"/>
                    </a:lnTo>
                    <a:lnTo>
                      <a:pt x="635" y="42"/>
                    </a:lnTo>
                    <a:lnTo>
                      <a:pt x="655" y="34"/>
                    </a:lnTo>
                    <a:lnTo>
                      <a:pt x="664" y="38"/>
                    </a:lnTo>
                    <a:lnTo>
                      <a:pt x="673" y="38"/>
                    </a:lnTo>
                    <a:lnTo>
                      <a:pt x="676" y="38"/>
                    </a:lnTo>
                    <a:lnTo>
                      <a:pt x="680" y="47"/>
                    </a:lnTo>
                    <a:lnTo>
                      <a:pt x="691" y="49"/>
                    </a:lnTo>
                    <a:lnTo>
                      <a:pt x="685" y="62"/>
                    </a:lnTo>
                    <a:lnTo>
                      <a:pt x="695" y="64"/>
                    </a:lnTo>
                    <a:lnTo>
                      <a:pt x="689" y="77"/>
                    </a:lnTo>
                    <a:lnTo>
                      <a:pt x="687" y="86"/>
                    </a:lnTo>
                    <a:lnTo>
                      <a:pt x="699" y="76"/>
                    </a:lnTo>
                    <a:lnTo>
                      <a:pt x="710" y="69"/>
                    </a:lnTo>
                    <a:lnTo>
                      <a:pt x="722" y="60"/>
                    </a:lnTo>
                    <a:lnTo>
                      <a:pt x="727" y="59"/>
                    </a:lnTo>
                    <a:lnTo>
                      <a:pt x="729" y="57"/>
                    </a:lnTo>
                    <a:lnTo>
                      <a:pt x="733" y="69"/>
                    </a:lnTo>
                    <a:lnTo>
                      <a:pt x="727" y="90"/>
                    </a:lnTo>
                    <a:lnTo>
                      <a:pt x="737" y="83"/>
                    </a:lnTo>
                    <a:lnTo>
                      <a:pt x="740" y="76"/>
                    </a:lnTo>
                    <a:lnTo>
                      <a:pt x="746" y="65"/>
                    </a:lnTo>
                    <a:lnTo>
                      <a:pt x="748" y="57"/>
                    </a:lnTo>
                    <a:lnTo>
                      <a:pt x="761" y="60"/>
                    </a:lnTo>
                    <a:lnTo>
                      <a:pt x="769" y="62"/>
                    </a:lnTo>
                    <a:lnTo>
                      <a:pt x="762" y="70"/>
                    </a:lnTo>
                    <a:lnTo>
                      <a:pt x="771" y="70"/>
                    </a:lnTo>
                    <a:lnTo>
                      <a:pt x="779" y="74"/>
                    </a:lnTo>
                    <a:lnTo>
                      <a:pt x="784" y="78"/>
                    </a:lnTo>
                    <a:lnTo>
                      <a:pt x="778" y="89"/>
                    </a:lnTo>
                    <a:lnTo>
                      <a:pt x="770" y="97"/>
                    </a:lnTo>
                    <a:lnTo>
                      <a:pt x="762" y="102"/>
                    </a:lnTo>
                    <a:lnTo>
                      <a:pt x="767" y="106"/>
                    </a:lnTo>
                    <a:lnTo>
                      <a:pt x="771" y="107"/>
                    </a:lnTo>
                    <a:lnTo>
                      <a:pt x="795" y="94"/>
                    </a:lnTo>
                    <a:lnTo>
                      <a:pt x="809" y="87"/>
                    </a:lnTo>
                    <a:lnTo>
                      <a:pt x="813" y="94"/>
                    </a:lnTo>
                    <a:lnTo>
                      <a:pt x="813" y="98"/>
                    </a:lnTo>
                    <a:lnTo>
                      <a:pt x="822" y="99"/>
                    </a:lnTo>
                    <a:lnTo>
                      <a:pt x="826" y="103"/>
                    </a:lnTo>
                    <a:lnTo>
                      <a:pt x="830" y="114"/>
                    </a:lnTo>
                    <a:lnTo>
                      <a:pt x="837" y="112"/>
                    </a:lnTo>
                    <a:lnTo>
                      <a:pt x="847" y="103"/>
                    </a:lnTo>
                    <a:lnTo>
                      <a:pt x="855" y="112"/>
                    </a:lnTo>
                    <a:lnTo>
                      <a:pt x="858" y="120"/>
                    </a:lnTo>
                    <a:lnTo>
                      <a:pt x="860" y="125"/>
                    </a:lnTo>
                    <a:lnTo>
                      <a:pt x="862" y="129"/>
                    </a:lnTo>
                    <a:lnTo>
                      <a:pt x="866" y="140"/>
                    </a:lnTo>
                    <a:lnTo>
                      <a:pt x="867" y="144"/>
                    </a:lnTo>
                    <a:lnTo>
                      <a:pt x="860" y="152"/>
                    </a:lnTo>
                    <a:lnTo>
                      <a:pt x="855" y="154"/>
                    </a:lnTo>
                    <a:lnTo>
                      <a:pt x="839" y="162"/>
                    </a:lnTo>
                    <a:lnTo>
                      <a:pt x="824" y="170"/>
                    </a:lnTo>
                    <a:lnTo>
                      <a:pt x="824" y="180"/>
                    </a:lnTo>
                    <a:lnTo>
                      <a:pt x="822" y="180"/>
                    </a:lnTo>
                    <a:lnTo>
                      <a:pt x="813" y="186"/>
                    </a:lnTo>
                    <a:lnTo>
                      <a:pt x="816" y="195"/>
                    </a:lnTo>
                    <a:lnTo>
                      <a:pt x="811" y="204"/>
                    </a:lnTo>
                    <a:lnTo>
                      <a:pt x="804" y="209"/>
                    </a:lnTo>
                    <a:lnTo>
                      <a:pt x="797" y="214"/>
                    </a:lnTo>
                    <a:lnTo>
                      <a:pt x="804" y="220"/>
                    </a:lnTo>
                    <a:lnTo>
                      <a:pt x="791" y="224"/>
                    </a:lnTo>
                    <a:lnTo>
                      <a:pt x="771" y="231"/>
                    </a:lnTo>
                    <a:lnTo>
                      <a:pt x="767" y="230"/>
                    </a:lnTo>
                    <a:lnTo>
                      <a:pt x="752" y="230"/>
                    </a:lnTo>
                    <a:lnTo>
                      <a:pt x="735" y="229"/>
                    </a:lnTo>
                    <a:lnTo>
                      <a:pt x="733" y="229"/>
                    </a:lnTo>
                    <a:lnTo>
                      <a:pt x="720" y="227"/>
                    </a:lnTo>
                    <a:lnTo>
                      <a:pt x="716" y="227"/>
                    </a:lnTo>
                    <a:lnTo>
                      <a:pt x="714" y="227"/>
                    </a:lnTo>
                    <a:lnTo>
                      <a:pt x="706" y="227"/>
                    </a:lnTo>
                    <a:lnTo>
                      <a:pt x="687" y="226"/>
                    </a:lnTo>
                    <a:lnTo>
                      <a:pt x="674" y="222"/>
                    </a:lnTo>
                    <a:lnTo>
                      <a:pt x="672" y="221"/>
                    </a:lnTo>
                    <a:lnTo>
                      <a:pt x="670" y="222"/>
                    </a:lnTo>
                    <a:lnTo>
                      <a:pt x="664" y="224"/>
                    </a:lnTo>
                    <a:lnTo>
                      <a:pt x="663" y="224"/>
                    </a:lnTo>
                    <a:lnTo>
                      <a:pt x="657" y="226"/>
                    </a:lnTo>
                    <a:lnTo>
                      <a:pt x="660" y="230"/>
                    </a:lnTo>
                    <a:lnTo>
                      <a:pt x="663" y="229"/>
                    </a:lnTo>
                    <a:lnTo>
                      <a:pt x="669" y="227"/>
                    </a:lnTo>
                    <a:lnTo>
                      <a:pt x="674" y="226"/>
                    </a:lnTo>
                    <a:lnTo>
                      <a:pt x="670" y="234"/>
                    </a:lnTo>
                    <a:lnTo>
                      <a:pt x="664" y="239"/>
                    </a:lnTo>
                    <a:lnTo>
                      <a:pt x="667" y="243"/>
                    </a:lnTo>
                    <a:lnTo>
                      <a:pt x="672" y="244"/>
                    </a:lnTo>
                    <a:lnTo>
                      <a:pt x="680" y="239"/>
                    </a:lnTo>
                    <a:lnTo>
                      <a:pt x="685" y="239"/>
                    </a:lnTo>
                    <a:lnTo>
                      <a:pt x="686" y="242"/>
                    </a:lnTo>
                    <a:lnTo>
                      <a:pt x="680" y="244"/>
                    </a:lnTo>
                    <a:lnTo>
                      <a:pt x="684" y="247"/>
                    </a:lnTo>
                    <a:lnTo>
                      <a:pt x="689" y="246"/>
                    </a:lnTo>
                    <a:lnTo>
                      <a:pt x="699" y="246"/>
                    </a:lnTo>
                    <a:lnTo>
                      <a:pt x="710" y="246"/>
                    </a:lnTo>
                    <a:lnTo>
                      <a:pt x="718" y="247"/>
                    </a:lnTo>
                    <a:lnTo>
                      <a:pt x="720" y="254"/>
                    </a:lnTo>
                    <a:lnTo>
                      <a:pt x="731" y="252"/>
                    </a:lnTo>
                    <a:lnTo>
                      <a:pt x="736" y="252"/>
                    </a:lnTo>
                    <a:lnTo>
                      <a:pt x="745" y="251"/>
                    </a:lnTo>
                    <a:lnTo>
                      <a:pt x="754" y="254"/>
                    </a:lnTo>
                    <a:lnTo>
                      <a:pt x="765" y="258"/>
                    </a:lnTo>
                    <a:lnTo>
                      <a:pt x="758" y="267"/>
                    </a:lnTo>
                    <a:lnTo>
                      <a:pt x="750" y="276"/>
                    </a:lnTo>
                    <a:lnTo>
                      <a:pt x="749" y="282"/>
                    </a:lnTo>
                    <a:lnTo>
                      <a:pt x="749" y="284"/>
                    </a:lnTo>
                    <a:lnTo>
                      <a:pt x="749" y="292"/>
                    </a:lnTo>
                    <a:lnTo>
                      <a:pt x="754" y="290"/>
                    </a:lnTo>
                    <a:lnTo>
                      <a:pt x="756" y="289"/>
                    </a:lnTo>
                    <a:lnTo>
                      <a:pt x="759" y="273"/>
                    </a:lnTo>
                    <a:lnTo>
                      <a:pt x="767" y="271"/>
                    </a:lnTo>
                    <a:lnTo>
                      <a:pt x="774" y="271"/>
                    </a:lnTo>
                    <a:lnTo>
                      <a:pt x="780" y="275"/>
                    </a:lnTo>
                    <a:lnTo>
                      <a:pt x="783" y="286"/>
                    </a:lnTo>
                    <a:lnTo>
                      <a:pt x="782" y="296"/>
                    </a:lnTo>
                    <a:lnTo>
                      <a:pt x="780" y="299"/>
                    </a:lnTo>
                    <a:lnTo>
                      <a:pt x="779" y="303"/>
                    </a:lnTo>
                    <a:lnTo>
                      <a:pt x="778" y="309"/>
                    </a:lnTo>
                    <a:lnTo>
                      <a:pt x="775" y="319"/>
                    </a:lnTo>
                    <a:lnTo>
                      <a:pt x="774" y="323"/>
                    </a:lnTo>
                    <a:lnTo>
                      <a:pt x="773" y="324"/>
                    </a:lnTo>
                    <a:lnTo>
                      <a:pt x="767" y="327"/>
                    </a:lnTo>
                    <a:lnTo>
                      <a:pt x="762" y="331"/>
                    </a:lnTo>
                    <a:lnTo>
                      <a:pt x="769" y="332"/>
                    </a:lnTo>
                    <a:lnTo>
                      <a:pt x="770" y="332"/>
                    </a:lnTo>
                    <a:lnTo>
                      <a:pt x="771" y="340"/>
                    </a:lnTo>
                    <a:lnTo>
                      <a:pt x="771" y="341"/>
                    </a:lnTo>
                    <a:lnTo>
                      <a:pt x="775" y="337"/>
                    </a:lnTo>
                    <a:lnTo>
                      <a:pt x="778" y="333"/>
                    </a:lnTo>
                    <a:lnTo>
                      <a:pt x="780" y="327"/>
                    </a:lnTo>
                    <a:lnTo>
                      <a:pt x="783" y="320"/>
                    </a:lnTo>
                    <a:lnTo>
                      <a:pt x="788" y="313"/>
                    </a:lnTo>
                    <a:lnTo>
                      <a:pt x="796" y="313"/>
                    </a:lnTo>
                    <a:lnTo>
                      <a:pt x="801" y="313"/>
                    </a:lnTo>
                    <a:lnTo>
                      <a:pt x="805" y="307"/>
                    </a:lnTo>
                    <a:lnTo>
                      <a:pt x="812" y="299"/>
                    </a:lnTo>
                    <a:lnTo>
                      <a:pt x="816" y="298"/>
                    </a:lnTo>
                    <a:lnTo>
                      <a:pt x="812" y="310"/>
                    </a:lnTo>
                    <a:lnTo>
                      <a:pt x="809" y="313"/>
                    </a:lnTo>
                    <a:lnTo>
                      <a:pt x="805" y="319"/>
                    </a:lnTo>
                    <a:lnTo>
                      <a:pt x="804" y="320"/>
                    </a:lnTo>
                    <a:lnTo>
                      <a:pt x="805" y="327"/>
                    </a:lnTo>
                    <a:lnTo>
                      <a:pt x="808" y="336"/>
                    </a:lnTo>
                    <a:lnTo>
                      <a:pt x="812" y="345"/>
                    </a:lnTo>
                    <a:lnTo>
                      <a:pt x="816" y="341"/>
                    </a:lnTo>
                    <a:lnTo>
                      <a:pt x="812" y="331"/>
                    </a:lnTo>
                    <a:lnTo>
                      <a:pt x="812" y="327"/>
                    </a:lnTo>
                    <a:lnTo>
                      <a:pt x="811" y="323"/>
                    </a:lnTo>
                    <a:lnTo>
                      <a:pt x="812" y="320"/>
                    </a:lnTo>
                    <a:lnTo>
                      <a:pt x="812" y="319"/>
                    </a:lnTo>
                    <a:lnTo>
                      <a:pt x="817" y="309"/>
                    </a:lnTo>
                    <a:lnTo>
                      <a:pt x="824" y="319"/>
                    </a:lnTo>
                    <a:lnTo>
                      <a:pt x="826" y="323"/>
                    </a:lnTo>
                    <a:lnTo>
                      <a:pt x="826" y="320"/>
                    </a:lnTo>
                    <a:lnTo>
                      <a:pt x="826" y="314"/>
                    </a:lnTo>
                    <a:lnTo>
                      <a:pt x="826" y="313"/>
                    </a:lnTo>
                    <a:lnTo>
                      <a:pt x="825" y="307"/>
                    </a:lnTo>
                    <a:lnTo>
                      <a:pt x="821" y="299"/>
                    </a:lnTo>
                    <a:lnTo>
                      <a:pt x="822" y="298"/>
                    </a:lnTo>
                    <a:lnTo>
                      <a:pt x="828" y="296"/>
                    </a:lnTo>
                    <a:lnTo>
                      <a:pt x="828" y="294"/>
                    </a:lnTo>
                    <a:lnTo>
                      <a:pt x="822" y="284"/>
                    </a:lnTo>
                    <a:lnTo>
                      <a:pt x="817" y="275"/>
                    </a:lnTo>
                    <a:lnTo>
                      <a:pt x="820" y="268"/>
                    </a:lnTo>
                    <a:lnTo>
                      <a:pt x="831" y="268"/>
                    </a:lnTo>
                    <a:lnTo>
                      <a:pt x="829" y="277"/>
                    </a:lnTo>
                    <a:lnTo>
                      <a:pt x="837" y="276"/>
                    </a:lnTo>
                    <a:lnTo>
                      <a:pt x="843" y="286"/>
                    </a:lnTo>
                    <a:lnTo>
                      <a:pt x="847" y="297"/>
                    </a:lnTo>
                    <a:lnTo>
                      <a:pt x="848" y="302"/>
                    </a:lnTo>
                    <a:lnTo>
                      <a:pt x="848" y="306"/>
                    </a:lnTo>
                    <a:lnTo>
                      <a:pt x="847" y="314"/>
                    </a:lnTo>
                    <a:lnTo>
                      <a:pt x="843" y="318"/>
                    </a:lnTo>
                    <a:lnTo>
                      <a:pt x="850" y="319"/>
                    </a:lnTo>
                    <a:lnTo>
                      <a:pt x="856" y="313"/>
                    </a:lnTo>
                    <a:lnTo>
                      <a:pt x="854" y="306"/>
                    </a:lnTo>
                    <a:lnTo>
                      <a:pt x="852" y="299"/>
                    </a:lnTo>
                    <a:lnTo>
                      <a:pt x="852" y="298"/>
                    </a:lnTo>
                    <a:lnTo>
                      <a:pt x="848" y="290"/>
                    </a:lnTo>
                    <a:lnTo>
                      <a:pt x="846" y="280"/>
                    </a:lnTo>
                    <a:lnTo>
                      <a:pt x="852" y="275"/>
                    </a:lnTo>
                    <a:lnTo>
                      <a:pt x="860" y="277"/>
                    </a:lnTo>
                    <a:lnTo>
                      <a:pt x="862" y="275"/>
                    </a:lnTo>
                    <a:lnTo>
                      <a:pt x="872" y="276"/>
                    </a:lnTo>
                    <a:lnTo>
                      <a:pt x="873" y="276"/>
                    </a:lnTo>
                    <a:lnTo>
                      <a:pt x="871" y="288"/>
                    </a:lnTo>
                    <a:lnTo>
                      <a:pt x="880" y="277"/>
                    </a:lnTo>
                    <a:lnTo>
                      <a:pt x="883" y="277"/>
                    </a:lnTo>
                    <a:lnTo>
                      <a:pt x="884" y="278"/>
                    </a:lnTo>
                    <a:lnTo>
                      <a:pt x="886" y="281"/>
                    </a:lnTo>
                    <a:lnTo>
                      <a:pt x="886" y="282"/>
                    </a:lnTo>
                    <a:lnTo>
                      <a:pt x="888" y="284"/>
                    </a:lnTo>
                    <a:lnTo>
                      <a:pt x="888" y="285"/>
                    </a:lnTo>
                    <a:lnTo>
                      <a:pt x="889" y="284"/>
                    </a:lnTo>
                    <a:lnTo>
                      <a:pt x="890" y="288"/>
                    </a:lnTo>
                    <a:lnTo>
                      <a:pt x="892" y="288"/>
                    </a:lnTo>
                    <a:lnTo>
                      <a:pt x="893" y="293"/>
                    </a:lnTo>
                    <a:lnTo>
                      <a:pt x="892" y="294"/>
                    </a:lnTo>
                    <a:lnTo>
                      <a:pt x="894" y="297"/>
                    </a:lnTo>
                    <a:lnTo>
                      <a:pt x="896" y="298"/>
                    </a:lnTo>
                    <a:lnTo>
                      <a:pt x="900" y="301"/>
                    </a:lnTo>
                    <a:lnTo>
                      <a:pt x="900" y="299"/>
                    </a:lnTo>
                    <a:lnTo>
                      <a:pt x="901" y="301"/>
                    </a:lnTo>
                    <a:lnTo>
                      <a:pt x="901" y="303"/>
                    </a:lnTo>
                    <a:lnTo>
                      <a:pt x="900" y="303"/>
                    </a:lnTo>
                    <a:lnTo>
                      <a:pt x="900" y="305"/>
                    </a:lnTo>
                    <a:lnTo>
                      <a:pt x="902" y="310"/>
                    </a:lnTo>
                    <a:lnTo>
                      <a:pt x="905" y="314"/>
                    </a:lnTo>
                    <a:lnTo>
                      <a:pt x="906" y="322"/>
                    </a:lnTo>
                    <a:lnTo>
                      <a:pt x="906" y="323"/>
                    </a:lnTo>
                    <a:lnTo>
                      <a:pt x="907" y="327"/>
                    </a:lnTo>
                    <a:lnTo>
                      <a:pt x="907" y="328"/>
                    </a:lnTo>
                    <a:lnTo>
                      <a:pt x="907" y="332"/>
                    </a:lnTo>
                    <a:lnTo>
                      <a:pt x="900" y="344"/>
                    </a:lnTo>
                    <a:lnTo>
                      <a:pt x="893" y="344"/>
                    </a:lnTo>
                    <a:lnTo>
                      <a:pt x="890" y="344"/>
                    </a:lnTo>
                    <a:lnTo>
                      <a:pt x="888" y="344"/>
                    </a:lnTo>
                    <a:lnTo>
                      <a:pt x="881" y="345"/>
                    </a:lnTo>
                    <a:lnTo>
                      <a:pt x="872" y="348"/>
                    </a:lnTo>
                    <a:lnTo>
                      <a:pt x="859" y="337"/>
                    </a:lnTo>
                    <a:lnTo>
                      <a:pt x="854" y="333"/>
                    </a:lnTo>
                    <a:lnTo>
                      <a:pt x="841" y="327"/>
                    </a:lnTo>
                    <a:lnTo>
                      <a:pt x="839" y="326"/>
                    </a:lnTo>
                    <a:lnTo>
                      <a:pt x="830" y="323"/>
                    </a:lnTo>
                    <a:lnTo>
                      <a:pt x="828" y="326"/>
                    </a:lnTo>
                    <a:lnTo>
                      <a:pt x="825" y="327"/>
                    </a:lnTo>
                    <a:lnTo>
                      <a:pt x="826" y="331"/>
                    </a:lnTo>
                    <a:lnTo>
                      <a:pt x="830" y="330"/>
                    </a:lnTo>
                    <a:lnTo>
                      <a:pt x="834" y="339"/>
                    </a:lnTo>
                    <a:lnTo>
                      <a:pt x="835" y="340"/>
                    </a:lnTo>
                    <a:lnTo>
                      <a:pt x="838" y="345"/>
                    </a:lnTo>
                    <a:lnTo>
                      <a:pt x="841" y="348"/>
                    </a:lnTo>
                    <a:lnTo>
                      <a:pt x="841" y="352"/>
                    </a:lnTo>
                    <a:lnTo>
                      <a:pt x="841" y="353"/>
                    </a:lnTo>
                    <a:lnTo>
                      <a:pt x="841" y="356"/>
                    </a:lnTo>
                    <a:lnTo>
                      <a:pt x="838" y="361"/>
                    </a:lnTo>
                    <a:lnTo>
                      <a:pt x="838" y="362"/>
                    </a:lnTo>
                    <a:lnTo>
                      <a:pt x="838" y="364"/>
                    </a:lnTo>
                    <a:lnTo>
                      <a:pt x="838" y="366"/>
                    </a:lnTo>
                    <a:lnTo>
                      <a:pt x="839" y="373"/>
                    </a:lnTo>
                    <a:lnTo>
                      <a:pt x="841" y="375"/>
                    </a:lnTo>
                    <a:lnTo>
                      <a:pt x="837" y="386"/>
                    </a:lnTo>
                    <a:lnTo>
                      <a:pt x="834" y="391"/>
                    </a:lnTo>
                    <a:lnTo>
                      <a:pt x="829" y="395"/>
                    </a:lnTo>
                    <a:lnTo>
                      <a:pt x="828" y="396"/>
                    </a:lnTo>
                    <a:lnTo>
                      <a:pt x="828" y="395"/>
                    </a:lnTo>
                    <a:lnTo>
                      <a:pt x="825" y="394"/>
                    </a:lnTo>
                    <a:lnTo>
                      <a:pt x="820" y="392"/>
                    </a:lnTo>
                    <a:lnTo>
                      <a:pt x="820" y="394"/>
                    </a:lnTo>
                    <a:lnTo>
                      <a:pt x="816" y="399"/>
                    </a:lnTo>
                    <a:lnTo>
                      <a:pt x="814" y="402"/>
                    </a:lnTo>
                    <a:lnTo>
                      <a:pt x="809" y="404"/>
                    </a:lnTo>
                    <a:lnTo>
                      <a:pt x="809" y="405"/>
                    </a:lnTo>
                    <a:lnTo>
                      <a:pt x="809" y="407"/>
                    </a:lnTo>
                    <a:lnTo>
                      <a:pt x="809" y="409"/>
                    </a:lnTo>
                    <a:lnTo>
                      <a:pt x="809" y="412"/>
                    </a:lnTo>
                    <a:lnTo>
                      <a:pt x="800" y="426"/>
                    </a:lnTo>
                    <a:lnTo>
                      <a:pt x="797" y="428"/>
                    </a:lnTo>
                    <a:lnTo>
                      <a:pt x="796" y="426"/>
                    </a:lnTo>
                    <a:lnTo>
                      <a:pt x="795" y="425"/>
                    </a:lnTo>
                    <a:lnTo>
                      <a:pt x="792" y="428"/>
                    </a:lnTo>
                    <a:lnTo>
                      <a:pt x="786" y="430"/>
                    </a:lnTo>
                    <a:lnTo>
                      <a:pt x="784" y="429"/>
                    </a:lnTo>
                    <a:lnTo>
                      <a:pt x="779" y="434"/>
                    </a:lnTo>
                    <a:lnTo>
                      <a:pt x="775" y="438"/>
                    </a:lnTo>
                    <a:lnTo>
                      <a:pt x="776" y="449"/>
                    </a:lnTo>
                    <a:lnTo>
                      <a:pt x="779" y="451"/>
                    </a:lnTo>
                    <a:lnTo>
                      <a:pt x="779" y="453"/>
                    </a:lnTo>
                    <a:lnTo>
                      <a:pt x="782" y="454"/>
                    </a:lnTo>
                    <a:lnTo>
                      <a:pt x="782" y="455"/>
                    </a:lnTo>
                    <a:lnTo>
                      <a:pt x="783" y="460"/>
                    </a:lnTo>
                    <a:lnTo>
                      <a:pt x="782" y="460"/>
                    </a:lnTo>
                    <a:lnTo>
                      <a:pt x="782" y="462"/>
                    </a:lnTo>
                    <a:lnTo>
                      <a:pt x="782" y="466"/>
                    </a:lnTo>
                    <a:lnTo>
                      <a:pt x="783" y="470"/>
                    </a:lnTo>
                    <a:lnTo>
                      <a:pt x="783" y="471"/>
                    </a:lnTo>
                    <a:lnTo>
                      <a:pt x="782" y="472"/>
                    </a:lnTo>
                    <a:lnTo>
                      <a:pt x="782" y="474"/>
                    </a:lnTo>
                    <a:lnTo>
                      <a:pt x="780" y="475"/>
                    </a:lnTo>
                    <a:lnTo>
                      <a:pt x="782" y="476"/>
                    </a:lnTo>
                    <a:lnTo>
                      <a:pt x="780" y="481"/>
                    </a:lnTo>
                    <a:lnTo>
                      <a:pt x="782" y="485"/>
                    </a:lnTo>
                    <a:lnTo>
                      <a:pt x="782" y="487"/>
                    </a:lnTo>
                    <a:lnTo>
                      <a:pt x="783" y="487"/>
                    </a:lnTo>
                    <a:lnTo>
                      <a:pt x="778" y="501"/>
                    </a:lnTo>
                    <a:lnTo>
                      <a:pt x="776" y="502"/>
                    </a:lnTo>
                    <a:lnTo>
                      <a:pt x="774" y="509"/>
                    </a:lnTo>
                    <a:lnTo>
                      <a:pt x="773" y="512"/>
                    </a:lnTo>
                    <a:lnTo>
                      <a:pt x="771" y="517"/>
                    </a:lnTo>
                    <a:lnTo>
                      <a:pt x="770" y="518"/>
                    </a:lnTo>
                    <a:lnTo>
                      <a:pt x="769" y="517"/>
                    </a:lnTo>
                    <a:lnTo>
                      <a:pt x="769" y="515"/>
                    </a:lnTo>
                    <a:lnTo>
                      <a:pt x="767" y="514"/>
                    </a:lnTo>
                    <a:lnTo>
                      <a:pt x="765" y="514"/>
                    </a:lnTo>
                    <a:lnTo>
                      <a:pt x="765" y="513"/>
                    </a:lnTo>
                    <a:lnTo>
                      <a:pt x="763" y="513"/>
                    </a:lnTo>
                    <a:lnTo>
                      <a:pt x="762" y="513"/>
                    </a:lnTo>
                    <a:lnTo>
                      <a:pt x="761" y="512"/>
                    </a:lnTo>
                    <a:lnTo>
                      <a:pt x="759" y="510"/>
                    </a:lnTo>
                    <a:lnTo>
                      <a:pt x="757" y="510"/>
                    </a:lnTo>
                    <a:lnTo>
                      <a:pt x="752" y="506"/>
                    </a:lnTo>
                    <a:lnTo>
                      <a:pt x="749" y="505"/>
                    </a:lnTo>
                    <a:lnTo>
                      <a:pt x="746" y="502"/>
                    </a:lnTo>
                    <a:lnTo>
                      <a:pt x="742" y="497"/>
                    </a:lnTo>
                    <a:lnTo>
                      <a:pt x="742" y="494"/>
                    </a:lnTo>
                    <a:lnTo>
                      <a:pt x="741" y="484"/>
                    </a:lnTo>
                    <a:lnTo>
                      <a:pt x="741" y="480"/>
                    </a:lnTo>
                    <a:lnTo>
                      <a:pt x="740" y="476"/>
                    </a:lnTo>
                    <a:lnTo>
                      <a:pt x="739" y="471"/>
                    </a:lnTo>
                    <a:lnTo>
                      <a:pt x="739" y="467"/>
                    </a:lnTo>
                    <a:lnTo>
                      <a:pt x="742" y="459"/>
                    </a:lnTo>
                    <a:lnTo>
                      <a:pt x="745" y="454"/>
                    </a:lnTo>
                    <a:lnTo>
                      <a:pt x="749" y="445"/>
                    </a:lnTo>
                    <a:lnTo>
                      <a:pt x="753" y="436"/>
                    </a:lnTo>
                    <a:lnTo>
                      <a:pt x="756" y="429"/>
                    </a:lnTo>
                    <a:lnTo>
                      <a:pt x="757" y="428"/>
                    </a:lnTo>
                    <a:lnTo>
                      <a:pt x="759" y="422"/>
                    </a:lnTo>
                    <a:lnTo>
                      <a:pt x="763" y="413"/>
                    </a:lnTo>
                    <a:lnTo>
                      <a:pt x="765" y="404"/>
                    </a:lnTo>
                    <a:lnTo>
                      <a:pt x="766" y="402"/>
                    </a:lnTo>
                    <a:lnTo>
                      <a:pt x="767" y="399"/>
                    </a:lnTo>
                    <a:lnTo>
                      <a:pt x="769" y="390"/>
                    </a:lnTo>
                    <a:lnTo>
                      <a:pt x="766" y="386"/>
                    </a:lnTo>
                    <a:lnTo>
                      <a:pt x="762" y="379"/>
                    </a:lnTo>
                    <a:lnTo>
                      <a:pt x="761" y="379"/>
                    </a:lnTo>
                    <a:lnTo>
                      <a:pt x="759" y="375"/>
                    </a:lnTo>
                    <a:lnTo>
                      <a:pt x="758" y="374"/>
                    </a:lnTo>
                    <a:lnTo>
                      <a:pt x="757" y="371"/>
                    </a:lnTo>
                    <a:lnTo>
                      <a:pt x="753" y="366"/>
                    </a:lnTo>
                    <a:lnTo>
                      <a:pt x="752" y="364"/>
                    </a:lnTo>
                    <a:lnTo>
                      <a:pt x="749" y="360"/>
                    </a:lnTo>
                    <a:lnTo>
                      <a:pt x="748" y="360"/>
                    </a:lnTo>
                    <a:lnTo>
                      <a:pt x="748" y="357"/>
                    </a:lnTo>
                    <a:lnTo>
                      <a:pt x="745" y="354"/>
                    </a:lnTo>
                    <a:lnTo>
                      <a:pt x="744" y="352"/>
                    </a:lnTo>
                    <a:lnTo>
                      <a:pt x="741" y="348"/>
                    </a:lnTo>
                    <a:lnTo>
                      <a:pt x="740" y="345"/>
                    </a:lnTo>
                    <a:lnTo>
                      <a:pt x="740" y="343"/>
                    </a:lnTo>
                    <a:lnTo>
                      <a:pt x="737" y="339"/>
                    </a:lnTo>
                    <a:lnTo>
                      <a:pt x="735" y="337"/>
                    </a:lnTo>
                    <a:lnTo>
                      <a:pt x="727" y="336"/>
                    </a:lnTo>
                    <a:lnTo>
                      <a:pt x="723" y="336"/>
                    </a:lnTo>
                    <a:lnTo>
                      <a:pt x="715" y="335"/>
                    </a:lnTo>
                    <a:lnTo>
                      <a:pt x="714" y="333"/>
                    </a:lnTo>
                    <a:lnTo>
                      <a:pt x="704" y="331"/>
                    </a:lnTo>
                    <a:lnTo>
                      <a:pt x="701" y="331"/>
                    </a:lnTo>
                    <a:lnTo>
                      <a:pt x="693" y="328"/>
                    </a:lnTo>
                    <a:lnTo>
                      <a:pt x="687" y="327"/>
                    </a:lnTo>
                    <a:lnTo>
                      <a:pt x="686" y="327"/>
                    </a:lnTo>
                    <a:lnTo>
                      <a:pt x="684" y="327"/>
                    </a:lnTo>
                    <a:lnTo>
                      <a:pt x="676" y="324"/>
                    </a:lnTo>
                    <a:lnTo>
                      <a:pt x="673" y="323"/>
                    </a:lnTo>
                    <a:lnTo>
                      <a:pt x="668" y="323"/>
                    </a:lnTo>
                    <a:lnTo>
                      <a:pt x="664" y="322"/>
                    </a:lnTo>
                    <a:lnTo>
                      <a:pt x="661" y="320"/>
                    </a:lnTo>
                    <a:lnTo>
                      <a:pt x="656" y="315"/>
                    </a:lnTo>
                    <a:lnTo>
                      <a:pt x="656" y="311"/>
                    </a:lnTo>
                    <a:lnTo>
                      <a:pt x="656" y="310"/>
                    </a:lnTo>
                    <a:lnTo>
                      <a:pt x="655" y="307"/>
                    </a:lnTo>
                    <a:lnTo>
                      <a:pt x="651" y="305"/>
                    </a:lnTo>
                    <a:lnTo>
                      <a:pt x="647" y="303"/>
                    </a:lnTo>
                    <a:lnTo>
                      <a:pt x="646" y="303"/>
                    </a:lnTo>
                    <a:lnTo>
                      <a:pt x="636" y="299"/>
                    </a:lnTo>
                    <a:lnTo>
                      <a:pt x="634" y="298"/>
                    </a:lnTo>
                    <a:lnTo>
                      <a:pt x="630" y="294"/>
                    </a:lnTo>
                    <a:lnTo>
                      <a:pt x="625" y="289"/>
                    </a:lnTo>
                    <a:lnTo>
                      <a:pt x="621" y="285"/>
                    </a:lnTo>
                    <a:lnTo>
                      <a:pt x="619" y="284"/>
                    </a:lnTo>
                    <a:lnTo>
                      <a:pt x="619" y="282"/>
                    </a:lnTo>
                    <a:lnTo>
                      <a:pt x="618" y="282"/>
                    </a:lnTo>
                    <a:lnTo>
                      <a:pt x="615" y="278"/>
                    </a:lnTo>
                    <a:lnTo>
                      <a:pt x="614" y="276"/>
                    </a:lnTo>
                    <a:lnTo>
                      <a:pt x="613" y="269"/>
                    </a:lnTo>
                    <a:lnTo>
                      <a:pt x="612" y="268"/>
                    </a:lnTo>
                    <a:lnTo>
                      <a:pt x="610" y="263"/>
                    </a:lnTo>
                    <a:lnTo>
                      <a:pt x="609" y="260"/>
                    </a:lnTo>
                    <a:lnTo>
                      <a:pt x="608" y="260"/>
                    </a:lnTo>
                    <a:lnTo>
                      <a:pt x="596" y="267"/>
                    </a:lnTo>
                    <a:lnTo>
                      <a:pt x="592" y="271"/>
                    </a:lnTo>
                    <a:lnTo>
                      <a:pt x="591" y="271"/>
                    </a:lnTo>
                    <a:lnTo>
                      <a:pt x="587" y="268"/>
                    </a:lnTo>
                    <a:lnTo>
                      <a:pt x="584" y="268"/>
                    </a:lnTo>
                    <a:lnTo>
                      <a:pt x="584" y="269"/>
                    </a:lnTo>
                    <a:lnTo>
                      <a:pt x="579" y="271"/>
                    </a:lnTo>
                    <a:lnTo>
                      <a:pt x="576" y="275"/>
                    </a:lnTo>
                    <a:lnTo>
                      <a:pt x="575" y="275"/>
                    </a:lnTo>
                    <a:lnTo>
                      <a:pt x="575" y="284"/>
                    </a:lnTo>
                    <a:lnTo>
                      <a:pt x="574" y="285"/>
                    </a:lnTo>
                    <a:lnTo>
                      <a:pt x="570" y="286"/>
                    </a:lnTo>
                    <a:lnTo>
                      <a:pt x="570" y="288"/>
                    </a:lnTo>
                    <a:lnTo>
                      <a:pt x="566" y="288"/>
                    </a:lnTo>
                    <a:lnTo>
                      <a:pt x="566" y="289"/>
                    </a:lnTo>
                    <a:lnTo>
                      <a:pt x="560" y="297"/>
                    </a:lnTo>
                    <a:lnTo>
                      <a:pt x="558" y="298"/>
                    </a:lnTo>
                    <a:lnTo>
                      <a:pt x="557" y="298"/>
                    </a:lnTo>
                    <a:lnTo>
                      <a:pt x="555" y="299"/>
                    </a:lnTo>
                    <a:lnTo>
                      <a:pt x="555" y="301"/>
                    </a:lnTo>
                    <a:lnTo>
                      <a:pt x="554" y="302"/>
                    </a:lnTo>
                    <a:lnTo>
                      <a:pt x="557" y="305"/>
                    </a:lnTo>
                    <a:lnTo>
                      <a:pt x="558" y="306"/>
                    </a:lnTo>
                    <a:lnTo>
                      <a:pt x="558" y="307"/>
                    </a:lnTo>
                    <a:lnTo>
                      <a:pt x="557" y="307"/>
                    </a:lnTo>
                    <a:lnTo>
                      <a:pt x="557" y="309"/>
                    </a:lnTo>
                    <a:lnTo>
                      <a:pt x="553" y="310"/>
                    </a:lnTo>
                    <a:lnTo>
                      <a:pt x="547" y="315"/>
                    </a:lnTo>
                    <a:lnTo>
                      <a:pt x="543" y="316"/>
                    </a:lnTo>
                    <a:lnTo>
                      <a:pt x="542" y="319"/>
                    </a:lnTo>
                    <a:lnTo>
                      <a:pt x="542" y="320"/>
                    </a:lnTo>
                    <a:lnTo>
                      <a:pt x="540" y="320"/>
                    </a:lnTo>
                    <a:lnTo>
                      <a:pt x="540" y="322"/>
                    </a:lnTo>
                    <a:lnTo>
                      <a:pt x="538" y="322"/>
                    </a:lnTo>
                    <a:lnTo>
                      <a:pt x="537" y="323"/>
                    </a:lnTo>
                    <a:lnTo>
                      <a:pt x="537" y="324"/>
                    </a:lnTo>
                    <a:lnTo>
                      <a:pt x="536" y="323"/>
                    </a:lnTo>
                    <a:lnTo>
                      <a:pt x="534" y="322"/>
                    </a:lnTo>
                    <a:lnTo>
                      <a:pt x="530" y="318"/>
                    </a:lnTo>
                    <a:lnTo>
                      <a:pt x="529" y="318"/>
                    </a:lnTo>
                    <a:lnTo>
                      <a:pt x="528" y="318"/>
                    </a:lnTo>
                    <a:lnTo>
                      <a:pt x="526" y="318"/>
                    </a:lnTo>
                    <a:lnTo>
                      <a:pt x="525" y="319"/>
                    </a:lnTo>
                    <a:lnTo>
                      <a:pt x="523" y="320"/>
                    </a:lnTo>
                    <a:lnTo>
                      <a:pt x="521" y="320"/>
                    </a:lnTo>
                    <a:lnTo>
                      <a:pt x="519" y="319"/>
                    </a:lnTo>
                    <a:lnTo>
                      <a:pt x="517" y="314"/>
                    </a:lnTo>
                    <a:lnTo>
                      <a:pt x="512" y="315"/>
                    </a:lnTo>
                    <a:lnTo>
                      <a:pt x="507" y="320"/>
                    </a:lnTo>
                    <a:lnTo>
                      <a:pt x="506" y="320"/>
                    </a:lnTo>
                    <a:lnTo>
                      <a:pt x="502" y="316"/>
                    </a:lnTo>
                    <a:lnTo>
                      <a:pt x="491" y="323"/>
                    </a:lnTo>
                    <a:lnTo>
                      <a:pt x="488" y="323"/>
                    </a:lnTo>
                    <a:lnTo>
                      <a:pt x="486" y="324"/>
                    </a:lnTo>
                    <a:lnTo>
                      <a:pt x="483" y="326"/>
                    </a:lnTo>
                    <a:lnTo>
                      <a:pt x="483" y="327"/>
                    </a:lnTo>
                    <a:lnTo>
                      <a:pt x="483" y="332"/>
                    </a:lnTo>
                    <a:lnTo>
                      <a:pt x="483" y="333"/>
                    </a:lnTo>
                    <a:lnTo>
                      <a:pt x="481" y="337"/>
                    </a:lnTo>
                    <a:lnTo>
                      <a:pt x="482" y="340"/>
                    </a:lnTo>
                    <a:lnTo>
                      <a:pt x="482" y="343"/>
                    </a:lnTo>
                    <a:lnTo>
                      <a:pt x="481" y="349"/>
                    </a:lnTo>
                    <a:lnTo>
                      <a:pt x="471" y="361"/>
                    </a:lnTo>
                    <a:lnTo>
                      <a:pt x="470" y="361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1" y="368"/>
                    </a:lnTo>
                    <a:lnTo>
                      <a:pt x="470" y="369"/>
                    </a:lnTo>
                    <a:lnTo>
                      <a:pt x="469" y="373"/>
                    </a:lnTo>
                    <a:lnTo>
                      <a:pt x="468" y="373"/>
                    </a:lnTo>
                    <a:lnTo>
                      <a:pt x="468" y="378"/>
                    </a:lnTo>
                    <a:lnTo>
                      <a:pt x="465" y="379"/>
                    </a:lnTo>
                    <a:lnTo>
                      <a:pt x="464" y="382"/>
                    </a:lnTo>
                    <a:lnTo>
                      <a:pt x="464" y="385"/>
                    </a:lnTo>
                    <a:lnTo>
                      <a:pt x="461" y="387"/>
                    </a:lnTo>
                    <a:lnTo>
                      <a:pt x="457" y="390"/>
                    </a:lnTo>
                    <a:lnTo>
                      <a:pt x="454" y="390"/>
                    </a:lnTo>
                    <a:lnTo>
                      <a:pt x="453" y="390"/>
                    </a:lnTo>
                    <a:lnTo>
                      <a:pt x="453" y="391"/>
                    </a:lnTo>
                    <a:lnTo>
                      <a:pt x="452" y="391"/>
                    </a:lnTo>
                    <a:lnTo>
                      <a:pt x="449" y="398"/>
                    </a:lnTo>
                    <a:lnTo>
                      <a:pt x="449" y="399"/>
                    </a:lnTo>
                    <a:lnTo>
                      <a:pt x="449" y="402"/>
                    </a:lnTo>
                    <a:lnTo>
                      <a:pt x="445" y="407"/>
                    </a:lnTo>
                    <a:lnTo>
                      <a:pt x="447" y="409"/>
                    </a:lnTo>
                    <a:lnTo>
                      <a:pt x="448" y="409"/>
                    </a:lnTo>
                    <a:lnTo>
                      <a:pt x="449" y="409"/>
                    </a:lnTo>
                    <a:lnTo>
                      <a:pt x="452" y="411"/>
                    </a:lnTo>
                    <a:lnTo>
                      <a:pt x="453" y="417"/>
                    </a:lnTo>
                    <a:lnTo>
                      <a:pt x="453" y="419"/>
                    </a:lnTo>
                    <a:lnTo>
                      <a:pt x="454" y="420"/>
                    </a:lnTo>
                    <a:lnTo>
                      <a:pt x="456" y="420"/>
                    </a:lnTo>
                    <a:lnTo>
                      <a:pt x="454" y="430"/>
                    </a:lnTo>
                    <a:lnTo>
                      <a:pt x="449" y="437"/>
                    </a:lnTo>
                    <a:lnTo>
                      <a:pt x="447" y="438"/>
                    </a:lnTo>
                    <a:lnTo>
                      <a:pt x="447" y="441"/>
                    </a:lnTo>
                    <a:lnTo>
                      <a:pt x="448" y="442"/>
                    </a:lnTo>
                    <a:lnTo>
                      <a:pt x="449" y="442"/>
                    </a:lnTo>
                    <a:lnTo>
                      <a:pt x="451" y="445"/>
                    </a:lnTo>
                    <a:lnTo>
                      <a:pt x="451" y="446"/>
                    </a:lnTo>
                    <a:lnTo>
                      <a:pt x="451" y="447"/>
                    </a:lnTo>
                    <a:lnTo>
                      <a:pt x="449" y="454"/>
                    </a:lnTo>
                    <a:lnTo>
                      <a:pt x="451" y="454"/>
                    </a:lnTo>
                    <a:lnTo>
                      <a:pt x="451" y="455"/>
                    </a:lnTo>
                    <a:lnTo>
                      <a:pt x="452" y="458"/>
                    </a:lnTo>
                    <a:lnTo>
                      <a:pt x="449" y="459"/>
                    </a:lnTo>
                    <a:lnTo>
                      <a:pt x="449" y="460"/>
                    </a:lnTo>
                    <a:lnTo>
                      <a:pt x="449" y="463"/>
                    </a:lnTo>
                    <a:lnTo>
                      <a:pt x="449" y="466"/>
                    </a:lnTo>
                    <a:lnTo>
                      <a:pt x="449" y="467"/>
                    </a:lnTo>
                    <a:lnTo>
                      <a:pt x="448" y="470"/>
                    </a:lnTo>
                    <a:lnTo>
                      <a:pt x="449" y="471"/>
                    </a:lnTo>
                    <a:lnTo>
                      <a:pt x="448" y="472"/>
                    </a:lnTo>
                    <a:lnTo>
                      <a:pt x="448" y="474"/>
                    </a:lnTo>
                    <a:lnTo>
                      <a:pt x="451" y="474"/>
                    </a:lnTo>
                    <a:lnTo>
                      <a:pt x="451" y="475"/>
                    </a:lnTo>
                    <a:lnTo>
                      <a:pt x="449" y="476"/>
                    </a:lnTo>
                    <a:lnTo>
                      <a:pt x="451" y="476"/>
                    </a:lnTo>
                    <a:lnTo>
                      <a:pt x="452" y="476"/>
                    </a:lnTo>
                    <a:lnTo>
                      <a:pt x="453" y="477"/>
                    </a:lnTo>
                    <a:lnTo>
                      <a:pt x="454" y="479"/>
                    </a:lnTo>
                    <a:lnTo>
                      <a:pt x="453" y="480"/>
                    </a:lnTo>
                    <a:lnTo>
                      <a:pt x="452" y="484"/>
                    </a:lnTo>
                    <a:lnTo>
                      <a:pt x="452" y="485"/>
                    </a:lnTo>
                    <a:lnTo>
                      <a:pt x="453" y="488"/>
                    </a:lnTo>
                    <a:lnTo>
                      <a:pt x="451" y="489"/>
                    </a:lnTo>
                    <a:lnTo>
                      <a:pt x="451" y="491"/>
                    </a:lnTo>
                    <a:lnTo>
                      <a:pt x="449" y="493"/>
                    </a:lnTo>
                    <a:lnTo>
                      <a:pt x="448" y="494"/>
                    </a:lnTo>
                    <a:lnTo>
                      <a:pt x="449" y="498"/>
                    </a:lnTo>
                    <a:lnTo>
                      <a:pt x="448" y="502"/>
                    </a:lnTo>
                    <a:lnTo>
                      <a:pt x="448" y="504"/>
                    </a:lnTo>
                    <a:lnTo>
                      <a:pt x="449" y="504"/>
                    </a:lnTo>
                    <a:lnTo>
                      <a:pt x="448" y="506"/>
                    </a:lnTo>
                    <a:lnTo>
                      <a:pt x="449" y="509"/>
                    </a:lnTo>
                    <a:lnTo>
                      <a:pt x="449" y="512"/>
                    </a:lnTo>
                    <a:lnTo>
                      <a:pt x="449" y="513"/>
                    </a:lnTo>
                    <a:lnTo>
                      <a:pt x="449" y="517"/>
                    </a:lnTo>
                    <a:lnTo>
                      <a:pt x="447" y="518"/>
                    </a:lnTo>
                    <a:lnTo>
                      <a:pt x="451" y="529"/>
                    </a:lnTo>
                    <a:lnTo>
                      <a:pt x="449" y="531"/>
                    </a:lnTo>
                    <a:lnTo>
                      <a:pt x="449" y="534"/>
                    </a:lnTo>
                    <a:lnTo>
                      <a:pt x="453" y="542"/>
                    </a:lnTo>
                    <a:lnTo>
                      <a:pt x="453" y="543"/>
                    </a:lnTo>
                    <a:lnTo>
                      <a:pt x="456" y="548"/>
                    </a:lnTo>
                    <a:lnTo>
                      <a:pt x="456" y="553"/>
                    </a:lnTo>
                    <a:lnTo>
                      <a:pt x="456" y="556"/>
                    </a:lnTo>
                    <a:lnTo>
                      <a:pt x="457" y="557"/>
                    </a:lnTo>
                    <a:lnTo>
                      <a:pt x="457" y="563"/>
                    </a:lnTo>
                    <a:lnTo>
                      <a:pt x="457" y="564"/>
                    </a:lnTo>
                    <a:lnTo>
                      <a:pt x="458" y="564"/>
                    </a:lnTo>
                    <a:lnTo>
                      <a:pt x="461" y="569"/>
                    </a:lnTo>
                    <a:lnTo>
                      <a:pt x="461" y="572"/>
                    </a:lnTo>
                    <a:lnTo>
                      <a:pt x="462" y="576"/>
                    </a:lnTo>
                    <a:lnTo>
                      <a:pt x="464" y="576"/>
                    </a:lnTo>
                    <a:lnTo>
                      <a:pt x="465" y="577"/>
                    </a:lnTo>
                    <a:lnTo>
                      <a:pt x="465" y="578"/>
                    </a:lnTo>
                    <a:lnTo>
                      <a:pt x="465" y="581"/>
                    </a:lnTo>
                    <a:lnTo>
                      <a:pt x="464" y="582"/>
                    </a:lnTo>
                    <a:lnTo>
                      <a:pt x="464" y="584"/>
                    </a:lnTo>
                    <a:lnTo>
                      <a:pt x="462" y="584"/>
                    </a:lnTo>
                    <a:lnTo>
                      <a:pt x="461" y="590"/>
                    </a:lnTo>
                    <a:lnTo>
                      <a:pt x="461" y="593"/>
                    </a:lnTo>
                    <a:lnTo>
                      <a:pt x="460" y="598"/>
                    </a:lnTo>
                    <a:lnTo>
                      <a:pt x="458" y="608"/>
                    </a:lnTo>
                    <a:lnTo>
                      <a:pt x="458" y="610"/>
                    </a:lnTo>
                    <a:lnTo>
                      <a:pt x="457" y="611"/>
                    </a:lnTo>
                    <a:lnTo>
                      <a:pt x="457" y="612"/>
                    </a:lnTo>
                    <a:lnTo>
                      <a:pt x="457" y="614"/>
                    </a:lnTo>
                    <a:lnTo>
                      <a:pt x="454" y="616"/>
                    </a:lnTo>
                    <a:lnTo>
                      <a:pt x="453" y="616"/>
                    </a:lnTo>
                    <a:lnTo>
                      <a:pt x="452" y="616"/>
                    </a:lnTo>
                    <a:lnTo>
                      <a:pt x="448" y="618"/>
                    </a:lnTo>
                    <a:lnTo>
                      <a:pt x="443" y="614"/>
                    </a:lnTo>
                    <a:lnTo>
                      <a:pt x="436" y="618"/>
                    </a:lnTo>
                    <a:lnTo>
                      <a:pt x="435" y="619"/>
                    </a:lnTo>
                    <a:lnTo>
                      <a:pt x="435" y="620"/>
                    </a:lnTo>
                    <a:lnTo>
                      <a:pt x="432" y="623"/>
                    </a:lnTo>
                    <a:lnTo>
                      <a:pt x="426" y="629"/>
                    </a:lnTo>
                    <a:lnTo>
                      <a:pt x="424" y="631"/>
                    </a:lnTo>
                    <a:lnTo>
                      <a:pt x="422" y="635"/>
                    </a:lnTo>
                    <a:lnTo>
                      <a:pt x="422" y="636"/>
                    </a:lnTo>
                    <a:lnTo>
                      <a:pt x="422" y="638"/>
                    </a:lnTo>
                    <a:lnTo>
                      <a:pt x="422" y="640"/>
                    </a:lnTo>
                    <a:lnTo>
                      <a:pt x="419" y="642"/>
                    </a:lnTo>
                    <a:lnTo>
                      <a:pt x="416" y="646"/>
                    </a:lnTo>
                    <a:lnTo>
                      <a:pt x="415" y="659"/>
                    </a:lnTo>
                    <a:lnTo>
                      <a:pt x="416" y="665"/>
                    </a:lnTo>
                    <a:lnTo>
                      <a:pt x="416" y="666"/>
                    </a:lnTo>
                    <a:lnTo>
                      <a:pt x="418" y="669"/>
                    </a:lnTo>
                    <a:lnTo>
                      <a:pt x="416" y="671"/>
                    </a:lnTo>
                    <a:lnTo>
                      <a:pt x="416" y="673"/>
                    </a:lnTo>
                    <a:lnTo>
                      <a:pt x="416" y="675"/>
                    </a:lnTo>
                    <a:lnTo>
                      <a:pt x="416" y="679"/>
                    </a:lnTo>
                    <a:lnTo>
                      <a:pt x="418" y="679"/>
                    </a:lnTo>
                    <a:lnTo>
                      <a:pt x="418" y="680"/>
                    </a:lnTo>
                    <a:lnTo>
                      <a:pt x="418" y="682"/>
                    </a:lnTo>
                    <a:lnTo>
                      <a:pt x="418" y="683"/>
                    </a:lnTo>
                    <a:lnTo>
                      <a:pt x="419" y="688"/>
                    </a:lnTo>
                    <a:lnTo>
                      <a:pt x="416" y="691"/>
                    </a:lnTo>
                    <a:lnTo>
                      <a:pt x="416" y="692"/>
                    </a:lnTo>
                    <a:lnTo>
                      <a:pt x="416" y="693"/>
                    </a:lnTo>
                    <a:lnTo>
                      <a:pt x="415" y="695"/>
                    </a:lnTo>
                    <a:lnTo>
                      <a:pt x="415" y="693"/>
                    </a:lnTo>
                    <a:lnTo>
                      <a:pt x="414" y="693"/>
                    </a:lnTo>
                    <a:lnTo>
                      <a:pt x="411" y="695"/>
                    </a:lnTo>
                    <a:lnTo>
                      <a:pt x="411" y="696"/>
                    </a:lnTo>
                    <a:lnTo>
                      <a:pt x="410" y="697"/>
                    </a:lnTo>
                    <a:lnTo>
                      <a:pt x="409" y="697"/>
                    </a:lnTo>
                    <a:lnTo>
                      <a:pt x="407" y="697"/>
                    </a:lnTo>
                    <a:lnTo>
                      <a:pt x="407" y="696"/>
                    </a:lnTo>
                    <a:lnTo>
                      <a:pt x="407" y="697"/>
                    </a:lnTo>
                    <a:lnTo>
                      <a:pt x="406" y="697"/>
                    </a:lnTo>
                    <a:lnTo>
                      <a:pt x="405" y="697"/>
                    </a:lnTo>
                    <a:lnTo>
                      <a:pt x="403" y="699"/>
                    </a:lnTo>
                    <a:lnTo>
                      <a:pt x="403" y="700"/>
                    </a:lnTo>
                    <a:lnTo>
                      <a:pt x="402" y="700"/>
                    </a:lnTo>
                    <a:lnTo>
                      <a:pt x="402" y="701"/>
                    </a:lnTo>
                    <a:lnTo>
                      <a:pt x="402" y="707"/>
                    </a:lnTo>
                    <a:lnTo>
                      <a:pt x="402" y="708"/>
                    </a:lnTo>
                    <a:lnTo>
                      <a:pt x="402" y="711"/>
                    </a:lnTo>
                    <a:lnTo>
                      <a:pt x="402" y="714"/>
                    </a:lnTo>
                    <a:lnTo>
                      <a:pt x="398" y="713"/>
                    </a:lnTo>
                    <a:lnTo>
                      <a:pt x="394" y="705"/>
                    </a:lnTo>
                    <a:lnTo>
                      <a:pt x="392" y="701"/>
                    </a:lnTo>
                    <a:lnTo>
                      <a:pt x="390" y="699"/>
                    </a:lnTo>
                    <a:lnTo>
                      <a:pt x="389" y="697"/>
                    </a:lnTo>
                    <a:lnTo>
                      <a:pt x="389" y="696"/>
                    </a:lnTo>
                    <a:lnTo>
                      <a:pt x="388" y="695"/>
                    </a:lnTo>
                    <a:lnTo>
                      <a:pt x="381" y="691"/>
                    </a:lnTo>
                    <a:lnTo>
                      <a:pt x="379" y="691"/>
                    </a:lnTo>
                    <a:lnTo>
                      <a:pt x="376" y="688"/>
                    </a:lnTo>
                    <a:lnTo>
                      <a:pt x="371" y="686"/>
                    </a:lnTo>
                    <a:lnTo>
                      <a:pt x="369" y="686"/>
                    </a:lnTo>
                    <a:lnTo>
                      <a:pt x="365" y="684"/>
                    </a:lnTo>
                    <a:lnTo>
                      <a:pt x="359" y="683"/>
                    </a:lnTo>
                    <a:lnTo>
                      <a:pt x="358" y="683"/>
                    </a:lnTo>
                    <a:lnTo>
                      <a:pt x="355" y="683"/>
                    </a:lnTo>
                    <a:lnTo>
                      <a:pt x="351" y="683"/>
                    </a:lnTo>
                    <a:lnTo>
                      <a:pt x="348" y="682"/>
                    </a:lnTo>
                    <a:lnTo>
                      <a:pt x="341" y="680"/>
                    </a:lnTo>
                    <a:lnTo>
                      <a:pt x="338" y="680"/>
                    </a:lnTo>
                    <a:lnTo>
                      <a:pt x="335" y="679"/>
                    </a:lnTo>
                    <a:lnTo>
                      <a:pt x="333" y="679"/>
                    </a:lnTo>
                    <a:lnTo>
                      <a:pt x="330" y="676"/>
                    </a:lnTo>
                    <a:lnTo>
                      <a:pt x="329" y="675"/>
                    </a:lnTo>
                    <a:lnTo>
                      <a:pt x="325" y="674"/>
                    </a:lnTo>
                    <a:lnTo>
                      <a:pt x="322" y="674"/>
                    </a:lnTo>
                    <a:lnTo>
                      <a:pt x="322" y="663"/>
                    </a:lnTo>
                    <a:lnTo>
                      <a:pt x="314" y="667"/>
                    </a:lnTo>
                    <a:lnTo>
                      <a:pt x="308" y="659"/>
                    </a:lnTo>
                    <a:lnTo>
                      <a:pt x="304" y="657"/>
                    </a:lnTo>
                    <a:lnTo>
                      <a:pt x="300" y="656"/>
                    </a:lnTo>
                    <a:lnTo>
                      <a:pt x="293" y="656"/>
                    </a:lnTo>
                    <a:lnTo>
                      <a:pt x="288" y="659"/>
                    </a:lnTo>
                    <a:lnTo>
                      <a:pt x="284" y="661"/>
                    </a:lnTo>
                    <a:lnTo>
                      <a:pt x="283" y="670"/>
                    </a:lnTo>
                    <a:lnTo>
                      <a:pt x="283" y="675"/>
                    </a:lnTo>
                    <a:lnTo>
                      <a:pt x="283" y="680"/>
                    </a:lnTo>
                    <a:lnTo>
                      <a:pt x="279" y="692"/>
                    </a:lnTo>
                    <a:lnTo>
                      <a:pt x="275" y="693"/>
                    </a:lnTo>
                    <a:lnTo>
                      <a:pt x="271" y="695"/>
                    </a:lnTo>
                    <a:lnTo>
                      <a:pt x="267" y="696"/>
                    </a:lnTo>
                    <a:lnTo>
                      <a:pt x="263" y="697"/>
                    </a:lnTo>
                    <a:lnTo>
                      <a:pt x="257" y="699"/>
                    </a:lnTo>
                    <a:lnTo>
                      <a:pt x="253" y="703"/>
                    </a:lnTo>
                    <a:lnTo>
                      <a:pt x="250" y="705"/>
                    </a:lnTo>
                    <a:lnTo>
                      <a:pt x="248" y="707"/>
                    </a:lnTo>
                    <a:lnTo>
                      <a:pt x="246" y="708"/>
                    </a:lnTo>
                    <a:lnTo>
                      <a:pt x="246" y="709"/>
                    </a:lnTo>
                    <a:lnTo>
                      <a:pt x="240" y="714"/>
                    </a:lnTo>
                    <a:lnTo>
                      <a:pt x="238" y="716"/>
                    </a:lnTo>
                    <a:lnTo>
                      <a:pt x="237" y="716"/>
                    </a:lnTo>
                    <a:lnTo>
                      <a:pt x="233" y="720"/>
                    </a:lnTo>
                    <a:lnTo>
                      <a:pt x="229" y="716"/>
                    </a:lnTo>
                    <a:lnTo>
                      <a:pt x="225" y="712"/>
                    </a:lnTo>
                    <a:lnTo>
                      <a:pt x="221" y="708"/>
                    </a:lnTo>
                    <a:lnTo>
                      <a:pt x="221" y="707"/>
                    </a:lnTo>
                    <a:lnTo>
                      <a:pt x="220" y="707"/>
                    </a:lnTo>
                    <a:lnTo>
                      <a:pt x="219" y="705"/>
                    </a:lnTo>
                    <a:lnTo>
                      <a:pt x="216" y="705"/>
                    </a:lnTo>
                    <a:lnTo>
                      <a:pt x="211" y="707"/>
                    </a:lnTo>
                    <a:lnTo>
                      <a:pt x="203" y="708"/>
                    </a:lnTo>
                    <a:lnTo>
                      <a:pt x="197" y="709"/>
                    </a:lnTo>
                    <a:lnTo>
                      <a:pt x="190" y="707"/>
                    </a:lnTo>
                    <a:lnTo>
                      <a:pt x="189" y="705"/>
                    </a:lnTo>
                    <a:lnTo>
                      <a:pt x="187" y="705"/>
                    </a:lnTo>
                    <a:lnTo>
                      <a:pt x="186" y="704"/>
                    </a:lnTo>
                    <a:lnTo>
                      <a:pt x="185" y="704"/>
                    </a:lnTo>
                    <a:lnTo>
                      <a:pt x="183" y="704"/>
                    </a:lnTo>
                    <a:lnTo>
                      <a:pt x="181" y="703"/>
                    </a:lnTo>
                    <a:lnTo>
                      <a:pt x="180" y="701"/>
                    </a:lnTo>
                    <a:lnTo>
                      <a:pt x="176" y="701"/>
                    </a:lnTo>
                    <a:lnTo>
                      <a:pt x="174" y="700"/>
                    </a:lnTo>
                    <a:lnTo>
                      <a:pt x="169" y="696"/>
                    </a:lnTo>
                    <a:lnTo>
                      <a:pt x="165" y="699"/>
                    </a:lnTo>
                    <a:lnTo>
                      <a:pt x="160" y="703"/>
                    </a:lnTo>
                    <a:lnTo>
                      <a:pt x="159" y="703"/>
                    </a:lnTo>
                    <a:lnTo>
                      <a:pt x="157" y="704"/>
                    </a:lnTo>
                    <a:lnTo>
                      <a:pt x="155" y="707"/>
                    </a:lnTo>
                    <a:lnTo>
                      <a:pt x="153" y="700"/>
                    </a:lnTo>
                    <a:lnTo>
                      <a:pt x="152" y="697"/>
                    </a:lnTo>
                    <a:lnTo>
                      <a:pt x="149" y="688"/>
                    </a:lnTo>
                    <a:lnTo>
                      <a:pt x="149" y="683"/>
                    </a:lnTo>
                    <a:lnTo>
                      <a:pt x="148" y="678"/>
                    </a:lnTo>
                    <a:lnTo>
                      <a:pt x="147" y="678"/>
                    </a:lnTo>
                    <a:lnTo>
                      <a:pt x="139" y="666"/>
                    </a:lnTo>
                    <a:lnTo>
                      <a:pt x="138" y="665"/>
                    </a:lnTo>
                    <a:lnTo>
                      <a:pt x="130" y="654"/>
                    </a:lnTo>
                    <a:lnTo>
                      <a:pt x="130" y="652"/>
                    </a:lnTo>
                    <a:lnTo>
                      <a:pt x="130" y="650"/>
                    </a:lnTo>
                    <a:lnTo>
                      <a:pt x="127" y="645"/>
                    </a:lnTo>
                    <a:lnTo>
                      <a:pt x="126" y="642"/>
                    </a:lnTo>
                    <a:lnTo>
                      <a:pt x="118" y="632"/>
                    </a:lnTo>
                    <a:lnTo>
                      <a:pt x="117" y="631"/>
                    </a:lnTo>
                    <a:lnTo>
                      <a:pt x="114" y="627"/>
                    </a:lnTo>
                    <a:lnTo>
                      <a:pt x="110" y="623"/>
                    </a:lnTo>
                    <a:lnTo>
                      <a:pt x="109" y="620"/>
                    </a:lnTo>
                    <a:lnTo>
                      <a:pt x="106" y="616"/>
                    </a:lnTo>
                    <a:lnTo>
                      <a:pt x="138" y="611"/>
                    </a:lnTo>
                    <a:lnTo>
                      <a:pt x="152" y="601"/>
                    </a:lnTo>
                    <a:lnTo>
                      <a:pt x="155" y="589"/>
                    </a:lnTo>
                    <a:lnTo>
                      <a:pt x="155" y="587"/>
                    </a:lnTo>
                    <a:lnTo>
                      <a:pt x="153" y="580"/>
                    </a:lnTo>
                    <a:lnTo>
                      <a:pt x="152" y="566"/>
                    </a:lnTo>
                    <a:lnTo>
                      <a:pt x="132" y="535"/>
                    </a:lnTo>
                    <a:lnTo>
                      <a:pt x="128" y="535"/>
                    </a:lnTo>
                    <a:lnTo>
                      <a:pt x="121" y="505"/>
                    </a:lnTo>
                    <a:lnTo>
                      <a:pt x="142" y="494"/>
                    </a:lnTo>
                    <a:lnTo>
                      <a:pt x="159" y="493"/>
                    </a:lnTo>
                    <a:lnTo>
                      <a:pt x="161" y="493"/>
                    </a:lnTo>
                    <a:lnTo>
                      <a:pt x="159" y="487"/>
                    </a:lnTo>
                    <a:lnTo>
                      <a:pt x="159" y="484"/>
                    </a:lnTo>
                    <a:lnTo>
                      <a:pt x="161" y="483"/>
                    </a:lnTo>
                    <a:lnTo>
                      <a:pt x="163" y="467"/>
                    </a:lnTo>
                    <a:lnTo>
                      <a:pt x="172" y="455"/>
                    </a:lnTo>
                    <a:lnTo>
                      <a:pt x="166" y="450"/>
                    </a:lnTo>
                    <a:lnTo>
                      <a:pt x="160" y="457"/>
                    </a:lnTo>
                    <a:lnTo>
                      <a:pt x="159" y="457"/>
                    </a:lnTo>
                    <a:lnTo>
                      <a:pt x="140" y="445"/>
                    </a:lnTo>
                    <a:lnTo>
                      <a:pt x="135" y="426"/>
                    </a:lnTo>
                    <a:lnTo>
                      <a:pt x="127" y="422"/>
                    </a:lnTo>
                    <a:lnTo>
                      <a:pt x="134" y="407"/>
                    </a:lnTo>
                    <a:lnTo>
                      <a:pt x="125" y="400"/>
                    </a:lnTo>
                    <a:lnTo>
                      <a:pt x="130" y="392"/>
                    </a:lnTo>
                    <a:lnTo>
                      <a:pt x="127" y="387"/>
                    </a:lnTo>
                    <a:lnTo>
                      <a:pt x="118" y="387"/>
                    </a:lnTo>
                    <a:lnTo>
                      <a:pt x="102" y="379"/>
                    </a:lnTo>
                    <a:lnTo>
                      <a:pt x="96" y="366"/>
                    </a:lnTo>
                    <a:lnTo>
                      <a:pt x="96" y="365"/>
                    </a:lnTo>
                    <a:lnTo>
                      <a:pt x="97" y="360"/>
                    </a:lnTo>
                    <a:lnTo>
                      <a:pt x="98" y="360"/>
                    </a:lnTo>
                    <a:lnTo>
                      <a:pt x="96" y="354"/>
                    </a:lnTo>
                    <a:lnTo>
                      <a:pt x="85" y="337"/>
                    </a:lnTo>
                    <a:lnTo>
                      <a:pt x="85" y="331"/>
                    </a:lnTo>
                    <a:lnTo>
                      <a:pt x="85" y="326"/>
                    </a:lnTo>
                    <a:lnTo>
                      <a:pt x="72" y="332"/>
                    </a:lnTo>
                    <a:lnTo>
                      <a:pt x="67" y="331"/>
                    </a:lnTo>
                    <a:lnTo>
                      <a:pt x="64" y="344"/>
                    </a:lnTo>
                    <a:lnTo>
                      <a:pt x="60" y="347"/>
                    </a:lnTo>
                    <a:lnTo>
                      <a:pt x="54" y="344"/>
                    </a:lnTo>
                    <a:lnTo>
                      <a:pt x="51" y="343"/>
                    </a:lnTo>
                    <a:lnTo>
                      <a:pt x="50" y="337"/>
                    </a:lnTo>
                    <a:lnTo>
                      <a:pt x="47" y="335"/>
                    </a:lnTo>
                    <a:lnTo>
                      <a:pt x="41" y="332"/>
                    </a:lnTo>
                    <a:lnTo>
                      <a:pt x="41" y="327"/>
                    </a:lnTo>
                    <a:lnTo>
                      <a:pt x="41" y="326"/>
                    </a:lnTo>
                    <a:lnTo>
                      <a:pt x="32" y="327"/>
                    </a:lnTo>
                    <a:lnTo>
                      <a:pt x="28" y="328"/>
                    </a:lnTo>
                    <a:lnTo>
                      <a:pt x="22" y="330"/>
                    </a:lnTo>
                    <a:lnTo>
                      <a:pt x="19" y="327"/>
                    </a:lnTo>
                    <a:lnTo>
                      <a:pt x="7" y="322"/>
                    </a:lnTo>
                    <a:lnTo>
                      <a:pt x="0" y="320"/>
                    </a:lnTo>
                    <a:lnTo>
                      <a:pt x="5" y="315"/>
                    </a:lnTo>
                    <a:lnTo>
                      <a:pt x="13" y="309"/>
                    </a:lnTo>
                    <a:lnTo>
                      <a:pt x="19" y="306"/>
                    </a:lnTo>
                    <a:lnTo>
                      <a:pt x="20" y="319"/>
                    </a:lnTo>
                    <a:lnTo>
                      <a:pt x="28" y="326"/>
                    </a:lnTo>
                    <a:lnTo>
                      <a:pt x="26" y="314"/>
                    </a:lnTo>
                    <a:lnTo>
                      <a:pt x="26" y="311"/>
                    </a:lnTo>
                    <a:lnTo>
                      <a:pt x="24" y="299"/>
                    </a:lnTo>
                    <a:lnTo>
                      <a:pt x="25" y="293"/>
                    </a:lnTo>
                    <a:lnTo>
                      <a:pt x="30" y="294"/>
                    </a:lnTo>
                    <a:lnTo>
                      <a:pt x="36" y="306"/>
                    </a:lnTo>
                    <a:lnTo>
                      <a:pt x="47" y="316"/>
                    </a:lnTo>
                    <a:lnTo>
                      <a:pt x="54" y="322"/>
                    </a:lnTo>
                    <a:lnTo>
                      <a:pt x="55" y="327"/>
                    </a:lnTo>
                    <a:lnTo>
                      <a:pt x="58" y="331"/>
                    </a:lnTo>
                    <a:lnTo>
                      <a:pt x="62" y="337"/>
                    </a:lnTo>
                    <a:lnTo>
                      <a:pt x="63" y="331"/>
                    </a:lnTo>
                    <a:lnTo>
                      <a:pt x="60" y="327"/>
                    </a:lnTo>
                    <a:lnTo>
                      <a:pt x="59" y="323"/>
                    </a:lnTo>
                    <a:lnTo>
                      <a:pt x="58" y="316"/>
                    </a:lnTo>
                    <a:lnTo>
                      <a:pt x="53" y="311"/>
                    </a:lnTo>
                    <a:lnTo>
                      <a:pt x="54" y="303"/>
                    </a:lnTo>
                    <a:lnTo>
                      <a:pt x="59" y="293"/>
                    </a:lnTo>
                    <a:lnTo>
                      <a:pt x="68" y="288"/>
                    </a:lnTo>
                    <a:lnTo>
                      <a:pt x="70" y="293"/>
                    </a:lnTo>
                    <a:lnTo>
                      <a:pt x="76" y="289"/>
                    </a:lnTo>
                    <a:lnTo>
                      <a:pt x="77" y="298"/>
                    </a:lnTo>
                    <a:lnTo>
                      <a:pt x="79" y="307"/>
                    </a:lnTo>
                    <a:lnTo>
                      <a:pt x="81" y="306"/>
                    </a:lnTo>
                    <a:lnTo>
                      <a:pt x="83" y="296"/>
                    </a:lnTo>
                    <a:lnTo>
                      <a:pt x="96" y="296"/>
                    </a:lnTo>
                    <a:lnTo>
                      <a:pt x="94" y="305"/>
                    </a:lnTo>
                    <a:lnTo>
                      <a:pt x="94" y="313"/>
                    </a:lnTo>
                    <a:lnTo>
                      <a:pt x="96" y="324"/>
                    </a:lnTo>
                    <a:lnTo>
                      <a:pt x="96" y="327"/>
                    </a:lnTo>
                    <a:lnTo>
                      <a:pt x="96" y="330"/>
                    </a:lnTo>
                    <a:lnTo>
                      <a:pt x="91" y="333"/>
                    </a:lnTo>
                    <a:lnTo>
                      <a:pt x="94" y="336"/>
                    </a:lnTo>
                    <a:lnTo>
                      <a:pt x="106" y="332"/>
                    </a:lnTo>
                    <a:lnTo>
                      <a:pt x="118" y="333"/>
                    </a:lnTo>
                    <a:lnTo>
                      <a:pt x="121" y="335"/>
                    </a:lnTo>
                    <a:lnTo>
                      <a:pt x="123" y="333"/>
                    </a:lnTo>
                    <a:lnTo>
                      <a:pt x="125" y="332"/>
                    </a:lnTo>
                    <a:lnTo>
                      <a:pt x="113" y="328"/>
                    </a:lnTo>
                    <a:lnTo>
                      <a:pt x="109" y="327"/>
                    </a:lnTo>
                    <a:lnTo>
                      <a:pt x="101" y="326"/>
                    </a:lnTo>
                    <a:lnTo>
                      <a:pt x="102" y="315"/>
                    </a:lnTo>
                    <a:lnTo>
                      <a:pt x="102" y="305"/>
                    </a:lnTo>
                    <a:lnTo>
                      <a:pt x="102" y="303"/>
                    </a:lnTo>
                    <a:lnTo>
                      <a:pt x="102" y="299"/>
                    </a:lnTo>
                    <a:lnTo>
                      <a:pt x="110" y="299"/>
                    </a:lnTo>
                    <a:lnTo>
                      <a:pt x="111" y="299"/>
                    </a:lnTo>
                    <a:lnTo>
                      <a:pt x="126" y="307"/>
                    </a:lnTo>
                    <a:lnTo>
                      <a:pt x="134" y="307"/>
                    </a:lnTo>
                    <a:lnTo>
                      <a:pt x="146" y="309"/>
                    </a:lnTo>
                    <a:lnTo>
                      <a:pt x="157" y="309"/>
                    </a:lnTo>
                    <a:lnTo>
                      <a:pt x="156" y="318"/>
                    </a:lnTo>
                    <a:lnTo>
                      <a:pt x="156" y="320"/>
                    </a:lnTo>
                    <a:lnTo>
                      <a:pt x="151" y="327"/>
                    </a:lnTo>
                    <a:lnTo>
                      <a:pt x="148" y="330"/>
                    </a:lnTo>
                    <a:lnTo>
                      <a:pt x="146" y="332"/>
                    </a:lnTo>
                    <a:lnTo>
                      <a:pt x="139" y="337"/>
                    </a:lnTo>
                    <a:lnTo>
                      <a:pt x="135" y="339"/>
                    </a:lnTo>
                    <a:lnTo>
                      <a:pt x="131" y="341"/>
                    </a:lnTo>
                    <a:lnTo>
                      <a:pt x="126" y="343"/>
                    </a:lnTo>
                    <a:lnTo>
                      <a:pt x="123" y="344"/>
                    </a:lnTo>
                    <a:lnTo>
                      <a:pt x="114" y="349"/>
                    </a:lnTo>
                    <a:lnTo>
                      <a:pt x="113" y="350"/>
                    </a:lnTo>
                    <a:lnTo>
                      <a:pt x="105" y="356"/>
                    </a:lnTo>
                    <a:lnTo>
                      <a:pt x="105" y="361"/>
                    </a:lnTo>
                    <a:lnTo>
                      <a:pt x="115" y="352"/>
                    </a:lnTo>
                    <a:lnTo>
                      <a:pt x="125" y="349"/>
                    </a:lnTo>
                    <a:lnTo>
                      <a:pt x="136" y="345"/>
                    </a:lnTo>
                    <a:lnTo>
                      <a:pt x="144" y="340"/>
                    </a:lnTo>
                    <a:lnTo>
                      <a:pt x="149" y="339"/>
                    </a:lnTo>
                    <a:lnTo>
                      <a:pt x="159" y="332"/>
                    </a:lnTo>
                    <a:lnTo>
                      <a:pt x="160" y="330"/>
                    </a:lnTo>
                    <a:lnTo>
                      <a:pt x="161" y="327"/>
                    </a:lnTo>
                    <a:lnTo>
                      <a:pt x="161" y="326"/>
                    </a:lnTo>
                    <a:lnTo>
                      <a:pt x="163" y="327"/>
                    </a:lnTo>
                    <a:lnTo>
                      <a:pt x="166" y="328"/>
                    </a:lnTo>
                    <a:lnTo>
                      <a:pt x="166" y="336"/>
                    </a:lnTo>
                    <a:lnTo>
                      <a:pt x="166" y="344"/>
                    </a:lnTo>
                    <a:lnTo>
                      <a:pt x="165" y="350"/>
                    </a:lnTo>
                    <a:lnTo>
                      <a:pt x="172" y="356"/>
                    </a:lnTo>
                    <a:lnTo>
                      <a:pt x="176" y="352"/>
                    </a:lnTo>
                    <a:lnTo>
                      <a:pt x="180" y="360"/>
                    </a:lnTo>
                    <a:lnTo>
                      <a:pt x="180" y="366"/>
                    </a:lnTo>
                    <a:lnTo>
                      <a:pt x="176" y="371"/>
                    </a:lnTo>
                    <a:lnTo>
                      <a:pt x="174" y="373"/>
                    </a:lnTo>
                    <a:lnTo>
                      <a:pt x="172" y="381"/>
                    </a:lnTo>
                    <a:lnTo>
                      <a:pt x="181" y="375"/>
                    </a:lnTo>
                    <a:lnTo>
                      <a:pt x="190" y="368"/>
                    </a:lnTo>
                    <a:lnTo>
                      <a:pt x="197" y="360"/>
                    </a:lnTo>
                    <a:lnTo>
                      <a:pt x="204" y="362"/>
                    </a:lnTo>
                    <a:lnTo>
                      <a:pt x="206" y="362"/>
                    </a:lnTo>
                    <a:lnTo>
                      <a:pt x="210" y="362"/>
                    </a:lnTo>
                    <a:lnTo>
                      <a:pt x="215" y="352"/>
                    </a:lnTo>
                    <a:lnTo>
                      <a:pt x="214" y="347"/>
                    </a:lnTo>
                    <a:lnTo>
                      <a:pt x="200" y="350"/>
                    </a:lnTo>
                    <a:lnTo>
                      <a:pt x="199" y="349"/>
                    </a:lnTo>
                    <a:lnTo>
                      <a:pt x="186" y="344"/>
                    </a:lnTo>
                    <a:lnTo>
                      <a:pt x="183" y="340"/>
                    </a:lnTo>
                    <a:lnTo>
                      <a:pt x="180" y="336"/>
                    </a:lnTo>
                    <a:lnTo>
                      <a:pt x="189" y="331"/>
                    </a:lnTo>
                    <a:lnTo>
                      <a:pt x="198" y="330"/>
                    </a:lnTo>
                    <a:lnTo>
                      <a:pt x="198" y="327"/>
                    </a:lnTo>
                    <a:lnTo>
                      <a:pt x="199" y="324"/>
                    </a:lnTo>
                    <a:lnTo>
                      <a:pt x="190" y="318"/>
                    </a:lnTo>
                    <a:lnTo>
                      <a:pt x="189" y="315"/>
                    </a:lnTo>
                    <a:lnTo>
                      <a:pt x="187" y="311"/>
                    </a:lnTo>
                    <a:lnTo>
                      <a:pt x="191" y="309"/>
                    </a:lnTo>
                    <a:lnTo>
                      <a:pt x="182" y="307"/>
                    </a:lnTo>
                    <a:lnTo>
                      <a:pt x="180" y="302"/>
                    </a:lnTo>
                    <a:lnTo>
                      <a:pt x="186" y="298"/>
                    </a:lnTo>
                    <a:lnTo>
                      <a:pt x="194" y="296"/>
                    </a:lnTo>
                    <a:lnTo>
                      <a:pt x="195" y="294"/>
                    </a:lnTo>
                    <a:lnTo>
                      <a:pt x="200" y="292"/>
                    </a:lnTo>
                    <a:lnTo>
                      <a:pt x="199" y="290"/>
                    </a:lnTo>
                    <a:lnTo>
                      <a:pt x="187" y="293"/>
                    </a:lnTo>
                    <a:lnTo>
                      <a:pt x="182" y="292"/>
                    </a:lnTo>
                    <a:lnTo>
                      <a:pt x="197" y="281"/>
                    </a:lnTo>
                    <a:lnTo>
                      <a:pt x="207" y="280"/>
                    </a:lnTo>
                    <a:lnTo>
                      <a:pt x="211" y="275"/>
                    </a:lnTo>
                    <a:lnTo>
                      <a:pt x="210" y="275"/>
                    </a:lnTo>
                    <a:lnTo>
                      <a:pt x="203" y="273"/>
                    </a:lnTo>
                    <a:lnTo>
                      <a:pt x="202" y="272"/>
                    </a:lnTo>
                    <a:lnTo>
                      <a:pt x="198" y="268"/>
                    </a:lnTo>
                    <a:lnTo>
                      <a:pt x="199" y="265"/>
                    </a:lnTo>
                    <a:lnTo>
                      <a:pt x="203" y="259"/>
                    </a:lnTo>
                    <a:lnTo>
                      <a:pt x="204" y="256"/>
                    </a:lnTo>
                    <a:lnTo>
                      <a:pt x="214" y="244"/>
                    </a:lnTo>
                    <a:lnTo>
                      <a:pt x="224" y="229"/>
                    </a:lnTo>
                    <a:lnTo>
                      <a:pt x="233" y="218"/>
                    </a:lnTo>
                    <a:lnTo>
                      <a:pt x="236" y="217"/>
                    </a:lnTo>
                    <a:lnTo>
                      <a:pt x="242" y="214"/>
                    </a:lnTo>
                    <a:lnTo>
                      <a:pt x="257" y="217"/>
                    </a:lnTo>
                    <a:lnTo>
                      <a:pt x="266" y="222"/>
                    </a:lnTo>
                    <a:lnTo>
                      <a:pt x="269" y="224"/>
                    </a:lnTo>
                    <a:lnTo>
                      <a:pt x="271" y="225"/>
                    </a:lnTo>
                    <a:lnTo>
                      <a:pt x="270" y="221"/>
                    </a:lnTo>
                    <a:lnTo>
                      <a:pt x="270" y="217"/>
                    </a:lnTo>
                    <a:lnTo>
                      <a:pt x="265" y="210"/>
                    </a:lnTo>
                    <a:lnTo>
                      <a:pt x="257" y="208"/>
                    </a:lnTo>
                    <a:lnTo>
                      <a:pt x="250" y="206"/>
                    </a:lnTo>
                    <a:lnTo>
                      <a:pt x="250" y="196"/>
                    </a:lnTo>
                    <a:lnTo>
                      <a:pt x="254" y="187"/>
                    </a:lnTo>
                    <a:lnTo>
                      <a:pt x="258" y="172"/>
                    </a:lnTo>
                    <a:lnTo>
                      <a:pt x="261" y="162"/>
                    </a:lnTo>
                    <a:lnTo>
                      <a:pt x="272" y="165"/>
                    </a:lnTo>
                    <a:lnTo>
                      <a:pt x="283" y="172"/>
                    </a:lnTo>
                    <a:lnTo>
                      <a:pt x="291" y="179"/>
                    </a:lnTo>
                    <a:lnTo>
                      <a:pt x="296" y="174"/>
                    </a:lnTo>
                    <a:lnTo>
                      <a:pt x="292" y="167"/>
                    </a:lnTo>
                    <a:lnTo>
                      <a:pt x="288" y="161"/>
                    </a:lnTo>
                    <a:lnTo>
                      <a:pt x="286" y="155"/>
                    </a:lnTo>
                    <a:lnTo>
                      <a:pt x="276" y="148"/>
                    </a:lnTo>
                    <a:lnTo>
                      <a:pt x="272" y="144"/>
                    </a:lnTo>
                    <a:lnTo>
                      <a:pt x="262" y="144"/>
                    </a:lnTo>
                    <a:lnTo>
                      <a:pt x="253" y="141"/>
                    </a:lnTo>
                    <a:lnTo>
                      <a:pt x="250" y="128"/>
                    </a:lnTo>
                    <a:lnTo>
                      <a:pt x="249" y="121"/>
                    </a:lnTo>
                    <a:lnTo>
                      <a:pt x="257" y="115"/>
                    </a:lnTo>
                    <a:lnTo>
                      <a:pt x="265" y="123"/>
                    </a:lnTo>
                    <a:lnTo>
                      <a:pt x="271" y="128"/>
                    </a:lnTo>
                    <a:lnTo>
                      <a:pt x="282" y="134"/>
                    </a:lnTo>
                    <a:lnTo>
                      <a:pt x="282" y="136"/>
                    </a:lnTo>
                    <a:lnTo>
                      <a:pt x="282" y="134"/>
                    </a:lnTo>
                    <a:lnTo>
                      <a:pt x="283" y="125"/>
                    </a:lnTo>
                    <a:lnTo>
                      <a:pt x="275" y="119"/>
                    </a:lnTo>
                    <a:lnTo>
                      <a:pt x="274" y="112"/>
                    </a:lnTo>
                    <a:lnTo>
                      <a:pt x="284" y="112"/>
                    </a:lnTo>
                    <a:lnTo>
                      <a:pt x="286" y="108"/>
                    </a:lnTo>
                    <a:lnTo>
                      <a:pt x="272" y="103"/>
                    </a:lnTo>
                    <a:lnTo>
                      <a:pt x="271" y="87"/>
                    </a:lnTo>
                    <a:lnTo>
                      <a:pt x="274" y="82"/>
                    </a:lnTo>
                    <a:lnTo>
                      <a:pt x="270" y="76"/>
                    </a:lnTo>
                    <a:lnTo>
                      <a:pt x="271" y="72"/>
                    </a:lnTo>
                    <a:lnTo>
                      <a:pt x="276" y="73"/>
                    </a:lnTo>
                    <a:lnTo>
                      <a:pt x="279" y="77"/>
                    </a:lnTo>
                    <a:lnTo>
                      <a:pt x="279" y="78"/>
                    </a:lnTo>
                    <a:lnTo>
                      <a:pt x="279" y="80"/>
                    </a:lnTo>
                    <a:lnTo>
                      <a:pt x="287" y="80"/>
                    </a:lnTo>
                    <a:lnTo>
                      <a:pt x="290" y="89"/>
                    </a:lnTo>
                    <a:lnTo>
                      <a:pt x="295" y="97"/>
                    </a:lnTo>
                    <a:lnTo>
                      <a:pt x="303" y="94"/>
                    </a:lnTo>
                    <a:lnTo>
                      <a:pt x="305" y="81"/>
                    </a:lnTo>
                    <a:lnTo>
                      <a:pt x="309" y="86"/>
                    </a:lnTo>
                    <a:lnTo>
                      <a:pt x="305" y="104"/>
                    </a:lnTo>
                    <a:lnTo>
                      <a:pt x="312" y="107"/>
                    </a:lnTo>
                    <a:lnTo>
                      <a:pt x="314" y="91"/>
                    </a:lnTo>
                    <a:lnTo>
                      <a:pt x="322" y="94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4" name="Freeform 117"/>
              <p:cNvSpPr>
                <a:spLocks/>
              </p:cNvSpPr>
              <p:nvPr/>
            </p:nvSpPr>
            <p:spPr bwMode="auto">
              <a:xfrm>
                <a:off x="3736" y="391"/>
                <a:ext cx="258" cy="322"/>
              </a:xfrm>
              <a:custGeom>
                <a:avLst/>
                <a:gdLst>
                  <a:gd name="T0" fmla="*/ 12 w 258"/>
                  <a:gd name="T1" fmla="*/ 126 h 322"/>
                  <a:gd name="T2" fmla="*/ 19 w 258"/>
                  <a:gd name="T3" fmla="*/ 103 h 322"/>
                  <a:gd name="T4" fmla="*/ 19 w 258"/>
                  <a:gd name="T5" fmla="*/ 82 h 322"/>
                  <a:gd name="T6" fmla="*/ 32 w 258"/>
                  <a:gd name="T7" fmla="*/ 96 h 322"/>
                  <a:gd name="T8" fmla="*/ 38 w 258"/>
                  <a:gd name="T9" fmla="*/ 96 h 322"/>
                  <a:gd name="T10" fmla="*/ 50 w 258"/>
                  <a:gd name="T11" fmla="*/ 100 h 322"/>
                  <a:gd name="T12" fmla="*/ 64 w 258"/>
                  <a:gd name="T13" fmla="*/ 95 h 322"/>
                  <a:gd name="T14" fmla="*/ 58 w 258"/>
                  <a:gd name="T15" fmla="*/ 121 h 322"/>
                  <a:gd name="T16" fmla="*/ 53 w 258"/>
                  <a:gd name="T17" fmla="*/ 133 h 322"/>
                  <a:gd name="T18" fmla="*/ 36 w 258"/>
                  <a:gd name="T19" fmla="*/ 156 h 322"/>
                  <a:gd name="T20" fmla="*/ 15 w 258"/>
                  <a:gd name="T21" fmla="*/ 197 h 322"/>
                  <a:gd name="T22" fmla="*/ 24 w 258"/>
                  <a:gd name="T23" fmla="*/ 207 h 322"/>
                  <a:gd name="T24" fmla="*/ 15 w 258"/>
                  <a:gd name="T25" fmla="*/ 215 h 322"/>
                  <a:gd name="T26" fmla="*/ 26 w 258"/>
                  <a:gd name="T27" fmla="*/ 214 h 322"/>
                  <a:gd name="T28" fmla="*/ 26 w 258"/>
                  <a:gd name="T29" fmla="*/ 227 h 322"/>
                  <a:gd name="T30" fmla="*/ 17 w 258"/>
                  <a:gd name="T31" fmla="*/ 245 h 322"/>
                  <a:gd name="T32" fmla="*/ 29 w 258"/>
                  <a:gd name="T33" fmla="*/ 250 h 322"/>
                  <a:gd name="T34" fmla="*/ 11 w 258"/>
                  <a:gd name="T35" fmla="*/ 279 h 322"/>
                  <a:gd name="T36" fmla="*/ 13 w 258"/>
                  <a:gd name="T37" fmla="*/ 305 h 322"/>
                  <a:gd name="T38" fmla="*/ 26 w 258"/>
                  <a:gd name="T39" fmla="*/ 322 h 322"/>
                  <a:gd name="T40" fmla="*/ 21 w 258"/>
                  <a:gd name="T41" fmla="*/ 300 h 322"/>
                  <a:gd name="T42" fmla="*/ 28 w 258"/>
                  <a:gd name="T43" fmla="*/ 313 h 322"/>
                  <a:gd name="T44" fmla="*/ 37 w 258"/>
                  <a:gd name="T45" fmla="*/ 316 h 322"/>
                  <a:gd name="T46" fmla="*/ 45 w 258"/>
                  <a:gd name="T47" fmla="*/ 284 h 322"/>
                  <a:gd name="T48" fmla="*/ 59 w 258"/>
                  <a:gd name="T49" fmla="*/ 260 h 322"/>
                  <a:gd name="T50" fmla="*/ 51 w 258"/>
                  <a:gd name="T51" fmla="*/ 249 h 322"/>
                  <a:gd name="T52" fmla="*/ 58 w 258"/>
                  <a:gd name="T53" fmla="*/ 223 h 322"/>
                  <a:gd name="T54" fmla="*/ 87 w 258"/>
                  <a:gd name="T55" fmla="*/ 151 h 322"/>
                  <a:gd name="T56" fmla="*/ 110 w 258"/>
                  <a:gd name="T57" fmla="*/ 82 h 322"/>
                  <a:gd name="T58" fmla="*/ 132 w 258"/>
                  <a:gd name="T59" fmla="*/ 65 h 322"/>
                  <a:gd name="T60" fmla="*/ 140 w 258"/>
                  <a:gd name="T61" fmla="*/ 117 h 322"/>
                  <a:gd name="T62" fmla="*/ 113 w 258"/>
                  <a:gd name="T63" fmla="*/ 148 h 322"/>
                  <a:gd name="T64" fmla="*/ 142 w 258"/>
                  <a:gd name="T65" fmla="*/ 143 h 322"/>
                  <a:gd name="T66" fmla="*/ 143 w 258"/>
                  <a:gd name="T67" fmla="*/ 173 h 322"/>
                  <a:gd name="T68" fmla="*/ 143 w 258"/>
                  <a:gd name="T69" fmla="*/ 222 h 322"/>
                  <a:gd name="T70" fmla="*/ 153 w 258"/>
                  <a:gd name="T71" fmla="*/ 202 h 322"/>
                  <a:gd name="T72" fmla="*/ 170 w 258"/>
                  <a:gd name="T73" fmla="*/ 185 h 322"/>
                  <a:gd name="T74" fmla="*/ 173 w 258"/>
                  <a:gd name="T75" fmla="*/ 164 h 322"/>
                  <a:gd name="T76" fmla="*/ 178 w 258"/>
                  <a:gd name="T77" fmla="*/ 144 h 322"/>
                  <a:gd name="T78" fmla="*/ 197 w 258"/>
                  <a:gd name="T79" fmla="*/ 148 h 322"/>
                  <a:gd name="T80" fmla="*/ 180 w 258"/>
                  <a:gd name="T81" fmla="*/ 137 h 322"/>
                  <a:gd name="T82" fmla="*/ 185 w 258"/>
                  <a:gd name="T83" fmla="*/ 125 h 322"/>
                  <a:gd name="T84" fmla="*/ 194 w 258"/>
                  <a:gd name="T85" fmla="*/ 109 h 322"/>
                  <a:gd name="T86" fmla="*/ 189 w 258"/>
                  <a:gd name="T87" fmla="*/ 87 h 322"/>
                  <a:gd name="T88" fmla="*/ 214 w 258"/>
                  <a:gd name="T89" fmla="*/ 82 h 322"/>
                  <a:gd name="T90" fmla="*/ 194 w 258"/>
                  <a:gd name="T91" fmla="*/ 58 h 322"/>
                  <a:gd name="T92" fmla="*/ 169 w 258"/>
                  <a:gd name="T93" fmla="*/ 49 h 322"/>
                  <a:gd name="T94" fmla="*/ 173 w 258"/>
                  <a:gd name="T95" fmla="*/ 38 h 322"/>
                  <a:gd name="T96" fmla="*/ 203 w 258"/>
                  <a:gd name="T97" fmla="*/ 49 h 322"/>
                  <a:gd name="T98" fmla="*/ 195 w 258"/>
                  <a:gd name="T99" fmla="*/ 10 h 322"/>
                  <a:gd name="T100" fmla="*/ 203 w 258"/>
                  <a:gd name="T101" fmla="*/ 2 h 322"/>
                  <a:gd name="T102" fmla="*/ 219 w 258"/>
                  <a:gd name="T103" fmla="*/ 14 h 322"/>
                  <a:gd name="T104" fmla="*/ 236 w 258"/>
                  <a:gd name="T105" fmla="*/ 7 h 322"/>
                  <a:gd name="T106" fmla="*/ 249 w 258"/>
                  <a:gd name="T107" fmla="*/ 0 h 3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58" h="322">
                    <a:moveTo>
                      <a:pt x="0" y="100"/>
                    </a:moveTo>
                    <a:lnTo>
                      <a:pt x="8" y="113"/>
                    </a:lnTo>
                    <a:lnTo>
                      <a:pt x="12" y="126"/>
                    </a:lnTo>
                    <a:lnTo>
                      <a:pt x="19" y="121"/>
                    </a:lnTo>
                    <a:lnTo>
                      <a:pt x="22" y="112"/>
                    </a:lnTo>
                    <a:lnTo>
                      <a:pt x="19" y="103"/>
                    </a:lnTo>
                    <a:lnTo>
                      <a:pt x="15" y="88"/>
                    </a:lnTo>
                    <a:lnTo>
                      <a:pt x="12" y="80"/>
                    </a:lnTo>
                    <a:lnTo>
                      <a:pt x="19" y="82"/>
                    </a:lnTo>
                    <a:lnTo>
                      <a:pt x="26" y="88"/>
                    </a:lnTo>
                    <a:lnTo>
                      <a:pt x="29" y="92"/>
                    </a:lnTo>
                    <a:lnTo>
                      <a:pt x="32" y="96"/>
                    </a:lnTo>
                    <a:lnTo>
                      <a:pt x="29" y="106"/>
                    </a:lnTo>
                    <a:lnTo>
                      <a:pt x="33" y="106"/>
                    </a:lnTo>
                    <a:lnTo>
                      <a:pt x="38" y="96"/>
                    </a:lnTo>
                    <a:lnTo>
                      <a:pt x="45" y="92"/>
                    </a:lnTo>
                    <a:lnTo>
                      <a:pt x="46" y="95"/>
                    </a:lnTo>
                    <a:lnTo>
                      <a:pt x="50" y="100"/>
                    </a:lnTo>
                    <a:lnTo>
                      <a:pt x="54" y="100"/>
                    </a:lnTo>
                    <a:lnTo>
                      <a:pt x="59" y="92"/>
                    </a:lnTo>
                    <a:lnTo>
                      <a:pt x="64" y="95"/>
                    </a:lnTo>
                    <a:lnTo>
                      <a:pt x="66" y="101"/>
                    </a:lnTo>
                    <a:lnTo>
                      <a:pt x="59" y="113"/>
                    </a:lnTo>
                    <a:lnTo>
                      <a:pt x="58" y="121"/>
                    </a:lnTo>
                    <a:lnTo>
                      <a:pt x="46" y="126"/>
                    </a:lnTo>
                    <a:lnTo>
                      <a:pt x="49" y="134"/>
                    </a:lnTo>
                    <a:lnTo>
                      <a:pt x="53" y="133"/>
                    </a:lnTo>
                    <a:lnTo>
                      <a:pt x="49" y="142"/>
                    </a:lnTo>
                    <a:lnTo>
                      <a:pt x="46" y="146"/>
                    </a:lnTo>
                    <a:lnTo>
                      <a:pt x="36" y="156"/>
                    </a:lnTo>
                    <a:lnTo>
                      <a:pt x="29" y="173"/>
                    </a:lnTo>
                    <a:lnTo>
                      <a:pt x="24" y="184"/>
                    </a:lnTo>
                    <a:lnTo>
                      <a:pt x="15" y="197"/>
                    </a:lnTo>
                    <a:lnTo>
                      <a:pt x="8" y="206"/>
                    </a:lnTo>
                    <a:lnTo>
                      <a:pt x="24" y="199"/>
                    </a:lnTo>
                    <a:lnTo>
                      <a:pt x="24" y="207"/>
                    </a:lnTo>
                    <a:lnTo>
                      <a:pt x="13" y="210"/>
                    </a:lnTo>
                    <a:lnTo>
                      <a:pt x="13" y="211"/>
                    </a:lnTo>
                    <a:lnTo>
                      <a:pt x="15" y="215"/>
                    </a:lnTo>
                    <a:lnTo>
                      <a:pt x="24" y="212"/>
                    </a:lnTo>
                    <a:lnTo>
                      <a:pt x="25" y="212"/>
                    </a:lnTo>
                    <a:lnTo>
                      <a:pt x="26" y="214"/>
                    </a:lnTo>
                    <a:lnTo>
                      <a:pt x="26" y="218"/>
                    </a:lnTo>
                    <a:lnTo>
                      <a:pt x="28" y="220"/>
                    </a:lnTo>
                    <a:lnTo>
                      <a:pt x="26" y="227"/>
                    </a:lnTo>
                    <a:lnTo>
                      <a:pt x="32" y="232"/>
                    </a:lnTo>
                    <a:lnTo>
                      <a:pt x="22" y="235"/>
                    </a:lnTo>
                    <a:lnTo>
                      <a:pt x="17" y="245"/>
                    </a:lnTo>
                    <a:lnTo>
                      <a:pt x="17" y="254"/>
                    </a:lnTo>
                    <a:lnTo>
                      <a:pt x="19" y="253"/>
                    </a:lnTo>
                    <a:lnTo>
                      <a:pt x="29" y="250"/>
                    </a:lnTo>
                    <a:lnTo>
                      <a:pt x="26" y="264"/>
                    </a:lnTo>
                    <a:lnTo>
                      <a:pt x="21" y="270"/>
                    </a:lnTo>
                    <a:lnTo>
                      <a:pt x="11" y="279"/>
                    </a:lnTo>
                    <a:lnTo>
                      <a:pt x="12" y="294"/>
                    </a:lnTo>
                    <a:lnTo>
                      <a:pt x="13" y="299"/>
                    </a:lnTo>
                    <a:lnTo>
                      <a:pt x="13" y="305"/>
                    </a:lnTo>
                    <a:lnTo>
                      <a:pt x="17" y="316"/>
                    </a:lnTo>
                    <a:lnTo>
                      <a:pt x="21" y="322"/>
                    </a:lnTo>
                    <a:lnTo>
                      <a:pt x="26" y="322"/>
                    </a:lnTo>
                    <a:lnTo>
                      <a:pt x="25" y="317"/>
                    </a:lnTo>
                    <a:lnTo>
                      <a:pt x="21" y="312"/>
                    </a:lnTo>
                    <a:lnTo>
                      <a:pt x="21" y="300"/>
                    </a:lnTo>
                    <a:lnTo>
                      <a:pt x="26" y="300"/>
                    </a:lnTo>
                    <a:lnTo>
                      <a:pt x="33" y="302"/>
                    </a:lnTo>
                    <a:lnTo>
                      <a:pt x="28" y="313"/>
                    </a:lnTo>
                    <a:lnTo>
                      <a:pt x="28" y="315"/>
                    </a:lnTo>
                    <a:lnTo>
                      <a:pt x="36" y="316"/>
                    </a:lnTo>
                    <a:lnTo>
                      <a:pt x="37" y="316"/>
                    </a:lnTo>
                    <a:lnTo>
                      <a:pt x="38" y="316"/>
                    </a:lnTo>
                    <a:lnTo>
                      <a:pt x="42" y="303"/>
                    </a:lnTo>
                    <a:lnTo>
                      <a:pt x="45" y="284"/>
                    </a:lnTo>
                    <a:lnTo>
                      <a:pt x="53" y="274"/>
                    </a:lnTo>
                    <a:lnTo>
                      <a:pt x="54" y="271"/>
                    </a:lnTo>
                    <a:lnTo>
                      <a:pt x="59" y="260"/>
                    </a:lnTo>
                    <a:lnTo>
                      <a:pt x="62" y="253"/>
                    </a:lnTo>
                    <a:lnTo>
                      <a:pt x="63" y="249"/>
                    </a:lnTo>
                    <a:lnTo>
                      <a:pt x="51" y="249"/>
                    </a:lnTo>
                    <a:lnTo>
                      <a:pt x="47" y="244"/>
                    </a:lnTo>
                    <a:lnTo>
                      <a:pt x="53" y="233"/>
                    </a:lnTo>
                    <a:lnTo>
                      <a:pt x="58" y="223"/>
                    </a:lnTo>
                    <a:lnTo>
                      <a:pt x="70" y="195"/>
                    </a:lnTo>
                    <a:lnTo>
                      <a:pt x="85" y="165"/>
                    </a:lnTo>
                    <a:lnTo>
                      <a:pt x="87" y="151"/>
                    </a:lnTo>
                    <a:lnTo>
                      <a:pt x="88" y="137"/>
                    </a:lnTo>
                    <a:lnTo>
                      <a:pt x="97" y="112"/>
                    </a:lnTo>
                    <a:lnTo>
                      <a:pt x="110" y="82"/>
                    </a:lnTo>
                    <a:lnTo>
                      <a:pt x="125" y="59"/>
                    </a:lnTo>
                    <a:lnTo>
                      <a:pt x="129" y="62"/>
                    </a:lnTo>
                    <a:lnTo>
                      <a:pt x="132" y="65"/>
                    </a:lnTo>
                    <a:lnTo>
                      <a:pt x="132" y="92"/>
                    </a:lnTo>
                    <a:lnTo>
                      <a:pt x="139" y="92"/>
                    </a:lnTo>
                    <a:lnTo>
                      <a:pt x="140" y="117"/>
                    </a:lnTo>
                    <a:lnTo>
                      <a:pt x="134" y="127"/>
                    </a:lnTo>
                    <a:lnTo>
                      <a:pt x="115" y="144"/>
                    </a:lnTo>
                    <a:lnTo>
                      <a:pt x="113" y="148"/>
                    </a:lnTo>
                    <a:lnTo>
                      <a:pt x="114" y="147"/>
                    </a:lnTo>
                    <a:lnTo>
                      <a:pt x="129" y="142"/>
                    </a:lnTo>
                    <a:lnTo>
                      <a:pt x="142" y="143"/>
                    </a:lnTo>
                    <a:lnTo>
                      <a:pt x="143" y="160"/>
                    </a:lnTo>
                    <a:lnTo>
                      <a:pt x="143" y="161"/>
                    </a:lnTo>
                    <a:lnTo>
                      <a:pt x="143" y="173"/>
                    </a:lnTo>
                    <a:lnTo>
                      <a:pt x="143" y="192"/>
                    </a:lnTo>
                    <a:lnTo>
                      <a:pt x="143" y="214"/>
                    </a:lnTo>
                    <a:lnTo>
                      <a:pt x="143" y="222"/>
                    </a:lnTo>
                    <a:lnTo>
                      <a:pt x="149" y="212"/>
                    </a:lnTo>
                    <a:lnTo>
                      <a:pt x="152" y="202"/>
                    </a:lnTo>
                    <a:lnTo>
                      <a:pt x="153" y="202"/>
                    </a:lnTo>
                    <a:lnTo>
                      <a:pt x="160" y="201"/>
                    </a:lnTo>
                    <a:lnTo>
                      <a:pt x="164" y="185"/>
                    </a:lnTo>
                    <a:lnTo>
                      <a:pt x="170" y="185"/>
                    </a:lnTo>
                    <a:lnTo>
                      <a:pt x="178" y="185"/>
                    </a:lnTo>
                    <a:lnTo>
                      <a:pt x="186" y="178"/>
                    </a:lnTo>
                    <a:lnTo>
                      <a:pt x="173" y="164"/>
                    </a:lnTo>
                    <a:lnTo>
                      <a:pt x="177" y="158"/>
                    </a:lnTo>
                    <a:lnTo>
                      <a:pt x="172" y="158"/>
                    </a:lnTo>
                    <a:lnTo>
                      <a:pt x="178" y="144"/>
                    </a:lnTo>
                    <a:lnTo>
                      <a:pt x="181" y="144"/>
                    </a:lnTo>
                    <a:lnTo>
                      <a:pt x="194" y="148"/>
                    </a:lnTo>
                    <a:lnTo>
                      <a:pt x="197" y="148"/>
                    </a:lnTo>
                    <a:lnTo>
                      <a:pt x="197" y="146"/>
                    </a:lnTo>
                    <a:lnTo>
                      <a:pt x="195" y="143"/>
                    </a:lnTo>
                    <a:lnTo>
                      <a:pt x="180" y="137"/>
                    </a:lnTo>
                    <a:lnTo>
                      <a:pt x="181" y="133"/>
                    </a:lnTo>
                    <a:lnTo>
                      <a:pt x="184" y="127"/>
                    </a:lnTo>
                    <a:lnTo>
                      <a:pt x="185" y="125"/>
                    </a:lnTo>
                    <a:lnTo>
                      <a:pt x="174" y="121"/>
                    </a:lnTo>
                    <a:lnTo>
                      <a:pt x="177" y="108"/>
                    </a:lnTo>
                    <a:lnTo>
                      <a:pt x="194" y="109"/>
                    </a:lnTo>
                    <a:lnTo>
                      <a:pt x="197" y="103"/>
                    </a:lnTo>
                    <a:lnTo>
                      <a:pt x="190" y="100"/>
                    </a:lnTo>
                    <a:lnTo>
                      <a:pt x="189" y="87"/>
                    </a:lnTo>
                    <a:lnTo>
                      <a:pt x="204" y="87"/>
                    </a:lnTo>
                    <a:lnTo>
                      <a:pt x="224" y="87"/>
                    </a:lnTo>
                    <a:lnTo>
                      <a:pt x="214" y="82"/>
                    </a:lnTo>
                    <a:lnTo>
                      <a:pt x="203" y="78"/>
                    </a:lnTo>
                    <a:lnTo>
                      <a:pt x="202" y="71"/>
                    </a:lnTo>
                    <a:lnTo>
                      <a:pt x="194" y="58"/>
                    </a:lnTo>
                    <a:lnTo>
                      <a:pt x="182" y="68"/>
                    </a:lnTo>
                    <a:lnTo>
                      <a:pt x="170" y="59"/>
                    </a:lnTo>
                    <a:lnTo>
                      <a:pt x="169" y="49"/>
                    </a:lnTo>
                    <a:lnTo>
                      <a:pt x="185" y="54"/>
                    </a:lnTo>
                    <a:lnTo>
                      <a:pt x="181" y="44"/>
                    </a:lnTo>
                    <a:lnTo>
                      <a:pt x="173" y="38"/>
                    </a:lnTo>
                    <a:lnTo>
                      <a:pt x="174" y="31"/>
                    </a:lnTo>
                    <a:lnTo>
                      <a:pt x="194" y="33"/>
                    </a:lnTo>
                    <a:lnTo>
                      <a:pt x="203" y="49"/>
                    </a:lnTo>
                    <a:lnTo>
                      <a:pt x="204" y="29"/>
                    </a:lnTo>
                    <a:lnTo>
                      <a:pt x="195" y="21"/>
                    </a:lnTo>
                    <a:lnTo>
                      <a:pt x="195" y="10"/>
                    </a:lnTo>
                    <a:lnTo>
                      <a:pt x="199" y="7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14" y="4"/>
                    </a:lnTo>
                    <a:lnTo>
                      <a:pt x="211" y="17"/>
                    </a:lnTo>
                    <a:lnTo>
                      <a:pt x="219" y="14"/>
                    </a:lnTo>
                    <a:lnTo>
                      <a:pt x="221" y="17"/>
                    </a:lnTo>
                    <a:lnTo>
                      <a:pt x="224" y="20"/>
                    </a:lnTo>
                    <a:lnTo>
                      <a:pt x="236" y="7"/>
                    </a:lnTo>
                    <a:lnTo>
                      <a:pt x="241" y="12"/>
                    </a:lnTo>
                    <a:lnTo>
                      <a:pt x="249" y="2"/>
                    </a:lnTo>
                    <a:lnTo>
                      <a:pt x="249" y="0"/>
                    </a:lnTo>
                    <a:lnTo>
                      <a:pt x="258" y="4"/>
                    </a:lnTo>
                    <a:lnTo>
                      <a:pt x="258" y="6"/>
                    </a:lnTo>
                  </a:path>
                </a:pathLst>
              </a:custGeom>
              <a:noFill/>
              <a:ln w="4">
                <a:solidFill>
                  <a:srgbClr val="9C9C9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5" name="Line 118"/>
              <p:cNvSpPr>
                <a:spLocks noChangeShapeType="1"/>
              </p:cNvSpPr>
              <p:nvPr/>
            </p:nvSpPr>
            <p:spPr bwMode="auto">
              <a:xfrm flipH="1">
                <a:off x="4181" y="721"/>
                <a:ext cx="6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6" name="Freeform 119"/>
              <p:cNvSpPr>
                <a:spLocks/>
              </p:cNvSpPr>
              <p:nvPr/>
            </p:nvSpPr>
            <p:spPr bwMode="auto">
              <a:xfrm>
                <a:off x="4194" y="710"/>
                <a:ext cx="16" cy="14"/>
              </a:xfrm>
              <a:custGeom>
                <a:avLst/>
                <a:gdLst>
                  <a:gd name="T0" fmla="*/ 0 w 16"/>
                  <a:gd name="T1" fmla="*/ 14 h 14"/>
                  <a:gd name="T2" fmla="*/ 3 w 16"/>
                  <a:gd name="T3" fmla="*/ 7 h 14"/>
                  <a:gd name="T4" fmla="*/ 8 w 16"/>
                  <a:gd name="T5" fmla="*/ 0 h 14"/>
                  <a:gd name="T6" fmla="*/ 16 w 16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4">
                    <a:moveTo>
                      <a:pt x="0" y="14"/>
                    </a:moveTo>
                    <a:lnTo>
                      <a:pt x="3" y="7"/>
                    </a:lnTo>
                    <a:lnTo>
                      <a:pt x="8" y="0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7" name="Freeform 120"/>
              <p:cNvSpPr>
                <a:spLocks/>
              </p:cNvSpPr>
              <p:nvPr/>
            </p:nvSpPr>
            <p:spPr bwMode="auto">
              <a:xfrm>
                <a:off x="4218" y="716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1 h 8"/>
                  <a:gd name="T4" fmla="*/ 1 w 1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lnTo>
                      <a:pt x="0" y="1"/>
                    </a:lnTo>
                    <a:lnTo>
                      <a:pt x="1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8" name="Freeform 121"/>
              <p:cNvSpPr>
                <a:spLocks/>
              </p:cNvSpPr>
              <p:nvPr/>
            </p:nvSpPr>
            <p:spPr bwMode="auto">
              <a:xfrm>
                <a:off x="4225" y="706"/>
                <a:ext cx="13" cy="18"/>
              </a:xfrm>
              <a:custGeom>
                <a:avLst/>
                <a:gdLst>
                  <a:gd name="T0" fmla="*/ 1 w 13"/>
                  <a:gd name="T1" fmla="*/ 18 h 18"/>
                  <a:gd name="T2" fmla="*/ 0 w 13"/>
                  <a:gd name="T3" fmla="*/ 14 h 18"/>
                  <a:gd name="T4" fmla="*/ 1 w 13"/>
                  <a:gd name="T5" fmla="*/ 11 h 18"/>
                  <a:gd name="T6" fmla="*/ 1 w 13"/>
                  <a:gd name="T7" fmla="*/ 10 h 18"/>
                  <a:gd name="T8" fmla="*/ 6 w 13"/>
                  <a:gd name="T9" fmla="*/ 0 h 18"/>
                  <a:gd name="T10" fmla="*/ 6 w 13"/>
                  <a:gd name="T11" fmla="*/ 0 h 18"/>
                  <a:gd name="T12" fmla="*/ 13 w 13"/>
                  <a:gd name="T13" fmla="*/ 1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" y="18"/>
                    </a:moveTo>
                    <a:lnTo>
                      <a:pt x="0" y="14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6" y="0"/>
                    </a:lnTo>
                    <a:lnTo>
                      <a:pt x="13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49" name="Line 122"/>
              <p:cNvSpPr>
                <a:spLocks noChangeShapeType="1"/>
              </p:cNvSpPr>
              <p:nvPr/>
            </p:nvSpPr>
            <p:spPr bwMode="auto">
              <a:xfrm flipV="1">
                <a:off x="3612" y="724"/>
                <a:ext cx="0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0" name="Line 123"/>
              <p:cNvSpPr>
                <a:spLocks noChangeShapeType="1"/>
              </p:cNvSpPr>
              <p:nvPr/>
            </p:nvSpPr>
            <p:spPr bwMode="auto">
              <a:xfrm flipV="1">
                <a:off x="3574" y="724"/>
                <a:ext cx="1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1" name="Freeform 124"/>
              <p:cNvSpPr>
                <a:spLocks/>
              </p:cNvSpPr>
              <p:nvPr/>
            </p:nvSpPr>
            <p:spPr bwMode="auto">
              <a:xfrm>
                <a:off x="3573" y="72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2" name="Freeform 125"/>
              <p:cNvSpPr>
                <a:spLocks/>
              </p:cNvSpPr>
              <p:nvPr/>
            </p:nvSpPr>
            <p:spPr bwMode="auto">
              <a:xfrm>
                <a:off x="3523" y="724"/>
                <a:ext cx="16" cy="6"/>
              </a:xfrm>
              <a:custGeom>
                <a:avLst/>
                <a:gdLst>
                  <a:gd name="T0" fmla="*/ 14 w 16"/>
                  <a:gd name="T1" fmla="*/ 6 h 6"/>
                  <a:gd name="T2" fmla="*/ 16 w 16"/>
                  <a:gd name="T3" fmla="*/ 5 h 6"/>
                  <a:gd name="T4" fmla="*/ 4 w 16"/>
                  <a:gd name="T5" fmla="*/ 1 h 6"/>
                  <a:gd name="T6" fmla="*/ 0 w 1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6">
                    <a:moveTo>
                      <a:pt x="14" y="6"/>
                    </a:moveTo>
                    <a:lnTo>
                      <a:pt x="16" y="5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3" name="Freeform 126"/>
              <p:cNvSpPr>
                <a:spLocks/>
              </p:cNvSpPr>
              <p:nvPr/>
            </p:nvSpPr>
            <p:spPr bwMode="auto">
              <a:xfrm>
                <a:off x="3532" y="730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2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3" y="2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4" name="Freeform 127"/>
              <p:cNvSpPr>
                <a:spLocks/>
              </p:cNvSpPr>
              <p:nvPr/>
            </p:nvSpPr>
            <p:spPr bwMode="auto">
              <a:xfrm>
                <a:off x="3505" y="724"/>
                <a:ext cx="27" cy="9"/>
              </a:xfrm>
              <a:custGeom>
                <a:avLst/>
                <a:gdLst>
                  <a:gd name="T0" fmla="*/ 5 w 27"/>
                  <a:gd name="T1" fmla="*/ 0 h 9"/>
                  <a:gd name="T2" fmla="*/ 5 w 27"/>
                  <a:gd name="T3" fmla="*/ 3 h 9"/>
                  <a:gd name="T4" fmla="*/ 0 w 27"/>
                  <a:gd name="T5" fmla="*/ 6 h 9"/>
                  <a:gd name="T6" fmla="*/ 3 w 27"/>
                  <a:gd name="T7" fmla="*/ 9 h 9"/>
                  <a:gd name="T8" fmla="*/ 15 w 27"/>
                  <a:gd name="T9" fmla="*/ 5 h 9"/>
                  <a:gd name="T10" fmla="*/ 27 w 27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9">
                    <a:moveTo>
                      <a:pt x="5" y="0"/>
                    </a:moveTo>
                    <a:lnTo>
                      <a:pt x="5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5" y="5"/>
                    </a:lnTo>
                    <a:lnTo>
                      <a:pt x="27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5" name="Freeform 128"/>
              <p:cNvSpPr>
                <a:spLocks/>
              </p:cNvSpPr>
              <p:nvPr/>
            </p:nvSpPr>
            <p:spPr bwMode="auto">
              <a:xfrm>
                <a:off x="3469" y="724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3 w 8"/>
                  <a:gd name="T3" fmla="*/ 4 h 10"/>
                  <a:gd name="T4" fmla="*/ 7 w 8"/>
                  <a:gd name="T5" fmla="*/ 10 h 10"/>
                  <a:gd name="T6" fmla="*/ 8 w 8"/>
                  <a:gd name="T7" fmla="*/ 4 h 10"/>
                  <a:gd name="T8" fmla="*/ 5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3" y="4"/>
                    </a:lnTo>
                    <a:lnTo>
                      <a:pt x="7" y="10"/>
                    </a:lnTo>
                    <a:lnTo>
                      <a:pt x="8" y="4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6" name="Freeform 129"/>
              <p:cNvSpPr>
                <a:spLocks/>
              </p:cNvSpPr>
              <p:nvPr/>
            </p:nvSpPr>
            <p:spPr bwMode="auto">
              <a:xfrm>
                <a:off x="3594" y="727"/>
                <a:ext cx="18" cy="10"/>
              </a:xfrm>
              <a:custGeom>
                <a:avLst/>
                <a:gdLst>
                  <a:gd name="T0" fmla="*/ 3 w 18"/>
                  <a:gd name="T1" fmla="*/ 10 h 10"/>
                  <a:gd name="T2" fmla="*/ 0 w 18"/>
                  <a:gd name="T3" fmla="*/ 6 h 10"/>
                  <a:gd name="T4" fmla="*/ 9 w 18"/>
                  <a:gd name="T5" fmla="*/ 1 h 10"/>
                  <a:gd name="T6" fmla="*/ 18 w 1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0">
                    <a:moveTo>
                      <a:pt x="3" y="10"/>
                    </a:moveTo>
                    <a:lnTo>
                      <a:pt x="0" y="6"/>
                    </a:lnTo>
                    <a:lnTo>
                      <a:pt x="9" y="1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7" name="Freeform 130"/>
              <p:cNvSpPr>
                <a:spLocks/>
              </p:cNvSpPr>
              <p:nvPr/>
            </p:nvSpPr>
            <p:spPr bwMode="auto">
              <a:xfrm>
                <a:off x="4183" y="729"/>
                <a:ext cx="2" cy="8"/>
              </a:xfrm>
              <a:custGeom>
                <a:avLst/>
                <a:gdLst>
                  <a:gd name="T0" fmla="*/ 0 w 2"/>
                  <a:gd name="T1" fmla="*/ 0 h 8"/>
                  <a:gd name="T2" fmla="*/ 1 w 2"/>
                  <a:gd name="T3" fmla="*/ 0 h 8"/>
                  <a:gd name="T4" fmla="*/ 2 w 2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lnTo>
                      <a:pt x="1" y="0"/>
                    </a:lnTo>
                    <a:lnTo>
                      <a:pt x="2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8" name="Freeform 131"/>
              <p:cNvSpPr>
                <a:spLocks/>
              </p:cNvSpPr>
              <p:nvPr/>
            </p:nvSpPr>
            <p:spPr bwMode="auto">
              <a:xfrm>
                <a:off x="4185" y="734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0 w 4"/>
                  <a:gd name="T3" fmla="*/ 4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59" name="Freeform 132"/>
              <p:cNvSpPr>
                <a:spLocks/>
              </p:cNvSpPr>
              <p:nvPr/>
            </p:nvSpPr>
            <p:spPr bwMode="auto">
              <a:xfrm>
                <a:off x="3540" y="724"/>
                <a:ext cx="25" cy="16"/>
              </a:xfrm>
              <a:custGeom>
                <a:avLst/>
                <a:gdLst>
                  <a:gd name="T0" fmla="*/ 25 w 25"/>
                  <a:gd name="T1" fmla="*/ 0 h 16"/>
                  <a:gd name="T2" fmla="*/ 22 w 25"/>
                  <a:gd name="T3" fmla="*/ 3 h 16"/>
                  <a:gd name="T4" fmla="*/ 20 w 25"/>
                  <a:gd name="T5" fmla="*/ 5 h 16"/>
                  <a:gd name="T6" fmla="*/ 13 w 25"/>
                  <a:gd name="T7" fmla="*/ 10 h 16"/>
                  <a:gd name="T8" fmla="*/ 9 w 25"/>
                  <a:gd name="T9" fmla="*/ 12 h 16"/>
                  <a:gd name="T10" fmla="*/ 5 w 25"/>
                  <a:gd name="T11" fmla="*/ 14 h 16"/>
                  <a:gd name="T12" fmla="*/ 0 w 2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6">
                    <a:moveTo>
                      <a:pt x="25" y="0"/>
                    </a:moveTo>
                    <a:lnTo>
                      <a:pt x="22" y="3"/>
                    </a:lnTo>
                    <a:lnTo>
                      <a:pt x="20" y="5"/>
                    </a:lnTo>
                    <a:lnTo>
                      <a:pt x="13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0" name="Freeform 133"/>
              <p:cNvSpPr>
                <a:spLocks/>
              </p:cNvSpPr>
              <p:nvPr/>
            </p:nvSpPr>
            <p:spPr bwMode="auto">
              <a:xfrm>
                <a:off x="4219" y="724"/>
                <a:ext cx="11" cy="18"/>
              </a:xfrm>
              <a:custGeom>
                <a:avLst/>
                <a:gdLst>
                  <a:gd name="T0" fmla="*/ 0 w 11"/>
                  <a:gd name="T1" fmla="*/ 0 h 18"/>
                  <a:gd name="T2" fmla="*/ 3 w 11"/>
                  <a:gd name="T3" fmla="*/ 9 h 18"/>
                  <a:gd name="T4" fmla="*/ 7 w 11"/>
                  <a:gd name="T5" fmla="*/ 18 h 18"/>
                  <a:gd name="T6" fmla="*/ 11 w 11"/>
                  <a:gd name="T7" fmla="*/ 14 h 18"/>
                  <a:gd name="T8" fmla="*/ 7 w 11"/>
                  <a:gd name="T9" fmla="*/ 4 h 18"/>
                  <a:gd name="T10" fmla="*/ 7 w 11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8">
                    <a:moveTo>
                      <a:pt x="0" y="0"/>
                    </a:moveTo>
                    <a:lnTo>
                      <a:pt x="3" y="9"/>
                    </a:lnTo>
                    <a:lnTo>
                      <a:pt x="7" y="18"/>
                    </a:lnTo>
                    <a:lnTo>
                      <a:pt x="11" y="14"/>
                    </a:lnTo>
                    <a:lnTo>
                      <a:pt x="7" y="4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1" name="Freeform 134"/>
              <p:cNvSpPr>
                <a:spLocks/>
              </p:cNvSpPr>
              <p:nvPr/>
            </p:nvSpPr>
            <p:spPr bwMode="auto">
              <a:xfrm>
                <a:off x="3539" y="729"/>
                <a:ext cx="34" cy="17"/>
              </a:xfrm>
              <a:custGeom>
                <a:avLst/>
                <a:gdLst>
                  <a:gd name="T0" fmla="*/ 0 w 34"/>
                  <a:gd name="T1" fmla="*/ 17 h 17"/>
                  <a:gd name="T2" fmla="*/ 11 w 34"/>
                  <a:gd name="T3" fmla="*/ 13 h 17"/>
                  <a:gd name="T4" fmla="*/ 19 w 34"/>
                  <a:gd name="T5" fmla="*/ 8 h 17"/>
                  <a:gd name="T6" fmla="*/ 24 w 34"/>
                  <a:gd name="T7" fmla="*/ 7 h 17"/>
                  <a:gd name="T8" fmla="*/ 34 w 34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" h="17">
                    <a:moveTo>
                      <a:pt x="0" y="17"/>
                    </a:moveTo>
                    <a:lnTo>
                      <a:pt x="11" y="13"/>
                    </a:lnTo>
                    <a:lnTo>
                      <a:pt x="19" y="8"/>
                    </a:lnTo>
                    <a:lnTo>
                      <a:pt x="24" y="7"/>
                    </a:lnTo>
                    <a:lnTo>
                      <a:pt x="3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2" name="Freeform 135"/>
              <p:cNvSpPr>
                <a:spLocks/>
              </p:cNvSpPr>
              <p:nvPr/>
            </p:nvSpPr>
            <p:spPr bwMode="auto">
              <a:xfrm>
                <a:off x="3527" y="740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10 w 13"/>
                  <a:gd name="T3" fmla="*/ 1 h 7"/>
                  <a:gd name="T4" fmla="*/ 1 w 13"/>
                  <a:gd name="T5" fmla="*/ 6 h 7"/>
                  <a:gd name="T6" fmla="*/ 0 w 13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0" y="1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3" name="Freeform 136"/>
              <p:cNvSpPr>
                <a:spLocks/>
              </p:cNvSpPr>
              <p:nvPr/>
            </p:nvSpPr>
            <p:spPr bwMode="auto">
              <a:xfrm>
                <a:off x="3342" y="724"/>
                <a:ext cx="11" cy="25"/>
              </a:xfrm>
              <a:custGeom>
                <a:avLst/>
                <a:gdLst>
                  <a:gd name="T0" fmla="*/ 0 w 11"/>
                  <a:gd name="T1" fmla="*/ 25 h 25"/>
                  <a:gd name="T2" fmla="*/ 0 w 11"/>
                  <a:gd name="T3" fmla="*/ 16 h 25"/>
                  <a:gd name="T4" fmla="*/ 9 w 11"/>
                  <a:gd name="T5" fmla="*/ 6 h 25"/>
                  <a:gd name="T6" fmla="*/ 11 w 11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5">
                    <a:moveTo>
                      <a:pt x="0" y="25"/>
                    </a:moveTo>
                    <a:lnTo>
                      <a:pt x="0" y="16"/>
                    </a:lnTo>
                    <a:lnTo>
                      <a:pt x="9" y="6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4" name="Freeform 137"/>
              <p:cNvSpPr>
                <a:spLocks/>
              </p:cNvSpPr>
              <p:nvPr/>
            </p:nvSpPr>
            <p:spPr bwMode="auto">
              <a:xfrm>
                <a:off x="3519" y="746"/>
                <a:ext cx="20" cy="12"/>
              </a:xfrm>
              <a:custGeom>
                <a:avLst/>
                <a:gdLst>
                  <a:gd name="T0" fmla="*/ 8 w 20"/>
                  <a:gd name="T1" fmla="*/ 1 h 12"/>
                  <a:gd name="T2" fmla="*/ 0 w 20"/>
                  <a:gd name="T3" fmla="*/ 7 h 12"/>
                  <a:gd name="T4" fmla="*/ 0 w 20"/>
                  <a:gd name="T5" fmla="*/ 12 h 12"/>
                  <a:gd name="T6" fmla="*/ 10 w 20"/>
                  <a:gd name="T7" fmla="*/ 3 h 12"/>
                  <a:gd name="T8" fmla="*/ 20 w 2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8" y="1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10" y="3"/>
                    </a:lnTo>
                    <a:lnTo>
                      <a:pt x="2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5" name="Freeform 138"/>
              <p:cNvSpPr>
                <a:spLocks/>
              </p:cNvSpPr>
              <p:nvPr/>
            </p:nvSpPr>
            <p:spPr bwMode="auto">
              <a:xfrm>
                <a:off x="3611" y="757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7 w 9"/>
                  <a:gd name="T3" fmla="*/ 2 h 2"/>
                  <a:gd name="T4" fmla="*/ 7 w 9"/>
                  <a:gd name="T5" fmla="*/ 2 h 2"/>
                  <a:gd name="T6" fmla="*/ 9 w 9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7" y="2"/>
                    </a:lnTo>
                    <a:lnTo>
                      <a:pt x="9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6" name="Freeform 139"/>
              <p:cNvSpPr>
                <a:spLocks/>
              </p:cNvSpPr>
              <p:nvPr/>
            </p:nvSpPr>
            <p:spPr bwMode="auto">
              <a:xfrm>
                <a:off x="3597" y="737"/>
                <a:ext cx="32" cy="22"/>
              </a:xfrm>
              <a:custGeom>
                <a:avLst/>
                <a:gdLst>
                  <a:gd name="T0" fmla="*/ 23 w 32"/>
                  <a:gd name="T1" fmla="*/ 22 h 22"/>
                  <a:gd name="T2" fmla="*/ 27 w 32"/>
                  <a:gd name="T3" fmla="*/ 22 h 22"/>
                  <a:gd name="T4" fmla="*/ 32 w 32"/>
                  <a:gd name="T5" fmla="*/ 12 h 22"/>
                  <a:gd name="T6" fmla="*/ 31 w 32"/>
                  <a:gd name="T7" fmla="*/ 7 h 22"/>
                  <a:gd name="T8" fmla="*/ 17 w 32"/>
                  <a:gd name="T9" fmla="*/ 10 h 22"/>
                  <a:gd name="T10" fmla="*/ 16 w 32"/>
                  <a:gd name="T11" fmla="*/ 9 h 22"/>
                  <a:gd name="T12" fmla="*/ 3 w 32"/>
                  <a:gd name="T13" fmla="*/ 4 h 22"/>
                  <a:gd name="T14" fmla="*/ 0 w 32"/>
                  <a:gd name="T15" fmla="*/ 0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22">
                    <a:moveTo>
                      <a:pt x="23" y="22"/>
                    </a:moveTo>
                    <a:lnTo>
                      <a:pt x="27" y="22"/>
                    </a:lnTo>
                    <a:lnTo>
                      <a:pt x="32" y="12"/>
                    </a:lnTo>
                    <a:lnTo>
                      <a:pt x="31" y="7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7" name="Freeform 140"/>
              <p:cNvSpPr>
                <a:spLocks/>
              </p:cNvSpPr>
              <p:nvPr/>
            </p:nvSpPr>
            <p:spPr bwMode="auto">
              <a:xfrm>
                <a:off x="3275" y="724"/>
                <a:ext cx="38" cy="37"/>
              </a:xfrm>
              <a:custGeom>
                <a:avLst/>
                <a:gdLst>
                  <a:gd name="T0" fmla="*/ 0 w 38"/>
                  <a:gd name="T1" fmla="*/ 0 h 37"/>
                  <a:gd name="T2" fmla="*/ 0 w 38"/>
                  <a:gd name="T3" fmla="*/ 3 h 37"/>
                  <a:gd name="T4" fmla="*/ 8 w 38"/>
                  <a:gd name="T5" fmla="*/ 10 h 37"/>
                  <a:gd name="T6" fmla="*/ 10 w 38"/>
                  <a:gd name="T7" fmla="*/ 21 h 37"/>
                  <a:gd name="T8" fmla="*/ 14 w 38"/>
                  <a:gd name="T9" fmla="*/ 22 h 37"/>
                  <a:gd name="T10" fmla="*/ 16 w 38"/>
                  <a:gd name="T11" fmla="*/ 12 h 37"/>
                  <a:gd name="T12" fmla="*/ 23 w 38"/>
                  <a:gd name="T13" fmla="*/ 14 h 37"/>
                  <a:gd name="T14" fmla="*/ 23 w 38"/>
                  <a:gd name="T15" fmla="*/ 22 h 37"/>
                  <a:gd name="T16" fmla="*/ 38 w 38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37">
                    <a:moveTo>
                      <a:pt x="0" y="0"/>
                    </a:moveTo>
                    <a:lnTo>
                      <a:pt x="0" y="3"/>
                    </a:lnTo>
                    <a:lnTo>
                      <a:pt x="8" y="1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23" y="14"/>
                    </a:lnTo>
                    <a:lnTo>
                      <a:pt x="23" y="22"/>
                    </a:lnTo>
                    <a:lnTo>
                      <a:pt x="38" y="3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8" name="Freeform 141"/>
              <p:cNvSpPr>
                <a:spLocks/>
              </p:cNvSpPr>
              <p:nvPr/>
            </p:nvSpPr>
            <p:spPr bwMode="auto">
              <a:xfrm>
                <a:off x="3218" y="724"/>
                <a:ext cx="25" cy="41"/>
              </a:xfrm>
              <a:custGeom>
                <a:avLst/>
                <a:gdLst>
                  <a:gd name="T0" fmla="*/ 17 w 25"/>
                  <a:gd name="T1" fmla="*/ 0 h 41"/>
                  <a:gd name="T2" fmla="*/ 9 w 25"/>
                  <a:gd name="T3" fmla="*/ 6 h 41"/>
                  <a:gd name="T4" fmla="*/ 9 w 25"/>
                  <a:gd name="T5" fmla="*/ 18 h 41"/>
                  <a:gd name="T6" fmla="*/ 0 w 25"/>
                  <a:gd name="T7" fmla="*/ 27 h 41"/>
                  <a:gd name="T8" fmla="*/ 14 w 25"/>
                  <a:gd name="T9" fmla="*/ 41 h 41"/>
                  <a:gd name="T10" fmla="*/ 25 w 25"/>
                  <a:gd name="T11" fmla="*/ 17 h 41"/>
                  <a:gd name="T12" fmla="*/ 18 w 25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41">
                    <a:moveTo>
                      <a:pt x="17" y="0"/>
                    </a:moveTo>
                    <a:lnTo>
                      <a:pt x="9" y="6"/>
                    </a:lnTo>
                    <a:lnTo>
                      <a:pt x="9" y="18"/>
                    </a:lnTo>
                    <a:lnTo>
                      <a:pt x="0" y="27"/>
                    </a:lnTo>
                    <a:lnTo>
                      <a:pt x="14" y="41"/>
                    </a:lnTo>
                    <a:lnTo>
                      <a:pt x="25" y="17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69" name="Freeform 142"/>
              <p:cNvSpPr>
                <a:spLocks/>
              </p:cNvSpPr>
              <p:nvPr/>
            </p:nvSpPr>
            <p:spPr bwMode="auto">
              <a:xfrm>
                <a:off x="3251" y="747"/>
                <a:ext cx="19" cy="18"/>
              </a:xfrm>
              <a:custGeom>
                <a:avLst/>
                <a:gdLst>
                  <a:gd name="T0" fmla="*/ 19 w 19"/>
                  <a:gd name="T1" fmla="*/ 18 h 18"/>
                  <a:gd name="T2" fmla="*/ 19 w 19"/>
                  <a:gd name="T3" fmla="*/ 8 h 18"/>
                  <a:gd name="T4" fmla="*/ 3 w 19"/>
                  <a:gd name="T5" fmla="*/ 0 h 18"/>
                  <a:gd name="T6" fmla="*/ 0 w 19"/>
                  <a:gd name="T7" fmla="*/ 12 h 18"/>
                  <a:gd name="T8" fmla="*/ 19 w 19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lnTo>
                      <a:pt x="19" y="8"/>
                    </a:lnTo>
                    <a:lnTo>
                      <a:pt x="3" y="0"/>
                    </a:lnTo>
                    <a:lnTo>
                      <a:pt x="0" y="12"/>
                    </a:lnTo>
                    <a:lnTo>
                      <a:pt x="19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0" name="Freeform 143"/>
              <p:cNvSpPr>
                <a:spLocks/>
              </p:cNvSpPr>
              <p:nvPr/>
            </p:nvSpPr>
            <p:spPr bwMode="auto">
              <a:xfrm>
                <a:off x="3417" y="724"/>
                <a:ext cx="78" cy="43"/>
              </a:xfrm>
              <a:custGeom>
                <a:avLst/>
                <a:gdLst>
                  <a:gd name="T0" fmla="*/ 78 w 78"/>
                  <a:gd name="T1" fmla="*/ 37 h 43"/>
                  <a:gd name="T2" fmla="*/ 72 w 78"/>
                  <a:gd name="T3" fmla="*/ 38 h 43"/>
                  <a:gd name="T4" fmla="*/ 61 w 78"/>
                  <a:gd name="T5" fmla="*/ 43 h 43"/>
                  <a:gd name="T6" fmla="*/ 56 w 78"/>
                  <a:gd name="T7" fmla="*/ 35 h 43"/>
                  <a:gd name="T8" fmla="*/ 65 w 78"/>
                  <a:gd name="T9" fmla="*/ 29 h 43"/>
                  <a:gd name="T10" fmla="*/ 74 w 78"/>
                  <a:gd name="T11" fmla="*/ 25 h 43"/>
                  <a:gd name="T12" fmla="*/ 78 w 78"/>
                  <a:gd name="T13" fmla="*/ 17 h 43"/>
                  <a:gd name="T14" fmla="*/ 78 w 78"/>
                  <a:gd name="T15" fmla="*/ 10 h 43"/>
                  <a:gd name="T16" fmla="*/ 67 w 78"/>
                  <a:gd name="T17" fmla="*/ 23 h 43"/>
                  <a:gd name="T18" fmla="*/ 56 w 78"/>
                  <a:gd name="T19" fmla="*/ 23 h 43"/>
                  <a:gd name="T20" fmla="*/ 48 w 78"/>
                  <a:gd name="T21" fmla="*/ 34 h 43"/>
                  <a:gd name="T22" fmla="*/ 38 w 78"/>
                  <a:gd name="T23" fmla="*/ 26 h 43"/>
                  <a:gd name="T24" fmla="*/ 34 w 78"/>
                  <a:gd name="T25" fmla="*/ 20 h 43"/>
                  <a:gd name="T26" fmla="*/ 31 w 78"/>
                  <a:gd name="T27" fmla="*/ 26 h 43"/>
                  <a:gd name="T28" fmla="*/ 23 w 78"/>
                  <a:gd name="T29" fmla="*/ 23 h 43"/>
                  <a:gd name="T30" fmla="*/ 19 w 78"/>
                  <a:gd name="T31" fmla="*/ 12 h 43"/>
                  <a:gd name="T32" fmla="*/ 25 w 78"/>
                  <a:gd name="T33" fmla="*/ 5 h 43"/>
                  <a:gd name="T34" fmla="*/ 22 w 78"/>
                  <a:gd name="T35" fmla="*/ 3 h 43"/>
                  <a:gd name="T36" fmla="*/ 9 w 78"/>
                  <a:gd name="T37" fmla="*/ 8 h 43"/>
                  <a:gd name="T38" fmla="*/ 2 w 78"/>
                  <a:gd name="T39" fmla="*/ 3 h 43"/>
                  <a:gd name="T40" fmla="*/ 0 w 78"/>
                  <a:gd name="T41" fmla="*/ 0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8" h="43">
                    <a:moveTo>
                      <a:pt x="78" y="37"/>
                    </a:moveTo>
                    <a:lnTo>
                      <a:pt x="72" y="38"/>
                    </a:lnTo>
                    <a:lnTo>
                      <a:pt x="61" y="43"/>
                    </a:lnTo>
                    <a:lnTo>
                      <a:pt x="56" y="35"/>
                    </a:lnTo>
                    <a:lnTo>
                      <a:pt x="65" y="29"/>
                    </a:lnTo>
                    <a:lnTo>
                      <a:pt x="74" y="25"/>
                    </a:lnTo>
                    <a:lnTo>
                      <a:pt x="78" y="17"/>
                    </a:lnTo>
                    <a:lnTo>
                      <a:pt x="78" y="10"/>
                    </a:lnTo>
                    <a:lnTo>
                      <a:pt x="67" y="23"/>
                    </a:lnTo>
                    <a:lnTo>
                      <a:pt x="56" y="23"/>
                    </a:lnTo>
                    <a:lnTo>
                      <a:pt x="48" y="34"/>
                    </a:lnTo>
                    <a:lnTo>
                      <a:pt x="38" y="26"/>
                    </a:lnTo>
                    <a:lnTo>
                      <a:pt x="34" y="20"/>
                    </a:lnTo>
                    <a:lnTo>
                      <a:pt x="31" y="26"/>
                    </a:lnTo>
                    <a:lnTo>
                      <a:pt x="23" y="23"/>
                    </a:lnTo>
                    <a:lnTo>
                      <a:pt x="19" y="12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9" y="8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1" name="Freeform 144"/>
              <p:cNvSpPr>
                <a:spLocks/>
              </p:cNvSpPr>
              <p:nvPr/>
            </p:nvSpPr>
            <p:spPr bwMode="auto">
              <a:xfrm>
                <a:off x="3494" y="759"/>
                <a:ext cx="7" cy="11"/>
              </a:xfrm>
              <a:custGeom>
                <a:avLst/>
                <a:gdLst>
                  <a:gd name="T0" fmla="*/ 3 w 7"/>
                  <a:gd name="T1" fmla="*/ 11 h 11"/>
                  <a:gd name="T2" fmla="*/ 0 w 7"/>
                  <a:gd name="T3" fmla="*/ 6 h 11"/>
                  <a:gd name="T4" fmla="*/ 1 w 7"/>
                  <a:gd name="T5" fmla="*/ 4 h 11"/>
                  <a:gd name="T6" fmla="*/ 7 w 7"/>
                  <a:gd name="T7" fmla="*/ 0 h 11"/>
                  <a:gd name="T8" fmla="*/ 1 w 7"/>
                  <a:gd name="T9" fmla="*/ 2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3" y="11"/>
                    </a:moveTo>
                    <a:lnTo>
                      <a:pt x="0" y="6"/>
                    </a:lnTo>
                    <a:lnTo>
                      <a:pt x="1" y="4"/>
                    </a:lnTo>
                    <a:lnTo>
                      <a:pt x="7" y="0"/>
                    </a:lnTo>
                    <a:lnTo>
                      <a:pt x="1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2" name="Freeform 145"/>
              <p:cNvSpPr>
                <a:spLocks/>
              </p:cNvSpPr>
              <p:nvPr/>
            </p:nvSpPr>
            <p:spPr bwMode="auto">
              <a:xfrm>
                <a:off x="3367" y="724"/>
                <a:ext cx="11" cy="47"/>
              </a:xfrm>
              <a:custGeom>
                <a:avLst/>
                <a:gdLst>
                  <a:gd name="T0" fmla="*/ 5 w 11"/>
                  <a:gd name="T1" fmla="*/ 0 h 47"/>
                  <a:gd name="T2" fmla="*/ 11 w 11"/>
                  <a:gd name="T3" fmla="*/ 4 h 47"/>
                  <a:gd name="T4" fmla="*/ 5 w 11"/>
                  <a:gd name="T5" fmla="*/ 29 h 47"/>
                  <a:gd name="T6" fmla="*/ 9 w 11"/>
                  <a:gd name="T7" fmla="*/ 41 h 47"/>
                  <a:gd name="T8" fmla="*/ 0 w 11"/>
                  <a:gd name="T9" fmla="*/ 47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5" y="0"/>
                    </a:moveTo>
                    <a:lnTo>
                      <a:pt x="11" y="4"/>
                    </a:lnTo>
                    <a:lnTo>
                      <a:pt x="5" y="29"/>
                    </a:lnTo>
                    <a:lnTo>
                      <a:pt x="9" y="41"/>
                    </a:lnTo>
                    <a:lnTo>
                      <a:pt x="0" y="4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3" name="Freeform 146"/>
              <p:cNvSpPr>
                <a:spLocks/>
              </p:cNvSpPr>
              <p:nvPr/>
            </p:nvSpPr>
            <p:spPr bwMode="auto">
              <a:xfrm>
                <a:off x="3262" y="724"/>
                <a:ext cx="32" cy="50"/>
              </a:xfrm>
              <a:custGeom>
                <a:avLst/>
                <a:gdLst>
                  <a:gd name="T0" fmla="*/ 32 w 32"/>
                  <a:gd name="T1" fmla="*/ 50 h 50"/>
                  <a:gd name="T2" fmla="*/ 24 w 32"/>
                  <a:gd name="T3" fmla="*/ 50 h 50"/>
                  <a:gd name="T4" fmla="*/ 11 w 32"/>
                  <a:gd name="T5" fmla="*/ 17 h 50"/>
                  <a:gd name="T6" fmla="*/ 0 w 32"/>
                  <a:gd name="T7" fmla="*/ 9 h 50"/>
                  <a:gd name="T8" fmla="*/ 2 w 32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" h="50">
                    <a:moveTo>
                      <a:pt x="32" y="50"/>
                    </a:moveTo>
                    <a:lnTo>
                      <a:pt x="24" y="50"/>
                    </a:lnTo>
                    <a:lnTo>
                      <a:pt x="11" y="17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4" name="Freeform 147"/>
              <p:cNvSpPr>
                <a:spLocks/>
              </p:cNvSpPr>
              <p:nvPr/>
            </p:nvSpPr>
            <p:spPr bwMode="auto">
              <a:xfrm>
                <a:off x="3684" y="442"/>
                <a:ext cx="16" cy="23"/>
              </a:xfrm>
              <a:custGeom>
                <a:avLst/>
                <a:gdLst>
                  <a:gd name="T0" fmla="*/ 14 w 16"/>
                  <a:gd name="T1" fmla="*/ 23 h 23"/>
                  <a:gd name="T2" fmla="*/ 16 w 16"/>
                  <a:gd name="T3" fmla="*/ 4 h 23"/>
                  <a:gd name="T4" fmla="*/ 8 w 16"/>
                  <a:gd name="T5" fmla="*/ 0 h 23"/>
                  <a:gd name="T6" fmla="*/ 0 w 16"/>
                  <a:gd name="T7" fmla="*/ 16 h 23"/>
                  <a:gd name="T8" fmla="*/ 14 w 16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4" y="23"/>
                    </a:moveTo>
                    <a:lnTo>
                      <a:pt x="16" y="4"/>
                    </a:lnTo>
                    <a:lnTo>
                      <a:pt x="8" y="0"/>
                    </a:lnTo>
                    <a:lnTo>
                      <a:pt x="0" y="16"/>
                    </a:lnTo>
                    <a:lnTo>
                      <a:pt x="14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5" name="Freeform 148"/>
              <p:cNvSpPr>
                <a:spLocks/>
              </p:cNvSpPr>
              <p:nvPr/>
            </p:nvSpPr>
            <p:spPr bwMode="auto">
              <a:xfrm>
                <a:off x="3738" y="414"/>
                <a:ext cx="79" cy="65"/>
              </a:xfrm>
              <a:custGeom>
                <a:avLst/>
                <a:gdLst>
                  <a:gd name="T0" fmla="*/ 31 w 79"/>
                  <a:gd name="T1" fmla="*/ 65 h 65"/>
                  <a:gd name="T2" fmla="*/ 15 w 79"/>
                  <a:gd name="T3" fmla="*/ 51 h 65"/>
                  <a:gd name="T4" fmla="*/ 24 w 79"/>
                  <a:gd name="T5" fmla="*/ 43 h 65"/>
                  <a:gd name="T6" fmla="*/ 22 w 79"/>
                  <a:gd name="T7" fmla="*/ 40 h 65"/>
                  <a:gd name="T8" fmla="*/ 2 w 79"/>
                  <a:gd name="T9" fmla="*/ 47 h 65"/>
                  <a:gd name="T10" fmla="*/ 2 w 79"/>
                  <a:gd name="T11" fmla="*/ 45 h 65"/>
                  <a:gd name="T12" fmla="*/ 0 w 79"/>
                  <a:gd name="T13" fmla="*/ 27 h 65"/>
                  <a:gd name="T14" fmla="*/ 24 w 79"/>
                  <a:gd name="T15" fmla="*/ 22 h 65"/>
                  <a:gd name="T16" fmla="*/ 34 w 79"/>
                  <a:gd name="T17" fmla="*/ 27 h 65"/>
                  <a:gd name="T18" fmla="*/ 36 w 79"/>
                  <a:gd name="T19" fmla="*/ 21 h 65"/>
                  <a:gd name="T20" fmla="*/ 18 w 79"/>
                  <a:gd name="T21" fmla="*/ 8 h 65"/>
                  <a:gd name="T22" fmla="*/ 22 w 79"/>
                  <a:gd name="T23" fmla="*/ 2 h 65"/>
                  <a:gd name="T24" fmla="*/ 40 w 79"/>
                  <a:gd name="T25" fmla="*/ 0 h 65"/>
                  <a:gd name="T26" fmla="*/ 40 w 79"/>
                  <a:gd name="T27" fmla="*/ 0 h 65"/>
                  <a:gd name="T28" fmla="*/ 40 w 79"/>
                  <a:gd name="T29" fmla="*/ 13 h 65"/>
                  <a:gd name="T30" fmla="*/ 57 w 79"/>
                  <a:gd name="T31" fmla="*/ 9 h 65"/>
                  <a:gd name="T32" fmla="*/ 62 w 79"/>
                  <a:gd name="T33" fmla="*/ 13 h 65"/>
                  <a:gd name="T34" fmla="*/ 52 w 79"/>
                  <a:gd name="T35" fmla="*/ 25 h 65"/>
                  <a:gd name="T36" fmla="*/ 64 w 79"/>
                  <a:gd name="T37" fmla="*/ 38 h 65"/>
                  <a:gd name="T38" fmla="*/ 70 w 79"/>
                  <a:gd name="T39" fmla="*/ 32 h 65"/>
                  <a:gd name="T40" fmla="*/ 73 w 79"/>
                  <a:gd name="T41" fmla="*/ 25 h 65"/>
                  <a:gd name="T42" fmla="*/ 79 w 79"/>
                  <a:gd name="T43" fmla="*/ 23 h 65"/>
                  <a:gd name="T44" fmla="*/ 79 w 79"/>
                  <a:gd name="T45" fmla="*/ 36 h 65"/>
                  <a:gd name="T46" fmla="*/ 64 w 79"/>
                  <a:gd name="T47" fmla="*/ 51 h 65"/>
                  <a:gd name="T48" fmla="*/ 62 w 79"/>
                  <a:gd name="T49" fmla="*/ 51 h 65"/>
                  <a:gd name="T50" fmla="*/ 62 w 79"/>
                  <a:gd name="T51" fmla="*/ 51 h 65"/>
                  <a:gd name="T52" fmla="*/ 41 w 79"/>
                  <a:gd name="T53" fmla="*/ 49 h 65"/>
                  <a:gd name="T54" fmla="*/ 41 w 79"/>
                  <a:gd name="T55" fmla="*/ 55 h 65"/>
                  <a:gd name="T56" fmla="*/ 41 w 79"/>
                  <a:gd name="T57" fmla="*/ 57 h 65"/>
                  <a:gd name="T58" fmla="*/ 31 w 79"/>
                  <a:gd name="T59" fmla="*/ 65 h 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79" h="65">
                    <a:moveTo>
                      <a:pt x="31" y="65"/>
                    </a:moveTo>
                    <a:lnTo>
                      <a:pt x="15" y="51"/>
                    </a:lnTo>
                    <a:lnTo>
                      <a:pt x="24" y="43"/>
                    </a:lnTo>
                    <a:lnTo>
                      <a:pt x="22" y="40"/>
                    </a:lnTo>
                    <a:lnTo>
                      <a:pt x="2" y="47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24" y="22"/>
                    </a:lnTo>
                    <a:lnTo>
                      <a:pt x="34" y="27"/>
                    </a:lnTo>
                    <a:lnTo>
                      <a:pt x="36" y="21"/>
                    </a:lnTo>
                    <a:lnTo>
                      <a:pt x="18" y="8"/>
                    </a:lnTo>
                    <a:lnTo>
                      <a:pt x="22" y="2"/>
                    </a:lnTo>
                    <a:lnTo>
                      <a:pt x="40" y="0"/>
                    </a:lnTo>
                    <a:lnTo>
                      <a:pt x="40" y="13"/>
                    </a:lnTo>
                    <a:lnTo>
                      <a:pt x="57" y="9"/>
                    </a:lnTo>
                    <a:lnTo>
                      <a:pt x="62" y="13"/>
                    </a:lnTo>
                    <a:lnTo>
                      <a:pt x="52" y="25"/>
                    </a:lnTo>
                    <a:lnTo>
                      <a:pt x="64" y="38"/>
                    </a:lnTo>
                    <a:lnTo>
                      <a:pt x="70" y="32"/>
                    </a:lnTo>
                    <a:lnTo>
                      <a:pt x="73" y="25"/>
                    </a:lnTo>
                    <a:lnTo>
                      <a:pt x="79" y="23"/>
                    </a:lnTo>
                    <a:lnTo>
                      <a:pt x="79" y="36"/>
                    </a:lnTo>
                    <a:lnTo>
                      <a:pt x="64" y="51"/>
                    </a:lnTo>
                    <a:lnTo>
                      <a:pt x="62" y="51"/>
                    </a:lnTo>
                    <a:lnTo>
                      <a:pt x="41" y="49"/>
                    </a:lnTo>
                    <a:lnTo>
                      <a:pt x="41" y="55"/>
                    </a:lnTo>
                    <a:lnTo>
                      <a:pt x="41" y="57"/>
                    </a:lnTo>
                    <a:lnTo>
                      <a:pt x="31" y="6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6" name="Freeform 149"/>
              <p:cNvSpPr>
                <a:spLocks/>
              </p:cNvSpPr>
              <p:nvPr/>
            </p:nvSpPr>
            <p:spPr bwMode="auto">
              <a:xfrm>
                <a:off x="4039" y="441"/>
                <a:ext cx="9" cy="49"/>
              </a:xfrm>
              <a:custGeom>
                <a:avLst/>
                <a:gdLst>
                  <a:gd name="T0" fmla="*/ 6 w 9"/>
                  <a:gd name="T1" fmla="*/ 49 h 49"/>
                  <a:gd name="T2" fmla="*/ 1 w 9"/>
                  <a:gd name="T3" fmla="*/ 43 h 49"/>
                  <a:gd name="T4" fmla="*/ 0 w 9"/>
                  <a:gd name="T5" fmla="*/ 33 h 49"/>
                  <a:gd name="T6" fmla="*/ 4 w 9"/>
                  <a:gd name="T7" fmla="*/ 18 h 49"/>
                  <a:gd name="T8" fmla="*/ 9 w 9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49">
                    <a:moveTo>
                      <a:pt x="6" y="49"/>
                    </a:moveTo>
                    <a:lnTo>
                      <a:pt x="1" y="43"/>
                    </a:lnTo>
                    <a:lnTo>
                      <a:pt x="0" y="33"/>
                    </a:lnTo>
                    <a:lnTo>
                      <a:pt x="4" y="18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7" name="Freeform 150"/>
              <p:cNvSpPr>
                <a:spLocks/>
              </p:cNvSpPr>
              <p:nvPr/>
            </p:nvSpPr>
            <p:spPr bwMode="auto">
              <a:xfrm>
                <a:off x="4044" y="49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8" name="Freeform 151"/>
              <p:cNvSpPr>
                <a:spLocks/>
              </p:cNvSpPr>
              <p:nvPr/>
            </p:nvSpPr>
            <p:spPr bwMode="auto">
              <a:xfrm>
                <a:off x="3622" y="477"/>
                <a:ext cx="30" cy="30"/>
              </a:xfrm>
              <a:custGeom>
                <a:avLst/>
                <a:gdLst>
                  <a:gd name="T0" fmla="*/ 17 w 30"/>
                  <a:gd name="T1" fmla="*/ 30 h 30"/>
                  <a:gd name="T2" fmla="*/ 3 w 30"/>
                  <a:gd name="T3" fmla="*/ 22 h 30"/>
                  <a:gd name="T4" fmla="*/ 8 w 30"/>
                  <a:gd name="T5" fmla="*/ 15 h 30"/>
                  <a:gd name="T6" fmla="*/ 0 w 30"/>
                  <a:gd name="T7" fmla="*/ 9 h 30"/>
                  <a:gd name="T8" fmla="*/ 6 w 30"/>
                  <a:gd name="T9" fmla="*/ 1 h 30"/>
                  <a:gd name="T10" fmla="*/ 13 w 30"/>
                  <a:gd name="T11" fmla="*/ 0 h 30"/>
                  <a:gd name="T12" fmla="*/ 24 w 30"/>
                  <a:gd name="T13" fmla="*/ 5 h 30"/>
                  <a:gd name="T14" fmla="*/ 16 w 30"/>
                  <a:gd name="T15" fmla="*/ 10 h 30"/>
                  <a:gd name="T16" fmla="*/ 16 w 30"/>
                  <a:gd name="T17" fmla="*/ 15 h 30"/>
                  <a:gd name="T18" fmla="*/ 28 w 30"/>
                  <a:gd name="T19" fmla="*/ 13 h 30"/>
                  <a:gd name="T20" fmla="*/ 30 w 30"/>
                  <a:gd name="T21" fmla="*/ 19 h 30"/>
                  <a:gd name="T22" fmla="*/ 21 w 30"/>
                  <a:gd name="T23" fmla="*/ 23 h 30"/>
                  <a:gd name="T24" fmla="*/ 17 w 30"/>
                  <a:gd name="T25" fmla="*/ 3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30">
                    <a:moveTo>
                      <a:pt x="17" y="30"/>
                    </a:moveTo>
                    <a:lnTo>
                      <a:pt x="3" y="22"/>
                    </a:lnTo>
                    <a:lnTo>
                      <a:pt x="8" y="15"/>
                    </a:lnTo>
                    <a:lnTo>
                      <a:pt x="0" y="9"/>
                    </a:lnTo>
                    <a:lnTo>
                      <a:pt x="6" y="1"/>
                    </a:lnTo>
                    <a:lnTo>
                      <a:pt x="13" y="0"/>
                    </a:lnTo>
                    <a:lnTo>
                      <a:pt x="24" y="5"/>
                    </a:lnTo>
                    <a:lnTo>
                      <a:pt x="16" y="10"/>
                    </a:lnTo>
                    <a:lnTo>
                      <a:pt x="16" y="15"/>
                    </a:lnTo>
                    <a:lnTo>
                      <a:pt x="28" y="13"/>
                    </a:lnTo>
                    <a:lnTo>
                      <a:pt x="30" y="19"/>
                    </a:lnTo>
                    <a:lnTo>
                      <a:pt x="21" y="23"/>
                    </a:lnTo>
                    <a:lnTo>
                      <a:pt x="17" y="3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79" name="Freeform 152"/>
              <p:cNvSpPr>
                <a:spLocks/>
              </p:cNvSpPr>
              <p:nvPr/>
            </p:nvSpPr>
            <p:spPr bwMode="auto">
              <a:xfrm>
                <a:off x="4273" y="509"/>
                <a:ext cx="9" cy="9"/>
              </a:xfrm>
              <a:custGeom>
                <a:avLst/>
                <a:gdLst>
                  <a:gd name="T0" fmla="*/ 7 w 9"/>
                  <a:gd name="T1" fmla="*/ 9 h 9"/>
                  <a:gd name="T2" fmla="*/ 9 w 9"/>
                  <a:gd name="T3" fmla="*/ 8 h 9"/>
                  <a:gd name="T4" fmla="*/ 8 w 9"/>
                  <a:gd name="T5" fmla="*/ 5 h 9"/>
                  <a:gd name="T6" fmla="*/ 7 w 9"/>
                  <a:gd name="T7" fmla="*/ 5 h 9"/>
                  <a:gd name="T8" fmla="*/ 7 w 9"/>
                  <a:gd name="T9" fmla="*/ 5 h 9"/>
                  <a:gd name="T10" fmla="*/ 5 w 9"/>
                  <a:gd name="T11" fmla="*/ 5 h 9"/>
                  <a:gd name="T12" fmla="*/ 1 w 9"/>
                  <a:gd name="T13" fmla="*/ 0 h 9"/>
                  <a:gd name="T14" fmla="*/ 0 w 9"/>
                  <a:gd name="T15" fmla="*/ 2 h 9"/>
                  <a:gd name="T16" fmla="*/ 5 w 9"/>
                  <a:gd name="T17" fmla="*/ 8 h 9"/>
                  <a:gd name="T18" fmla="*/ 7 w 9"/>
                  <a:gd name="T19" fmla="*/ 9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7" y="9"/>
                    </a:moveTo>
                    <a:lnTo>
                      <a:pt x="9" y="8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5" y="5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5" y="8"/>
                    </a:lnTo>
                    <a:lnTo>
                      <a:pt x="7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0" name="Line 153"/>
              <p:cNvSpPr>
                <a:spLocks noChangeShapeType="1"/>
              </p:cNvSpPr>
              <p:nvPr/>
            </p:nvSpPr>
            <p:spPr bwMode="auto">
              <a:xfrm flipV="1">
                <a:off x="3917" y="518"/>
                <a:ext cx="3" cy="6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1" name="Freeform 154"/>
              <p:cNvSpPr>
                <a:spLocks/>
              </p:cNvSpPr>
              <p:nvPr/>
            </p:nvSpPr>
            <p:spPr bwMode="auto">
              <a:xfrm>
                <a:off x="3905" y="391"/>
                <a:ext cx="117" cy="134"/>
              </a:xfrm>
              <a:custGeom>
                <a:avLst/>
                <a:gdLst>
                  <a:gd name="T0" fmla="*/ 15 w 117"/>
                  <a:gd name="T1" fmla="*/ 127 h 134"/>
                  <a:gd name="T2" fmla="*/ 16 w 117"/>
                  <a:gd name="T3" fmla="*/ 125 h 134"/>
                  <a:gd name="T4" fmla="*/ 5 w 117"/>
                  <a:gd name="T5" fmla="*/ 121 h 134"/>
                  <a:gd name="T6" fmla="*/ 8 w 117"/>
                  <a:gd name="T7" fmla="*/ 108 h 134"/>
                  <a:gd name="T8" fmla="*/ 25 w 117"/>
                  <a:gd name="T9" fmla="*/ 109 h 134"/>
                  <a:gd name="T10" fmla="*/ 28 w 117"/>
                  <a:gd name="T11" fmla="*/ 103 h 134"/>
                  <a:gd name="T12" fmla="*/ 21 w 117"/>
                  <a:gd name="T13" fmla="*/ 100 h 134"/>
                  <a:gd name="T14" fmla="*/ 20 w 117"/>
                  <a:gd name="T15" fmla="*/ 87 h 134"/>
                  <a:gd name="T16" fmla="*/ 35 w 117"/>
                  <a:gd name="T17" fmla="*/ 87 h 134"/>
                  <a:gd name="T18" fmla="*/ 55 w 117"/>
                  <a:gd name="T19" fmla="*/ 87 h 134"/>
                  <a:gd name="T20" fmla="*/ 45 w 117"/>
                  <a:gd name="T21" fmla="*/ 82 h 134"/>
                  <a:gd name="T22" fmla="*/ 34 w 117"/>
                  <a:gd name="T23" fmla="*/ 78 h 134"/>
                  <a:gd name="T24" fmla="*/ 33 w 117"/>
                  <a:gd name="T25" fmla="*/ 71 h 134"/>
                  <a:gd name="T26" fmla="*/ 25 w 117"/>
                  <a:gd name="T27" fmla="*/ 58 h 134"/>
                  <a:gd name="T28" fmla="*/ 13 w 117"/>
                  <a:gd name="T29" fmla="*/ 68 h 134"/>
                  <a:gd name="T30" fmla="*/ 1 w 117"/>
                  <a:gd name="T31" fmla="*/ 59 h 134"/>
                  <a:gd name="T32" fmla="*/ 0 w 117"/>
                  <a:gd name="T33" fmla="*/ 49 h 134"/>
                  <a:gd name="T34" fmla="*/ 16 w 117"/>
                  <a:gd name="T35" fmla="*/ 54 h 134"/>
                  <a:gd name="T36" fmla="*/ 12 w 117"/>
                  <a:gd name="T37" fmla="*/ 44 h 134"/>
                  <a:gd name="T38" fmla="*/ 4 w 117"/>
                  <a:gd name="T39" fmla="*/ 38 h 134"/>
                  <a:gd name="T40" fmla="*/ 5 w 117"/>
                  <a:gd name="T41" fmla="*/ 31 h 134"/>
                  <a:gd name="T42" fmla="*/ 25 w 117"/>
                  <a:gd name="T43" fmla="*/ 33 h 134"/>
                  <a:gd name="T44" fmla="*/ 34 w 117"/>
                  <a:gd name="T45" fmla="*/ 49 h 134"/>
                  <a:gd name="T46" fmla="*/ 35 w 117"/>
                  <a:gd name="T47" fmla="*/ 29 h 134"/>
                  <a:gd name="T48" fmla="*/ 26 w 117"/>
                  <a:gd name="T49" fmla="*/ 21 h 134"/>
                  <a:gd name="T50" fmla="*/ 26 w 117"/>
                  <a:gd name="T51" fmla="*/ 10 h 134"/>
                  <a:gd name="T52" fmla="*/ 30 w 117"/>
                  <a:gd name="T53" fmla="*/ 7 h 134"/>
                  <a:gd name="T54" fmla="*/ 33 w 117"/>
                  <a:gd name="T55" fmla="*/ 2 h 134"/>
                  <a:gd name="T56" fmla="*/ 34 w 117"/>
                  <a:gd name="T57" fmla="*/ 2 h 134"/>
                  <a:gd name="T58" fmla="*/ 45 w 117"/>
                  <a:gd name="T59" fmla="*/ 4 h 134"/>
                  <a:gd name="T60" fmla="*/ 42 w 117"/>
                  <a:gd name="T61" fmla="*/ 17 h 134"/>
                  <a:gd name="T62" fmla="*/ 50 w 117"/>
                  <a:gd name="T63" fmla="*/ 14 h 134"/>
                  <a:gd name="T64" fmla="*/ 52 w 117"/>
                  <a:gd name="T65" fmla="*/ 17 h 134"/>
                  <a:gd name="T66" fmla="*/ 55 w 117"/>
                  <a:gd name="T67" fmla="*/ 20 h 134"/>
                  <a:gd name="T68" fmla="*/ 67 w 117"/>
                  <a:gd name="T69" fmla="*/ 7 h 134"/>
                  <a:gd name="T70" fmla="*/ 72 w 117"/>
                  <a:gd name="T71" fmla="*/ 12 h 134"/>
                  <a:gd name="T72" fmla="*/ 80 w 117"/>
                  <a:gd name="T73" fmla="*/ 2 h 134"/>
                  <a:gd name="T74" fmla="*/ 80 w 117"/>
                  <a:gd name="T75" fmla="*/ 0 h 134"/>
                  <a:gd name="T76" fmla="*/ 89 w 117"/>
                  <a:gd name="T77" fmla="*/ 4 h 134"/>
                  <a:gd name="T78" fmla="*/ 89 w 117"/>
                  <a:gd name="T79" fmla="*/ 6 h 134"/>
                  <a:gd name="T80" fmla="*/ 89 w 117"/>
                  <a:gd name="T81" fmla="*/ 6 h 134"/>
                  <a:gd name="T82" fmla="*/ 85 w 117"/>
                  <a:gd name="T83" fmla="*/ 15 h 134"/>
                  <a:gd name="T84" fmla="*/ 87 w 117"/>
                  <a:gd name="T85" fmla="*/ 31 h 134"/>
                  <a:gd name="T86" fmla="*/ 96 w 117"/>
                  <a:gd name="T87" fmla="*/ 21 h 134"/>
                  <a:gd name="T88" fmla="*/ 113 w 117"/>
                  <a:gd name="T89" fmla="*/ 21 h 134"/>
                  <a:gd name="T90" fmla="*/ 117 w 117"/>
                  <a:gd name="T91" fmla="*/ 34 h 134"/>
                  <a:gd name="T92" fmla="*/ 110 w 117"/>
                  <a:gd name="T93" fmla="*/ 50 h 134"/>
                  <a:gd name="T94" fmla="*/ 115 w 117"/>
                  <a:gd name="T95" fmla="*/ 53 h 134"/>
                  <a:gd name="T96" fmla="*/ 111 w 117"/>
                  <a:gd name="T97" fmla="*/ 66 h 134"/>
                  <a:gd name="T98" fmla="*/ 100 w 117"/>
                  <a:gd name="T99" fmla="*/ 68 h 134"/>
                  <a:gd name="T100" fmla="*/ 105 w 117"/>
                  <a:gd name="T101" fmla="*/ 74 h 134"/>
                  <a:gd name="T102" fmla="*/ 88 w 117"/>
                  <a:gd name="T103" fmla="*/ 80 h 134"/>
                  <a:gd name="T104" fmla="*/ 79 w 117"/>
                  <a:gd name="T105" fmla="*/ 76 h 134"/>
                  <a:gd name="T106" fmla="*/ 67 w 117"/>
                  <a:gd name="T107" fmla="*/ 83 h 134"/>
                  <a:gd name="T108" fmla="*/ 66 w 117"/>
                  <a:gd name="T109" fmla="*/ 89 h 134"/>
                  <a:gd name="T110" fmla="*/ 64 w 117"/>
                  <a:gd name="T111" fmla="*/ 96 h 134"/>
                  <a:gd name="T112" fmla="*/ 76 w 117"/>
                  <a:gd name="T113" fmla="*/ 91 h 134"/>
                  <a:gd name="T114" fmla="*/ 92 w 117"/>
                  <a:gd name="T115" fmla="*/ 92 h 134"/>
                  <a:gd name="T116" fmla="*/ 94 w 117"/>
                  <a:gd name="T117" fmla="*/ 96 h 134"/>
                  <a:gd name="T118" fmla="*/ 85 w 117"/>
                  <a:gd name="T119" fmla="*/ 108 h 134"/>
                  <a:gd name="T120" fmla="*/ 79 w 117"/>
                  <a:gd name="T121" fmla="*/ 118 h 134"/>
                  <a:gd name="T122" fmla="*/ 68 w 117"/>
                  <a:gd name="T123" fmla="*/ 127 h 134"/>
                  <a:gd name="T124" fmla="*/ 59 w 117"/>
                  <a:gd name="T125" fmla="*/ 134 h 1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7" h="134">
                    <a:moveTo>
                      <a:pt x="15" y="127"/>
                    </a:moveTo>
                    <a:lnTo>
                      <a:pt x="16" y="125"/>
                    </a:lnTo>
                    <a:lnTo>
                      <a:pt x="5" y="121"/>
                    </a:lnTo>
                    <a:lnTo>
                      <a:pt x="8" y="108"/>
                    </a:lnTo>
                    <a:lnTo>
                      <a:pt x="25" y="109"/>
                    </a:lnTo>
                    <a:lnTo>
                      <a:pt x="28" y="103"/>
                    </a:lnTo>
                    <a:lnTo>
                      <a:pt x="21" y="100"/>
                    </a:lnTo>
                    <a:lnTo>
                      <a:pt x="20" y="87"/>
                    </a:lnTo>
                    <a:lnTo>
                      <a:pt x="35" y="87"/>
                    </a:lnTo>
                    <a:lnTo>
                      <a:pt x="55" y="87"/>
                    </a:lnTo>
                    <a:lnTo>
                      <a:pt x="45" y="82"/>
                    </a:lnTo>
                    <a:lnTo>
                      <a:pt x="34" y="78"/>
                    </a:lnTo>
                    <a:lnTo>
                      <a:pt x="33" y="71"/>
                    </a:lnTo>
                    <a:lnTo>
                      <a:pt x="25" y="58"/>
                    </a:lnTo>
                    <a:lnTo>
                      <a:pt x="13" y="68"/>
                    </a:lnTo>
                    <a:lnTo>
                      <a:pt x="1" y="59"/>
                    </a:lnTo>
                    <a:lnTo>
                      <a:pt x="0" y="49"/>
                    </a:lnTo>
                    <a:lnTo>
                      <a:pt x="16" y="54"/>
                    </a:lnTo>
                    <a:lnTo>
                      <a:pt x="12" y="44"/>
                    </a:lnTo>
                    <a:lnTo>
                      <a:pt x="4" y="38"/>
                    </a:lnTo>
                    <a:lnTo>
                      <a:pt x="5" y="31"/>
                    </a:lnTo>
                    <a:lnTo>
                      <a:pt x="25" y="33"/>
                    </a:lnTo>
                    <a:lnTo>
                      <a:pt x="34" y="49"/>
                    </a:lnTo>
                    <a:lnTo>
                      <a:pt x="35" y="29"/>
                    </a:lnTo>
                    <a:lnTo>
                      <a:pt x="26" y="21"/>
                    </a:lnTo>
                    <a:lnTo>
                      <a:pt x="26" y="10"/>
                    </a:lnTo>
                    <a:lnTo>
                      <a:pt x="30" y="7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45" y="4"/>
                    </a:lnTo>
                    <a:lnTo>
                      <a:pt x="42" y="17"/>
                    </a:lnTo>
                    <a:lnTo>
                      <a:pt x="50" y="14"/>
                    </a:lnTo>
                    <a:lnTo>
                      <a:pt x="52" y="17"/>
                    </a:lnTo>
                    <a:lnTo>
                      <a:pt x="55" y="20"/>
                    </a:lnTo>
                    <a:lnTo>
                      <a:pt x="67" y="7"/>
                    </a:lnTo>
                    <a:lnTo>
                      <a:pt x="72" y="12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89" y="4"/>
                    </a:lnTo>
                    <a:lnTo>
                      <a:pt x="89" y="6"/>
                    </a:lnTo>
                    <a:lnTo>
                      <a:pt x="85" y="15"/>
                    </a:lnTo>
                    <a:lnTo>
                      <a:pt x="87" y="31"/>
                    </a:lnTo>
                    <a:lnTo>
                      <a:pt x="96" y="21"/>
                    </a:lnTo>
                    <a:lnTo>
                      <a:pt x="113" y="21"/>
                    </a:lnTo>
                    <a:lnTo>
                      <a:pt x="117" y="34"/>
                    </a:lnTo>
                    <a:lnTo>
                      <a:pt x="110" y="50"/>
                    </a:lnTo>
                    <a:lnTo>
                      <a:pt x="115" y="53"/>
                    </a:lnTo>
                    <a:lnTo>
                      <a:pt x="111" y="66"/>
                    </a:lnTo>
                    <a:lnTo>
                      <a:pt x="100" y="68"/>
                    </a:lnTo>
                    <a:lnTo>
                      <a:pt x="105" y="74"/>
                    </a:lnTo>
                    <a:lnTo>
                      <a:pt x="88" y="80"/>
                    </a:lnTo>
                    <a:lnTo>
                      <a:pt x="79" y="76"/>
                    </a:lnTo>
                    <a:lnTo>
                      <a:pt x="67" y="83"/>
                    </a:lnTo>
                    <a:lnTo>
                      <a:pt x="66" y="89"/>
                    </a:lnTo>
                    <a:lnTo>
                      <a:pt x="64" y="96"/>
                    </a:lnTo>
                    <a:lnTo>
                      <a:pt x="76" y="91"/>
                    </a:lnTo>
                    <a:lnTo>
                      <a:pt x="92" y="92"/>
                    </a:lnTo>
                    <a:lnTo>
                      <a:pt x="94" y="96"/>
                    </a:lnTo>
                    <a:lnTo>
                      <a:pt x="85" y="108"/>
                    </a:lnTo>
                    <a:lnTo>
                      <a:pt x="79" y="118"/>
                    </a:lnTo>
                    <a:lnTo>
                      <a:pt x="68" y="127"/>
                    </a:lnTo>
                    <a:lnTo>
                      <a:pt x="59" y="13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2" name="Freeform 155"/>
              <p:cNvSpPr>
                <a:spLocks/>
              </p:cNvSpPr>
              <p:nvPr/>
            </p:nvSpPr>
            <p:spPr bwMode="auto">
              <a:xfrm>
                <a:off x="3963" y="525"/>
                <a:ext cx="4" cy="0"/>
              </a:xfrm>
              <a:custGeom>
                <a:avLst/>
                <a:gdLst>
                  <a:gd name="T0" fmla="*/ 1 w 4"/>
                  <a:gd name="T1" fmla="*/ 0 w 4"/>
                  <a:gd name="T2" fmla="*/ 4 w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3" name="Freeform 156"/>
              <p:cNvSpPr>
                <a:spLocks/>
              </p:cNvSpPr>
              <p:nvPr/>
            </p:nvSpPr>
            <p:spPr bwMode="auto">
              <a:xfrm>
                <a:off x="4037" y="491"/>
                <a:ext cx="11" cy="44"/>
              </a:xfrm>
              <a:custGeom>
                <a:avLst/>
                <a:gdLst>
                  <a:gd name="T0" fmla="*/ 11 w 11"/>
                  <a:gd name="T1" fmla="*/ 44 h 44"/>
                  <a:gd name="T2" fmla="*/ 0 w 11"/>
                  <a:gd name="T3" fmla="*/ 40 h 44"/>
                  <a:gd name="T4" fmla="*/ 0 w 11"/>
                  <a:gd name="T5" fmla="*/ 27 h 44"/>
                  <a:gd name="T6" fmla="*/ 2 w 11"/>
                  <a:gd name="T7" fmla="*/ 17 h 44"/>
                  <a:gd name="T8" fmla="*/ 0 w 11"/>
                  <a:gd name="T9" fmla="*/ 4 h 44"/>
                  <a:gd name="T10" fmla="*/ 0 w 11"/>
                  <a:gd name="T11" fmla="*/ 3 h 44"/>
                  <a:gd name="T12" fmla="*/ 7 w 11"/>
                  <a:gd name="T13" fmla="*/ 0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0" y="40"/>
                    </a:lnTo>
                    <a:lnTo>
                      <a:pt x="0" y="27"/>
                    </a:lnTo>
                    <a:lnTo>
                      <a:pt x="2" y="17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4" name="Freeform 157"/>
              <p:cNvSpPr>
                <a:spLocks/>
              </p:cNvSpPr>
              <p:nvPr/>
            </p:nvSpPr>
            <p:spPr bwMode="auto">
              <a:xfrm>
                <a:off x="3916" y="524"/>
                <a:ext cx="17" cy="13"/>
              </a:xfrm>
              <a:custGeom>
                <a:avLst/>
                <a:gdLst>
                  <a:gd name="T0" fmla="*/ 17 w 17"/>
                  <a:gd name="T1" fmla="*/ 13 h 13"/>
                  <a:gd name="T2" fmla="*/ 15 w 17"/>
                  <a:gd name="T3" fmla="*/ 10 h 13"/>
                  <a:gd name="T4" fmla="*/ 0 w 17"/>
                  <a:gd name="T5" fmla="*/ 4 h 13"/>
                  <a:gd name="T6" fmla="*/ 1 w 17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3">
                    <a:moveTo>
                      <a:pt x="17" y="13"/>
                    </a:moveTo>
                    <a:lnTo>
                      <a:pt x="15" y="10"/>
                    </a:ln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5" name="Line 158"/>
              <p:cNvSpPr>
                <a:spLocks noChangeShapeType="1"/>
              </p:cNvSpPr>
              <p:nvPr/>
            </p:nvSpPr>
            <p:spPr bwMode="auto">
              <a:xfrm flipV="1">
                <a:off x="3849" y="538"/>
                <a:ext cx="1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6" name="Line 159"/>
              <p:cNvSpPr>
                <a:spLocks noChangeShapeType="1"/>
              </p:cNvSpPr>
              <p:nvPr/>
            </p:nvSpPr>
            <p:spPr bwMode="auto">
              <a:xfrm>
                <a:off x="3917" y="535"/>
                <a:ext cx="13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7" name="Freeform 160"/>
              <p:cNvSpPr>
                <a:spLocks/>
              </p:cNvSpPr>
              <p:nvPr/>
            </p:nvSpPr>
            <p:spPr bwMode="auto">
              <a:xfrm>
                <a:off x="3930" y="53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8" name="Freeform 161"/>
              <p:cNvSpPr>
                <a:spLocks/>
              </p:cNvSpPr>
              <p:nvPr/>
            </p:nvSpPr>
            <p:spPr bwMode="auto">
              <a:xfrm>
                <a:off x="4048" y="535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0 h 8"/>
                  <a:gd name="T4" fmla="*/ 0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89" name="Freeform 162"/>
              <p:cNvSpPr>
                <a:spLocks/>
              </p:cNvSpPr>
              <p:nvPr/>
            </p:nvSpPr>
            <p:spPr bwMode="auto">
              <a:xfrm>
                <a:off x="4048" y="543"/>
                <a:ext cx="0" cy="6"/>
              </a:xfrm>
              <a:custGeom>
                <a:avLst/>
                <a:gdLst>
                  <a:gd name="T0" fmla="*/ 6 h 6"/>
                  <a:gd name="T1" fmla="*/ 2 h 6"/>
                  <a:gd name="T2" fmla="*/ 0 h 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0" name="Freeform 163"/>
              <p:cNvSpPr>
                <a:spLocks/>
              </p:cNvSpPr>
              <p:nvPr/>
            </p:nvSpPr>
            <p:spPr bwMode="auto">
              <a:xfrm>
                <a:off x="3850" y="533"/>
                <a:ext cx="29" cy="19"/>
              </a:xfrm>
              <a:custGeom>
                <a:avLst/>
                <a:gdLst>
                  <a:gd name="T0" fmla="*/ 0 w 29"/>
                  <a:gd name="T1" fmla="*/ 5 h 19"/>
                  <a:gd name="T2" fmla="*/ 15 w 29"/>
                  <a:gd name="T3" fmla="*/ 0 h 19"/>
                  <a:gd name="T4" fmla="*/ 28 w 29"/>
                  <a:gd name="T5" fmla="*/ 1 h 19"/>
                  <a:gd name="T6" fmla="*/ 29 w 29"/>
                  <a:gd name="T7" fmla="*/ 18 h 19"/>
                  <a:gd name="T8" fmla="*/ 29 w 29"/>
                  <a:gd name="T9" fmla="*/ 19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5"/>
                    </a:moveTo>
                    <a:lnTo>
                      <a:pt x="15" y="0"/>
                    </a:lnTo>
                    <a:lnTo>
                      <a:pt x="28" y="1"/>
                    </a:lnTo>
                    <a:lnTo>
                      <a:pt x="29" y="18"/>
                    </a:lnTo>
                    <a:lnTo>
                      <a:pt x="29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1" name="Freeform 164"/>
              <p:cNvSpPr>
                <a:spLocks/>
              </p:cNvSpPr>
              <p:nvPr/>
            </p:nvSpPr>
            <p:spPr bwMode="auto">
              <a:xfrm>
                <a:off x="3967" y="487"/>
                <a:ext cx="53" cy="69"/>
              </a:xfrm>
              <a:custGeom>
                <a:avLst/>
                <a:gdLst>
                  <a:gd name="T0" fmla="*/ 0 w 53"/>
                  <a:gd name="T1" fmla="*/ 38 h 69"/>
                  <a:gd name="T2" fmla="*/ 6 w 53"/>
                  <a:gd name="T3" fmla="*/ 38 h 69"/>
                  <a:gd name="T4" fmla="*/ 27 w 53"/>
                  <a:gd name="T5" fmla="*/ 25 h 69"/>
                  <a:gd name="T6" fmla="*/ 39 w 53"/>
                  <a:gd name="T7" fmla="*/ 12 h 69"/>
                  <a:gd name="T8" fmla="*/ 47 w 53"/>
                  <a:gd name="T9" fmla="*/ 0 h 69"/>
                  <a:gd name="T10" fmla="*/ 48 w 53"/>
                  <a:gd name="T11" fmla="*/ 3 h 69"/>
                  <a:gd name="T12" fmla="*/ 53 w 53"/>
                  <a:gd name="T13" fmla="*/ 16 h 69"/>
                  <a:gd name="T14" fmla="*/ 48 w 53"/>
                  <a:gd name="T15" fmla="*/ 34 h 69"/>
                  <a:gd name="T16" fmla="*/ 36 w 53"/>
                  <a:gd name="T17" fmla="*/ 50 h 69"/>
                  <a:gd name="T18" fmla="*/ 27 w 53"/>
                  <a:gd name="T19" fmla="*/ 62 h 69"/>
                  <a:gd name="T20" fmla="*/ 23 w 53"/>
                  <a:gd name="T21" fmla="*/ 69 h 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3" h="69">
                    <a:moveTo>
                      <a:pt x="0" y="38"/>
                    </a:moveTo>
                    <a:lnTo>
                      <a:pt x="6" y="38"/>
                    </a:lnTo>
                    <a:lnTo>
                      <a:pt x="27" y="25"/>
                    </a:lnTo>
                    <a:lnTo>
                      <a:pt x="39" y="12"/>
                    </a:lnTo>
                    <a:lnTo>
                      <a:pt x="47" y="0"/>
                    </a:lnTo>
                    <a:lnTo>
                      <a:pt x="48" y="3"/>
                    </a:lnTo>
                    <a:lnTo>
                      <a:pt x="53" y="16"/>
                    </a:lnTo>
                    <a:lnTo>
                      <a:pt x="48" y="34"/>
                    </a:lnTo>
                    <a:lnTo>
                      <a:pt x="36" y="50"/>
                    </a:lnTo>
                    <a:lnTo>
                      <a:pt x="27" y="62"/>
                    </a:lnTo>
                    <a:lnTo>
                      <a:pt x="23" y="6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2" name="Freeform 165"/>
              <p:cNvSpPr>
                <a:spLocks/>
              </p:cNvSpPr>
              <p:nvPr/>
            </p:nvSpPr>
            <p:spPr bwMode="auto">
              <a:xfrm>
                <a:off x="3997" y="549"/>
                <a:ext cx="13" cy="7"/>
              </a:xfrm>
              <a:custGeom>
                <a:avLst/>
                <a:gdLst>
                  <a:gd name="T0" fmla="*/ 0 w 13"/>
                  <a:gd name="T1" fmla="*/ 7 h 7"/>
                  <a:gd name="T2" fmla="*/ 2 w 13"/>
                  <a:gd name="T3" fmla="*/ 3 h 7"/>
                  <a:gd name="T4" fmla="*/ 13 w 1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7">
                    <a:moveTo>
                      <a:pt x="0" y="7"/>
                    </a:moveTo>
                    <a:lnTo>
                      <a:pt x="2" y="3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3" name="Freeform 166"/>
              <p:cNvSpPr>
                <a:spLocks/>
              </p:cNvSpPr>
              <p:nvPr/>
            </p:nvSpPr>
            <p:spPr bwMode="auto">
              <a:xfrm>
                <a:off x="4019" y="538"/>
                <a:ext cx="17" cy="18"/>
              </a:xfrm>
              <a:custGeom>
                <a:avLst/>
                <a:gdLst>
                  <a:gd name="T0" fmla="*/ 0 w 17"/>
                  <a:gd name="T1" fmla="*/ 14 h 18"/>
                  <a:gd name="T2" fmla="*/ 7 w 17"/>
                  <a:gd name="T3" fmla="*/ 3 h 18"/>
                  <a:gd name="T4" fmla="*/ 17 w 17"/>
                  <a:gd name="T5" fmla="*/ 0 h 18"/>
                  <a:gd name="T6" fmla="*/ 8 w 17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0" y="14"/>
                    </a:moveTo>
                    <a:lnTo>
                      <a:pt x="7" y="3"/>
                    </a:lnTo>
                    <a:lnTo>
                      <a:pt x="17" y="0"/>
                    </a:lnTo>
                    <a:lnTo>
                      <a:pt x="8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4" name="Freeform 167"/>
              <p:cNvSpPr>
                <a:spLocks/>
              </p:cNvSpPr>
              <p:nvPr/>
            </p:nvSpPr>
            <p:spPr bwMode="auto">
              <a:xfrm>
                <a:off x="4007" y="549"/>
                <a:ext cx="8" cy="13"/>
              </a:xfrm>
              <a:custGeom>
                <a:avLst/>
                <a:gdLst>
                  <a:gd name="T0" fmla="*/ 3 w 8"/>
                  <a:gd name="T1" fmla="*/ 0 h 13"/>
                  <a:gd name="T2" fmla="*/ 5 w 8"/>
                  <a:gd name="T3" fmla="*/ 0 h 13"/>
                  <a:gd name="T4" fmla="*/ 8 w 8"/>
                  <a:gd name="T5" fmla="*/ 0 h 13"/>
                  <a:gd name="T6" fmla="*/ 5 w 8"/>
                  <a:gd name="T7" fmla="*/ 3 h 13"/>
                  <a:gd name="T8" fmla="*/ 0 w 8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3" y="0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5" name="Freeform 168"/>
              <p:cNvSpPr>
                <a:spLocks/>
              </p:cNvSpPr>
              <p:nvPr/>
            </p:nvSpPr>
            <p:spPr bwMode="auto">
              <a:xfrm>
                <a:off x="4007" y="562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6" name="Freeform 169"/>
              <p:cNvSpPr>
                <a:spLocks/>
              </p:cNvSpPr>
              <p:nvPr/>
            </p:nvSpPr>
            <p:spPr bwMode="auto">
              <a:xfrm>
                <a:off x="4007" y="552"/>
                <a:ext cx="12" cy="12"/>
              </a:xfrm>
              <a:custGeom>
                <a:avLst/>
                <a:gdLst>
                  <a:gd name="T0" fmla="*/ 0 w 12"/>
                  <a:gd name="T1" fmla="*/ 10 h 12"/>
                  <a:gd name="T2" fmla="*/ 4 w 12"/>
                  <a:gd name="T3" fmla="*/ 12 h 12"/>
                  <a:gd name="T4" fmla="*/ 11 w 12"/>
                  <a:gd name="T5" fmla="*/ 3 h 12"/>
                  <a:gd name="T6" fmla="*/ 12 w 1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4" y="12"/>
                    </a:lnTo>
                    <a:lnTo>
                      <a:pt x="11" y="3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7" name="Freeform 170"/>
              <p:cNvSpPr>
                <a:spLocks/>
              </p:cNvSpPr>
              <p:nvPr/>
            </p:nvSpPr>
            <p:spPr bwMode="auto">
              <a:xfrm>
                <a:off x="3989" y="556"/>
                <a:ext cx="8" cy="11"/>
              </a:xfrm>
              <a:custGeom>
                <a:avLst/>
                <a:gdLst>
                  <a:gd name="T0" fmla="*/ 1 w 8"/>
                  <a:gd name="T1" fmla="*/ 0 h 11"/>
                  <a:gd name="T2" fmla="*/ 0 w 8"/>
                  <a:gd name="T3" fmla="*/ 4 h 11"/>
                  <a:gd name="T4" fmla="*/ 4 w 8"/>
                  <a:gd name="T5" fmla="*/ 11 h 11"/>
                  <a:gd name="T6" fmla="*/ 8 w 8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1" y="0"/>
                    </a:moveTo>
                    <a:lnTo>
                      <a:pt x="0" y="4"/>
                    </a:lnTo>
                    <a:lnTo>
                      <a:pt x="4" y="11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8" name="Freeform 171"/>
              <p:cNvSpPr>
                <a:spLocks/>
              </p:cNvSpPr>
              <p:nvPr/>
            </p:nvSpPr>
            <p:spPr bwMode="auto">
              <a:xfrm>
                <a:off x="3906" y="535"/>
                <a:ext cx="16" cy="41"/>
              </a:xfrm>
              <a:custGeom>
                <a:avLst/>
                <a:gdLst>
                  <a:gd name="T0" fmla="*/ 0 w 16"/>
                  <a:gd name="T1" fmla="*/ 41 h 41"/>
                  <a:gd name="T2" fmla="*/ 8 w 16"/>
                  <a:gd name="T3" fmla="*/ 41 h 41"/>
                  <a:gd name="T4" fmla="*/ 16 w 16"/>
                  <a:gd name="T5" fmla="*/ 34 h 41"/>
                  <a:gd name="T6" fmla="*/ 3 w 16"/>
                  <a:gd name="T7" fmla="*/ 20 h 41"/>
                  <a:gd name="T8" fmla="*/ 7 w 16"/>
                  <a:gd name="T9" fmla="*/ 14 h 41"/>
                  <a:gd name="T10" fmla="*/ 2 w 16"/>
                  <a:gd name="T11" fmla="*/ 14 h 41"/>
                  <a:gd name="T12" fmla="*/ 8 w 16"/>
                  <a:gd name="T13" fmla="*/ 0 h 41"/>
                  <a:gd name="T14" fmla="*/ 11 w 16"/>
                  <a:gd name="T15" fmla="*/ 0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41">
                    <a:moveTo>
                      <a:pt x="0" y="41"/>
                    </a:moveTo>
                    <a:lnTo>
                      <a:pt x="8" y="41"/>
                    </a:lnTo>
                    <a:lnTo>
                      <a:pt x="16" y="34"/>
                    </a:lnTo>
                    <a:lnTo>
                      <a:pt x="3" y="20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499" name="Freeform 172"/>
              <p:cNvSpPr>
                <a:spLocks/>
              </p:cNvSpPr>
              <p:nvPr/>
            </p:nvSpPr>
            <p:spPr bwMode="auto">
              <a:xfrm>
                <a:off x="4031" y="545"/>
                <a:ext cx="17" cy="41"/>
              </a:xfrm>
              <a:custGeom>
                <a:avLst/>
                <a:gdLst>
                  <a:gd name="T0" fmla="*/ 1 w 17"/>
                  <a:gd name="T1" fmla="*/ 41 h 41"/>
                  <a:gd name="T2" fmla="*/ 0 w 17"/>
                  <a:gd name="T3" fmla="*/ 26 h 41"/>
                  <a:gd name="T4" fmla="*/ 4 w 17"/>
                  <a:gd name="T5" fmla="*/ 18 h 41"/>
                  <a:gd name="T6" fmla="*/ 5 w 17"/>
                  <a:gd name="T7" fmla="*/ 6 h 41"/>
                  <a:gd name="T8" fmla="*/ 9 w 17"/>
                  <a:gd name="T9" fmla="*/ 0 h 41"/>
                  <a:gd name="T10" fmla="*/ 17 w 17"/>
                  <a:gd name="T11" fmla="*/ 7 h 41"/>
                  <a:gd name="T12" fmla="*/ 17 w 17"/>
                  <a:gd name="T13" fmla="*/ 4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1">
                    <a:moveTo>
                      <a:pt x="1" y="41"/>
                    </a:moveTo>
                    <a:lnTo>
                      <a:pt x="0" y="26"/>
                    </a:lnTo>
                    <a:lnTo>
                      <a:pt x="4" y="18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17" y="7"/>
                    </a:lnTo>
                    <a:lnTo>
                      <a:pt x="17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0" name="Freeform 173"/>
              <p:cNvSpPr>
                <a:spLocks/>
              </p:cNvSpPr>
              <p:nvPr/>
            </p:nvSpPr>
            <p:spPr bwMode="auto">
              <a:xfrm>
                <a:off x="3573" y="529"/>
                <a:ext cx="26" cy="57"/>
              </a:xfrm>
              <a:custGeom>
                <a:avLst/>
                <a:gdLst>
                  <a:gd name="T0" fmla="*/ 0 w 26"/>
                  <a:gd name="T1" fmla="*/ 13 h 57"/>
                  <a:gd name="T2" fmla="*/ 5 w 26"/>
                  <a:gd name="T3" fmla="*/ 14 h 57"/>
                  <a:gd name="T4" fmla="*/ 9 w 26"/>
                  <a:gd name="T5" fmla="*/ 0 h 57"/>
                  <a:gd name="T6" fmla="*/ 26 w 26"/>
                  <a:gd name="T7" fmla="*/ 16 h 57"/>
                  <a:gd name="T8" fmla="*/ 17 w 26"/>
                  <a:gd name="T9" fmla="*/ 22 h 57"/>
                  <a:gd name="T10" fmla="*/ 0 w 26"/>
                  <a:gd name="T11" fmla="*/ 5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57">
                    <a:moveTo>
                      <a:pt x="0" y="13"/>
                    </a:moveTo>
                    <a:lnTo>
                      <a:pt x="5" y="14"/>
                    </a:lnTo>
                    <a:lnTo>
                      <a:pt x="9" y="0"/>
                    </a:lnTo>
                    <a:lnTo>
                      <a:pt x="26" y="16"/>
                    </a:lnTo>
                    <a:lnTo>
                      <a:pt x="17" y="22"/>
                    </a:lnTo>
                    <a:lnTo>
                      <a:pt x="0" y="5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1" name="Freeform 174"/>
              <p:cNvSpPr>
                <a:spLocks/>
              </p:cNvSpPr>
              <p:nvPr/>
            </p:nvSpPr>
            <p:spPr bwMode="auto">
              <a:xfrm>
                <a:off x="3889" y="576"/>
                <a:ext cx="17" cy="17"/>
              </a:xfrm>
              <a:custGeom>
                <a:avLst/>
                <a:gdLst>
                  <a:gd name="T0" fmla="*/ 0 w 17"/>
                  <a:gd name="T1" fmla="*/ 17 h 17"/>
                  <a:gd name="T2" fmla="*/ 7 w 17"/>
                  <a:gd name="T3" fmla="*/ 16 h 17"/>
                  <a:gd name="T4" fmla="*/ 11 w 17"/>
                  <a:gd name="T5" fmla="*/ 0 h 17"/>
                  <a:gd name="T6" fmla="*/ 17 w 17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17"/>
                    </a:moveTo>
                    <a:lnTo>
                      <a:pt x="7" y="16"/>
                    </a:ln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2" name="Freeform 175"/>
              <p:cNvSpPr>
                <a:spLocks/>
              </p:cNvSpPr>
              <p:nvPr/>
            </p:nvSpPr>
            <p:spPr bwMode="auto">
              <a:xfrm>
                <a:off x="3744" y="597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3" name="Freeform 176"/>
              <p:cNvSpPr>
                <a:spLocks/>
              </p:cNvSpPr>
              <p:nvPr/>
            </p:nvSpPr>
            <p:spPr bwMode="auto">
              <a:xfrm>
                <a:off x="3744" y="590"/>
                <a:ext cx="16" cy="11"/>
              </a:xfrm>
              <a:custGeom>
                <a:avLst/>
                <a:gdLst>
                  <a:gd name="T0" fmla="*/ 0 w 16"/>
                  <a:gd name="T1" fmla="*/ 7 h 11"/>
                  <a:gd name="T2" fmla="*/ 16 w 16"/>
                  <a:gd name="T3" fmla="*/ 0 h 11"/>
                  <a:gd name="T4" fmla="*/ 16 w 16"/>
                  <a:gd name="T5" fmla="*/ 8 h 11"/>
                  <a:gd name="T6" fmla="*/ 5 w 16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1">
                    <a:moveTo>
                      <a:pt x="0" y="7"/>
                    </a:moveTo>
                    <a:lnTo>
                      <a:pt x="16" y="0"/>
                    </a:lnTo>
                    <a:lnTo>
                      <a:pt x="16" y="8"/>
                    </a:lnTo>
                    <a:lnTo>
                      <a:pt x="5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4" name="Freeform 177"/>
              <p:cNvSpPr>
                <a:spLocks/>
              </p:cNvSpPr>
              <p:nvPr/>
            </p:nvSpPr>
            <p:spPr bwMode="auto">
              <a:xfrm>
                <a:off x="4032" y="586"/>
                <a:ext cx="1" cy="20"/>
              </a:xfrm>
              <a:custGeom>
                <a:avLst/>
                <a:gdLst>
                  <a:gd name="T0" fmla="*/ 1 w 1"/>
                  <a:gd name="T1" fmla="*/ 20 h 20"/>
                  <a:gd name="T2" fmla="*/ 0 w 1"/>
                  <a:gd name="T3" fmla="*/ 16 h 20"/>
                  <a:gd name="T4" fmla="*/ 0 w 1"/>
                  <a:gd name="T5" fmla="*/ 4 h 20"/>
                  <a:gd name="T6" fmla="*/ 0 w 1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0" y="16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5" name="Freeform 178"/>
              <p:cNvSpPr>
                <a:spLocks/>
              </p:cNvSpPr>
              <p:nvPr/>
            </p:nvSpPr>
            <p:spPr bwMode="auto">
              <a:xfrm>
                <a:off x="3749" y="601"/>
                <a:ext cx="13" cy="8"/>
              </a:xfrm>
              <a:custGeom>
                <a:avLst/>
                <a:gdLst>
                  <a:gd name="T0" fmla="*/ 0 w 13"/>
                  <a:gd name="T1" fmla="*/ 0 h 8"/>
                  <a:gd name="T2" fmla="*/ 0 w 13"/>
                  <a:gd name="T3" fmla="*/ 1 h 8"/>
                  <a:gd name="T4" fmla="*/ 2 w 13"/>
                  <a:gd name="T5" fmla="*/ 5 h 8"/>
                  <a:gd name="T6" fmla="*/ 11 w 13"/>
                  <a:gd name="T7" fmla="*/ 2 h 8"/>
                  <a:gd name="T8" fmla="*/ 12 w 13"/>
                  <a:gd name="T9" fmla="*/ 2 h 8"/>
                  <a:gd name="T10" fmla="*/ 13 w 13"/>
                  <a:gd name="T11" fmla="*/ 4 h 8"/>
                  <a:gd name="T12" fmla="*/ 13 w 1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0" y="0"/>
                    </a:moveTo>
                    <a:lnTo>
                      <a:pt x="0" y="1"/>
                    </a:lnTo>
                    <a:lnTo>
                      <a:pt x="2" y="5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4"/>
                    </a:lnTo>
                    <a:lnTo>
                      <a:pt x="13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6" name="Freeform 179"/>
              <p:cNvSpPr>
                <a:spLocks/>
              </p:cNvSpPr>
              <p:nvPr/>
            </p:nvSpPr>
            <p:spPr bwMode="auto">
              <a:xfrm>
                <a:off x="3613" y="550"/>
                <a:ext cx="43" cy="60"/>
              </a:xfrm>
              <a:custGeom>
                <a:avLst/>
                <a:gdLst>
                  <a:gd name="T0" fmla="*/ 19 w 43"/>
                  <a:gd name="T1" fmla="*/ 60 h 60"/>
                  <a:gd name="T2" fmla="*/ 12 w 43"/>
                  <a:gd name="T3" fmla="*/ 57 h 60"/>
                  <a:gd name="T4" fmla="*/ 8 w 43"/>
                  <a:gd name="T5" fmla="*/ 48 h 60"/>
                  <a:gd name="T6" fmla="*/ 1 w 43"/>
                  <a:gd name="T7" fmla="*/ 34 h 60"/>
                  <a:gd name="T8" fmla="*/ 5 w 43"/>
                  <a:gd name="T9" fmla="*/ 26 h 60"/>
                  <a:gd name="T10" fmla="*/ 1 w 43"/>
                  <a:gd name="T11" fmla="*/ 21 h 60"/>
                  <a:gd name="T12" fmla="*/ 0 w 43"/>
                  <a:gd name="T13" fmla="*/ 13 h 60"/>
                  <a:gd name="T14" fmla="*/ 1 w 43"/>
                  <a:gd name="T15" fmla="*/ 4 h 60"/>
                  <a:gd name="T16" fmla="*/ 15 w 43"/>
                  <a:gd name="T17" fmla="*/ 0 h 60"/>
                  <a:gd name="T18" fmla="*/ 19 w 43"/>
                  <a:gd name="T19" fmla="*/ 8 h 60"/>
                  <a:gd name="T20" fmla="*/ 36 w 43"/>
                  <a:gd name="T21" fmla="*/ 13 h 60"/>
                  <a:gd name="T22" fmla="*/ 41 w 43"/>
                  <a:gd name="T23" fmla="*/ 23 h 60"/>
                  <a:gd name="T24" fmla="*/ 43 w 43"/>
                  <a:gd name="T25" fmla="*/ 29 h 60"/>
                  <a:gd name="T26" fmla="*/ 36 w 43"/>
                  <a:gd name="T27" fmla="*/ 55 h 60"/>
                  <a:gd name="T28" fmla="*/ 26 w 43"/>
                  <a:gd name="T29" fmla="*/ 59 h 60"/>
                  <a:gd name="T30" fmla="*/ 24 w 43"/>
                  <a:gd name="T31" fmla="*/ 60 h 60"/>
                  <a:gd name="T32" fmla="*/ 19 w 43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3" h="60">
                    <a:moveTo>
                      <a:pt x="19" y="60"/>
                    </a:moveTo>
                    <a:lnTo>
                      <a:pt x="12" y="57"/>
                    </a:lnTo>
                    <a:lnTo>
                      <a:pt x="8" y="48"/>
                    </a:lnTo>
                    <a:lnTo>
                      <a:pt x="1" y="34"/>
                    </a:lnTo>
                    <a:lnTo>
                      <a:pt x="5" y="26"/>
                    </a:lnTo>
                    <a:lnTo>
                      <a:pt x="1" y="21"/>
                    </a:lnTo>
                    <a:lnTo>
                      <a:pt x="0" y="13"/>
                    </a:lnTo>
                    <a:lnTo>
                      <a:pt x="1" y="4"/>
                    </a:lnTo>
                    <a:lnTo>
                      <a:pt x="15" y="0"/>
                    </a:lnTo>
                    <a:lnTo>
                      <a:pt x="19" y="8"/>
                    </a:lnTo>
                    <a:lnTo>
                      <a:pt x="36" y="13"/>
                    </a:lnTo>
                    <a:lnTo>
                      <a:pt x="41" y="23"/>
                    </a:lnTo>
                    <a:lnTo>
                      <a:pt x="43" y="29"/>
                    </a:lnTo>
                    <a:lnTo>
                      <a:pt x="36" y="55"/>
                    </a:lnTo>
                    <a:lnTo>
                      <a:pt x="26" y="59"/>
                    </a:lnTo>
                    <a:lnTo>
                      <a:pt x="24" y="60"/>
                    </a:lnTo>
                    <a:lnTo>
                      <a:pt x="19" y="6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7" name="Freeform 180"/>
              <p:cNvSpPr>
                <a:spLocks/>
              </p:cNvSpPr>
              <p:nvPr/>
            </p:nvSpPr>
            <p:spPr bwMode="auto">
              <a:xfrm>
                <a:off x="3663" y="469"/>
                <a:ext cx="139" cy="149"/>
              </a:xfrm>
              <a:custGeom>
                <a:avLst/>
                <a:gdLst>
                  <a:gd name="T0" fmla="*/ 21 w 139"/>
                  <a:gd name="T1" fmla="*/ 145 h 149"/>
                  <a:gd name="T2" fmla="*/ 8 w 139"/>
                  <a:gd name="T3" fmla="*/ 136 h 149"/>
                  <a:gd name="T4" fmla="*/ 1 w 139"/>
                  <a:gd name="T5" fmla="*/ 124 h 149"/>
                  <a:gd name="T6" fmla="*/ 9 w 139"/>
                  <a:gd name="T7" fmla="*/ 100 h 149"/>
                  <a:gd name="T8" fmla="*/ 23 w 139"/>
                  <a:gd name="T9" fmla="*/ 93 h 149"/>
                  <a:gd name="T10" fmla="*/ 42 w 139"/>
                  <a:gd name="T11" fmla="*/ 107 h 149"/>
                  <a:gd name="T12" fmla="*/ 43 w 139"/>
                  <a:gd name="T13" fmla="*/ 95 h 149"/>
                  <a:gd name="T14" fmla="*/ 37 w 139"/>
                  <a:gd name="T15" fmla="*/ 83 h 149"/>
                  <a:gd name="T16" fmla="*/ 23 w 139"/>
                  <a:gd name="T17" fmla="*/ 72 h 149"/>
                  <a:gd name="T18" fmla="*/ 4 w 139"/>
                  <a:gd name="T19" fmla="*/ 69 h 149"/>
                  <a:gd name="T20" fmla="*/ 0 w 139"/>
                  <a:gd name="T21" fmla="*/ 49 h 149"/>
                  <a:gd name="T22" fmla="*/ 16 w 139"/>
                  <a:gd name="T23" fmla="*/ 51 h 149"/>
                  <a:gd name="T24" fmla="*/ 33 w 139"/>
                  <a:gd name="T25" fmla="*/ 62 h 149"/>
                  <a:gd name="T26" fmla="*/ 33 w 139"/>
                  <a:gd name="T27" fmla="*/ 62 h 149"/>
                  <a:gd name="T28" fmla="*/ 26 w 139"/>
                  <a:gd name="T29" fmla="*/ 47 h 149"/>
                  <a:gd name="T30" fmla="*/ 35 w 139"/>
                  <a:gd name="T31" fmla="*/ 40 h 149"/>
                  <a:gd name="T32" fmla="*/ 23 w 139"/>
                  <a:gd name="T33" fmla="*/ 31 h 149"/>
                  <a:gd name="T34" fmla="*/ 25 w 139"/>
                  <a:gd name="T35" fmla="*/ 10 h 149"/>
                  <a:gd name="T36" fmla="*/ 22 w 139"/>
                  <a:gd name="T37" fmla="*/ 0 h 149"/>
                  <a:gd name="T38" fmla="*/ 30 w 139"/>
                  <a:gd name="T39" fmla="*/ 5 h 149"/>
                  <a:gd name="T40" fmla="*/ 30 w 139"/>
                  <a:gd name="T41" fmla="*/ 8 h 149"/>
                  <a:gd name="T42" fmla="*/ 41 w 139"/>
                  <a:gd name="T43" fmla="*/ 17 h 149"/>
                  <a:gd name="T44" fmla="*/ 54 w 139"/>
                  <a:gd name="T45" fmla="*/ 22 h 149"/>
                  <a:gd name="T46" fmla="*/ 60 w 139"/>
                  <a:gd name="T47" fmla="*/ 14 h 149"/>
                  <a:gd name="T48" fmla="*/ 63 w 139"/>
                  <a:gd name="T49" fmla="*/ 35 h 149"/>
                  <a:gd name="T50" fmla="*/ 73 w 139"/>
                  <a:gd name="T51" fmla="*/ 22 h 149"/>
                  <a:gd name="T52" fmla="*/ 85 w 139"/>
                  <a:gd name="T53" fmla="*/ 48 h 149"/>
                  <a:gd name="T54" fmla="*/ 95 w 139"/>
                  <a:gd name="T55" fmla="*/ 34 h 149"/>
                  <a:gd name="T56" fmla="*/ 88 w 139"/>
                  <a:gd name="T57" fmla="*/ 10 h 149"/>
                  <a:gd name="T58" fmla="*/ 92 w 139"/>
                  <a:gd name="T59" fmla="*/ 4 h 149"/>
                  <a:gd name="T60" fmla="*/ 102 w 139"/>
                  <a:gd name="T61" fmla="*/ 14 h 149"/>
                  <a:gd name="T62" fmla="*/ 102 w 139"/>
                  <a:gd name="T63" fmla="*/ 28 h 149"/>
                  <a:gd name="T64" fmla="*/ 111 w 139"/>
                  <a:gd name="T65" fmla="*/ 18 h 149"/>
                  <a:gd name="T66" fmla="*/ 119 w 139"/>
                  <a:gd name="T67" fmla="*/ 17 h 149"/>
                  <a:gd name="T68" fmla="*/ 127 w 139"/>
                  <a:gd name="T69" fmla="*/ 22 h 149"/>
                  <a:gd name="T70" fmla="*/ 137 w 139"/>
                  <a:gd name="T71" fmla="*/ 17 h 149"/>
                  <a:gd name="T72" fmla="*/ 132 w 139"/>
                  <a:gd name="T73" fmla="*/ 35 h 149"/>
                  <a:gd name="T74" fmla="*/ 119 w 139"/>
                  <a:gd name="T75" fmla="*/ 48 h 149"/>
                  <a:gd name="T76" fmla="*/ 126 w 139"/>
                  <a:gd name="T77" fmla="*/ 55 h 149"/>
                  <a:gd name="T78" fmla="*/ 119 w 139"/>
                  <a:gd name="T79" fmla="*/ 68 h 149"/>
                  <a:gd name="T80" fmla="*/ 102 w 139"/>
                  <a:gd name="T81" fmla="*/ 95 h 149"/>
                  <a:gd name="T82" fmla="*/ 88 w 139"/>
                  <a:gd name="T83" fmla="*/ 119 h 1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" h="149">
                    <a:moveTo>
                      <a:pt x="21" y="149"/>
                    </a:moveTo>
                    <a:lnTo>
                      <a:pt x="21" y="145"/>
                    </a:lnTo>
                    <a:lnTo>
                      <a:pt x="16" y="138"/>
                    </a:lnTo>
                    <a:lnTo>
                      <a:pt x="8" y="136"/>
                    </a:lnTo>
                    <a:lnTo>
                      <a:pt x="1" y="134"/>
                    </a:lnTo>
                    <a:lnTo>
                      <a:pt x="1" y="124"/>
                    </a:lnTo>
                    <a:lnTo>
                      <a:pt x="5" y="115"/>
                    </a:lnTo>
                    <a:lnTo>
                      <a:pt x="9" y="100"/>
                    </a:lnTo>
                    <a:lnTo>
                      <a:pt x="12" y="90"/>
                    </a:lnTo>
                    <a:lnTo>
                      <a:pt x="23" y="93"/>
                    </a:lnTo>
                    <a:lnTo>
                      <a:pt x="34" y="100"/>
                    </a:lnTo>
                    <a:lnTo>
                      <a:pt x="42" y="107"/>
                    </a:lnTo>
                    <a:lnTo>
                      <a:pt x="47" y="102"/>
                    </a:lnTo>
                    <a:lnTo>
                      <a:pt x="43" y="95"/>
                    </a:lnTo>
                    <a:lnTo>
                      <a:pt x="39" y="89"/>
                    </a:lnTo>
                    <a:lnTo>
                      <a:pt x="37" y="83"/>
                    </a:lnTo>
                    <a:lnTo>
                      <a:pt x="27" y="76"/>
                    </a:lnTo>
                    <a:lnTo>
                      <a:pt x="23" y="72"/>
                    </a:lnTo>
                    <a:lnTo>
                      <a:pt x="13" y="72"/>
                    </a:lnTo>
                    <a:lnTo>
                      <a:pt x="4" y="69"/>
                    </a:lnTo>
                    <a:lnTo>
                      <a:pt x="1" y="56"/>
                    </a:lnTo>
                    <a:lnTo>
                      <a:pt x="0" y="49"/>
                    </a:lnTo>
                    <a:lnTo>
                      <a:pt x="8" y="43"/>
                    </a:lnTo>
                    <a:lnTo>
                      <a:pt x="16" y="51"/>
                    </a:lnTo>
                    <a:lnTo>
                      <a:pt x="22" y="56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4" y="53"/>
                    </a:lnTo>
                    <a:lnTo>
                      <a:pt x="26" y="47"/>
                    </a:lnTo>
                    <a:lnTo>
                      <a:pt x="25" y="40"/>
                    </a:lnTo>
                    <a:lnTo>
                      <a:pt x="35" y="40"/>
                    </a:lnTo>
                    <a:lnTo>
                      <a:pt x="37" y="36"/>
                    </a:lnTo>
                    <a:lnTo>
                      <a:pt x="23" y="31"/>
                    </a:lnTo>
                    <a:lnTo>
                      <a:pt x="22" y="15"/>
                    </a:lnTo>
                    <a:lnTo>
                      <a:pt x="25" y="10"/>
                    </a:lnTo>
                    <a:lnTo>
                      <a:pt x="21" y="4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8" y="8"/>
                    </a:lnTo>
                    <a:lnTo>
                      <a:pt x="41" y="17"/>
                    </a:lnTo>
                    <a:lnTo>
                      <a:pt x="46" y="25"/>
                    </a:lnTo>
                    <a:lnTo>
                      <a:pt x="54" y="22"/>
                    </a:lnTo>
                    <a:lnTo>
                      <a:pt x="56" y="9"/>
                    </a:lnTo>
                    <a:lnTo>
                      <a:pt x="60" y="14"/>
                    </a:lnTo>
                    <a:lnTo>
                      <a:pt x="56" y="32"/>
                    </a:lnTo>
                    <a:lnTo>
                      <a:pt x="63" y="35"/>
                    </a:lnTo>
                    <a:lnTo>
                      <a:pt x="65" y="19"/>
                    </a:lnTo>
                    <a:lnTo>
                      <a:pt x="73" y="22"/>
                    </a:lnTo>
                    <a:lnTo>
                      <a:pt x="81" y="35"/>
                    </a:lnTo>
                    <a:lnTo>
                      <a:pt x="85" y="48"/>
                    </a:lnTo>
                    <a:lnTo>
                      <a:pt x="92" y="43"/>
                    </a:lnTo>
                    <a:lnTo>
                      <a:pt x="95" y="34"/>
                    </a:lnTo>
                    <a:lnTo>
                      <a:pt x="92" y="25"/>
                    </a:lnTo>
                    <a:lnTo>
                      <a:pt x="88" y="10"/>
                    </a:lnTo>
                    <a:lnTo>
                      <a:pt x="85" y="2"/>
                    </a:lnTo>
                    <a:lnTo>
                      <a:pt x="92" y="4"/>
                    </a:lnTo>
                    <a:lnTo>
                      <a:pt x="99" y="10"/>
                    </a:lnTo>
                    <a:lnTo>
                      <a:pt x="102" y="14"/>
                    </a:lnTo>
                    <a:lnTo>
                      <a:pt x="105" y="18"/>
                    </a:lnTo>
                    <a:lnTo>
                      <a:pt x="102" y="28"/>
                    </a:lnTo>
                    <a:lnTo>
                      <a:pt x="106" y="28"/>
                    </a:lnTo>
                    <a:lnTo>
                      <a:pt x="111" y="18"/>
                    </a:lnTo>
                    <a:lnTo>
                      <a:pt x="118" y="14"/>
                    </a:lnTo>
                    <a:lnTo>
                      <a:pt x="119" y="17"/>
                    </a:lnTo>
                    <a:lnTo>
                      <a:pt x="123" y="22"/>
                    </a:lnTo>
                    <a:lnTo>
                      <a:pt x="127" y="22"/>
                    </a:lnTo>
                    <a:lnTo>
                      <a:pt x="132" y="14"/>
                    </a:lnTo>
                    <a:lnTo>
                      <a:pt x="137" y="17"/>
                    </a:lnTo>
                    <a:lnTo>
                      <a:pt x="139" y="23"/>
                    </a:lnTo>
                    <a:lnTo>
                      <a:pt x="132" y="35"/>
                    </a:lnTo>
                    <a:lnTo>
                      <a:pt x="131" y="43"/>
                    </a:lnTo>
                    <a:lnTo>
                      <a:pt x="119" y="48"/>
                    </a:lnTo>
                    <a:lnTo>
                      <a:pt x="122" y="56"/>
                    </a:lnTo>
                    <a:lnTo>
                      <a:pt x="126" y="55"/>
                    </a:lnTo>
                    <a:lnTo>
                      <a:pt x="122" y="64"/>
                    </a:lnTo>
                    <a:lnTo>
                      <a:pt x="119" y="68"/>
                    </a:lnTo>
                    <a:lnTo>
                      <a:pt x="109" y="78"/>
                    </a:lnTo>
                    <a:lnTo>
                      <a:pt x="102" y="95"/>
                    </a:lnTo>
                    <a:lnTo>
                      <a:pt x="97" y="106"/>
                    </a:lnTo>
                    <a:lnTo>
                      <a:pt x="88" y="119"/>
                    </a:lnTo>
                    <a:lnTo>
                      <a:pt x="81" y="12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8" name="Freeform 181"/>
              <p:cNvSpPr>
                <a:spLocks/>
              </p:cNvSpPr>
              <p:nvPr/>
            </p:nvSpPr>
            <p:spPr bwMode="auto">
              <a:xfrm>
                <a:off x="3683" y="618"/>
                <a:ext cx="2" cy="4"/>
              </a:xfrm>
              <a:custGeom>
                <a:avLst/>
                <a:gdLst>
                  <a:gd name="T0" fmla="*/ 0 w 2"/>
                  <a:gd name="T1" fmla="*/ 3 h 4"/>
                  <a:gd name="T2" fmla="*/ 2 w 2"/>
                  <a:gd name="T3" fmla="*/ 4 h 4"/>
                  <a:gd name="T4" fmla="*/ 1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lnTo>
                      <a:pt x="2" y="4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09" name="Freeform 182"/>
              <p:cNvSpPr>
                <a:spLocks/>
              </p:cNvSpPr>
              <p:nvPr/>
            </p:nvSpPr>
            <p:spPr bwMode="auto">
              <a:xfrm>
                <a:off x="4026" y="556"/>
                <a:ext cx="11" cy="68"/>
              </a:xfrm>
              <a:custGeom>
                <a:avLst/>
                <a:gdLst>
                  <a:gd name="T0" fmla="*/ 1 w 11"/>
                  <a:gd name="T1" fmla="*/ 0 h 68"/>
                  <a:gd name="T2" fmla="*/ 0 w 11"/>
                  <a:gd name="T3" fmla="*/ 24 h 68"/>
                  <a:gd name="T4" fmla="*/ 0 w 11"/>
                  <a:gd name="T5" fmla="*/ 41 h 68"/>
                  <a:gd name="T6" fmla="*/ 2 w 11"/>
                  <a:gd name="T7" fmla="*/ 51 h 68"/>
                  <a:gd name="T8" fmla="*/ 5 w 11"/>
                  <a:gd name="T9" fmla="*/ 67 h 68"/>
                  <a:gd name="T10" fmla="*/ 11 w 11"/>
                  <a:gd name="T11" fmla="*/ 68 h 68"/>
                  <a:gd name="T12" fmla="*/ 11 w 11"/>
                  <a:gd name="T13" fmla="*/ 67 h 68"/>
                  <a:gd name="T14" fmla="*/ 9 w 11"/>
                  <a:gd name="T15" fmla="*/ 58 h 68"/>
                  <a:gd name="T16" fmla="*/ 7 w 11"/>
                  <a:gd name="T17" fmla="*/ 5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68">
                    <a:moveTo>
                      <a:pt x="1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2" y="51"/>
                    </a:lnTo>
                    <a:lnTo>
                      <a:pt x="5" y="67"/>
                    </a:lnTo>
                    <a:lnTo>
                      <a:pt x="11" y="68"/>
                    </a:lnTo>
                    <a:lnTo>
                      <a:pt x="11" y="67"/>
                    </a:lnTo>
                    <a:lnTo>
                      <a:pt x="9" y="58"/>
                    </a:lnTo>
                    <a:lnTo>
                      <a:pt x="7" y="5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0" name="Freeform 183"/>
              <p:cNvSpPr>
                <a:spLocks/>
              </p:cNvSpPr>
              <p:nvPr/>
            </p:nvSpPr>
            <p:spPr bwMode="auto">
              <a:xfrm>
                <a:off x="3758" y="609"/>
                <a:ext cx="10" cy="17"/>
              </a:xfrm>
              <a:custGeom>
                <a:avLst/>
                <a:gdLst>
                  <a:gd name="T0" fmla="*/ 4 w 10"/>
                  <a:gd name="T1" fmla="*/ 0 h 17"/>
                  <a:gd name="T2" fmla="*/ 6 w 10"/>
                  <a:gd name="T3" fmla="*/ 2 h 17"/>
                  <a:gd name="T4" fmla="*/ 4 w 10"/>
                  <a:gd name="T5" fmla="*/ 9 h 17"/>
                  <a:gd name="T6" fmla="*/ 10 w 10"/>
                  <a:gd name="T7" fmla="*/ 14 h 17"/>
                  <a:gd name="T8" fmla="*/ 0 w 10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4" y="0"/>
                    </a:moveTo>
                    <a:lnTo>
                      <a:pt x="6" y="2"/>
                    </a:lnTo>
                    <a:lnTo>
                      <a:pt x="4" y="9"/>
                    </a:lnTo>
                    <a:lnTo>
                      <a:pt x="10" y="14"/>
                    </a:lnTo>
                    <a:lnTo>
                      <a:pt x="0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1" name="Freeform 184"/>
              <p:cNvSpPr>
                <a:spLocks/>
              </p:cNvSpPr>
              <p:nvPr/>
            </p:nvSpPr>
            <p:spPr bwMode="auto">
              <a:xfrm>
                <a:off x="4071" y="618"/>
                <a:ext cx="76" cy="9"/>
              </a:xfrm>
              <a:custGeom>
                <a:avLst/>
                <a:gdLst>
                  <a:gd name="T0" fmla="*/ 76 w 76"/>
                  <a:gd name="T1" fmla="*/ 8 h 9"/>
                  <a:gd name="T2" fmla="*/ 63 w 76"/>
                  <a:gd name="T3" fmla="*/ 6 h 9"/>
                  <a:gd name="T4" fmla="*/ 59 w 76"/>
                  <a:gd name="T5" fmla="*/ 6 h 9"/>
                  <a:gd name="T6" fmla="*/ 57 w 76"/>
                  <a:gd name="T7" fmla="*/ 6 h 9"/>
                  <a:gd name="T8" fmla="*/ 49 w 76"/>
                  <a:gd name="T9" fmla="*/ 6 h 9"/>
                  <a:gd name="T10" fmla="*/ 30 w 76"/>
                  <a:gd name="T11" fmla="*/ 5 h 9"/>
                  <a:gd name="T12" fmla="*/ 17 w 76"/>
                  <a:gd name="T13" fmla="*/ 1 h 9"/>
                  <a:gd name="T14" fmla="*/ 15 w 76"/>
                  <a:gd name="T15" fmla="*/ 0 h 9"/>
                  <a:gd name="T16" fmla="*/ 13 w 76"/>
                  <a:gd name="T17" fmla="*/ 1 h 9"/>
                  <a:gd name="T18" fmla="*/ 7 w 76"/>
                  <a:gd name="T19" fmla="*/ 3 h 9"/>
                  <a:gd name="T20" fmla="*/ 6 w 76"/>
                  <a:gd name="T21" fmla="*/ 3 h 9"/>
                  <a:gd name="T22" fmla="*/ 0 w 76"/>
                  <a:gd name="T23" fmla="*/ 5 h 9"/>
                  <a:gd name="T24" fmla="*/ 3 w 76"/>
                  <a:gd name="T25" fmla="*/ 9 h 9"/>
                  <a:gd name="T26" fmla="*/ 6 w 76"/>
                  <a:gd name="T27" fmla="*/ 8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9">
                    <a:moveTo>
                      <a:pt x="76" y="8"/>
                    </a:moveTo>
                    <a:lnTo>
                      <a:pt x="63" y="6"/>
                    </a:lnTo>
                    <a:lnTo>
                      <a:pt x="59" y="6"/>
                    </a:lnTo>
                    <a:lnTo>
                      <a:pt x="57" y="6"/>
                    </a:lnTo>
                    <a:lnTo>
                      <a:pt x="49" y="6"/>
                    </a:lnTo>
                    <a:lnTo>
                      <a:pt x="30" y="5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3" y="1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6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2" name="Freeform 185"/>
              <p:cNvSpPr>
                <a:spLocks/>
              </p:cNvSpPr>
              <p:nvPr/>
            </p:nvSpPr>
            <p:spPr bwMode="auto">
              <a:xfrm>
                <a:off x="4048" y="431"/>
                <a:ext cx="233" cy="197"/>
              </a:xfrm>
              <a:custGeom>
                <a:avLst/>
                <a:gdLst>
                  <a:gd name="T0" fmla="*/ 1 w 233"/>
                  <a:gd name="T1" fmla="*/ 8 h 197"/>
                  <a:gd name="T2" fmla="*/ 30 w 233"/>
                  <a:gd name="T3" fmla="*/ 4 h 197"/>
                  <a:gd name="T4" fmla="*/ 42 w 233"/>
                  <a:gd name="T5" fmla="*/ 4 h 197"/>
                  <a:gd name="T6" fmla="*/ 57 w 233"/>
                  <a:gd name="T7" fmla="*/ 15 h 197"/>
                  <a:gd name="T8" fmla="*/ 61 w 233"/>
                  <a:gd name="T9" fmla="*/ 30 h 197"/>
                  <a:gd name="T10" fmla="*/ 53 w 233"/>
                  <a:gd name="T11" fmla="*/ 52 h 197"/>
                  <a:gd name="T12" fmla="*/ 76 w 233"/>
                  <a:gd name="T13" fmla="*/ 35 h 197"/>
                  <a:gd name="T14" fmla="*/ 93 w 233"/>
                  <a:gd name="T15" fmla="*/ 25 h 197"/>
                  <a:gd name="T16" fmla="*/ 99 w 233"/>
                  <a:gd name="T17" fmla="*/ 35 h 197"/>
                  <a:gd name="T18" fmla="*/ 103 w 233"/>
                  <a:gd name="T19" fmla="*/ 49 h 197"/>
                  <a:gd name="T20" fmla="*/ 112 w 233"/>
                  <a:gd name="T21" fmla="*/ 31 h 197"/>
                  <a:gd name="T22" fmla="*/ 127 w 233"/>
                  <a:gd name="T23" fmla="*/ 26 h 197"/>
                  <a:gd name="T24" fmla="*/ 128 w 233"/>
                  <a:gd name="T25" fmla="*/ 36 h 197"/>
                  <a:gd name="T26" fmla="*/ 145 w 233"/>
                  <a:gd name="T27" fmla="*/ 40 h 197"/>
                  <a:gd name="T28" fmla="*/ 144 w 233"/>
                  <a:gd name="T29" fmla="*/ 55 h 197"/>
                  <a:gd name="T30" fmla="*/ 128 w 233"/>
                  <a:gd name="T31" fmla="*/ 68 h 197"/>
                  <a:gd name="T32" fmla="*/ 137 w 233"/>
                  <a:gd name="T33" fmla="*/ 73 h 197"/>
                  <a:gd name="T34" fmla="*/ 175 w 233"/>
                  <a:gd name="T35" fmla="*/ 53 h 197"/>
                  <a:gd name="T36" fmla="*/ 179 w 233"/>
                  <a:gd name="T37" fmla="*/ 64 h 197"/>
                  <a:gd name="T38" fmla="*/ 192 w 233"/>
                  <a:gd name="T39" fmla="*/ 69 h 197"/>
                  <a:gd name="T40" fmla="*/ 196 w 233"/>
                  <a:gd name="T41" fmla="*/ 80 h 197"/>
                  <a:gd name="T42" fmla="*/ 213 w 233"/>
                  <a:gd name="T43" fmla="*/ 69 h 197"/>
                  <a:gd name="T44" fmla="*/ 224 w 233"/>
                  <a:gd name="T45" fmla="*/ 86 h 197"/>
                  <a:gd name="T46" fmla="*/ 228 w 233"/>
                  <a:gd name="T47" fmla="*/ 95 h 197"/>
                  <a:gd name="T48" fmla="*/ 233 w 233"/>
                  <a:gd name="T49" fmla="*/ 110 h 197"/>
                  <a:gd name="T50" fmla="*/ 221 w 233"/>
                  <a:gd name="T51" fmla="*/ 120 h 197"/>
                  <a:gd name="T52" fmla="*/ 190 w 233"/>
                  <a:gd name="T53" fmla="*/ 136 h 197"/>
                  <a:gd name="T54" fmla="*/ 188 w 233"/>
                  <a:gd name="T55" fmla="*/ 146 h 197"/>
                  <a:gd name="T56" fmla="*/ 182 w 233"/>
                  <a:gd name="T57" fmla="*/ 161 h 197"/>
                  <a:gd name="T58" fmla="*/ 170 w 233"/>
                  <a:gd name="T59" fmla="*/ 175 h 197"/>
                  <a:gd name="T60" fmla="*/ 170 w 233"/>
                  <a:gd name="T61" fmla="*/ 186 h 197"/>
                  <a:gd name="T62" fmla="*/ 137 w 233"/>
                  <a:gd name="T63" fmla="*/ 197 h 197"/>
                  <a:gd name="T64" fmla="*/ 118 w 233"/>
                  <a:gd name="T65" fmla="*/ 196 h 197"/>
                  <a:gd name="T66" fmla="*/ 99 w 233"/>
                  <a:gd name="T67" fmla="*/ 195 h 1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33" h="197">
                    <a:moveTo>
                      <a:pt x="0" y="10"/>
                    </a:moveTo>
                    <a:lnTo>
                      <a:pt x="1" y="8"/>
                    </a:lnTo>
                    <a:lnTo>
                      <a:pt x="21" y="0"/>
                    </a:lnTo>
                    <a:lnTo>
                      <a:pt x="30" y="4"/>
                    </a:lnTo>
                    <a:lnTo>
                      <a:pt x="39" y="4"/>
                    </a:lnTo>
                    <a:lnTo>
                      <a:pt x="42" y="4"/>
                    </a:lnTo>
                    <a:lnTo>
                      <a:pt x="46" y="13"/>
                    </a:lnTo>
                    <a:lnTo>
                      <a:pt x="57" y="15"/>
                    </a:lnTo>
                    <a:lnTo>
                      <a:pt x="51" y="28"/>
                    </a:lnTo>
                    <a:lnTo>
                      <a:pt x="61" y="30"/>
                    </a:lnTo>
                    <a:lnTo>
                      <a:pt x="55" y="43"/>
                    </a:lnTo>
                    <a:lnTo>
                      <a:pt x="53" y="52"/>
                    </a:lnTo>
                    <a:lnTo>
                      <a:pt x="65" y="42"/>
                    </a:lnTo>
                    <a:lnTo>
                      <a:pt x="76" y="35"/>
                    </a:lnTo>
                    <a:lnTo>
                      <a:pt x="88" y="26"/>
                    </a:lnTo>
                    <a:lnTo>
                      <a:pt x="93" y="25"/>
                    </a:lnTo>
                    <a:lnTo>
                      <a:pt x="95" y="23"/>
                    </a:lnTo>
                    <a:lnTo>
                      <a:pt x="99" y="35"/>
                    </a:lnTo>
                    <a:lnTo>
                      <a:pt x="93" y="56"/>
                    </a:lnTo>
                    <a:lnTo>
                      <a:pt x="103" y="49"/>
                    </a:lnTo>
                    <a:lnTo>
                      <a:pt x="106" y="42"/>
                    </a:lnTo>
                    <a:lnTo>
                      <a:pt x="112" y="31"/>
                    </a:lnTo>
                    <a:lnTo>
                      <a:pt x="114" y="23"/>
                    </a:lnTo>
                    <a:lnTo>
                      <a:pt x="127" y="26"/>
                    </a:lnTo>
                    <a:lnTo>
                      <a:pt x="135" y="28"/>
                    </a:lnTo>
                    <a:lnTo>
                      <a:pt x="128" y="36"/>
                    </a:lnTo>
                    <a:lnTo>
                      <a:pt x="137" y="36"/>
                    </a:lnTo>
                    <a:lnTo>
                      <a:pt x="145" y="40"/>
                    </a:lnTo>
                    <a:lnTo>
                      <a:pt x="150" y="44"/>
                    </a:lnTo>
                    <a:lnTo>
                      <a:pt x="144" y="55"/>
                    </a:lnTo>
                    <a:lnTo>
                      <a:pt x="136" y="63"/>
                    </a:lnTo>
                    <a:lnTo>
                      <a:pt x="128" y="68"/>
                    </a:lnTo>
                    <a:lnTo>
                      <a:pt x="133" y="72"/>
                    </a:lnTo>
                    <a:lnTo>
                      <a:pt x="137" y="73"/>
                    </a:lnTo>
                    <a:lnTo>
                      <a:pt x="161" y="60"/>
                    </a:lnTo>
                    <a:lnTo>
                      <a:pt x="175" y="53"/>
                    </a:lnTo>
                    <a:lnTo>
                      <a:pt x="179" y="60"/>
                    </a:lnTo>
                    <a:lnTo>
                      <a:pt x="179" y="64"/>
                    </a:lnTo>
                    <a:lnTo>
                      <a:pt x="188" y="65"/>
                    </a:lnTo>
                    <a:lnTo>
                      <a:pt x="192" y="69"/>
                    </a:lnTo>
                    <a:lnTo>
                      <a:pt x="196" y="80"/>
                    </a:lnTo>
                    <a:lnTo>
                      <a:pt x="203" y="78"/>
                    </a:lnTo>
                    <a:lnTo>
                      <a:pt x="213" y="69"/>
                    </a:lnTo>
                    <a:lnTo>
                      <a:pt x="221" y="78"/>
                    </a:lnTo>
                    <a:lnTo>
                      <a:pt x="224" y="86"/>
                    </a:lnTo>
                    <a:lnTo>
                      <a:pt x="226" y="91"/>
                    </a:lnTo>
                    <a:lnTo>
                      <a:pt x="228" y="95"/>
                    </a:lnTo>
                    <a:lnTo>
                      <a:pt x="232" y="106"/>
                    </a:lnTo>
                    <a:lnTo>
                      <a:pt x="233" y="110"/>
                    </a:lnTo>
                    <a:lnTo>
                      <a:pt x="226" y="118"/>
                    </a:lnTo>
                    <a:lnTo>
                      <a:pt x="221" y="120"/>
                    </a:lnTo>
                    <a:lnTo>
                      <a:pt x="205" y="128"/>
                    </a:lnTo>
                    <a:lnTo>
                      <a:pt x="190" y="136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79" y="152"/>
                    </a:lnTo>
                    <a:lnTo>
                      <a:pt x="182" y="161"/>
                    </a:lnTo>
                    <a:lnTo>
                      <a:pt x="177" y="170"/>
                    </a:lnTo>
                    <a:lnTo>
                      <a:pt x="170" y="175"/>
                    </a:lnTo>
                    <a:lnTo>
                      <a:pt x="163" y="180"/>
                    </a:lnTo>
                    <a:lnTo>
                      <a:pt x="170" y="186"/>
                    </a:lnTo>
                    <a:lnTo>
                      <a:pt x="157" y="190"/>
                    </a:lnTo>
                    <a:lnTo>
                      <a:pt x="137" y="197"/>
                    </a:lnTo>
                    <a:lnTo>
                      <a:pt x="133" y="196"/>
                    </a:lnTo>
                    <a:lnTo>
                      <a:pt x="118" y="196"/>
                    </a:lnTo>
                    <a:lnTo>
                      <a:pt x="101" y="195"/>
                    </a:lnTo>
                    <a:lnTo>
                      <a:pt x="99" y="19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3" name="Freeform 186"/>
              <p:cNvSpPr>
                <a:spLocks/>
              </p:cNvSpPr>
              <p:nvPr/>
            </p:nvSpPr>
            <p:spPr bwMode="auto">
              <a:xfrm>
                <a:off x="3469" y="542"/>
                <a:ext cx="104" cy="101"/>
              </a:xfrm>
              <a:custGeom>
                <a:avLst/>
                <a:gdLst>
                  <a:gd name="T0" fmla="*/ 104 w 104"/>
                  <a:gd name="T1" fmla="*/ 44 h 101"/>
                  <a:gd name="T2" fmla="*/ 92 w 104"/>
                  <a:gd name="T3" fmla="*/ 68 h 101"/>
                  <a:gd name="T4" fmla="*/ 84 w 104"/>
                  <a:gd name="T5" fmla="*/ 69 h 101"/>
                  <a:gd name="T6" fmla="*/ 87 w 104"/>
                  <a:gd name="T7" fmla="*/ 77 h 101"/>
                  <a:gd name="T8" fmla="*/ 71 w 104"/>
                  <a:gd name="T9" fmla="*/ 82 h 101"/>
                  <a:gd name="T10" fmla="*/ 68 w 104"/>
                  <a:gd name="T11" fmla="*/ 84 h 101"/>
                  <a:gd name="T12" fmla="*/ 62 w 104"/>
                  <a:gd name="T13" fmla="*/ 79 h 101"/>
                  <a:gd name="T14" fmla="*/ 58 w 104"/>
                  <a:gd name="T15" fmla="*/ 89 h 101"/>
                  <a:gd name="T16" fmla="*/ 37 w 104"/>
                  <a:gd name="T17" fmla="*/ 96 h 101"/>
                  <a:gd name="T18" fmla="*/ 32 w 104"/>
                  <a:gd name="T19" fmla="*/ 89 h 101"/>
                  <a:gd name="T20" fmla="*/ 30 w 104"/>
                  <a:gd name="T21" fmla="*/ 97 h 101"/>
                  <a:gd name="T22" fmla="*/ 20 w 104"/>
                  <a:gd name="T23" fmla="*/ 101 h 101"/>
                  <a:gd name="T24" fmla="*/ 19 w 104"/>
                  <a:gd name="T25" fmla="*/ 89 h 101"/>
                  <a:gd name="T26" fmla="*/ 29 w 104"/>
                  <a:gd name="T27" fmla="*/ 69 h 101"/>
                  <a:gd name="T28" fmla="*/ 26 w 104"/>
                  <a:gd name="T29" fmla="*/ 65 h 101"/>
                  <a:gd name="T30" fmla="*/ 19 w 104"/>
                  <a:gd name="T31" fmla="*/ 67 h 101"/>
                  <a:gd name="T32" fmla="*/ 16 w 104"/>
                  <a:gd name="T33" fmla="*/ 72 h 101"/>
                  <a:gd name="T34" fmla="*/ 5 w 104"/>
                  <a:gd name="T35" fmla="*/ 73 h 101"/>
                  <a:gd name="T36" fmla="*/ 4 w 104"/>
                  <a:gd name="T37" fmla="*/ 64 h 101"/>
                  <a:gd name="T38" fmla="*/ 0 w 104"/>
                  <a:gd name="T39" fmla="*/ 60 h 101"/>
                  <a:gd name="T40" fmla="*/ 0 w 104"/>
                  <a:gd name="T41" fmla="*/ 54 h 101"/>
                  <a:gd name="T42" fmla="*/ 17 w 104"/>
                  <a:gd name="T43" fmla="*/ 58 h 101"/>
                  <a:gd name="T44" fmla="*/ 21 w 104"/>
                  <a:gd name="T45" fmla="*/ 55 h 101"/>
                  <a:gd name="T46" fmla="*/ 21 w 104"/>
                  <a:gd name="T47" fmla="*/ 48 h 101"/>
                  <a:gd name="T48" fmla="*/ 25 w 104"/>
                  <a:gd name="T49" fmla="*/ 46 h 101"/>
                  <a:gd name="T50" fmla="*/ 32 w 104"/>
                  <a:gd name="T51" fmla="*/ 51 h 101"/>
                  <a:gd name="T52" fmla="*/ 36 w 104"/>
                  <a:gd name="T53" fmla="*/ 35 h 101"/>
                  <a:gd name="T54" fmla="*/ 43 w 104"/>
                  <a:gd name="T55" fmla="*/ 42 h 101"/>
                  <a:gd name="T56" fmla="*/ 49 w 104"/>
                  <a:gd name="T57" fmla="*/ 34 h 101"/>
                  <a:gd name="T58" fmla="*/ 58 w 104"/>
                  <a:gd name="T59" fmla="*/ 41 h 101"/>
                  <a:gd name="T60" fmla="*/ 54 w 104"/>
                  <a:gd name="T61" fmla="*/ 52 h 101"/>
                  <a:gd name="T62" fmla="*/ 64 w 104"/>
                  <a:gd name="T63" fmla="*/ 54 h 101"/>
                  <a:gd name="T64" fmla="*/ 72 w 104"/>
                  <a:gd name="T65" fmla="*/ 48 h 101"/>
                  <a:gd name="T66" fmla="*/ 67 w 104"/>
                  <a:gd name="T67" fmla="*/ 41 h 101"/>
                  <a:gd name="T68" fmla="*/ 67 w 104"/>
                  <a:gd name="T69" fmla="*/ 33 h 101"/>
                  <a:gd name="T70" fmla="*/ 60 w 104"/>
                  <a:gd name="T71" fmla="*/ 25 h 101"/>
                  <a:gd name="T72" fmla="*/ 67 w 104"/>
                  <a:gd name="T73" fmla="*/ 18 h 101"/>
                  <a:gd name="T74" fmla="*/ 67 w 104"/>
                  <a:gd name="T75" fmla="*/ 20 h 101"/>
                  <a:gd name="T76" fmla="*/ 79 w 104"/>
                  <a:gd name="T77" fmla="*/ 26 h 101"/>
                  <a:gd name="T78" fmla="*/ 80 w 104"/>
                  <a:gd name="T79" fmla="*/ 34 h 101"/>
                  <a:gd name="T80" fmla="*/ 85 w 104"/>
                  <a:gd name="T81" fmla="*/ 38 h 101"/>
                  <a:gd name="T82" fmla="*/ 100 w 104"/>
                  <a:gd name="T83" fmla="*/ 22 h 101"/>
                  <a:gd name="T84" fmla="*/ 88 w 104"/>
                  <a:gd name="T85" fmla="*/ 10 h 101"/>
                  <a:gd name="T86" fmla="*/ 94 w 104"/>
                  <a:gd name="T87" fmla="*/ 3 h 101"/>
                  <a:gd name="T88" fmla="*/ 100 w 104"/>
                  <a:gd name="T89" fmla="*/ 7 h 101"/>
                  <a:gd name="T90" fmla="*/ 102 w 104"/>
                  <a:gd name="T91" fmla="*/ 0 h 101"/>
                  <a:gd name="T92" fmla="*/ 104 w 104"/>
                  <a:gd name="T93" fmla="*/ 0 h 10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04" h="101">
                    <a:moveTo>
                      <a:pt x="104" y="44"/>
                    </a:moveTo>
                    <a:lnTo>
                      <a:pt x="92" y="68"/>
                    </a:lnTo>
                    <a:lnTo>
                      <a:pt x="84" y="69"/>
                    </a:lnTo>
                    <a:lnTo>
                      <a:pt x="87" y="77"/>
                    </a:lnTo>
                    <a:lnTo>
                      <a:pt x="71" y="82"/>
                    </a:lnTo>
                    <a:lnTo>
                      <a:pt x="68" y="84"/>
                    </a:lnTo>
                    <a:lnTo>
                      <a:pt x="62" y="79"/>
                    </a:lnTo>
                    <a:lnTo>
                      <a:pt x="58" y="89"/>
                    </a:lnTo>
                    <a:lnTo>
                      <a:pt x="37" y="96"/>
                    </a:lnTo>
                    <a:lnTo>
                      <a:pt x="32" y="89"/>
                    </a:lnTo>
                    <a:lnTo>
                      <a:pt x="30" y="97"/>
                    </a:lnTo>
                    <a:lnTo>
                      <a:pt x="20" y="101"/>
                    </a:lnTo>
                    <a:lnTo>
                      <a:pt x="19" y="89"/>
                    </a:lnTo>
                    <a:lnTo>
                      <a:pt x="29" y="69"/>
                    </a:lnTo>
                    <a:lnTo>
                      <a:pt x="26" y="65"/>
                    </a:lnTo>
                    <a:lnTo>
                      <a:pt x="19" y="67"/>
                    </a:lnTo>
                    <a:lnTo>
                      <a:pt x="16" y="72"/>
                    </a:lnTo>
                    <a:lnTo>
                      <a:pt x="5" y="73"/>
                    </a:lnTo>
                    <a:lnTo>
                      <a:pt x="4" y="64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17" y="58"/>
                    </a:lnTo>
                    <a:lnTo>
                      <a:pt x="21" y="55"/>
                    </a:lnTo>
                    <a:lnTo>
                      <a:pt x="21" y="48"/>
                    </a:lnTo>
                    <a:lnTo>
                      <a:pt x="25" y="46"/>
                    </a:lnTo>
                    <a:lnTo>
                      <a:pt x="32" y="51"/>
                    </a:lnTo>
                    <a:lnTo>
                      <a:pt x="36" y="35"/>
                    </a:lnTo>
                    <a:lnTo>
                      <a:pt x="43" y="42"/>
                    </a:lnTo>
                    <a:lnTo>
                      <a:pt x="49" y="34"/>
                    </a:lnTo>
                    <a:lnTo>
                      <a:pt x="58" y="41"/>
                    </a:lnTo>
                    <a:lnTo>
                      <a:pt x="54" y="52"/>
                    </a:lnTo>
                    <a:lnTo>
                      <a:pt x="64" y="54"/>
                    </a:lnTo>
                    <a:lnTo>
                      <a:pt x="72" y="48"/>
                    </a:lnTo>
                    <a:lnTo>
                      <a:pt x="67" y="41"/>
                    </a:lnTo>
                    <a:lnTo>
                      <a:pt x="67" y="33"/>
                    </a:lnTo>
                    <a:lnTo>
                      <a:pt x="60" y="25"/>
                    </a:lnTo>
                    <a:lnTo>
                      <a:pt x="67" y="18"/>
                    </a:lnTo>
                    <a:lnTo>
                      <a:pt x="67" y="20"/>
                    </a:lnTo>
                    <a:lnTo>
                      <a:pt x="79" y="26"/>
                    </a:lnTo>
                    <a:lnTo>
                      <a:pt x="80" y="34"/>
                    </a:lnTo>
                    <a:lnTo>
                      <a:pt x="85" y="38"/>
                    </a:lnTo>
                    <a:lnTo>
                      <a:pt x="100" y="22"/>
                    </a:lnTo>
                    <a:lnTo>
                      <a:pt x="88" y="10"/>
                    </a:lnTo>
                    <a:lnTo>
                      <a:pt x="94" y="3"/>
                    </a:lnTo>
                    <a:lnTo>
                      <a:pt x="100" y="7"/>
                    </a:lnTo>
                    <a:lnTo>
                      <a:pt x="102" y="0"/>
                    </a:lnTo>
                    <a:lnTo>
                      <a:pt x="10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4" name="Freeform 187"/>
              <p:cNvSpPr>
                <a:spLocks/>
              </p:cNvSpPr>
              <p:nvPr/>
            </p:nvSpPr>
            <p:spPr bwMode="auto">
              <a:xfrm>
                <a:off x="3783" y="450"/>
                <a:ext cx="93" cy="194"/>
              </a:xfrm>
              <a:custGeom>
                <a:avLst/>
                <a:gdLst>
                  <a:gd name="T0" fmla="*/ 15 w 93"/>
                  <a:gd name="T1" fmla="*/ 194 h 194"/>
                  <a:gd name="T2" fmla="*/ 16 w 93"/>
                  <a:gd name="T3" fmla="*/ 190 h 194"/>
                  <a:gd name="T4" fmla="*/ 4 w 93"/>
                  <a:gd name="T5" fmla="*/ 190 h 194"/>
                  <a:gd name="T6" fmla="*/ 0 w 93"/>
                  <a:gd name="T7" fmla="*/ 185 h 194"/>
                  <a:gd name="T8" fmla="*/ 6 w 93"/>
                  <a:gd name="T9" fmla="*/ 174 h 194"/>
                  <a:gd name="T10" fmla="*/ 11 w 93"/>
                  <a:gd name="T11" fmla="*/ 164 h 194"/>
                  <a:gd name="T12" fmla="*/ 23 w 93"/>
                  <a:gd name="T13" fmla="*/ 136 h 194"/>
                  <a:gd name="T14" fmla="*/ 38 w 93"/>
                  <a:gd name="T15" fmla="*/ 106 h 194"/>
                  <a:gd name="T16" fmla="*/ 40 w 93"/>
                  <a:gd name="T17" fmla="*/ 92 h 194"/>
                  <a:gd name="T18" fmla="*/ 41 w 93"/>
                  <a:gd name="T19" fmla="*/ 78 h 194"/>
                  <a:gd name="T20" fmla="*/ 50 w 93"/>
                  <a:gd name="T21" fmla="*/ 53 h 194"/>
                  <a:gd name="T22" fmla="*/ 63 w 93"/>
                  <a:gd name="T23" fmla="*/ 23 h 194"/>
                  <a:gd name="T24" fmla="*/ 78 w 93"/>
                  <a:gd name="T25" fmla="*/ 0 h 194"/>
                  <a:gd name="T26" fmla="*/ 82 w 93"/>
                  <a:gd name="T27" fmla="*/ 3 h 194"/>
                  <a:gd name="T28" fmla="*/ 85 w 93"/>
                  <a:gd name="T29" fmla="*/ 6 h 194"/>
                  <a:gd name="T30" fmla="*/ 85 w 93"/>
                  <a:gd name="T31" fmla="*/ 33 h 194"/>
                  <a:gd name="T32" fmla="*/ 92 w 93"/>
                  <a:gd name="T33" fmla="*/ 33 h 194"/>
                  <a:gd name="T34" fmla="*/ 93 w 93"/>
                  <a:gd name="T35" fmla="*/ 58 h 194"/>
                  <a:gd name="T36" fmla="*/ 87 w 93"/>
                  <a:gd name="T37" fmla="*/ 68 h 194"/>
                  <a:gd name="T38" fmla="*/ 68 w 93"/>
                  <a:gd name="T39" fmla="*/ 85 h 194"/>
                  <a:gd name="T40" fmla="*/ 66 w 93"/>
                  <a:gd name="T41" fmla="*/ 89 h 1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94">
                    <a:moveTo>
                      <a:pt x="15" y="194"/>
                    </a:moveTo>
                    <a:lnTo>
                      <a:pt x="16" y="190"/>
                    </a:lnTo>
                    <a:lnTo>
                      <a:pt x="4" y="190"/>
                    </a:lnTo>
                    <a:lnTo>
                      <a:pt x="0" y="185"/>
                    </a:lnTo>
                    <a:lnTo>
                      <a:pt x="6" y="174"/>
                    </a:lnTo>
                    <a:lnTo>
                      <a:pt x="11" y="164"/>
                    </a:lnTo>
                    <a:lnTo>
                      <a:pt x="23" y="136"/>
                    </a:lnTo>
                    <a:lnTo>
                      <a:pt x="38" y="106"/>
                    </a:lnTo>
                    <a:lnTo>
                      <a:pt x="40" y="92"/>
                    </a:lnTo>
                    <a:lnTo>
                      <a:pt x="41" y="78"/>
                    </a:lnTo>
                    <a:lnTo>
                      <a:pt x="50" y="53"/>
                    </a:lnTo>
                    <a:lnTo>
                      <a:pt x="63" y="23"/>
                    </a:lnTo>
                    <a:lnTo>
                      <a:pt x="78" y="0"/>
                    </a:lnTo>
                    <a:lnTo>
                      <a:pt x="82" y="3"/>
                    </a:lnTo>
                    <a:lnTo>
                      <a:pt x="85" y="6"/>
                    </a:lnTo>
                    <a:lnTo>
                      <a:pt x="85" y="33"/>
                    </a:lnTo>
                    <a:lnTo>
                      <a:pt x="92" y="33"/>
                    </a:lnTo>
                    <a:lnTo>
                      <a:pt x="93" y="58"/>
                    </a:lnTo>
                    <a:lnTo>
                      <a:pt x="87" y="68"/>
                    </a:lnTo>
                    <a:lnTo>
                      <a:pt x="68" y="85"/>
                    </a:lnTo>
                    <a:lnTo>
                      <a:pt x="66" y="8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5" name="Freeform 188"/>
              <p:cNvSpPr>
                <a:spLocks/>
              </p:cNvSpPr>
              <p:nvPr/>
            </p:nvSpPr>
            <p:spPr bwMode="auto">
              <a:xfrm>
                <a:off x="3613" y="611"/>
                <a:ext cx="70" cy="51"/>
              </a:xfrm>
              <a:custGeom>
                <a:avLst/>
                <a:gdLst>
                  <a:gd name="T0" fmla="*/ 0 w 70"/>
                  <a:gd name="T1" fmla="*/ 51 h 51"/>
                  <a:gd name="T2" fmla="*/ 4 w 70"/>
                  <a:gd name="T3" fmla="*/ 45 h 51"/>
                  <a:gd name="T4" fmla="*/ 5 w 70"/>
                  <a:gd name="T5" fmla="*/ 42 h 51"/>
                  <a:gd name="T6" fmla="*/ 15 w 70"/>
                  <a:gd name="T7" fmla="*/ 30 h 51"/>
                  <a:gd name="T8" fmla="*/ 25 w 70"/>
                  <a:gd name="T9" fmla="*/ 15 h 51"/>
                  <a:gd name="T10" fmla="*/ 34 w 70"/>
                  <a:gd name="T11" fmla="*/ 4 h 51"/>
                  <a:gd name="T12" fmla="*/ 37 w 70"/>
                  <a:gd name="T13" fmla="*/ 3 h 51"/>
                  <a:gd name="T14" fmla="*/ 43 w 70"/>
                  <a:gd name="T15" fmla="*/ 0 h 51"/>
                  <a:gd name="T16" fmla="*/ 58 w 70"/>
                  <a:gd name="T17" fmla="*/ 3 h 51"/>
                  <a:gd name="T18" fmla="*/ 58 w 70"/>
                  <a:gd name="T19" fmla="*/ 3 h 51"/>
                  <a:gd name="T20" fmla="*/ 58 w 70"/>
                  <a:gd name="T21" fmla="*/ 3 h 51"/>
                  <a:gd name="T22" fmla="*/ 67 w 70"/>
                  <a:gd name="T23" fmla="*/ 8 h 51"/>
                  <a:gd name="T24" fmla="*/ 70 w 70"/>
                  <a:gd name="T25" fmla="*/ 10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0" h="51">
                    <a:moveTo>
                      <a:pt x="0" y="51"/>
                    </a:moveTo>
                    <a:lnTo>
                      <a:pt x="4" y="45"/>
                    </a:lnTo>
                    <a:lnTo>
                      <a:pt x="5" y="42"/>
                    </a:lnTo>
                    <a:lnTo>
                      <a:pt x="15" y="30"/>
                    </a:lnTo>
                    <a:lnTo>
                      <a:pt x="25" y="15"/>
                    </a:lnTo>
                    <a:lnTo>
                      <a:pt x="34" y="4"/>
                    </a:lnTo>
                    <a:lnTo>
                      <a:pt x="37" y="3"/>
                    </a:lnTo>
                    <a:lnTo>
                      <a:pt x="43" y="0"/>
                    </a:lnTo>
                    <a:lnTo>
                      <a:pt x="58" y="3"/>
                    </a:lnTo>
                    <a:lnTo>
                      <a:pt x="67" y="8"/>
                    </a:lnTo>
                    <a:lnTo>
                      <a:pt x="7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6" name="Freeform 189"/>
              <p:cNvSpPr>
                <a:spLocks/>
              </p:cNvSpPr>
              <p:nvPr/>
            </p:nvSpPr>
            <p:spPr bwMode="auto">
              <a:xfrm>
                <a:off x="3790" y="644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5 w 8"/>
                  <a:gd name="T3" fmla="*/ 7 h 18"/>
                  <a:gd name="T4" fmla="*/ 8 w 8"/>
                  <a:gd name="T5" fmla="*/ 0 h 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5" y="7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7" name="Freeform 190"/>
              <p:cNvSpPr>
                <a:spLocks/>
              </p:cNvSpPr>
              <p:nvPr/>
            </p:nvSpPr>
            <p:spPr bwMode="auto">
              <a:xfrm>
                <a:off x="3612" y="662"/>
                <a:ext cx="5" cy="8"/>
              </a:xfrm>
              <a:custGeom>
                <a:avLst/>
                <a:gdLst>
                  <a:gd name="T0" fmla="*/ 5 w 5"/>
                  <a:gd name="T1" fmla="*/ 8 h 8"/>
                  <a:gd name="T2" fmla="*/ 4 w 5"/>
                  <a:gd name="T3" fmla="*/ 7 h 8"/>
                  <a:gd name="T4" fmla="*/ 0 w 5"/>
                  <a:gd name="T5" fmla="*/ 3 h 8"/>
                  <a:gd name="T6" fmla="*/ 1 w 5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lnTo>
                      <a:pt x="4" y="7"/>
                    </a:lnTo>
                    <a:lnTo>
                      <a:pt x="0" y="3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8" name="Line 191"/>
              <p:cNvSpPr>
                <a:spLocks noChangeShapeType="1"/>
              </p:cNvSpPr>
              <p:nvPr/>
            </p:nvSpPr>
            <p:spPr bwMode="auto">
              <a:xfrm flipH="1" flipV="1">
                <a:off x="3617" y="670"/>
                <a:ext cx="7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19" name="Freeform 192"/>
              <p:cNvSpPr>
                <a:spLocks/>
              </p:cNvSpPr>
              <p:nvPr/>
            </p:nvSpPr>
            <p:spPr bwMode="auto">
              <a:xfrm>
                <a:off x="4077" y="623"/>
                <a:ext cx="102" cy="56"/>
              </a:xfrm>
              <a:custGeom>
                <a:avLst/>
                <a:gdLst>
                  <a:gd name="T0" fmla="*/ 0 w 102"/>
                  <a:gd name="T1" fmla="*/ 3 h 56"/>
                  <a:gd name="T2" fmla="*/ 6 w 102"/>
                  <a:gd name="T3" fmla="*/ 1 h 56"/>
                  <a:gd name="T4" fmla="*/ 11 w 102"/>
                  <a:gd name="T5" fmla="*/ 0 h 56"/>
                  <a:gd name="T6" fmla="*/ 7 w 102"/>
                  <a:gd name="T7" fmla="*/ 8 h 56"/>
                  <a:gd name="T8" fmla="*/ 1 w 102"/>
                  <a:gd name="T9" fmla="*/ 13 h 56"/>
                  <a:gd name="T10" fmla="*/ 4 w 102"/>
                  <a:gd name="T11" fmla="*/ 17 h 56"/>
                  <a:gd name="T12" fmla="*/ 9 w 102"/>
                  <a:gd name="T13" fmla="*/ 18 h 56"/>
                  <a:gd name="T14" fmla="*/ 17 w 102"/>
                  <a:gd name="T15" fmla="*/ 13 h 56"/>
                  <a:gd name="T16" fmla="*/ 22 w 102"/>
                  <a:gd name="T17" fmla="*/ 13 h 56"/>
                  <a:gd name="T18" fmla="*/ 23 w 102"/>
                  <a:gd name="T19" fmla="*/ 16 h 56"/>
                  <a:gd name="T20" fmla="*/ 17 w 102"/>
                  <a:gd name="T21" fmla="*/ 18 h 56"/>
                  <a:gd name="T22" fmla="*/ 21 w 102"/>
                  <a:gd name="T23" fmla="*/ 21 h 56"/>
                  <a:gd name="T24" fmla="*/ 26 w 102"/>
                  <a:gd name="T25" fmla="*/ 20 h 56"/>
                  <a:gd name="T26" fmla="*/ 36 w 102"/>
                  <a:gd name="T27" fmla="*/ 20 h 56"/>
                  <a:gd name="T28" fmla="*/ 47 w 102"/>
                  <a:gd name="T29" fmla="*/ 20 h 56"/>
                  <a:gd name="T30" fmla="*/ 55 w 102"/>
                  <a:gd name="T31" fmla="*/ 21 h 56"/>
                  <a:gd name="T32" fmla="*/ 57 w 102"/>
                  <a:gd name="T33" fmla="*/ 28 h 56"/>
                  <a:gd name="T34" fmla="*/ 68 w 102"/>
                  <a:gd name="T35" fmla="*/ 26 h 56"/>
                  <a:gd name="T36" fmla="*/ 73 w 102"/>
                  <a:gd name="T37" fmla="*/ 26 h 56"/>
                  <a:gd name="T38" fmla="*/ 82 w 102"/>
                  <a:gd name="T39" fmla="*/ 25 h 56"/>
                  <a:gd name="T40" fmla="*/ 91 w 102"/>
                  <a:gd name="T41" fmla="*/ 28 h 56"/>
                  <a:gd name="T42" fmla="*/ 102 w 102"/>
                  <a:gd name="T43" fmla="*/ 32 h 56"/>
                  <a:gd name="T44" fmla="*/ 95 w 102"/>
                  <a:gd name="T45" fmla="*/ 41 h 56"/>
                  <a:gd name="T46" fmla="*/ 87 w 102"/>
                  <a:gd name="T47" fmla="*/ 50 h 56"/>
                  <a:gd name="T48" fmla="*/ 86 w 102"/>
                  <a:gd name="T49" fmla="*/ 56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2" h="56">
                    <a:moveTo>
                      <a:pt x="0" y="3"/>
                    </a:moveTo>
                    <a:lnTo>
                      <a:pt x="6" y="1"/>
                    </a:lnTo>
                    <a:lnTo>
                      <a:pt x="11" y="0"/>
                    </a:lnTo>
                    <a:lnTo>
                      <a:pt x="7" y="8"/>
                    </a:lnTo>
                    <a:lnTo>
                      <a:pt x="1" y="13"/>
                    </a:lnTo>
                    <a:lnTo>
                      <a:pt x="4" y="17"/>
                    </a:lnTo>
                    <a:lnTo>
                      <a:pt x="9" y="18"/>
                    </a:lnTo>
                    <a:lnTo>
                      <a:pt x="17" y="13"/>
                    </a:lnTo>
                    <a:lnTo>
                      <a:pt x="22" y="13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21" y="21"/>
                    </a:lnTo>
                    <a:lnTo>
                      <a:pt x="26" y="20"/>
                    </a:lnTo>
                    <a:lnTo>
                      <a:pt x="36" y="20"/>
                    </a:lnTo>
                    <a:lnTo>
                      <a:pt x="47" y="20"/>
                    </a:lnTo>
                    <a:lnTo>
                      <a:pt x="55" y="21"/>
                    </a:lnTo>
                    <a:lnTo>
                      <a:pt x="57" y="28"/>
                    </a:lnTo>
                    <a:lnTo>
                      <a:pt x="68" y="26"/>
                    </a:lnTo>
                    <a:lnTo>
                      <a:pt x="73" y="26"/>
                    </a:lnTo>
                    <a:lnTo>
                      <a:pt x="82" y="25"/>
                    </a:lnTo>
                    <a:lnTo>
                      <a:pt x="91" y="28"/>
                    </a:lnTo>
                    <a:lnTo>
                      <a:pt x="102" y="32"/>
                    </a:lnTo>
                    <a:lnTo>
                      <a:pt x="95" y="41"/>
                    </a:lnTo>
                    <a:lnTo>
                      <a:pt x="87" y="50"/>
                    </a:lnTo>
                    <a:lnTo>
                      <a:pt x="86" y="5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0" name="Line 193"/>
              <p:cNvSpPr>
                <a:spLocks noChangeShapeType="1"/>
              </p:cNvSpPr>
              <p:nvPr/>
            </p:nvSpPr>
            <p:spPr bwMode="auto">
              <a:xfrm>
                <a:off x="3563" y="674"/>
                <a:ext cx="4" cy="8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1" name="Freeform 194"/>
              <p:cNvSpPr>
                <a:spLocks/>
              </p:cNvSpPr>
              <p:nvPr/>
            </p:nvSpPr>
            <p:spPr bwMode="auto">
              <a:xfrm>
                <a:off x="4163" y="679"/>
                <a:ext cx="7" cy="10"/>
              </a:xfrm>
              <a:custGeom>
                <a:avLst/>
                <a:gdLst>
                  <a:gd name="T0" fmla="*/ 0 w 7"/>
                  <a:gd name="T1" fmla="*/ 0 h 10"/>
                  <a:gd name="T2" fmla="*/ 0 w 7"/>
                  <a:gd name="T3" fmla="*/ 2 h 10"/>
                  <a:gd name="T4" fmla="*/ 0 w 7"/>
                  <a:gd name="T5" fmla="*/ 10 h 10"/>
                  <a:gd name="T6" fmla="*/ 5 w 7"/>
                  <a:gd name="T7" fmla="*/ 8 h 10"/>
                  <a:gd name="T8" fmla="*/ 7 w 7"/>
                  <a:gd name="T9" fmla="*/ 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0">
                    <a:moveTo>
                      <a:pt x="0" y="0"/>
                    </a:moveTo>
                    <a:lnTo>
                      <a:pt x="0" y="2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7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2" name="Freeform 195"/>
              <p:cNvSpPr>
                <a:spLocks/>
              </p:cNvSpPr>
              <p:nvPr/>
            </p:nvSpPr>
            <p:spPr bwMode="auto">
              <a:xfrm>
                <a:off x="3747" y="626"/>
                <a:ext cx="18" cy="64"/>
              </a:xfrm>
              <a:custGeom>
                <a:avLst/>
                <a:gdLst>
                  <a:gd name="T0" fmla="*/ 11 w 18"/>
                  <a:gd name="T1" fmla="*/ 0 h 64"/>
                  <a:gd name="T2" fmla="*/ 11 w 18"/>
                  <a:gd name="T3" fmla="*/ 0 h 64"/>
                  <a:gd name="T4" fmla="*/ 6 w 18"/>
                  <a:gd name="T5" fmla="*/ 10 h 64"/>
                  <a:gd name="T6" fmla="*/ 6 w 18"/>
                  <a:gd name="T7" fmla="*/ 19 h 64"/>
                  <a:gd name="T8" fmla="*/ 8 w 18"/>
                  <a:gd name="T9" fmla="*/ 18 h 64"/>
                  <a:gd name="T10" fmla="*/ 18 w 18"/>
                  <a:gd name="T11" fmla="*/ 15 h 64"/>
                  <a:gd name="T12" fmla="*/ 15 w 18"/>
                  <a:gd name="T13" fmla="*/ 29 h 64"/>
                  <a:gd name="T14" fmla="*/ 10 w 18"/>
                  <a:gd name="T15" fmla="*/ 35 h 64"/>
                  <a:gd name="T16" fmla="*/ 10 w 18"/>
                  <a:gd name="T17" fmla="*/ 35 h 64"/>
                  <a:gd name="T18" fmla="*/ 0 w 18"/>
                  <a:gd name="T19" fmla="*/ 44 h 64"/>
                  <a:gd name="T20" fmla="*/ 1 w 18"/>
                  <a:gd name="T21" fmla="*/ 59 h 64"/>
                  <a:gd name="T22" fmla="*/ 2 w 18"/>
                  <a:gd name="T23" fmla="*/ 64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" h="64">
                    <a:moveTo>
                      <a:pt x="11" y="0"/>
                    </a:moveTo>
                    <a:lnTo>
                      <a:pt x="11" y="0"/>
                    </a:lnTo>
                    <a:lnTo>
                      <a:pt x="6" y="10"/>
                    </a:lnTo>
                    <a:lnTo>
                      <a:pt x="6" y="19"/>
                    </a:lnTo>
                    <a:lnTo>
                      <a:pt x="8" y="18"/>
                    </a:lnTo>
                    <a:lnTo>
                      <a:pt x="18" y="15"/>
                    </a:lnTo>
                    <a:lnTo>
                      <a:pt x="15" y="29"/>
                    </a:lnTo>
                    <a:lnTo>
                      <a:pt x="10" y="35"/>
                    </a:lnTo>
                    <a:lnTo>
                      <a:pt x="0" y="44"/>
                    </a:lnTo>
                    <a:lnTo>
                      <a:pt x="1" y="59"/>
                    </a:lnTo>
                    <a:lnTo>
                      <a:pt x="2" y="6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3" name="Line 196"/>
              <p:cNvSpPr>
                <a:spLocks noChangeShapeType="1"/>
              </p:cNvSpPr>
              <p:nvPr/>
            </p:nvSpPr>
            <p:spPr bwMode="auto">
              <a:xfrm>
                <a:off x="3567" y="682"/>
                <a:ext cx="6" cy="1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4" name="Freeform 197"/>
              <p:cNvSpPr>
                <a:spLocks/>
              </p:cNvSpPr>
              <p:nvPr/>
            </p:nvSpPr>
            <p:spPr bwMode="auto">
              <a:xfrm>
                <a:off x="3573" y="693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5" name="Freeform 198"/>
              <p:cNvSpPr>
                <a:spLocks/>
              </p:cNvSpPr>
              <p:nvPr/>
            </p:nvSpPr>
            <p:spPr bwMode="auto">
              <a:xfrm>
                <a:off x="4170" y="668"/>
                <a:ext cx="27" cy="25"/>
              </a:xfrm>
              <a:custGeom>
                <a:avLst/>
                <a:gdLst>
                  <a:gd name="T0" fmla="*/ 0 w 27"/>
                  <a:gd name="T1" fmla="*/ 18 h 25"/>
                  <a:gd name="T2" fmla="*/ 3 w 27"/>
                  <a:gd name="T3" fmla="*/ 2 h 25"/>
                  <a:gd name="T4" fmla="*/ 11 w 27"/>
                  <a:gd name="T5" fmla="*/ 0 h 25"/>
                  <a:gd name="T6" fmla="*/ 18 w 27"/>
                  <a:gd name="T7" fmla="*/ 0 h 25"/>
                  <a:gd name="T8" fmla="*/ 24 w 27"/>
                  <a:gd name="T9" fmla="*/ 4 h 25"/>
                  <a:gd name="T10" fmla="*/ 27 w 27"/>
                  <a:gd name="T11" fmla="*/ 15 h 25"/>
                  <a:gd name="T12" fmla="*/ 26 w 27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25">
                    <a:moveTo>
                      <a:pt x="0" y="18"/>
                    </a:moveTo>
                    <a:lnTo>
                      <a:pt x="3" y="2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4" y="4"/>
                    </a:lnTo>
                    <a:lnTo>
                      <a:pt x="27" y="15"/>
                    </a:lnTo>
                    <a:lnTo>
                      <a:pt x="26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6" name="Freeform 199"/>
              <p:cNvSpPr>
                <a:spLocks/>
              </p:cNvSpPr>
              <p:nvPr/>
            </p:nvSpPr>
            <p:spPr bwMode="auto">
              <a:xfrm>
                <a:off x="3596" y="672"/>
                <a:ext cx="29" cy="21"/>
              </a:xfrm>
              <a:custGeom>
                <a:avLst/>
                <a:gdLst>
                  <a:gd name="T0" fmla="*/ 12 w 29"/>
                  <a:gd name="T1" fmla="*/ 21 h 21"/>
                  <a:gd name="T2" fmla="*/ 13 w 29"/>
                  <a:gd name="T3" fmla="*/ 19 h 21"/>
                  <a:gd name="T4" fmla="*/ 18 w 29"/>
                  <a:gd name="T5" fmla="*/ 17 h 21"/>
                  <a:gd name="T6" fmla="*/ 17 w 29"/>
                  <a:gd name="T7" fmla="*/ 15 h 21"/>
                  <a:gd name="T8" fmla="*/ 5 w 29"/>
                  <a:gd name="T9" fmla="*/ 18 h 21"/>
                  <a:gd name="T10" fmla="*/ 0 w 29"/>
                  <a:gd name="T11" fmla="*/ 17 h 21"/>
                  <a:gd name="T12" fmla="*/ 15 w 29"/>
                  <a:gd name="T13" fmla="*/ 6 h 21"/>
                  <a:gd name="T14" fmla="*/ 25 w 29"/>
                  <a:gd name="T15" fmla="*/ 5 h 21"/>
                  <a:gd name="T16" fmla="*/ 29 w 29"/>
                  <a:gd name="T17" fmla="*/ 0 h 21"/>
                  <a:gd name="T18" fmla="*/ 28 w 29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12" y="21"/>
                    </a:moveTo>
                    <a:lnTo>
                      <a:pt x="13" y="19"/>
                    </a:lnTo>
                    <a:lnTo>
                      <a:pt x="18" y="17"/>
                    </a:lnTo>
                    <a:lnTo>
                      <a:pt x="17" y="15"/>
                    </a:lnTo>
                    <a:lnTo>
                      <a:pt x="5" y="18"/>
                    </a:lnTo>
                    <a:lnTo>
                      <a:pt x="0" y="17"/>
                    </a:lnTo>
                    <a:lnTo>
                      <a:pt x="15" y="6"/>
                    </a:lnTo>
                    <a:lnTo>
                      <a:pt x="25" y="5"/>
                    </a:lnTo>
                    <a:lnTo>
                      <a:pt x="29" y="0"/>
                    </a:lnTo>
                    <a:lnTo>
                      <a:pt x="2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7" name="Freeform 200"/>
              <p:cNvSpPr>
                <a:spLocks/>
              </p:cNvSpPr>
              <p:nvPr/>
            </p:nvSpPr>
            <p:spPr bwMode="auto">
              <a:xfrm>
                <a:off x="3778" y="662"/>
                <a:ext cx="12" cy="32"/>
              </a:xfrm>
              <a:custGeom>
                <a:avLst/>
                <a:gdLst>
                  <a:gd name="T0" fmla="*/ 0 w 12"/>
                  <a:gd name="T1" fmla="*/ 32 h 32"/>
                  <a:gd name="T2" fmla="*/ 0 w 12"/>
                  <a:gd name="T3" fmla="*/ 32 h 32"/>
                  <a:gd name="T4" fmla="*/ 3 w 12"/>
                  <a:gd name="T5" fmla="*/ 13 h 32"/>
                  <a:gd name="T6" fmla="*/ 11 w 12"/>
                  <a:gd name="T7" fmla="*/ 3 h 32"/>
                  <a:gd name="T8" fmla="*/ 12 w 12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2">
                    <a:moveTo>
                      <a:pt x="0" y="32"/>
                    </a:moveTo>
                    <a:lnTo>
                      <a:pt x="0" y="32"/>
                    </a:lnTo>
                    <a:lnTo>
                      <a:pt x="3" y="13"/>
                    </a:lnTo>
                    <a:lnTo>
                      <a:pt x="11" y="3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8" name="Freeform 201"/>
              <p:cNvSpPr>
                <a:spLocks/>
              </p:cNvSpPr>
              <p:nvPr/>
            </p:nvSpPr>
            <p:spPr bwMode="auto">
              <a:xfrm>
                <a:off x="3512" y="661"/>
                <a:ext cx="61" cy="34"/>
              </a:xfrm>
              <a:custGeom>
                <a:avLst/>
                <a:gdLst>
                  <a:gd name="T0" fmla="*/ 61 w 61"/>
                  <a:gd name="T1" fmla="*/ 32 h 34"/>
                  <a:gd name="T2" fmla="*/ 36 w 61"/>
                  <a:gd name="T3" fmla="*/ 34 h 34"/>
                  <a:gd name="T4" fmla="*/ 16 w 61"/>
                  <a:gd name="T5" fmla="*/ 29 h 34"/>
                  <a:gd name="T6" fmla="*/ 13 w 61"/>
                  <a:gd name="T7" fmla="*/ 28 h 34"/>
                  <a:gd name="T8" fmla="*/ 0 w 61"/>
                  <a:gd name="T9" fmla="*/ 17 h 34"/>
                  <a:gd name="T10" fmla="*/ 2 w 61"/>
                  <a:gd name="T11" fmla="*/ 13 h 34"/>
                  <a:gd name="T12" fmla="*/ 2 w 61"/>
                  <a:gd name="T13" fmla="*/ 12 h 34"/>
                  <a:gd name="T14" fmla="*/ 8 w 61"/>
                  <a:gd name="T15" fmla="*/ 14 h 34"/>
                  <a:gd name="T16" fmla="*/ 13 w 61"/>
                  <a:gd name="T17" fmla="*/ 7 h 34"/>
                  <a:gd name="T18" fmla="*/ 29 w 61"/>
                  <a:gd name="T19" fmla="*/ 1 h 34"/>
                  <a:gd name="T20" fmla="*/ 34 w 61"/>
                  <a:gd name="T21" fmla="*/ 0 h 34"/>
                  <a:gd name="T22" fmla="*/ 41 w 61"/>
                  <a:gd name="T23" fmla="*/ 11 h 34"/>
                  <a:gd name="T24" fmla="*/ 50 w 61"/>
                  <a:gd name="T25" fmla="*/ 12 h 34"/>
                  <a:gd name="T26" fmla="*/ 51 w 61"/>
                  <a:gd name="T27" fmla="*/ 13 h 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61" h="34">
                    <a:moveTo>
                      <a:pt x="61" y="32"/>
                    </a:moveTo>
                    <a:lnTo>
                      <a:pt x="36" y="34"/>
                    </a:lnTo>
                    <a:lnTo>
                      <a:pt x="16" y="29"/>
                    </a:lnTo>
                    <a:lnTo>
                      <a:pt x="13" y="28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8" y="14"/>
                    </a:lnTo>
                    <a:lnTo>
                      <a:pt x="13" y="7"/>
                    </a:lnTo>
                    <a:lnTo>
                      <a:pt x="29" y="1"/>
                    </a:lnTo>
                    <a:lnTo>
                      <a:pt x="34" y="0"/>
                    </a:lnTo>
                    <a:lnTo>
                      <a:pt x="41" y="11"/>
                    </a:lnTo>
                    <a:lnTo>
                      <a:pt x="50" y="12"/>
                    </a:lnTo>
                    <a:lnTo>
                      <a:pt x="51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29" name="Line 202"/>
              <p:cNvSpPr>
                <a:spLocks noChangeShapeType="1"/>
              </p:cNvSpPr>
              <p:nvPr/>
            </p:nvSpPr>
            <p:spPr bwMode="auto">
              <a:xfrm flipV="1">
                <a:off x="4236" y="693"/>
                <a:ext cx="6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30" name="Freeform 203"/>
              <p:cNvSpPr>
                <a:spLocks/>
              </p:cNvSpPr>
              <p:nvPr/>
            </p:nvSpPr>
            <p:spPr bwMode="auto">
              <a:xfrm>
                <a:off x="4260" y="672"/>
                <a:ext cx="37" cy="24"/>
              </a:xfrm>
              <a:custGeom>
                <a:avLst/>
                <a:gdLst>
                  <a:gd name="T0" fmla="*/ 6 w 37"/>
                  <a:gd name="T1" fmla="*/ 24 h 24"/>
                  <a:gd name="T2" fmla="*/ 6 w 37"/>
                  <a:gd name="T3" fmla="*/ 23 h 24"/>
                  <a:gd name="T4" fmla="*/ 2 w 37"/>
                  <a:gd name="T5" fmla="*/ 15 h 24"/>
                  <a:gd name="T6" fmla="*/ 0 w 37"/>
                  <a:gd name="T7" fmla="*/ 5 h 24"/>
                  <a:gd name="T8" fmla="*/ 6 w 37"/>
                  <a:gd name="T9" fmla="*/ 0 h 24"/>
                  <a:gd name="T10" fmla="*/ 14 w 37"/>
                  <a:gd name="T11" fmla="*/ 2 h 24"/>
                  <a:gd name="T12" fmla="*/ 16 w 37"/>
                  <a:gd name="T13" fmla="*/ 0 h 24"/>
                  <a:gd name="T14" fmla="*/ 26 w 37"/>
                  <a:gd name="T15" fmla="*/ 1 h 24"/>
                  <a:gd name="T16" fmla="*/ 27 w 37"/>
                  <a:gd name="T17" fmla="*/ 1 h 24"/>
                  <a:gd name="T18" fmla="*/ 25 w 37"/>
                  <a:gd name="T19" fmla="*/ 13 h 24"/>
                  <a:gd name="T20" fmla="*/ 34 w 37"/>
                  <a:gd name="T21" fmla="*/ 2 h 24"/>
                  <a:gd name="T22" fmla="*/ 37 w 37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7" h="24">
                    <a:moveTo>
                      <a:pt x="6" y="24"/>
                    </a:moveTo>
                    <a:lnTo>
                      <a:pt x="6" y="23"/>
                    </a:lnTo>
                    <a:lnTo>
                      <a:pt x="2" y="15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5" y="13"/>
                    </a:lnTo>
                    <a:lnTo>
                      <a:pt x="34" y="2"/>
                    </a:lnTo>
                    <a:lnTo>
                      <a:pt x="37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31" name="Freeform 204"/>
              <p:cNvSpPr>
                <a:spLocks/>
              </p:cNvSpPr>
              <p:nvPr/>
            </p:nvSpPr>
            <p:spPr bwMode="auto">
              <a:xfrm>
                <a:off x="4231" y="665"/>
                <a:ext cx="31" cy="34"/>
              </a:xfrm>
              <a:custGeom>
                <a:avLst/>
                <a:gdLst>
                  <a:gd name="T0" fmla="*/ 11 w 31"/>
                  <a:gd name="T1" fmla="*/ 28 h 34"/>
                  <a:gd name="T2" fmla="*/ 11 w 31"/>
                  <a:gd name="T3" fmla="*/ 26 h 34"/>
                  <a:gd name="T4" fmla="*/ 5 w 31"/>
                  <a:gd name="T5" fmla="*/ 16 h 34"/>
                  <a:gd name="T6" fmla="*/ 0 w 31"/>
                  <a:gd name="T7" fmla="*/ 7 h 34"/>
                  <a:gd name="T8" fmla="*/ 3 w 31"/>
                  <a:gd name="T9" fmla="*/ 0 h 34"/>
                  <a:gd name="T10" fmla="*/ 14 w 31"/>
                  <a:gd name="T11" fmla="*/ 0 h 34"/>
                  <a:gd name="T12" fmla="*/ 12 w 31"/>
                  <a:gd name="T13" fmla="*/ 9 h 34"/>
                  <a:gd name="T14" fmla="*/ 20 w 31"/>
                  <a:gd name="T15" fmla="*/ 8 h 34"/>
                  <a:gd name="T16" fmla="*/ 26 w 31"/>
                  <a:gd name="T17" fmla="*/ 18 h 34"/>
                  <a:gd name="T18" fmla="*/ 30 w 31"/>
                  <a:gd name="T19" fmla="*/ 29 h 34"/>
                  <a:gd name="T20" fmla="*/ 31 w 31"/>
                  <a:gd name="T21" fmla="*/ 34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" h="34">
                    <a:moveTo>
                      <a:pt x="11" y="28"/>
                    </a:moveTo>
                    <a:lnTo>
                      <a:pt x="11" y="26"/>
                    </a:lnTo>
                    <a:lnTo>
                      <a:pt x="5" y="16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2" y="9"/>
                    </a:lnTo>
                    <a:lnTo>
                      <a:pt x="20" y="8"/>
                    </a:lnTo>
                    <a:lnTo>
                      <a:pt x="26" y="18"/>
                    </a:lnTo>
                    <a:lnTo>
                      <a:pt x="30" y="29"/>
                    </a:lnTo>
                    <a:lnTo>
                      <a:pt x="31" y="3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532" name="Freeform 205"/>
              <p:cNvSpPr>
                <a:spLocks/>
              </p:cNvSpPr>
              <p:nvPr/>
            </p:nvSpPr>
            <p:spPr bwMode="auto">
              <a:xfrm>
                <a:off x="3451" y="683"/>
                <a:ext cx="6" cy="17"/>
              </a:xfrm>
              <a:custGeom>
                <a:avLst/>
                <a:gdLst>
                  <a:gd name="T0" fmla="*/ 6 w 6"/>
                  <a:gd name="T1" fmla="*/ 17 h 17"/>
                  <a:gd name="T2" fmla="*/ 0 w 6"/>
                  <a:gd name="T3" fmla="*/ 13 h 17"/>
                  <a:gd name="T4" fmla="*/ 1 w 6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0" y="13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174" name="Group 407"/>
            <p:cNvGrpSpPr>
              <a:grpSpLocks/>
            </p:cNvGrpSpPr>
            <p:nvPr/>
          </p:nvGrpSpPr>
          <p:grpSpPr bwMode="auto">
            <a:xfrm>
              <a:off x="4441830" y="1054106"/>
              <a:ext cx="2336802" cy="841379"/>
              <a:chOff x="2798" y="664"/>
              <a:chExt cx="1472" cy="530"/>
            </a:xfrm>
          </p:grpSpPr>
          <p:sp>
            <p:nvSpPr>
              <p:cNvPr id="8133" name="Freeform 207"/>
              <p:cNvSpPr>
                <a:spLocks/>
              </p:cNvSpPr>
              <p:nvPr/>
            </p:nvSpPr>
            <p:spPr bwMode="auto">
              <a:xfrm>
                <a:off x="3448" y="669"/>
                <a:ext cx="19" cy="33"/>
              </a:xfrm>
              <a:custGeom>
                <a:avLst/>
                <a:gdLst>
                  <a:gd name="T0" fmla="*/ 4 w 19"/>
                  <a:gd name="T1" fmla="*/ 14 h 33"/>
                  <a:gd name="T2" fmla="*/ 5 w 19"/>
                  <a:gd name="T3" fmla="*/ 13 h 33"/>
                  <a:gd name="T4" fmla="*/ 0 w 19"/>
                  <a:gd name="T5" fmla="*/ 8 h 33"/>
                  <a:gd name="T6" fmla="*/ 5 w 19"/>
                  <a:gd name="T7" fmla="*/ 0 h 33"/>
                  <a:gd name="T8" fmla="*/ 19 w 19"/>
                  <a:gd name="T9" fmla="*/ 12 h 33"/>
                  <a:gd name="T10" fmla="*/ 9 w 19"/>
                  <a:gd name="T11" fmla="*/ 31 h 33"/>
                  <a:gd name="T12" fmla="*/ 9 w 19"/>
                  <a:gd name="T13" fmla="*/ 33 h 33"/>
                  <a:gd name="T14" fmla="*/ 9 w 19"/>
                  <a:gd name="T15" fmla="*/ 31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33">
                    <a:moveTo>
                      <a:pt x="4" y="14"/>
                    </a:moveTo>
                    <a:lnTo>
                      <a:pt x="5" y="13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19" y="12"/>
                    </a:lnTo>
                    <a:lnTo>
                      <a:pt x="9" y="31"/>
                    </a:lnTo>
                    <a:lnTo>
                      <a:pt x="9" y="33"/>
                    </a:lnTo>
                    <a:lnTo>
                      <a:pt x="9" y="3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4" name="Freeform 208"/>
              <p:cNvSpPr>
                <a:spLocks/>
              </p:cNvSpPr>
              <p:nvPr/>
            </p:nvSpPr>
            <p:spPr bwMode="auto">
              <a:xfrm>
                <a:off x="4198" y="664"/>
                <a:ext cx="28" cy="40"/>
              </a:xfrm>
              <a:custGeom>
                <a:avLst/>
                <a:gdLst>
                  <a:gd name="T0" fmla="*/ 0 w 28"/>
                  <a:gd name="T1" fmla="*/ 40 h 40"/>
                  <a:gd name="T2" fmla="*/ 7 w 28"/>
                  <a:gd name="T3" fmla="*/ 23 h 40"/>
                  <a:gd name="T4" fmla="*/ 2 w 28"/>
                  <a:gd name="T5" fmla="*/ 2 h 40"/>
                  <a:gd name="T6" fmla="*/ 16 w 28"/>
                  <a:gd name="T7" fmla="*/ 0 h 40"/>
                  <a:gd name="T8" fmla="*/ 20 w 28"/>
                  <a:gd name="T9" fmla="*/ 10 h 40"/>
                  <a:gd name="T10" fmla="*/ 17 w 28"/>
                  <a:gd name="T11" fmla="*/ 15 h 40"/>
                  <a:gd name="T12" fmla="*/ 25 w 28"/>
                  <a:gd name="T13" fmla="*/ 14 h 40"/>
                  <a:gd name="T14" fmla="*/ 28 w 28"/>
                  <a:gd name="T15" fmla="*/ 21 h 40"/>
                  <a:gd name="T16" fmla="*/ 10 w 28"/>
                  <a:gd name="T17" fmla="*/ 38 h 40"/>
                  <a:gd name="T18" fmla="*/ 11 w 28"/>
                  <a:gd name="T19" fmla="*/ 39 h 40"/>
                  <a:gd name="T20" fmla="*/ 0 w 28"/>
                  <a:gd name="T21" fmla="*/ 4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40">
                    <a:moveTo>
                      <a:pt x="0" y="40"/>
                    </a:moveTo>
                    <a:lnTo>
                      <a:pt x="7" y="23"/>
                    </a:lnTo>
                    <a:lnTo>
                      <a:pt x="2" y="2"/>
                    </a:lnTo>
                    <a:lnTo>
                      <a:pt x="16" y="0"/>
                    </a:lnTo>
                    <a:lnTo>
                      <a:pt x="20" y="10"/>
                    </a:lnTo>
                    <a:lnTo>
                      <a:pt x="17" y="15"/>
                    </a:lnTo>
                    <a:lnTo>
                      <a:pt x="25" y="14"/>
                    </a:lnTo>
                    <a:lnTo>
                      <a:pt x="28" y="21"/>
                    </a:lnTo>
                    <a:lnTo>
                      <a:pt x="10" y="38"/>
                    </a:lnTo>
                    <a:lnTo>
                      <a:pt x="11" y="39"/>
                    </a:lnTo>
                    <a:lnTo>
                      <a:pt x="0" y="4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5" name="Freeform 209"/>
              <p:cNvSpPr>
                <a:spLocks/>
              </p:cNvSpPr>
              <p:nvPr/>
            </p:nvSpPr>
            <p:spPr bwMode="auto">
              <a:xfrm>
                <a:off x="4235" y="695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0 w 4"/>
                  <a:gd name="T3" fmla="*/ 1 h 9"/>
                  <a:gd name="T4" fmla="*/ 1 w 4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6" name="Freeform 210"/>
              <p:cNvSpPr>
                <a:spLocks/>
              </p:cNvSpPr>
              <p:nvPr/>
            </p:nvSpPr>
            <p:spPr bwMode="auto">
              <a:xfrm>
                <a:off x="3764" y="694"/>
                <a:ext cx="14" cy="13"/>
              </a:xfrm>
              <a:custGeom>
                <a:avLst/>
                <a:gdLst>
                  <a:gd name="T0" fmla="*/ 0 w 14"/>
                  <a:gd name="T1" fmla="*/ 10 h 13"/>
                  <a:gd name="T2" fmla="*/ 0 w 14"/>
                  <a:gd name="T3" fmla="*/ 12 h 13"/>
                  <a:gd name="T4" fmla="*/ 8 w 14"/>
                  <a:gd name="T5" fmla="*/ 13 h 13"/>
                  <a:gd name="T6" fmla="*/ 9 w 14"/>
                  <a:gd name="T7" fmla="*/ 13 h 13"/>
                  <a:gd name="T8" fmla="*/ 10 w 14"/>
                  <a:gd name="T9" fmla="*/ 13 h 13"/>
                  <a:gd name="T10" fmla="*/ 14 w 1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0"/>
                    </a:moveTo>
                    <a:lnTo>
                      <a:pt x="0" y="12"/>
                    </a:lnTo>
                    <a:lnTo>
                      <a:pt x="8" y="13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7" name="Freeform 211"/>
              <p:cNvSpPr>
                <a:spLocks/>
              </p:cNvSpPr>
              <p:nvPr/>
            </p:nvSpPr>
            <p:spPr bwMode="auto">
              <a:xfrm>
                <a:off x="3438" y="690"/>
                <a:ext cx="12" cy="18"/>
              </a:xfrm>
              <a:custGeom>
                <a:avLst/>
                <a:gdLst>
                  <a:gd name="T0" fmla="*/ 2 w 12"/>
                  <a:gd name="T1" fmla="*/ 18 h 18"/>
                  <a:gd name="T2" fmla="*/ 0 w 12"/>
                  <a:gd name="T3" fmla="*/ 6 h 18"/>
                  <a:gd name="T4" fmla="*/ 1 w 12"/>
                  <a:gd name="T5" fmla="*/ 0 h 18"/>
                  <a:gd name="T6" fmla="*/ 6 w 12"/>
                  <a:gd name="T7" fmla="*/ 1 h 18"/>
                  <a:gd name="T8" fmla="*/ 12 w 12"/>
                  <a:gd name="T9" fmla="*/ 13 h 18"/>
                  <a:gd name="T10" fmla="*/ 12 w 12"/>
                  <a:gd name="T11" fmla="*/ 1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2" y="18"/>
                    </a:moveTo>
                    <a:lnTo>
                      <a:pt x="0" y="6"/>
                    </a:lnTo>
                    <a:lnTo>
                      <a:pt x="1" y="0"/>
                    </a:lnTo>
                    <a:lnTo>
                      <a:pt x="6" y="1"/>
                    </a:lnTo>
                    <a:lnTo>
                      <a:pt x="1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8" name="Freeform 212"/>
              <p:cNvSpPr>
                <a:spLocks/>
              </p:cNvSpPr>
              <p:nvPr/>
            </p:nvSpPr>
            <p:spPr bwMode="auto">
              <a:xfrm>
                <a:off x="4210" y="704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5 w 9"/>
                  <a:gd name="T3" fmla="*/ 6 h 6"/>
                  <a:gd name="T4" fmla="*/ 9 w 9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5" y="6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9" name="Freeform 213"/>
              <p:cNvSpPr>
                <a:spLocks/>
              </p:cNvSpPr>
              <p:nvPr/>
            </p:nvSpPr>
            <p:spPr bwMode="auto">
              <a:xfrm>
                <a:off x="4219" y="695"/>
                <a:ext cx="11" cy="15"/>
              </a:xfrm>
              <a:custGeom>
                <a:avLst/>
                <a:gdLst>
                  <a:gd name="T0" fmla="*/ 0 w 11"/>
                  <a:gd name="T1" fmla="*/ 9 h 15"/>
                  <a:gd name="T2" fmla="*/ 7 w 11"/>
                  <a:gd name="T3" fmla="*/ 1 h 15"/>
                  <a:gd name="T4" fmla="*/ 11 w 11"/>
                  <a:gd name="T5" fmla="*/ 0 h 15"/>
                  <a:gd name="T6" fmla="*/ 7 w 11"/>
                  <a:gd name="T7" fmla="*/ 12 h 15"/>
                  <a:gd name="T8" fmla="*/ 4 w 11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5">
                    <a:moveTo>
                      <a:pt x="0" y="9"/>
                    </a:moveTo>
                    <a:lnTo>
                      <a:pt x="7" y="1"/>
                    </a:lnTo>
                    <a:lnTo>
                      <a:pt x="11" y="0"/>
                    </a:lnTo>
                    <a:lnTo>
                      <a:pt x="7" y="12"/>
                    </a:lnTo>
                    <a:lnTo>
                      <a:pt x="4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0" name="Freeform 214"/>
              <p:cNvSpPr>
                <a:spLocks/>
              </p:cNvSpPr>
              <p:nvPr/>
            </p:nvSpPr>
            <p:spPr bwMode="auto">
              <a:xfrm>
                <a:off x="4261" y="699"/>
                <a:ext cx="1" cy="12"/>
              </a:xfrm>
              <a:custGeom>
                <a:avLst/>
                <a:gdLst>
                  <a:gd name="T0" fmla="*/ 1 w 1"/>
                  <a:gd name="T1" fmla="*/ 0 h 12"/>
                  <a:gd name="T2" fmla="*/ 1 w 1"/>
                  <a:gd name="T3" fmla="*/ 4 h 12"/>
                  <a:gd name="T4" fmla="*/ 0 w 1"/>
                  <a:gd name="T5" fmla="*/ 12 h 12"/>
                  <a:gd name="T6" fmla="*/ 0 w 1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2">
                    <a:moveTo>
                      <a:pt x="1" y="0"/>
                    </a:moveTo>
                    <a:lnTo>
                      <a:pt x="1" y="4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1" name="Line 215"/>
              <p:cNvSpPr>
                <a:spLocks noChangeShapeType="1"/>
              </p:cNvSpPr>
              <p:nvPr/>
            </p:nvSpPr>
            <p:spPr bwMode="auto">
              <a:xfrm>
                <a:off x="4261" y="711"/>
                <a:ext cx="0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2" name="Freeform 216"/>
              <p:cNvSpPr>
                <a:spLocks/>
              </p:cNvSpPr>
              <p:nvPr/>
            </p:nvSpPr>
            <p:spPr bwMode="auto">
              <a:xfrm>
                <a:off x="3749" y="690"/>
                <a:ext cx="20" cy="23"/>
              </a:xfrm>
              <a:custGeom>
                <a:avLst/>
                <a:gdLst>
                  <a:gd name="T0" fmla="*/ 0 w 20"/>
                  <a:gd name="T1" fmla="*/ 0 h 23"/>
                  <a:gd name="T2" fmla="*/ 0 w 20"/>
                  <a:gd name="T3" fmla="*/ 6 h 23"/>
                  <a:gd name="T4" fmla="*/ 4 w 20"/>
                  <a:gd name="T5" fmla="*/ 17 h 23"/>
                  <a:gd name="T6" fmla="*/ 8 w 20"/>
                  <a:gd name="T7" fmla="*/ 23 h 23"/>
                  <a:gd name="T8" fmla="*/ 13 w 20"/>
                  <a:gd name="T9" fmla="*/ 23 h 23"/>
                  <a:gd name="T10" fmla="*/ 12 w 20"/>
                  <a:gd name="T11" fmla="*/ 18 h 23"/>
                  <a:gd name="T12" fmla="*/ 8 w 20"/>
                  <a:gd name="T13" fmla="*/ 13 h 23"/>
                  <a:gd name="T14" fmla="*/ 8 w 20"/>
                  <a:gd name="T15" fmla="*/ 1 h 23"/>
                  <a:gd name="T16" fmla="*/ 13 w 20"/>
                  <a:gd name="T17" fmla="*/ 1 h 23"/>
                  <a:gd name="T18" fmla="*/ 20 w 20"/>
                  <a:gd name="T19" fmla="*/ 3 h 23"/>
                  <a:gd name="T20" fmla="*/ 15 w 20"/>
                  <a:gd name="T21" fmla="*/ 1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" h="23">
                    <a:moveTo>
                      <a:pt x="0" y="0"/>
                    </a:moveTo>
                    <a:lnTo>
                      <a:pt x="0" y="6"/>
                    </a:lnTo>
                    <a:lnTo>
                      <a:pt x="4" y="17"/>
                    </a:lnTo>
                    <a:lnTo>
                      <a:pt x="8" y="23"/>
                    </a:lnTo>
                    <a:lnTo>
                      <a:pt x="13" y="23"/>
                    </a:lnTo>
                    <a:lnTo>
                      <a:pt x="12" y="18"/>
                    </a:lnTo>
                    <a:lnTo>
                      <a:pt x="8" y="13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20" y="3"/>
                    </a:lnTo>
                    <a:lnTo>
                      <a:pt x="15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3" name="Freeform 217"/>
              <p:cNvSpPr>
                <a:spLocks/>
              </p:cNvSpPr>
              <p:nvPr/>
            </p:nvSpPr>
            <p:spPr bwMode="auto">
              <a:xfrm>
                <a:off x="3594" y="693"/>
                <a:ext cx="14" cy="22"/>
              </a:xfrm>
              <a:custGeom>
                <a:avLst/>
                <a:gdLst>
                  <a:gd name="T0" fmla="*/ 10 w 14"/>
                  <a:gd name="T1" fmla="*/ 22 h 22"/>
                  <a:gd name="T2" fmla="*/ 9 w 14"/>
                  <a:gd name="T3" fmla="*/ 19 h 22"/>
                  <a:gd name="T4" fmla="*/ 7 w 14"/>
                  <a:gd name="T5" fmla="*/ 15 h 22"/>
                  <a:gd name="T6" fmla="*/ 11 w 14"/>
                  <a:gd name="T7" fmla="*/ 13 h 22"/>
                  <a:gd name="T8" fmla="*/ 2 w 14"/>
                  <a:gd name="T9" fmla="*/ 11 h 22"/>
                  <a:gd name="T10" fmla="*/ 0 w 14"/>
                  <a:gd name="T11" fmla="*/ 6 h 22"/>
                  <a:gd name="T12" fmla="*/ 6 w 14"/>
                  <a:gd name="T13" fmla="*/ 2 h 22"/>
                  <a:gd name="T14" fmla="*/ 14 w 14"/>
                  <a:gd name="T15" fmla="*/ 0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22">
                    <a:moveTo>
                      <a:pt x="10" y="22"/>
                    </a:moveTo>
                    <a:lnTo>
                      <a:pt x="9" y="19"/>
                    </a:lnTo>
                    <a:lnTo>
                      <a:pt x="7" y="15"/>
                    </a:lnTo>
                    <a:lnTo>
                      <a:pt x="11" y="13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6" y="2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4" name="Freeform 218"/>
              <p:cNvSpPr>
                <a:spLocks/>
              </p:cNvSpPr>
              <p:nvPr/>
            </p:nvSpPr>
            <p:spPr bwMode="auto">
              <a:xfrm>
                <a:off x="4189" y="693"/>
                <a:ext cx="7" cy="23"/>
              </a:xfrm>
              <a:custGeom>
                <a:avLst/>
                <a:gdLst>
                  <a:gd name="T0" fmla="*/ 7 w 7"/>
                  <a:gd name="T1" fmla="*/ 0 h 23"/>
                  <a:gd name="T2" fmla="*/ 5 w 7"/>
                  <a:gd name="T3" fmla="*/ 3 h 23"/>
                  <a:gd name="T4" fmla="*/ 4 w 7"/>
                  <a:gd name="T5" fmla="*/ 7 h 23"/>
                  <a:gd name="T6" fmla="*/ 3 w 7"/>
                  <a:gd name="T7" fmla="*/ 13 h 23"/>
                  <a:gd name="T8" fmla="*/ 0 w 7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3">
                    <a:moveTo>
                      <a:pt x="7" y="0"/>
                    </a:moveTo>
                    <a:lnTo>
                      <a:pt x="5" y="3"/>
                    </a:lnTo>
                    <a:lnTo>
                      <a:pt x="4" y="7"/>
                    </a:lnTo>
                    <a:lnTo>
                      <a:pt x="3" y="13"/>
                    </a:lnTo>
                    <a:lnTo>
                      <a:pt x="0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5" name="Freeform 219"/>
              <p:cNvSpPr>
                <a:spLocks/>
              </p:cNvSpPr>
              <p:nvPr/>
            </p:nvSpPr>
            <p:spPr bwMode="auto">
              <a:xfrm>
                <a:off x="4257" y="696"/>
                <a:ext cx="13" cy="20"/>
              </a:xfrm>
              <a:custGeom>
                <a:avLst/>
                <a:gdLst>
                  <a:gd name="T0" fmla="*/ 4 w 13"/>
                  <a:gd name="T1" fmla="*/ 15 h 20"/>
                  <a:gd name="T2" fmla="*/ 0 w 13"/>
                  <a:gd name="T3" fmla="*/ 19 h 20"/>
                  <a:gd name="T4" fmla="*/ 7 w 13"/>
                  <a:gd name="T5" fmla="*/ 20 h 20"/>
                  <a:gd name="T6" fmla="*/ 13 w 13"/>
                  <a:gd name="T7" fmla="*/ 14 h 20"/>
                  <a:gd name="T8" fmla="*/ 11 w 13"/>
                  <a:gd name="T9" fmla="*/ 7 h 20"/>
                  <a:gd name="T10" fmla="*/ 9 w 13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4" y="15"/>
                    </a:moveTo>
                    <a:lnTo>
                      <a:pt x="0" y="19"/>
                    </a:lnTo>
                    <a:lnTo>
                      <a:pt x="7" y="20"/>
                    </a:lnTo>
                    <a:lnTo>
                      <a:pt x="13" y="14"/>
                    </a:lnTo>
                    <a:lnTo>
                      <a:pt x="11" y="7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6" name="Freeform 220"/>
              <p:cNvSpPr>
                <a:spLocks/>
              </p:cNvSpPr>
              <p:nvPr/>
            </p:nvSpPr>
            <p:spPr bwMode="auto">
              <a:xfrm>
                <a:off x="4219" y="710"/>
                <a:ext cx="4" cy="6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0 w 4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7" name="Freeform 221"/>
              <p:cNvSpPr>
                <a:spLocks/>
              </p:cNvSpPr>
              <p:nvPr/>
            </p:nvSpPr>
            <p:spPr bwMode="auto">
              <a:xfrm>
                <a:off x="4238" y="704"/>
                <a:ext cx="2" cy="16"/>
              </a:xfrm>
              <a:custGeom>
                <a:avLst/>
                <a:gdLst>
                  <a:gd name="T0" fmla="*/ 0 w 2"/>
                  <a:gd name="T1" fmla="*/ 12 h 16"/>
                  <a:gd name="T2" fmla="*/ 2 w 2"/>
                  <a:gd name="T3" fmla="*/ 16 h 16"/>
                  <a:gd name="T4" fmla="*/ 2 w 2"/>
                  <a:gd name="T5" fmla="*/ 16 h 16"/>
                  <a:gd name="T6" fmla="*/ 2 w 2"/>
                  <a:gd name="T7" fmla="*/ 16 h 16"/>
                  <a:gd name="T8" fmla="*/ 2 w 2"/>
                  <a:gd name="T9" fmla="*/ 13 h 16"/>
                  <a:gd name="T10" fmla="*/ 2 w 2"/>
                  <a:gd name="T11" fmla="*/ 7 h 16"/>
                  <a:gd name="T12" fmla="*/ 2 w 2"/>
                  <a:gd name="T13" fmla="*/ 6 h 16"/>
                  <a:gd name="T14" fmla="*/ 1 w 2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" h="16">
                    <a:moveTo>
                      <a:pt x="0" y="12"/>
                    </a:moveTo>
                    <a:lnTo>
                      <a:pt x="2" y="16"/>
                    </a:lnTo>
                    <a:lnTo>
                      <a:pt x="2" y="13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8" name="Freeform 222"/>
              <p:cNvSpPr>
                <a:spLocks/>
              </p:cNvSpPr>
              <p:nvPr/>
            </p:nvSpPr>
            <p:spPr bwMode="auto">
              <a:xfrm>
                <a:off x="4187" y="716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1 w 2"/>
                  <a:gd name="T3" fmla="*/ 4 h 5"/>
                  <a:gd name="T4" fmla="*/ 0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49" name="Freeform 223"/>
              <p:cNvSpPr>
                <a:spLocks/>
              </p:cNvSpPr>
              <p:nvPr/>
            </p:nvSpPr>
            <p:spPr bwMode="auto">
              <a:xfrm>
                <a:off x="3235" y="72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0" name="Freeform 224"/>
              <p:cNvSpPr>
                <a:spLocks/>
              </p:cNvSpPr>
              <p:nvPr/>
            </p:nvSpPr>
            <p:spPr bwMode="auto">
              <a:xfrm>
                <a:off x="3264" y="713"/>
                <a:ext cx="11" cy="11"/>
              </a:xfrm>
              <a:custGeom>
                <a:avLst/>
                <a:gdLst>
                  <a:gd name="T0" fmla="*/ 0 w 11"/>
                  <a:gd name="T1" fmla="*/ 11 h 11"/>
                  <a:gd name="T2" fmla="*/ 0 w 11"/>
                  <a:gd name="T3" fmla="*/ 10 h 11"/>
                  <a:gd name="T4" fmla="*/ 6 w 11"/>
                  <a:gd name="T5" fmla="*/ 0 h 11"/>
                  <a:gd name="T6" fmla="*/ 11 w 11"/>
                  <a:gd name="T7" fmla="*/ 6 h 11"/>
                  <a:gd name="T8" fmla="*/ 11 w 11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0" y="11"/>
                    </a:moveTo>
                    <a:lnTo>
                      <a:pt x="0" y="10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11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1" name="Freeform 225"/>
              <p:cNvSpPr>
                <a:spLocks/>
              </p:cNvSpPr>
              <p:nvPr/>
            </p:nvSpPr>
            <p:spPr bwMode="auto">
              <a:xfrm>
                <a:off x="3353" y="721"/>
                <a:ext cx="19" cy="3"/>
              </a:xfrm>
              <a:custGeom>
                <a:avLst/>
                <a:gdLst>
                  <a:gd name="T0" fmla="*/ 0 w 19"/>
                  <a:gd name="T1" fmla="*/ 3 h 3"/>
                  <a:gd name="T2" fmla="*/ 0 w 19"/>
                  <a:gd name="T3" fmla="*/ 2 h 3"/>
                  <a:gd name="T4" fmla="*/ 15 w 19"/>
                  <a:gd name="T5" fmla="*/ 0 h 3"/>
                  <a:gd name="T6" fmla="*/ 19 w 19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3">
                    <a:moveTo>
                      <a:pt x="0" y="3"/>
                    </a:moveTo>
                    <a:lnTo>
                      <a:pt x="0" y="2"/>
                    </a:lnTo>
                    <a:lnTo>
                      <a:pt x="15" y="0"/>
                    </a:lnTo>
                    <a:lnTo>
                      <a:pt x="19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2" name="Freeform 226"/>
              <p:cNvSpPr>
                <a:spLocks/>
              </p:cNvSpPr>
              <p:nvPr/>
            </p:nvSpPr>
            <p:spPr bwMode="auto">
              <a:xfrm>
                <a:off x="3413" y="703"/>
                <a:ext cx="29" cy="21"/>
              </a:xfrm>
              <a:custGeom>
                <a:avLst/>
                <a:gdLst>
                  <a:gd name="T0" fmla="*/ 4 w 29"/>
                  <a:gd name="T1" fmla="*/ 21 h 21"/>
                  <a:gd name="T2" fmla="*/ 0 w 29"/>
                  <a:gd name="T3" fmla="*/ 16 h 21"/>
                  <a:gd name="T4" fmla="*/ 1 w 29"/>
                  <a:gd name="T5" fmla="*/ 14 h 21"/>
                  <a:gd name="T6" fmla="*/ 6 w 29"/>
                  <a:gd name="T7" fmla="*/ 9 h 21"/>
                  <a:gd name="T8" fmla="*/ 14 w 29"/>
                  <a:gd name="T9" fmla="*/ 3 h 21"/>
                  <a:gd name="T10" fmla="*/ 20 w 29"/>
                  <a:gd name="T11" fmla="*/ 0 h 21"/>
                  <a:gd name="T12" fmla="*/ 21 w 29"/>
                  <a:gd name="T13" fmla="*/ 13 h 21"/>
                  <a:gd name="T14" fmla="*/ 29 w 29"/>
                  <a:gd name="T15" fmla="*/ 20 h 21"/>
                  <a:gd name="T16" fmla="*/ 27 w 29"/>
                  <a:gd name="T17" fmla="*/ 8 h 21"/>
                  <a:gd name="T18" fmla="*/ 27 w 29"/>
                  <a:gd name="T19" fmla="*/ 5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1">
                    <a:moveTo>
                      <a:pt x="4" y="21"/>
                    </a:moveTo>
                    <a:lnTo>
                      <a:pt x="0" y="16"/>
                    </a:lnTo>
                    <a:lnTo>
                      <a:pt x="1" y="14"/>
                    </a:lnTo>
                    <a:lnTo>
                      <a:pt x="6" y="9"/>
                    </a:lnTo>
                    <a:lnTo>
                      <a:pt x="14" y="3"/>
                    </a:lnTo>
                    <a:lnTo>
                      <a:pt x="20" y="0"/>
                    </a:lnTo>
                    <a:lnTo>
                      <a:pt x="21" y="13"/>
                    </a:lnTo>
                    <a:lnTo>
                      <a:pt x="29" y="20"/>
                    </a:lnTo>
                    <a:lnTo>
                      <a:pt x="27" y="8"/>
                    </a:lnTo>
                    <a:lnTo>
                      <a:pt x="27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3" name="Freeform 227"/>
              <p:cNvSpPr>
                <a:spLocks/>
              </p:cNvSpPr>
              <p:nvPr/>
            </p:nvSpPr>
            <p:spPr bwMode="auto">
              <a:xfrm>
                <a:off x="3450" y="703"/>
                <a:ext cx="19" cy="21"/>
              </a:xfrm>
              <a:custGeom>
                <a:avLst/>
                <a:gdLst>
                  <a:gd name="T0" fmla="*/ 0 w 19"/>
                  <a:gd name="T1" fmla="*/ 0 h 21"/>
                  <a:gd name="T2" fmla="*/ 11 w 19"/>
                  <a:gd name="T3" fmla="*/ 10 h 21"/>
                  <a:gd name="T4" fmla="*/ 18 w 19"/>
                  <a:gd name="T5" fmla="*/ 16 h 21"/>
                  <a:gd name="T6" fmla="*/ 19 w 19"/>
                  <a:gd name="T7" fmla="*/ 2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1">
                    <a:moveTo>
                      <a:pt x="0" y="0"/>
                    </a:moveTo>
                    <a:lnTo>
                      <a:pt x="11" y="10"/>
                    </a:lnTo>
                    <a:lnTo>
                      <a:pt x="18" y="16"/>
                    </a:lnTo>
                    <a:lnTo>
                      <a:pt x="19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4" name="Freeform 228"/>
              <p:cNvSpPr>
                <a:spLocks/>
              </p:cNvSpPr>
              <p:nvPr/>
            </p:nvSpPr>
            <p:spPr bwMode="auto">
              <a:xfrm>
                <a:off x="3467" y="685"/>
                <a:ext cx="43" cy="39"/>
              </a:xfrm>
              <a:custGeom>
                <a:avLst/>
                <a:gdLst>
                  <a:gd name="T0" fmla="*/ 7 w 43"/>
                  <a:gd name="T1" fmla="*/ 39 h 39"/>
                  <a:gd name="T2" fmla="*/ 6 w 43"/>
                  <a:gd name="T3" fmla="*/ 35 h 39"/>
                  <a:gd name="T4" fmla="*/ 5 w 43"/>
                  <a:gd name="T5" fmla="*/ 28 h 39"/>
                  <a:gd name="T6" fmla="*/ 0 w 43"/>
                  <a:gd name="T7" fmla="*/ 23 h 39"/>
                  <a:gd name="T8" fmla="*/ 1 w 43"/>
                  <a:gd name="T9" fmla="*/ 15 h 39"/>
                  <a:gd name="T10" fmla="*/ 6 w 43"/>
                  <a:gd name="T11" fmla="*/ 5 h 39"/>
                  <a:gd name="T12" fmla="*/ 15 w 43"/>
                  <a:gd name="T13" fmla="*/ 0 h 39"/>
                  <a:gd name="T14" fmla="*/ 17 w 43"/>
                  <a:gd name="T15" fmla="*/ 5 h 39"/>
                  <a:gd name="T16" fmla="*/ 23 w 43"/>
                  <a:gd name="T17" fmla="*/ 1 h 39"/>
                  <a:gd name="T18" fmla="*/ 24 w 43"/>
                  <a:gd name="T19" fmla="*/ 10 h 39"/>
                  <a:gd name="T20" fmla="*/ 26 w 43"/>
                  <a:gd name="T21" fmla="*/ 19 h 39"/>
                  <a:gd name="T22" fmla="*/ 28 w 43"/>
                  <a:gd name="T23" fmla="*/ 18 h 39"/>
                  <a:gd name="T24" fmla="*/ 30 w 43"/>
                  <a:gd name="T25" fmla="*/ 8 h 39"/>
                  <a:gd name="T26" fmla="*/ 43 w 43"/>
                  <a:gd name="T27" fmla="*/ 8 h 39"/>
                  <a:gd name="T28" fmla="*/ 41 w 43"/>
                  <a:gd name="T29" fmla="*/ 17 h 39"/>
                  <a:gd name="T30" fmla="*/ 41 w 43"/>
                  <a:gd name="T31" fmla="*/ 25 h 39"/>
                  <a:gd name="T32" fmla="*/ 43 w 43"/>
                  <a:gd name="T33" fmla="*/ 36 h 39"/>
                  <a:gd name="T34" fmla="*/ 43 w 43"/>
                  <a:gd name="T35" fmla="*/ 39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3" h="39">
                    <a:moveTo>
                      <a:pt x="7" y="39"/>
                    </a:moveTo>
                    <a:lnTo>
                      <a:pt x="6" y="35"/>
                    </a:lnTo>
                    <a:lnTo>
                      <a:pt x="5" y="28"/>
                    </a:lnTo>
                    <a:lnTo>
                      <a:pt x="0" y="23"/>
                    </a:lnTo>
                    <a:lnTo>
                      <a:pt x="1" y="15"/>
                    </a:lnTo>
                    <a:lnTo>
                      <a:pt x="6" y="5"/>
                    </a:lnTo>
                    <a:lnTo>
                      <a:pt x="15" y="0"/>
                    </a:lnTo>
                    <a:lnTo>
                      <a:pt x="17" y="5"/>
                    </a:lnTo>
                    <a:lnTo>
                      <a:pt x="23" y="1"/>
                    </a:lnTo>
                    <a:lnTo>
                      <a:pt x="24" y="10"/>
                    </a:lnTo>
                    <a:lnTo>
                      <a:pt x="26" y="19"/>
                    </a:lnTo>
                    <a:lnTo>
                      <a:pt x="28" y="18"/>
                    </a:lnTo>
                    <a:lnTo>
                      <a:pt x="30" y="8"/>
                    </a:lnTo>
                    <a:lnTo>
                      <a:pt x="43" y="8"/>
                    </a:lnTo>
                    <a:lnTo>
                      <a:pt x="41" y="17"/>
                    </a:lnTo>
                    <a:lnTo>
                      <a:pt x="41" y="25"/>
                    </a:lnTo>
                    <a:lnTo>
                      <a:pt x="43" y="36"/>
                    </a:lnTo>
                    <a:lnTo>
                      <a:pt x="43" y="3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5" name="Freeform 229"/>
              <p:cNvSpPr>
                <a:spLocks/>
              </p:cNvSpPr>
              <p:nvPr/>
            </p:nvSpPr>
            <p:spPr bwMode="auto">
              <a:xfrm>
                <a:off x="3515" y="696"/>
                <a:ext cx="56" cy="28"/>
              </a:xfrm>
              <a:custGeom>
                <a:avLst/>
                <a:gdLst>
                  <a:gd name="T0" fmla="*/ 8 w 56"/>
                  <a:gd name="T1" fmla="*/ 28 h 28"/>
                  <a:gd name="T2" fmla="*/ 0 w 56"/>
                  <a:gd name="T3" fmla="*/ 27 h 28"/>
                  <a:gd name="T4" fmla="*/ 1 w 56"/>
                  <a:gd name="T5" fmla="*/ 16 h 28"/>
                  <a:gd name="T6" fmla="*/ 1 w 56"/>
                  <a:gd name="T7" fmla="*/ 6 h 28"/>
                  <a:gd name="T8" fmla="*/ 1 w 56"/>
                  <a:gd name="T9" fmla="*/ 4 h 28"/>
                  <a:gd name="T10" fmla="*/ 1 w 56"/>
                  <a:gd name="T11" fmla="*/ 0 h 28"/>
                  <a:gd name="T12" fmla="*/ 9 w 56"/>
                  <a:gd name="T13" fmla="*/ 0 h 28"/>
                  <a:gd name="T14" fmla="*/ 10 w 56"/>
                  <a:gd name="T15" fmla="*/ 0 h 28"/>
                  <a:gd name="T16" fmla="*/ 25 w 56"/>
                  <a:gd name="T17" fmla="*/ 8 h 28"/>
                  <a:gd name="T18" fmla="*/ 33 w 56"/>
                  <a:gd name="T19" fmla="*/ 8 h 28"/>
                  <a:gd name="T20" fmla="*/ 45 w 56"/>
                  <a:gd name="T21" fmla="*/ 10 h 28"/>
                  <a:gd name="T22" fmla="*/ 56 w 56"/>
                  <a:gd name="T23" fmla="*/ 10 h 28"/>
                  <a:gd name="T24" fmla="*/ 55 w 56"/>
                  <a:gd name="T25" fmla="*/ 19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6" h="28">
                    <a:moveTo>
                      <a:pt x="8" y="28"/>
                    </a:moveTo>
                    <a:lnTo>
                      <a:pt x="0" y="27"/>
                    </a:lnTo>
                    <a:lnTo>
                      <a:pt x="1" y="1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1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33" y="8"/>
                    </a:lnTo>
                    <a:lnTo>
                      <a:pt x="45" y="10"/>
                    </a:lnTo>
                    <a:lnTo>
                      <a:pt x="56" y="10"/>
                    </a:lnTo>
                    <a:lnTo>
                      <a:pt x="55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6" name="Freeform 230"/>
              <p:cNvSpPr>
                <a:spLocks/>
              </p:cNvSpPr>
              <p:nvPr/>
            </p:nvSpPr>
            <p:spPr bwMode="auto">
              <a:xfrm>
                <a:off x="3565" y="715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5 w 5"/>
                  <a:gd name="T3" fmla="*/ 2 h 9"/>
                  <a:gd name="T4" fmla="*/ 0 w 5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5" y="2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7" name="Freeform 231"/>
              <p:cNvSpPr>
                <a:spLocks/>
              </p:cNvSpPr>
              <p:nvPr/>
            </p:nvSpPr>
            <p:spPr bwMode="auto">
              <a:xfrm>
                <a:off x="3575" y="723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8" name="Freeform 232"/>
              <p:cNvSpPr>
                <a:spLocks/>
              </p:cNvSpPr>
              <p:nvPr/>
            </p:nvSpPr>
            <p:spPr bwMode="auto">
              <a:xfrm>
                <a:off x="3604" y="715"/>
                <a:ext cx="9" cy="9"/>
              </a:xfrm>
              <a:custGeom>
                <a:avLst/>
                <a:gdLst>
                  <a:gd name="T0" fmla="*/ 8 w 9"/>
                  <a:gd name="T1" fmla="*/ 9 h 9"/>
                  <a:gd name="T2" fmla="*/ 9 w 9"/>
                  <a:gd name="T3" fmla="*/ 6 h 9"/>
                  <a:gd name="T4" fmla="*/ 0 w 9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8" y="9"/>
                    </a:moveTo>
                    <a:lnTo>
                      <a:pt x="9" y="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59" name="Freeform 233"/>
              <p:cNvSpPr>
                <a:spLocks/>
              </p:cNvSpPr>
              <p:nvPr/>
            </p:nvSpPr>
            <p:spPr bwMode="auto">
              <a:xfrm>
                <a:off x="3294" y="761"/>
                <a:ext cx="19" cy="14"/>
              </a:xfrm>
              <a:custGeom>
                <a:avLst/>
                <a:gdLst>
                  <a:gd name="T0" fmla="*/ 19 w 19"/>
                  <a:gd name="T1" fmla="*/ 0 h 14"/>
                  <a:gd name="T2" fmla="*/ 19 w 19"/>
                  <a:gd name="T3" fmla="*/ 0 h 14"/>
                  <a:gd name="T4" fmla="*/ 9 w 19"/>
                  <a:gd name="T5" fmla="*/ 13 h 14"/>
                  <a:gd name="T6" fmla="*/ 9 w 19"/>
                  <a:gd name="T7" fmla="*/ 14 h 14"/>
                  <a:gd name="T8" fmla="*/ 0 w 19"/>
                  <a:gd name="T9" fmla="*/ 1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19" y="0"/>
                    </a:moveTo>
                    <a:lnTo>
                      <a:pt x="19" y="0"/>
                    </a:lnTo>
                    <a:lnTo>
                      <a:pt x="9" y="13"/>
                    </a:lnTo>
                    <a:lnTo>
                      <a:pt x="9" y="14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0" name="Freeform 234"/>
              <p:cNvSpPr>
                <a:spLocks/>
              </p:cNvSpPr>
              <p:nvPr/>
            </p:nvSpPr>
            <p:spPr bwMode="auto">
              <a:xfrm>
                <a:off x="3342" y="749"/>
                <a:ext cx="25" cy="26"/>
              </a:xfrm>
              <a:custGeom>
                <a:avLst/>
                <a:gdLst>
                  <a:gd name="T0" fmla="*/ 25 w 25"/>
                  <a:gd name="T1" fmla="*/ 22 h 26"/>
                  <a:gd name="T2" fmla="*/ 20 w 25"/>
                  <a:gd name="T3" fmla="*/ 26 h 26"/>
                  <a:gd name="T4" fmla="*/ 19 w 25"/>
                  <a:gd name="T5" fmla="*/ 16 h 26"/>
                  <a:gd name="T6" fmla="*/ 15 w 25"/>
                  <a:gd name="T7" fmla="*/ 12 h 26"/>
                  <a:gd name="T8" fmla="*/ 9 w 25"/>
                  <a:gd name="T9" fmla="*/ 21 h 26"/>
                  <a:gd name="T10" fmla="*/ 8 w 25"/>
                  <a:gd name="T11" fmla="*/ 23 h 26"/>
                  <a:gd name="T12" fmla="*/ 5 w 25"/>
                  <a:gd name="T13" fmla="*/ 21 h 26"/>
                  <a:gd name="T14" fmla="*/ 3 w 25"/>
                  <a:gd name="T15" fmla="*/ 18 h 26"/>
                  <a:gd name="T16" fmla="*/ 0 w 25"/>
                  <a:gd name="T17" fmla="*/ 16 h 26"/>
                  <a:gd name="T18" fmla="*/ 0 w 25"/>
                  <a:gd name="T19" fmla="*/ 2 h 26"/>
                  <a:gd name="T20" fmla="*/ 0 w 25"/>
                  <a:gd name="T21" fmla="*/ 0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5" h="26">
                    <a:moveTo>
                      <a:pt x="25" y="22"/>
                    </a:moveTo>
                    <a:lnTo>
                      <a:pt x="20" y="26"/>
                    </a:lnTo>
                    <a:lnTo>
                      <a:pt x="19" y="16"/>
                    </a:lnTo>
                    <a:lnTo>
                      <a:pt x="15" y="12"/>
                    </a:lnTo>
                    <a:lnTo>
                      <a:pt x="9" y="21"/>
                    </a:lnTo>
                    <a:lnTo>
                      <a:pt x="8" y="23"/>
                    </a:lnTo>
                    <a:lnTo>
                      <a:pt x="5" y="21"/>
                    </a:lnTo>
                    <a:lnTo>
                      <a:pt x="3" y="18"/>
                    </a:lnTo>
                    <a:lnTo>
                      <a:pt x="0" y="1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1" name="Freeform 235"/>
              <p:cNvSpPr>
                <a:spLocks/>
              </p:cNvSpPr>
              <p:nvPr/>
            </p:nvSpPr>
            <p:spPr bwMode="auto">
              <a:xfrm>
                <a:off x="3577" y="724"/>
                <a:ext cx="34" cy="54"/>
              </a:xfrm>
              <a:custGeom>
                <a:avLst/>
                <a:gdLst>
                  <a:gd name="T0" fmla="*/ 0 w 34"/>
                  <a:gd name="T1" fmla="*/ 0 h 54"/>
                  <a:gd name="T2" fmla="*/ 3 w 34"/>
                  <a:gd name="T3" fmla="*/ 1 h 54"/>
                  <a:gd name="T4" fmla="*/ 3 w 34"/>
                  <a:gd name="T5" fmla="*/ 9 h 54"/>
                  <a:gd name="T6" fmla="*/ 3 w 34"/>
                  <a:gd name="T7" fmla="*/ 17 h 54"/>
                  <a:gd name="T8" fmla="*/ 2 w 34"/>
                  <a:gd name="T9" fmla="*/ 23 h 54"/>
                  <a:gd name="T10" fmla="*/ 9 w 34"/>
                  <a:gd name="T11" fmla="*/ 29 h 54"/>
                  <a:gd name="T12" fmla="*/ 13 w 34"/>
                  <a:gd name="T13" fmla="*/ 25 h 54"/>
                  <a:gd name="T14" fmla="*/ 17 w 34"/>
                  <a:gd name="T15" fmla="*/ 33 h 54"/>
                  <a:gd name="T16" fmla="*/ 17 w 34"/>
                  <a:gd name="T17" fmla="*/ 39 h 54"/>
                  <a:gd name="T18" fmla="*/ 17 w 34"/>
                  <a:gd name="T19" fmla="*/ 39 h 54"/>
                  <a:gd name="T20" fmla="*/ 13 w 34"/>
                  <a:gd name="T21" fmla="*/ 44 h 54"/>
                  <a:gd name="T22" fmla="*/ 11 w 34"/>
                  <a:gd name="T23" fmla="*/ 46 h 54"/>
                  <a:gd name="T24" fmla="*/ 9 w 34"/>
                  <a:gd name="T25" fmla="*/ 54 h 54"/>
                  <a:gd name="T26" fmla="*/ 18 w 34"/>
                  <a:gd name="T27" fmla="*/ 48 h 54"/>
                  <a:gd name="T28" fmla="*/ 27 w 34"/>
                  <a:gd name="T29" fmla="*/ 41 h 54"/>
                  <a:gd name="T30" fmla="*/ 34 w 34"/>
                  <a:gd name="T31" fmla="*/ 33 h 54"/>
                  <a:gd name="T32" fmla="*/ 34 w 34"/>
                  <a:gd name="T33" fmla="*/ 33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lnTo>
                      <a:pt x="3" y="1"/>
                    </a:lnTo>
                    <a:lnTo>
                      <a:pt x="3" y="9"/>
                    </a:lnTo>
                    <a:lnTo>
                      <a:pt x="3" y="17"/>
                    </a:lnTo>
                    <a:lnTo>
                      <a:pt x="2" y="23"/>
                    </a:lnTo>
                    <a:lnTo>
                      <a:pt x="9" y="29"/>
                    </a:lnTo>
                    <a:lnTo>
                      <a:pt x="13" y="25"/>
                    </a:lnTo>
                    <a:lnTo>
                      <a:pt x="17" y="33"/>
                    </a:lnTo>
                    <a:lnTo>
                      <a:pt x="17" y="39"/>
                    </a:lnTo>
                    <a:lnTo>
                      <a:pt x="13" y="44"/>
                    </a:lnTo>
                    <a:lnTo>
                      <a:pt x="11" y="46"/>
                    </a:lnTo>
                    <a:lnTo>
                      <a:pt x="9" y="54"/>
                    </a:lnTo>
                    <a:lnTo>
                      <a:pt x="18" y="48"/>
                    </a:lnTo>
                    <a:lnTo>
                      <a:pt x="27" y="41"/>
                    </a:lnTo>
                    <a:lnTo>
                      <a:pt x="34" y="3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2" name="Freeform 236"/>
              <p:cNvSpPr>
                <a:spLocks/>
              </p:cNvSpPr>
              <p:nvPr/>
            </p:nvSpPr>
            <p:spPr bwMode="auto">
              <a:xfrm>
                <a:off x="3392" y="763"/>
                <a:ext cx="12" cy="17"/>
              </a:xfrm>
              <a:custGeom>
                <a:avLst/>
                <a:gdLst>
                  <a:gd name="T0" fmla="*/ 0 w 12"/>
                  <a:gd name="T1" fmla="*/ 16 h 17"/>
                  <a:gd name="T2" fmla="*/ 3 w 12"/>
                  <a:gd name="T3" fmla="*/ 11 h 17"/>
                  <a:gd name="T4" fmla="*/ 9 w 12"/>
                  <a:gd name="T5" fmla="*/ 0 h 17"/>
                  <a:gd name="T6" fmla="*/ 12 w 12"/>
                  <a:gd name="T7" fmla="*/ 7 h 17"/>
                  <a:gd name="T8" fmla="*/ 10 w 12"/>
                  <a:gd name="T9" fmla="*/ 9 h 17"/>
                  <a:gd name="T10" fmla="*/ 6 w 12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7">
                    <a:moveTo>
                      <a:pt x="0" y="16"/>
                    </a:moveTo>
                    <a:lnTo>
                      <a:pt x="3" y="11"/>
                    </a:lnTo>
                    <a:lnTo>
                      <a:pt x="9" y="0"/>
                    </a:lnTo>
                    <a:lnTo>
                      <a:pt x="12" y="7"/>
                    </a:lnTo>
                    <a:lnTo>
                      <a:pt x="10" y="9"/>
                    </a:lnTo>
                    <a:lnTo>
                      <a:pt x="6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3" name="Freeform 237"/>
              <p:cNvSpPr>
                <a:spLocks/>
              </p:cNvSpPr>
              <p:nvPr/>
            </p:nvSpPr>
            <p:spPr bwMode="auto">
              <a:xfrm>
                <a:off x="3396" y="780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3 h 3"/>
                  <a:gd name="T4" fmla="*/ 4 w 4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lnTo>
                      <a:pt x="0" y="3"/>
                    </a:lnTo>
                    <a:lnTo>
                      <a:pt x="4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4" name="Freeform 238"/>
              <p:cNvSpPr>
                <a:spLocks/>
              </p:cNvSpPr>
              <p:nvPr/>
            </p:nvSpPr>
            <p:spPr bwMode="auto">
              <a:xfrm>
                <a:off x="3497" y="770"/>
                <a:ext cx="2" cy="15"/>
              </a:xfrm>
              <a:custGeom>
                <a:avLst/>
                <a:gdLst>
                  <a:gd name="T0" fmla="*/ 2 w 2"/>
                  <a:gd name="T1" fmla="*/ 15 h 15"/>
                  <a:gd name="T2" fmla="*/ 1 w 2"/>
                  <a:gd name="T3" fmla="*/ 9 h 15"/>
                  <a:gd name="T4" fmla="*/ 0 w 2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5">
                    <a:moveTo>
                      <a:pt x="2" y="15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5" name="Freeform 239"/>
              <p:cNvSpPr>
                <a:spLocks/>
              </p:cNvSpPr>
              <p:nvPr/>
            </p:nvSpPr>
            <p:spPr bwMode="auto">
              <a:xfrm>
                <a:off x="3268" y="779"/>
                <a:ext cx="11" cy="6"/>
              </a:xfrm>
              <a:custGeom>
                <a:avLst/>
                <a:gdLst>
                  <a:gd name="T0" fmla="*/ 11 w 11"/>
                  <a:gd name="T1" fmla="*/ 6 h 6"/>
                  <a:gd name="T2" fmla="*/ 7 w 11"/>
                  <a:gd name="T3" fmla="*/ 5 h 6"/>
                  <a:gd name="T4" fmla="*/ 1 w 11"/>
                  <a:gd name="T5" fmla="*/ 6 h 6"/>
                  <a:gd name="T6" fmla="*/ 0 w 11"/>
                  <a:gd name="T7" fmla="*/ 0 h 6"/>
                  <a:gd name="T8" fmla="*/ 0 w 11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7" y="5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6" name="Freeform 240"/>
              <p:cNvSpPr>
                <a:spLocks/>
              </p:cNvSpPr>
              <p:nvPr/>
            </p:nvSpPr>
            <p:spPr bwMode="auto">
              <a:xfrm>
                <a:off x="3484" y="771"/>
                <a:ext cx="15" cy="14"/>
              </a:xfrm>
              <a:custGeom>
                <a:avLst/>
                <a:gdLst>
                  <a:gd name="T0" fmla="*/ 1 w 15"/>
                  <a:gd name="T1" fmla="*/ 12 h 14"/>
                  <a:gd name="T2" fmla="*/ 4 w 15"/>
                  <a:gd name="T3" fmla="*/ 9 h 14"/>
                  <a:gd name="T4" fmla="*/ 0 w 15"/>
                  <a:gd name="T5" fmla="*/ 3 h 14"/>
                  <a:gd name="T6" fmla="*/ 6 w 15"/>
                  <a:gd name="T7" fmla="*/ 0 h 14"/>
                  <a:gd name="T8" fmla="*/ 9 w 15"/>
                  <a:gd name="T9" fmla="*/ 11 h 14"/>
                  <a:gd name="T10" fmla="*/ 15 w 15"/>
                  <a:gd name="T11" fmla="*/ 14 h 14"/>
                  <a:gd name="T12" fmla="*/ 15 w 15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4">
                    <a:moveTo>
                      <a:pt x="1" y="12"/>
                    </a:moveTo>
                    <a:lnTo>
                      <a:pt x="4" y="9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11"/>
                    </a:lnTo>
                    <a:lnTo>
                      <a:pt x="15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7" name="Freeform 241"/>
              <p:cNvSpPr>
                <a:spLocks/>
              </p:cNvSpPr>
              <p:nvPr/>
            </p:nvSpPr>
            <p:spPr bwMode="auto">
              <a:xfrm>
                <a:off x="3224" y="775"/>
                <a:ext cx="6" cy="13"/>
              </a:xfrm>
              <a:custGeom>
                <a:avLst/>
                <a:gdLst>
                  <a:gd name="T0" fmla="*/ 3 w 6"/>
                  <a:gd name="T1" fmla="*/ 0 h 13"/>
                  <a:gd name="T2" fmla="*/ 0 w 6"/>
                  <a:gd name="T3" fmla="*/ 1 h 13"/>
                  <a:gd name="T4" fmla="*/ 2 w 6"/>
                  <a:gd name="T5" fmla="*/ 4 h 13"/>
                  <a:gd name="T6" fmla="*/ 6 w 6"/>
                  <a:gd name="T7" fmla="*/ 13 h 13"/>
                  <a:gd name="T8" fmla="*/ 2 w 6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3" y="0"/>
                    </a:moveTo>
                    <a:lnTo>
                      <a:pt x="0" y="1"/>
                    </a:lnTo>
                    <a:lnTo>
                      <a:pt x="2" y="4"/>
                    </a:lnTo>
                    <a:lnTo>
                      <a:pt x="6" y="13"/>
                    </a:lnTo>
                    <a:lnTo>
                      <a:pt x="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8" name="Freeform 242"/>
              <p:cNvSpPr>
                <a:spLocks/>
              </p:cNvSpPr>
              <p:nvPr/>
            </p:nvSpPr>
            <p:spPr bwMode="auto">
              <a:xfrm>
                <a:off x="3299" y="782"/>
                <a:ext cx="12" cy="7"/>
              </a:xfrm>
              <a:custGeom>
                <a:avLst/>
                <a:gdLst>
                  <a:gd name="T0" fmla="*/ 7 w 12"/>
                  <a:gd name="T1" fmla="*/ 7 h 7"/>
                  <a:gd name="T2" fmla="*/ 0 w 12"/>
                  <a:gd name="T3" fmla="*/ 3 h 7"/>
                  <a:gd name="T4" fmla="*/ 0 w 12"/>
                  <a:gd name="T5" fmla="*/ 1 h 7"/>
                  <a:gd name="T6" fmla="*/ 3 w 12"/>
                  <a:gd name="T7" fmla="*/ 0 h 7"/>
                  <a:gd name="T8" fmla="*/ 5 w 12"/>
                  <a:gd name="T9" fmla="*/ 1 h 7"/>
                  <a:gd name="T10" fmla="*/ 5 w 12"/>
                  <a:gd name="T11" fmla="*/ 2 h 7"/>
                  <a:gd name="T12" fmla="*/ 9 w 12"/>
                  <a:gd name="T13" fmla="*/ 3 h 7"/>
                  <a:gd name="T14" fmla="*/ 10 w 12"/>
                  <a:gd name="T15" fmla="*/ 2 h 7"/>
                  <a:gd name="T16" fmla="*/ 12 w 12"/>
                  <a:gd name="T17" fmla="*/ 3 h 7"/>
                  <a:gd name="T18" fmla="*/ 10 w 12"/>
                  <a:gd name="T19" fmla="*/ 6 h 7"/>
                  <a:gd name="T20" fmla="*/ 8 w 12"/>
                  <a:gd name="T21" fmla="*/ 6 h 7"/>
                  <a:gd name="T22" fmla="*/ 7 w 12"/>
                  <a:gd name="T23" fmla="*/ 7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" h="7">
                    <a:moveTo>
                      <a:pt x="7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2" y="3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7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69" name="Freeform 243"/>
              <p:cNvSpPr>
                <a:spLocks/>
              </p:cNvSpPr>
              <p:nvPr/>
            </p:nvSpPr>
            <p:spPr bwMode="auto">
              <a:xfrm>
                <a:off x="3227" y="768"/>
                <a:ext cx="25" cy="21"/>
              </a:xfrm>
              <a:custGeom>
                <a:avLst/>
                <a:gdLst>
                  <a:gd name="T0" fmla="*/ 25 w 25"/>
                  <a:gd name="T1" fmla="*/ 21 h 21"/>
                  <a:gd name="T2" fmla="*/ 17 w 25"/>
                  <a:gd name="T3" fmla="*/ 16 h 21"/>
                  <a:gd name="T4" fmla="*/ 17 w 25"/>
                  <a:gd name="T5" fmla="*/ 4 h 21"/>
                  <a:gd name="T6" fmla="*/ 7 w 25"/>
                  <a:gd name="T7" fmla="*/ 0 h 21"/>
                  <a:gd name="T8" fmla="*/ 0 w 25"/>
                  <a:gd name="T9" fmla="*/ 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21">
                    <a:moveTo>
                      <a:pt x="25" y="21"/>
                    </a:moveTo>
                    <a:lnTo>
                      <a:pt x="17" y="16"/>
                    </a:lnTo>
                    <a:lnTo>
                      <a:pt x="17" y="4"/>
                    </a:lnTo>
                    <a:lnTo>
                      <a:pt x="7" y="0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0" name="Freeform 244"/>
              <p:cNvSpPr>
                <a:spLocks/>
              </p:cNvSpPr>
              <p:nvPr/>
            </p:nvSpPr>
            <p:spPr bwMode="auto">
              <a:xfrm>
                <a:off x="3252" y="779"/>
                <a:ext cx="16" cy="13"/>
              </a:xfrm>
              <a:custGeom>
                <a:avLst/>
                <a:gdLst>
                  <a:gd name="T0" fmla="*/ 16 w 16"/>
                  <a:gd name="T1" fmla="*/ 0 h 13"/>
                  <a:gd name="T2" fmla="*/ 8 w 16"/>
                  <a:gd name="T3" fmla="*/ 1 h 13"/>
                  <a:gd name="T4" fmla="*/ 4 w 16"/>
                  <a:gd name="T5" fmla="*/ 13 h 13"/>
                  <a:gd name="T6" fmla="*/ 0 w 16"/>
                  <a:gd name="T7" fmla="*/ 1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13">
                    <a:moveTo>
                      <a:pt x="16" y="0"/>
                    </a:moveTo>
                    <a:lnTo>
                      <a:pt x="8" y="1"/>
                    </a:lnTo>
                    <a:lnTo>
                      <a:pt x="4" y="13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1" name="Freeform 245"/>
              <p:cNvSpPr>
                <a:spLocks/>
              </p:cNvSpPr>
              <p:nvPr/>
            </p:nvSpPr>
            <p:spPr bwMode="auto">
              <a:xfrm>
                <a:off x="3389" y="780"/>
                <a:ext cx="16" cy="16"/>
              </a:xfrm>
              <a:custGeom>
                <a:avLst/>
                <a:gdLst>
                  <a:gd name="T0" fmla="*/ 11 w 16"/>
                  <a:gd name="T1" fmla="*/ 2 h 16"/>
                  <a:gd name="T2" fmla="*/ 13 w 16"/>
                  <a:gd name="T3" fmla="*/ 0 h 16"/>
                  <a:gd name="T4" fmla="*/ 16 w 16"/>
                  <a:gd name="T5" fmla="*/ 5 h 16"/>
                  <a:gd name="T6" fmla="*/ 8 w 16"/>
                  <a:gd name="T7" fmla="*/ 11 h 16"/>
                  <a:gd name="T8" fmla="*/ 9 w 16"/>
                  <a:gd name="T9" fmla="*/ 12 h 16"/>
                  <a:gd name="T10" fmla="*/ 0 w 16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1" y="2"/>
                    </a:moveTo>
                    <a:lnTo>
                      <a:pt x="13" y="0"/>
                    </a:lnTo>
                    <a:lnTo>
                      <a:pt x="16" y="5"/>
                    </a:lnTo>
                    <a:lnTo>
                      <a:pt x="8" y="11"/>
                    </a:lnTo>
                    <a:lnTo>
                      <a:pt x="9" y="12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2" name="Freeform 246"/>
              <p:cNvSpPr>
                <a:spLocks/>
              </p:cNvSpPr>
              <p:nvPr/>
            </p:nvSpPr>
            <p:spPr bwMode="auto">
              <a:xfrm>
                <a:off x="3186" y="767"/>
                <a:ext cx="31" cy="32"/>
              </a:xfrm>
              <a:custGeom>
                <a:avLst/>
                <a:gdLst>
                  <a:gd name="T0" fmla="*/ 7 w 31"/>
                  <a:gd name="T1" fmla="*/ 32 h 32"/>
                  <a:gd name="T2" fmla="*/ 12 w 31"/>
                  <a:gd name="T3" fmla="*/ 24 h 32"/>
                  <a:gd name="T4" fmla="*/ 17 w 31"/>
                  <a:gd name="T5" fmla="*/ 20 h 32"/>
                  <a:gd name="T6" fmla="*/ 31 w 31"/>
                  <a:gd name="T7" fmla="*/ 11 h 32"/>
                  <a:gd name="T8" fmla="*/ 27 w 31"/>
                  <a:gd name="T9" fmla="*/ 0 h 32"/>
                  <a:gd name="T10" fmla="*/ 24 w 31"/>
                  <a:gd name="T11" fmla="*/ 0 h 32"/>
                  <a:gd name="T12" fmla="*/ 17 w 31"/>
                  <a:gd name="T13" fmla="*/ 11 h 32"/>
                  <a:gd name="T14" fmla="*/ 14 w 31"/>
                  <a:gd name="T15" fmla="*/ 11 h 32"/>
                  <a:gd name="T16" fmla="*/ 12 w 31"/>
                  <a:gd name="T17" fmla="*/ 1 h 32"/>
                  <a:gd name="T18" fmla="*/ 8 w 31"/>
                  <a:gd name="T19" fmla="*/ 0 h 32"/>
                  <a:gd name="T20" fmla="*/ 6 w 31"/>
                  <a:gd name="T21" fmla="*/ 8 h 32"/>
                  <a:gd name="T22" fmla="*/ 0 w 31"/>
                  <a:gd name="T23" fmla="*/ 25 h 32"/>
                  <a:gd name="T24" fmla="*/ 2 w 31"/>
                  <a:gd name="T25" fmla="*/ 25 h 32"/>
                  <a:gd name="T26" fmla="*/ 2 w 31"/>
                  <a:gd name="T27" fmla="*/ 25 h 32"/>
                  <a:gd name="T28" fmla="*/ 3 w 31"/>
                  <a:gd name="T29" fmla="*/ 26 h 32"/>
                  <a:gd name="T30" fmla="*/ 7 w 31"/>
                  <a:gd name="T31" fmla="*/ 32 h 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1" h="32">
                    <a:moveTo>
                      <a:pt x="7" y="32"/>
                    </a:moveTo>
                    <a:lnTo>
                      <a:pt x="12" y="24"/>
                    </a:lnTo>
                    <a:lnTo>
                      <a:pt x="17" y="20"/>
                    </a:lnTo>
                    <a:lnTo>
                      <a:pt x="31" y="11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8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3" y="26"/>
                    </a:lnTo>
                    <a:lnTo>
                      <a:pt x="7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3" name="Freeform 247"/>
              <p:cNvSpPr>
                <a:spLocks/>
              </p:cNvSpPr>
              <p:nvPr/>
            </p:nvSpPr>
            <p:spPr bwMode="auto">
              <a:xfrm>
                <a:off x="3375" y="771"/>
                <a:ext cx="17" cy="29"/>
              </a:xfrm>
              <a:custGeom>
                <a:avLst/>
                <a:gdLst>
                  <a:gd name="T0" fmla="*/ 14 w 17"/>
                  <a:gd name="T1" fmla="*/ 25 h 29"/>
                  <a:gd name="T2" fmla="*/ 9 w 17"/>
                  <a:gd name="T3" fmla="*/ 29 h 29"/>
                  <a:gd name="T4" fmla="*/ 4 w 17"/>
                  <a:gd name="T5" fmla="*/ 21 h 29"/>
                  <a:gd name="T6" fmla="*/ 0 w 17"/>
                  <a:gd name="T7" fmla="*/ 8 h 29"/>
                  <a:gd name="T8" fmla="*/ 10 w 17"/>
                  <a:gd name="T9" fmla="*/ 0 h 29"/>
                  <a:gd name="T10" fmla="*/ 17 w 17"/>
                  <a:gd name="T11" fmla="*/ 9 h 29"/>
                  <a:gd name="T12" fmla="*/ 17 w 17"/>
                  <a:gd name="T13" fmla="*/ 8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29">
                    <a:moveTo>
                      <a:pt x="14" y="25"/>
                    </a:moveTo>
                    <a:lnTo>
                      <a:pt x="9" y="29"/>
                    </a:lnTo>
                    <a:lnTo>
                      <a:pt x="4" y="21"/>
                    </a:lnTo>
                    <a:lnTo>
                      <a:pt x="0" y="8"/>
                    </a:lnTo>
                    <a:lnTo>
                      <a:pt x="10" y="0"/>
                    </a:lnTo>
                    <a:lnTo>
                      <a:pt x="17" y="9"/>
                    </a:lnTo>
                    <a:lnTo>
                      <a:pt x="17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4" name="Freeform 248"/>
              <p:cNvSpPr>
                <a:spLocks/>
              </p:cNvSpPr>
              <p:nvPr/>
            </p:nvSpPr>
            <p:spPr bwMode="auto">
              <a:xfrm>
                <a:off x="3452" y="784"/>
                <a:ext cx="16" cy="17"/>
              </a:xfrm>
              <a:custGeom>
                <a:avLst/>
                <a:gdLst>
                  <a:gd name="T0" fmla="*/ 0 w 16"/>
                  <a:gd name="T1" fmla="*/ 0 h 17"/>
                  <a:gd name="T2" fmla="*/ 0 w 16"/>
                  <a:gd name="T3" fmla="*/ 1 h 17"/>
                  <a:gd name="T4" fmla="*/ 4 w 16"/>
                  <a:gd name="T5" fmla="*/ 8 h 17"/>
                  <a:gd name="T6" fmla="*/ 9 w 16"/>
                  <a:gd name="T7" fmla="*/ 16 h 17"/>
                  <a:gd name="T8" fmla="*/ 16 w 16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7">
                    <a:moveTo>
                      <a:pt x="0" y="0"/>
                    </a:moveTo>
                    <a:lnTo>
                      <a:pt x="0" y="1"/>
                    </a:lnTo>
                    <a:lnTo>
                      <a:pt x="4" y="8"/>
                    </a:lnTo>
                    <a:lnTo>
                      <a:pt x="9" y="16"/>
                    </a:lnTo>
                    <a:lnTo>
                      <a:pt x="16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5" name="Freeform 249"/>
              <p:cNvSpPr>
                <a:spLocks/>
              </p:cNvSpPr>
              <p:nvPr/>
            </p:nvSpPr>
            <p:spPr bwMode="auto">
              <a:xfrm>
                <a:off x="3484" y="783"/>
                <a:ext cx="17" cy="25"/>
              </a:xfrm>
              <a:custGeom>
                <a:avLst/>
                <a:gdLst>
                  <a:gd name="T0" fmla="*/ 15 w 17"/>
                  <a:gd name="T1" fmla="*/ 25 h 25"/>
                  <a:gd name="T2" fmla="*/ 17 w 17"/>
                  <a:gd name="T3" fmla="*/ 25 h 25"/>
                  <a:gd name="T4" fmla="*/ 5 w 17"/>
                  <a:gd name="T5" fmla="*/ 21 h 25"/>
                  <a:gd name="T6" fmla="*/ 2 w 17"/>
                  <a:gd name="T7" fmla="*/ 12 h 25"/>
                  <a:gd name="T8" fmla="*/ 0 w 17"/>
                  <a:gd name="T9" fmla="*/ 0 h 25"/>
                  <a:gd name="T10" fmla="*/ 1 w 1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5">
                    <a:moveTo>
                      <a:pt x="15" y="25"/>
                    </a:moveTo>
                    <a:lnTo>
                      <a:pt x="17" y="25"/>
                    </a:lnTo>
                    <a:lnTo>
                      <a:pt x="5" y="21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6" name="Freeform 250"/>
              <p:cNvSpPr>
                <a:spLocks/>
              </p:cNvSpPr>
              <p:nvPr/>
            </p:nvSpPr>
            <p:spPr bwMode="auto">
              <a:xfrm>
                <a:off x="3422" y="770"/>
                <a:ext cx="30" cy="40"/>
              </a:xfrm>
              <a:custGeom>
                <a:avLst/>
                <a:gdLst>
                  <a:gd name="T0" fmla="*/ 5 w 30"/>
                  <a:gd name="T1" fmla="*/ 40 h 40"/>
                  <a:gd name="T2" fmla="*/ 1 w 30"/>
                  <a:gd name="T3" fmla="*/ 35 h 40"/>
                  <a:gd name="T4" fmla="*/ 1 w 30"/>
                  <a:gd name="T5" fmla="*/ 31 h 40"/>
                  <a:gd name="T6" fmla="*/ 11 w 30"/>
                  <a:gd name="T7" fmla="*/ 32 h 40"/>
                  <a:gd name="T8" fmla="*/ 12 w 30"/>
                  <a:gd name="T9" fmla="*/ 27 h 40"/>
                  <a:gd name="T10" fmla="*/ 0 w 30"/>
                  <a:gd name="T11" fmla="*/ 23 h 40"/>
                  <a:gd name="T12" fmla="*/ 1 w 30"/>
                  <a:gd name="T13" fmla="*/ 12 h 40"/>
                  <a:gd name="T14" fmla="*/ 3 w 30"/>
                  <a:gd name="T15" fmla="*/ 2 h 40"/>
                  <a:gd name="T16" fmla="*/ 9 w 30"/>
                  <a:gd name="T17" fmla="*/ 1 h 40"/>
                  <a:gd name="T18" fmla="*/ 16 w 30"/>
                  <a:gd name="T19" fmla="*/ 0 h 40"/>
                  <a:gd name="T20" fmla="*/ 21 w 30"/>
                  <a:gd name="T21" fmla="*/ 2 h 40"/>
                  <a:gd name="T22" fmla="*/ 28 w 30"/>
                  <a:gd name="T23" fmla="*/ 9 h 40"/>
                  <a:gd name="T24" fmla="*/ 30 w 30"/>
                  <a:gd name="T25" fmla="*/ 14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40">
                    <a:moveTo>
                      <a:pt x="5" y="40"/>
                    </a:moveTo>
                    <a:lnTo>
                      <a:pt x="1" y="35"/>
                    </a:lnTo>
                    <a:lnTo>
                      <a:pt x="1" y="31"/>
                    </a:lnTo>
                    <a:lnTo>
                      <a:pt x="11" y="32"/>
                    </a:lnTo>
                    <a:lnTo>
                      <a:pt x="12" y="27"/>
                    </a:lnTo>
                    <a:lnTo>
                      <a:pt x="0" y="23"/>
                    </a:lnTo>
                    <a:lnTo>
                      <a:pt x="1" y="12"/>
                    </a:lnTo>
                    <a:lnTo>
                      <a:pt x="3" y="2"/>
                    </a:lnTo>
                    <a:lnTo>
                      <a:pt x="9" y="1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8" y="9"/>
                    </a:lnTo>
                    <a:lnTo>
                      <a:pt x="30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7" name="Freeform 251"/>
              <p:cNvSpPr>
                <a:spLocks/>
              </p:cNvSpPr>
              <p:nvPr/>
            </p:nvSpPr>
            <p:spPr bwMode="auto">
              <a:xfrm>
                <a:off x="3270" y="789"/>
                <a:ext cx="28" cy="28"/>
              </a:xfrm>
              <a:custGeom>
                <a:avLst/>
                <a:gdLst>
                  <a:gd name="T0" fmla="*/ 0 w 28"/>
                  <a:gd name="T1" fmla="*/ 28 h 28"/>
                  <a:gd name="T2" fmla="*/ 3 w 28"/>
                  <a:gd name="T3" fmla="*/ 23 h 28"/>
                  <a:gd name="T4" fmla="*/ 9 w 28"/>
                  <a:gd name="T5" fmla="*/ 20 h 28"/>
                  <a:gd name="T6" fmla="*/ 21 w 28"/>
                  <a:gd name="T7" fmla="*/ 0 h 28"/>
                  <a:gd name="T8" fmla="*/ 28 w 28"/>
                  <a:gd name="T9" fmla="*/ 7 h 28"/>
                  <a:gd name="T10" fmla="*/ 20 w 28"/>
                  <a:gd name="T11" fmla="*/ 23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0" y="28"/>
                    </a:moveTo>
                    <a:lnTo>
                      <a:pt x="3" y="23"/>
                    </a:lnTo>
                    <a:lnTo>
                      <a:pt x="9" y="20"/>
                    </a:lnTo>
                    <a:lnTo>
                      <a:pt x="21" y="0"/>
                    </a:lnTo>
                    <a:lnTo>
                      <a:pt x="28" y="7"/>
                    </a:lnTo>
                    <a:lnTo>
                      <a:pt x="20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8" name="Freeform 252"/>
              <p:cNvSpPr>
                <a:spLocks/>
              </p:cNvSpPr>
              <p:nvPr/>
            </p:nvSpPr>
            <p:spPr bwMode="auto">
              <a:xfrm>
                <a:off x="3260" y="785"/>
                <a:ext cx="23" cy="33"/>
              </a:xfrm>
              <a:custGeom>
                <a:avLst/>
                <a:gdLst>
                  <a:gd name="T0" fmla="*/ 0 w 23"/>
                  <a:gd name="T1" fmla="*/ 33 h 33"/>
                  <a:gd name="T2" fmla="*/ 8 w 23"/>
                  <a:gd name="T3" fmla="*/ 20 h 33"/>
                  <a:gd name="T4" fmla="*/ 18 w 23"/>
                  <a:gd name="T5" fmla="*/ 16 h 33"/>
                  <a:gd name="T6" fmla="*/ 23 w 23"/>
                  <a:gd name="T7" fmla="*/ 12 h 33"/>
                  <a:gd name="T8" fmla="*/ 22 w 23"/>
                  <a:gd name="T9" fmla="*/ 4 h 33"/>
                  <a:gd name="T10" fmla="*/ 19 w 23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33">
                    <a:moveTo>
                      <a:pt x="0" y="33"/>
                    </a:moveTo>
                    <a:lnTo>
                      <a:pt x="8" y="20"/>
                    </a:lnTo>
                    <a:lnTo>
                      <a:pt x="18" y="16"/>
                    </a:lnTo>
                    <a:lnTo>
                      <a:pt x="23" y="12"/>
                    </a:lnTo>
                    <a:lnTo>
                      <a:pt x="22" y="4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79" name="Freeform 253"/>
              <p:cNvSpPr>
                <a:spLocks/>
              </p:cNvSpPr>
              <p:nvPr/>
            </p:nvSpPr>
            <p:spPr bwMode="auto">
              <a:xfrm>
                <a:off x="3388" y="802"/>
                <a:ext cx="7" cy="21"/>
              </a:xfrm>
              <a:custGeom>
                <a:avLst/>
                <a:gdLst>
                  <a:gd name="T0" fmla="*/ 0 w 7"/>
                  <a:gd name="T1" fmla="*/ 21 h 21"/>
                  <a:gd name="T2" fmla="*/ 0 w 7"/>
                  <a:gd name="T3" fmla="*/ 12 h 21"/>
                  <a:gd name="T4" fmla="*/ 1 w 7"/>
                  <a:gd name="T5" fmla="*/ 7 h 21"/>
                  <a:gd name="T6" fmla="*/ 4 w 7"/>
                  <a:gd name="T7" fmla="*/ 2 h 21"/>
                  <a:gd name="T8" fmla="*/ 7 w 7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21">
                    <a:moveTo>
                      <a:pt x="0" y="21"/>
                    </a:moveTo>
                    <a:lnTo>
                      <a:pt x="0" y="12"/>
                    </a:lnTo>
                    <a:lnTo>
                      <a:pt x="1" y="7"/>
                    </a:lnTo>
                    <a:lnTo>
                      <a:pt x="4" y="2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0" name="Line 254"/>
              <p:cNvSpPr>
                <a:spLocks noChangeShapeType="1"/>
              </p:cNvSpPr>
              <p:nvPr/>
            </p:nvSpPr>
            <p:spPr bwMode="auto">
              <a:xfrm flipV="1">
                <a:off x="3388" y="823"/>
                <a:ext cx="0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1" name="Freeform 255"/>
              <p:cNvSpPr>
                <a:spLocks/>
              </p:cNvSpPr>
              <p:nvPr/>
            </p:nvSpPr>
            <p:spPr bwMode="auto">
              <a:xfrm>
                <a:off x="3423" y="810"/>
                <a:ext cx="4" cy="15"/>
              </a:xfrm>
              <a:custGeom>
                <a:avLst/>
                <a:gdLst>
                  <a:gd name="T0" fmla="*/ 0 w 4"/>
                  <a:gd name="T1" fmla="*/ 15 h 15"/>
                  <a:gd name="T2" fmla="*/ 2 w 4"/>
                  <a:gd name="T3" fmla="*/ 15 h 15"/>
                  <a:gd name="T4" fmla="*/ 3 w 4"/>
                  <a:gd name="T5" fmla="*/ 6 h 15"/>
                  <a:gd name="T6" fmla="*/ 4 w 4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lnTo>
                      <a:pt x="2" y="15"/>
                    </a:lnTo>
                    <a:lnTo>
                      <a:pt x="3" y="6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2" name="Freeform 256"/>
              <p:cNvSpPr>
                <a:spLocks/>
              </p:cNvSpPr>
              <p:nvPr/>
            </p:nvSpPr>
            <p:spPr bwMode="auto">
              <a:xfrm>
                <a:off x="3488" y="808"/>
                <a:ext cx="19" cy="18"/>
              </a:xfrm>
              <a:custGeom>
                <a:avLst/>
                <a:gdLst>
                  <a:gd name="T0" fmla="*/ 19 w 19"/>
                  <a:gd name="T1" fmla="*/ 18 h 18"/>
                  <a:gd name="T2" fmla="*/ 6 w 19"/>
                  <a:gd name="T3" fmla="*/ 8 h 18"/>
                  <a:gd name="T4" fmla="*/ 1 w 19"/>
                  <a:gd name="T5" fmla="*/ 4 h 18"/>
                  <a:gd name="T6" fmla="*/ 1 w 19"/>
                  <a:gd name="T7" fmla="*/ 4 h 18"/>
                  <a:gd name="T8" fmla="*/ 0 w 19"/>
                  <a:gd name="T9" fmla="*/ 4 h 18"/>
                  <a:gd name="T10" fmla="*/ 1 w 19"/>
                  <a:gd name="T11" fmla="*/ 2 h 18"/>
                  <a:gd name="T12" fmla="*/ 7 w 19"/>
                  <a:gd name="T13" fmla="*/ 2 h 18"/>
                  <a:gd name="T14" fmla="*/ 11 w 19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9" h="18">
                    <a:moveTo>
                      <a:pt x="19" y="18"/>
                    </a:moveTo>
                    <a:lnTo>
                      <a:pt x="6" y="8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7" y="2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3" name="Freeform 257"/>
              <p:cNvSpPr>
                <a:spLocks/>
              </p:cNvSpPr>
              <p:nvPr/>
            </p:nvSpPr>
            <p:spPr bwMode="auto">
              <a:xfrm>
                <a:off x="3393" y="791"/>
                <a:ext cx="17" cy="35"/>
              </a:xfrm>
              <a:custGeom>
                <a:avLst/>
                <a:gdLst>
                  <a:gd name="T0" fmla="*/ 2 w 17"/>
                  <a:gd name="T1" fmla="*/ 11 h 35"/>
                  <a:gd name="T2" fmla="*/ 5 w 17"/>
                  <a:gd name="T3" fmla="*/ 8 h 35"/>
                  <a:gd name="T4" fmla="*/ 13 w 17"/>
                  <a:gd name="T5" fmla="*/ 1 h 35"/>
                  <a:gd name="T6" fmla="*/ 17 w 17"/>
                  <a:gd name="T7" fmla="*/ 0 h 35"/>
                  <a:gd name="T8" fmla="*/ 16 w 17"/>
                  <a:gd name="T9" fmla="*/ 5 h 35"/>
                  <a:gd name="T10" fmla="*/ 12 w 17"/>
                  <a:gd name="T11" fmla="*/ 11 h 35"/>
                  <a:gd name="T12" fmla="*/ 11 w 17"/>
                  <a:gd name="T13" fmla="*/ 13 h 35"/>
                  <a:gd name="T14" fmla="*/ 7 w 17"/>
                  <a:gd name="T15" fmla="*/ 18 h 35"/>
                  <a:gd name="T16" fmla="*/ 0 w 17"/>
                  <a:gd name="T17" fmla="*/ 26 h 35"/>
                  <a:gd name="T18" fmla="*/ 3 w 17"/>
                  <a:gd name="T19" fmla="*/ 28 h 35"/>
                  <a:gd name="T20" fmla="*/ 9 w 17"/>
                  <a:gd name="T21" fmla="*/ 28 h 35"/>
                  <a:gd name="T22" fmla="*/ 7 w 17"/>
                  <a:gd name="T23" fmla="*/ 34 h 35"/>
                  <a:gd name="T24" fmla="*/ 7 w 17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5">
                    <a:moveTo>
                      <a:pt x="2" y="11"/>
                    </a:moveTo>
                    <a:lnTo>
                      <a:pt x="5" y="8"/>
                    </a:lnTo>
                    <a:lnTo>
                      <a:pt x="13" y="1"/>
                    </a:lnTo>
                    <a:lnTo>
                      <a:pt x="17" y="0"/>
                    </a:lnTo>
                    <a:lnTo>
                      <a:pt x="16" y="5"/>
                    </a:lnTo>
                    <a:lnTo>
                      <a:pt x="12" y="11"/>
                    </a:lnTo>
                    <a:lnTo>
                      <a:pt x="11" y="13"/>
                    </a:lnTo>
                    <a:lnTo>
                      <a:pt x="7" y="18"/>
                    </a:lnTo>
                    <a:lnTo>
                      <a:pt x="0" y="26"/>
                    </a:lnTo>
                    <a:lnTo>
                      <a:pt x="3" y="28"/>
                    </a:lnTo>
                    <a:lnTo>
                      <a:pt x="9" y="28"/>
                    </a:lnTo>
                    <a:lnTo>
                      <a:pt x="7" y="34"/>
                    </a:lnTo>
                    <a:lnTo>
                      <a:pt x="7" y="3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4" name="Freeform 258"/>
              <p:cNvSpPr>
                <a:spLocks/>
              </p:cNvSpPr>
              <p:nvPr/>
            </p:nvSpPr>
            <p:spPr bwMode="auto">
              <a:xfrm>
                <a:off x="3319" y="802"/>
                <a:ext cx="9" cy="29"/>
              </a:xfrm>
              <a:custGeom>
                <a:avLst/>
                <a:gdLst>
                  <a:gd name="T0" fmla="*/ 0 w 9"/>
                  <a:gd name="T1" fmla="*/ 29 h 29"/>
                  <a:gd name="T2" fmla="*/ 4 w 9"/>
                  <a:gd name="T3" fmla="*/ 16 h 29"/>
                  <a:gd name="T4" fmla="*/ 5 w 9"/>
                  <a:gd name="T5" fmla="*/ 7 h 29"/>
                  <a:gd name="T6" fmla="*/ 7 w 9"/>
                  <a:gd name="T7" fmla="*/ 2 h 29"/>
                  <a:gd name="T8" fmla="*/ 7 w 9"/>
                  <a:gd name="T9" fmla="*/ 0 h 29"/>
                  <a:gd name="T10" fmla="*/ 9 w 9"/>
                  <a:gd name="T11" fmla="*/ 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9">
                    <a:moveTo>
                      <a:pt x="0" y="29"/>
                    </a:moveTo>
                    <a:lnTo>
                      <a:pt x="4" y="16"/>
                    </a:lnTo>
                    <a:lnTo>
                      <a:pt x="5" y="7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9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5" name="Freeform 259"/>
              <p:cNvSpPr>
                <a:spLocks/>
              </p:cNvSpPr>
              <p:nvPr/>
            </p:nvSpPr>
            <p:spPr bwMode="auto">
              <a:xfrm>
                <a:off x="3505" y="826"/>
                <a:ext cx="7" cy="7"/>
              </a:xfrm>
              <a:custGeom>
                <a:avLst/>
                <a:gdLst>
                  <a:gd name="T0" fmla="*/ 7 w 7"/>
                  <a:gd name="T1" fmla="*/ 7 h 7"/>
                  <a:gd name="T2" fmla="*/ 7 w 7"/>
                  <a:gd name="T3" fmla="*/ 7 h 7"/>
                  <a:gd name="T4" fmla="*/ 0 w 7"/>
                  <a:gd name="T5" fmla="*/ 3 h 7"/>
                  <a:gd name="T6" fmla="*/ 3 w 7"/>
                  <a:gd name="T7" fmla="*/ 0 h 7"/>
                  <a:gd name="T8" fmla="*/ 2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7" y="7"/>
                    </a:moveTo>
                    <a:lnTo>
                      <a:pt x="7" y="7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6" name="Freeform 260"/>
              <p:cNvSpPr>
                <a:spLocks/>
              </p:cNvSpPr>
              <p:nvPr/>
            </p:nvSpPr>
            <p:spPr bwMode="auto">
              <a:xfrm>
                <a:off x="3194" y="788"/>
                <a:ext cx="32" cy="46"/>
              </a:xfrm>
              <a:custGeom>
                <a:avLst/>
                <a:gdLst>
                  <a:gd name="T0" fmla="*/ 32 w 32"/>
                  <a:gd name="T1" fmla="*/ 0 h 46"/>
                  <a:gd name="T2" fmla="*/ 17 w 32"/>
                  <a:gd name="T3" fmla="*/ 0 h 46"/>
                  <a:gd name="T4" fmla="*/ 12 w 32"/>
                  <a:gd name="T5" fmla="*/ 8 h 46"/>
                  <a:gd name="T6" fmla="*/ 11 w 32"/>
                  <a:gd name="T7" fmla="*/ 11 h 46"/>
                  <a:gd name="T8" fmla="*/ 19 w 32"/>
                  <a:gd name="T9" fmla="*/ 14 h 46"/>
                  <a:gd name="T10" fmla="*/ 13 w 32"/>
                  <a:gd name="T11" fmla="*/ 22 h 46"/>
                  <a:gd name="T12" fmla="*/ 3 w 32"/>
                  <a:gd name="T13" fmla="*/ 20 h 46"/>
                  <a:gd name="T14" fmla="*/ 0 w 32"/>
                  <a:gd name="T15" fmla="*/ 29 h 46"/>
                  <a:gd name="T16" fmla="*/ 13 w 32"/>
                  <a:gd name="T17" fmla="*/ 31 h 46"/>
                  <a:gd name="T18" fmla="*/ 29 w 32"/>
                  <a:gd name="T19" fmla="*/ 46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46">
                    <a:moveTo>
                      <a:pt x="32" y="0"/>
                    </a:moveTo>
                    <a:lnTo>
                      <a:pt x="17" y="0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9" y="14"/>
                    </a:lnTo>
                    <a:lnTo>
                      <a:pt x="13" y="22"/>
                    </a:lnTo>
                    <a:lnTo>
                      <a:pt x="3" y="20"/>
                    </a:lnTo>
                    <a:lnTo>
                      <a:pt x="0" y="29"/>
                    </a:lnTo>
                    <a:lnTo>
                      <a:pt x="13" y="31"/>
                    </a:lnTo>
                    <a:lnTo>
                      <a:pt x="29" y="4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7" name="Freeform 261"/>
              <p:cNvSpPr>
                <a:spLocks/>
              </p:cNvSpPr>
              <p:nvPr/>
            </p:nvSpPr>
            <p:spPr bwMode="auto">
              <a:xfrm>
                <a:off x="3265" y="812"/>
                <a:ext cx="25" cy="23"/>
              </a:xfrm>
              <a:custGeom>
                <a:avLst/>
                <a:gdLst>
                  <a:gd name="T0" fmla="*/ 25 w 25"/>
                  <a:gd name="T1" fmla="*/ 0 h 23"/>
                  <a:gd name="T2" fmla="*/ 24 w 25"/>
                  <a:gd name="T3" fmla="*/ 1 h 23"/>
                  <a:gd name="T4" fmla="*/ 24 w 25"/>
                  <a:gd name="T5" fmla="*/ 7 h 23"/>
                  <a:gd name="T6" fmla="*/ 24 w 25"/>
                  <a:gd name="T7" fmla="*/ 14 h 23"/>
                  <a:gd name="T8" fmla="*/ 0 w 25"/>
                  <a:gd name="T9" fmla="*/ 23 h 23"/>
                  <a:gd name="T10" fmla="*/ 0 w 25"/>
                  <a:gd name="T11" fmla="*/ 19 h 23"/>
                  <a:gd name="T12" fmla="*/ 3 w 25"/>
                  <a:gd name="T13" fmla="*/ 11 h 23"/>
                  <a:gd name="T14" fmla="*/ 5 w 25"/>
                  <a:gd name="T15" fmla="*/ 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23">
                    <a:moveTo>
                      <a:pt x="25" y="0"/>
                    </a:moveTo>
                    <a:lnTo>
                      <a:pt x="24" y="1"/>
                    </a:lnTo>
                    <a:lnTo>
                      <a:pt x="24" y="7"/>
                    </a:lnTo>
                    <a:lnTo>
                      <a:pt x="24" y="14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3" y="11"/>
                    </a:lnTo>
                    <a:lnTo>
                      <a:pt x="5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8" name="Freeform 262"/>
              <p:cNvSpPr>
                <a:spLocks/>
              </p:cNvSpPr>
              <p:nvPr/>
            </p:nvSpPr>
            <p:spPr bwMode="auto">
              <a:xfrm>
                <a:off x="3381" y="825"/>
                <a:ext cx="7" cy="10"/>
              </a:xfrm>
              <a:custGeom>
                <a:avLst/>
                <a:gdLst>
                  <a:gd name="T0" fmla="*/ 0 w 7"/>
                  <a:gd name="T1" fmla="*/ 10 h 10"/>
                  <a:gd name="T2" fmla="*/ 4 w 7"/>
                  <a:gd name="T3" fmla="*/ 6 h 10"/>
                  <a:gd name="T4" fmla="*/ 7 w 7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lnTo>
                      <a:pt x="4" y="6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89" name="Freeform 263"/>
              <p:cNvSpPr>
                <a:spLocks/>
              </p:cNvSpPr>
              <p:nvPr/>
            </p:nvSpPr>
            <p:spPr bwMode="auto">
              <a:xfrm>
                <a:off x="3362" y="806"/>
                <a:ext cx="18" cy="31"/>
              </a:xfrm>
              <a:custGeom>
                <a:avLst/>
                <a:gdLst>
                  <a:gd name="T0" fmla="*/ 1 w 18"/>
                  <a:gd name="T1" fmla="*/ 31 h 31"/>
                  <a:gd name="T2" fmla="*/ 0 w 18"/>
                  <a:gd name="T3" fmla="*/ 21 h 31"/>
                  <a:gd name="T4" fmla="*/ 2 w 18"/>
                  <a:gd name="T5" fmla="*/ 12 h 31"/>
                  <a:gd name="T6" fmla="*/ 4 w 18"/>
                  <a:gd name="T7" fmla="*/ 3 h 31"/>
                  <a:gd name="T8" fmla="*/ 16 w 18"/>
                  <a:gd name="T9" fmla="*/ 0 h 31"/>
                  <a:gd name="T10" fmla="*/ 18 w 18"/>
                  <a:gd name="T11" fmla="*/ 3 h 31"/>
                  <a:gd name="T12" fmla="*/ 13 w 18"/>
                  <a:gd name="T13" fmla="*/ 11 h 31"/>
                  <a:gd name="T14" fmla="*/ 17 w 18"/>
                  <a:gd name="T15" fmla="*/ 20 h 31"/>
                  <a:gd name="T16" fmla="*/ 18 w 18"/>
                  <a:gd name="T17" fmla="*/ 23 h 31"/>
                  <a:gd name="T18" fmla="*/ 1 w 18"/>
                  <a:gd name="T19" fmla="*/ 31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31">
                    <a:moveTo>
                      <a:pt x="1" y="31"/>
                    </a:moveTo>
                    <a:lnTo>
                      <a:pt x="0" y="21"/>
                    </a:lnTo>
                    <a:lnTo>
                      <a:pt x="2" y="12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8" y="3"/>
                    </a:lnTo>
                    <a:lnTo>
                      <a:pt x="13" y="11"/>
                    </a:lnTo>
                    <a:lnTo>
                      <a:pt x="17" y="20"/>
                    </a:lnTo>
                    <a:lnTo>
                      <a:pt x="18" y="23"/>
                    </a:lnTo>
                    <a:lnTo>
                      <a:pt x="1" y="3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0" name="Freeform 264"/>
              <p:cNvSpPr>
                <a:spLocks/>
              </p:cNvSpPr>
              <p:nvPr/>
            </p:nvSpPr>
            <p:spPr bwMode="auto">
              <a:xfrm>
                <a:off x="3400" y="82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2 w 6"/>
                  <a:gd name="T3" fmla="*/ 5 h 12"/>
                  <a:gd name="T4" fmla="*/ 6 w 6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1" name="Freeform 265"/>
              <p:cNvSpPr>
                <a:spLocks/>
              </p:cNvSpPr>
              <p:nvPr/>
            </p:nvSpPr>
            <p:spPr bwMode="auto">
              <a:xfrm>
                <a:off x="3406" y="809"/>
                <a:ext cx="17" cy="29"/>
              </a:xfrm>
              <a:custGeom>
                <a:avLst/>
                <a:gdLst>
                  <a:gd name="T0" fmla="*/ 0 w 17"/>
                  <a:gd name="T1" fmla="*/ 29 h 29"/>
                  <a:gd name="T2" fmla="*/ 0 w 17"/>
                  <a:gd name="T3" fmla="*/ 29 h 29"/>
                  <a:gd name="T4" fmla="*/ 3 w 17"/>
                  <a:gd name="T5" fmla="*/ 26 h 29"/>
                  <a:gd name="T6" fmla="*/ 7 w 17"/>
                  <a:gd name="T7" fmla="*/ 24 h 29"/>
                  <a:gd name="T8" fmla="*/ 2 w 17"/>
                  <a:gd name="T9" fmla="*/ 18 h 29"/>
                  <a:gd name="T10" fmla="*/ 6 w 17"/>
                  <a:gd name="T11" fmla="*/ 12 h 29"/>
                  <a:gd name="T12" fmla="*/ 4 w 17"/>
                  <a:gd name="T13" fmla="*/ 4 h 29"/>
                  <a:gd name="T14" fmla="*/ 8 w 17"/>
                  <a:gd name="T15" fmla="*/ 0 h 29"/>
                  <a:gd name="T16" fmla="*/ 17 w 17"/>
                  <a:gd name="T17" fmla="*/ 3 h 29"/>
                  <a:gd name="T18" fmla="*/ 13 w 17"/>
                  <a:gd name="T19" fmla="*/ 12 h 29"/>
                  <a:gd name="T20" fmla="*/ 13 w 17"/>
                  <a:gd name="T21" fmla="*/ 18 h 29"/>
                  <a:gd name="T22" fmla="*/ 17 w 17"/>
                  <a:gd name="T23" fmla="*/ 16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9">
                    <a:moveTo>
                      <a:pt x="0" y="29"/>
                    </a:moveTo>
                    <a:lnTo>
                      <a:pt x="0" y="29"/>
                    </a:lnTo>
                    <a:lnTo>
                      <a:pt x="3" y="26"/>
                    </a:lnTo>
                    <a:lnTo>
                      <a:pt x="7" y="24"/>
                    </a:lnTo>
                    <a:lnTo>
                      <a:pt x="2" y="18"/>
                    </a:lnTo>
                    <a:lnTo>
                      <a:pt x="6" y="12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17" y="3"/>
                    </a:lnTo>
                    <a:lnTo>
                      <a:pt x="13" y="12"/>
                    </a:lnTo>
                    <a:lnTo>
                      <a:pt x="13" y="18"/>
                    </a:lnTo>
                    <a:lnTo>
                      <a:pt x="17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2" name="Freeform 266"/>
              <p:cNvSpPr>
                <a:spLocks/>
              </p:cNvSpPr>
              <p:nvPr/>
            </p:nvSpPr>
            <p:spPr bwMode="auto">
              <a:xfrm>
                <a:off x="3468" y="801"/>
                <a:ext cx="44" cy="38"/>
              </a:xfrm>
              <a:custGeom>
                <a:avLst/>
                <a:gdLst>
                  <a:gd name="T0" fmla="*/ 0 w 44"/>
                  <a:gd name="T1" fmla="*/ 0 h 38"/>
                  <a:gd name="T2" fmla="*/ 6 w 44"/>
                  <a:gd name="T3" fmla="*/ 1 h 38"/>
                  <a:gd name="T4" fmla="*/ 14 w 44"/>
                  <a:gd name="T5" fmla="*/ 11 h 38"/>
                  <a:gd name="T6" fmla="*/ 16 w 44"/>
                  <a:gd name="T7" fmla="*/ 12 h 38"/>
                  <a:gd name="T8" fmla="*/ 22 w 44"/>
                  <a:gd name="T9" fmla="*/ 21 h 38"/>
                  <a:gd name="T10" fmla="*/ 31 w 44"/>
                  <a:gd name="T11" fmla="*/ 33 h 38"/>
                  <a:gd name="T12" fmla="*/ 35 w 44"/>
                  <a:gd name="T13" fmla="*/ 36 h 38"/>
                  <a:gd name="T14" fmla="*/ 30 w 44"/>
                  <a:gd name="T15" fmla="*/ 37 h 38"/>
                  <a:gd name="T16" fmla="*/ 39 w 44"/>
                  <a:gd name="T17" fmla="*/ 38 h 38"/>
                  <a:gd name="T18" fmla="*/ 43 w 44"/>
                  <a:gd name="T19" fmla="*/ 37 h 38"/>
                  <a:gd name="T20" fmla="*/ 44 w 44"/>
                  <a:gd name="T21" fmla="*/ 32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4" h="38">
                    <a:moveTo>
                      <a:pt x="0" y="0"/>
                    </a:moveTo>
                    <a:lnTo>
                      <a:pt x="6" y="1"/>
                    </a:lnTo>
                    <a:lnTo>
                      <a:pt x="14" y="11"/>
                    </a:lnTo>
                    <a:lnTo>
                      <a:pt x="16" y="12"/>
                    </a:lnTo>
                    <a:lnTo>
                      <a:pt x="22" y="21"/>
                    </a:lnTo>
                    <a:lnTo>
                      <a:pt x="31" y="33"/>
                    </a:lnTo>
                    <a:lnTo>
                      <a:pt x="35" y="36"/>
                    </a:lnTo>
                    <a:lnTo>
                      <a:pt x="30" y="37"/>
                    </a:lnTo>
                    <a:lnTo>
                      <a:pt x="39" y="38"/>
                    </a:lnTo>
                    <a:lnTo>
                      <a:pt x="43" y="37"/>
                    </a:lnTo>
                    <a:lnTo>
                      <a:pt x="44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3" name="Freeform 267"/>
              <p:cNvSpPr>
                <a:spLocks/>
              </p:cNvSpPr>
              <p:nvPr/>
            </p:nvSpPr>
            <p:spPr bwMode="auto">
              <a:xfrm>
                <a:off x="3223" y="834"/>
                <a:ext cx="29" cy="10"/>
              </a:xfrm>
              <a:custGeom>
                <a:avLst/>
                <a:gdLst>
                  <a:gd name="T0" fmla="*/ 0 w 29"/>
                  <a:gd name="T1" fmla="*/ 0 h 10"/>
                  <a:gd name="T2" fmla="*/ 11 w 29"/>
                  <a:gd name="T3" fmla="*/ 10 h 10"/>
                  <a:gd name="T4" fmla="*/ 28 w 29"/>
                  <a:gd name="T5" fmla="*/ 8 h 10"/>
                  <a:gd name="T6" fmla="*/ 29 w 29"/>
                  <a:gd name="T7" fmla="*/ 4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10">
                    <a:moveTo>
                      <a:pt x="0" y="0"/>
                    </a:moveTo>
                    <a:lnTo>
                      <a:pt x="11" y="10"/>
                    </a:lnTo>
                    <a:lnTo>
                      <a:pt x="28" y="8"/>
                    </a:lnTo>
                    <a:lnTo>
                      <a:pt x="29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4" name="Freeform 268"/>
              <p:cNvSpPr>
                <a:spLocks/>
              </p:cNvSpPr>
              <p:nvPr/>
            </p:nvSpPr>
            <p:spPr bwMode="auto">
              <a:xfrm>
                <a:off x="3316" y="831"/>
                <a:ext cx="3" cy="13"/>
              </a:xfrm>
              <a:custGeom>
                <a:avLst/>
                <a:gdLst>
                  <a:gd name="T0" fmla="*/ 0 w 3"/>
                  <a:gd name="T1" fmla="*/ 13 h 13"/>
                  <a:gd name="T2" fmla="*/ 1 w 3"/>
                  <a:gd name="T3" fmla="*/ 13 h 13"/>
                  <a:gd name="T4" fmla="*/ 3 w 3"/>
                  <a:gd name="T5" fmla="*/ 0 h 13"/>
                  <a:gd name="T6" fmla="*/ 3 w 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3">
                    <a:moveTo>
                      <a:pt x="0" y="13"/>
                    </a:moveTo>
                    <a:lnTo>
                      <a:pt x="1" y="13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5" name="Freeform 269"/>
              <p:cNvSpPr>
                <a:spLocks/>
              </p:cNvSpPr>
              <p:nvPr/>
            </p:nvSpPr>
            <p:spPr bwMode="auto">
              <a:xfrm>
                <a:off x="3206" y="840"/>
                <a:ext cx="18" cy="8"/>
              </a:xfrm>
              <a:custGeom>
                <a:avLst/>
                <a:gdLst>
                  <a:gd name="T0" fmla="*/ 18 w 18"/>
                  <a:gd name="T1" fmla="*/ 8 h 8"/>
                  <a:gd name="T2" fmla="*/ 16 w 18"/>
                  <a:gd name="T3" fmla="*/ 4 h 8"/>
                  <a:gd name="T4" fmla="*/ 0 w 18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18" y="8"/>
                    </a:moveTo>
                    <a:lnTo>
                      <a:pt x="16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6" name="Freeform 270"/>
              <p:cNvSpPr>
                <a:spLocks/>
              </p:cNvSpPr>
              <p:nvPr/>
            </p:nvSpPr>
            <p:spPr bwMode="auto">
              <a:xfrm>
                <a:off x="3283" y="838"/>
                <a:ext cx="9" cy="17"/>
              </a:xfrm>
              <a:custGeom>
                <a:avLst/>
                <a:gdLst>
                  <a:gd name="T0" fmla="*/ 0 w 9"/>
                  <a:gd name="T1" fmla="*/ 2 h 17"/>
                  <a:gd name="T2" fmla="*/ 4 w 9"/>
                  <a:gd name="T3" fmla="*/ 0 h 17"/>
                  <a:gd name="T4" fmla="*/ 9 w 9"/>
                  <a:gd name="T5" fmla="*/ 6 h 17"/>
                  <a:gd name="T6" fmla="*/ 7 w 9"/>
                  <a:gd name="T7" fmla="*/ 14 h 17"/>
                  <a:gd name="T8" fmla="*/ 7 w 9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0" y="2"/>
                    </a:moveTo>
                    <a:lnTo>
                      <a:pt x="4" y="0"/>
                    </a:lnTo>
                    <a:lnTo>
                      <a:pt x="9" y="6"/>
                    </a:lnTo>
                    <a:lnTo>
                      <a:pt x="7" y="14"/>
                    </a:lnTo>
                    <a:lnTo>
                      <a:pt x="7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7" name="Freeform 271"/>
              <p:cNvSpPr>
                <a:spLocks/>
              </p:cNvSpPr>
              <p:nvPr/>
            </p:nvSpPr>
            <p:spPr bwMode="auto">
              <a:xfrm>
                <a:off x="3192" y="829"/>
                <a:ext cx="14" cy="27"/>
              </a:xfrm>
              <a:custGeom>
                <a:avLst/>
                <a:gdLst>
                  <a:gd name="T0" fmla="*/ 14 w 14"/>
                  <a:gd name="T1" fmla="*/ 11 h 27"/>
                  <a:gd name="T2" fmla="*/ 14 w 14"/>
                  <a:gd name="T3" fmla="*/ 11 h 27"/>
                  <a:gd name="T4" fmla="*/ 11 w 14"/>
                  <a:gd name="T5" fmla="*/ 0 h 27"/>
                  <a:gd name="T6" fmla="*/ 0 w 14"/>
                  <a:gd name="T7" fmla="*/ 2 h 27"/>
                  <a:gd name="T8" fmla="*/ 0 w 14"/>
                  <a:gd name="T9" fmla="*/ 10 h 27"/>
                  <a:gd name="T10" fmla="*/ 8 w 14"/>
                  <a:gd name="T11" fmla="*/ 17 h 27"/>
                  <a:gd name="T12" fmla="*/ 6 w 14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27">
                    <a:moveTo>
                      <a:pt x="14" y="11"/>
                    </a:moveTo>
                    <a:lnTo>
                      <a:pt x="14" y="11"/>
                    </a:lnTo>
                    <a:lnTo>
                      <a:pt x="11" y="0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8" y="17"/>
                    </a:lnTo>
                    <a:lnTo>
                      <a:pt x="6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8" name="Line 272"/>
              <p:cNvSpPr>
                <a:spLocks noChangeShapeType="1"/>
              </p:cNvSpPr>
              <p:nvPr/>
            </p:nvSpPr>
            <p:spPr bwMode="auto">
              <a:xfrm flipH="1" flipV="1">
                <a:off x="3224" y="848"/>
                <a:ext cx="4" cy="8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99" name="Freeform 273"/>
              <p:cNvSpPr>
                <a:spLocks/>
              </p:cNvSpPr>
              <p:nvPr/>
            </p:nvSpPr>
            <p:spPr bwMode="auto">
              <a:xfrm>
                <a:off x="3289" y="855"/>
                <a:ext cx="1" cy="10"/>
              </a:xfrm>
              <a:custGeom>
                <a:avLst/>
                <a:gdLst>
                  <a:gd name="T0" fmla="*/ 1 w 1"/>
                  <a:gd name="T1" fmla="*/ 0 h 10"/>
                  <a:gd name="T2" fmla="*/ 1 w 1"/>
                  <a:gd name="T3" fmla="*/ 2 h 10"/>
                  <a:gd name="T4" fmla="*/ 0 w 1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lnTo>
                      <a:pt x="1" y="2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0" name="Freeform 274"/>
              <p:cNvSpPr>
                <a:spLocks/>
              </p:cNvSpPr>
              <p:nvPr/>
            </p:nvSpPr>
            <p:spPr bwMode="auto">
              <a:xfrm>
                <a:off x="3328" y="792"/>
                <a:ext cx="23" cy="79"/>
              </a:xfrm>
              <a:custGeom>
                <a:avLst/>
                <a:gdLst>
                  <a:gd name="T0" fmla="*/ 0 w 23"/>
                  <a:gd name="T1" fmla="*/ 14 h 79"/>
                  <a:gd name="T2" fmla="*/ 4 w 23"/>
                  <a:gd name="T3" fmla="*/ 13 h 79"/>
                  <a:gd name="T4" fmla="*/ 8 w 23"/>
                  <a:gd name="T5" fmla="*/ 3 h 79"/>
                  <a:gd name="T6" fmla="*/ 10 w 23"/>
                  <a:gd name="T7" fmla="*/ 0 h 79"/>
                  <a:gd name="T8" fmla="*/ 16 w 23"/>
                  <a:gd name="T9" fmla="*/ 7 h 79"/>
                  <a:gd name="T10" fmla="*/ 21 w 23"/>
                  <a:gd name="T11" fmla="*/ 16 h 79"/>
                  <a:gd name="T12" fmla="*/ 23 w 23"/>
                  <a:gd name="T13" fmla="*/ 25 h 79"/>
                  <a:gd name="T14" fmla="*/ 19 w 23"/>
                  <a:gd name="T15" fmla="*/ 41 h 79"/>
                  <a:gd name="T16" fmla="*/ 18 w 23"/>
                  <a:gd name="T17" fmla="*/ 55 h 79"/>
                  <a:gd name="T18" fmla="*/ 18 w 23"/>
                  <a:gd name="T19" fmla="*/ 59 h 79"/>
                  <a:gd name="T20" fmla="*/ 17 w 23"/>
                  <a:gd name="T21" fmla="*/ 71 h 79"/>
                  <a:gd name="T22" fmla="*/ 16 w 23"/>
                  <a:gd name="T23" fmla="*/ 79 h 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3" h="79">
                    <a:moveTo>
                      <a:pt x="0" y="14"/>
                    </a:moveTo>
                    <a:lnTo>
                      <a:pt x="4" y="13"/>
                    </a:lnTo>
                    <a:lnTo>
                      <a:pt x="8" y="3"/>
                    </a:lnTo>
                    <a:lnTo>
                      <a:pt x="10" y="0"/>
                    </a:lnTo>
                    <a:lnTo>
                      <a:pt x="16" y="7"/>
                    </a:lnTo>
                    <a:lnTo>
                      <a:pt x="21" y="16"/>
                    </a:lnTo>
                    <a:lnTo>
                      <a:pt x="23" y="25"/>
                    </a:lnTo>
                    <a:lnTo>
                      <a:pt x="19" y="41"/>
                    </a:lnTo>
                    <a:lnTo>
                      <a:pt x="18" y="55"/>
                    </a:lnTo>
                    <a:lnTo>
                      <a:pt x="18" y="59"/>
                    </a:lnTo>
                    <a:lnTo>
                      <a:pt x="17" y="71"/>
                    </a:lnTo>
                    <a:lnTo>
                      <a:pt x="16" y="7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1" name="Freeform 275"/>
              <p:cNvSpPr>
                <a:spLocks/>
              </p:cNvSpPr>
              <p:nvPr/>
            </p:nvSpPr>
            <p:spPr bwMode="auto">
              <a:xfrm>
                <a:off x="3164" y="851"/>
                <a:ext cx="26" cy="20"/>
              </a:xfrm>
              <a:custGeom>
                <a:avLst/>
                <a:gdLst>
                  <a:gd name="T0" fmla="*/ 26 w 26"/>
                  <a:gd name="T1" fmla="*/ 3 h 20"/>
                  <a:gd name="T2" fmla="*/ 26 w 26"/>
                  <a:gd name="T3" fmla="*/ 0 h 20"/>
                  <a:gd name="T4" fmla="*/ 20 w 26"/>
                  <a:gd name="T5" fmla="*/ 0 h 20"/>
                  <a:gd name="T6" fmla="*/ 16 w 26"/>
                  <a:gd name="T7" fmla="*/ 5 h 20"/>
                  <a:gd name="T8" fmla="*/ 0 w 26"/>
                  <a:gd name="T9" fmla="*/ 4 h 20"/>
                  <a:gd name="T10" fmla="*/ 0 w 26"/>
                  <a:gd name="T11" fmla="*/ 18 h 20"/>
                  <a:gd name="T12" fmla="*/ 21 w 26"/>
                  <a:gd name="T13" fmla="*/ 18 h 20"/>
                  <a:gd name="T14" fmla="*/ 21 w 26"/>
                  <a:gd name="T15" fmla="*/ 2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0">
                    <a:moveTo>
                      <a:pt x="26" y="3"/>
                    </a:moveTo>
                    <a:lnTo>
                      <a:pt x="26" y="0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0" y="4"/>
                    </a:lnTo>
                    <a:lnTo>
                      <a:pt x="0" y="18"/>
                    </a:lnTo>
                    <a:lnTo>
                      <a:pt x="21" y="18"/>
                    </a:lnTo>
                    <a:lnTo>
                      <a:pt x="21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2" name="Freeform 276"/>
              <p:cNvSpPr>
                <a:spLocks/>
              </p:cNvSpPr>
              <p:nvPr/>
            </p:nvSpPr>
            <p:spPr bwMode="auto">
              <a:xfrm>
                <a:off x="3361" y="835"/>
                <a:ext cx="20" cy="39"/>
              </a:xfrm>
              <a:custGeom>
                <a:avLst/>
                <a:gdLst>
                  <a:gd name="T0" fmla="*/ 3 w 20"/>
                  <a:gd name="T1" fmla="*/ 39 h 39"/>
                  <a:gd name="T2" fmla="*/ 3 w 20"/>
                  <a:gd name="T3" fmla="*/ 37 h 39"/>
                  <a:gd name="T4" fmla="*/ 3 w 20"/>
                  <a:gd name="T5" fmla="*/ 34 h 39"/>
                  <a:gd name="T6" fmla="*/ 3 w 20"/>
                  <a:gd name="T7" fmla="*/ 32 h 39"/>
                  <a:gd name="T8" fmla="*/ 5 w 20"/>
                  <a:gd name="T9" fmla="*/ 25 h 39"/>
                  <a:gd name="T10" fmla="*/ 3 w 20"/>
                  <a:gd name="T11" fmla="*/ 16 h 39"/>
                  <a:gd name="T12" fmla="*/ 0 w 20"/>
                  <a:gd name="T13" fmla="*/ 12 h 39"/>
                  <a:gd name="T14" fmla="*/ 0 w 20"/>
                  <a:gd name="T15" fmla="*/ 12 h 39"/>
                  <a:gd name="T16" fmla="*/ 0 w 20"/>
                  <a:gd name="T17" fmla="*/ 11 h 39"/>
                  <a:gd name="T18" fmla="*/ 2 w 20"/>
                  <a:gd name="T19" fmla="*/ 9 h 39"/>
                  <a:gd name="T20" fmla="*/ 6 w 20"/>
                  <a:gd name="T21" fmla="*/ 8 h 39"/>
                  <a:gd name="T22" fmla="*/ 17 w 20"/>
                  <a:gd name="T23" fmla="*/ 3 h 39"/>
                  <a:gd name="T24" fmla="*/ 20 w 20"/>
                  <a:gd name="T25" fmla="*/ 0 h 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9">
                    <a:moveTo>
                      <a:pt x="3" y="39"/>
                    </a:moveTo>
                    <a:lnTo>
                      <a:pt x="3" y="37"/>
                    </a:lnTo>
                    <a:lnTo>
                      <a:pt x="3" y="34"/>
                    </a:lnTo>
                    <a:lnTo>
                      <a:pt x="3" y="32"/>
                    </a:lnTo>
                    <a:lnTo>
                      <a:pt x="5" y="25"/>
                    </a:lnTo>
                    <a:lnTo>
                      <a:pt x="3" y="16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6" y="8"/>
                    </a:lnTo>
                    <a:lnTo>
                      <a:pt x="17" y="3"/>
                    </a:lnTo>
                    <a:lnTo>
                      <a:pt x="2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3" name="Freeform 277"/>
              <p:cNvSpPr>
                <a:spLocks/>
              </p:cNvSpPr>
              <p:nvPr/>
            </p:nvSpPr>
            <p:spPr bwMode="auto">
              <a:xfrm>
                <a:off x="3190" y="854"/>
                <a:ext cx="8" cy="22"/>
              </a:xfrm>
              <a:custGeom>
                <a:avLst/>
                <a:gdLst>
                  <a:gd name="T0" fmla="*/ 8 w 8"/>
                  <a:gd name="T1" fmla="*/ 2 h 22"/>
                  <a:gd name="T2" fmla="*/ 6 w 8"/>
                  <a:gd name="T3" fmla="*/ 22 h 22"/>
                  <a:gd name="T4" fmla="*/ 0 w 8"/>
                  <a:gd name="T5" fmla="*/ 0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2">
                    <a:moveTo>
                      <a:pt x="8" y="2"/>
                    </a:moveTo>
                    <a:lnTo>
                      <a:pt x="6" y="2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4" name="Line 278"/>
              <p:cNvSpPr>
                <a:spLocks noChangeShapeType="1"/>
              </p:cNvSpPr>
              <p:nvPr/>
            </p:nvSpPr>
            <p:spPr bwMode="auto">
              <a:xfrm flipH="1">
                <a:off x="3286" y="865"/>
                <a:ext cx="3" cy="1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5" name="Line 279"/>
              <p:cNvSpPr>
                <a:spLocks noChangeShapeType="1"/>
              </p:cNvSpPr>
              <p:nvPr/>
            </p:nvSpPr>
            <p:spPr bwMode="auto">
              <a:xfrm>
                <a:off x="3185" y="871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6" name="Freeform 280"/>
              <p:cNvSpPr>
                <a:spLocks/>
              </p:cNvSpPr>
              <p:nvPr/>
            </p:nvSpPr>
            <p:spPr bwMode="auto">
              <a:xfrm>
                <a:off x="3364" y="874"/>
                <a:ext cx="6" cy="15"/>
              </a:xfrm>
              <a:custGeom>
                <a:avLst/>
                <a:gdLst>
                  <a:gd name="T0" fmla="*/ 6 w 6"/>
                  <a:gd name="T1" fmla="*/ 15 h 15"/>
                  <a:gd name="T2" fmla="*/ 4 w 6"/>
                  <a:gd name="T3" fmla="*/ 14 h 15"/>
                  <a:gd name="T4" fmla="*/ 0 w 6"/>
                  <a:gd name="T5" fmla="*/ 11 h 15"/>
                  <a:gd name="T6" fmla="*/ 0 w 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6" y="15"/>
                    </a:moveTo>
                    <a:lnTo>
                      <a:pt x="4" y="14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7" name="Freeform 281"/>
              <p:cNvSpPr>
                <a:spLocks/>
              </p:cNvSpPr>
              <p:nvPr/>
            </p:nvSpPr>
            <p:spPr bwMode="auto">
              <a:xfrm>
                <a:off x="3299" y="830"/>
                <a:ext cx="17" cy="60"/>
              </a:xfrm>
              <a:custGeom>
                <a:avLst/>
                <a:gdLst>
                  <a:gd name="T0" fmla="*/ 13 w 17"/>
                  <a:gd name="T1" fmla="*/ 60 h 60"/>
                  <a:gd name="T2" fmla="*/ 7 w 17"/>
                  <a:gd name="T3" fmla="*/ 56 h 60"/>
                  <a:gd name="T4" fmla="*/ 4 w 17"/>
                  <a:gd name="T5" fmla="*/ 50 h 60"/>
                  <a:gd name="T6" fmla="*/ 3 w 17"/>
                  <a:gd name="T7" fmla="*/ 47 h 60"/>
                  <a:gd name="T8" fmla="*/ 0 w 17"/>
                  <a:gd name="T9" fmla="*/ 43 h 60"/>
                  <a:gd name="T10" fmla="*/ 1 w 17"/>
                  <a:gd name="T11" fmla="*/ 34 h 60"/>
                  <a:gd name="T12" fmla="*/ 5 w 17"/>
                  <a:gd name="T13" fmla="*/ 29 h 60"/>
                  <a:gd name="T14" fmla="*/ 5 w 17"/>
                  <a:gd name="T15" fmla="*/ 18 h 60"/>
                  <a:gd name="T16" fmla="*/ 13 w 17"/>
                  <a:gd name="T17" fmla="*/ 0 h 60"/>
                  <a:gd name="T18" fmla="*/ 16 w 17"/>
                  <a:gd name="T19" fmla="*/ 4 h 60"/>
                  <a:gd name="T20" fmla="*/ 14 w 17"/>
                  <a:gd name="T21" fmla="*/ 16 h 60"/>
                  <a:gd name="T22" fmla="*/ 17 w 17"/>
                  <a:gd name="T23" fmla="*/ 14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60">
                    <a:moveTo>
                      <a:pt x="13" y="60"/>
                    </a:moveTo>
                    <a:lnTo>
                      <a:pt x="7" y="56"/>
                    </a:lnTo>
                    <a:lnTo>
                      <a:pt x="4" y="50"/>
                    </a:lnTo>
                    <a:lnTo>
                      <a:pt x="3" y="47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5" y="29"/>
                    </a:lnTo>
                    <a:lnTo>
                      <a:pt x="5" y="18"/>
                    </a:lnTo>
                    <a:lnTo>
                      <a:pt x="13" y="0"/>
                    </a:lnTo>
                    <a:lnTo>
                      <a:pt x="16" y="4"/>
                    </a:lnTo>
                    <a:lnTo>
                      <a:pt x="14" y="16"/>
                    </a:lnTo>
                    <a:lnTo>
                      <a:pt x="17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8" name="Freeform 282"/>
              <p:cNvSpPr>
                <a:spLocks/>
              </p:cNvSpPr>
              <p:nvPr/>
            </p:nvSpPr>
            <p:spPr bwMode="auto">
              <a:xfrm>
                <a:off x="3218" y="868"/>
                <a:ext cx="10" cy="23"/>
              </a:xfrm>
              <a:custGeom>
                <a:avLst/>
                <a:gdLst>
                  <a:gd name="T0" fmla="*/ 2 w 10"/>
                  <a:gd name="T1" fmla="*/ 23 h 23"/>
                  <a:gd name="T2" fmla="*/ 6 w 10"/>
                  <a:gd name="T3" fmla="*/ 18 h 23"/>
                  <a:gd name="T4" fmla="*/ 6 w 10"/>
                  <a:gd name="T5" fmla="*/ 18 h 23"/>
                  <a:gd name="T6" fmla="*/ 6 w 10"/>
                  <a:gd name="T7" fmla="*/ 18 h 23"/>
                  <a:gd name="T8" fmla="*/ 9 w 10"/>
                  <a:gd name="T9" fmla="*/ 9 h 23"/>
                  <a:gd name="T10" fmla="*/ 10 w 10"/>
                  <a:gd name="T11" fmla="*/ 5 h 23"/>
                  <a:gd name="T12" fmla="*/ 10 w 10"/>
                  <a:gd name="T13" fmla="*/ 0 h 23"/>
                  <a:gd name="T14" fmla="*/ 1 w 10"/>
                  <a:gd name="T15" fmla="*/ 8 h 23"/>
                  <a:gd name="T16" fmla="*/ 0 w 10"/>
                  <a:gd name="T17" fmla="*/ 9 h 23"/>
                  <a:gd name="T18" fmla="*/ 0 w 10"/>
                  <a:gd name="T19" fmla="*/ 12 h 23"/>
                  <a:gd name="T20" fmla="*/ 2 w 10"/>
                  <a:gd name="T21" fmla="*/ 23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23">
                    <a:moveTo>
                      <a:pt x="2" y="23"/>
                    </a:moveTo>
                    <a:lnTo>
                      <a:pt x="6" y="18"/>
                    </a:lnTo>
                    <a:lnTo>
                      <a:pt x="9" y="9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1" y="8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2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09" name="Freeform 283"/>
              <p:cNvSpPr>
                <a:spLocks/>
              </p:cNvSpPr>
              <p:nvPr/>
            </p:nvSpPr>
            <p:spPr bwMode="auto">
              <a:xfrm>
                <a:off x="3312" y="890"/>
                <a:ext cx="18" cy="4"/>
              </a:xfrm>
              <a:custGeom>
                <a:avLst/>
                <a:gdLst>
                  <a:gd name="T0" fmla="*/ 18 w 18"/>
                  <a:gd name="T1" fmla="*/ 4 h 4"/>
                  <a:gd name="T2" fmla="*/ 18 w 18"/>
                  <a:gd name="T3" fmla="*/ 4 h 4"/>
                  <a:gd name="T4" fmla="*/ 8 w 18"/>
                  <a:gd name="T5" fmla="*/ 4 h 4"/>
                  <a:gd name="T6" fmla="*/ 0 w 18"/>
                  <a:gd name="T7" fmla="*/ 0 h 4"/>
                  <a:gd name="T8" fmla="*/ 0 w 1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4"/>
                    </a:moveTo>
                    <a:lnTo>
                      <a:pt x="18" y="4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0" name="Freeform 284"/>
              <p:cNvSpPr>
                <a:spLocks/>
              </p:cNvSpPr>
              <p:nvPr/>
            </p:nvSpPr>
            <p:spPr bwMode="auto">
              <a:xfrm>
                <a:off x="3154" y="877"/>
                <a:ext cx="31" cy="17"/>
              </a:xfrm>
              <a:custGeom>
                <a:avLst/>
                <a:gdLst>
                  <a:gd name="T0" fmla="*/ 31 w 31"/>
                  <a:gd name="T1" fmla="*/ 0 h 17"/>
                  <a:gd name="T2" fmla="*/ 31 w 31"/>
                  <a:gd name="T3" fmla="*/ 0 h 17"/>
                  <a:gd name="T4" fmla="*/ 0 w 31"/>
                  <a:gd name="T5" fmla="*/ 1 h 17"/>
                  <a:gd name="T6" fmla="*/ 0 w 31"/>
                  <a:gd name="T7" fmla="*/ 12 h 17"/>
                  <a:gd name="T8" fmla="*/ 11 w 31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lnTo>
                      <a:pt x="31" y="0"/>
                    </a:lnTo>
                    <a:lnTo>
                      <a:pt x="0" y="1"/>
                    </a:lnTo>
                    <a:lnTo>
                      <a:pt x="0" y="12"/>
                    </a:lnTo>
                    <a:lnTo>
                      <a:pt x="11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1" name="Freeform 285"/>
              <p:cNvSpPr>
                <a:spLocks/>
              </p:cNvSpPr>
              <p:nvPr/>
            </p:nvSpPr>
            <p:spPr bwMode="auto">
              <a:xfrm>
                <a:off x="3286" y="877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0 h 25"/>
                  <a:gd name="T4" fmla="*/ 0 w 6"/>
                  <a:gd name="T5" fmla="*/ 1 h 25"/>
                  <a:gd name="T6" fmla="*/ 5 w 6"/>
                  <a:gd name="T7" fmla="*/ 3 h 25"/>
                  <a:gd name="T8" fmla="*/ 6 w 6"/>
                  <a:gd name="T9" fmla="*/ 12 h 25"/>
                  <a:gd name="T10" fmla="*/ 5 w 6"/>
                  <a:gd name="T11" fmla="*/ 20 h 25"/>
                  <a:gd name="T12" fmla="*/ 5 w 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5" y="3"/>
                    </a:lnTo>
                    <a:lnTo>
                      <a:pt x="6" y="12"/>
                    </a:lnTo>
                    <a:lnTo>
                      <a:pt x="5" y="20"/>
                    </a:lnTo>
                    <a:lnTo>
                      <a:pt x="5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2" name="Freeform 286"/>
              <p:cNvSpPr>
                <a:spLocks/>
              </p:cNvSpPr>
              <p:nvPr/>
            </p:nvSpPr>
            <p:spPr bwMode="auto">
              <a:xfrm>
                <a:off x="3146" y="897"/>
                <a:ext cx="14" cy="6"/>
              </a:xfrm>
              <a:custGeom>
                <a:avLst/>
                <a:gdLst>
                  <a:gd name="T0" fmla="*/ 14 w 14"/>
                  <a:gd name="T1" fmla="*/ 6 h 6"/>
                  <a:gd name="T2" fmla="*/ 9 w 14"/>
                  <a:gd name="T3" fmla="*/ 4 h 6"/>
                  <a:gd name="T4" fmla="*/ 2 w 14"/>
                  <a:gd name="T5" fmla="*/ 0 h 6"/>
                  <a:gd name="T6" fmla="*/ 0 w 14"/>
                  <a:gd name="T7" fmla="*/ 1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14" y="6"/>
                    </a:moveTo>
                    <a:lnTo>
                      <a:pt x="9" y="4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3" name="Freeform 287"/>
              <p:cNvSpPr>
                <a:spLocks/>
              </p:cNvSpPr>
              <p:nvPr/>
            </p:nvSpPr>
            <p:spPr bwMode="auto">
              <a:xfrm>
                <a:off x="3370" y="889"/>
                <a:ext cx="14" cy="14"/>
              </a:xfrm>
              <a:custGeom>
                <a:avLst/>
                <a:gdLst>
                  <a:gd name="T0" fmla="*/ 14 w 14"/>
                  <a:gd name="T1" fmla="*/ 14 h 14"/>
                  <a:gd name="T2" fmla="*/ 10 w 14"/>
                  <a:gd name="T3" fmla="*/ 13 h 14"/>
                  <a:gd name="T4" fmla="*/ 5 w 14"/>
                  <a:gd name="T5" fmla="*/ 4 h 14"/>
                  <a:gd name="T6" fmla="*/ 0 w 14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10" y="13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4" name="Freeform 288"/>
              <p:cNvSpPr>
                <a:spLocks/>
              </p:cNvSpPr>
              <p:nvPr/>
            </p:nvSpPr>
            <p:spPr bwMode="auto">
              <a:xfrm>
                <a:off x="3160" y="894"/>
                <a:ext cx="8" cy="11"/>
              </a:xfrm>
              <a:custGeom>
                <a:avLst/>
                <a:gdLst>
                  <a:gd name="T0" fmla="*/ 5 w 8"/>
                  <a:gd name="T1" fmla="*/ 0 h 11"/>
                  <a:gd name="T2" fmla="*/ 8 w 8"/>
                  <a:gd name="T3" fmla="*/ 1 h 11"/>
                  <a:gd name="T4" fmla="*/ 3 w 8"/>
                  <a:gd name="T5" fmla="*/ 11 h 11"/>
                  <a:gd name="T6" fmla="*/ 0 w 8"/>
                  <a:gd name="T7" fmla="*/ 9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lnTo>
                      <a:pt x="8" y="1"/>
                    </a:lnTo>
                    <a:lnTo>
                      <a:pt x="3" y="11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5" name="Freeform 289"/>
              <p:cNvSpPr>
                <a:spLocks/>
              </p:cNvSpPr>
              <p:nvPr/>
            </p:nvSpPr>
            <p:spPr bwMode="auto">
              <a:xfrm>
                <a:off x="3370" y="902"/>
                <a:ext cx="14" cy="9"/>
              </a:xfrm>
              <a:custGeom>
                <a:avLst/>
                <a:gdLst>
                  <a:gd name="T0" fmla="*/ 0 w 14"/>
                  <a:gd name="T1" fmla="*/ 0 h 9"/>
                  <a:gd name="T2" fmla="*/ 1 w 14"/>
                  <a:gd name="T3" fmla="*/ 1 h 9"/>
                  <a:gd name="T4" fmla="*/ 1 w 14"/>
                  <a:gd name="T5" fmla="*/ 1 h 9"/>
                  <a:gd name="T6" fmla="*/ 5 w 14"/>
                  <a:gd name="T7" fmla="*/ 0 h 9"/>
                  <a:gd name="T8" fmla="*/ 10 w 14"/>
                  <a:gd name="T9" fmla="*/ 7 h 9"/>
                  <a:gd name="T10" fmla="*/ 14 w 14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0"/>
                    </a:moveTo>
                    <a:lnTo>
                      <a:pt x="1" y="1"/>
                    </a:lnTo>
                    <a:lnTo>
                      <a:pt x="5" y="0"/>
                    </a:lnTo>
                    <a:lnTo>
                      <a:pt x="10" y="7"/>
                    </a:lnTo>
                    <a:lnTo>
                      <a:pt x="14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6" name="Freeform 290"/>
              <p:cNvSpPr>
                <a:spLocks/>
              </p:cNvSpPr>
              <p:nvPr/>
            </p:nvSpPr>
            <p:spPr bwMode="auto">
              <a:xfrm>
                <a:off x="3384" y="903"/>
                <a:ext cx="16" cy="12"/>
              </a:xfrm>
              <a:custGeom>
                <a:avLst/>
                <a:gdLst>
                  <a:gd name="T0" fmla="*/ 0 w 16"/>
                  <a:gd name="T1" fmla="*/ 8 h 12"/>
                  <a:gd name="T2" fmla="*/ 5 w 16"/>
                  <a:gd name="T3" fmla="*/ 9 h 12"/>
                  <a:gd name="T4" fmla="*/ 14 w 16"/>
                  <a:gd name="T5" fmla="*/ 12 h 12"/>
                  <a:gd name="T6" fmla="*/ 16 w 16"/>
                  <a:gd name="T7" fmla="*/ 9 h 12"/>
                  <a:gd name="T8" fmla="*/ 12 w 16"/>
                  <a:gd name="T9" fmla="*/ 2 h 12"/>
                  <a:gd name="T10" fmla="*/ 4 w 16"/>
                  <a:gd name="T11" fmla="*/ 3 h 12"/>
                  <a:gd name="T12" fmla="*/ 0 w 1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2">
                    <a:moveTo>
                      <a:pt x="0" y="8"/>
                    </a:moveTo>
                    <a:lnTo>
                      <a:pt x="5" y="9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2" y="2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7" name="Freeform 291"/>
              <p:cNvSpPr>
                <a:spLocks/>
              </p:cNvSpPr>
              <p:nvPr/>
            </p:nvSpPr>
            <p:spPr bwMode="auto">
              <a:xfrm>
                <a:off x="3182" y="856"/>
                <a:ext cx="48" cy="59"/>
              </a:xfrm>
              <a:custGeom>
                <a:avLst/>
                <a:gdLst>
                  <a:gd name="T0" fmla="*/ 0 w 48"/>
                  <a:gd name="T1" fmla="*/ 59 h 59"/>
                  <a:gd name="T2" fmla="*/ 21 w 48"/>
                  <a:gd name="T3" fmla="*/ 53 h 59"/>
                  <a:gd name="T4" fmla="*/ 23 w 48"/>
                  <a:gd name="T5" fmla="*/ 50 h 59"/>
                  <a:gd name="T6" fmla="*/ 24 w 48"/>
                  <a:gd name="T7" fmla="*/ 49 h 59"/>
                  <a:gd name="T8" fmla="*/ 27 w 48"/>
                  <a:gd name="T9" fmla="*/ 42 h 59"/>
                  <a:gd name="T10" fmla="*/ 27 w 48"/>
                  <a:gd name="T11" fmla="*/ 41 h 59"/>
                  <a:gd name="T12" fmla="*/ 20 w 48"/>
                  <a:gd name="T13" fmla="*/ 34 h 59"/>
                  <a:gd name="T14" fmla="*/ 24 w 48"/>
                  <a:gd name="T15" fmla="*/ 26 h 59"/>
                  <a:gd name="T16" fmla="*/ 32 w 48"/>
                  <a:gd name="T17" fmla="*/ 16 h 59"/>
                  <a:gd name="T18" fmla="*/ 48 w 48"/>
                  <a:gd name="T19" fmla="*/ 0 h 59"/>
                  <a:gd name="T20" fmla="*/ 46 w 48"/>
                  <a:gd name="T21" fmla="*/ 0 h 5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59">
                    <a:moveTo>
                      <a:pt x="0" y="59"/>
                    </a:moveTo>
                    <a:lnTo>
                      <a:pt x="21" y="53"/>
                    </a:lnTo>
                    <a:lnTo>
                      <a:pt x="23" y="50"/>
                    </a:lnTo>
                    <a:lnTo>
                      <a:pt x="24" y="49"/>
                    </a:lnTo>
                    <a:lnTo>
                      <a:pt x="27" y="42"/>
                    </a:lnTo>
                    <a:lnTo>
                      <a:pt x="27" y="41"/>
                    </a:lnTo>
                    <a:lnTo>
                      <a:pt x="20" y="34"/>
                    </a:lnTo>
                    <a:lnTo>
                      <a:pt x="24" y="26"/>
                    </a:lnTo>
                    <a:lnTo>
                      <a:pt x="32" y="16"/>
                    </a:lnTo>
                    <a:lnTo>
                      <a:pt x="48" y="0"/>
                    </a:lnTo>
                    <a:lnTo>
                      <a:pt x="4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8" name="Freeform 292"/>
              <p:cNvSpPr>
                <a:spLocks/>
              </p:cNvSpPr>
              <p:nvPr/>
            </p:nvSpPr>
            <p:spPr bwMode="auto">
              <a:xfrm>
                <a:off x="3223" y="840"/>
                <a:ext cx="60" cy="79"/>
              </a:xfrm>
              <a:custGeom>
                <a:avLst/>
                <a:gdLst>
                  <a:gd name="T0" fmla="*/ 31 w 60"/>
                  <a:gd name="T1" fmla="*/ 79 h 79"/>
                  <a:gd name="T2" fmla="*/ 26 w 60"/>
                  <a:gd name="T3" fmla="*/ 72 h 79"/>
                  <a:gd name="T4" fmla="*/ 22 w 60"/>
                  <a:gd name="T5" fmla="*/ 67 h 79"/>
                  <a:gd name="T6" fmla="*/ 22 w 60"/>
                  <a:gd name="T7" fmla="*/ 65 h 79"/>
                  <a:gd name="T8" fmla="*/ 17 w 60"/>
                  <a:gd name="T9" fmla="*/ 67 h 79"/>
                  <a:gd name="T10" fmla="*/ 14 w 60"/>
                  <a:gd name="T11" fmla="*/ 69 h 79"/>
                  <a:gd name="T12" fmla="*/ 9 w 60"/>
                  <a:gd name="T13" fmla="*/ 72 h 79"/>
                  <a:gd name="T14" fmla="*/ 9 w 60"/>
                  <a:gd name="T15" fmla="*/ 74 h 79"/>
                  <a:gd name="T16" fmla="*/ 9 w 60"/>
                  <a:gd name="T17" fmla="*/ 76 h 79"/>
                  <a:gd name="T18" fmla="*/ 9 w 60"/>
                  <a:gd name="T19" fmla="*/ 78 h 79"/>
                  <a:gd name="T20" fmla="*/ 9 w 60"/>
                  <a:gd name="T21" fmla="*/ 78 h 79"/>
                  <a:gd name="T22" fmla="*/ 7 w 60"/>
                  <a:gd name="T23" fmla="*/ 79 h 79"/>
                  <a:gd name="T24" fmla="*/ 4 w 60"/>
                  <a:gd name="T25" fmla="*/ 76 h 79"/>
                  <a:gd name="T26" fmla="*/ 3 w 60"/>
                  <a:gd name="T27" fmla="*/ 71 h 79"/>
                  <a:gd name="T28" fmla="*/ 0 w 60"/>
                  <a:gd name="T29" fmla="*/ 65 h 79"/>
                  <a:gd name="T30" fmla="*/ 0 w 60"/>
                  <a:gd name="T31" fmla="*/ 59 h 79"/>
                  <a:gd name="T32" fmla="*/ 1 w 60"/>
                  <a:gd name="T33" fmla="*/ 55 h 79"/>
                  <a:gd name="T34" fmla="*/ 4 w 60"/>
                  <a:gd name="T35" fmla="*/ 49 h 79"/>
                  <a:gd name="T36" fmla="*/ 8 w 60"/>
                  <a:gd name="T37" fmla="*/ 44 h 79"/>
                  <a:gd name="T38" fmla="*/ 9 w 60"/>
                  <a:gd name="T39" fmla="*/ 41 h 79"/>
                  <a:gd name="T40" fmla="*/ 13 w 60"/>
                  <a:gd name="T41" fmla="*/ 33 h 79"/>
                  <a:gd name="T42" fmla="*/ 13 w 60"/>
                  <a:gd name="T43" fmla="*/ 21 h 79"/>
                  <a:gd name="T44" fmla="*/ 13 w 60"/>
                  <a:gd name="T45" fmla="*/ 21 h 79"/>
                  <a:gd name="T46" fmla="*/ 16 w 60"/>
                  <a:gd name="T47" fmla="*/ 20 h 79"/>
                  <a:gd name="T48" fmla="*/ 18 w 60"/>
                  <a:gd name="T49" fmla="*/ 19 h 79"/>
                  <a:gd name="T50" fmla="*/ 28 w 60"/>
                  <a:gd name="T51" fmla="*/ 12 h 79"/>
                  <a:gd name="T52" fmla="*/ 41 w 60"/>
                  <a:gd name="T53" fmla="*/ 8 h 79"/>
                  <a:gd name="T54" fmla="*/ 54 w 60"/>
                  <a:gd name="T55" fmla="*/ 3 h 79"/>
                  <a:gd name="T56" fmla="*/ 60 w 60"/>
                  <a:gd name="T57" fmla="*/ 0 h 7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0" h="79">
                    <a:moveTo>
                      <a:pt x="31" y="79"/>
                    </a:moveTo>
                    <a:lnTo>
                      <a:pt x="26" y="72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17" y="67"/>
                    </a:lnTo>
                    <a:lnTo>
                      <a:pt x="14" y="69"/>
                    </a:lnTo>
                    <a:lnTo>
                      <a:pt x="9" y="72"/>
                    </a:lnTo>
                    <a:lnTo>
                      <a:pt x="9" y="74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4" y="76"/>
                    </a:lnTo>
                    <a:lnTo>
                      <a:pt x="3" y="71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1" y="55"/>
                    </a:lnTo>
                    <a:lnTo>
                      <a:pt x="4" y="49"/>
                    </a:lnTo>
                    <a:lnTo>
                      <a:pt x="8" y="44"/>
                    </a:lnTo>
                    <a:lnTo>
                      <a:pt x="9" y="41"/>
                    </a:lnTo>
                    <a:lnTo>
                      <a:pt x="13" y="33"/>
                    </a:lnTo>
                    <a:lnTo>
                      <a:pt x="13" y="21"/>
                    </a:lnTo>
                    <a:lnTo>
                      <a:pt x="16" y="20"/>
                    </a:lnTo>
                    <a:lnTo>
                      <a:pt x="18" y="19"/>
                    </a:lnTo>
                    <a:lnTo>
                      <a:pt x="28" y="12"/>
                    </a:lnTo>
                    <a:lnTo>
                      <a:pt x="41" y="8"/>
                    </a:lnTo>
                    <a:lnTo>
                      <a:pt x="54" y="3"/>
                    </a:lnTo>
                    <a:lnTo>
                      <a:pt x="6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19" name="Freeform 293"/>
              <p:cNvSpPr>
                <a:spLocks/>
              </p:cNvSpPr>
              <p:nvPr/>
            </p:nvSpPr>
            <p:spPr bwMode="auto">
              <a:xfrm>
                <a:off x="3254" y="919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0" name="Line 294"/>
              <p:cNvSpPr>
                <a:spLocks noChangeShapeType="1"/>
              </p:cNvSpPr>
              <p:nvPr/>
            </p:nvSpPr>
            <p:spPr bwMode="auto">
              <a:xfrm flipV="1">
                <a:off x="3171" y="915"/>
                <a:ext cx="11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1" name="Freeform 295"/>
              <p:cNvSpPr>
                <a:spLocks/>
              </p:cNvSpPr>
              <p:nvPr/>
            </p:nvSpPr>
            <p:spPr bwMode="auto">
              <a:xfrm>
                <a:off x="3289" y="902"/>
                <a:ext cx="2" cy="20"/>
              </a:xfrm>
              <a:custGeom>
                <a:avLst/>
                <a:gdLst>
                  <a:gd name="T0" fmla="*/ 2 w 2"/>
                  <a:gd name="T1" fmla="*/ 0 h 20"/>
                  <a:gd name="T2" fmla="*/ 1 w 2"/>
                  <a:gd name="T3" fmla="*/ 4 h 20"/>
                  <a:gd name="T4" fmla="*/ 0 w 2"/>
                  <a:gd name="T5" fmla="*/ 12 h 20"/>
                  <a:gd name="T6" fmla="*/ 1 w 2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20">
                    <a:moveTo>
                      <a:pt x="2" y="0"/>
                    </a:moveTo>
                    <a:lnTo>
                      <a:pt x="1" y="4"/>
                    </a:lnTo>
                    <a:lnTo>
                      <a:pt x="0" y="12"/>
                    </a:lnTo>
                    <a:lnTo>
                      <a:pt x="1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2" name="Line 296"/>
              <p:cNvSpPr>
                <a:spLocks noChangeShapeType="1"/>
              </p:cNvSpPr>
              <p:nvPr/>
            </p:nvSpPr>
            <p:spPr bwMode="auto">
              <a:xfrm flipV="1">
                <a:off x="3252" y="919"/>
                <a:ext cx="2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3" name="Freeform 297"/>
              <p:cNvSpPr>
                <a:spLocks/>
              </p:cNvSpPr>
              <p:nvPr/>
            </p:nvSpPr>
            <p:spPr bwMode="auto">
              <a:xfrm>
                <a:off x="3247" y="916"/>
                <a:ext cx="5" cy="7"/>
              </a:xfrm>
              <a:custGeom>
                <a:avLst/>
                <a:gdLst>
                  <a:gd name="T0" fmla="*/ 0 w 5"/>
                  <a:gd name="T1" fmla="*/ 0 h 7"/>
                  <a:gd name="T2" fmla="*/ 4 w 5"/>
                  <a:gd name="T3" fmla="*/ 7 h 7"/>
                  <a:gd name="T4" fmla="*/ 5 w 5"/>
                  <a:gd name="T5" fmla="*/ 6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4" y="7"/>
                    </a:lnTo>
                    <a:lnTo>
                      <a:pt x="5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4" name="Freeform 298"/>
              <p:cNvSpPr>
                <a:spLocks/>
              </p:cNvSpPr>
              <p:nvPr/>
            </p:nvSpPr>
            <p:spPr bwMode="auto">
              <a:xfrm>
                <a:off x="3137" y="898"/>
                <a:ext cx="34" cy="28"/>
              </a:xfrm>
              <a:custGeom>
                <a:avLst/>
                <a:gdLst>
                  <a:gd name="T0" fmla="*/ 9 w 34"/>
                  <a:gd name="T1" fmla="*/ 0 h 28"/>
                  <a:gd name="T2" fmla="*/ 4 w 34"/>
                  <a:gd name="T3" fmla="*/ 0 h 28"/>
                  <a:gd name="T4" fmla="*/ 1 w 34"/>
                  <a:gd name="T5" fmla="*/ 3 h 28"/>
                  <a:gd name="T6" fmla="*/ 0 w 34"/>
                  <a:gd name="T7" fmla="*/ 4 h 28"/>
                  <a:gd name="T8" fmla="*/ 1 w 34"/>
                  <a:gd name="T9" fmla="*/ 14 h 28"/>
                  <a:gd name="T10" fmla="*/ 6 w 34"/>
                  <a:gd name="T11" fmla="*/ 17 h 28"/>
                  <a:gd name="T12" fmla="*/ 10 w 34"/>
                  <a:gd name="T13" fmla="*/ 18 h 28"/>
                  <a:gd name="T14" fmla="*/ 14 w 34"/>
                  <a:gd name="T15" fmla="*/ 28 h 28"/>
                  <a:gd name="T16" fmla="*/ 25 w 34"/>
                  <a:gd name="T17" fmla="*/ 24 h 28"/>
                  <a:gd name="T18" fmla="*/ 34 w 34"/>
                  <a:gd name="T19" fmla="*/ 21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28">
                    <a:moveTo>
                      <a:pt x="9" y="0"/>
                    </a:moveTo>
                    <a:lnTo>
                      <a:pt x="4" y="0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14"/>
                    </a:lnTo>
                    <a:lnTo>
                      <a:pt x="6" y="17"/>
                    </a:lnTo>
                    <a:lnTo>
                      <a:pt x="10" y="18"/>
                    </a:lnTo>
                    <a:lnTo>
                      <a:pt x="14" y="28"/>
                    </a:lnTo>
                    <a:lnTo>
                      <a:pt x="25" y="24"/>
                    </a:lnTo>
                    <a:lnTo>
                      <a:pt x="34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5" name="Freeform 299"/>
              <p:cNvSpPr>
                <a:spLocks/>
              </p:cNvSpPr>
              <p:nvPr/>
            </p:nvSpPr>
            <p:spPr bwMode="auto">
              <a:xfrm>
                <a:off x="3097" y="907"/>
                <a:ext cx="28" cy="24"/>
              </a:xfrm>
              <a:custGeom>
                <a:avLst/>
                <a:gdLst>
                  <a:gd name="T0" fmla="*/ 28 w 28"/>
                  <a:gd name="T1" fmla="*/ 11 h 24"/>
                  <a:gd name="T2" fmla="*/ 23 w 28"/>
                  <a:gd name="T3" fmla="*/ 11 h 24"/>
                  <a:gd name="T4" fmla="*/ 7 w 28"/>
                  <a:gd name="T5" fmla="*/ 0 h 24"/>
                  <a:gd name="T6" fmla="*/ 8 w 28"/>
                  <a:gd name="T7" fmla="*/ 24 h 24"/>
                  <a:gd name="T8" fmla="*/ 4 w 28"/>
                  <a:gd name="T9" fmla="*/ 20 h 24"/>
                  <a:gd name="T10" fmla="*/ 2 w 28"/>
                  <a:gd name="T11" fmla="*/ 9 h 24"/>
                  <a:gd name="T12" fmla="*/ 0 w 28"/>
                  <a:gd name="T13" fmla="*/ 8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" h="24">
                    <a:moveTo>
                      <a:pt x="28" y="11"/>
                    </a:moveTo>
                    <a:lnTo>
                      <a:pt x="23" y="11"/>
                    </a:lnTo>
                    <a:lnTo>
                      <a:pt x="7" y="0"/>
                    </a:lnTo>
                    <a:lnTo>
                      <a:pt x="8" y="24"/>
                    </a:lnTo>
                    <a:lnTo>
                      <a:pt x="4" y="20"/>
                    </a:lnTo>
                    <a:lnTo>
                      <a:pt x="2" y="9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6" name="Freeform 300"/>
              <p:cNvSpPr>
                <a:spLocks/>
              </p:cNvSpPr>
              <p:nvPr/>
            </p:nvSpPr>
            <p:spPr bwMode="auto">
              <a:xfrm>
                <a:off x="3084" y="911"/>
                <a:ext cx="13" cy="25"/>
              </a:xfrm>
              <a:custGeom>
                <a:avLst/>
                <a:gdLst>
                  <a:gd name="T0" fmla="*/ 13 w 13"/>
                  <a:gd name="T1" fmla="*/ 4 h 25"/>
                  <a:gd name="T2" fmla="*/ 7 w 13"/>
                  <a:gd name="T3" fmla="*/ 0 h 25"/>
                  <a:gd name="T4" fmla="*/ 6 w 13"/>
                  <a:gd name="T5" fmla="*/ 0 h 25"/>
                  <a:gd name="T6" fmla="*/ 0 w 13"/>
                  <a:gd name="T7" fmla="*/ 8 h 25"/>
                  <a:gd name="T8" fmla="*/ 13 w 13"/>
                  <a:gd name="T9" fmla="*/ 25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25">
                    <a:moveTo>
                      <a:pt x="13" y="4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3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7" name="Freeform 301"/>
              <p:cNvSpPr>
                <a:spLocks/>
              </p:cNvSpPr>
              <p:nvPr/>
            </p:nvSpPr>
            <p:spPr bwMode="auto">
              <a:xfrm>
                <a:off x="3097" y="9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8" name="Freeform 302"/>
              <p:cNvSpPr>
                <a:spLocks/>
              </p:cNvSpPr>
              <p:nvPr/>
            </p:nvSpPr>
            <p:spPr bwMode="auto">
              <a:xfrm>
                <a:off x="3067" y="923"/>
                <a:ext cx="30" cy="18"/>
              </a:xfrm>
              <a:custGeom>
                <a:avLst/>
                <a:gdLst>
                  <a:gd name="T0" fmla="*/ 30 w 30"/>
                  <a:gd name="T1" fmla="*/ 14 h 18"/>
                  <a:gd name="T2" fmla="*/ 26 w 30"/>
                  <a:gd name="T3" fmla="*/ 14 h 18"/>
                  <a:gd name="T4" fmla="*/ 24 w 30"/>
                  <a:gd name="T5" fmla="*/ 9 h 18"/>
                  <a:gd name="T6" fmla="*/ 17 w 30"/>
                  <a:gd name="T7" fmla="*/ 4 h 18"/>
                  <a:gd name="T8" fmla="*/ 9 w 30"/>
                  <a:gd name="T9" fmla="*/ 0 h 18"/>
                  <a:gd name="T10" fmla="*/ 8 w 30"/>
                  <a:gd name="T11" fmla="*/ 4 h 18"/>
                  <a:gd name="T12" fmla="*/ 12 w 30"/>
                  <a:gd name="T13" fmla="*/ 14 h 18"/>
                  <a:gd name="T14" fmla="*/ 8 w 30"/>
                  <a:gd name="T15" fmla="*/ 18 h 18"/>
                  <a:gd name="T16" fmla="*/ 0 w 30"/>
                  <a:gd name="T17" fmla="*/ 13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30" y="14"/>
                    </a:moveTo>
                    <a:lnTo>
                      <a:pt x="26" y="14"/>
                    </a:lnTo>
                    <a:lnTo>
                      <a:pt x="24" y="9"/>
                    </a:lnTo>
                    <a:lnTo>
                      <a:pt x="17" y="4"/>
                    </a:lnTo>
                    <a:lnTo>
                      <a:pt x="9" y="0"/>
                    </a:lnTo>
                    <a:lnTo>
                      <a:pt x="8" y="4"/>
                    </a:lnTo>
                    <a:lnTo>
                      <a:pt x="12" y="14"/>
                    </a:lnTo>
                    <a:lnTo>
                      <a:pt x="8" y="18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29" name="Freeform 303"/>
              <p:cNvSpPr>
                <a:spLocks/>
              </p:cNvSpPr>
              <p:nvPr/>
            </p:nvSpPr>
            <p:spPr bwMode="auto">
              <a:xfrm>
                <a:off x="3350" y="893"/>
                <a:ext cx="20" cy="50"/>
              </a:xfrm>
              <a:custGeom>
                <a:avLst/>
                <a:gdLst>
                  <a:gd name="T0" fmla="*/ 0 w 20"/>
                  <a:gd name="T1" fmla="*/ 50 h 50"/>
                  <a:gd name="T2" fmla="*/ 3 w 20"/>
                  <a:gd name="T3" fmla="*/ 39 h 50"/>
                  <a:gd name="T4" fmla="*/ 4 w 20"/>
                  <a:gd name="T5" fmla="*/ 34 h 50"/>
                  <a:gd name="T6" fmla="*/ 9 w 20"/>
                  <a:gd name="T7" fmla="*/ 4 h 50"/>
                  <a:gd name="T8" fmla="*/ 13 w 20"/>
                  <a:gd name="T9" fmla="*/ 0 h 50"/>
                  <a:gd name="T10" fmla="*/ 16 w 20"/>
                  <a:gd name="T11" fmla="*/ 4 h 50"/>
                  <a:gd name="T12" fmla="*/ 17 w 20"/>
                  <a:gd name="T13" fmla="*/ 5 h 50"/>
                  <a:gd name="T14" fmla="*/ 20 w 20"/>
                  <a:gd name="T15" fmla="*/ 9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50">
                    <a:moveTo>
                      <a:pt x="0" y="50"/>
                    </a:moveTo>
                    <a:lnTo>
                      <a:pt x="3" y="39"/>
                    </a:lnTo>
                    <a:lnTo>
                      <a:pt x="4" y="34"/>
                    </a:lnTo>
                    <a:lnTo>
                      <a:pt x="9" y="4"/>
                    </a:lnTo>
                    <a:lnTo>
                      <a:pt x="13" y="0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0" name="Freeform 304"/>
              <p:cNvSpPr>
                <a:spLocks/>
              </p:cNvSpPr>
              <p:nvPr/>
            </p:nvSpPr>
            <p:spPr bwMode="auto">
              <a:xfrm>
                <a:off x="3347" y="943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1 h 2"/>
                  <a:gd name="T4" fmla="*/ 3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1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1" name="Freeform 305"/>
              <p:cNvSpPr>
                <a:spLocks/>
              </p:cNvSpPr>
              <p:nvPr/>
            </p:nvSpPr>
            <p:spPr bwMode="auto">
              <a:xfrm>
                <a:off x="3065" y="933"/>
                <a:ext cx="22" cy="17"/>
              </a:xfrm>
              <a:custGeom>
                <a:avLst/>
                <a:gdLst>
                  <a:gd name="T0" fmla="*/ 2 w 22"/>
                  <a:gd name="T1" fmla="*/ 3 h 17"/>
                  <a:gd name="T2" fmla="*/ 2 w 22"/>
                  <a:gd name="T3" fmla="*/ 3 h 17"/>
                  <a:gd name="T4" fmla="*/ 0 w 22"/>
                  <a:gd name="T5" fmla="*/ 0 h 17"/>
                  <a:gd name="T6" fmla="*/ 1 w 22"/>
                  <a:gd name="T7" fmla="*/ 7 h 17"/>
                  <a:gd name="T8" fmla="*/ 4 w 22"/>
                  <a:gd name="T9" fmla="*/ 13 h 17"/>
                  <a:gd name="T10" fmla="*/ 6 w 22"/>
                  <a:gd name="T11" fmla="*/ 16 h 17"/>
                  <a:gd name="T12" fmla="*/ 13 w 22"/>
                  <a:gd name="T13" fmla="*/ 17 h 17"/>
                  <a:gd name="T14" fmla="*/ 17 w 22"/>
                  <a:gd name="T15" fmla="*/ 17 h 17"/>
                  <a:gd name="T16" fmla="*/ 21 w 22"/>
                  <a:gd name="T17" fmla="*/ 15 h 17"/>
                  <a:gd name="T18" fmla="*/ 22 w 22"/>
                  <a:gd name="T19" fmla="*/ 15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4" y="13"/>
                    </a:lnTo>
                    <a:lnTo>
                      <a:pt x="6" y="16"/>
                    </a:lnTo>
                    <a:lnTo>
                      <a:pt x="13" y="17"/>
                    </a:lnTo>
                    <a:lnTo>
                      <a:pt x="17" y="17"/>
                    </a:lnTo>
                    <a:lnTo>
                      <a:pt x="21" y="15"/>
                    </a:lnTo>
                    <a:lnTo>
                      <a:pt x="22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2" name="Freeform 306"/>
              <p:cNvSpPr>
                <a:spLocks/>
              </p:cNvSpPr>
              <p:nvPr/>
            </p:nvSpPr>
            <p:spPr bwMode="auto">
              <a:xfrm>
                <a:off x="3275" y="891"/>
                <a:ext cx="58" cy="61"/>
              </a:xfrm>
              <a:custGeom>
                <a:avLst/>
                <a:gdLst>
                  <a:gd name="T0" fmla="*/ 15 w 58"/>
                  <a:gd name="T1" fmla="*/ 31 h 61"/>
                  <a:gd name="T2" fmla="*/ 16 w 58"/>
                  <a:gd name="T3" fmla="*/ 33 h 61"/>
                  <a:gd name="T4" fmla="*/ 14 w 58"/>
                  <a:gd name="T5" fmla="*/ 40 h 61"/>
                  <a:gd name="T6" fmla="*/ 8 w 58"/>
                  <a:gd name="T7" fmla="*/ 46 h 61"/>
                  <a:gd name="T8" fmla="*/ 3 w 58"/>
                  <a:gd name="T9" fmla="*/ 54 h 61"/>
                  <a:gd name="T10" fmla="*/ 0 w 58"/>
                  <a:gd name="T11" fmla="*/ 61 h 61"/>
                  <a:gd name="T12" fmla="*/ 7 w 58"/>
                  <a:gd name="T13" fmla="*/ 58 h 61"/>
                  <a:gd name="T14" fmla="*/ 12 w 58"/>
                  <a:gd name="T15" fmla="*/ 50 h 61"/>
                  <a:gd name="T16" fmla="*/ 17 w 58"/>
                  <a:gd name="T17" fmla="*/ 52 h 61"/>
                  <a:gd name="T18" fmla="*/ 20 w 58"/>
                  <a:gd name="T19" fmla="*/ 46 h 61"/>
                  <a:gd name="T20" fmla="*/ 19 w 58"/>
                  <a:gd name="T21" fmla="*/ 42 h 61"/>
                  <a:gd name="T22" fmla="*/ 23 w 58"/>
                  <a:gd name="T23" fmla="*/ 33 h 61"/>
                  <a:gd name="T24" fmla="*/ 21 w 58"/>
                  <a:gd name="T25" fmla="*/ 27 h 61"/>
                  <a:gd name="T26" fmla="*/ 24 w 58"/>
                  <a:gd name="T27" fmla="*/ 20 h 61"/>
                  <a:gd name="T28" fmla="*/ 23 w 58"/>
                  <a:gd name="T29" fmla="*/ 11 h 61"/>
                  <a:gd name="T30" fmla="*/ 23 w 58"/>
                  <a:gd name="T31" fmla="*/ 2 h 61"/>
                  <a:gd name="T32" fmla="*/ 24 w 58"/>
                  <a:gd name="T33" fmla="*/ 0 h 61"/>
                  <a:gd name="T34" fmla="*/ 27 w 58"/>
                  <a:gd name="T35" fmla="*/ 2 h 61"/>
                  <a:gd name="T36" fmla="*/ 33 w 58"/>
                  <a:gd name="T37" fmla="*/ 3 h 61"/>
                  <a:gd name="T38" fmla="*/ 45 w 58"/>
                  <a:gd name="T39" fmla="*/ 7 h 61"/>
                  <a:gd name="T40" fmla="*/ 50 w 58"/>
                  <a:gd name="T41" fmla="*/ 7 h 61"/>
                  <a:gd name="T42" fmla="*/ 58 w 58"/>
                  <a:gd name="T43" fmla="*/ 6 h 61"/>
                  <a:gd name="T44" fmla="*/ 55 w 58"/>
                  <a:gd name="T45" fmla="*/ 3 h 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61">
                    <a:moveTo>
                      <a:pt x="15" y="31"/>
                    </a:moveTo>
                    <a:lnTo>
                      <a:pt x="16" y="33"/>
                    </a:lnTo>
                    <a:lnTo>
                      <a:pt x="14" y="40"/>
                    </a:lnTo>
                    <a:lnTo>
                      <a:pt x="8" y="46"/>
                    </a:lnTo>
                    <a:lnTo>
                      <a:pt x="3" y="54"/>
                    </a:lnTo>
                    <a:lnTo>
                      <a:pt x="0" y="61"/>
                    </a:lnTo>
                    <a:lnTo>
                      <a:pt x="7" y="58"/>
                    </a:lnTo>
                    <a:lnTo>
                      <a:pt x="12" y="50"/>
                    </a:lnTo>
                    <a:lnTo>
                      <a:pt x="17" y="52"/>
                    </a:lnTo>
                    <a:lnTo>
                      <a:pt x="20" y="46"/>
                    </a:lnTo>
                    <a:lnTo>
                      <a:pt x="19" y="42"/>
                    </a:lnTo>
                    <a:lnTo>
                      <a:pt x="23" y="33"/>
                    </a:lnTo>
                    <a:lnTo>
                      <a:pt x="21" y="27"/>
                    </a:lnTo>
                    <a:lnTo>
                      <a:pt x="24" y="20"/>
                    </a:lnTo>
                    <a:lnTo>
                      <a:pt x="23" y="11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27" y="2"/>
                    </a:lnTo>
                    <a:lnTo>
                      <a:pt x="33" y="3"/>
                    </a:lnTo>
                    <a:lnTo>
                      <a:pt x="45" y="7"/>
                    </a:lnTo>
                    <a:lnTo>
                      <a:pt x="50" y="7"/>
                    </a:lnTo>
                    <a:lnTo>
                      <a:pt x="58" y="6"/>
                    </a:lnTo>
                    <a:lnTo>
                      <a:pt x="55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3" name="Freeform 307"/>
              <p:cNvSpPr>
                <a:spLocks/>
              </p:cNvSpPr>
              <p:nvPr/>
            </p:nvSpPr>
            <p:spPr bwMode="auto">
              <a:xfrm>
                <a:off x="3087" y="948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0 h 6"/>
                  <a:gd name="T4" fmla="*/ 5 w 5"/>
                  <a:gd name="T5" fmla="*/ 2 h 6"/>
                  <a:gd name="T6" fmla="*/ 5 w 5"/>
                  <a:gd name="T7" fmla="*/ 6 h 6"/>
                  <a:gd name="T8" fmla="*/ 3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0"/>
                    </a:lnTo>
                    <a:lnTo>
                      <a:pt x="5" y="2"/>
                    </a:lnTo>
                    <a:lnTo>
                      <a:pt x="5" y="6"/>
                    </a:lnTo>
                    <a:lnTo>
                      <a:pt x="3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4" name="Freeform 308"/>
              <p:cNvSpPr>
                <a:spLocks/>
              </p:cNvSpPr>
              <p:nvPr/>
            </p:nvSpPr>
            <p:spPr bwMode="auto">
              <a:xfrm>
                <a:off x="3230" y="912"/>
                <a:ext cx="38" cy="49"/>
              </a:xfrm>
              <a:custGeom>
                <a:avLst/>
                <a:gdLst>
                  <a:gd name="T0" fmla="*/ 38 w 38"/>
                  <a:gd name="T1" fmla="*/ 49 h 49"/>
                  <a:gd name="T2" fmla="*/ 36 w 38"/>
                  <a:gd name="T3" fmla="*/ 46 h 49"/>
                  <a:gd name="T4" fmla="*/ 36 w 38"/>
                  <a:gd name="T5" fmla="*/ 46 h 49"/>
                  <a:gd name="T6" fmla="*/ 31 w 38"/>
                  <a:gd name="T7" fmla="*/ 44 h 49"/>
                  <a:gd name="T8" fmla="*/ 23 w 38"/>
                  <a:gd name="T9" fmla="*/ 42 h 49"/>
                  <a:gd name="T10" fmla="*/ 13 w 38"/>
                  <a:gd name="T11" fmla="*/ 45 h 49"/>
                  <a:gd name="T12" fmla="*/ 7 w 38"/>
                  <a:gd name="T13" fmla="*/ 38 h 49"/>
                  <a:gd name="T14" fmla="*/ 6 w 38"/>
                  <a:gd name="T15" fmla="*/ 31 h 49"/>
                  <a:gd name="T16" fmla="*/ 0 w 38"/>
                  <a:gd name="T17" fmla="*/ 25 h 49"/>
                  <a:gd name="T18" fmla="*/ 0 w 38"/>
                  <a:gd name="T19" fmla="*/ 17 h 49"/>
                  <a:gd name="T20" fmla="*/ 1 w 38"/>
                  <a:gd name="T21" fmla="*/ 15 h 49"/>
                  <a:gd name="T22" fmla="*/ 1 w 38"/>
                  <a:gd name="T23" fmla="*/ 10 h 49"/>
                  <a:gd name="T24" fmla="*/ 4 w 38"/>
                  <a:gd name="T25" fmla="*/ 8 h 49"/>
                  <a:gd name="T26" fmla="*/ 7 w 38"/>
                  <a:gd name="T27" fmla="*/ 3 h 49"/>
                  <a:gd name="T28" fmla="*/ 9 w 38"/>
                  <a:gd name="T29" fmla="*/ 2 h 49"/>
                  <a:gd name="T30" fmla="*/ 14 w 38"/>
                  <a:gd name="T31" fmla="*/ 0 h 49"/>
                  <a:gd name="T32" fmla="*/ 17 w 38"/>
                  <a:gd name="T33" fmla="*/ 4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8" h="49">
                    <a:moveTo>
                      <a:pt x="38" y="49"/>
                    </a:moveTo>
                    <a:lnTo>
                      <a:pt x="36" y="46"/>
                    </a:lnTo>
                    <a:lnTo>
                      <a:pt x="31" y="44"/>
                    </a:lnTo>
                    <a:lnTo>
                      <a:pt x="23" y="42"/>
                    </a:lnTo>
                    <a:lnTo>
                      <a:pt x="13" y="45"/>
                    </a:lnTo>
                    <a:lnTo>
                      <a:pt x="7" y="38"/>
                    </a:lnTo>
                    <a:lnTo>
                      <a:pt x="6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5"/>
                    </a:lnTo>
                    <a:lnTo>
                      <a:pt x="1" y="10"/>
                    </a:lnTo>
                    <a:lnTo>
                      <a:pt x="4" y="8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4" y="0"/>
                    </a:lnTo>
                    <a:lnTo>
                      <a:pt x="17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5" name="Freeform 309"/>
              <p:cNvSpPr>
                <a:spLocks/>
              </p:cNvSpPr>
              <p:nvPr/>
            </p:nvSpPr>
            <p:spPr bwMode="auto">
              <a:xfrm>
                <a:off x="3057" y="956"/>
                <a:ext cx="17" cy="6"/>
              </a:xfrm>
              <a:custGeom>
                <a:avLst/>
                <a:gdLst>
                  <a:gd name="T0" fmla="*/ 17 w 17"/>
                  <a:gd name="T1" fmla="*/ 6 h 6"/>
                  <a:gd name="T2" fmla="*/ 14 w 17"/>
                  <a:gd name="T3" fmla="*/ 5 h 6"/>
                  <a:gd name="T4" fmla="*/ 14 w 17"/>
                  <a:gd name="T5" fmla="*/ 2 h 6"/>
                  <a:gd name="T6" fmla="*/ 14 w 17"/>
                  <a:gd name="T7" fmla="*/ 1 h 6"/>
                  <a:gd name="T8" fmla="*/ 9 w 17"/>
                  <a:gd name="T9" fmla="*/ 0 h 6"/>
                  <a:gd name="T10" fmla="*/ 2 w 17"/>
                  <a:gd name="T11" fmla="*/ 1 h 6"/>
                  <a:gd name="T12" fmla="*/ 0 w 17"/>
                  <a:gd name="T13" fmla="*/ 5 h 6"/>
                  <a:gd name="T14" fmla="*/ 0 w 17"/>
                  <a:gd name="T15" fmla="*/ 5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17" y="6"/>
                    </a:moveTo>
                    <a:lnTo>
                      <a:pt x="14" y="5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9" y="0"/>
                    </a:lnTo>
                    <a:lnTo>
                      <a:pt x="2" y="1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6" name="Freeform 310"/>
              <p:cNvSpPr>
                <a:spLocks/>
              </p:cNvSpPr>
              <p:nvPr/>
            </p:nvSpPr>
            <p:spPr bwMode="auto">
              <a:xfrm>
                <a:off x="3045" y="961"/>
                <a:ext cx="12" cy="2"/>
              </a:xfrm>
              <a:custGeom>
                <a:avLst/>
                <a:gdLst>
                  <a:gd name="T0" fmla="*/ 12 w 12"/>
                  <a:gd name="T1" fmla="*/ 0 h 2"/>
                  <a:gd name="T2" fmla="*/ 9 w 12"/>
                  <a:gd name="T3" fmla="*/ 2 h 2"/>
                  <a:gd name="T4" fmla="*/ 0 w 12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2">
                    <a:moveTo>
                      <a:pt x="12" y="0"/>
                    </a:moveTo>
                    <a:lnTo>
                      <a:pt x="9" y="2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7" name="Freeform 311"/>
              <p:cNvSpPr>
                <a:spLocks/>
              </p:cNvSpPr>
              <p:nvPr/>
            </p:nvSpPr>
            <p:spPr bwMode="auto">
              <a:xfrm>
                <a:off x="3074" y="953"/>
                <a:ext cx="16" cy="17"/>
              </a:xfrm>
              <a:custGeom>
                <a:avLst/>
                <a:gdLst>
                  <a:gd name="T0" fmla="*/ 16 w 16"/>
                  <a:gd name="T1" fmla="*/ 0 h 17"/>
                  <a:gd name="T2" fmla="*/ 14 w 16"/>
                  <a:gd name="T3" fmla="*/ 0 h 17"/>
                  <a:gd name="T4" fmla="*/ 4 w 16"/>
                  <a:gd name="T5" fmla="*/ 3 h 17"/>
                  <a:gd name="T6" fmla="*/ 0 w 16"/>
                  <a:gd name="T7" fmla="*/ 5 h 17"/>
                  <a:gd name="T8" fmla="*/ 0 w 16"/>
                  <a:gd name="T9" fmla="*/ 7 h 17"/>
                  <a:gd name="T10" fmla="*/ 10 w 16"/>
                  <a:gd name="T11" fmla="*/ 9 h 17"/>
                  <a:gd name="T12" fmla="*/ 9 w 16"/>
                  <a:gd name="T13" fmla="*/ 17 h 17"/>
                  <a:gd name="T14" fmla="*/ 1 w 16"/>
                  <a:gd name="T15" fmla="*/ 10 h 17"/>
                  <a:gd name="T16" fmla="*/ 0 w 16"/>
                  <a:gd name="T17" fmla="*/ 9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17">
                    <a:moveTo>
                      <a:pt x="16" y="0"/>
                    </a:moveTo>
                    <a:lnTo>
                      <a:pt x="14" y="0"/>
                    </a:lnTo>
                    <a:lnTo>
                      <a:pt x="4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0" y="9"/>
                    </a:lnTo>
                    <a:lnTo>
                      <a:pt x="9" y="17"/>
                    </a:lnTo>
                    <a:lnTo>
                      <a:pt x="1" y="10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8" name="Freeform 312"/>
              <p:cNvSpPr>
                <a:spLocks/>
              </p:cNvSpPr>
              <p:nvPr/>
            </p:nvSpPr>
            <p:spPr bwMode="auto">
              <a:xfrm>
                <a:off x="3328" y="945"/>
                <a:ext cx="19" cy="25"/>
              </a:xfrm>
              <a:custGeom>
                <a:avLst/>
                <a:gdLst>
                  <a:gd name="T0" fmla="*/ 0 w 19"/>
                  <a:gd name="T1" fmla="*/ 25 h 25"/>
                  <a:gd name="T2" fmla="*/ 9 w 19"/>
                  <a:gd name="T3" fmla="*/ 8 h 25"/>
                  <a:gd name="T4" fmla="*/ 17 w 19"/>
                  <a:gd name="T5" fmla="*/ 1 h 25"/>
                  <a:gd name="T6" fmla="*/ 19 w 19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25">
                    <a:moveTo>
                      <a:pt x="0" y="25"/>
                    </a:moveTo>
                    <a:lnTo>
                      <a:pt x="9" y="8"/>
                    </a:lnTo>
                    <a:lnTo>
                      <a:pt x="17" y="1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39" name="Freeform 313"/>
              <p:cNvSpPr>
                <a:spLocks/>
              </p:cNvSpPr>
              <p:nvPr/>
            </p:nvSpPr>
            <p:spPr bwMode="auto">
              <a:xfrm>
                <a:off x="3033" y="961"/>
                <a:ext cx="12" cy="12"/>
              </a:xfrm>
              <a:custGeom>
                <a:avLst/>
                <a:gdLst>
                  <a:gd name="T0" fmla="*/ 12 w 12"/>
                  <a:gd name="T1" fmla="*/ 1 h 12"/>
                  <a:gd name="T2" fmla="*/ 7 w 12"/>
                  <a:gd name="T3" fmla="*/ 0 h 12"/>
                  <a:gd name="T4" fmla="*/ 0 w 12"/>
                  <a:gd name="T5" fmla="*/ 12 h 12"/>
                  <a:gd name="T6" fmla="*/ 9 w 12"/>
                  <a:gd name="T7" fmla="*/ 1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9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0" name="Freeform 314"/>
              <p:cNvSpPr>
                <a:spLocks/>
              </p:cNvSpPr>
              <p:nvPr/>
            </p:nvSpPr>
            <p:spPr bwMode="auto">
              <a:xfrm>
                <a:off x="3324" y="97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2" y="3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1" name="Freeform 315"/>
              <p:cNvSpPr>
                <a:spLocks/>
              </p:cNvSpPr>
              <p:nvPr/>
            </p:nvSpPr>
            <p:spPr bwMode="auto">
              <a:xfrm>
                <a:off x="3224" y="970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7 w 8"/>
                  <a:gd name="T3" fmla="*/ 7 h 8"/>
                  <a:gd name="T4" fmla="*/ 4 w 8"/>
                  <a:gd name="T5" fmla="*/ 1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7" y="7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2" name="Line 316"/>
              <p:cNvSpPr>
                <a:spLocks noChangeShapeType="1"/>
              </p:cNvSpPr>
              <p:nvPr/>
            </p:nvSpPr>
            <p:spPr bwMode="auto">
              <a:xfrm flipV="1">
                <a:off x="3319" y="974"/>
                <a:ext cx="5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3" name="Freeform 317"/>
              <p:cNvSpPr>
                <a:spLocks/>
              </p:cNvSpPr>
              <p:nvPr/>
            </p:nvSpPr>
            <p:spPr bwMode="auto">
              <a:xfrm>
                <a:off x="3319" y="871"/>
                <a:ext cx="32" cy="108"/>
              </a:xfrm>
              <a:custGeom>
                <a:avLst/>
                <a:gdLst>
                  <a:gd name="T0" fmla="*/ 25 w 32"/>
                  <a:gd name="T1" fmla="*/ 0 h 108"/>
                  <a:gd name="T2" fmla="*/ 30 w 32"/>
                  <a:gd name="T3" fmla="*/ 6 h 108"/>
                  <a:gd name="T4" fmla="*/ 32 w 32"/>
                  <a:gd name="T5" fmla="*/ 15 h 108"/>
                  <a:gd name="T6" fmla="*/ 30 w 32"/>
                  <a:gd name="T7" fmla="*/ 23 h 108"/>
                  <a:gd name="T8" fmla="*/ 25 w 32"/>
                  <a:gd name="T9" fmla="*/ 26 h 108"/>
                  <a:gd name="T10" fmla="*/ 25 w 32"/>
                  <a:gd name="T11" fmla="*/ 26 h 108"/>
                  <a:gd name="T12" fmla="*/ 23 w 32"/>
                  <a:gd name="T13" fmla="*/ 34 h 108"/>
                  <a:gd name="T14" fmla="*/ 26 w 32"/>
                  <a:gd name="T15" fmla="*/ 43 h 108"/>
                  <a:gd name="T16" fmla="*/ 27 w 32"/>
                  <a:gd name="T17" fmla="*/ 51 h 108"/>
                  <a:gd name="T18" fmla="*/ 22 w 32"/>
                  <a:gd name="T19" fmla="*/ 56 h 108"/>
                  <a:gd name="T20" fmla="*/ 21 w 32"/>
                  <a:gd name="T21" fmla="*/ 66 h 108"/>
                  <a:gd name="T22" fmla="*/ 19 w 32"/>
                  <a:gd name="T23" fmla="*/ 70 h 108"/>
                  <a:gd name="T24" fmla="*/ 17 w 32"/>
                  <a:gd name="T25" fmla="*/ 78 h 108"/>
                  <a:gd name="T26" fmla="*/ 6 w 32"/>
                  <a:gd name="T27" fmla="*/ 85 h 108"/>
                  <a:gd name="T28" fmla="*/ 5 w 32"/>
                  <a:gd name="T29" fmla="*/ 91 h 108"/>
                  <a:gd name="T30" fmla="*/ 0 w 32"/>
                  <a:gd name="T31" fmla="*/ 108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2" h="108">
                    <a:moveTo>
                      <a:pt x="25" y="0"/>
                    </a:moveTo>
                    <a:lnTo>
                      <a:pt x="30" y="6"/>
                    </a:lnTo>
                    <a:lnTo>
                      <a:pt x="32" y="15"/>
                    </a:lnTo>
                    <a:lnTo>
                      <a:pt x="30" y="23"/>
                    </a:lnTo>
                    <a:lnTo>
                      <a:pt x="25" y="26"/>
                    </a:lnTo>
                    <a:lnTo>
                      <a:pt x="23" y="34"/>
                    </a:lnTo>
                    <a:lnTo>
                      <a:pt x="26" y="43"/>
                    </a:lnTo>
                    <a:lnTo>
                      <a:pt x="27" y="51"/>
                    </a:lnTo>
                    <a:lnTo>
                      <a:pt x="22" y="56"/>
                    </a:lnTo>
                    <a:lnTo>
                      <a:pt x="21" y="66"/>
                    </a:lnTo>
                    <a:lnTo>
                      <a:pt x="19" y="70"/>
                    </a:lnTo>
                    <a:lnTo>
                      <a:pt x="17" y="78"/>
                    </a:lnTo>
                    <a:lnTo>
                      <a:pt x="6" y="85"/>
                    </a:lnTo>
                    <a:lnTo>
                      <a:pt x="5" y="91"/>
                    </a:lnTo>
                    <a:lnTo>
                      <a:pt x="0" y="10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4" name="Freeform 318"/>
              <p:cNvSpPr>
                <a:spLocks/>
              </p:cNvSpPr>
              <p:nvPr/>
            </p:nvSpPr>
            <p:spPr bwMode="auto">
              <a:xfrm>
                <a:off x="3268" y="961"/>
                <a:ext cx="5" cy="20"/>
              </a:xfrm>
              <a:custGeom>
                <a:avLst/>
                <a:gdLst>
                  <a:gd name="T0" fmla="*/ 5 w 5"/>
                  <a:gd name="T1" fmla="*/ 20 h 20"/>
                  <a:gd name="T2" fmla="*/ 4 w 5"/>
                  <a:gd name="T3" fmla="*/ 13 h 20"/>
                  <a:gd name="T4" fmla="*/ 2 w 5"/>
                  <a:gd name="T5" fmla="*/ 4 h 20"/>
                  <a:gd name="T6" fmla="*/ 0 w 5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20">
                    <a:moveTo>
                      <a:pt x="5" y="20"/>
                    </a:moveTo>
                    <a:lnTo>
                      <a:pt x="4" y="13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5" name="Freeform 319"/>
              <p:cNvSpPr>
                <a:spLocks/>
              </p:cNvSpPr>
              <p:nvPr/>
            </p:nvSpPr>
            <p:spPr bwMode="auto">
              <a:xfrm>
                <a:off x="3042" y="967"/>
                <a:ext cx="17" cy="17"/>
              </a:xfrm>
              <a:custGeom>
                <a:avLst/>
                <a:gdLst>
                  <a:gd name="T0" fmla="*/ 0 w 17"/>
                  <a:gd name="T1" fmla="*/ 4 h 17"/>
                  <a:gd name="T2" fmla="*/ 3 w 17"/>
                  <a:gd name="T3" fmla="*/ 4 h 17"/>
                  <a:gd name="T4" fmla="*/ 7 w 17"/>
                  <a:gd name="T5" fmla="*/ 0 h 17"/>
                  <a:gd name="T6" fmla="*/ 12 w 17"/>
                  <a:gd name="T7" fmla="*/ 2 h 17"/>
                  <a:gd name="T8" fmla="*/ 17 w 17"/>
                  <a:gd name="T9" fmla="*/ 3 h 17"/>
                  <a:gd name="T10" fmla="*/ 16 w 17"/>
                  <a:gd name="T11" fmla="*/ 6 h 17"/>
                  <a:gd name="T12" fmla="*/ 14 w 17"/>
                  <a:gd name="T13" fmla="*/ 6 h 17"/>
                  <a:gd name="T14" fmla="*/ 10 w 17"/>
                  <a:gd name="T15" fmla="*/ 6 h 17"/>
                  <a:gd name="T16" fmla="*/ 8 w 17"/>
                  <a:gd name="T17" fmla="*/ 6 h 17"/>
                  <a:gd name="T18" fmla="*/ 8 w 17"/>
                  <a:gd name="T19" fmla="*/ 7 h 17"/>
                  <a:gd name="T20" fmla="*/ 8 w 17"/>
                  <a:gd name="T21" fmla="*/ 7 h 17"/>
                  <a:gd name="T22" fmla="*/ 12 w 17"/>
                  <a:gd name="T23" fmla="*/ 10 h 17"/>
                  <a:gd name="T24" fmla="*/ 14 w 17"/>
                  <a:gd name="T25" fmla="*/ 11 h 17"/>
                  <a:gd name="T26" fmla="*/ 16 w 17"/>
                  <a:gd name="T27" fmla="*/ 14 h 17"/>
                  <a:gd name="T28" fmla="*/ 16 w 17"/>
                  <a:gd name="T29" fmla="*/ 17 h 17"/>
                  <a:gd name="T30" fmla="*/ 10 w 17"/>
                  <a:gd name="T31" fmla="*/ 14 h 17"/>
                  <a:gd name="T32" fmla="*/ 6 w 17"/>
                  <a:gd name="T33" fmla="*/ 14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0" y="4"/>
                    </a:moveTo>
                    <a:lnTo>
                      <a:pt x="3" y="4"/>
                    </a:lnTo>
                    <a:lnTo>
                      <a:pt x="7" y="0"/>
                    </a:lnTo>
                    <a:lnTo>
                      <a:pt x="12" y="2"/>
                    </a:lnTo>
                    <a:lnTo>
                      <a:pt x="17" y="3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12" y="10"/>
                    </a:lnTo>
                    <a:lnTo>
                      <a:pt x="14" y="11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0" y="14"/>
                    </a:lnTo>
                    <a:lnTo>
                      <a:pt x="6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6" name="Freeform 320"/>
              <p:cNvSpPr>
                <a:spLocks/>
              </p:cNvSpPr>
              <p:nvPr/>
            </p:nvSpPr>
            <p:spPr bwMode="auto">
              <a:xfrm>
                <a:off x="3162" y="971"/>
                <a:ext cx="2" cy="13"/>
              </a:xfrm>
              <a:custGeom>
                <a:avLst/>
                <a:gdLst>
                  <a:gd name="T0" fmla="*/ 1 w 2"/>
                  <a:gd name="T1" fmla="*/ 0 h 13"/>
                  <a:gd name="T2" fmla="*/ 0 w 2"/>
                  <a:gd name="T3" fmla="*/ 10 h 13"/>
                  <a:gd name="T4" fmla="*/ 2 w 2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1" y="0"/>
                    </a:moveTo>
                    <a:lnTo>
                      <a:pt x="0" y="10"/>
                    </a:lnTo>
                    <a:lnTo>
                      <a:pt x="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7" name="Freeform 321"/>
              <p:cNvSpPr>
                <a:spLocks/>
              </p:cNvSpPr>
              <p:nvPr/>
            </p:nvSpPr>
            <p:spPr bwMode="auto">
              <a:xfrm>
                <a:off x="3164" y="960"/>
                <a:ext cx="16" cy="26"/>
              </a:xfrm>
              <a:custGeom>
                <a:avLst/>
                <a:gdLst>
                  <a:gd name="T0" fmla="*/ 0 w 16"/>
                  <a:gd name="T1" fmla="*/ 24 h 26"/>
                  <a:gd name="T2" fmla="*/ 0 w 16"/>
                  <a:gd name="T3" fmla="*/ 26 h 26"/>
                  <a:gd name="T4" fmla="*/ 4 w 16"/>
                  <a:gd name="T5" fmla="*/ 17 h 26"/>
                  <a:gd name="T6" fmla="*/ 7 w 16"/>
                  <a:gd name="T7" fmla="*/ 9 h 26"/>
                  <a:gd name="T8" fmla="*/ 11 w 16"/>
                  <a:gd name="T9" fmla="*/ 0 h 26"/>
                  <a:gd name="T10" fmla="*/ 16 w 16"/>
                  <a:gd name="T11" fmla="*/ 1 h 26"/>
                  <a:gd name="T12" fmla="*/ 16 w 16"/>
                  <a:gd name="T13" fmla="*/ 1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6">
                    <a:moveTo>
                      <a:pt x="0" y="24"/>
                    </a:moveTo>
                    <a:lnTo>
                      <a:pt x="0" y="26"/>
                    </a:lnTo>
                    <a:lnTo>
                      <a:pt x="4" y="17"/>
                    </a:lnTo>
                    <a:lnTo>
                      <a:pt x="7" y="9"/>
                    </a:lnTo>
                    <a:lnTo>
                      <a:pt x="11" y="0"/>
                    </a:lnTo>
                    <a:lnTo>
                      <a:pt x="16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8" name="Freeform 322"/>
              <p:cNvSpPr>
                <a:spLocks/>
              </p:cNvSpPr>
              <p:nvPr/>
            </p:nvSpPr>
            <p:spPr bwMode="auto">
              <a:xfrm>
                <a:off x="3180" y="961"/>
                <a:ext cx="5" cy="27"/>
              </a:xfrm>
              <a:custGeom>
                <a:avLst/>
                <a:gdLst>
                  <a:gd name="T0" fmla="*/ 0 w 5"/>
                  <a:gd name="T1" fmla="*/ 0 h 27"/>
                  <a:gd name="T2" fmla="*/ 2 w 5"/>
                  <a:gd name="T3" fmla="*/ 1 h 27"/>
                  <a:gd name="T4" fmla="*/ 4 w 5"/>
                  <a:gd name="T5" fmla="*/ 10 h 27"/>
                  <a:gd name="T6" fmla="*/ 5 w 5"/>
                  <a:gd name="T7" fmla="*/ 16 h 27"/>
                  <a:gd name="T8" fmla="*/ 5 w 5"/>
                  <a:gd name="T9" fmla="*/ 21 h 27"/>
                  <a:gd name="T10" fmla="*/ 5 w 5"/>
                  <a:gd name="T11" fmla="*/ 25 h 27"/>
                  <a:gd name="T12" fmla="*/ 5 w 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27">
                    <a:moveTo>
                      <a:pt x="0" y="0"/>
                    </a:moveTo>
                    <a:lnTo>
                      <a:pt x="2" y="1"/>
                    </a:lnTo>
                    <a:lnTo>
                      <a:pt x="4" y="10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5" y="25"/>
                    </a:lnTo>
                    <a:lnTo>
                      <a:pt x="5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49" name="Freeform 323"/>
              <p:cNvSpPr>
                <a:spLocks/>
              </p:cNvSpPr>
              <p:nvPr/>
            </p:nvSpPr>
            <p:spPr bwMode="auto">
              <a:xfrm>
                <a:off x="3273" y="981"/>
                <a:ext cx="6" cy="9"/>
              </a:xfrm>
              <a:custGeom>
                <a:avLst/>
                <a:gdLst>
                  <a:gd name="T0" fmla="*/ 6 w 6"/>
                  <a:gd name="T1" fmla="*/ 9 h 9"/>
                  <a:gd name="T2" fmla="*/ 5 w 6"/>
                  <a:gd name="T3" fmla="*/ 7 h 9"/>
                  <a:gd name="T4" fmla="*/ 0 w 6"/>
                  <a:gd name="T5" fmla="*/ 2 h 9"/>
                  <a:gd name="T6" fmla="*/ 0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6" y="9"/>
                    </a:moveTo>
                    <a:lnTo>
                      <a:pt x="5" y="7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0" name="Freeform 324"/>
              <p:cNvSpPr>
                <a:spLocks/>
              </p:cNvSpPr>
              <p:nvPr/>
            </p:nvSpPr>
            <p:spPr bwMode="auto">
              <a:xfrm>
                <a:off x="3200" y="986"/>
                <a:ext cx="6" cy="8"/>
              </a:xfrm>
              <a:custGeom>
                <a:avLst/>
                <a:gdLst>
                  <a:gd name="T0" fmla="*/ 0 w 6"/>
                  <a:gd name="T1" fmla="*/ 0 h 8"/>
                  <a:gd name="T2" fmla="*/ 3 w 6"/>
                  <a:gd name="T3" fmla="*/ 6 h 8"/>
                  <a:gd name="T4" fmla="*/ 6 w 6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3" y="6"/>
                    </a:lnTo>
                    <a:lnTo>
                      <a:pt x="6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1" name="Freeform 325"/>
              <p:cNvSpPr>
                <a:spLocks/>
              </p:cNvSpPr>
              <p:nvPr/>
            </p:nvSpPr>
            <p:spPr bwMode="auto">
              <a:xfrm>
                <a:off x="3202" y="974"/>
                <a:ext cx="33" cy="20"/>
              </a:xfrm>
              <a:custGeom>
                <a:avLst/>
                <a:gdLst>
                  <a:gd name="T0" fmla="*/ 4 w 33"/>
                  <a:gd name="T1" fmla="*/ 20 h 20"/>
                  <a:gd name="T2" fmla="*/ 4 w 33"/>
                  <a:gd name="T3" fmla="*/ 20 h 20"/>
                  <a:gd name="T4" fmla="*/ 4 w 33"/>
                  <a:gd name="T5" fmla="*/ 20 h 20"/>
                  <a:gd name="T6" fmla="*/ 7 w 33"/>
                  <a:gd name="T7" fmla="*/ 17 h 20"/>
                  <a:gd name="T8" fmla="*/ 7 w 33"/>
                  <a:gd name="T9" fmla="*/ 17 h 20"/>
                  <a:gd name="T10" fmla="*/ 7 w 33"/>
                  <a:gd name="T11" fmla="*/ 13 h 20"/>
                  <a:gd name="T12" fmla="*/ 7 w 33"/>
                  <a:gd name="T13" fmla="*/ 12 h 20"/>
                  <a:gd name="T14" fmla="*/ 3 w 33"/>
                  <a:gd name="T15" fmla="*/ 7 h 20"/>
                  <a:gd name="T16" fmla="*/ 0 w 33"/>
                  <a:gd name="T17" fmla="*/ 3 h 20"/>
                  <a:gd name="T18" fmla="*/ 1 w 33"/>
                  <a:gd name="T19" fmla="*/ 0 h 20"/>
                  <a:gd name="T20" fmla="*/ 7 w 33"/>
                  <a:gd name="T21" fmla="*/ 0 h 20"/>
                  <a:gd name="T22" fmla="*/ 17 w 33"/>
                  <a:gd name="T23" fmla="*/ 0 h 20"/>
                  <a:gd name="T24" fmla="*/ 20 w 33"/>
                  <a:gd name="T25" fmla="*/ 1 h 20"/>
                  <a:gd name="T26" fmla="*/ 20 w 33"/>
                  <a:gd name="T27" fmla="*/ 4 h 20"/>
                  <a:gd name="T28" fmla="*/ 22 w 33"/>
                  <a:gd name="T29" fmla="*/ 8 h 20"/>
                  <a:gd name="T30" fmla="*/ 29 w 33"/>
                  <a:gd name="T31" fmla="*/ 9 h 20"/>
                  <a:gd name="T32" fmla="*/ 33 w 33"/>
                  <a:gd name="T33" fmla="*/ 8 h 20"/>
                  <a:gd name="T34" fmla="*/ 30 w 33"/>
                  <a:gd name="T35" fmla="*/ 4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3" h="20">
                    <a:moveTo>
                      <a:pt x="4" y="20"/>
                    </a:moveTo>
                    <a:lnTo>
                      <a:pt x="4" y="20"/>
                    </a:lnTo>
                    <a:lnTo>
                      <a:pt x="7" y="17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0" y="4"/>
                    </a:lnTo>
                    <a:lnTo>
                      <a:pt x="22" y="8"/>
                    </a:lnTo>
                    <a:lnTo>
                      <a:pt x="29" y="9"/>
                    </a:lnTo>
                    <a:lnTo>
                      <a:pt x="33" y="8"/>
                    </a:lnTo>
                    <a:lnTo>
                      <a:pt x="3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2" name="Freeform 326"/>
              <p:cNvSpPr>
                <a:spLocks/>
              </p:cNvSpPr>
              <p:nvPr/>
            </p:nvSpPr>
            <p:spPr bwMode="auto">
              <a:xfrm>
                <a:off x="3037" y="981"/>
                <a:ext cx="11" cy="14"/>
              </a:xfrm>
              <a:custGeom>
                <a:avLst/>
                <a:gdLst>
                  <a:gd name="T0" fmla="*/ 11 w 11"/>
                  <a:gd name="T1" fmla="*/ 0 h 14"/>
                  <a:gd name="T2" fmla="*/ 0 w 11"/>
                  <a:gd name="T3" fmla="*/ 3 h 14"/>
                  <a:gd name="T4" fmla="*/ 7 w 11"/>
                  <a:gd name="T5" fmla="*/ 13 h 14"/>
                  <a:gd name="T6" fmla="*/ 9 w 11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4">
                    <a:moveTo>
                      <a:pt x="11" y="0"/>
                    </a:moveTo>
                    <a:lnTo>
                      <a:pt x="0" y="3"/>
                    </a:lnTo>
                    <a:lnTo>
                      <a:pt x="7" y="13"/>
                    </a:lnTo>
                    <a:lnTo>
                      <a:pt x="9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3" name="Freeform 327"/>
              <p:cNvSpPr>
                <a:spLocks/>
              </p:cNvSpPr>
              <p:nvPr/>
            </p:nvSpPr>
            <p:spPr bwMode="auto">
              <a:xfrm>
                <a:off x="3189" y="970"/>
                <a:ext cx="11" cy="26"/>
              </a:xfrm>
              <a:custGeom>
                <a:avLst/>
                <a:gdLst>
                  <a:gd name="T0" fmla="*/ 0 w 11"/>
                  <a:gd name="T1" fmla="*/ 26 h 26"/>
                  <a:gd name="T2" fmla="*/ 0 w 11"/>
                  <a:gd name="T3" fmla="*/ 26 h 26"/>
                  <a:gd name="T4" fmla="*/ 1 w 11"/>
                  <a:gd name="T5" fmla="*/ 17 h 26"/>
                  <a:gd name="T6" fmla="*/ 3 w 11"/>
                  <a:gd name="T7" fmla="*/ 8 h 26"/>
                  <a:gd name="T8" fmla="*/ 3 w 11"/>
                  <a:gd name="T9" fmla="*/ 7 h 26"/>
                  <a:gd name="T10" fmla="*/ 3 w 11"/>
                  <a:gd name="T11" fmla="*/ 5 h 26"/>
                  <a:gd name="T12" fmla="*/ 3 w 11"/>
                  <a:gd name="T13" fmla="*/ 0 h 26"/>
                  <a:gd name="T14" fmla="*/ 3 w 11"/>
                  <a:gd name="T15" fmla="*/ 0 h 26"/>
                  <a:gd name="T16" fmla="*/ 7 w 11"/>
                  <a:gd name="T17" fmla="*/ 8 h 26"/>
                  <a:gd name="T18" fmla="*/ 8 w 11"/>
                  <a:gd name="T19" fmla="*/ 9 h 26"/>
                  <a:gd name="T20" fmla="*/ 11 w 11"/>
                  <a:gd name="T21" fmla="*/ 16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" h="26">
                    <a:moveTo>
                      <a:pt x="0" y="26"/>
                    </a:moveTo>
                    <a:lnTo>
                      <a:pt x="0" y="26"/>
                    </a:lnTo>
                    <a:lnTo>
                      <a:pt x="1" y="17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7" y="8"/>
                    </a:lnTo>
                    <a:lnTo>
                      <a:pt x="8" y="9"/>
                    </a:lnTo>
                    <a:lnTo>
                      <a:pt x="11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4" name="Freeform 328"/>
              <p:cNvSpPr>
                <a:spLocks/>
              </p:cNvSpPr>
              <p:nvPr/>
            </p:nvSpPr>
            <p:spPr bwMode="auto">
              <a:xfrm>
                <a:off x="3268" y="990"/>
                <a:ext cx="17" cy="8"/>
              </a:xfrm>
              <a:custGeom>
                <a:avLst/>
                <a:gdLst>
                  <a:gd name="T0" fmla="*/ 0 w 17"/>
                  <a:gd name="T1" fmla="*/ 2 h 8"/>
                  <a:gd name="T2" fmla="*/ 7 w 17"/>
                  <a:gd name="T3" fmla="*/ 5 h 8"/>
                  <a:gd name="T4" fmla="*/ 11 w 17"/>
                  <a:gd name="T5" fmla="*/ 5 h 8"/>
                  <a:gd name="T6" fmla="*/ 17 w 17"/>
                  <a:gd name="T7" fmla="*/ 8 h 8"/>
                  <a:gd name="T8" fmla="*/ 17 w 17"/>
                  <a:gd name="T9" fmla="*/ 5 h 8"/>
                  <a:gd name="T10" fmla="*/ 17 w 17"/>
                  <a:gd name="T11" fmla="*/ 2 h 8"/>
                  <a:gd name="T12" fmla="*/ 11 w 17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0" y="2"/>
                    </a:moveTo>
                    <a:lnTo>
                      <a:pt x="7" y="5"/>
                    </a:lnTo>
                    <a:lnTo>
                      <a:pt x="11" y="5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5" name="Freeform 329"/>
              <p:cNvSpPr>
                <a:spLocks/>
              </p:cNvSpPr>
              <p:nvPr/>
            </p:nvSpPr>
            <p:spPr bwMode="auto">
              <a:xfrm>
                <a:off x="3185" y="996"/>
                <a:ext cx="4" cy="5"/>
              </a:xfrm>
              <a:custGeom>
                <a:avLst/>
                <a:gdLst>
                  <a:gd name="T0" fmla="*/ 4 w 4"/>
                  <a:gd name="T1" fmla="*/ 0 h 5"/>
                  <a:gd name="T2" fmla="*/ 1 w 4"/>
                  <a:gd name="T3" fmla="*/ 4 h 5"/>
                  <a:gd name="T4" fmla="*/ 0 w 4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lnTo>
                      <a:pt x="1" y="4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6" name="Freeform 330"/>
              <p:cNvSpPr>
                <a:spLocks/>
              </p:cNvSpPr>
              <p:nvPr/>
            </p:nvSpPr>
            <p:spPr bwMode="auto">
              <a:xfrm>
                <a:off x="3185" y="988"/>
                <a:ext cx="0" cy="13"/>
              </a:xfrm>
              <a:custGeom>
                <a:avLst/>
                <a:gdLst>
                  <a:gd name="T0" fmla="*/ 0 h 13"/>
                  <a:gd name="T1" fmla="*/ 4 h 13"/>
                  <a:gd name="T2" fmla="*/ 13 h 1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3">
                    <a:moveTo>
                      <a:pt x="0" y="0"/>
                    </a:moveTo>
                    <a:lnTo>
                      <a:pt x="0" y="4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7" name="Freeform 331"/>
              <p:cNvSpPr>
                <a:spLocks/>
              </p:cNvSpPr>
              <p:nvPr/>
            </p:nvSpPr>
            <p:spPr bwMode="auto">
              <a:xfrm>
                <a:off x="3046" y="990"/>
                <a:ext cx="19" cy="15"/>
              </a:xfrm>
              <a:custGeom>
                <a:avLst/>
                <a:gdLst>
                  <a:gd name="T0" fmla="*/ 0 w 19"/>
                  <a:gd name="T1" fmla="*/ 5 h 15"/>
                  <a:gd name="T2" fmla="*/ 4 w 19"/>
                  <a:gd name="T3" fmla="*/ 6 h 15"/>
                  <a:gd name="T4" fmla="*/ 7 w 19"/>
                  <a:gd name="T5" fmla="*/ 8 h 15"/>
                  <a:gd name="T6" fmla="*/ 10 w 19"/>
                  <a:gd name="T7" fmla="*/ 2 h 15"/>
                  <a:gd name="T8" fmla="*/ 11 w 19"/>
                  <a:gd name="T9" fmla="*/ 1 h 15"/>
                  <a:gd name="T10" fmla="*/ 16 w 19"/>
                  <a:gd name="T11" fmla="*/ 0 h 15"/>
                  <a:gd name="T12" fmla="*/ 19 w 19"/>
                  <a:gd name="T13" fmla="*/ 2 h 15"/>
                  <a:gd name="T14" fmla="*/ 12 w 19"/>
                  <a:gd name="T15" fmla="*/ 9 h 15"/>
                  <a:gd name="T16" fmla="*/ 13 w 19"/>
                  <a:gd name="T17" fmla="*/ 14 h 15"/>
                  <a:gd name="T18" fmla="*/ 13 w 19"/>
                  <a:gd name="T19" fmla="*/ 1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15">
                    <a:moveTo>
                      <a:pt x="0" y="5"/>
                    </a:moveTo>
                    <a:lnTo>
                      <a:pt x="4" y="6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1" y="1"/>
                    </a:lnTo>
                    <a:lnTo>
                      <a:pt x="16" y="0"/>
                    </a:lnTo>
                    <a:lnTo>
                      <a:pt x="19" y="2"/>
                    </a:lnTo>
                    <a:lnTo>
                      <a:pt x="12" y="9"/>
                    </a:lnTo>
                    <a:lnTo>
                      <a:pt x="13" y="14"/>
                    </a:lnTo>
                    <a:lnTo>
                      <a:pt x="13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8" name="Freeform 332"/>
              <p:cNvSpPr>
                <a:spLocks/>
              </p:cNvSpPr>
              <p:nvPr/>
            </p:nvSpPr>
            <p:spPr bwMode="auto">
              <a:xfrm>
                <a:off x="3059" y="1005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59" name="Freeform 333"/>
              <p:cNvSpPr>
                <a:spLocks/>
              </p:cNvSpPr>
              <p:nvPr/>
            </p:nvSpPr>
            <p:spPr bwMode="auto">
              <a:xfrm>
                <a:off x="3097" y="1011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0" name="Freeform 334"/>
              <p:cNvSpPr>
                <a:spLocks/>
              </p:cNvSpPr>
              <p:nvPr/>
            </p:nvSpPr>
            <p:spPr bwMode="auto">
              <a:xfrm>
                <a:off x="3097" y="918"/>
                <a:ext cx="50" cy="107"/>
              </a:xfrm>
              <a:custGeom>
                <a:avLst/>
                <a:gdLst>
                  <a:gd name="T0" fmla="*/ 0 w 50"/>
                  <a:gd name="T1" fmla="*/ 107 h 107"/>
                  <a:gd name="T2" fmla="*/ 19 w 50"/>
                  <a:gd name="T3" fmla="*/ 103 h 107"/>
                  <a:gd name="T4" fmla="*/ 27 w 50"/>
                  <a:gd name="T5" fmla="*/ 106 h 107"/>
                  <a:gd name="T6" fmla="*/ 31 w 50"/>
                  <a:gd name="T7" fmla="*/ 104 h 107"/>
                  <a:gd name="T8" fmla="*/ 44 w 50"/>
                  <a:gd name="T9" fmla="*/ 95 h 107"/>
                  <a:gd name="T10" fmla="*/ 32 w 50"/>
                  <a:gd name="T11" fmla="*/ 87 h 107"/>
                  <a:gd name="T12" fmla="*/ 38 w 50"/>
                  <a:gd name="T13" fmla="*/ 81 h 107"/>
                  <a:gd name="T14" fmla="*/ 38 w 50"/>
                  <a:gd name="T15" fmla="*/ 81 h 107"/>
                  <a:gd name="T16" fmla="*/ 37 w 50"/>
                  <a:gd name="T17" fmla="*/ 74 h 107"/>
                  <a:gd name="T18" fmla="*/ 32 w 50"/>
                  <a:gd name="T19" fmla="*/ 64 h 107"/>
                  <a:gd name="T20" fmla="*/ 31 w 50"/>
                  <a:gd name="T21" fmla="*/ 61 h 107"/>
                  <a:gd name="T22" fmla="*/ 37 w 50"/>
                  <a:gd name="T23" fmla="*/ 56 h 107"/>
                  <a:gd name="T24" fmla="*/ 45 w 50"/>
                  <a:gd name="T25" fmla="*/ 53 h 107"/>
                  <a:gd name="T26" fmla="*/ 49 w 50"/>
                  <a:gd name="T27" fmla="*/ 51 h 107"/>
                  <a:gd name="T28" fmla="*/ 50 w 50"/>
                  <a:gd name="T29" fmla="*/ 49 h 107"/>
                  <a:gd name="T30" fmla="*/ 49 w 50"/>
                  <a:gd name="T31" fmla="*/ 48 h 107"/>
                  <a:gd name="T32" fmla="*/ 48 w 50"/>
                  <a:gd name="T33" fmla="*/ 45 h 107"/>
                  <a:gd name="T34" fmla="*/ 46 w 50"/>
                  <a:gd name="T35" fmla="*/ 32 h 107"/>
                  <a:gd name="T36" fmla="*/ 44 w 50"/>
                  <a:gd name="T37" fmla="*/ 28 h 107"/>
                  <a:gd name="T38" fmla="*/ 38 w 50"/>
                  <a:gd name="T39" fmla="*/ 36 h 107"/>
                  <a:gd name="T40" fmla="*/ 34 w 50"/>
                  <a:gd name="T41" fmla="*/ 34 h 107"/>
                  <a:gd name="T42" fmla="*/ 40 w 50"/>
                  <a:gd name="T43" fmla="*/ 25 h 107"/>
                  <a:gd name="T44" fmla="*/ 41 w 50"/>
                  <a:gd name="T45" fmla="*/ 23 h 107"/>
                  <a:gd name="T46" fmla="*/ 44 w 50"/>
                  <a:gd name="T47" fmla="*/ 18 h 107"/>
                  <a:gd name="T48" fmla="*/ 37 w 50"/>
                  <a:gd name="T49" fmla="*/ 13 h 107"/>
                  <a:gd name="T50" fmla="*/ 28 w 50"/>
                  <a:gd name="T51" fmla="*/ 26 h 107"/>
                  <a:gd name="T52" fmla="*/ 23 w 50"/>
                  <a:gd name="T53" fmla="*/ 25 h 107"/>
                  <a:gd name="T54" fmla="*/ 27 w 50"/>
                  <a:gd name="T55" fmla="*/ 13 h 107"/>
                  <a:gd name="T56" fmla="*/ 27 w 50"/>
                  <a:gd name="T57" fmla="*/ 13 h 107"/>
                  <a:gd name="T58" fmla="*/ 31 w 50"/>
                  <a:gd name="T59" fmla="*/ 1 h 107"/>
                  <a:gd name="T60" fmla="*/ 28 w 50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50" h="107">
                    <a:moveTo>
                      <a:pt x="0" y="107"/>
                    </a:moveTo>
                    <a:lnTo>
                      <a:pt x="19" y="103"/>
                    </a:lnTo>
                    <a:lnTo>
                      <a:pt x="27" y="106"/>
                    </a:lnTo>
                    <a:lnTo>
                      <a:pt x="31" y="104"/>
                    </a:lnTo>
                    <a:lnTo>
                      <a:pt x="44" y="95"/>
                    </a:lnTo>
                    <a:lnTo>
                      <a:pt x="32" y="87"/>
                    </a:lnTo>
                    <a:lnTo>
                      <a:pt x="38" y="81"/>
                    </a:lnTo>
                    <a:lnTo>
                      <a:pt x="37" y="74"/>
                    </a:lnTo>
                    <a:lnTo>
                      <a:pt x="32" y="64"/>
                    </a:lnTo>
                    <a:lnTo>
                      <a:pt x="31" y="61"/>
                    </a:lnTo>
                    <a:lnTo>
                      <a:pt x="37" y="56"/>
                    </a:lnTo>
                    <a:lnTo>
                      <a:pt x="45" y="53"/>
                    </a:lnTo>
                    <a:lnTo>
                      <a:pt x="49" y="51"/>
                    </a:lnTo>
                    <a:lnTo>
                      <a:pt x="50" y="49"/>
                    </a:lnTo>
                    <a:lnTo>
                      <a:pt x="49" y="48"/>
                    </a:lnTo>
                    <a:lnTo>
                      <a:pt x="48" y="45"/>
                    </a:lnTo>
                    <a:lnTo>
                      <a:pt x="46" y="32"/>
                    </a:lnTo>
                    <a:lnTo>
                      <a:pt x="44" y="28"/>
                    </a:lnTo>
                    <a:lnTo>
                      <a:pt x="38" y="36"/>
                    </a:lnTo>
                    <a:lnTo>
                      <a:pt x="34" y="34"/>
                    </a:lnTo>
                    <a:lnTo>
                      <a:pt x="40" y="25"/>
                    </a:lnTo>
                    <a:lnTo>
                      <a:pt x="41" y="23"/>
                    </a:lnTo>
                    <a:lnTo>
                      <a:pt x="44" y="18"/>
                    </a:lnTo>
                    <a:lnTo>
                      <a:pt x="37" y="13"/>
                    </a:lnTo>
                    <a:lnTo>
                      <a:pt x="28" y="26"/>
                    </a:lnTo>
                    <a:lnTo>
                      <a:pt x="23" y="25"/>
                    </a:lnTo>
                    <a:lnTo>
                      <a:pt x="27" y="13"/>
                    </a:lnTo>
                    <a:lnTo>
                      <a:pt x="31" y="1"/>
                    </a:lnTo>
                    <a:lnTo>
                      <a:pt x="2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1" name="Freeform 335"/>
              <p:cNvSpPr>
                <a:spLocks/>
              </p:cNvSpPr>
              <p:nvPr/>
            </p:nvSpPr>
            <p:spPr bwMode="auto">
              <a:xfrm>
                <a:off x="3093" y="1015"/>
                <a:ext cx="4" cy="11"/>
              </a:xfrm>
              <a:custGeom>
                <a:avLst/>
                <a:gdLst>
                  <a:gd name="T0" fmla="*/ 4 w 4"/>
                  <a:gd name="T1" fmla="*/ 0 h 11"/>
                  <a:gd name="T2" fmla="*/ 0 w 4"/>
                  <a:gd name="T3" fmla="*/ 11 h 11"/>
                  <a:gd name="T4" fmla="*/ 4 w 4"/>
                  <a:gd name="T5" fmla="*/ 1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4" y="0"/>
                    </a:moveTo>
                    <a:lnTo>
                      <a:pt x="0" y="11"/>
                    </a:lnTo>
                    <a:lnTo>
                      <a:pt x="4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2" name="Freeform 336"/>
              <p:cNvSpPr>
                <a:spLocks/>
              </p:cNvSpPr>
              <p:nvPr/>
            </p:nvSpPr>
            <p:spPr bwMode="auto">
              <a:xfrm>
                <a:off x="3037" y="1004"/>
                <a:ext cx="22" cy="26"/>
              </a:xfrm>
              <a:custGeom>
                <a:avLst/>
                <a:gdLst>
                  <a:gd name="T0" fmla="*/ 22 w 22"/>
                  <a:gd name="T1" fmla="*/ 1 h 26"/>
                  <a:gd name="T2" fmla="*/ 20 w 22"/>
                  <a:gd name="T3" fmla="*/ 3 h 26"/>
                  <a:gd name="T4" fmla="*/ 19 w 22"/>
                  <a:gd name="T5" fmla="*/ 4 h 26"/>
                  <a:gd name="T6" fmla="*/ 11 w 22"/>
                  <a:gd name="T7" fmla="*/ 0 h 26"/>
                  <a:gd name="T8" fmla="*/ 0 w 22"/>
                  <a:gd name="T9" fmla="*/ 3 h 26"/>
                  <a:gd name="T10" fmla="*/ 0 w 22"/>
                  <a:gd name="T11" fmla="*/ 7 h 26"/>
                  <a:gd name="T12" fmla="*/ 0 w 22"/>
                  <a:gd name="T13" fmla="*/ 8 h 26"/>
                  <a:gd name="T14" fmla="*/ 5 w 22"/>
                  <a:gd name="T15" fmla="*/ 11 h 26"/>
                  <a:gd name="T16" fmla="*/ 16 w 22"/>
                  <a:gd name="T17" fmla="*/ 13 h 26"/>
                  <a:gd name="T18" fmla="*/ 16 w 22"/>
                  <a:gd name="T19" fmla="*/ 17 h 26"/>
                  <a:gd name="T20" fmla="*/ 16 w 22"/>
                  <a:gd name="T21" fmla="*/ 24 h 26"/>
                  <a:gd name="T22" fmla="*/ 11 w 22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6">
                    <a:moveTo>
                      <a:pt x="22" y="1"/>
                    </a:moveTo>
                    <a:lnTo>
                      <a:pt x="20" y="3"/>
                    </a:lnTo>
                    <a:lnTo>
                      <a:pt x="19" y="4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5" y="11"/>
                    </a:lnTo>
                    <a:lnTo>
                      <a:pt x="16" y="13"/>
                    </a:lnTo>
                    <a:lnTo>
                      <a:pt x="16" y="17"/>
                    </a:lnTo>
                    <a:lnTo>
                      <a:pt x="16" y="24"/>
                    </a:lnTo>
                    <a:lnTo>
                      <a:pt x="11" y="2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3" name="Line 337"/>
              <p:cNvSpPr>
                <a:spLocks noChangeShapeType="1"/>
              </p:cNvSpPr>
              <p:nvPr/>
            </p:nvSpPr>
            <p:spPr bwMode="auto">
              <a:xfrm flipH="1">
                <a:off x="3028" y="1030"/>
                <a:ext cx="20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4" name="Line 338"/>
              <p:cNvSpPr>
                <a:spLocks noChangeShapeType="1"/>
              </p:cNvSpPr>
              <p:nvPr/>
            </p:nvSpPr>
            <p:spPr bwMode="auto">
              <a:xfrm flipH="1">
                <a:off x="2914" y="1039"/>
                <a:ext cx="1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5" name="Freeform 339"/>
              <p:cNvSpPr>
                <a:spLocks/>
              </p:cNvSpPr>
              <p:nvPr/>
            </p:nvSpPr>
            <p:spPr bwMode="auto">
              <a:xfrm>
                <a:off x="2910" y="1041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4 h 10"/>
                  <a:gd name="T4" fmla="*/ 0 w 4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6" name="Freeform 340"/>
              <p:cNvSpPr>
                <a:spLocks/>
              </p:cNvSpPr>
              <p:nvPr/>
            </p:nvSpPr>
            <p:spPr bwMode="auto">
              <a:xfrm>
                <a:off x="3097" y="1041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4 w 4"/>
                  <a:gd name="T3" fmla="*/ 2 h 10"/>
                  <a:gd name="T4" fmla="*/ 0 w 4"/>
                  <a:gd name="T5" fmla="*/ 0 h 10"/>
                  <a:gd name="T6" fmla="*/ 0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7" name="Line 341"/>
              <p:cNvSpPr>
                <a:spLocks noChangeShapeType="1"/>
              </p:cNvSpPr>
              <p:nvPr/>
            </p:nvSpPr>
            <p:spPr bwMode="auto">
              <a:xfrm flipH="1">
                <a:off x="2909" y="1051"/>
                <a:ext cx="1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8" name="Freeform 342"/>
              <p:cNvSpPr>
                <a:spLocks/>
              </p:cNvSpPr>
              <p:nvPr/>
            </p:nvSpPr>
            <p:spPr bwMode="auto">
              <a:xfrm>
                <a:off x="3097" y="935"/>
                <a:ext cx="75" cy="128"/>
              </a:xfrm>
              <a:custGeom>
                <a:avLst/>
                <a:gdLst>
                  <a:gd name="T0" fmla="*/ 0 w 75"/>
                  <a:gd name="T1" fmla="*/ 128 h 128"/>
                  <a:gd name="T2" fmla="*/ 3 w 75"/>
                  <a:gd name="T3" fmla="*/ 123 h 128"/>
                  <a:gd name="T4" fmla="*/ 8 w 75"/>
                  <a:gd name="T5" fmla="*/ 118 h 128"/>
                  <a:gd name="T6" fmla="*/ 10 w 75"/>
                  <a:gd name="T7" fmla="*/ 118 h 128"/>
                  <a:gd name="T8" fmla="*/ 10 w 75"/>
                  <a:gd name="T9" fmla="*/ 118 h 128"/>
                  <a:gd name="T10" fmla="*/ 12 w 75"/>
                  <a:gd name="T11" fmla="*/ 114 h 128"/>
                  <a:gd name="T12" fmla="*/ 16 w 75"/>
                  <a:gd name="T13" fmla="*/ 106 h 128"/>
                  <a:gd name="T14" fmla="*/ 12 w 75"/>
                  <a:gd name="T15" fmla="*/ 106 h 128"/>
                  <a:gd name="T16" fmla="*/ 10 w 75"/>
                  <a:gd name="T17" fmla="*/ 106 h 128"/>
                  <a:gd name="T18" fmla="*/ 11 w 75"/>
                  <a:gd name="T19" fmla="*/ 104 h 128"/>
                  <a:gd name="T20" fmla="*/ 16 w 75"/>
                  <a:gd name="T21" fmla="*/ 99 h 128"/>
                  <a:gd name="T22" fmla="*/ 17 w 75"/>
                  <a:gd name="T23" fmla="*/ 99 h 128"/>
                  <a:gd name="T24" fmla="*/ 24 w 75"/>
                  <a:gd name="T25" fmla="*/ 98 h 128"/>
                  <a:gd name="T26" fmla="*/ 28 w 75"/>
                  <a:gd name="T27" fmla="*/ 97 h 128"/>
                  <a:gd name="T28" fmla="*/ 34 w 75"/>
                  <a:gd name="T29" fmla="*/ 93 h 128"/>
                  <a:gd name="T30" fmla="*/ 36 w 75"/>
                  <a:gd name="T31" fmla="*/ 93 h 128"/>
                  <a:gd name="T32" fmla="*/ 42 w 75"/>
                  <a:gd name="T33" fmla="*/ 89 h 128"/>
                  <a:gd name="T34" fmla="*/ 44 w 75"/>
                  <a:gd name="T35" fmla="*/ 89 h 128"/>
                  <a:gd name="T36" fmla="*/ 50 w 75"/>
                  <a:gd name="T37" fmla="*/ 89 h 128"/>
                  <a:gd name="T38" fmla="*/ 58 w 75"/>
                  <a:gd name="T39" fmla="*/ 89 h 128"/>
                  <a:gd name="T40" fmla="*/ 58 w 75"/>
                  <a:gd name="T41" fmla="*/ 90 h 128"/>
                  <a:gd name="T42" fmla="*/ 62 w 75"/>
                  <a:gd name="T43" fmla="*/ 95 h 128"/>
                  <a:gd name="T44" fmla="*/ 63 w 75"/>
                  <a:gd name="T45" fmla="*/ 95 h 128"/>
                  <a:gd name="T46" fmla="*/ 63 w 75"/>
                  <a:gd name="T47" fmla="*/ 94 h 128"/>
                  <a:gd name="T48" fmla="*/ 65 w 75"/>
                  <a:gd name="T49" fmla="*/ 94 h 128"/>
                  <a:gd name="T50" fmla="*/ 65 w 75"/>
                  <a:gd name="T51" fmla="*/ 93 h 128"/>
                  <a:gd name="T52" fmla="*/ 65 w 75"/>
                  <a:gd name="T53" fmla="*/ 93 h 128"/>
                  <a:gd name="T54" fmla="*/ 59 w 75"/>
                  <a:gd name="T55" fmla="*/ 89 h 128"/>
                  <a:gd name="T56" fmla="*/ 59 w 75"/>
                  <a:gd name="T57" fmla="*/ 87 h 128"/>
                  <a:gd name="T58" fmla="*/ 59 w 75"/>
                  <a:gd name="T59" fmla="*/ 86 h 128"/>
                  <a:gd name="T60" fmla="*/ 50 w 75"/>
                  <a:gd name="T61" fmla="*/ 81 h 128"/>
                  <a:gd name="T62" fmla="*/ 51 w 75"/>
                  <a:gd name="T63" fmla="*/ 73 h 128"/>
                  <a:gd name="T64" fmla="*/ 53 w 75"/>
                  <a:gd name="T65" fmla="*/ 66 h 128"/>
                  <a:gd name="T66" fmla="*/ 45 w 75"/>
                  <a:gd name="T67" fmla="*/ 66 h 128"/>
                  <a:gd name="T68" fmla="*/ 42 w 75"/>
                  <a:gd name="T69" fmla="*/ 69 h 128"/>
                  <a:gd name="T70" fmla="*/ 41 w 75"/>
                  <a:gd name="T71" fmla="*/ 66 h 128"/>
                  <a:gd name="T72" fmla="*/ 41 w 75"/>
                  <a:gd name="T73" fmla="*/ 64 h 128"/>
                  <a:gd name="T74" fmla="*/ 45 w 75"/>
                  <a:gd name="T75" fmla="*/ 49 h 128"/>
                  <a:gd name="T76" fmla="*/ 51 w 75"/>
                  <a:gd name="T77" fmla="*/ 35 h 128"/>
                  <a:gd name="T78" fmla="*/ 55 w 75"/>
                  <a:gd name="T79" fmla="*/ 26 h 128"/>
                  <a:gd name="T80" fmla="*/ 59 w 75"/>
                  <a:gd name="T81" fmla="*/ 25 h 128"/>
                  <a:gd name="T82" fmla="*/ 55 w 75"/>
                  <a:gd name="T83" fmla="*/ 17 h 128"/>
                  <a:gd name="T84" fmla="*/ 54 w 75"/>
                  <a:gd name="T85" fmla="*/ 6 h 128"/>
                  <a:gd name="T86" fmla="*/ 61 w 75"/>
                  <a:gd name="T87" fmla="*/ 5 h 128"/>
                  <a:gd name="T88" fmla="*/ 68 w 75"/>
                  <a:gd name="T89" fmla="*/ 0 h 128"/>
                  <a:gd name="T90" fmla="*/ 75 w 75"/>
                  <a:gd name="T91" fmla="*/ 5 h 128"/>
                  <a:gd name="T92" fmla="*/ 75 w 75"/>
                  <a:gd name="T93" fmla="*/ 17 h 128"/>
                  <a:gd name="T94" fmla="*/ 70 w 75"/>
                  <a:gd name="T95" fmla="*/ 23 h 128"/>
                  <a:gd name="T96" fmla="*/ 67 w 75"/>
                  <a:gd name="T97" fmla="*/ 31 h 128"/>
                  <a:gd name="T98" fmla="*/ 66 w 75"/>
                  <a:gd name="T99" fmla="*/ 36 h 12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5" h="128">
                    <a:moveTo>
                      <a:pt x="0" y="128"/>
                    </a:moveTo>
                    <a:lnTo>
                      <a:pt x="3" y="123"/>
                    </a:lnTo>
                    <a:lnTo>
                      <a:pt x="8" y="118"/>
                    </a:lnTo>
                    <a:lnTo>
                      <a:pt x="10" y="118"/>
                    </a:lnTo>
                    <a:lnTo>
                      <a:pt x="12" y="114"/>
                    </a:lnTo>
                    <a:lnTo>
                      <a:pt x="16" y="106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11" y="104"/>
                    </a:lnTo>
                    <a:lnTo>
                      <a:pt x="16" y="99"/>
                    </a:lnTo>
                    <a:lnTo>
                      <a:pt x="17" y="99"/>
                    </a:lnTo>
                    <a:lnTo>
                      <a:pt x="24" y="98"/>
                    </a:lnTo>
                    <a:lnTo>
                      <a:pt x="28" y="97"/>
                    </a:lnTo>
                    <a:lnTo>
                      <a:pt x="34" y="93"/>
                    </a:lnTo>
                    <a:lnTo>
                      <a:pt x="36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50" y="89"/>
                    </a:lnTo>
                    <a:lnTo>
                      <a:pt x="58" y="89"/>
                    </a:lnTo>
                    <a:lnTo>
                      <a:pt x="58" y="90"/>
                    </a:lnTo>
                    <a:lnTo>
                      <a:pt x="62" y="95"/>
                    </a:lnTo>
                    <a:lnTo>
                      <a:pt x="63" y="95"/>
                    </a:lnTo>
                    <a:lnTo>
                      <a:pt x="63" y="94"/>
                    </a:lnTo>
                    <a:lnTo>
                      <a:pt x="65" y="94"/>
                    </a:lnTo>
                    <a:lnTo>
                      <a:pt x="65" y="93"/>
                    </a:lnTo>
                    <a:lnTo>
                      <a:pt x="59" y="89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0" y="81"/>
                    </a:lnTo>
                    <a:lnTo>
                      <a:pt x="51" y="73"/>
                    </a:lnTo>
                    <a:lnTo>
                      <a:pt x="53" y="66"/>
                    </a:lnTo>
                    <a:lnTo>
                      <a:pt x="45" y="66"/>
                    </a:lnTo>
                    <a:lnTo>
                      <a:pt x="42" y="69"/>
                    </a:lnTo>
                    <a:lnTo>
                      <a:pt x="41" y="66"/>
                    </a:lnTo>
                    <a:lnTo>
                      <a:pt x="41" y="64"/>
                    </a:lnTo>
                    <a:lnTo>
                      <a:pt x="45" y="49"/>
                    </a:lnTo>
                    <a:lnTo>
                      <a:pt x="51" y="35"/>
                    </a:lnTo>
                    <a:lnTo>
                      <a:pt x="55" y="26"/>
                    </a:lnTo>
                    <a:lnTo>
                      <a:pt x="59" y="25"/>
                    </a:lnTo>
                    <a:lnTo>
                      <a:pt x="55" y="17"/>
                    </a:lnTo>
                    <a:lnTo>
                      <a:pt x="54" y="6"/>
                    </a:lnTo>
                    <a:lnTo>
                      <a:pt x="61" y="5"/>
                    </a:lnTo>
                    <a:lnTo>
                      <a:pt x="68" y="0"/>
                    </a:lnTo>
                    <a:lnTo>
                      <a:pt x="75" y="5"/>
                    </a:lnTo>
                    <a:lnTo>
                      <a:pt x="75" y="17"/>
                    </a:lnTo>
                    <a:lnTo>
                      <a:pt x="70" y="23"/>
                    </a:lnTo>
                    <a:lnTo>
                      <a:pt x="67" y="31"/>
                    </a:lnTo>
                    <a:lnTo>
                      <a:pt x="66" y="3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69" name="Freeform 343"/>
              <p:cNvSpPr>
                <a:spLocks/>
              </p:cNvSpPr>
              <p:nvPr/>
            </p:nvSpPr>
            <p:spPr bwMode="auto">
              <a:xfrm>
                <a:off x="3028" y="1011"/>
                <a:ext cx="69" cy="55"/>
              </a:xfrm>
              <a:custGeom>
                <a:avLst/>
                <a:gdLst>
                  <a:gd name="T0" fmla="*/ 0 w 69"/>
                  <a:gd name="T1" fmla="*/ 24 h 55"/>
                  <a:gd name="T2" fmla="*/ 0 w 69"/>
                  <a:gd name="T3" fmla="*/ 24 h 55"/>
                  <a:gd name="T4" fmla="*/ 1 w 69"/>
                  <a:gd name="T5" fmla="*/ 40 h 55"/>
                  <a:gd name="T6" fmla="*/ 1 w 69"/>
                  <a:gd name="T7" fmla="*/ 40 h 55"/>
                  <a:gd name="T8" fmla="*/ 14 w 69"/>
                  <a:gd name="T9" fmla="*/ 38 h 55"/>
                  <a:gd name="T10" fmla="*/ 25 w 69"/>
                  <a:gd name="T11" fmla="*/ 35 h 55"/>
                  <a:gd name="T12" fmla="*/ 25 w 69"/>
                  <a:gd name="T13" fmla="*/ 55 h 55"/>
                  <a:gd name="T14" fmla="*/ 35 w 69"/>
                  <a:gd name="T15" fmla="*/ 51 h 55"/>
                  <a:gd name="T16" fmla="*/ 42 w 69"/>
                  <a:gd name="T17" fmla="*/ 48 h 55"/>
                  <a:gd name="T18" fmla="*/ 38 w 69"/>
                  <a:gd name="T19" fmla="*/ 34 h 55"/>
                  <a:gd name="T20" fmla="*/ 38 w 69"/>
                  <a:gd name="T21" fmla="*/ 32 h 55"/>
                  <a:gd name="T22" fmla="*/ 58 w 69"/>
                  <a:gd name="T23" fmla="*/ 13 h 55"/>
                  <a:gd name="T24" fmla="*/ 59 w 69"/>
                  <a:gd name="T25" fmla="*/ 7 h 55"/>
                  <a:gd name="T26" fmla="*/ 59 w 69"/>
                  <a:gd name="T27" fmla="*/ 4 h 55"/>
                  <a:gd name="T28" fmla="*/ 59 w 69"/>
                  <a:gd name="T29" fmla="*/ 2 h 55"/>
                  <a:gd name="T30" fmla="*/ 69 w 69"/>
                  <a:gd name="T31" fmla="*/ 0 h 5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" h="55">
                    <a:moveTo>
                      <a:pt x="0" y="24"/>
                    </a:moveTo>
                    <a:lnTo>
                      <a:pt x="0" y="24"/>
                    </a:lnTo>
                    <a:lnTo>
                      <a:pt x="1" y="40"/>
                    </a:lnTo>
                    <a:lnTo>
                      <a:pt x="14" y="38"/>
                    </a:lnTo>
                    <a:lnTo>
                      <a:pt x="25" y="35"/>
                    </a:lnTo>
                    <a:lnTo>
                      <a:pt x="25" y="55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58" y="13"/>
                    </a:lnTo>
                    <a:lnTo>
                      <a:pt x="59" y="7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0" name="Freeform 344"/>
              <p:cNvSpPr>
                <a:spLocks/>
              </p:cNvSpPr>
              <p:nvPr/>
            </p:nvSpPr>
            <p:spPr bwMode="auto">
              <a:xfrm>
                <a:off x="3082" y="1041"/>
                <a:ext cx="15" cy="29"/>
              </a:xfrm>
              <a:custGeom>
                <a:avLst/>
                <a:gdLst>
                  <a:gd name="T0" fmla="*/ 15 w 15"/>
                  <a:gd name="T1" fmla="*/ 0 h 29"/>
                  <a:gd name="T2" fmla="*/ 1 w 15"/>
                  <a:gd name="T3" fmla="*/ 6 h 29"/>
                  <a:gd name="T4" fmla="*/ 0 w 15"/>
                  <a:gd name="T5" fmla="*/ 27 h 29"/>
                  <a:gd name="T6" fmla="*/ 4 w 15"/>
                  <a:gd name="T7" fmla="*/ 29 h 29"/>
                  <a:gd name="T8" fmla="*/ 5 w 15"/>
                  <a:gd name="T9" fmla="*/ 29 h 29"/>
                  <a:gd name="T10" fmla="*/ 15 w 15"/>
                  <a:gd name="T11" fmla="*/ 10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29">
                    <a:moveTo>
                      <a:pt x="15" y="0"/>
                    </a:moveTo>
                    <a:lnTo>
                      <a:pt x="1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5" y="29"/>
                    </a:lnTo>
                    <a:lnTo>
                      <a:pt x="15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1" name="Freeform 345"/>
              <p:cNvSpPr>
                <a:spLocks/>
              </p:cNvSpPr>
              <p:nvPr/>
            </p:nvSpPr>
            <p:spPr bwMode="auto">
              <a:xfrm>
                <a:off x="3095" y="1063"/>
                <a:ext cx="2" cy="8"/>
              </a:xfrm>
              <a:custGeom>
                <a:avLst/>
                <a:gdLst>
                  <a:gd name="T0" fmla="*/ 2 w 2"/>
                  <a:gd name="T1" fmla="*/ 7 h 8"/>
                  <a:gd name="T2" fmla="*/ 0 w 2"/>
                  <a:gd name="T3" fmla="*/ 8 h 8"/>
                  <a:gd name="T4" fmla="*/ 1 w 2"/>
                  <a:gd name="T5" fmla="*/ 3 h 8"/>
                  <a:gd name="T6" fmla="*/ 1 w 2"/>
                  <a:gd name="T7" fmla="*/ 1 h 8"/>
                  <a:gd name="T8" fmla="*/ 2 w 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7"/>
                    </a:moveTo>
                    <a:lnTo>
                      <a:pt x="0" y="8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2" name="Freeform 346"/>
              <p:cNvSpPr>
                <a:spLocks/>
              </p:cNvSpPr>
              <p:nvPr/>
            </p:nvSpPr>
            <p:spPr bwMode="auto">
              <a:xfrm>
                <a:off x="2868" y="1068"/>
                <a:ext cx="6" cy="4"/>
              </a:xfrm>
              <a:custGeom>
                <a:avLst/>
                <a:gdLst>
                  <a:gd name="T0" fmla="*/ 6 w 6"/>
                  <a:gd name="T1" fmla="*/ 4 h 4"/>
                  <a:gd name="T2" fmla="*/ 6 w 6"/>
                  <a:gd name="T3" fmla="*/ 0 h 4"/>
                  <a:gd name="T4" fmla="*/ 0 w 6"/>
                  <a:gd name="T5" fmla="*/ 3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4"/>
                    </a:move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3" name="Freeform 347"/>
              <p:cNvSpPr>
                <a:spLocks/>
              </p:cNvSpPr>
              <p:nvPr/>
            </p:nvSpPr>
            <p:spPr bwMode="auto">
              <a:xfrm>
                <a:off x="2995" y="1058"/>
                <a:ext cx="15" cy="14"/>
              </a:xfrm>
              <a:custGeom>
                <a:avLst/>
                <a:gdLst>
                  <a:gd name="T0" fmla="*/ 15 w 15"/>
                  <a:gd name="T1" fmla="*/ 14 h 14"/>
                  <a:gd name="T2" fmla="*/ 15 w 15"/>
                  <a:gd name="T3" fmla="*/ 14 h 14"/>
                  <a:gd name="T4" fmla="*/ 13 w 15"/>
                  <a:gd name="T5" fmla="*/ 13 h 14"/>
                  <a:gd name="T6" fmla="*/ 13 w 15"/>
                  <a:gd name="T7" fmla="*/ 10 h 14"/>
                  <a:gd name="T8" fmla="*/ 13 w 15"/>
                  <a:gd name="T9" fmla="*/ 10 h 14"/>
                  <a:gd name="T10" fmla="*/ 11 w 15"/>
                  <a:gd name="T11" fmla="*/ 9 h 14"/>
                  <a:gd name="T12" fmla="*/ 11 w 15"/>
                  <a:gd name="T13" fmla="*/ 8 h 14"/>
                  <a:gd name="T14" fmla="*/ 12 w 15"/>
                  <a:gd name="T15" fmla="*/ 4 h 14"/>
                  <a:gd name="T16" fmla="*/ 12 w 15"/>
                  <a:gd name="T17" fmla="*/ 0 h 14"/>
                  <a:gd name="T18" fmla="*/ 4 w 15"/>
                  <a:gd name="T19" fmla="*/ 5 h 14"/>
                  <a:gd name="T20" fmla="*/ 0 w 15"/>
                  <a:gd name="T21" fmla="*/ 13 h 14"/>
                  <a:gd name="T22" fmla="*/ 2 w 15"/>
                  <a:gd name="T23" fmla="*/ 13 h 14"/>
                  <a:gd name="T24" fmla="*/ 13 w 15"/>
                  <a:gd name="T25" fmla="*/ 14 h 14"/>
                  <a:gd name="T26" fmla="*/ 15 w 15"/>
                  <a:gd name="T27" fmla="*/ 14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" h="14">
                    <a:moveTo>
                      <a:pt x="15" y="14"/>
                    </a:moveTo>
                    <a:lnTo>
                      <a:pt x="15" y="14"/>
                    </a:lnTo>
                    <a:lnTo>
                      <a:pt x="13" y="13"/>
                    </a:lnTo>
                    <a:lnTo>
                      <a:pt x="13" y="10"/>
                    </a:lnTo>
                    <a:lnTo>
                      <a:pt x="11" y="9"/>
                    </a:lnTo>
                    <a:lnTo>
                      <a:pt x="11" y="8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4" y="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13" y="14"/>
                    </a:lnTo>
                    <a:lnTo>
                      <a:pt x="15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4" name="Freeform 348"/>
              <p:cNvSpPr>
                <a:spLocks/>
              </p:cNvSpPr>
              <p:nvPr/>
            </p:nvSpPr>
            <p:spPr bwMode="auto">
              <a:xfrm>
                <a:off x="3097" y="1070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6 h 7"/>
                  <a:gd name="T4" fmla="*/ 7 w 7"/>
                  <a:gd name="T5" fmla="*/ 5 h 7"/>
                  <a:gd name="T6" fmla="*/ 3 w 7"/>
                  <a:gd name="T7" fmla="*/ 0 h 7"/>
                  <a:gd name="T8" fmla="*/ 0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6"/>
                    </a:lnTo>
                    <a:lnTo>
                      <a:pt x="7" y="5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5" name="Freeform 349"/>
              <p:cNvSpPr>
                <a:spLocks/>
              </p:cNvSpPr>
              <p:nvPr/>
            </p:nvSpPr>
            <p:spPr bwMode="auto">
              <a:xfrm>
                <a:off x="2900" y="1055"/>
                <a:ext cx="9" cy="26"/>
              </a:xfrm>
              <a:custGeom>
                <a:avLst/>
                <a:gdLst>
                  <a:gd name="T0" fmla="*/ 9 w 9"/>
                  <a:gd name="T1" fmla="*/ 0 h 26"/>
                  <a:gd name="T2" fmla="*/ 8 w 9"/>
                  <a:gd name="T3" fmla="*/ 3 h 26"/>
                  <a:gd name="T4" fmla="*/ 4 w 9"/>
                  <a:gd name="T5" fmla="*/ 11 h 26"/>
                  <a:gd name="T6" fmla="*/ 0 w 9"/>
                  <a:gd name="T7" fmla="*/ 21 h 26"/>
                  <a:gd name="T8" fmla="*/ 0 w 9"/>
                  <a:gd name="T9" fmla="*/ 26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26">
                    <a:moveTo>
                      <a:pt x="9" y="0"/>
                    </a:moveTo>
                    <a:lnTo>
                      <a:pt x="8" y="3"/>
                    </a:lnTo>
                    <a:lnTo>
                      <a:pt x="4" y="11"/>
                    </a:lnTo>
                    <a:lnTo>
                      <a:pt x="0" y="21"/>
                    </a:lnTo>
                    <a:lnTo>
                      <a:pt x="0" y="2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6" name="Freeform 350"/>
              <p:cNvSpPr>
                <a:spLocks/>
              </p:cNvSpPr>
              <p:nvPr/>
            </p:nvSpPr>
            <p:spPr bwMode="auto">
              <a:xfrm>
                <a:off x="3116" y="1084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0 h 3"/>
                  <a:gd name="T4" fmla="*/ 0 w 6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7" name="Freeform 351"/>
              <p:cNvSpPr>
                <a:spLocks/>
              </p:cNvSpPr>
              <p:nvPr/>
            </p:nvSpPr>
            <p:spPr bwMode="auto">
              <a:xfrm>
                <a:off x="3016" y="1076"/>
                <a:ext cx="11" cy="12"/>
              </a:xfrm>
              <a:custGeom>
                <a:avLst/>
                <a:gdLst>
                  <a:gd name="T0" fmla="*/ 4 w 11"/>
                  <a:gd name="T1" fmla="*/ 12 h 12"/>
                  <a:gd name="T2" fmla="*/ 11 w 11"/>
                  <a:gd name="T3" fmla="*/ 7 h 12"/>
                  <a:gd name="T4" fmla="*/ 8 w 11"/>
                  <a:gd name="T5" fmla="*/ 0 h 12"/>
                  <a:gd name="T6" fmla="*/ 0 w 11"/>
                  <a:gd name="T7" fmla="*/ 4 h 12"/>
                  <a:gd name="T8" fmla="*/ 4 w 11"/>
                  <a:gd name="T9" fmla="*/ 12 h 12"/>
                  <a:gd name="T10" fmla="*/ 4 w 11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12">
                    <a:moveTo>
                      <a:pt x="4" y="12"/>
                    </a:moveTo>
                    <a:lnTo>
                      <a:pt x="11" y="7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4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8" name="Freeform 352"/>
              <p:cNvSpPr>
                <a:spLocks/>
              </p:cNvSpPr>
              <p:nvPr/>
            </p:nvSpPr>
            <p:spPr bwMode="auto">
              <a:xfrm>
                <a:off x="3101" y="1084"/>
                <a:ext cx="15" cy="5"/>
              </a:xfrm>
              <a:custGeom>
                <a:avLst/>
                <a:gdLst>
                  <a:gd name="T0" fmla="*/ 15 w 15"/>
                  <a:gd name="T1" fmla="*/ 0 h 5"/>
                  <a:gd name="T2" fmla="*/ 9 w 15"/>
                  <a:gd name="T3" fmla="*/ 1 h 5"/>
                  <a:gd name="T4" fmla="*/ 4 w 15"/>
                  <a:gd name="T5" fmla="*/ 3 h 5"/>
                  <a:gd name="T6" fmla="*/ 2 w 15"/>
                  <a:gd name="T7" fmla="*/ 4 h 5"/>
                  <a:gd name="T8" fmla="*/ 0 w 15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15" y="0"/>
                    </a:moveTo>
                    <a:lnTo>
                      <a:pt x="9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79" name="Freeform 353"/>
              <p:cNvSpPr>
                <a:spLocks/>
              </p:cNvSpPr>
              <p:nvPr/>
            </p:nvSpPr>
            <p:spPr bwMode="auto">
              <a:xfrm>
                <a:off x="3097" y="1089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0 w 4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0" name="Freeform 354"/>
              <p:cNvSpPr>
                <a:spLocks/>
              </p:cNvSpPr>
              <p:nvPr/>
            </p:nvSpPr>
            <p:spPr bwMode="auto">
              <a:xfrm>
                <a:off x="3122" y="1087"/>
                <a:ext cx="6" cy="5"/>
              </a:xfrm>
              <a:custGeom>
                <a:avLst/>
                <a:gdLst>
                  <a:gd name="T0" fmla="*/ 6 w 6"/>
                  <a:gd name="T1" fmla="*/ 5 h 5"/>
                  <a:gd name="T2" fmla="*/ 2 w 6"/>
                  <a:gd name="T3" fmla="*/ 1 h 5"/>
                  <a:gd name="T4" fmla="*/ 0 w 6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6" y="5"/>
                    </a:move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1" name="Freeform 355"/>
              <p:cNvSpPr>
                <a:spLocks/>
              </p:cNvSpPr>
              <p:nvPr/>
            </p:nvSpPr>
            <p:spPr bwMode="auto">
              <a:xfrm>
                <a:off x="3093" y="1077"/>
                <a:ext cx="4" cy="15"/>
              </a:xfrm>
              <a:custGeom>
                <a:avLst/>
                <a:gdLst>
                  <a:gd name="T0" fmla="*/ 4 w 4"/>
                  <a:gd name="T1" fmla="*/ 13 h 15"/>
                  <a:gd name="T2" fmla="*/ 2 w 4"/>
                  <a:gd name="T3" fmla="*/ 15 h 15"/>
                  <a:gd name="T4" fmla="*/ 2 w 4"/>
                  <a:gd name="T5" fmla="*/ 13 h 15"/>
                  <a:gd name="T6" fmla="*/ 0 w 4"/>
                  <a:gd name="T7" fmla="*/ 12 h 15"/>
                  <a:gd name="T8" fmla="*/ 0 w 4"/>
                  <a:gd name="T9" fmla="*/ 12 h 15"/>
                  <a:gd name="T10" fmla="*/ 2 w 4"/>
                  <a:gd name="T11" fmla="*/ 8 h 15"/>
                  <a:gd name="T12" fmla="*/ 0 w 4"/>
                  <a:gd name="T13" fmla="*/ 6 h 15"/>
                  <a:gd name="T14" fmla="*/ 2 w 4"/>
                  <a:gd name="T15" fmla="*/ 0 h 15"/>
                  <a:gd name="T16" fmla="*/ 4 w 4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15">
                    <a:moveTo>
                      <a:pt x="4" y="13"/>
                    </a:moveTo>
                    <a:lnTo>
                      <a:pt x="2" y="15"/>
                    </a:lnTo>
                    <a:lnTo>
                      <a:pt x="2" y="13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2" name="Freeform 356"/>
              <p:cNvSpPr>
                <a:spLocks/>
              </p:cNvSpPr>
              <p:nvPr/>
            </p:nvSpPr>
            <p:spPr bwMode="auto">
              <a:xfrm>
                <a:off x="2980" y="1071"/>
                <a:ext cx="35" cy="23"/>
              </a:xfrm>
              <a:custGeom>
                <a:avLst/>
                <a:gdLst>
                  <a:gd name="T0" fmla="*/ 35 w 35"/>
                  <a:gd name="T1" fmla="*/ 16 h 23"/>
                  <a:gd name="T2" fmla="*/ 35 w 35"/>
                  <a:gd name="T3" fmla="*/ 14 h 23"/>
                  <a:gd name="T4" fmla="*/ 32 w 35"/>
                  <a:gd name="T5" fmla="*/ 6 h 23"/>
                  <a:gd name="T6" fmla="*/ 27 w 35"/>
                  <a:gd name="T7" fmla="*/ 10 h 23"/>
                  <a:gd name="T8" fmla="*/ 15 w 35"/>
                  <a:gd name="T9" fmla="*/ 6 h 23"/>
                  <a:gd name="T10" fmla="*/ 10 w 35"/>
                  <a:gd name="T11" fmla="*/ 2 h 23"/>
                  <a:gd name="T12" fmla="*/ 5 w 35"/>
                  <a:gd name="T13" fmla="*/ 1 h 23"/>
                  <a:gd name="T14" fmla="*/ 2 w 35"/>
                  <a:gd name="T15" fmla="*/ 0 h 23"/>
                  <a:gd name="T16" fmla="*/ 0 w 35"/>
                  <a:gd name="T17" fmla="*/ 9 h 23"/>
                  <a:gd name="T18" fmla="*/ 5 w 35"/>
                  <a:gd name="T19" fmla="*/ 14 h 23"/>
                  <a:gd name="T20" fmla="*/ 7 w 35"/>
                  <a:gd name="T21" fmla="*/ 16 h 23"/>
                  <a:gd name="T22" fmla="*/ 9 w 35"/>
                  <a:gd name="T23" fmla="*/ 17 h 23"/>
                  <a:gd name="T24" fmla="*/ 10 w 35"/>
                  <a:gd name="T25" fmla="*/ 18 h 23"/>
                  <a:gd name="T26" fmla="*/ 11 w 35"/>
                  <a:gd name="T27" fmla="*/ 19 h 23"/>
                  <a:gd name="T28" fmla="*/ 14 w 35"/>
                  <a:gd name="T29" fmla="*/ 23 h 2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5" h="23">
                    <a:moveTo>
                      <a:pt x="35" y="16"/>
                    </a:moveTo>
                    <a:lnTo>
                      <a:pt x="35" y="14"/>
                    </a:lnTo>
                    <a:lnTo>
                      <a:pt x="32" y="6"/>
                    </a:lnTo>
                    <a:lnTo>
                      <a:pt x="27" y="10"/>
                    </a:lnTo>
                    <a:lnTo>
                      <a:pt x="15" y="6"/>
                    </a:lnTo>
                    <a:lnTo>
                      <a:pt x="10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7" y="16"/>
                    </a:lnTo>
                    <a:lnTo>
                      <a:pt x="9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4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3" name="Freeform 357"/>
              <p:cNvSpPr>
                <a:spLocks/>
              </p:cNvSpPr>
              <p:nvPr/>
            </p:nvSpPr>
            <p:spPr bwMode="auto">
              <a:xfrm>
                <a:off x="2859" y="1071"/>
                <a:ext cx="9" cy="27"/>
              </a:xfrm>
              <a:custGeom>
                <a:avLst/>
                <a:gdLst>
                  <a:gd name="T0" fmla="*/ 9 w 9"/>
                  <a:gd name="T1" fmla="*/ 0 h 27"/>
                  <a:gd name="T2" fmla="*/ 1 w 9"/>
                  <a:gd name="T3" fmla="*/ 1 h 27"/>
                  <a:gd name="T4" fmla="*/ 0 w 9"/>
                  <a:gd name="T5" fmla="*/ 10 h 27"/>
                  <a:gd name="T6" fmla="*/ 5 w 9"/>
                  <a:gd name="T7" fmla="*/ 27 h 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9" y="0"/>
                    </a:moveTo>
                    <a:lnTo>
                      <a:pt x="1" y="1"/>
                    </a:lnTo>
                    <a:lnTo>
                      <a:pt x="0" y="10"/>
                    </a:lnTo>
                    <a:lnTo>
                      <a:pt x="5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4" name="Freeform 358"/>
              <p:cNvSpPr>
                <a:spLocks/>
              </p:cNvSpPr>
              <p:nvPr/>
            </p:nvSpPr>
            <p:spPr bwMode="auto">
              <a:xfrm>
                <a:off x="3104" y="1092"/>
                <a:ext cx="29" cy="8"/>
              </a:xfrm>
              <a:custGeom>
                <a:avLst/>
                <a:gdLst>
                  <a:gd name="T0" fmla="*/ 0 w 29"/>
                  <a:gd name="T1" fmla="*/ 8 h 8"/>
                  <a:gd name="T2" fmla="*/ 4 w 29"/>
                  <a:gd name="T3" fmla="*/ 4 h 8"/>
                  <a:gd name="T4" fmla="*/ 9 w 29"/>
                  <a:gd name="T5" fmla="*/ 1 h 8"/>
                  <a:gd name="T6" fmla="*/ 13 w 29"/>
                  <a:gd name="T7" fmla="*/ 1 h 8"/>
                  <a:gd name="T8" fmla="*/ 17 w 29"/>
                  <a:gd name="T9" fmla="*/ 5 h 8"/>
                  <a:gd name="T10" fmla="*/ 22 w 29"/>
                  <a:gd name="T11" fmla="*/ 8 h 8"/>
                  <a:gd name="T12" fmla="*/ 24 w 29"/>
                  <a:gd name="T13" fmla="*/ 8 h 8"/>
                  <a:gd name="T14" fmla="*/ 27 w 29"/>
                  <a:gd name="T15" fmla="*/ 8 h 8"/>
                  <a:gd name="T16" fmla="*/ 29 w 29"/>
                  <a:gd name="T17" fmla="*/ 4 h 8"/>
                  <a:gd name="T18" fmla="*/ 29 w 29"/>
                  <a:gd name="T19" fmla="*/ 4 h 8"/>
                  <a:gd name="T20" fmla="*/ 24 w 29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">
                    <a:moveTo>
                      <a:pt x="0" y="8"/>
                    </a:moveTo>
                    <a:lnTo>
                      <a:pt x="4" y="4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7" y="5"/>
                    </a:lnTo>
                    <a:lnTo>
                      <a:pt x="22" y="8"/>
                    </a:lnTo>
                    <a:lnTo>
                      <a:pt x="24" y="8"/>
                    </a:lnTo>
                    <a:lnTo>
                      <a:pt x="27" y="8"/>
                    </a:lnTo>
                    <a:lnTo>
                      <a:pt x="29" y="4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5" name="Freeform 359"/>
              <p:cNvSpPr>
                <a:spLocks/>
              </p:cNvSpPr>
              <p:nvPr/>
            </p:nvSpPr>
            <p:spPr bwMode="auto">
              <a:xfrm>
                <a:off x="2994" y="1087"/>
                <a:ext cx="22" cy="14"/>
              </a:xfrm>
              <a:custGeom>
                <a:avLst/>
                <a:gdLst>
                  <a:gd name="T0" fmla="*/ 0 w 22"/>
                  <a:gd name="T1" fmla="*/ 7 h 14"/>
                  <a:gd name="T2" fmla="*/ 4 w 22"/>
                  <a:gd name="T3" fmla="*/ 13 h 14"/>
                  <a:gd name="T4" fmla="*/ 5 w 22"/>
                  <a:gd name="T5" fmla="*/ 13 h 14"/>
                  <a:gd name="T6" fmla="*/ 7 w 22"/>
                  <a:gd name="T7" fmla="*/ 13 h 14"/>
                  <a:gd name="T8" fmla="*/ 14 w 22"/>
                  <a:gd name="T9" fmla="*/ 14 h 14"/>
                  <a:gd name="T10" fmla="*/ 22 w 22"/>
                  <a:gd name="T11" fmla="*/ 9 h 14"/>
                  <a:gd name="T12" fmla="*/ 21 w 22"/>
                  <a:gd name="T13" fmla="*/ 5 h 14"/>
                  <a:gd name="T14" fmla="*/ 21 w 22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2" h="14">
                    <a:moveTo>
                      <a:pt x="0" y="7"/>
                    </a:move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14" y="14"/>
                    </a:lnTo>
                    <a:lnTo>
                      <a:pt x="22" y="9"/>
                    </a:lnTo>
                    <a:lnTo>
                      <a:pt x="21" y="5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6" name="Freeform 360"/>
              <p:cNvSpPr>
                <a:spLocks/>
              </p:cNvSpPr>
              <p:nvPr/>
            </p:nvSpPr>
            <p:spPr bwMode="auto">
              <a:xfrm>
                <a:off x="3073" y="1092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5 w 5"/>
                  <a:gd name="T3" fmla="*/ 9 h 9"/>
                  <a:gd name="T4" fmla="*/ 2 w 5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5" y="9"/>
                    </a:lnTo>
                    <a:lnTo>
                      <a:pt x="2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7" name="Freeform 361"/>
              <p:cNvSpPr>
                <a:spLocks/>
              </p:cNvSpPr>
              <p:nvPr/>
            </p:nvSpPr>
            <p:spPr bwMode="auto">
              <a:xfrm>
                <a:off x="2900" y="1081"/>
                <a:ext cx="2" cy="20"/>
              </a:xfrm>
              <a:custGeom>
                <a:avLst/>
                <a:gdLst>
                  <a:gd name="T0" fmla="*/ 0 w 2"/>
                  <a:gd name="T1" fmla="*/ 0 h 20"/>
                  <a:gd name="T2" fmla="*/ 1 w 2"/>
                  <a:gd name="T3" fmla="*/ 9 h 20"/>
                  <a:gd name="T4" fmla="*/ 1 w 2"/>
                  <a:gd name="T5" fmla="*/ 11 h 20"/>
                  <a:gd name="T6" fmla="*/ 0 w 2"/>
                  <a:gd name="T7" fmla="*/ 16 h 20"/>
                  <a:gd name="T8" fmla="*/ 2 w 2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20">
                    <a:moveTo>
                      <a:pt x="0" y="0"/>
                    </a:moveTo>
                    <a:lnTo>
                      <a:pt x="1" y="9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2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8" name="Freeform 362"/>
              <p:cNvSpPr>
                <a:spLocks/>
              </p:cNvSpPr>
              <p:nvPr/>
            </p:nvSpPr>
            <p:spPr bwMode="auto">
              <a:xfrm>
                <a:off x="3061" y="1088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3 w 14"/>
                  <a:gd name="T3" fmla="*/ 13 h 13"/>
                  <a:gd name="T4" fmla="*/ 2 w 14"/>
                  <a:gd name="T5" fmla="*/ 0 h 13"/>
                  <a:gd name="T6" fmla="*/ 0 w 14"/>
                  <a:gd name="T7" fmla="*/ 4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3" y="13"/>
                    </a:lnTo>
                    <a:lnTo>
                      <a:pt x="2" y="0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89" name="Freeform 363"/>
              <p:cNvSpPr>
                <a:spLocks/>
              </p:cNvSpPr>
              <p:nvPr/>
            </p:nvSpPr>
            <p:spPr bwMode="auto">
              <a:xfrm>
                <a:off x="2902" y="984"/>
                <a:ext cx="67" cy="120"/>
              </a:xfrm>
              <a:custGeom>
                <a:avLst/>
                <a:gdLst>
                  <a:gd name="T0" fmla="*/ 0 w 67"/>
                  <a:gd name="T1" fmla="*/ 117 h 120"/>
                  <a:gd name="T2" fmla="*/ 3 w 67"/>
                  <a:gd name="T3" fmla="*/ 120 h 120"/>
                  <a:gd name="T4" fmla="*/ 11 w 67"/>
                  <a:gd name="T5" fmla="*/ 106 h 120"/>
                  <a:gd name="T6" fmla="*/ 13 w 67"/>
                  <a:gd name="T7" fmla="*/ 93 h 120"/>
                  <a:gd name="T8" fmla="*/ 17 w 67"/>
                  <a:gd name="T9" fmla="*/ 93 h 120"/>
                  <a:gd name="T10" fmla="*/ 21 w 67"/>
                  <a:gd name="T11" fmla="*/ 92 h 120"/>
                  <a:gd name="T12" fmla="*/ 38 w 67"/>
                  <a:gd name="T13" fmla="*/ 80 h 120"/>
                  <a:gd name="T14" fmla="*/ 44 w 67"/>
                  <a:gd name="T15" fmla="*/ 65 h 120"/>
                  <a:gd name="T16" fmla="*/ 59 w 67"/>
                  <a:gd name="T17" fmla="*/ 42 h 120"/>
                  <a:gd name="T18" fmla="*/ 59 w 67"/>
                  <a:gd name="T19" fmla="*/ 36 h 120"/>
                  <a:gd name="T20" fmla="*/ 62 w 67"/>
                  <a:gd name="T21" fmla="*/ 20 h 120"/>
                  <a:gd name="T22" fmla="*/ 67 w 67"/>
                  <a:gd name="T23" fmla="*/ 16 h 120"/>
                  <a:gd name="T24" fmla="*/ 67 w 67"/>
                  <a:gd name="T25" fmla="*/ 10 h 120"/>
                  <a:gd name="T26" fmla="*/ 63 w 67"/>
                  <a:gd name="T27" fmla="*/ 0 h 120"/>
                  <a:gd name="T28" fmla="*/ 62 w 67"/>
                  <a:gd name="T29" fmla="*/ 0 h 120"/>
                  <a:gd name="T30" fmla="*/ 41 w 67"/>
                  <a:gd name="T31" fmla="*/ 16 h 120"/>
                  <a:gd name="T32" fmla="*/ 37 w 67"/>
                  <a:gd name="T33" fmla="*/ 21 h 120"/>
                  <a:gd name="T34" fmla="*/ 38 w 67"/>
                  <a:gd name="T35" fmla="*/ 31 h 120"/>
                  <a:gd name="T36" fmla="*/ 33 w 67"/>
                  <a:gd name="T37" fmla="*/ 42 h 120"/>
                  <a:gd name="T38" fmla="*/ 28 w 67"/>
                  <a:gd name="T39" fmla="*/ 48 h 120"/>
                  <a:gd name="T40" fmla="*/ 17 w 67"/>
                  <a:gd name="T41" fmla="*/ 51 h 120"/>
                  <a:gd name="T42" fmla="*/ 13 w 67"/>
                  <a:gd name="T43" fmla="*/ 55 h 12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7" h="120">
                    <a:moveTo>
                      <a:pt x="0" y="117"/>
                    </a:moveTo>
                    <a:lnTo>
                      <a:pt x="3" y="120"/>
                    </a:lnTo>
                    <a:lnTo>
                      <a:pt x="11" y="106"/>
                    </a:lnTo>
                    <a:lnTo>
                      <a:pt x="13" y="93"/>
                    </a:lnTo>
                    <a:lnTo>
                      <a:pt x="17" y="93"/>
                    </a:lnTo>
                    <a:lnTo>
                      <a:pt x="21" y="92"/>
                    </a:lnTo>
                    <a:lnTo>
                      <a:pt x="38" y="80"/>
                    </a:lnTo>
                    <a:lnTo>
                      <a:pt x="44" y="65"/>
                    </a:lnTo>
                    <a:lnTo>
                      <a:pt x="59" y="42"/>
                    </a:lnTo>
                    <a:lnTo>
                      <a:pt x="59" y="36"/>
                    </a:lnTo>
                    <a:lnTo>
                      <a:pt x="62" y="20"/>
                    </a:lnTo>
                    <a:lnTo>
                      <a:pt x="67" y="16"/>
                    </a:lnTo>
                    <a:lnTo>
                      <a:pt x="67" y="10"/>
                    </a:lnTo>
                    <a:lnTo>
                      <a:pt x="63" y="0"/>
                    </a:lnTo>
                    <a:lnTo>
                      <a:pt x="62" y="0"/>
                    </a:lnTo>
                    <a:lnTo>
                      <a:pt x="41" y="16"/>
                    </a:lnTo>
                    <a:lnTo>
                      <a:pt x="37" y="21"/>
                    </a:lnTo>
                    <a:lnTo>
                      <a:pt x="38" y="31"/>
                    </a:lnTo>
                    <a:lnTo>
                      <a:pt x="33" y="42"/>
                    </a:lnTo>
                    <a:lnTo>
                      <a:pt x="28" y="48"/>
                    </a:lnTo>
                    <a:lnTo>
                      <a:pt x="17" y="51"/>
                    </a:lnTo>
                    <a:lnTo>
                      <a:pt x="13" y="5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0" name="Freeform 364"/>
              <p:cNvSpPr>
                <a:spLocks/>
              </p:cNvSpPr>
              <p:nvPr/>
            </p:nvSpPr>
            <p:spPr bwMode="auto">
              <a:xfrm>
                <a:off x="2874" y="1072"/>
                <a:ext cx="14" cy="42"/>
              </a:xfrm>
              <a:custGeom>
                <a:avLst/>
                <a:gdLst>
                  <a:gd name="T0" fmla="*/ 9 w 14"/>
                  <a:gd name="T1" fmla="*/ 42 h 42"/>
                  <a:gd name="T2" fmla="*/ 14 w 14"/>
                  <a:gd name="T3" fmla="*/ 24 h 42"/>
                  <a:gd name="T4" fmla="*/ 3 w 14"/>
                  <a:gd name="T5" fmla="*/ 18 h 42"/>
                  <a:gd name="T6" fmla="*/ 0 w 14"/>
                  <a:gd name="T7" fmla="*/ 8 h 42"/>
                  <a:gd name="T8" fmla="*/ 0 w 1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42">
                    <a:moveTo>
                      <a:pt x="9" y="42"/>
                    </a:moveTo>
                    <a:lnTo>
                      <a:pt x="14" y="24"/>
                    </a:lnTo>
                    <a:lnTo>
                      <a:pt x="3" y="1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1" name="Freeform 365"/>
              <p:cNvSpPr>
                <a:spLocks/>
              </p:cNvSpPr>
              <p:nvPr/>
            </p:nvSpPr>
            <p:spPr bwMode="auto">
              <a:xfrm>
                <a:off x="2912" y="1098"/>
                <a:ext cx="6" cy="16"/>
              </a:xfrm>
              <a:custGeom>
                <a:avLst/>
                <a:gdLst>
                  <a:gd name="T0" fmla="*/ 6 w 6"/>
                  <a:gd name="T1" fmla="*/ 16 h 16"/>
                  <a:gd name="T2" fmla="*/ 0 w 6"/>
                  <a:gd name="T3" fmla="*/ 11 h 16"/>
                  <a:gd name="T4" fmla="*/ 3 w 6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6">
                    <a:moveTo>
                      <a:pt x="6" y="16"/>
                    </a:moveTo>
                    <a:lnTo>
                      <a:pt x="0" y="11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2" name="Freeform 366"/>
              <p:cNvSpPr>
                <a:spLocks/>
              </p:cNvSpPr>
              <p:nvPr/>
            </p:nvSpPr>
            <p:spPr bwMode="auto">
              <a:xfrm>
                <a:off x="3070" y="1088"/>
                <a:ext cx="25" cy="27"/>
              </a:xfrm>
              <a:custGeom>
                <a:avLst/>
                <a:gdLst>
                  <a:gd name="T0" fmla="*/ 10 w 25"/>
                  <a:gd name="T1" fmla="*/ 27 h 27"/>
                  <a:gd name="T2" fmla="*/ 25 w 25"/>
                  <a:gd name="T3" fmla="*/ 12 h 27"/>
                  <a:gd name="T4" fmla="*/ 22 w 25"/>
                  <a:gd name="T5" fmla="*/ 8 h 27"/>
                  <a:gd name="T6" fmla="*/ 14 w 25"/>
                  <a:gd name="T7" fmla="*/ 0 h 27"/>
                  <a:gd name="T8" fmla="*/ 0 w 25"/>
                  <a:gd name="T9" fmla="*/ 0 h 27"/>
                  <a:gd name="T10" fmla="*/ 3 w 25"/>
                  <a:gd name="T11" fmla="*/ 4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27">
                    <a:moveTo>
                      <a:pt x="10" y="27"/>
                    </a:moveTo>
                    <a:lnTo>
                      <a:pt x="25" y="12"/>
                    </a:lnTo>
                    <a:lnTo>
                      <a:pt x="22" y="8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3" name="Freeform 367"/>
              <p:cNvSpPr>
                <a:spLocks/>
              </p:cNvSpPr>
              <p:nvPr/>
            </p:nvSpPr>
            <p:spPr bwMode="auto">
              <a:xfrm>
                <a:off x="3097" y="1100"/>
                <a:ext cx="13" cy="17"/>
              </a:xfrm>
              <a:custGeom>
                <a:avLst/>
                <a:gdLst>
                  <a:gd name="T0" fmla="*/ 13 w 13"/>
                  <a:gd name="T1" fmla="*/ 17 h 17"/>
                  <a:gd name="T2" fmla="*/ 12 w 13"/>
                  <a:gd name="T3" fmla="*/ 15 h 17"/>
                  <a:gd name="T4" fmla="*/ 10 w 13"/>
                  <a:gd name="T5" fmla="*/ 15 h 17"/>
                  <a:gd name="T6" fmla="*/ 4 w 13"/>
                  <a:gd name="T7" fmla="*/ 11 h 17"/>
                  <a:gd name="T8" fmla="*/ 0 w 13"/>
                  <a:gd name="T9" fmla="*/ 8 h 17"/>
                  <a:gd name="T10" fmla="*/ 6 w 13"/>
                  <a:gd name="T11" fmla="*/ 1 h 17"/>
                  <a:gd name="T12" fmla="*/ 7 w 13"/>
                  <a:gd name="T13" fmla="*/ 0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13" y="17"/>
                    </a:moveTo>
                    <a:lnTo>
                      <a:pt x="12" y="15"/>
                    </a:lnTo>
                    <a:lnTo>
                      <a:pt x="10" y="15"/>
                    </a:lnTo>
                    <a:lnTo>
                      <a:pt x="4" y="11"/>
                    </a:lnTo>
                    <a:lnTo>
                      <a:pt x="0" y="8"/>
                    </a:lnTo>
                    <a:lnTo>
                      <a:pt x="6" y="1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4" name="Freeform 368"/>
              <p:cNvSpPr>
                <a:spLocks/>
              </p:cNvSpPr>
              <p:nvPr/>
            </p:nvSpPr>
            <p:spPr bwMode="auto">
              <a:xfrm>
                <a:off x="2883" y="1109"/>
                <a:ext cx="6" cy="8"/>
              </a:xfrm>
              <a:custGeom>
                <a:avLst/>
                <a:gdLst>
                  <a:gd name="T0" fmla="*/ 6 w 6"/>
                  <a:gd name="T1" fmla="*/ 0 h 8"/>
                  <a:gd name="T2" fmla="*/ 1 w 6"/>
                  <a:gd name="T3" fmla="*/ 8 h 8"/>
                  <a:gd name="T4" fmla="*/ 1 w 6"/>
                  <a:gd name="T5" fmla="*/ 6 h 8"/>
                  <a:gd name="T6" fmla="*/ 0 w 6"/>
                  <a:gd name="T7" fmla="*/ 5 h 8"/>
                  <a:gd name="T8" fmla="*/ 0 w 6"/>
                  <a:gd name="T9" fmla="*/ 5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lnTo>
                      <a:pt x="1" y="8"/>
                    </a:lnTo>
                    <a:lnTo>
                      <a:pt x="1" y="6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5" name="Freeform 369"/>
              <p:cNvSpPr>
                <a:spLocks/>
              </p:cNvSpPr>
              <p:nvPr/>
            </p:nvSpPr>
            <p:spPr bwMode="auto">
              <a:xfrm>
                <a:off x="2914" y="111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3 w 4"/>
                  <a:gd name="T5" fmla="*/ 1 h 4"/>
                  <a:gd name="T6" fmla="*/ 4 w 4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6" name="Freeform 370"/>
              <p:cNvSpPr>
                <a:spLocks/>
              </p:cNvSpPr>
              <p:nvPr/>
            </p:nvSpPr>
            <p:spPr bwMode="auto">
              <a:xfrm>
                <a:off x="3059" y="1092"/>
                <a:ext cx="21" cy="31"/>
              </a:xfrm>
              <a:custGeom>
                <a:avLst/>
                <a:gdLst>
                  <a:gd name="T0" fmla="*/ 2 w 21"/>
                  <a:gd name="T1" fmla="*/ 0 h 31"/>
                  <a:gd name="T2" fmla="*/ 0 w 21"/>
                  <a:gd name="T3" fmla="*/ 1 h 31"/>
                  <a:gd name="T4" fmla="*/ 6 w 21"/>
                  <a:gd name="T5" fmla="*/ 14 h 31"/>
                  <a:gd name="T6" fmla="*/ 11 w 21"/>
                  <a:gd name="T7" fmla="*/ 26 h 31"/>
                  <a:gd name="T8" fmla="*/ 12 w 21"/>
                  <a:gd name="T9" fmla="*/ 27 h 31"/>
                  <a:gd name="T10" fmla="*/ 12 w 21"/>
                  <a:gd name="T11" fmla="*/ 29 h 31"/>
                  <a:gd name="T12" fmla="*/ 14 w 21"/>
                  <a:gd name="T13" fmla="*/ 31 h 31"/>
                  <a:gd name="T14" fmla="*/ 14 w 21"/>
                  <a:gd name="T15" fmla="*/ 30 h 31"/>
                  <a:gd name="T16" fmla="*/ 21 w 21"/>
                  <a:gd name="T17" fmla="*/ 23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31">
                    <a:moveTo>
                      <a:pt x="2" y="0"/>
                    </a:moveTo>
                    <a:lnTo>
                      <a:pt x="0" y="1"/>
                    </a:lnTo>
                    <a:lnTo>
                      <a:pt x="6" y="14"/>
                    </a:lnTo>
                    <a:lnTo>
                      <a:pt x="11" y="26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4" y="30"/>
                    </a:lnTo>
                    <a:lnTo>
                      <a:pt x="21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7" name="Freeform 371"/>
              <p:cNvSpPr>
                <a:spLocks/>
              </p:cNvSpPr>
              <p:nvPr/>
            </p:nvSpPr>
            <p:spPr bwMode="auto">
              <a:xfrm>
                <a:off x="3097" y="1117"/>
                <a:ext cx="31" cy="13"/>
              </a:xfrm>
              <a:custGeom>
                <a:avLst/>
                <a:gdLst>
                  <a:gd name="T0" fmla="*/ 0 w 31"/>
                  <a:gd name="T1" fmla="*/ 1 h 13"/>
                  <a:gd name="T2" fmla="*/ 3 w 31"/>
                  <a:gd name="T3" fmla="*/ 2 h 13"/>
                  <a:gd name="T4" fmla="*/ 15 w 31"/>
                  <a:gd name="T5" fmla="*/ 8 h 13"/>
                  <a:gd name="T6" fmla="*/ 21 w 31"/>
                  <a:gd name="T7" fmla="*/ 10 h 13"/>
                  <a:gd name="T8" fmla="*/ 29 w 31"/>
                  <a:gd name="T9" fmla="*/ 13 h 13"/>
                  <a:gd name="T10" fmla="*/ 31 w 31"/>
                  <a:gd name="T11" fmla="*/ 9 h 13"/>
                  <a:gd name="T12" fmla="*/ 29 w 31"/>
                  <a:gd name="T13" fmla="*/ 5 h 13"/>
                  <a:gd name="T14" fmla="*/ 24 w 31"/>
                  <a:gd name="T15" fmla="*/ 1 h 13"/>
                  <a:gd name="T16" fmla="*/ 16 w 31"/>
                  <a:gd name="T17" fmla="*/ 0 h 13"/>
                  <a:gd name="T18" fmla="*/ 13 w 31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" h="13">
                    <a:moveTo>
                      <a:pt x="0" y="1"/>
                    </a:moveTo>
                    <a:lnTo>
                      <a:pt x="3" y="2"/>
                    </a:lnTo>
                    <a:lnTo>
                      <a:pt x="15" y="8"/>
                    </a:lnTo>
                    <a:lnTo>
                      <a:pt x="21" y="10"/>
                    </a:lnTo>
                    <a:lnTo>
                      <a:pt x="29" y="13"/>
                    </a:lnTo>
                    <a:lnTo>
                      <a:pt x="31" y="9"/>
                    </a:lnTo>
                    <a:lnTo>
                      <a:pt x="29" y="5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8" name="Freeform 372"/>
              <p:cNvSpPr>
                <a:spLocks/>
              </p:cNvSpPr>
              <p:nvPr/>
            </p:nvSpPr>
            <p:spPr bwMode="auto">
              <a:xfrm>
                <a:off x="3076" y="1114"/>
                <a:ext cx="21" cy="17"/>
              </a:xfrm>
              <a:custGeom>
                <a:avLst/>
                <a:gdLst>
                  <a:gd name="T0" fmla="*/ 3 w 21"/>
                  <a:gd name="T1" fmla="*/ 17 h 17"/>
                  <a:gd name="T2" fmla="*/ 0 w 21"/>
                  <a:gd name="T3" fmla="*/ 14 h 17"/>
                  <a:gd name="T4" fmla="*/ 3 w 21"/>
                  <a:gd name="T5" fmla="*/ 9 h 17"/>
                  <a:gd name="T6" fmla="*/ 11 w 21"/>
                  <a:gd name="T7" fmla="*/ 4 h 17"/>
                  <a:gd name="T8" fmla="*/ 16 w 21"/>
                  <a:gd name="T9" fmla="*/ 0 h 17"/>
                  <a:gd name="T10" fmla="*/ 17 w 21"/>
                  <a:gd name="T11" fmla="*/ 1 h 17"/>
                  <a:gd name="T12" fmla="*/ 21 w 21"/>
                  <a:gd name="T13" fmla="*/ 4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3" y="17"/>
                    </a:moveTo>
                    <a:lnTo>
                      <a:pt x="0" y="14"/>
                    </a:lnTo>
                    <a:lnTo>
                      <a:pt x="3" y="9"/>
                    </a:lnTo>
                    <a:lnTo>
                      <a:pt x="11" y="4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2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299" name="Freeform 373"/>
              <p:cNvSpPr>
                <a:spLocks/>
              </p:cNvSpPr>
              <p:nvPr/>
            </p:nvSpPr>
            <p:spPr bwMode="auto">
              <a:xfrm>
                <a:off x="2845" y="1098"/>
                <a:ext cx="22" cy="33"/>
              </a:xfrm>
              <a:custGeom>
                <a:avLst/>
                <a:gdLst>
                  <a:gd name="T0" fmla="*/ 19 w 22"/>
                  <a:gd name="T1" fmla="*/ 0 h 33"/>
                  <a:gd name="T2" fmla="*/ 18 w 22"/>
                  <a:gd name="T3" fmla="*/ 3 h 33"/>
                  <a:gd name="T4" fmla="*/ 17 w 22"/>
                  <a:gd name="T5" fmla="*/ 4 h 33"/>
                  <a:gd name="T6" fmla="*/ 22 w 22"/>
                  <a:gd name="T7" fmla="*/ 12 h 33"/>
                  <a:gd name="T8" fmla="*/ 17 w 22"/>
                  <a:gd name="T9" fmla="*/ 13 h 33"/>
                  <a:gd name="T10" fmla="*/ 17 w 22"/>
                  <a:gd name="T11" fmla="*/ 25 h 33"/>
                  <a:gd name="T12" fmla="*/ 13 w 22"/>
                  <a:gd name="T13" fmla="*/ 25 h 33"/>
                  <a:gd name="T14" fmla="*/ 13 w 22"/>
                  <a:gd name="T15" fmla="*/ 25 h 33"/>
                  <a:gd name="T16" fmla="*/ 13 w 22"/>
                  <a:gd name="T17" fmla="*/ 25 h 33"/>
                  <a:gd name="T18" fmla="*/ 9 w 22"/>
                  <a:gd name="T19" fmla="*/ 12 h 33"/>
                  <a:gd name="T20" fmla="*/ 0 w 22"/>
                  <a:gd name="T21" fmla="*/ 19 h 33"/>
                  <a:gd name="T22" fmla="*/ 4 w 22"/>
                  <a:gd name="T23" fmla="*/ 23 h 33"/>
                  <a:gd name="T24" fmla="*/ 8 w 22"/>
                  <a:gd name="T25" fmla="*/ 28 h 33"/>
                  <a:gd name="T26" fmla="*/ 5 w 22"/>
                  <a:gd name="T27" fmla="*/ 33 h 33"/>
                  <a:gd name="T28" fmla="*/ 1 w 22"/>
                  <a:gd name="T29" fmla="*/ 3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2" h="33">
                    <a:moveTo>
                      <a:pt x="19" y="0"/>
                    </a:moveTo>
                    <a:lnTo>
                      <a:pt x="18" y="3"/>
                    </a:lnTo>
                    <a:lnTo>
                      <a:pt x="17" y="4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7" y="25"/>
                    </a:lnTo>
                    <a:lnTo>
                      <a:pt x="13" y="25"/>
                    </a:lnTo>
                    <a:lnTo>
                      <a:pt x="9" y="12"/>
                    </a:lnTo>
                    <a:lnTo>
                      <a:pt x="0" y="19"/>
                    </a:lnTo>
                    <a:lnTo>
                      <a:pt x="4" y="23"/>
                    </a:lnTo>
                    <a:lnTo>
                      <a:pt x="8" y="28"/>
                    </a:lnTo>
                    <a:lnTo>
                      <a:pt x="5" y="33"/>
                    </a:lnTo>
                    <a:lnTo>
                      <a:pt x="1" y="3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0" name="Freeform 374"/>
              <p:cNvSpPr>
                <a:spLocks/>
              </p:cNvSpPr>
              <p:nvPr/>
            </p:nvSpPr>
            <p:spPr bwMode="auto">
              <a:xfrm>
                <a:off x="2885" y="1106"/>
                <a:ext cx="12" cy="26"/>
              </a:xfrm>
              <a:custGeom>
                <a:avLst/>
                <a:gdLst>
                  <a:gd name="T0" fmla="*/ 0 w 12"/>
                  <a:gd name="T1" fmla="*/ 26 h 26"/>
                  <a:gd name="T2" fmla="*/ 2 w 12"/>
                  <a:gd name="T3" fmla="*/ 20 h 26"/>
                  <a:gd name="T4" fmla="*/ 9 w 12"/>
                  <a:gd name="T5" fmla="*/ 16 h 26"/>
                  <a:gd name="T6" fmla="*/ 12 w 12"/>
                  <a:gd name="T7" fmla="*/ 4 h 26"/>
                  <a:gd name="T8" fmla="*/ 7 w 12"/>
                  <a:gd name="T9" fmla="*/ 0 h 26"/>
                  <a:gd name="T10" fmla="*/ 4 w 12"/>
                  <a:gd name="T11" fmla="*/ 3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">
                    <a:moveTo>
                      <a:pt x="0" y="26"/>
                    </a:moveTo>
                    <a:lnTo>
                      <a:pt x="2" y="20"/>
                    </a:lnTo>
                    <a:lnTo>
                      <a:pt x="9" y="16"/>
                    </a:lnTo>
                    <a:lnTo>
                      <a:pt x="12" y="4"/>
                    </a:lnTo>
                    <a:lnTo>
                      <a:pt x="7" y="0"/>
                    </a:lnTo>
                    <a:lnTo>
                      <a:pt x="4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1" name="Freeform 375"/>
              <p:cNvSpPr>
                <a:spLocks/>
              </p:cNvSpPr>
              <p:nvPr/>
            </p:nvSpPr>
            <p:spPr bwMode="auto">
              <a:xfrm>
                <a:off x="2885" y="113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3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2" name="Freeform 376"/>
              <p:cNvSpPr>
                <a:spLocks/>
              </p:cNvSpPr>
              <p:nvPr/>
            </p:nvSpPr>
            <p:spPr bwMode="auto">
              <a:xfrm>
                <a:off x="3079" y="1131"/>
                <a:ext cx="18" cy="4"/>
              </a:xfrm>
              <a:custGeom>
                <a:avLst/>
                <a:gdLst>
                  <a:gd name="T0" fmla="*/ 18 w 18"/>
                  <a:gd name="T1" fmla="*/ 4 h 4"/>
                  <a:gd name="T2" fmla="*/ 17 w 18"/>
                  <a:gd name="T3" fmla="*/ 3 h 4"/>
                  <a:gd name="T4" fmla="*/ 9 w 18"/>
                  <a:gd name="T5" fmla="*/ 1 h 4"/>
                  <a:gd name="T6" fmla="*/ 3 w 18"/>
                  <a:gd name="T7" fmla="*/ 3 h 4"/>
                  <a:gd name="T8" fmla="*/ 0 w 18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4"/>
                    </a:moveTo>
                    <a:lnTo>
                      <a:pt x="17" y="3"/>
                    </a:lnTo>
                    <a:lnTo>
                      <a:pt x="9" y="1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3" name="Freeform 377"/>
              <p:cNvSpPr>
                <a:spLocks/>
              </p:cNvSpPr>
              <p:nvPr/>
            </p:nvSpPr>
            <p:spPr bwMode="auto">
              <a:xfrm>
                <a:off x="2915" y="1079"/>
                <a:ext cx="36" cy="56"/>
              </a:xfrm>
              <a:custGeom>
                <a:avLst/>
                <a:gdLst>
                  <a:gd name="T0" fmla="*/ 0 w 36"/>
                  <a:gd name="T1" fmla="*/ 19 h 56"/>
                  <a:gd name="T2" fmla="*/ 4 w 36"/>
                  <a:gd name="T3" fmla="*/ 8 h 56"/>
                  <a:gd name="T4" fmla="*/ 4 w 36"/>
                  <a:gd name="T5" fmla="*/ 4 h 56"/>
                  <a:gd name="T6" fmla="*/ 7 w 36"/>
                  <a:gd name="T7" fmla="*/ 2 h 56"/>
                  <a:gd name="T8" fmla="*/ 12 w 36"/>
                  <a:gd name="T9" fmla="*/ 0 h 56"/>
                  <a:gd name="T10" fmla="*/ 16 w 36"/>
                  <a:gd name="T11" fmla="*/ 4 h 56"/>
                  <a:gd name="T12" fmla="*/ 20 w 36"/>
                  <a:gd name="T13" fmla="*/ 2 h 56"/>
                  <a:gd name="T14" fmla="*/ 25 w 36"/>
                  <a:gd name="T15" fmla="*/ 1 h 56"/>
                  <a:gd name="T16" fmla="*/ 25 w 36"/>
                  <a:gd name="T17" fmla="*/ 1 h 56"/>
                  <a:gd name="T18" fmla="*/ 29 w 36"/>
                  <a:gd name="T19" fmla="*/ 0 h 56"/>
                  <a:gd name="T20" fmla="*/ 36 w 36"/>
                  <a:gd name="T21" fmla="*/ 19 h 56"/>
                  <a:gd name="T22" fmla="*/ 28 w 36"/>
                  <a:gd name="T23" fmla="*/ 48 h 56"/>
                  <a:gd name="T24" fmla="*/ 23 w 36"/>
                  <a:gd name="T25" fmla="*/ 56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6" h="56">
                    <a:moveTo>
                      <a:pt x="0" y="19"/>
                    </a:moveTo>
                    <a:lnTo>
                      <a:pt x="4" y="8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6" y="4"/>
                    </a:lnTo>
                    <a:lnTo>
                      <a:pt x="20" y="2"/>
                    </a:lnTo>
                    <a:lnTo>
                      <a:pt x="25" y="1"/>
                    </a:lnTo>
                    <a:lnTo>
                      <a:pt x="29" y="0"/>
                    </a:lnTo>
                    <a:lnTo>
                      <a:pt x="36" y="19"/>
                    </a:lnTo>
                    <a:lnTo>
                      <a:pt x="28" y="48"/>
                    </a:lnTo>
                    <a:lnTo>
                      <a:pt x="23" y="5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4" name="Freeform 378"/>
              <p:cNvSpPr>
                <a:spLocks/>
              </p:cNvSpPr>
              <p:nvPr/>
            </p:nvSpPr>
            <p:spPr bwMode="auto">
              <a:xfrm>
                <a:off x="2935" y="1127"/>
                <a:ext cx="14" cy="12"/>
              </a:xfrm>
              <a:custGeom>
                <a:avLst/>
                <a:gdLst>
                  <a:gd name="T0" fmla="*/ 3 w 14"/>
                  <a:gd name="T1" fmla="*/ 8 h 12"/>
                  <a:gd name="T2" fmla="*/ 0 w 14"/>
                  <a:gd name="T3" fmla="*/ 12 h 12"/>
                  <a:gd name="T4" fmla="*/ 4 w 14"/>
                  <a:gd name="T5" fmla="*/ 9 h 12"/>
                  <a:gd name="T6" fmla="*/ 5 w 14"/>
                  <a:gd name="T7" fmla="*/ 8 h 12"/>
                  <a:gd name="T8" fmla="*/ 12 w 14"/>
                  <a:gd name="T9" fmla="*/ 4 h 12"/>
                  <a:gd name="T10" fmla="*/ 12 w 14"/>
                  <a:gd name="T11" fmla="*/ 4 h 12"/>
                  <a:gd name="T12" fmla="*/ 13 w 14"/>
                  <a:gd name="T13" fmla="*/ 3 h 12"/>
                  <a:gd name="T14" fmla="*/ 14 w 14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3" y="8"/>
                    </a:moveTo>
                    <a:lnTo>
                      <a:pt x="0" y="12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12" y="4"/>
                    </a:lnTo>
                    <a:lnTo>
                      <a:pt x="13" y="3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5" name="Freeform 379"/>
              <p:cNvSpPr>
                <a:spLocks/>
              </p:cNvSpPr>
              <p:nvPr/>
            </p:nvSpPr>
            <p:spPr bwMode="auto">
              <a:xfrm>
                <a:off x="3036" y="1105"/>
                <a:ext cx="33" cy="34"/>
              </a:xfrm>
              <a:custGeom>
                <a:avLst/>
                <a:gdLst>
                  <a:gd name="T0" fmla="*/ 0 w 33"/>
                  <a:gd name="T1" fmla="*/ 34 h 34"/>
                  <a:gd name="T2" fmla="*/ 1 w 33"/>
                  <a:gd name="T3" fmla="*/ 34 h 34"/>
                  <a:gd name="T4" fmla="*/ 12 w 33"/>
                  <a:gd name="T5" fmla="*/ 34 h 34"/>
                  <a:gd name="T6" fmla="*/ 22 w 33"/>
                  <a:gd name="T7" fmla="*/ 30 h 34"/>
                  <a:gd name="T8" fmla="*/ 27 w 33"/>
                  <a:gd name="T9" fmla="*/ 27 h 34"/>
                  <a:gd name="T10" fmla="*/ 33 w 33"/>
                  <a:gd name="T11" fmla="*/ 20 h 34"/>
                  <a:gd name="T12" fmla="*/ 31 w 33"/>
                  <a:gd name="T13" fmla="*/ 18 h 34"/>
                  <a:gd name="T14" fmla="*/ 16 w 33"/>
                  <a:gd name="T15" fmla="*/ 0 h 34"/>
                  <a:gd name="T16" fmla="*/ 5 w 33"/>
                  <a:gd name="T17" fmla="*/ 22 h 34"/>
                  <a:gd name="T18" fmla="*/ 1 w 33"/>
                  <a:gd name="T19" fmla="*/ 33 h 34"/>
                  <a:gd name="T20" fmla="*/ 0 w 33"/>
                  <a:gd name="T21" fmla="*/ 33 h 34"/>
                  <a:gd name="T22" fmla="*/ 0 w 33"/>
                  <a:gd name="T23" fmla="*/ 34 h 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34">
                    <a:moveTo>
                      <a:pt x="0" y="34"/>
                    </a:moveTo>
                    <a:lnTo>
                      <a:pt x="1" y="34"/>
                    </a:lnTo>
                    <a:lnTo>
                      <a:pt x="12" y="34"/>
                    </a:lnTo>
                    <a:lnTo>
                      <a:pt x="22" y="30"/>
                    </a:lnTo>
                    <a:lnTo>
                      <a:pt x="27" y="27"/>
                    </a:lnTo>
                    <a:lnTo>
                      <a:pt x="33" y="20"/>
                    </a:lnTo>
                    <a:lnTo>
                      <a:pt x="31" y="18"/>
                    </a:lnTo>
                    <a:lnTo>
                      <a:pt x="16" y="0"/>
                    </a:lnTo>
                    <a:lnTo>
                      <a:pt x="5" y="22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6" name="Freeform 380"/>
              <p:cNvSpPr>
                <a:spLocks/>
              </p:cNvSpPr>
              <p:nvPr/>
            </p:nvSpPr>
            <p:spPr bwMode="auto">
              <a:xfrm>
                <a:off x="3097" y="1135"/>
                <a:ext cx="19" cy="12"/>
              </a:xfrm>
              <a:custGeom>
                <a:avLst/>
                <a:gdLst>
                  <a:gd name="T0" fmla="*/ 19 w 19"/>
                  <a:gd name="T1" fmla="*/ 12 h 12"/>
                  <a:gd name="T2" fmla="*/ 17 w 19"/>
                  <a:gd name="T3" fmla="*/ 12 h 12"/>
                  <a:gd name="T4" fmla="*/ 10 w 19"/>
                  <a:gd name="T5" fmla="*/ 9 h 12"/>
                  <a:gd name="T6" fmla="*/ 2 w 19"/>
                  <a:gd name="T7" fmla="*/ 5 h 12"/>
                  <a:gd name="T8" fmla="*/ 0 w 1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2">
                    <a:moveTo>
                      <a:pt x="19" y="12"/>
                    </a:moveTo>
                    <a:lnTo>
                      <a:pt x="17" y="12"/>
                    </a:lnTo>
                    <a:lnTo>
                      <a:pt x="10" y="9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7" name="Freeform 381"/>
              <p:cNvSpPr>
                <a:spLocks/>
              </p:cNvSpPr>
              <p:nvPr/>
            </p:nvSpPr>
            <p:spPr bwMode="auto">
              <a:xfrm>
                <a:off x="3075" y="1138"/>
                <a:ext cx="22" cy="11"/>
              </a:xfrm>
              <a:custGeom>
                <a:avLst/>
                <a:gdLst>
                  <a:gd name="T0" fmla="*/ 0 w 22"/>
                  <a:gd name="T1" fmla="*/ 1 h 11"/>
                  <a:gd name="T2" fmla="*/ 3 w 22"/>
                  <a:gd name="T3" fmla="*/ 0 h 11"/>
                  <a:gd name="T4" fmla="*/ 9 w 22"/>
                  <a:gd name="T5" fmla="*/ 1 h 11"/>
                  <a:gd name="T6" fmla="*/ 15 w 22"/>
                  <a:gd name="T7" fmla="*/ 6 h 11"/>
                  <a:gd name="T8" fmla="*/ 20 w 22"/>
                  <a:gd name="T9" fmla="*/ 11 h 11"/>
                  <a:gd name="T10" fmla="*/ 22 w 22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15" y="6"/>
                    </a:lnTo>
                    <a:lnTo>
                      <a:pt x="20" y="11"/>
                    </a:lnTo>
                    <a:lnTo>
                      <a:pt x="22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8" name="Freeform 382"/>
              <p:cNvSpPr>
                <a:spLocks/>
              </p:cNvSpPr>
              <p:nvPr/>
            </p:nvSpPr>
            <p:spPr bwMode="auto">
              <a:xfrm>
                <a:off x="2961" y="1138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0 h 14"/>
                  <a:gd name="T4" fmla="*/ 7 w 7"/>
                  <a:gd name="T5" fmla="*/ 1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0"/>
                    </a:lnTo>
                    <a:lnTo>
                      <a:pt x="7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09" name="Freeform 383"/>
              <p:cNvSpPr>
                <a:spLocks/>
              </p:cNvSpPr>
              <p:nvPr/>
            </p:nvSpPr>
            <p:spPr bwMode="auto">
              <a:xfrm>
                <a:off x="2901" y="1118"/>
                <a:ext cx="25" cy="34"/>
              </a:xfrm>
              <a:custGeom>
                <a:avLst/>
                <a:gdLst>
                  <a:gd name="T0" fmla="*/ 21 w 25"/>
                  <a:gd name="T1" fmla="*/ 34 h 34"/>
                  <a:gd name="T2" fmla="*/ 25 w 25"/>
                  <a:gd name="T3" fmla="*/ 30 h 34"/>
                  <a:gd name="T4" fmla="*/ 20 w 25"/>
                  <a:gd name="T5" fmla="*/ 18 h 34"/>
                  <a:gd name="T6" fmla="*/ 8 w 25"/>
                  <a:gd name="T7" fmla="*/ 21 h 34"/>
                  <a:gd name="T8" fmla="*/ 5 w 25"/>
                  <a:gd name="T9" fmla="*/ 21 h 34"/>
                  <a:gd name="T10" fmla="*/ 0 w 25"/>
                  <a:gd name="T11" fmla="*/ 14 h 34"/>
                  <a:gd name="T12" fmla="*/ 3 w 25"/>
                  <a:gd name="T13" fmla="*/ 3 h 34"/>
                  <a:gd name="T14" fmla="*/ 9 w 25"/>
                  <a:gd name="T15" fmla="*/ 4 h 34"/>
                  <a:gd name="T16" fmla="*/ 11 w 25"/>
                  <a:gd name="T17" fmla="*/ 3 h 34"/>
                  <a:gd name="T18" fmla="*/ 13 w 25"/>
                  <a:gd name="T19" fmla="*/ 0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34">
                    <a:moveTo>
                      <a:pt x="21" y="34"/>
                    </a:moveTo>
                    <a:lnTo>
                      <a:pt x="25" y="30"/>
                    </a:lnTo>
                    <a:lnTo>
                      <a:pt x="20" y="18"/>
                    </a:lnTo>
                    <a:lnTo>
                      <a:pt x="8" y="21"/>
                    </a:lnTo>
                    <a:lnTo>
                      <a:pt x="5" y="21"/>
                    </a:lnTo>
                    <a:lnTo>
                      <a:pt x="0" y="14"/>
                    </a:lnTo>
                    <a:lnTo>
                      <a:pt x="3" y="3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0" name="Freeform 384"/>
              <p:cNvSpPr>
                <a:spLocks/>
              </p:cNvSpPr>
              <p:nvPr/>
            </p:nvSpPr>
            <p:spPr bwMode="auto">
              <a:xfrm>
                <a:off x="3097" y="1147"/>
                <a:ext cx="23" cy="5"/>
              </a:xfrm>
              <a:custGeom>
                <a:avLst/>
                <a:gdLst>
                  <a:gd name="T0" fmla="*/ 0 w 23"/>
                  <a:gd name="T1" fmla="*/ 2 h 5"/>
                  <a:gd name="T2" fmla="*/ 4 w 23"/>
                  <a:gd name="T3" fmla="*/ 5 h 5"/>
                  <a:gd name="T4" fmla="*/ 13 w 23"/>
                  <a:gd name="T5" fmla="*/ 5 h 5"/>
                  <a:gd name="T6" fmla="*/ 20 w 23"/>
                  <a:gd name="T7" fmla="*/ 5 h 5"/>
                  <a:gd name="T8" fmla="*/ 23 w 23"/>
                  <a:gd name="T9" fmla="*/ 4 h 5"/>
                  <a:gd name="T10" fmla="*/ 19 w 2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5">
                    <a:moveTo>
                      <a:pt x="0" y="2"/>
                    </a:moveTo>
                    <a:lnTo>
                      <a:pt x="4" y="5"/>
                    </a:lnTo>
                    <a:lnTo>
                      <a:pt x="13" y="5"/>
                    </a:lnTo>
                    <a:lnTo>
                      <a:pt x="20" y="5"/>
                    </a:lnTo>
                    <a:lnTo>
                      <a:pt x="23" y="4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1" name="Freeform 385"/>
              <p:cNvSpPr>
                <a:spLocks/>
              </p:cNvSpPr>
              <p:nvPr/>
            </p:nvSpPr>
            <p:spPr bwMode="auto">
              <a:xfrm>
                <a:off x="2919" y="11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2" name="Freeform 386"/>
              <p:cNvSpPr>
                <a:spLocks/>
              </p:cNvSpPr>
              <p:nvPr/>
            </p:nvSpPr>
            <p:spPr bwMode="auto">
              <a:xfrm>
                <a:off x="2887" y="1135"/>
                <a:ext cx="11" cy="22"/>
              </a:xfrm>
              <a:custGeom>
                <a:avLst/>
                <a:gdLst>
                  <a:gd name="T0" fmla="*/ 7 w 11"/>
                  <a:gd name="T1" fmla="*/ 22 h 22"/>
                  <a:gd name="T2" fmla="*/ 10 w 11"/>
                  <a:gd name="T3" fmla="*/ 20 h 22"/>
                  <a:gd name="T4" fmla="*/ 11 w 11"/>
                  <a:gd name="T5" fmla="*/ 14 h 22"/>
                  <a:gd name="T6" fmla="*/ 11 w 11"/>
                  <a:gd name="T7" fmla="*/ 13 h 22"/>
                  <a:gd name="T8" fmla="*/ 10 w 11"/>
                  <a:gd name="T9" fmla="*/ 5 h 22"/>
                  <a:gd name="T10" fmla="*/ 0 w 11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2">
                    <a:moveTo>
                      <a:pt x="7" y="22"/>
                    </a:moveTo>
                    <a:lnTo>
                      <a:pt x="10" y="20"/>
                    </a:lnTo>
                    <a:lnTo>
                      <a:pt x="11" y="14"/>
                    </a:lnTo>
                    <a:lnTo>
                      <a:pt x="11" y="13"/>
                    </a:lnTo>
                    <a:lnTo>
                      <a:pt x="10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3" name="Freeform 387"/>
              <p:cNvSpPr>
                <a:spLocks/>
              </p:cNvSpPr>
              <p:nvPr/>
            </p:nvSpPr>
            <p:spPr bwMode="auto">
              <a:xfrm>
                <a:off x="2961" y="1152"/>
                <a:ext cx="2" cy="7"/>
              </a:xfrm>
              <a:custGeom>
                <a:avLst/>
                <a:gdLst>
                  <a:gd name="T0" fmla="*/ 2 w 2"/>
                  <a:gd name="T1" fmla="*/ 7 h 7"/>
                  <a:gd name="T2" fmla="*/ 0 w 2"/>
                  <a:gd name="T3" fmla="*/ 1 h 7"/>
                  <a:gd name="T4" fmla="*/ 0 w 2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4" name="Freeform 388"/>
              <p:cNvSpPr>
                <a:spLocks/>
              </p:cNvSpPr>
              <p:nvPr/>
            </p:nvSpPr>
            <p:spPr bwMode="auto">
              <a:xfrm>
                <a:off x="3063" y="1139"/>
                <a:ext cx="12" cy="21"/>
              </a:xfrm>
              <a:custGeom>
                <a:avLst/>
                <a:gdLst>
                  <a:gd name="T0" fmla="*/ 8 w 12"/>
                  <a:gd name="T1" fmla="*/ 21 h 21"/>
                  <a:gd name="T2" fmla="*/ 10 w 12"/>
                  <a:gd name="T3" fmla="*/ 21 h 21"/>
                  <a:gd name="T4" fmla="*/ 0 w 12"/>
                  <a:gd name="T5" fmla="*/ 14 h 21"/>
                  <a:gd name="T6" fmla="*/ 0 w 12"/>
                  <a:gd name="T7" fmla="*/ 6 h 21"/>
                  <a:gd name="T8" fmla="*/ 6 w 12"/>
                  <a:gd name="T9" fmla="*/ 1 h 21"/>
                  <a:gd name="T10" fmla="*/ 7 w 12"/>
                  <a:gd name="T11" fmla="*/ 1 h 21"/>
                  <a:gd name="T12" fmla="*/ 12 w 12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21">
                    <a:moveTo>
                      <a:pt x="8" y="21"/>
                    </a:moveTo>
                    <a:lnTo>
                      <a:pt x="10" y="21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5" name="Freeform 389"/>
              <p:cNvSpPr>
                <a:spLocks/>
              </p:cNvSpPr>
              <p:nvPr/>
            </p:nvSpPr>
            <p:spPr bwMode="auto">
              <a:xfrm>
                <a:off x="2942" y="1125"/>
                <a:ext cx="13" cy="37"/>
              </a:xfrm>
              <a:custGeom>
                <a:avLst/>
                <a:gdLst>
                  <a:gd name="T0" fmla="*/ 7 w 13"/>
                  <a:gd name="T1" fmla="*/ 2 h 37"/>
                  <a:gd name="T2" fmla="*/ 9 w 13"/>
                  <a:gd name="T3" fmla="*/ 0 h 37"/>
                  <a:gd name="T4" fmla="*/ 13 w 13"/>
                  <a:gd name="T5" fmla="*/ 0 h 37"/>
                  <a:gd name="T6" fmla="*/ 13 w 13"/>
                  <a:gd name="T7" fmla="*/ 11 h 37"/>
                  <a:gd name="T8" fmla="*/ 13 w 13"/>
                  <a:gd name="T9" fmla="*/ 14 h 37"/>
                  <a:gd name="T10" fmla="*/ 11 w 13"/>
                  <a:gd name="T11" fmla="*/ 24 h 37"/>
                  <a:gd name="T12" fmla="*/ 6 w 13"/>
                  <a:gd name="T13" fmla="*/ 31 h 37"/>
                  <a:gd name="T14" fmla="*/ 0 w 13"/>
                  <a:gd name="T15" fmla="*/ 36 h 37"/>
                  <a:gd name="T16" fmla="*/ 0 w 13"/>
                  <a:gd name="T17" fmla="*/ 37 h 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37">
                    <a:moveTo>
                      <a:pt x="7" y="2"/>
                    </a:moveTo>
                    <a:lnTo>
                      <a:pt x="9" y="0"/>
                    </a:lnTo>
                    <a:lnTo>
                      <a:pt x="13" y="0"/>
                    </a:lnTo>
                    <a:lnTo>
                      <a:pt x="13" y="11"/>
                    </a:lnTo>
                    <a:lnTo>
                      <a:pt x="13" y="14"/>
                    </a:lnTo>
                    <a:lnTo>
                      <a:pt x="11" y="24"/>
                    </a:lnTo>
                    <a:lnTo>
                      <a:pt x="6" y="31"/>
                    </a:lnTo>
                    <a:lnTo>
                      <a:pt x="0" y="36"/>
                    </a:lnTo>
                    <a:lnTo>
                      <a:pt x="0" y="3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6" name="Freeform 390"/>
              <p:cNvSpPr>
                <a:spLocks/>
              </p:cNvSpPr>
              <p:nvPr/>
            </p:nvSpPr>
            <p:spPr bwMode="auto">
              <a:xfrm>
                <a:off x="2935" y="1162"/>
                <a:ext cx="7" cy="0"/>
              </a:xfrm>
              <a:custGeom>
                <a:avLst/>
                <a:gdLst>
                  <a:gd name="T0" fmla="*/ 7 w 7"/>
                  <a:gd name="T1" fmla="*/ 0 w 7"/>
                  <a:gd name="T2" fmla="*/ 0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7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7" name="Freeform 391"/>
              <p:cNvSpPr>
                <a:spLocks/>
              </p:cNvSpPr>
              <p:nvPr/>
            </p:nvSpPr>
            <p:spPr bwMode="auto">
              <a:xfrm>
                <a:off x="2904" y="1145"/>
                <a:ext cx="15" cy="20"/>
              </a:xfrm>
              <a:custGeom>
                <a:avLst/>
                <a:gdLst>
                  <a:gd name="T0" fmla="*/ 9 w 15"/>
                  <a:gd name="T1" fmla="*/ 20 h 20"/>
                  <a:gd name="T2" fmla="*/ 1 w 15"/>
                  <a:gd name="T3" fmla="*/ 15 h 20"/>
                  <a:gd name="T4" fmla="*/ 0 w 15"/>
                  <a:gd name="T5" fmla="*/ 8 h 20"/>
                  <a:gd name="T6" fmla="*/ 0 w 15"/>
                  <a:gd name="T7" fmla="*/ 4 h 20"/>
                  <a:gd name="T8" fmla="*/ 0 w 15"/>
                  <a:gd name="T9" fmla="*/ 4 h 20"/>
                  <a:gd name="T10" fmla="*/ 0 w 15"/>
                  <a:gd name="T11" fmla="*/ 2 h 20"/>
                  <a:gd name="T12" fmla="*/ 2 w 15"/>
                  <a:gd name="T13" fmla="*/ 2 h 20"/>
                  <a:gd name="T14" fmla="*/ 6 w 15"/>
                  <a:gd name="T15" fmla="*/ 0 h 20"/>
                  <a:gd name="T16" fmla="*/ 11 w 15"/>
                  <a:gd name="T17" fmla="*/ 0 h 20"/>
                  <a:gd name="T18" fmla="*/ 15 w 15"/>
                  <a:gd name="T19" fmla="*/ 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20">
                    <a:moveTo>
                      <a:pt x="9" y="20"/>
                    </a:moveTo>
                    <a:lnTo>
                      <a:pt x="1" y="15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5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8" name="Line 392"/>
              <p:cNvSpPr>
                <a:spLocks noChangeShapeType="1"/>
              </p:cNvSpPr>
              <p:nvPr/>
            </p:nvSpPr>
            <p:spPr bwMode="auto">
              <a:xfrm flipH="1" flipV="1">
                <a:off x="2963" y="1159"/>
                <a:ext cx="1" cy="6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19" name="Line 393"/>
              <p:cNvSpPr>
                <a:spLocks noChangeShapeType="1"/>
              </p:cNvSpPr>
              <p:nvPr/>
            </p:nvSpPr>
            <p:spPr bwMode="auto">
              <a:xfrm>
                <a:off x="2964" y="1164"/>
                <a:ext cx="0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0" name="Freeform 394"/>
              <p:cNvSpPr>
                <a:spLocks/>
              </p:cNvSpPr>
              <p:nvPr/>
            </p:nvSpPr>
            <p:spPr bwMode="auto">
              <a:xfrm>
                <a:off x="2913" y="116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1" name="Freeform 395"/>
              <p:cNvSpPr>
                <a:spLocks/>
              </p:cNvSpPr>
              <p:nvPr/>
            </p:nvSpPr>
            <p:spPr bwMode="auto">
              <a:xfrm>
                <a:off x="2964" y="1090"/>
                <a:ext cx="50" cy="83"/>
              </a:xfrm>
              <a:custGeom>
                <a:avLst/>
                <a:gdLst>
                  <a:gd name="T0" fmla="*/ 4 w 50"/>
                  <a:gd name="T1" fmla="*/ 49 h 83"/>
                  <a:gd name="T2" fmla="*/ 14 w 50"/>
                  <a:gd name="T3" fmla="*/ 50 h 83"/>
                  <a:gd name="T4" fmla="*/ 14 w 50"/>
                  <a:gd name="T5" fmla="*/ 50 h 83"/>
                  <a:gd name="T6" fmla="*/ 18 w 50"/>
                  <a:gd name="T7" fmla="*/ 55 h 83"/>
                  <a:gd name="T8" fmla="*/ 20 w 50"/>
                  <a:gd name="T9" fmla="*/ 57 h 83"/>
                  <a:gd name="T10" fmla="*/ 21 w 50"/>
                  <a:gd name="T11" fmla="*/ 52 h 83"/>
                  <a:gd name="T12" fmla="*/ 18 w 50"/>
                  <a:gd name="T13" fmla="*/ 48 h 83"/>
                  <a:gd name="T14" fmla="*/ 17 w 50"/>
                  <a:gd name="T15" fmla="*/ 44 h 83"/>
                  <a:gd name="T16" fmla="*/ 17 w 50"/>
                  <a:gd name="T17" fmla="*/ 42 h 83"/>
                  <a:gd name="T18" fmla="*/ 17 w 50"/>
                  <a:gd name="T19" fmla="*/ 42 h 83"/>
                  <a:gd name="T20" fmla="*/ 6 w 50"/>
                  <a:gd name="T21" fmla="*/ 40 h 83"/>
                  <a:gd name="T22" fmla="*/ 4 w 50"/>
                  <a:gd name="T23" fmla="*/ 37 h 83"/>
                  <a:gd name="T24" fmla="*/ 1 w 50"/>
                  <a:gd name="T25" fmla="*/ 32 h 83"/>
                  <a:gd name="T26" fmla="*/ 1 w 50"/>
                  <a:gd name="T27" fmla="*/ 29 h 83"/>
                  <a:gd name="T28" fmla="*/ 0 w 50"/>
                  <a:gd name="T29" fmla="*/ 27 h 83"/>
                  <a:gd name="T30" fmla="*/ 10 w 50"/>
                  <a:gd name="T31" fmla="*/ 15 h 83"/>
                  <a:gd name="T32" fmla="*/ 13 w 50"/>
                  <a:gd name="T33" fmla="*/ 16 h 83"/>
                  <a:gd name="T34" fmla="*/ 16 w 50"/>
                  <a:gd name="T35" fmla="*/ 16 h 83"/>
                  <a:gd name="T36" fmla="*/ 22 w 50"/>
                  <a:gd name="T37" fmla="*/ 25 h 83"/>
                  <a:gd name="T38" fmla="*/ 23 w 50"/>
                  <a:gd name="T39" fmla="*/ 23 h 83"/>
                  <a:gd name="T40" fmla="*/ 20 w 50"/>
                  <a:gd name="T41" fmla="*/ 12 h 83"/>
                  <a:gd name="T42" fmla="*/ 14 w 50"/>
                  <a:gd name="T43" fmla="*/ 8 h 83"/>
                  <a:gd name="T44" fmla="*/ 14 w 50"/>
                  <a:gd name="T45" fmla="*/ 2 h 83"/>
                  <a:gd name="T46" fmla="*/ 14 w 50"/>
                  <a:gd name="T47" fmla="*/ 0 h 83"/>
                  <a:gd name="T48" fmla="*/ 16 w 50"/>
                  <a:gd name="T49" fmla="*/ 0 h 83"/>
                  <a:gd name="T50" fmla="*/ 21 w 50"/>
                  <a:gd name="T51" fmla="*/ 8 h 83"/>
                  <a:gd name="T52" fmla="*/ 25 w 50"/>
                  <a:gd name="T53" fmla="*/ 12 h 83"/>
                  <a:gd name="T54" fmla="*/ 29 w 50"/>
                  <a:gd name="T55" fmla="*/ 15 h 83"/>
                  <a:gd name="T56" fmla="*/ 31 w 50"/>
                  <a:gd name="T57" fmla="*/ 18 h 83"/>
                  <a:gd name="T58" fmla="*/ 35 w 50"/>
                  <a:gd name="T59" fmla="*/ 16 h 83"/>
                  <a:gd name="T60" fmla="*/ 38 w 50"/>
                  <a:gd name="T61" fmla="*/ 18 h 83"/>
                  <a:gd name="T62" fmla="*/ 38 w 50"/>
                  <a:gd name="T63" fmla="*/ 23 h 83"/>
                  <a:gd name="T64" fmla="*/ 38 w 50"/>
                  <a:gd name="T65" fmla="*/ 25 h 83"/>
                  <a:gd name="T66" fmla="*/ 40 w 50"/>
                  <a:gd name="T67" fmla="*/ 25 h 83"/>
                  <a:gd name="T68" fmla="*/ 43 w 50"/>
                  <a:gd name="T69" fmla="*/ 24 h 83"/>
                  <a:gd name="T70" fmla="*/ 44 w 50"/>
                  <a:gd name="T71" fmla="*/ 21 h 83"/>
                  <a:gd name="T72" fmla="*/ 47 w 50"/>
                  <a:gd name="T73" fmla="*/ 24 h 83"/>
                  <a:gd name="T74" fmla="*/ 44 w 50"/>
                  <a:gd name="T75" fmla="*/ 31 h 83"/>
                  <a:gd name="T76" fmla="*/ 44 w 50"/>
                  <a:gd name="T77" fmla="*/ 33 h 83"/>
                  <a:gd name="T78" fmla="*/ 47 w 50"/>
                  <a:gd name="T79" fmla="*/ 46 h 83"/>
                  <a:gd name="T80" fmla="*/ 48 w 50"/>
                  <a:gd name="T81" fmla="*/ 50 h 83"/>
                  <a:gd name="T82" fmla="*/ 50 w 50"/>
                  <a:gd name="T83" fmla="*/ 66 h 83"/>
                  <a:gd name="T84" fmla="*/ 48 w 50"/>
                  <a:gd name="T85" fmla="*/ 70 h 83"/>
                  <a:gd name="T86" fmla="*/ 46 w 50"/>
                  <a:gd name="T87" fmla="*/ 75 h 83"/>
                  <a:gd name="T88" fmla="*/ 43 w 50"/>
                  <a:gd name="T89" fmla="*/ 82 h 83"/>
                  <a:gd name="T90" fmla="*/ 40 w 50"/>
                  <a:gd name="T91" fmla="*/ 83 h 8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0" h="83">
                    <a:moveTo>
                      <a:pt x="4" y="49"/>
                    </a:moveTo>
                    <a:lnTo>
                      <a:pt x="14" y="50"/>
                    </a:lnTo>
                    <a:lnTo>
                      <a:pt x="18" y="55"/>
                    </a:lnTo>
                    <a:lnTo>
                      <a:pt x="20" y="57"/>
                    </a:lnTo>
                    <a:lnTo>
                      <a:pt x="21" y="52"/>
                    </a:lnTo>
                    <a:lnTo>
                      <a:pt x="18" y="48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6" y="40"/>
                    </a:lnTo>
                    <a:lnTo>
                      <a:pt x="4" y="37"/>
                    </a:lnTo>
                    <a:lnTo>
                      <a:pt x="1" y="32"/>
                    </a:lnTo>
                    <a:lnTo>
                      <a:pt x="1" y="29"/>
                    </a:lnTo>
                    <a:lnTo>
                      <a:pt x="0" y="27"/>
                    </a:lnTo>
                    <a:lnTo>
                      <a:pt x="10" y="15"/>
                    </a:lnTo>
                    <a:lnTo>
                      <a:pt x="13" y="16"/>
                    </a:lnTo>
                    <a:lnTo>
                      <a:pt x="16" y="16"/>
                    </a:lnTo>
                    <a:lnTo>
                      <a:pt x="22" y="25"/>
                    </a:lnTo>
                    <a:lnTo>
                      <a:pt x="23" y="23"/>
                    </a:lnTo>
                    <a:lnTo>
                      <a:pt x="20" y="12"/>
                    </a:lnTo>
                    <a:lnTo>
                      <a:pt x="14" y="8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1" y="8"/>
                    </a:lnTo>
                    <a:lnTo>
                      <a:pt x="25" y="12"/>
                    </a:lnTo>
                    <a:lnTo>
                      <a:pt x="29" y="15"/>
                    </a:lnTo>
                    <a:lnTo>
                      <a:pt x="31" y="18"/>
                    </a:lnTo>
                    <a:lnTo>
                      <a:pt x="35" y="16"/>
                    </a:lnTo>
                    <a:lnTo>
                      <a:pt x="38" y="18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7" y="24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7" y="46"/>
                    </a:lnTo>
                    <a:lnTo>
                      <a:pt x="48" y="50"/>
                    </a:lnTo>
                    <a:lnTo>
                      <a:pt x="50" y="66"/>
                    </a:lnTo>
                    <a:lnTo>
                      <a:pt x="48" y="70"/>
                    </a:lnTo>
                    <a:lnTo>
                      <a:pt x="46" y="75"/>
                    </a:lnTo>
                    <a:lnTo>
                      <a:pt x="43" y="82"/>
                    </a:lnTo>
                    <a:lnTo>
                      <a:pt x="40" y="8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2" name="Freeform 396"/>
              <p:cNvSpPr>
                <a:spLocks/>
              </p:cNvSpPr>
              <p:nvPr/>
            </p:nvSpPr>
            <p:spPr bwMode="auto">
              <a:xfrm>
                <a:off x="2813" y="1136"/>
                <a:ext cx="58" cy="37"/>
              </a:xfrm>
              <a:custGeom>
                <a:avLst/>
                <a:gdLst>
                  <a:gd name="T0" fmla="*/ 0 w 58"/>
                  <a:gd name="T1" fmla="*/ 37 h 37"/>
                  <a:gd name="T2" fmla="*/ 9 w 58"/>
                  <a:gd name="T3" fmla="*/ 33 h 37"/>
                  <a:gd name="T4" fmla="*/ 11 w 58"/>
                  <a:gd name="T5" fmla="*/ 28 h 37"/>
                  <a:gd name="T6" fmla="*/ 12 w 58"/>
                  <a:gd name="T7" fmla="*/ 24 h 37"/>
                  <a:gd name="T8" fmla="*/ 25 w 58"/>
                  <a:gd name="T9" fmla="*/ 24 h 37"/>
                  <a:gd name="T10" fmla="*/ 28 w 58"/>
                  <a:gd name="T11" fmla="*/ 21 h 37"/>
                  <a:gd name="T12" fmla="*/ 38 w 58"/>
                  <a:gd name="T13" fmla="*/ 15 h 37"/>
                  <a:gd name="T14" fmla="*/ 45 w 58"/>
                  <a:gd name="T15" fmla="*/ 15 h 37"/>
                  <a:gd name="T16" fmla="*/ 55 w 58"/>
                  <a:gd name="T17" fmla="*/ 0 h 37"/>
                  <a:gd name="T18" fmla="*/ 58 w 58"/>
                  <a:gd name="T19" fmla="*/ 8 h 37"/>
                  <a:gd name="T20" fmla="*/ 50 w 58"/>
                  <a:gd name="T21" fmla="*/ 20 h 37"/>
                  <a:gd name="T22" fmla="*/ 49 w 58"/>
                  <a:gd name="T23" fmla="*/ 20 h 37"/>
                  <a:gd name="T24" fmla="*/ 33 w 58"/>
                  <a:gd name="T25" fmla="*/ 28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8" h="37">
                    <a:moveTo>
                      <a:pt x="0" y="37"/>
                    </a:moveTo>
                    <a:lnTo>
                      <a:pt x="9" y="33"/>
                    </a:lnTo>
                    <a:lnTo>
                      <a:pt x="11" y="28"/>
                    </a:lnTo>
                    <a:lnTo>
                      <a:pt x="12" y="24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8" y="15"/>
                    </a:lnTo>
                    <a:lnTo>
                      <a:pt x="45" y="15"/>
                    </a:lnTo>
                    <a:lnTo>
                      <a:pt x="55" y="0"/>
                    </a:lnTo>
                    <a:lnTo>
                      <a:pt x="58" y="8"/>
                    </a:lnTo>
                    <a:lnTo>
                      <a:pt x="50" y="20"/>
                    </a:lnTo>
                    <a:lnTo>
                      <a:pt x="49" y="20"/>
                    </a:lnTo>
                    <a:lnTo>
                      <a:pt x="33" y="2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3" name="Freeform 397"/>
              <p:cNvSpPr>
                <a:spLocks/>
              </p:cNvSpPr>
              <p:nvPr/>
            </p:nvSpPr>
            <p:spPr bwMode="auto">
              <a:xfrm>
                <a:off x="2914" y="1169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1 w 3"/>
                  <a:gd name="T3" fmla="*/ 4 h 5"/>
                  <a:gd name="T4" fmla="*/ 3 w 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1" y="4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4" name="Freeform 398"/>
              <p:cNvSpPr>
                <a:spLocks/>
              </p:cNvSpPr>
              <p:nvPr/>
            </p:nvSpPr>
            <p:spPr bwMode="auto">
              <a:xfrm>
                <a:off x="2910" y="117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4 w 4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4" y="3"/>
                    </a:lnTo>
                    <a:lnTo>
                      <a:pt x="4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5" name="Freeform 399"/>
              <p:cNvSpPr>
                <a:spLocks/>
              </p:cNvSpPr>
              <p:nvPr/>
            </p:nvSpPr>
            <p:spPr bwMode="auto">
              <a:xfrm>
                <a:off x="2798" y="1117"/>
                <a:ext cx="48" cy="59"/>
              </a:xfrm>
              <a:custGeom>
                <a:avLst/>
                <a:gdLst>
                  <a:gd name="T0" fmla="*/ 48 w 48"/>
                  <a:gd name="T1" fmla="*/ 11 h 59"/>
                  <a:gd name="T2" fmla="*/ 45 w 48"/>
                  <a:gd name="T3" fmla="*/ 10 h 59"/>
                  <a:gd name="T4" fmla="*/ 34 w 48"/>
                  <a:gd name="T5" fmla="*/ 14 h 59"/>
                  <a:gd name="T6" fmla="*/ 27 w 48"/>
                  <a:gd name="T7" fmla="*/ 17 h 59"/>
                  <a:gd name="T8" fmla="*/ 30 w 48"/>
                  <a:gd name="T9" fmla="*/ 1 h 59"/>
                  <a:gd name="T10" fmla="*/ 26 w 48"/>
                  <a:gd name="T11" fmla="*/ 0 h 59"/>
                  <a:gd name="T12" fmla="*/ 21 w 48"/>
                  <a:gd name="T13" fmla="*/ 14 h 59"/>
                  <a:gd name="T14" fmla="*/ 17 w 48"/>
                  <a:gd name="T15" fmla="*/ 6 h 59"/>
                  <a:gd name="T16" fmla="*/ 6 w 48"/>
                  <a:gd name="T17" fmla="*/ 17 h 59"/>
                  <a:gd name="T18" fmla="*/ 15 w 48"/>
                  <a:gd name="T19" fmla="*/ 26 h 59"/>
                  <a:gd name="T20" fmla="*/ 0 w 48"/>
                  <a:gd name="T21" fmla="*/ 35 h 59"/>
                  <a:gd name="T22" fmla="*/ 9 w 48"/>
                  <a:gd name="T23" fmla="*/ 59 h 59"/>
                  <a:gd name="T24" fmla="*/ 15 w 48"/>
                  <a:gd name="T25" fmla="*/ 56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59">
                    <a:moveTo>
                      <a:pt x="48" y="11"/>
                    </a:moveTo>
                    <a:lnTo>
                      <a:pt x="45" y="10"/>
                    </a:lnTo>
                    <a:lnTo>
                      <a:pt x="34" y="14"/>
                    </a:lnTo>
                    <a:lnTo>
                      <a:pt x="27" y="17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1" y="14"/>
                    </a:lnTo>
                    <a:lnTo>
                      <a:pt x="17" y="6"/>
                    </a:lnTo>
                    <a:lnTo>
                      <a:pt x="6" y="17"/>
                    </a:lnTo>
                    <a:lnTo>
                      <a:pt x="15" y="26"/>
                    </a:lnTo>
                    <a:lnTo>
                      <a:pt x="0" y="35"/>
                    </a:lnTo>
                    <a:lnTo>
                      <a:pt x="9" y="59"/>
                    </a:lnTo>
                    <a:lnTo>
                      <a:pt x="15" y="5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6" name="Freeform 400"/>
              <p:cNvSpPr>
                <a:spLocks/>
              </p:cNvSpPr>
              <p:nvPr/>
            </p:nvSpPr>
            <p:spPr bwMode="auto">
              <a:xfrm>
                <a:off x="2867" y="1157"/>
                <a:ext cx="27" cy="20"/>
              </a:xfrm>
              <a:custGeom>
                <a:avLst/>
                <a:gdLst>
                  <a:gd name="T0" fmla="*/ 0 w 27"/>
                  <a:gd name="T1" fmla="*/ 20 h 20"/>
                  <a:gd name="T2" fmla="*/ 10 w 27"/>
                  <a:gd name="T3" fmla="*/ 12 h 20"/>
                  <a:gd name="T4" fmla="*/ 27 w 27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20"/>
                    </a:moveTo>
                    <a:lnTo>
                      <a:pt x="10" y="12"/>
                    </a:lnTo>
                    <a:lnTo>
                      <a:pt x="2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7" name="Freeform 401"/>
              <p:cNvSpPr>
                <a:spLocks/>
              </p:cNvSpPr>
              <p:nvPr/>
            </p:nvSpPr>
            <p:spPr bwMode="auto">
              <a:xfrm>
                <a:off x="2837" y="1164"/>
                <a:ext cx="30" cy="19"/>
              </a:xfrm>
              <a:custGeom>
                <a:avLst/>
                <a:gdLst>
                  <a:gd name="T0" fmla="*/ 9 w 30"/>
                  <a:gd name="T1" fmla="*/ 0 h 19"/>
                  <a:gd name="T2" fmla="*/ 0 w 30"/>
                  <a:gd name="T3" fmla="*/ 4 h 19"/>
                  <a:gd name="T4" fmla="*/ 8 w 30"/>
                  <a:gd name="T5" fmla="*/ 17 h 19"/>
                  <a:gd name="T6" fmla="*/ 17 w 30"/>
                  <a:gd name="T7" fmla="*/ 18 h 19"/>
                  <a:gd name="T8" fmla="*/ 22 w 30"/>
                  <a:gd name="T9" fmla="*/ 19 h 19"/>
                  <a:gd name="T10" fmla="*/ 30 w 30"/>
                  <a:gd name="T11" fmla="*/ 13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19">
                    <a:moveTo>
                      <a:pt x="9" y="0"/>
                    </a:moveTo>
                    <a:lnTo>
                      <a:pt x="0" y="4"/>
                    </a:lnTo>
                    <a:lnTo>
                      <a:pt x="8" y="17"/>
                    </a:lnTo>
                    <a:lnTo>
                      <a:pt x="17" y="18"/>
                    </a:lnTo>
                    <a:lnTo>
                      <a:pt x="22" y="19"/>
                    </a:lnTo>
                    <a:lnTo>
                      <a:pt x="3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8" name="Freeform 402"/>
              <p:cNvSpPr>
                <a:spLocks/>
              </p:cNvSpPr>
              <p:nvPr/>
            </p:nvSpPr>
            <p:spPr bwMode="auto">
              <a:xfrm>
                <a:off x="2985" y="1173"/>
                <a:ext cx="21" cy="13"/>
              </a:xfrm>
              <a:custGeom>
                <a:avLst/>
                <a:gdLst>
                  <a:gd name="T0" fmla="*/ 19 w 21"/>
                  <a:gd name="T1" fmla="*/ 0 h 13"/>
                  <a:gd name="T2" fmla="*/ 21 w 21"/>
                  <a:gd name="T3" fmla="*/ 10 h 13"/>
                  <a:gd name="T4" fmla="*/ 16 w 21"/>
                  <a:gd name="T5" fmla="*/ 13 h 13"/>
                  <a:gd name="T6" fmla="*/ 14 w 21"/>
                  <a:gd name="T7" fmla="*/ 13 h 13"/>
                  <a:gd name="T8" fmla="*/ 0 w 21"/>
                  <a:gd name="T9" fmla="*/ 1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3">
                    <a:moveTo>
                      <a:pt x="19" y="0"/>
                    </a:moveTo>
                    <a:lnTo>
                      <a:pt x="21" y="10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29" name="Freeform 403"/>
              <p:cNvSpPr>
                <a:spLocks/>
              </p:cNvSpPr>
              <p:nvPr/>
            </p:nvSpPr>
            <p:spPr bwMode="auto">
              <a:xfrm>
                <a:off x="2938" y="1156"/>
                <a:ext cx="26" cy="33"/>
              </a:xfrm>
              <a:custGeom>
                <a:avLst/>
                <a:gdLst>
                  <a:gd name="T0" fmla="*/ 0 w 26"/>
                  <a:gd name="T1" fmla="*/ 33 h 33"/>
                  <a:gd name="T2" fmla="*/ 2 w 26"/>
                  <a:gd name="T3" fmla="*/ 29 h 33"/>
                  <a:gd name="T4" fmla="*/ 1 w 26"/>
                  <a:gd name="T5" fmla="*/ 16 h 33"/>
                  <a:gd name="T6" fmla="*/ 19 w 26"/>
                  <a:gd name="T7" fmla="*/ 0 h 33"/>
                  <a:gd name="T8" fmla="*/ 22 w 26"/>
                  <a:gd name="T9" fmla="*/ 4 h 33"/>
                  <a:gd name="T10" fmla="*/ 26 w 26"/>
                  <a:gd name="T11" fmla="*/ 8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33">
                    <a:moveTo>
                      <a:pt x="0" y="33"/>
                    </a:moveTo>
                    <a:lnTo>
                      <a:pt x="2" y="29"/>
                    </a:lnTo>
                    <a:lnTo>
                      <a:pt x="1" y="16"/>
                    </a:lnTo>
                    <a:lnTo>
                      <a:pt x="19" y="0"/>
                    </a:lnTo>
                    <a:lnTo>
                      <a:pt x="22" y="4"/>
                    </a:lnTo>
                    <a:lnTo>
                      <a:pt x="26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0" name="Freeform 404"/>
              <p:cNvSpPr>
                <a:spLocks/>
              </p:cNvSpPr>
              <p:nvPr/>
            </p:nvSpPr>
            <p:spPr bwMode="auto">
              <a:xfrm>
                <a:off x="2929" y="1162"/>
                <a:ext cx="6" cy="29"/>
              </a:xfrm>
              <a:custGeom>
                <a:avLst/>
                <a:gdLst>
                  <a:gd name="T0" fmla="*/ 6 w 6"/>
                  <a:gd name="T1" fmla="*/ 0 h 29"/>
                  <a:gd name="T2" fmla="*/ 3 w 6"/>
                  <a:gd name="T3" fmla="*/ 8 h 29"/>
                  <a:gd name="T4" fmla="*/ 6 w 6"/>
                  <a:gd name="T5" fmla="*/ 21 h 29"/>
                  <a:gd name="T6" fmla="*/ 0 w 6"/>
                  <a:gd name="T7" fmla="*/ 29 h 29"/>
                  <a:gd name="T8" fmla="*/ 1 w 6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6" y="0"/>
                    </a:moveTo>
                    <a:lnTo>
                      <a:pt x="3" y="8"/>
                    </a:lnTo>
                    <a:lnTo>
                      <a:pt x="6" y="21"/>
                    </a:lnTo>
                    <a:lnTo>
                      <a:pt x="0" y="29"/>
                    </a:lnTo>
                    <a:lnTo>
                      <a:pt x="1" y="2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1" name="Freeform 405"/>
              <p:cNvSpPr>
                <a:spLocks/>
              </p:cNvSpPr>
              <p:nvPr/>
            </p:nvSpPr>
            <p:spPr bwMode="auto">
              <a:xfrm>
                <a:off x="2850" y="1189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1 w 5"/>
                  <a:gd name="T3" fmla="*/ 0 h 2"/>
                  <a:gd name="T4" fmla="*/ 0 w 5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332" name="Freeform 406"/>
              <p:cNvSpPr>
                <a:spLocks/>
              </p:cNvSpPr>
              <p:nvPr/>
            </p:nvSpPr>
            <p:spPr bwMode="auto">
              <a:xfrm>
                <a:off x="2968" y="1183"/>
                <a:ext cx="17" cy="11"/>
              </a:xfrm>
              <a:custGeom>
                <a:avLst/>
                <a:gdLst>
                  <a:gd name="T0" fmla="*/ 17 w 17"/>
                  <a:gd name="T1" fmla="*/ 0 h 11"/>
                  <a:gd name="T2" fmla="*/ 1 w 17"/>
                  <a:gd name="T3" fmla="*/ 10 h 11"/>
                  <a:gd name="T4" fmla="*/ 0 w 17"/>
                  <a:gd name="T5" fmla="*/ 11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11">
                    <a:moveTo>
                      <a:pt x="17" y="0"/>
                    </a:moveTo>
                    <a:lnTo>
                      <a:pt x="1" y="10"/>
                    </a:lnTo>
                    <a:lnTo>
                      <a:pt x="0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175" name="Group 608"/>
            <p:cNvGrpSpPr>
              <a:grpSpLocks/>
            </p:cNvGrpSpPr>
            <p:nvPr/>
          </p:nvGrpSpPr>
          <p:grpSpPr bwMode="auto">
            <a:xfrm>
              <a:off x="4033842" y="1814522"/>
              <a:ext cx="942976" cy="1084267"/>
              <a:chOff x="2541" y="1143"/>
              <a:chExt cx="594" cy="683"/>
            </a:xfrm>
          </p:grpSpPr>
          <p:sp>
            <p:nvSpPr>
              <p:cNvPr id="7933" name="Freeform 408"/>
              <p:cNvSpPr>
                <a:spLocks/>
              </p:cNvSpPr>
              <p:nvPr/>
            </p:nvSpPr>
            <p:spPr bwMode="auto">
              <a:xfrm>
                <a:off x="2930" y="1189"/>
                <a:ext cx="8" cy="6"/>
              </a:xfrm>
              <a:custGeom>
                <a:avLst/>
                <a:gdLst>
                  <a:gd name="T0" fmla="*/ 0 w 8"/>
                  <a:gd name="T1" fmla="*/ 2 h 6"/>
                  <a:gd name="T2" fmla="*/ 4 w 8"/>
                  <a:gd name="T3" fmla="*/ 6 h 6"/>
                  <a:gd name="T4" fmla="*/ 8 w 8"/>
                  <a:gd name="T5" fmla="*/ 0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0" y="2"/>
                    </a:moveTo>
                    <a:lnTo>
                      <a:pt x="4" y="6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4" name="Freeform 409"/>
              <p:cNvSpPr>
                <a:spLocks/>
              </p:cNvSpPr>
              <p:nvPr/>
            </p:nvSpPr>
            <p:spPr bwMode="auto">
              <a:xfrm>
                <a:off x="2819" y="1181"/>
                <a:ext cx="31" cy="18"/>
              </a:xfrm>
              <a:custGeom>
                <a:avLst/>
                <a:gdLst>
                  <a:gd name="T0" fmla="*/ 31 w 31"/>
                  <a:gd name="T1" fmla="*/ 8 h 18"/>
                  <a:gd name="T2" fmla="*/ 30 w 31"/>
                  <a:gd name="T3" fmla="*/ 8 h 18"/>
                  <a:gd name="T4" fmla="*/ 27 w 31"/>
                  <a:gd name="T5" fmla="*/ 5 h 18"/>
                  <a:gd name="T6" fmla="*/ 19 w 31"/>
                  <a:gd name="T7" fmla="*/ 8 h 18"/>
                  <a:gd name="T8" fmla="*/ 9 w 31"/>
                  <a:gd name="T9" fmla="*/ 0 h 18"/>
                  <a:gd name="T10" fmla="*/ 0 w 31"/>
                  <a:gd name="T11" fmla="*/ 9 h 18"/>
                  <a:gd name="T12" fmla="*/ 6 w 3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8">
                    <a:moveTo>
                      <a:pt x="31" y="8"/>
                    </a:moveTo>
                    <a:lnTo>
                      <a:pt x="30" y="8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6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5" name="Freeform 410"/>
              <p:cNvSpPr>
                <a:spLocks/>
              </p:cNvSpPr>
              <p:nvPr/>
            </p:nvSpPr>
            <p:spPr bwMode="auto">
              <a:xfrm>
                <a:off x="2851" y="1191"/>
                <a:ext cx="7" cy="8"/>
              </a:xfrm>
              <a:custGeom>
                <a:avLst/>
                <a:gdLst>
                  <a:gd name="T0" fmla="*/ 0 w 7"/>
                  <a:gd name="T1" fmla="*/ 8 h 8"/>
                  <a:gd name="T2" fmla="*/ 7 w 7"/>
                  <a:gd name="T3" fmla="*/ 3 h 8"/>
                  <a:gd name="T4" fmla="*/ 4 w 7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lnTo>
                      <a:pt x="7" y="3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6" name="Freeform 411"/>
              <p:cNvSpPr>
                <a:spLocks/>
              </p:cNvSpPr>
              <p:nvPr/>
            </p:nvSpPr>
            <p:spPr bwMode="auto">
              <a:xfrm>
                <a:off x="2879" y="1170"/>
                <a:ext cx="31" cy="29"/>
              </a:xfrm>
              <a:custGeom>
                <a:avLst/>
                <a:gdLst>
                  <a:gd name="T0" fmla="*/ 12 w 31"/>
                  <a:gd name="T1" fmla="*/ 29 h 29"/>
                  <a:gd name="T2" fmla="*/ 0 w 31"/>
                  <a:gd name="T3" fmla="*/ 23 h 29"/>
                  <a:gd name="T4" fmla="*/ 1 w 31"/>
                  <a:gd name="T5" fmla="*/ 16 h 29"/>
                  <a:gd name="T6" fmla="*/ 9 w 31"/>
                  <a:gd name="T7" fmla="*/ 11 h 29"/>
                  <a:gd name="T8" fmla="*/ 23 w 31"/>
                  <a:gd name="T9" fmla="*/ 0 h 29"/>
                  <a:gd name="T10" fmla="*/ 31 w 31"/>
                  <a:gd name="T11" fmla="*/ 3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1" h="29">
                    <a:moveTo>
                      <a:pt x="12" y="29"/>
                    </a:moveTo>
                    <a:lnTo>
                      <a:pt x="0" y="23"/>
                    </a:lnTo>
                    <a:lnTo>
                      <a:pt x="1" y="16"/>
                    </a:lnTo>
                    <a:lnTo>
                      <a:pt x="9" y="11"/>
                    </a:lnTo>
                    <a:lnTo>
                      <a:pt x="23" y="0"/>
                    </a:lnTo>
                    <a:lnTo>
                      <a:pt x="31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7" name="Line 412"/>
              <p:cNvSpPr>
                <a:spLocks noChangeShapeType="1"/>
              </p:cNvSpPr>
              <p:nvPr/>
            </p:nvSpPr>
            <p:spPr bwMode="auto">
              <a:xfrm flipH="1">
                <a:off x="2966" y="1194"/>
                <a:ext cx="2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8" name="Freeform 413"/>
              <p:cNvSpPr>
                <a:spLocks/>
              </p:cNvSpPr>
              <p:nvPr/>
            </p:nvSpPr>
            <p:spPr bwMode="auto">
              <a:xfrm>
                <a:off x="2976" y="1187"/>
                <a:ext cx="23" cy="12"/>
              </a:xfrm>
              <a:custGeom>
                <a:avLst/>
                <a:gdLst>
                  <a:gd name="T0" fmla="*/ 22 w 23"/>
                  <a:gd name="T1" fmla="*/ 12 h 12"/>
                  <a:gd name="T2" fmla="*/ 22 w 23"/>
                  <a:gd name="T3" fmla="*/ 12 h 12"/>
                  <a:gd name="T4" fmla="*/ 23 w 23"/>
                  <a:gd name="T5" fmla="*/ 8 h 12"/>
                  <a:gd name="T6" fmla="*/ 14 w 23"/>
                  <a:gd name="T7" fmla="*/ 0 h 12"/>
                  <a:gd name="T8" fmla="*/ 4 w 23"/>
                  <a:gd name="T9" fmla="*/ 4 h 12"/>
                  <a:gd name="T10" fmla="*/ 0 w 23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12">
                    <a:moveTo>
                      <a:pt x="22" y="12"/>
                    </a:moveTo>
                    <a:lnTo>
                      <a:pt x="22" y="12"/>
                    </a:lnTo>
                    <a:lnTo>
                      <a:pt x="23" y="8"/>
                    </a:lnTo>
                    <a:lnTo>
                      <a:pt x="14" y="0"/>
                    </a:lnTo>
                    <a:lnTo>
                      <a:pt x="4" y="4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9" name="Freeform 414"/>
              <p:cNvSpPr>
                <a:spLocks/>
              </p:cNvSpPr>
              <p:nvPr/>
            </p:nvSpPr>
            <p:spPr bwMode="auto">
              <a:xfrm>
                <a:off x="3002" y="1143"/>
                <a:ext cx="69" cy="56"/>
              </a:xfrm>
              <a:custGeom>
                <a:avLst/>
                <a:gdLst>
                  <a:gd name="T0" fmla="*/ 1 w 69"/>
                  <a:gd name="T1" fmla="*/ 56 h 56"/>
                  <a:gd name="T2" fmla="*/ 0 w 69"/>
                  <a:gd name="T3" fmla="*/ 55 h 56"/>
                  <a:gd name="T4" fmla="*/ 0 w 69"/>
                  <a:gd name="T5" fmla="*/ 48 h 56"/>
                  <a:gd name="T6" fmla="*/ 8 w 69"/>
                  <a:gd name="T7" fmla="*/ 43 h 56"/>
                  <a:gd name="T8" fmla="*/ 12 w 69"/>
                  <a:gd name="T9" fmla="*/ 47 h 56"/>
                  <a:gd name="T10" fmla="*/ 12 w 69"/>
                  <a:gd name="T11" fmla="*/ 48 h 56"/>
                  <a:gd name="T12" fmla="*/ 13 w 69"/>
                  <a:gd name="T13" fmla="*/ 47 h 56"/>
                  <a:gd name="T14" fmla="*/ 17 w 69"/>
                  <a:gd name="T15" fmla="*/ 40 h 56"/>
                  <a:gd name="T16" fmla="*/ 16 w 69"/>
                  <a:gd name="T17" fmla="*/ 40 h 56"/>
                  <a:gd name="T18" fmla="*/ 14 w 69"/>
                  <a:gd name="T19" fmla="*/ 39 h 56"/>
                  <a:gd name="T20" fmla="*/ 13 w 69"/>
                  <a:gd name="T21" fmla="*/ 39 h 56"/>
                  <a:gd name="T22" fmla="*/ 9 w 69"/>
                  <a:gd name="T23" fmla="*/ 37 h 56"/>
                  <a:gd name="T24" fmla="*/ 9 w 69"/>
                  <a:gd name="T25" fmla="*/ 30 h 56"/>
                  <a:gd name="T26" fmla="*/ 12 w 69"/>
                  <a:gd name="T27" fmla="*/ 25 h 56"/>
                  <a:gd name="T28" fmla="*/ 13 w 69"/>
                  <a:gd name="T29" fmla="*/ 21 h 56"/>
                  <a:gd name="T30" fmla="*/ 26 w 69"/>
                  <a:gd name="T31" fmla="*/ 9 h 56"/>
                  <a:gd name="T32" fmla="*/ 35 w 69"/>
                  <a:gd name="T33" fmla="*/ 8 h 56"/>
                  <a:gd name="T34" fmla="*/ 39 w 69"/>
                  <a:gd name="T35" fmla="*/ 9 h 56"/>
                  <a:gd name="T36" fmla="*/ 42 w 69"/>
                  <a:gd name="T37" fmla="*/ 6 h 56"/>
                  <a:gd name="T38" fmla="*/ 47 w 69"/>
                  <a:gd name="T39" fmla="*/ 0 h 56"/>
                  <a:gd name="T40" fmla="*/ 48 w 69"/>
                  <a:gd name="T41" fmla="*/ 1 h 56"/>
                  <a:gd name="T42" fmla="*/ 55 w 69"/>
                  <a:gd name="T43" fmla="*/ 5 h 56"/>
                  <a:gd name="T44" fmla="*/ 59 w 69"/>
                  <a:gd name="T45" fmla="*/ 13 h 56"/>
                  <a:gd name="T46" fmla="*/ 64 w 69"/>
                  <a:gd name="T47" fmla="*/ 18 h 56"/>
                  <a:gd name="T48" fmla="*/ 69 w 69"/>
                  <a:gd name="T49" fmla="*/ 17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9" h="56">
                    <a:moveTo>
                      <a:pt x="1" y="56"/>
                    </a:moveTo>
                    <a:lnTo>
                      <a:pt x="0" y="55"/>
                    </a:lnTo>
                    <a:lnTo>
                      <a:pt x="0" y="48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4" y="39"/>
                    </a:lnTo>
                    <a:lnTo>
                      <a:pt x="13" y="39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2" y="25"/>
                    </a:lnTo>
                    <a:lnTo>
                      <a:pt x="13" y="21"/>
                    </a:lnTo>
                    <a:lnTo>
                      <a:pt x="26" y="9"/>
                    </a:lnTo>
                    <a:lnTo>
                      <a:pt x="35" y="8"/>
                    </a:lnTo>
                    <a:lnTo>
                      <a:pt x="39" y="9"/>
                    </a:lnTo>
                    <a:lnTo>
                      <a:pt x="42" y="6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5" y="5"/>
                    </a:lnTo>
                    <a:lnTo>
                      <a:pt x="59" y="13"/>
                    </a:lnTo>
                    <a:lnTo>
                      <a:pt x="64" y="18"/>
                    </a:lnTo>
                    <a:lnTo>
                      <a:pt x="69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0" name="Freeform 415"/>
              <p:cNvSpPr>
                <a:spLocks/>
              </p:cNvSpPr>
              <p:nvPr/>
            </p:nvSpPr>
            <p:spPr bwMode="auto">
              <a:xfrm>
                <a:off x="3048" y="1194"/>
                <a:ext cx="14" cy="5"/>
              </a:xfrm>
              <a:custGeom>
                <a:avLst/>
                <a:gdLst>
                  <a:gd name="T0" fmla="*/ 14 w 14"/>
                  <a:gd name="T1" fmla="*/ 5 h 5"/>
                  <a:gd name="T2" fmla="*/ 10 w 14"/>
                  <a:gd name="T3" fmla="*/ 3 h 5"/>
                  <a:gd name="T4" fmla="*/ 2 w 14"/>
                  <a:gd name="T5" fmla="*/ 0 h 5"/>
                  <a:gd name="T6" fmla="*/ 0 w 14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5"/>
                    </a:moveTo>
                    <a:lnTo>
                      <a:pt x="10" y="3"/>
                    </a:lnTo>
                    <a:lnTo>
                      <a:pt x="2" y="0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1" name="Freeform 416"/>
              <p:cNvSpPr>
                <a:spLocks/>
              </p:cNvSpPr>
              <p:nvPr/>
            </p:nvSpPr>
            <p:spPr bwMode="auto">
              <a:xfrm>
                <a:off x="3087" y="1190"/>
                <a:ext cx="10" cy="9"/>
              </a:xfrm>
              <a:custGeom>
                <a:avLst/>
                <a:gdLst>
                  <a:gd name="T0" fmla="*/ 10 w 10"/>
                  <a:gd name="T1" fmla="*/ 0 h 9"/>
                  <a:gd name="T2" fmla="*/ 9 w 10"/>
                  <a:gd name="T3" fmla="*/ 0 h 9"/>
                  <a:gd name="T4" fmla="*/ 0 w 10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lnTo>
                      <a:pt x="9" y="0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2" name="Freeform 417"/>
              <p:cNvSpPr>
                <a:spLocks/>
              </p:cNvSpPr>
              <p:nvPr/>
            </p:nvSpPr>
            <p:spPr bwMode="auto">
              <a:xfrm>
                <a:off x="3097" y="1185"/>
                <a:ext cx="11" cy="14"/>
              </a:xfrm>
              <a:custGeom>
                <a:avLst/>
                <a:gdLst>
                  <a:gd name="T0" fmla="*/ 6 w 11"/>
                  <a:gd name="T1" fmla="*/ 14 h 14"/>
                  <a:gd name="T2" fmla="*/ 7 w 11"/>
                  <a:gd name="T3" fmla="*/ 12 h 14"/>
                  <a:gd name="T4" fmla="*/ 11 w 11"/>
                  <a:gd name="T5" fmla="*/ 1 h 14"/>
                  <a:gd name="T6" fmla="*/ 6 w 11"/>
                  <a:gd name="T7" fmla="*/ 0 h 14"/>
                  <a:gd name="T8" fmla="*/ 0 w 11"/>
                  <a:gd name="T9" fmla="*/ 5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7" y="1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3" name="Line 418"/>
              <p:cNvSpPr>
                <a:spLocks noChangeShapeType="1"/>
              </p:cNvSpPr>
              <p:nvPr/>
            </p:nvSpPr>
            <p:spPr bwMode="auto">
              <a:xfrm flipH="1" flipV="1">
                <a:off x="2891" y="1199"/>
                <a:ext cx="1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4" name="Freeform 419"/>
              <p:cNvSpPr>
                <a:spLocks/>
              </p:cNvSpPr>
              <p:nvPr/>
            </p:nvSpPr>
            <p:spPr bwMode="auto">
              <a:xfrm>
                <a:off x="2909" y="1203"/>
                <a:ext cx="8" cy="3"/>
              </a:xfrm>
              <a:custGeom>
                <a:avLst/>
                <a:gdLst>
                  <a:gd name="T0" fmla="*/ 8 w 8"/>
                  <a:gd name="T1" fmla="*/ 1 h 3"/>
                  <a:gd name="T2" fmla="*/ 3 w 8"/>
                  <a:gd name="T3" fmla="*/ 0 h 3"/>
                  <a:gd name="T4" fmla="*/ 1 w 8"/>
                  <a:gd name="T5" fmla="*/ 0 h 3"/>
                  <a:gd name="T6" fmla="*/ 1 w 8"/>
                  <a:gd name="T7" fmla="*/ 0 h 3"/>
                  <a:gd name="T8" fmla="*/ 0 w 8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8" y="1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5" name="Freeform 420"/>
              <p:cNvSpPr>
                <a:spLocks/>
              </p:cNvSpPr>
              <p:nvPr/>
            </p:nvSpPr>
            <p:spPr bwMode="auto">
              <a:xfrm>
                <a:off x="2825" y="1199"/>
                <a:ext cx="26" cy="8"/>
              </a:xfrm>
              <a:custGeom>
                <a:avLst/>
                <a:gdLst>
                  <a:gd name="T0" fmla="*/ 0 w 26"/>
                  <a:gd name="T1" fmla="*/ 0 h 8"/>
                  <a:gd name="T2" fmla="*/ 5 w 26"/>
                  <a:gd name="T3" fmla="*/ 8 h 8"/>
                  <a:gd name="T4" fmla="*/ 11 w 26"/>
                  <a:gd name="T5" fmla="*/ 8 h 8"/>
                  <a:gd name="T6" fmla="*/ 15 w 26"/>
                  <a:gd name="T7" fmla="*/ 7 h 8"/>
                  <a:gd name="T8" fmla="*/ 21 w 26"/>
                  <a:gd name="T9" fmla="*/ 5 h 8"/>
                  <a:gd name="T10" fmla="*/ 26 w 26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8">
                    <a:moveTo>
                      <a:pt x="0" y="0"/>
                    </a:moveTo>
                    <a:lnTo>
                      <a:pt x="5" y="8"/>
                    </a:lnTo>
                    <a:lnTo>
                      <a:pt x="11" y="8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6" name="Freeform 421"/>
              <p:cNvSpPr>
                <a:spLocks/>
              </p:cNvSpPr>
              <p:nvPr/>
            </p:nvSpPr>
            <p:spPr bwMode="auto">
              <a:xfrm>
                <a:off x="3100" y="1199"/>
                <a:ext cx="22" cy="11"/>
              </a:xfrm>
              <a:custGeom>
                <a:avLst/>
                <a:gdLst>
                  <a:gd name="T0" fmla="*/ 22 w 22"/>
                  <a:gd name="T1" fmla="*/ 11 h 11"/>
                  <a:gd name="T2" fmla="*/ 20 w 22"/>
                  <a:gd name="T3" fmla="*/ 8 h 11"/>
                  <a:gd name="T4" fmla="*/ 9 w 22"/>
                  <a:gd name="T5" fmla="*/ 4 h 11"/>
                  <a:gd name="T6" fmla="*/ 0 w 22"/>
                  <a:gd name="T7" fmla="*/ 7 h 11"/>
                  <a:gd name="T8" fmla="*/ 3 w 22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2" y="11"/>
                    </a:moveTo>
                    <a:lnTo>
                      <a:pt x="20" y="8"/>
                    </a:lnTo>
                    <a:lnTo>
                      <a:pt x="9" y="4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7" name="Freeform 422"/>
              <p:cNvSpPr>
                <a:spLocks/>
              </p:cNvSpPr>
              <p:nvPr/>
            </p:nvSpPr>
            <p:spPr bwMode="auto">
              <a:xfrm>
                <a:off x="2877" y="1200"/>
                <a:ext cx="16" cy="11"/>
              </a:xfrm>
              <a:custGeom>
                <a:avLst/>
                <a:gdLst>
                  <a:gd name="T0" fmla="*/ 8 w 16"/>
                  <a:gd name="T1" fmla="*/ 11 h 11"/>
                  <a:gd name="T2" fmla="*/ 0 w 16"/>
                  <a:gd name="T3" fmla="*/ 2 h 11"/>
                  <a:gd name="T4" fmla="*/ 3 w 16"/>
                  <a:gd name="T5" fmla="*/ 0 h 11"/>
                  <a:gd name="T6" fmla="*/ 14 w 16"/>
                  <a:gd name="T7" fmla="*/ 4 h 11"/>
                  <a:gd name="T8" fmla="*/ 16 w 16"/>
                  <a:gd name="T9" fmla="*/ 2 h 11"/>
                  <a:gd name="T10" fmla="*/ 15 w 1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11">
                    <a:moveTo>
                      <a:pt x="8" y="11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8" name="Freeform 423"/>
              <p:cNvSpPr>
                <a:spLocks/>
              </p:cNvSpPr>
              <p:nvPr/>
            </p:nvSpPr>
            <p:spPr bwMode="auto">
              <a:xfrm>
                <a:off x="3057" y="1199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27 w 30"/>
                  <a:gd name="T3" fmla="*/ 4 h 12"/>
                  <a:gd name="T4" fmla="*/ 25 w 30"/>
                  <a:gd name="T5" fmla="*/ 7 h 12"/>
                  <a:gd name="T6" fmla="*/ 16 w 30"/>
                  <a:gd name="T7" fmla="*/ 11 h 12"/>
                  <a:gd name="T8" fmla="*/ 0 w 30"/>
                  <a:gd name="T9" fmla="*/ 12 h 12"/>
                  <a:gd name="T10" fmla="*/ 6 w 30"/>
                  <a:gd name="T11" fmla="*/ 1 h 12"/>
                  <a:gd name="T12" fmla="*/ 5 w 3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27" y="4"/>
                    </a:lnTo>
                    <a:lnTo>
                      <a:pt x="25" y="7"/>
                    </a:lnTo>
                    <a:lnTo>
                      <a:pt x="16" y="11"/>
                    </a:lnTo>
                    <a:lnTo>
                      <a:pt x="0" y="12"/>
                    </a:lnTo>
                    <a:lnTo>
                      <a:pt x="6" y="1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49" name="Freeform 424"/>
              <p:cNvSpPr>
                <a:spLocks/>
              </p:cNvSpPr>
              <p:nvPr/>
            </p:nvSpPr>
            <p:spPr bwMode="auto">
              <a:xfrm>
                <a:off x="3003" y="1199"/>
                <a:ext cx="45" cy="15"/>
              </a:xfrm>
              <a:custGeom>
                <a:avLst/>
                <a:gdLst>
                  <a:gd name="T0" fmla="*/ 45 w 45"/>
                  <a:gd name="T1" fmla="*/ 0 h 15"/>
                  <a:gd name="T2" fmla="*/ 38 w 45"/>
                  <a:gd name="T3" fmla="*/ 9 h 15"/>
                  <a:gd name="T4" fmla="*/ 17 w 45"/>
                  <a:gd name="T5" fmla="*/ 13 h 15"/>
                  <a:gd name="T6" fmla="*/ 9 w 45"/>
                  <a:gd name="T7" fmla="*/ 15 h 15"/>
                  <a:gd name="T8" fmla="*/ 7 w 45"/>
                  <a:gd name="T9" fmla="*/ 15 h 15"/>
                  <a:gd name="T10" fmla="*/ 4 w 45"/>
                  <a:gd name="T11" fmla="*/ 15 h 15"/>
                  <a:gd name="T12" fmla="*/ 4 w 45"/>
                  <a:gd name="T13" fmla="*/ 5 h 15"/>
                  <a:gd name="T14" fmla="*/ 0 w 45"/>
                  <a:gd name="T15" fmla="*/ 0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5" h="15">
                    <a:moveTo>
                      <a:pt x="45" y="0"/>
                    </a:moveTo>
                    <a:lnTo>
                      <a:pt x="38" y="9"/>
                    </a:lnTo>
                    <a:lnTo>
                      <a:pt x="17" y="13"/>
                    </a:lnTo>
                    <a:lnTo>
                      <a:pt x="9" y="15"/>
                    </a:lnTo>
                    <a:lnTo>
                      <a:pt x="7" y="15"/>
                    </a:lnTo>
                    <a:lnTo>
                      <a:pt x="4" y="15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0" name="Freeform 425"/>
              <p:cNvSpPr>
                <a:spLocks/>
              </p:cNvSpPr>
              <p:nvPr/>
            </p:nvSpPr>
            <p:spPr bwMode="auto">
              <a:xfrm>
                <a:off x="2938" y="1207"/>
                <a:ext cx="2" cy="10"/>
              </a:xfrm>
              <a:custGeom>
                <a:avLst/>
                <a:gdLst>
                  <a:gd name="T0" fmla="*/ 2 w 2"/>
                  <a:gd name="T1" fmla="*/ 0 h 10"/>
                  <a:gd name="T2" fmla="*/ 1 w 2"/>
                  <a:gd name="T3" fmla="*/ 0 h 10"/>
                  <a:gd name="T4" fmla="*/ 0 w 2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lnTo>
                      <a:pt x="1" y="0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1" name="Freeform 426"/>
              <p:cNvSpPr>
                <a:spLocks/>
              </p:cNvSpPr>
              <p:nvPr/>
            </p:nvSpPr>
            <p:spPr bwMode="auto">
              <a:xfrm>
                <a:off x="2940" y="1207"/>
                <a:ext cx="6" cy="10"/>
              </a:xfrm>
              <a:custGeom>
                <a:avLst/>
                <a:gdLst>
                  <a:gd name="T0" fmla="*/ 6 w 6"/>
                  <a:gd name="T1" fmla="*/ 10 h 10"/>
                  <a:gd name="T2" fmla="*/ 6 w 6"/>
                  <a:gd name="T3" fmla="*/ 1 h 10"/>
                  <a:gd name="T4" fmla="*/ 0 w 6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0">
                    <a:moveTo>
                      <a:pt x="6" y="10"/>
                    </a:move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2" name="Freeform 427"/>
              <p:cNvSpPr>
                <a:spLocks/>
              </p:cNvSpPr>
              <p:nvPr/>
            </p:nvSpPr>
            <p:spPr bwMode="auto">
              <a:xfrm>
                <a:off x="3093" y="1212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2 w 4"/>
                  <a:gd name="T3" fmla="*/ 5 h 8"/>
                  <a:gd name="T4" fmla="*/ 0 w 4"/>
                  <a:gd name="T5" fmla="*/ 4 h 8"/>
                  <a:gd name="T6" fmla="*/ 2 w 4"/>
                  <a:gd name="T7" fmla="*/ 0 h 8"/>
                  <a:gd name="T8" fmla="*/ 4 w 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2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3" name="Freeform 428"/>
              <p:cNvSpPr>
                <a:spLocks/>
              </p:cNvSpPr>
              <p:nvPr/>
            </p:nvSpPr>
            <p:spPr bwMode="auto">
              <a:xfrm>
                <a:off x="3097" y="1210"/>
                <a:ext cx="38" cy="10"/>
              </a:xfrm>
              <a:custGeom>
                <a:avLst/>
                <a:gdLst>
                  <a:gd name="T0" fmla="*/ 0 w 38"/>
                  <a:gd name="T1" fmla="*/ 2 h 10"/>
                  <a:gd name="T2" fmla="*/ 13 w 38"/>
                  <a:gd name="T3" fmla="*/ 1 h 10"/>
                  <a:gd name="T4" fmla="*/ 21 w 38"/>
                  <a:gd name="T5" fmla="*/ 2 h 10"/>
                  <a:gd name="T6" fmla="*/ 25 w 38"/>
                  <a:gd name="T7" fmla="*/ 5 h 10"/>
                  <a:gd name="T8" fmla="*/ 27 w 38"/>
                  <a:gd name="T9" fmla="*/ 5 h 10"/>
                  <a:gd name="T10" fmla="*/ 33 w 38"/>
                  <a:gd name="T11" fmla="*/ 10 h 10"/>
                  <a:gd name="T12" fmla="*/ 38 w 38"/>
                  <a:gd name="T13" fmla="*/ 10 h 10"/>
                  <a:gd name="T14" fmla="*/ 34 w 38"/>
                  <a:gd name="T15" fmla="*/ 6 h 10"/>
                  <a:gd name="T16" fmla="*/ 28 w 38"/>
                  <a:gd name="T17" fmla="*/ 2 h 10"/>
                  <a:gd name="T18" fmla="*/ 25 w 38"/>
                  <a:gd name="T19" fmla="*/ 0 h 10"/>
                  <a:gd name="T20" fmla="*/ 25 w 38"/>
                  <a:gd name="T21" fmla="*/ 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8" h="10">
                    <a:moveTo>
                      <a:pt x="0" y="2"/>
                    </a:moveTo>
                    <a:lnTo>
                      <a:pt x="13" y="1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33" y="10"/>
                    </a:lnTo>
                    <a:lnTo>
                      <a:pt x="38" y="10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4" name="Freeform 429"/>
              <p:cNvSpPr>
                <a:spLocks/>
              </p:cNvSpPr>
              <p:nvPr/>
            </p:nvSpPr>
            <p:spPr bwMode="auto">
              <a:xfrm>
                <a:off x="2993" y="1199"/>
                <a:ext cx="11" cy="22"/>
              </a:xfrm>
              <a:custGeom>
                <a:avLst/>
                <a:gdLst>
                  <a:gd name="T0" fmla="*/ 0 w 11"/>
                  <a:gd name="T1" fmla="*/ 22 h 22"/>
                  <a:gd name="T2" fmla="*/ 4 w 11"/>
                  <a:gd name="T3" fmla="*/ 22 h 22"/>
                  <a:gd name="T4" fmla="*/ 11 w 11"/>
                  <a:gd name="T5" fmla="*/ 9 h 22"/>
                  <a:gd name="T6" fmla="*/ 5 w 11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2">
                    <a:moveTo>
                      <a:pt x="0" y="22"/>
                    </a:moveTo>
                    <a:lnTo>
                      <a:pt x="4" y="22"/>
                    </a:lnTo>
                    <a:lnTo>
                      <a:pt x="11" y="9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5" name="Line 430"/>
              <p:cNvSpPr>
                <a:spLocks noChangeShapeType="1"/>
              </p:cNvSpPr>
              <p:nvPr/>
            </p:nvSpPr>
            <p:spPr bwMode="auto">
              <a:xfrm>
                <a:off x="2984" y="1221"/>
                <a:ext cx="9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6" name="Line 431"/>
              <p:cNvSpPr>
                <a:spLocks noChangeShapeType="1"/>
              </p:cNvSpPr>
              <p:nvPr/>
            </p:nvSpPr>
            <p:spPr bwMode="auto">
              <a:xfrm>
                <a:off x="3097" y="1228"/>
                <a:ext cx="0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7" name="Freeform 432"/>
              <p:cNvSpPr>
                <a:spLocks/>
              </p:cNvSpPr>
              <p:nvPr/>
            </p:nvSpPr>
            <p:spPr bwMode="auto">
              <a:xfrm>
                <a:off x="2901" y="1204"/>
                <a:ext cx="17" cy="24"/>
              </a:xfrm>
              <a:custGeom>
                <a:avLst/>
                <a:gdLst>
                  <a:gd name="T0" fmla="*/ 0 w 17"/>
                  <a:gd name="T1" fmla="*/ 24 h 24"/>
                  <a:gd name="T2" fmla="*/ 12 w 17"/>
                  <a:gd name="T3" fmla="*/ 7 h 24"/>
                  <a:gd name="T4" fmla="*/ 17 w 17"/>
                  <a:gd name="T5" fmla="*/ 0 h 24"/>
                  <a:gd name="T6" fmla="*/ 16 w 17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24">
                    <a:moveTo>
                      <a:pt x="0" y="24"/>
                    </a:moveTo>
                    <a:lnTo>
                      <a:pt x="12" y="7"/>
                    </a:lnTo>
                    <a:lnTo>
                      <a:pt x="17" y="0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8" name="Freeform 433"/>
              <p:cNvSpPr>
                <a:spLocks/>
              </p:cNvSpPr>
              <p:nvPr/>
            </p:nvSpPr>
            <p:spPr bwMode="auto">
              <a:xfrm>
                <a:off x="2946" y="1199"/>
                <a:ext cx="20" cy="32"/>
              </a:xfrm>
              <a:custGeom>
                <a:avLst/>
                <a:gdLst>
                  <a:gd name="T0" fmla="*/ 20 w 20"/>
                  <a:gd name="T1" fmla="*/ 0 h 32"/>
                  <a:gd name="T2" fmla="*/ 18 w 20"/>
                  <a:gd name="T3" fmla="*/ 11 h 32"/>
                  <a:gd name="T4" fmla="*/ 13 w 20"/>
                  <a:gd name="T5" fmla="*/ 17 h 32"/>
                  <a:gd name="T6" fmla="*/ 11 w 20"/>
                  <a:gd name="T7" fmla="*/ 24 h 32"/>
                  <a:gd name="T8" fmla="*/ 10 w 20"/>
                  <a:gd name="T9" fmla="*/ 25 h 32"/>
                  <a:gd name="T10" fmla="*/ 10 w 20"/>
                  <a:gd name="T11" fmla="*/ 28 h 32"/>
                  <a:gd name="T12" fmla="*/ 1 w 20"/>
                  <a:gd name="T13" fmla="*/ 32 h 32"/>
                  <a:gd name="T14" fmla="*/ 0 w 20"/>
                  <a:gd name="T15" fmla="*/ 18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20" y="0"/>
                    </a:moveTo>
                    <a:lnTo>
                      <a:pt x="18" y="11"/>
                    </a:lnTo>
                    <a:lnTo>
                      <a:pt x="13" y="17"/>
                    </a:lnTo>
                    <a:lnTo>
                      <a:pt x="11" y="24"/>
                    </a:lnTo>
                    <a:lnTo>
                      <a:pt x="10" y="25"/>
                    </a:lnTo>
                    <a:lnTo>
                      <a:pt x="10" y="28"/>
                    </a:lnTo>
                    <a:lnTo>
                      <a:pt x="1" y="32"/>
                    </a:lnTo>
                    <a:lnTo>
                      <a:pt x="0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59" name="Freeform 434"/>
              <p:cNvSpPr>
                <a:spLocks/>
              </p:cNvSpPr>
              <p:nvPr/>
            </p:nvSpPr>
            <p:spPr bwMode="auto">
              <a:xfrm>
                <a:off x="2964" y="1199"/>
                <a:ext cx="20" cy="32"/>
              </a:xfrm>
              <a:custGeom>
                <a:avLst/>
                <a:gdLst>
                  <a:gd name="T0" fmla="*/ 12 w 20"/>
                  <a:gd name="T1" fmla="*/ 0 h 32"/>
                  <a:gd name="T2" fmla="*/ 0 w 20"/>
                  <a:gd name="T3" fmla="*/ 25 h 32"/>
                  <a:gd name="T4" fmla="*/ 5 w 20"/>
                  <a:gd name="T5" fmla="*/ 32 h 32"/>
                  <a:gd name="T6" fmla="*/ 5 w 20"/>
                  <a:gd name="T7" fmla="*/ 32 h 32"/>
                  <a:gd name="T8" fmla="*/ 18 w 20"/>
                  <a:gd name="T9" fmla="*/ 22 h 32"/>
                  <a:gd name="T10" fmla="*/ 20 w 20"/>
                  <a:gd name="T11" fmla="*/ 2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32">
                    <a:moveTo>
                      <a:pt x="12" y="0"/>
                    </a:moveTo>
                    <a:lnTo>
                      <a:pt x="0" y="25"/>
                    </a:lnTo>
                    <a:lnTo>
                      <a:pt x="5" y="32"/>
                    </a:lnTo>
                    <a:lnTo>
                      <a:pt x="18" y="22"/>
                    </a:lnTo>
                    <a:lnTo>
                      <a:pt x="20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0" name="Freeform 435"/>
              <p:cNvSpPr>
                <a:spLocks/>
              </p:cNvSpPr>
              <p:nvPr/>
            </p:nvSpPr>
            <p:spPr bwMode="auto">
              <a:xfrm>
                <a:off x="2887" y="1206"/>
                <a:ext cx="22" cy="27"/>
              </a:xfrm>
              <a:custGeom>
                <a:avLst/>
                <a:gdLst>
                  <a:gd name="T0" fmla="*/ 22 w 22"/>
                  <a:gd name="T1" fmla="*/ 0 h 27"/>
                  <a:gd name="T2" fmla="*/ 15 w 22"/>
                  <a:gd name="T3" fmla="*/ 8 h 27"/>
                  <a:gd name="T4" fmla="*/ 14 w 22"/>
                  <a:gd name="T5" fmla="*/ 10 h 27"/>
                  <a:gd name="T6" fmla="*/ 13 w 22"/>
                  <a:gd name="T7" fmla="*/ 10 h 27"/>
                  <a:gd name="T8" fmla="*/ 0 w 22"/>
                  <a:gd name="T9" fmla="*/ 27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27">
                    <a:moveTo>
                      <a:pt x="22" y="0"/>
                    </a:moveTo>
                    <a:lnTo>
                      <a:pt x="15" y="8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0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1" name="Freeform 436"/>
              <p:cNvSpPr>
                <a:spLocks/>
              </p:cNvSpPr>
              <p:nvPr/>
            </p:nvSpPr>
            <p:spPr bwMode="auto">
              <a:xfrm>
                <a:off x="3097" y="1220"/>
                <a:ext cx="16" cy="13"/>
              </a:xfrm>
              <a:custGeom>
                <a:avLst/>
                <a:gdLst>
                  <a:gd name="T0" fmla="*/ 0 w 16"/>
                  <a:gd name="T1" fmla="*/ 8 h 13"/>
                  <a:gd name="T2" fmla="*/ 6 w 16"/>
                  <a:gd name="T3" fmla="*/ 12 h 13"/>
                  <a:gd name="T4" fmla="*/ 15 w 16"/>
                  <a:gd name="T5" fmla="*/ 13 h 13"/>
                  <a:gd name="T6" fmla="*/ 16 w 16"/>
                  <a:gd name="T7" fmla="*/ 9 h 13"/>
                  <a:gd name="T8" fmla="*/ 8 w 16"/>
                  <a:gd name="T9" fmla="*/ 5 h 13"/>
                  <a:gd name="T10" fmla="*/ 0 w 16"/>
                  <a:gd name="T11" fmla="*/ 0 h 13"/>
                  <a:gd name="T12" fmla="*/ 0 w 16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13">
                    <a:moveTo>
                      <a:pt x="0" y="8"/>
                    </a:moveTo>
                    <a:lnTo>
                      <a:pt x="6" y="12"/>
                    </a:lnTo>
                    <a:lnTo>
                      <a:pt x="15" y="13"/>
                    </a:lnTo>
                    <a:lnTo>
                      <a:pt x="16" y="9"/>
                    </a:ln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2" name="Freeform 437"/>
              <p:cNvSpPr>
                <a:spLocks/>
              </p:cNvSpPr>
              <p:nvPr/>
            </p:nvSpPr>
            <p:spPr bwMode="auto">
              <a:xfrm>
                <a:off x="2813" y="1219"/>
                <a:ext cx="30" cy="17"/>
              </a:xfrm>
              <a:custGeom>
                <a:avLst/>
                <a:gdLst>
                  <a:gd name="T0" fmla="*/ 29 w 30"/>
                  <a:gd name="T1" fmla="*/ 12 h 17"/>
                  <a:gd name="T2" fmla="*/ 30 w 30"/>
                  <a:gd name="T3" fmla="*/ 6 h 17"/>
                  <a:gd name="T4" fmla="*/ 29 w 30"/>
                  <a:gd name="T5" fmla="*/ 5 h 17"/>
                  <a:gd name="T6" fmla="*/ 24 w 30"/>
                  <a:gd name="T7" fmla="*/ 0 h 17"/>
                  <a:gd name="T8" fmla="*/ 17 w 30"/>
                  <a:gd name="T9" fmla="*/ 1 h 17"/>
                  <a:gd name="T10" fmla="*/ 17 w 30"/>
                  <a:gd name="T11" fmla="*/ 2 h 17"/>
                  <a:gd name="T12" fmla="*/ 15 w 30"/>
                  <a:gd name="T13" fmla="*/ 9 h 17"/>
                  <a:gd name="T14" fmla="*/ 11 w 30"/>
                  <a:gd name="T15" fmla="*/ 4 h 17"/>
                  <a:gd name="T16" fmla="*/ 9 w 30"/>
                  <a:gd name="T17" fmla="*/ 2 h 17"/>
                  <a:gd name="T18" fmla="*/ 7 w 30"/>
                  <a:gd name="T19" fmla="*/ 4 h 17"/>
                  <a:gd name="T20" fmla="*/ 6 w 30"/>
                  <a:gd name="T21" fmla="*/ 4 h 17"/>
                  <a:gd name="T22" fmla="*/ 2 w 30"/>
                  <a:gd name="T23" fmla="*/ 6 h 17"/>
                  <a:gd name="T24" fmla="*/ 2 w 30"/>
                  <a:gd name="T25" fmla="*/ 9 h 17"/>
                  <a:gd name="T26" fmla="*/ 3 w 30"/>
                  <a:gd name="T27" fmla="*/ 14 h 17"/>
                  <a:gd name="T28" fmla="*/ 3 w 30"/>
                  <a:gd name="T29" fmla="*/ 14 h 17"/>
                  <a:gd name="T30" fmla="*/ 0 w 30"/>
                  <a:gd name="T31" fmla="*/ 17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0" h="17">
                    <a:moveTo>
                      <a:pt x="29" y="12"/>
                    </a:moveTo>
                    <a:lnTo>
                      <a:pt x="30" y="6"/>
                    </a:lnTo>
                    <a:lnTo>
                      <a:pt x="29" y="5"/>
                    </a:lnTo>
                    <a:lnTo>
                      <a:pt x="24" y="0"/>
                    </a:lnTo>
                    <a:lnTo>
                      <a:pt x="17" y="1"/>
                    </a:lnTo>
                    <a:lnTo>
                      <a:pt x="17" y="2"/>
                    </a:lnTo>
                    <a:lnTo>
                      <a:pt x="15" y="9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3" y="14"/>
                    </a:lnTo>
                    <a:lnTo>
                      <a:pt x="0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3" name="Freeform 438"/>
              <p:cNvSpPr>
                <a:spLocks/>
              </p:cNvSpPr>
              <p:nvPr/>
            </p:nvSpPr>
            <p:spPr bwMode="auto">
              <a:xfrm>
                <a:off x="2985" y="1229"/>
                <a:ext cx="17" cy="11"/>
              </a:xfrm>
              <a:custGeom>
                <a:avLst/>
                <a:gdLst>
                  <a:gd name="T0" fmla="*/ 0 w 17"/>
                  <a:gd name="T1" fmla="*/ 11 h 11"/>
                  <a:gd name="T2" fmla="*/ 0 w 17"/>
                  <a:gd name="T3" fmla="*/ 7 h 11"/>
                  <a:gd name="T4" fmla="*/ 9 w 17"/>
                  <a:gd name="T5" fmla="*/ 4 h 11"/>
                  <a:gd name="T6" fmla="*/ 10 w 17"/>
                  <a:gd name="T7" fmla="*/ 4 h 11"/>
                  <a:gd name="T8" fmla="*/ 17 w 1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1">
                    <a:moveTo>
                      <a:pt x="0" y="11"/>
                    </a:moveTo>
                    <a:lnTo>
                      <a:pt x="0" y="7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4" name="Freeform 439"/>
              <p:cNvSpPr>
                <a:spLocks/>
              </p:cNvSpPr>
              <p:nvPr/>
            </p:nvSpPr>
            <p:spPr bwMode="auto">
              <a:xfrm>
                <a:off x="2799" y="1229"/>
                <a:ext cx="14" cy="15"/>
              </a:xfrm>
              <a:custGeom>
                <a:avLst/>
                <a:gdLst>
                  <a:gd name="T0" fmla="*/ 14 w 14"/>
                  <a:gd name="T1" fmla="*/ 7 h 15"/>
                  <a:gd name="T2" fmla="*/ 14 w 14"/>
                  <a:gd name="T3" fmla="*/ 7 h 15"/>
                  <a:gd name="T4" fmla="*/ 9 w 14"/>
                  <a:gd name="T5" fmla="*/ 0 h 15"/>
                  <a:gd name="T6" fmla="*/ 0 w 14"/>
                  <a:gd name="T7" fmla="*/ 5 h 15"/>
                  <a:gd name="T8" fmla="*/ 8 w 14"/>
                  <a:gd name="T9" fmla="*/ 15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lnTo>
                      <a:pt x="14" y="7"/>
                    </a:lnTo>
                    <a:lnTo>
                      <a:pt x="9" y="0"/>
                    </a:lnTo>
                    <a:lnTo>
                      <a:pt x="0" y="5"/>
                    </a:lnTo>
                    <a:lnTo>
                      <a:pt x="8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5" name="Freeform 440"/>
              <p:cNvSpPr>
                <a:spLocks/>
              </p:cNvSpPr>
              <p:nvPr/>
            </p:nvSpPr>
            <p:spPr bwMode="auto">
              <a:xfrm>
                <a:off x="2802" y="1244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0 w 5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6" name="Line 441"/>
              <p:cNvSpPr>
                <a:spLocks noChangeShapeType="1"/>
              </p:cNvSpPr>
              <p:nvPr/>
            </p:nvSpPr>
            <p:spPr bwMode="auto">
              <a:xfrm flipV="1">
                <a:off x="2829" y="1249"/>
                <a:ext cx="1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7" name="Freeform 442"/>
              <p:cNvSpPr>
                <a:spLocks/>
              </p:cNvSpPr>
              <p:nvPr/>
            </p:nvSpPr>
            <p:spPr bwMode="auto">
              <a:xfrm>
                <a:off x="2858" y="1211"/>
                <a:ext cx="29" cy="42"/>
              </a:xfrm>
              <a:custGeom>
                <a:avLst/>
                <a:gdLst>
                  <a:gd name="T0" fmla="*/ 29 w 29"/>
                  <a:gd name="T1" fmla="*/ 22 h 42"/>
                  <a:gd name="T2" fmla="*/ 22 w 29"/>
                  <a:gd name="T3" fmla="*/ 31 h 42"/>
                  <a:gd name="T4" fmla="*/ 22 w 29"/>
                  <a:gd name="T5" fmla="*/ 31 h 42"/>
                  <a:gd name="T6" fmla="*/ 14 w 29"/>
                  <a:gd name="T7" fmla="*/ 41 h 42"/>
                  <a:gd name="T8" fmla="*/ 14 w 29"/>
                  <a:gd name="T9" fmla="*/ 41 h 42"/>
                  <a:gd name="T10" fmla="*/ 0 w 29"/>
                  <a:gd name="T11" fmla="*/ 42 h 42"/>
                  <a:gd name="T12" fmla="*/ 2 w 29"/>
                  <a:gd name="T13" fmla="*/ 37 h 42"/>
                  <a:gd name="T14" fmla="*/ 4 w 29"/>
                  <a:gd name="T15" fmla="*/ 34 h 42"/>
                  <a:gd name="T16" fmla="*/ 25 w 29"/>
                  <a:gd name="T17" fmla="*/ 4 h 42"/>
                  <a:gd name="T18" fmla="*/ 27 w 29"/>
                  <a:gd name="T19" fmla="*/ 0 h 42"/>
                  <a:gd name="T20" fmla="*/ 27 w 29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42">
                    <a:moveTo>
                      <a:pt x="29" y="22"/>
                    </a:moveTo>
                    <a:lnTo>
                      <a:pt x="22" y="31"/>
                    </a:lnTo>
                    <a:lnTo>
                      <a:pt x="14" y="41"/>
                    </a:lnTo>
                    <a:lnTo>
                      <a:pt x="0" y="42"/>
                    </a:lnTo>
                    <a:lnTo>
                      <a:pt x="2" y="37"/>
                    </a:lnTo>
                    <a:lnTo>
                      <a:pt x="4" y="34"/>
                    </a:lnTo>
                    <a:lnTo>
                      <a:pt x="25" y="4"/>
                    </a:lnTo>
                    <a:lnTo>
                      <a:pt x="2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8" name="Freeform 443"/>
              <p:cNvSpPr>
                <a:spLocks/>
              </p:cNvSpPr>
              <p:nvPr/>
            </p:nvSpPr>
            <p:spPr bwMode="auto">
              <a:xfrm>
                <a:off x="2893" y="1217"/>
                <a:ext cx="45" cy="36"/>
              </a:xfrm>
              <a:custGeom>
                <a:avLst/>
                <a:gdLst>
                  <a:gd name="T0" fmla="*/ 45 w 45"/>
                  <a:gd name="T1" fmla="*/ 0 h 36"/>
                  <a:gd name="T2" fmla="*/ 43 w 45"/>
                  <a:gd name="T3" fmla="*/ 7 h 36"/>
                  <a:gd name="T4" fmla="*/ 38 w 45"/>
                  <a:gd name="T5" fmla="*/ 10 h 36"/>
                  <a:gd name="T6" fmla="*/ 38 w 45"/>
                  <a:gd name="T7" fmla="*/ 21 h 36"/>
                  <a:gd name="T8" fmla="*/ 28 w 45"/>
                  <a:gd name="T9" fmla="*/ 32 h 36"/>
                  <a:gd name="T10" fmla="*/ 25 w 45"/>
                  <a:gd name="T11" fmla="*/ 35 h 36"/>
                  <a:gd name="T12" fmla="*/ 24 w 45"/>
                  <a:gd name="T13" fmla="*/ 36 h 36"/>
                  <a:gd name="T14" fmla="*/ 19 w 45"/>
                  <a:gd name="T15" fmla="*/ 32 h 36"/>
                  <a:gd name="T16" fmla="*/ 16 w 45"/>
                  <a:gd name="T17" fmla="*/ 29 h 36"/>
                  <a:gd name="T18" fmla="*/ 5 w 45"/>
                  <a:gd name="T19" fmla="*/ 25 h 36"/>
                  <a:gd name="T20" fmla="*/ 0 w 45"/>
                  <a:gd name="T21" fmla="*/ 24 h 36"/>
                  <a:gd name="T22" fmla="*/ 8 w 45"/>
                  <a:gd name="T23" fmla="*/ 11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5" h="36">
                    <a:moveTo>
                      <a:pt x="45" y="0"/>
                    </a:moveTo>
                    <a:lnTo>
                      <a:pt x="43" y="7"/>
                    </a:lnTo>
                    <a:lnTo>
                      <a:pt x="38" y="10"/>
                    </a:lnTo>
                    <a:lnTo>
                      <a:pt x="38" y="21"/>
                    </a:lnTo>
                    <a:lnTo>
                      <a:pt x="28" y="32"/>
                    </a:lnTo>
                    <a:lnTo>
                      <a:pt x="25" y="35"/>
                    </a:lnTo>
                    <a:lnTo>
                      <a:pt x="24" y="36"/>
                    </a:lnTo>
                    <a:lnTo>
                      <a:pt x="19" y="32"/>
                    </a:lnTo>
                    <a:lnTo>
                      <a:pt x="16" y="29"/>
                    </a:lnTo>
                    <a:lnTo>
                      <a:pt x="5" y="25"/>
                    </a:lnTo>
                    <a:lnTo>
                      <a:pt x="0" y="24"/>
                    </a:lnTo>
                    <a:lnTo>
                      <a:pt x="8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69" name="Freeform 444"/>
              <p:cNvSpPr>
                <a:spLocks/>
              </p:cNvSpPr>
              <p:nvPr/>
            </p:nvSpPr>
            <p:spPr bwMode="auto">
              <a:xfrm>
                <a:off x="2985" y="1240"/>
                <a:ext cx="26" cy="14"/>
              </a:xfrm>
              <a:custGeom>
                <a:avLst/>
                <a:gdLst>
                  <a:gd name="T0" fmla="*/ 26 w 26"/>
                  <a:gd name="T1" fmla="*/ 14 h 14"/>
                  <a:gd name="T2" fmla="*/ 26 w 26"/>
                  <a:gd name="T3" fmla="*/ 14 h 14"/>
                  <a:gd name="T4" fmla="*/ 21 w 26"/>
                  <a:gd name="T5" fmla="*/ 13 h 14"/>
                  <a:gd name="T6" fmla="*/ 16 w 26"/>
                  <a:gd name="T7" fmla="*/ 10 h 14"/>
                  <a:gd name="T8" fmla="*/ 5 w 26"/>
                  <a:gd name="T9" fmla="*/ 6 h 14"/>
                  <a:gd name="T10" fmla="*/ 0 w 26"/>
                  <a:gd name="T11" fmla="*/ 1 h 14"/>
                  <a:gd name="T12" fmla="*/ 0 w 26"/>
                  <a:gd name="T13" fmla="*/ 1 h 14"/>
                  <a:gd name="T14" fmla="*/ 0 w 26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14">
                    <a:moveTo>
                      <a:pt x="26" y="14"/>
                    </a:moveTo>
                    <a:lnTo>
                      <a:pt x="26" y="14"/>
                    </a:lnTo>
                    <a:lnTo>
                      <a:pt x="21" y="13"/>
                    </a:lnTo>
                    <a:lnTo>
                      <a:pt x="16" y="10"/>
                    </a:lnTo>
                    <a:lnTo>
                      <a:pt x="5" y="6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0" name="Freeform 445"/>
              <p:cNvSpPr>
                <a:spLocks/>
              </p:cNvSpPr>
              <p:nvPr/>
            </p:nvSpPr>
            <p:spPr bwMode="auto">
              <a:xfrm>
                <a:off x="2830" y="1212"/>
                <a:ext cx="42" cy="47"/>
              </a:xfrm>
              <a:custGeom>
                <a:avLst/>
                <a:gdLst>
                  <a:gd name="T0" fmla="*/ 0 w 42"/>
                  <a:gd name="T1" fmla="*/ 37 h 47"/>
                  <a:gd name="T2" fmla="*/ 0 w 42"/>
                  <a:gd name="T3" fmla="*/ 36 h 47"/>
                  <a:gd name="T4" fmla="*/ 2 w 42"/>
                  <a:gd name="T5" fmla="*/ 47 h 47"/>
                  <a:gd name="T6" fmla="*/ 16 w 42"/>
                  <a:gd name="T7" fmla="*/ 37 h 47"/>
                  <a:gd name="T8" fmla="*/ 23 w 42"/>
                  <a:gd name="T9" fmla="*/ 32 h 47"/>
                  <a:gd name="T10" fmla="*/ 24 w 42"/>
                  <a:gd name="T11" fmla="*/ 25 h 47"/>
                  <a:gd name="T12" fmla="*/ 32 w 42"/>
                  <a:gd name="T13" fmla="*/ 22 h 47"/>
                  <a:gd name="T14" fmla="*/ 42 w 42"/>
                  <a:gd name="T15" fmla="*/ 2 h 47"/>
                  <a:gd name="T16" fmla="*/ 42 w 42"/>
                  <a:gd name="T17" fmla="*/ 0 h 47"/>
                  <a:gd name="T18" fmla="*/ 36 w 42"/>
                  <a:gd name="T19" fmla="*/ 0 h 47"/>
                  <a:gd name="T20" fmla="*/ 27 w 42"/>
                  <a:gd name="T21" fmla="*/ 5 h 47"/>
                  <a:gd name="T22" fmla="*/ 20 w 42"/>
                  <a:gd name="T23" fmla="*/ 8 h 47"/>
                  <a:gd name="T24" fmla="*/ 20 w 42"/>
                  <a:gd name="T25" fmla="*/ 9 h 47"/>
                  <a:gd name="T26" fmla="*/ 17 w 42"/>
                  <a:gd name="T27" fmla="*/ 20 h 47"/>
                  <a:gd name="T28" fmla="*/ 12 w 42"/>
                  <a:gd name="T29" fmla="*/ 19 h 4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2" h="47">
                    <a:moveTo>
                      <a:pt x="0" y="37"/>
                    </a:moveTo>
                    <a:lnTo>
                      <a:pt x="0" y="36"/>
                    </a:lnTo>
                    <a:lnTo>
                      <a:pt x="2" y="47"/>
                    </a:lnTo>
                    <a:lnTo>
                      <a:pt x="16" y="37"/>
                    </a:lnTo>
                    <a:lnTo>
                      <a:pt x="23" y="32"/>
                    </a:lnTo>
                    <a:lnTo>
                      <a:pt x="24" y="25"/>
                    </a:lnTo>
                    <a:lnTo>
                      <a:pt x="32" y="2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7" y="5"/>
                    </a:lnTo>
                    <a:lnTo>
                      <a:pt x="20" y="8"/>
                    </a:lnTo>
                    <a:lnTo>
                      <a:pt x="20" y="9"/>
                    </a:lnTo>
                    <a:lnTo>
                      <a:pt x="17" y="20"/>
                    </a:lnTo>
                    <a:lnTo>
                      <a:pt x="12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1" name="Freeform 446"/>
              <p:cNvSpPr>
                <a:spLocks/>
              </p:cNvSpPr>
              <p:nvPr/>
            </p:nvSpPr>
            <p:spPr bwMode="auto">
              <a:xfrm>
                <a:off x="2790" y="1244"/>
                <a:ext cx="12" cy="19"/>
              </a:xfrm>
              <a:custGeom>
                <a:avLst/>
                <a:gdLst>
                  <a:gd name="T0" fmla="*/ 12 w 12"/>
                  <a:gd name="T1" fmla="*/ 5 h 19"/>
                  <a:gd name="T2" fmla="*/ 6 w 12"/>
                  <a:gd name="T3" fmla="*/ 0 h 19"/>
                  <a:gd name="T4" fmla="*/ 2 w 12"/>
                  <a:gd name="T5" fmla="*/ 2 h 19"/>
                  <a:gd name="T6" fmla="*/ 0 w 1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9">
                    <a:moveTo>
                      <a:pt x="12" y="5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2" name="Freeform 447"/>
              <p:cNvSpPr>
                <a:spLocks/>
              </p:cNvSpPr>
              <p:nvPr/>
            </p:nvSpPr>
            <p:spPr bwMode="auto">
              <a:xfrm>
                <a:off x="2766" y="1244"/>
                <a:ext cx="21" cy="23"/>
              </a:xfrm>
              <a:custGeom>
                <a:avLst/>
                <a:gdLst>
                  <a:gd name="T0" fmla="*/ 15 w 21"/>
                  <a:gd name="T1" fmla="*/ 23 h 23"/>
                  <a:gd name="T2" fmla="*/ 19 w 21"/>
                  <a:gd name="T3" fmla="*/ 22 h 23"/>
                  <a:gd name="T4" fmla="*/ 20 w 21"/>
                  <a:gd name="T5" fmla="*/ 21 h 23"/>
                  <a:gd name="T6" fmla="*/ 21 w 21"/>
                  <a:gd name="T7" fmla="*/ 11 h 23"/>
                  <a:gd name="T8" fmla="*/ 19 w 21"/>
                  <a:gd name="T9" fmla="*/ 5 h 23"/>
                  <a:gd name="T10" fmla="*/ 13 w 21"/>
                  <a:gd name="T11" fmla="*/ 5 h 23"/>
                  <a:gd name="T12" fmla="*/ 12 w 21"/>
                  <a:gd name="T13" fmla="*/ 4 h 23"/>
                  <a:gd name="T14" fmla="*/ 9 w 21"/>
                  <a:gd name="T15" fmla="*/ 0 h 23"/>
                  <a:gd name="T16" fmla="*/ 3 w 21"/>
                  <a:gd name="T17" fmla="*/ 1 h 23"/>
                  <a:gd name="T18" fmla="*/ 4 w 21"/>
                  <a:gd name="T19" fmla="*/ 6 h 23"/>
                  <a:gd name="T20" fmla="*/ 0 w 21"/>
                  <a:gd name="T21" fmla="*/ 5 h 23"/>
                  <a:gd name="T22" fmla="*/ 2 w 21"/>
                  <a:gd name="T23" fmla="*/ 11 h 23"/>
                  <a:gd name="T24" fmla="*/ 9 w 21"/>
                  <a:gd name="T25" fmla="*/ 10 h 23"/>
                  <a:gd name="T26" fmla="*/ 8 w 21"/>
                  <a:gd name="T27" fmla="*/ 15 h 23"/>
                  <a:gd name="T28" fmla="*/ 11 w 21"/>
                  <a:gd name="T29" fmla="*/ 19 h 23"/>
                  <a:gd name="T30" fmla="*/ 11 w 21"/>
                  <a:gd name="T31" fmla="*/ 21 h 23"/>
                  <a:gd name="T32" fmla="*/ 15 w 21"/>
                  <a:gd name="T33" fmla="*/ 23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23">
                    <a:moveTo>
                      <a:pt x="15" y="23"/>
                    </a:moveTo>
                    <a:lnTo>
                      <a:pt x="19" y="22"/>
                    </a:lnTo>
                    <a:lnTo>
                      <a:pt x="20" y="21"/>
                    </a:lnTo>
                    <a:lnTo>
                      <a:pt x="21" y="11"/>
                    </a:lnTo>
                    <a:lnTo>
                      <a:pt x="19" y="5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4" y="6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9" y="10"/>
                    </a:lnTo>
                    <a:lnTo>
                      <a:pt x="8" y="15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5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3" name="Freeform 448"/>
              <p:cNvSpPr>
                <a:spLocks/>
              </p:cNvSpPr>
              <p:nvPr/>
            </p:nvSpPr>
            <p:spPr bwMode="auto">
              <a:xfrm>
                <a:off x="2779" y="1263"/>
                <a:ext cx="11" cy="9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6 h 9"/>
                  <a:gd name="T4" fmla="*/ 9 w 11"/>
                  <a:gd name="T5" fmla="*/ 6 h 9"/>
                  <a:gd name="T6" fmla="*/ 0 w 11"/>
                  <a:gd name="T7" fmla="*/ 7 h 9"/>
                  <a:gd name="T8" fmla="*/ 0 w 11"/>
                  <a:gd name="T9" fmla="*/ 7 h 9"/>
                  <a:gd name="T10" fmla="*/ 0 w 11"/>
                  <a:gd name="T11" fmla="*/ 8 h 9"/>
                  <a:gd name="T12" fmla="*/ 0 w 11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1" y="6"/>
                    </a:lnTo>
                    <a:lnTo>
                      <a:pt x="9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4" name="Freeform 449"/>
              <p:cNvSpPr>
                <a:spLocks/>
              </p:cNvSpPr>
              <p:nvPr/>
            </p:nvSpPr>
            <p:spPr bwMode="auto">
              <a:xfrm>
                <a:off x="3078" y="1217"/>
                <a:ext cx="19" cy="58"/>
              </a:xfrm>
              <a:custGeom>
                <a:avLst/>
                <a:gdLst>
                  <a:gd name="T0" fmla="*/ 14 w 19"/>
                  <a:gd name="T1" fmla="*/ 58 h 58"/>
                  <a:gd name="T2" fmla="*/ 12 w 19"/>
                  <a:gd name="T3" fmla="*/ 53 h 58"/>
                  <a:gd name="T4" fmla="*/ 13 w 19"/>
                  <a:gd name="T5" fmla="*/ 44 h 58"/>
                  <a:gd name="T6" fmla="*/ 17 w 19"/>
                  <a:gd name="T7" fmla="*/ 46 h 58"/>
                  <a:gd name="T8" fmla="*/ 13 w 19"/>
                  <a:gd name="T9" fmla="*/ 35 h 58"/>
                  <a:gd name="T10" fmla="*/ 5 w 19"/>
                  <a:gd name="T11" fmla="*/ 27 h 58"/>
                  <a:gd name="T12" fmla="*/ 1 w 19"/>
                  <a:gd name="T13" fmla="*/ 16 h 58"/>
                  <a:gd name="T14" fmla="*/ 0 w 19"/>
                  <a:gd name="T15" fmla="*/ 14 h 58"/>
                  <a:gd name="T16" fmla="*/ 1 w 19"/>
                  <a:gd name="T17" fmla="*/ 8 h 58"/>
                  <a:gd name="T18" fmla="*/ 1 w 19"/>
                  <a:gd name="T19" fmla="*/ 7 h 58"/>
                  <a:gd name="T20" fmla="*/ 6 w 19"/>
                  <a:gd name="T21" fmla="*/ 0 h 58"/>
                  <a:gd name="T22" fmla="*/ 10 w 19"/>
                  <a:gd name="T23" fmla="*/ 3 h 58"/>
                  <a:gd name="T24" fmla="*/ 12 w 19"/>
                  <a:gd name="T25" fmla="*/ 3 h 58"/>
                  <a:gd name="T26" fmla="*/ 13 w 19"/>
                  <a:gd name="T27" fmla="*/ 7 h 58"/>
                  <a:gd name="T28" fmla="*/ 19 w 19"/>
                  <a:gd name="T29" fmla="*/ 11 h 5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9" h="58">
                    <a:moveTo>
                      <a:pt x="14" y="58"/>
                    </a:moveTo>
                    <a:lnTo>
                      <a:pt x="12" y="53"/>
                    </a:lnTo>
                    <a:lnTo>
                      <a:pt x="13" y="44"/>
                    </a:lnTo>
                    <a:lnTo>
                      <a:pt x="17" y="46"/>
                    </a:lnTo>
                    <a:lnTo>
                      <a:pt x="13" y="35"/>
                    </a:lnTo>
                    <a:lnTo>
                      <a:pt x="5" y="27"/>
                    </a:lnTo>
                    <a:lnTo>
                      <a:pt x="1" y="16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6" y="0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3" y="7"/>
                    </a:lnTo>
                    <a:lnTo>
                      <a:pt x="19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5" name="Freeform 450"/>
              <p:cNvSpPr>
                <a:spLocks/>
              </p:cNvSpPr>
              <p:nvPr/>
            </p:nvSpPr>
            <p:spPr bwMode="auto">
              <a:xfrm>
                <a:off x="2972" y="1246"/>
                <a:ext cx="43" cy="32"/>
              </a:xfrm>
              <a:custGeom>
                <a:avLst/>
                <a:gdLst>
                  <a:gd name="T0" fmla="*/ 18 w 43"/>
                  <a:gd name="T1" fmla="*/ 16 h 32"/>
                  <a:gd name="T2" fmla="*/ 12 w 43"/>
                  <a:gd name="T3" fmla="*/ 15 h 32"/>
                  <a:gd name="T4" fmla="*/ 12 w 43"/>
                  <a:gd name="T5" fmla="*/ 15 h 32"/>
                  <a:gd name="T6" fmla="*/ 5 w 43"/>
                  <a:gd name="T7" fmla="*/ 15 h 32"/>
                  <a:gd name="T8" fmla="*/ 0 w 43"/>
                  <a:gd name="T9" fmla="*/ 12 h 32"/>
                  <a:gd name="T10" fmla="*/ 0 w 43"/>
                  <a:gd name="T11" fmla="*/ 12 h 32"/>
                  <a:gd name="T12" fmla="*/ 1 w 43"/>
                  <a:gd name="T13" fmla="*/ 3 h 32"/>
                  <a:gd name="T14" fmla="*/ 9 w 43"/>
                  <a:gd name="T15" fmla="*/ 0 h 32"/>
                  <a:gd name="T16" fmla="*/ 18 w 43"/>
                  <a:gd name="T17" fmla="*/ 6 h 32"/>
                  <a:gd name="T18" fmla="*/ 30 w 43"/>
                  <a:gd name="T19" fmla="*/ 12 h 32"/>
                  <a:gd name="T20" fmla="*/ 30 w 43"/>
                  <a:gd name="T21" fmla="*/ 12 h 32"/>
                  <a:gd name="T22" fmla="*/ 36 w 43"/>
                  <a:gd name="T23" fmla="*/ 20 h 32"/>
                  <a:gd name="T24" fmla="*/ 42 w 43"/>
                  <a:gd name="T25" fmla="*/ 25 h 32"/>
                  <a:gd name="T26" fmla="*/ 43 w 43"/>
                  <a:gd name="T27" fmla="*/ 32 h 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43" h="32">
                    <a:moveTo>
                      <a:pt x="18" y="16"/>
                    </a:moveTo>
                    <a:lnTo>
                      <a:pt x="12" y="15"/>
                    </a:lnTo>
                    <a:lnTo>
                      <a:pt x="5" y="15"/>
                    </a:lnTo>
                    <a:lnTo>
                      <a:pt x="0" y="12"/>
                    </a:lnTo>
                    <a:lnTo>
                      <a:pt x="1" y="3"/>
                    </a:lnTo>
                    <a:lnTo>
                      <a:pt x="9" y="0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2" y="25"/>
                    </a:lnTo>
                    <a:lnTo>
                      <a:pt x="43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6" name="Freeform 451"/>
              <p:cNvSpPr>
                <a:spLocks/>
              </p:cNvSpPr>
              <p:nvPr/>
            </p:nvSpPr>
            <p:spPr bwMode="auto">
              <a:xfrm>
                <a:off x="2976" y="1262"/>
                <a:ext cx="27" cy="16"/>
              </a:xfrm>
              <a:custGeom>
                <a:avLst/>
                <a:gdLst>
                  <a:gd name="T0" fmla="*/ 27 w 27"/>
                  <a:gd name="T1" fmla="*/ 9 h 16"/>
                  <a:gd name="T2" fmla="*/ 17 w 27"/>
                  <a:gd name="T3" fmla="*/ 12 h 16"/>
                  <a:gd name="T4" fmla="*/ 6 w 27"/>
                  <a:gd name="T5" fmla="*/ 16 h 16"/>
                  <a:gd name="T6" fmla="*/ 0 w 27"/>
                  <a:gd name="T7" fmla="*/ 12 h 16"/>
                  <a:gd name="T8" fmla="*/ 4 w 27"/>
                  <a:gd name="T9" fmla="*/ 9 h 16"/>
                  <a:gd name="T10" fmla="*/ 6 w 27"/>
                  <a:gd name="T11" fmla="*/ 7 h 16"/>
                  <a:gd name="T12" fmla="*/ 14 w 27"/>
                  <a:gd name="T13" fmla="*/ 4 h 16"/>
                  <a:gd name="T14" fmla="*/ 14 w 27"/>
                  <a:gd name="T15" fmla="*/ 4 h 16"/>
                  <a:gd name="T16" fmla="*/ 17 w 27"/>
                  <a:gd name="T17" fmla="*/ 4 h 16"/>
                  <a:gd name="T18" fmla="*/ 15 w 27"/>
                  <a:gd name="T19" fmla="*/ 0 h 16"/>
                  <a:gd name="T20" fmla="*/ 14 w 27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16">
                    <a:moveTo>
                      <a:pt x="27" y="9"/>
                    </a:moveTo>
                    <a:lnTo>
                      <a:pt x="17" y="12"/>
                    </a:lnTo>
                    <a:lnTo>
                      <a:pt x="6" y="16"/>
                    </a:lnTo>
                    <a:lnTo>
                      <a:pt x="0" y="12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7" name="Freeform 452"/>
              <p:cNvSpPr>
                <a:spLocks/>
              </p:cNvSpPr>
              <p:nvPr/>
            </p:nvSpPr>
            <p:spPr bwMode="auto">
              <a:xfrm>
                <a:off x="3092" y="127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8" name="Freeform 453"/>
              <p:cNvSpPr>
                <a:spLocks/>
              </p:cNvSpPr>
              <p:nvPr/>
            </p:nvSpPr>
            <p:spPr bwMode="auto">
              <a:xfrm>
                <a:off x="3002" y="1221"/>
                <a:ext cx="90" cy="59"/>
              </a:xfrm>
              <a:custGeom>
                <a:avLst/>
                <a:gdLst>
                  <a:gd name="T0" fmla="*/ 0 w 90"/>
                  <a:gd name="T1" fmla="*/ 8 h 59"/>
                  <a:gd name="T2" fmla="*/ 8 w 90"/>
                  <a:gd name="T3" fmla="*/ 3 h 59"/>
                  <a:gd name="T4" fmla="*/ 18 w 90"/>
                  <a:gd name="T5" fmla="*/ 0 h 59"/>
                  <a:gd name="T6" fmla="*/ 30 w 90"/>
                  <a:gd name="T7" fmla="*/ 2 h 59"/>
                  <a:gd name="T8" fmla="*/ 39 w 90"/>
                  <a:gd name="T9" fmla="*/ 7 h 59"/>
                  <a:gd name="T10" fmla="*/ 39 w 90"/>
                  <a:gd name="T11" fmla="*/ 17 h 59"/>
                  <a:gd name="T12" fmla="*/ 42 w 90"/>
                  <a:gd name="T13" fmla="*/ 19 h 59"/>
                  <a:gd name="T14" fmla="*/ 55 w 90"/>
                  <a:gd name="T15" fmla="*/ 16 h 59"/>
                  <a:gd name="T16" fmla="*/ 56 w 90"/>
                  <a:gd name="T17" fmla="*/ 11 h 59"/>
                  <a:gd name="T18" fmla="*/ 57 w 90"/>
                  <a:gd name="T19" fmla="*/ 8 h 59"/>
                  <a:gd name="T20" fmla="*/ 59 w 90"/>
                  <a:gd name="T21" fmla="*/ 8 h 59"/>
                  <a:gd name="T22" fmla="*/ 63 w 90"/>
                  <a:gd name="T23" fmla="*/ 8 h 59"/>
                  <a:gd name="T24" fmla="*/ 67 w 90"/>
                  <a:gd name="T25" fmla="*/ 8 h 59"/>
                  <a:gd name="T26" fmla="*/ 68 w 90"/>
                  <a:gd name="T27" fmla="*/ 8 h 59"/>
                  <a:gd name="T28" fmla="*/ 73 w 90"/>
                  <a:gd name="T29" fmla="*/ 17 h 59"/>
                  <a:gd name="T30" fmla="*/ 78 w 90"/>
                  <a:gd name="T31" fmla="*/ 32 h 59"/>
                  <a:gd name="T32" fmla="*/ 84 w 90"/>
                  <a:gd name="T33" fmla="*/ 38 h 59"/>
                  <a:gd name="T34" fmla="*/ 85 w 90"/>
                  <a:gd name="T35" fmla="*/ 49 h 59"/>
                  <a:gd name="T36" fmla="*/ 86 w 90"/>
                  <a:gd name="T37" fmla="*/ 59 h 59"/>
                  <a:gd name="T38" fmla="*/ 90 w 90"/>
                  <a:gd name="T39" fmla="*/ 57 h 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90" h="59">
                    <a:moveTo>
                      <a:pt x="0" y="8"/>
                    </a:moveTo>
                    <a:lnTo>
                      <a:pt x="8" y="3"/>
                    </a:lnTo>
                    <a:lnTo>
                      <a:pt x="18" y="0"/>
                    </a:lnTo>
                    <a:lnTo>
                      <a:pt x="30" y="2"/>
                    </a:lnTo>
                    <a:lnTo>
                      <a:pt x="39" y="7"/>
                    </a:lnTo>
                    <a:lnTo>
                      <a:pt x="39" y="17"/>
                    </a:lnTo>
                    <a:lnTo>
                      <a:pt x="42" y="19"/>
                    </a:lnTo>
                    <a:lnTo>
                      <a:pt x="55" y="16"/>
                    </a:lnTo>
                    <a:lnTo>
                      <a:pt x="56" y="11"/>
                    </a:lnTo>
                    <a:lnTo>
                      <a:pt x="57" y="8"/>
                    </a:lnTo>
                    <a:lnTo>
                      <a:pt x="59" y="8"/>
                    </a:lnTo>
                    <a:lnTo>
                      <a:pt x="63" y="8"/>
                    </a:lnTo>
                    <a:lnTo>
                      <a:pt x="67" y="8"/>
                    </a:lnTo>
                    <a:lnTo>
                      <a:pt x="68" y="8"/>
                    </a:lnTo>
                    <a:lnTo>
                      <a:pt x="73" y="17"/>
                    </a:lnTo>
                    <a:lnTo>
                      <a:pt x="78" y="32"/>
                    </a:lnTo>
                    <a:lnTo>
                      <a:pt x="84" y="38"/>
                    </a:lnTo>
                    <a:lnTo>
                      <a:pt x="85" y="49"/>
                    </a:lnTo>
                    <a:lnTo>
                      <a:pt x="86" y="59"/>
                    </a:lnTo>
                    <a:lnTo>
                      <a:pt x="90" y="5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79" name="Freeform 454"/>
              <p:cNvSpPr>
                <a:spLocks/>
              </p:cNvSpPr>
              <p:nvPr/>
            </p:nvSpPr>
            <p:spPr bwMode="auto">
              <a:xfrm>
                <a:off x="3003" y="1271"/>
                <a:ext cx="7" cy="9"/>
              </a:xfrm>
              <a:custGeom>
                <a:avLst/>
                <a:gdLst>
                  <a:gd name="T0" fmla="*/ 7 w 7"/>
                  <a:gd name="T1" fmla="*/ 9 h 9"/>
                  <a:gd name="T2" fmla="*/ 4 w 7"/>
                  <a:gd name="T3" fmla="*/ 8 h 9"/>
                  <a:gd name="T4" fmla="*/ 0 w 7"/>
                  <a:gd name="T5" fmla="*/ 0 h 9"/>
                  <a:gd name="T6" fmla="*/ 0 w 7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9"/>
                    </a:move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0" name="Freeform 455"/>
              <p:cNvSpPr>
                <a:spLocks/>
              </p:cNvSpPr>
              <p:nvPr/>
            </p:nvSpPr>
            <p:spPr bwMode="auto">
              <a:xfrm>
                <a:off x="3011" y="1254"/>
                <a:ext cx="17" cy="26"/>
              </a:xfrm>
              <a:custGeom>
                <a:avLst/>
                <a:gdLst>
                  <a:gd name="T0" fmla="*/ 17 w 17"/>
                  <a:gd name="T1" fmla="*/ 26 h 26"/>
                  <a:gd name="T2" fmla="*/ 13 w 17"/>
                  <a:gd name="T3" fmla="*/ 24 h 26"/>
                  <a:gd name="T4" fmla="*/ 10 w 17"/>
                  <a:gd name="T5" fmla="*/ 18 h 26"/>
                  <a:gd name="T6" fmla="*/ 10 w 17"/>
                  <a:gd name="T7" fmla="*/ 11 h 26"/>
                  <a:gd name="T8" fmla="*/ 9 w 17"/>
                  <a:gd name="T9" fmla="*/ 3 h 26"/>
                  <a:gd name="T10" fmla="*/ 0 w 17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26">
                    <a:moveTo>
                      <a:pt x="17" y="26"/>
                    </a:moveTo>
                    <a:lnTo>
                      <a:pt x="13" y="24"/>
                    </a:lnTo>
                    <a:lnTo>
                      <a:pt x="10" y="18"/>
                    </a:lnTo>
                    <a:lnTo>
                      <a:pt x="10" y="11"/>
                    </a:lnTo>
                    <a:lnTo>
                      <a:pt x="9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1" name="Freeform 456"/>
              <p:cNvSpPr>
                <a:spLocks/>
              </p:cNvSpPr>
              <p:nvPr/>
            </p:nvSpPr>
            <p:spPr bwMode="auto">
              <a:xfrm>
                <a:off x="2918" y="1286"/>
                <a:ext cx="11" cy="9"/>
              </a:xfrm>
              <a:custGeom>
                <a:avLst/>
                <a:gdLst>
                  <a:gd name="T0" fmla="*/ 0 w 11"/>
                  <a:gd name="T1" fmla="*/ 9 h 9"/>
                  <a:gd name="T2" fmla="*/ 1 w 11"/>
                  <a:gd name="T3" fmla="*/ 6 h 9"/>
                  <a:gd name="T4" fmla="*/ 0 w 11"/>
                  <a:gd name="T5" fmla="*/ 0 h 9"/>
                  <a:gd name="T6" fmla="*/ 5 w 11"/>
                  <a:gd name="T7" fmla="*/ 1 h 9"/>
                  <a:gd name="T8" fmla="*/ 11 w 11"/>
                  <a:gd name="T9" fmla="*/ 5 h 9"/>
                  <a:gd name="T10" fmla="*/ 11 w 11"/>
                  <a:gd name="T11" fmla="*/ 6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1" y="5"/>
                    </a:lnTo>
                    <a:lnTo>
                      <a:pt x="11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2" name="Freeform 457"/>
              <p:cNvSpPr>
                <a:spLocks/>
              </p:cNvSpPr>
              <p:nvPr/>
            </p:nvSpPr>
            <p:spPr bwMode="auto">
              <a:xfrm>
                <a:off x="3023" y="1280"/>
                <a:ext cx="17" cy="15"/>
              </a:xfrm>
              <a:custGeom>
                <a:avLst/>
                <a:gdLst>
                  <a:gd name="T0" fmla="*/ 0 w 17"/>
                  <a:gd name="T1" fmla="*/ 4 h 15"/>
                  <a:gd name="T2" fmla="*/ 6 w 17"/>
                  <a:gd name="T3" fmla="*/ 11 h 15"/>
                  <a:gd name="T4" fmla="*/ 14 w 17"/>
                  <a:gd name="T5" fmla="*/ 15 h 15"/>
                  <a:gd name="T6" fmla="*/ 17 w 17"/>
                  <a:gd name="T7" fmla="*/ 12 h 15"/>
                  <a:gd name="T8" fmla="*/ 12 w 17"/>
                  <a:gd name="T9" fmla="*/ 6 h 15"/>
                  <a:gd name="T10" fmla="*/ 5 w 17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0" y="4"/>
                    </a:moveTo>
                    <a:lnTo>
                      <a:pt x="6" y="11"/>
                    </a:lnTo>
                    <a:lnTo>
                      <a:pt x="14" y="15"/>
                    </a:lnTo>
                    <a:lnTo>
                      <a:pt x="17" y="12"/>
                    </a:lnTo>
                    <a:lnTo>
                      <a:pt x="12" y="6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3" name="Freeform 458"/>
              <p:cNvSpPr>
                <a:spLocks/>
              </p:cNvSpPr>
              <p:nvPr/>
            </p:nvSpPr>
            <p:spPr bwMode="auto">
              <a:xfrm>
                <a:off x="2778" y="1250"/>
                <a:ext cx="51" cy="46"/>
              </a:xfrm>
              <a:custGeom>
                <a:avLst/>
                <a:gdLst>
                  <a:gd name="T0" fmla="*/ 1 w 51"/>
                  <a:gd name="T1" fmla="*/ 22 h 46"/>
                  <a:gd name="T2" fmla="*/ 0 w 51"/>
                  <a:gd name="T3" fmla="*/ 39 h 46"/>
                  <a:gd name="T4" fmla="*/ 1 w 51"/>
                  <a:gd name="T5" fmla="*/ 46 h 46"/>
                  <a:gd name="T6" fmla="*/ 29 w 51"/>
                  <a:gd name="T7" fmla="*/ 32 h 46"/>
                  <a:gd name="T8" fmla="*/ 35 w 51"/>
                  <a:gd name="T9" fmla="*/ 25 h 46"/>
                  <a:gd name="T10" fmla="*/ 35 w 51"/>
                  <a:gd name="T11" fmla="*/ 20 h 46"/>
                  <a:gd name="T12" fmla="*/ 37 w 51"/>
                  <a:gd name="T13" fmla="*/ 21 h 46"/>
                  <a:gd name="T14" fmla="*/ 38 w 51"/>
                  <a:gd name="T15" fmla="*/ 21 h 46"/>
                  <a:gd name="T16" fmla="*/ 39 w 51"/>
                  <a:gd name="T17" fmla="*/ 22 h 46"/>
                  <a:gd name="T18" fmla="*/ 44 w 51"/>
                  <a:gd name="T19" fmla="*/ 25 h 46"/>
                  <a:gd name="T20" fmla="*/ 47 w 51"/>
                  <a:gd name="T21" fmla="*/ 22 h 46"/>
                  <a:gd name="T22" fmla="*/ 44 w 51"/>
                  <a:gd name="T23" fmla="*/ 15 h 46"/>
                  <a:gd name="T24" fmla="*/ 51 w 51"/>
                  <a:gd name="T25" fmla="*/ 0 h 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1" h="46">
                    <a:moveTo>
                      <a:pt x="1" y="22"/>
                    </a:moveTo>
                    <a:lnTo>
                      <a:pt x="0" y="39"/>
                    </a:lnTo>
                    <a:lnTo>
                      <a:pt x="1" y="46"/>
                    </a:lnTo>
                    <a:lnTo>
                      <a:pt x="29" y="32"/>
                    </a:lnTo>
                    <a:lnTo>
                      <a:pt x="35" y="25"/>
                    </a:lnTo>
                    <a:lnTo>
                      <a:pt x="35" y="20"/>
                    </a:lnTo>
                    <a:lnTo>
                      <a:pt x="37" y="21"/>
                    </a:lnTo>
                    <a:lnTo>
                      <a:pt x="38" y="21"/>
                    </a:lnTo>
                    <a:lnTo>
                      <a:pt x="39" y="22"/>
                    </a:lnTo>
                    <a:lnTo>
                      <a:pt x="44" y="25"/>
                    </a:lnTo>
                    <a:lnTo>
                      <a:pt x="47" y="22"/>
                    </a:lnTo>
                    <a:lnTo>
                      <a:pt x="44" y="15"/>
                    </a:lnTo>
                    <a:lnTo>
                      <a:pt x="5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4" name="Freeform 459"/>
              <p:cNvSpPr>
                <a:spLocks/>
              </p:cNvSpPr>
              <p:nvPr/>
            </p:nvSpPr>
            <p:spPr bwMode="auto">
              <a:xfrm>
                <a:off x="2982" y="1289"/>
                <a:ext cx="8" cy="14"/>
              </a:xfrm>
              <a:custGeom>
                <a:avLst/>
                <a:gdLst>
                  <a:gd name="T0" fmla="*/ 5 w 8"/>
                  <a:gd name="T1" fmla="*/ 14 h 14"/>
                  <a:gd name="T2" fmla="*/ 3 w 8"/>
                  <a:gd name="T3" fmla="*/ 11 h 14"/>
                  <a:gd name="T4" fmla="*/ 0 w 8"/>
                  <a:gd name="T5" fmla="*/ 6 h 14"/>
                  <a:gd name="T6" fmla="*/ 8 w 8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5" y="14"/>
                    </a:moveTo>
                    <a:lnTo>
                      <a:pt x="3" y="11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5" name="Line 460"/>
              <p:cNvSpPr>
                <a:spLocks noChangeShapeType="1"/>
              </p:cNvSpPr>
              <p:nvPr/>
            </p:nvSpPr>
            <p:spPr bwMode="auto">
              <a:xfrm>
                <a:off x="2906" y="1299"/>
                <a:ext cx="2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6" name="Freeform 461"/>
              <p:cNvSpPr>
                <a:spLocks/>
              </p:cNvSpPr>
              <p:nvPr/>
            </p:nvSpPr>
            <p:spPr bwMode="auto">
              <a:xfrm>
                <a:off x="2910" y="1295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3 w 8"/>
                  <a:gd name="T3" fmla="*/ 9 h 9"/>
                  <a:gd name="T4" fmla="*/ 7 w 8"/>
                  <a:gd name="T5" fmla="*/ 2 h 9"/>
                  <a:gd name="T6" fmla="*/ 8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3" y="9"/>
                    </a:ln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7" name="Freeform 462"/>
              <p:cNvSpPr>
                <a:spLocks/>
              </p:cNvSpPr>
              <p:nvPr/>
            </p:nvSpPr>
            <p:spPr bwMode="auto">
              <a:xfrm>
                <a:off x="2908" y="13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8" name="Freeform 463"/>
              <p:cNvSpPr>
                <a:spLocks/>
              </p:cNvSpPr>
              <p:nvPr/>
            </p:nvSpPr>
            <p:spPr bwMode="auto">
              <a:xfrm>
                <a:off x="2894" y="1295"/>
                <a:ext cx="12" cy="13"/>
              </a:xfrm>
              <a:custGeom>
                <a:avLst/>
                <a:gdLst>
                  <a:gd name="T0" fmla="*/ 0 w 12"/>
                  <a:gd name="T1" fmla="*/ 13 h 13"/>
                  <a:gd name="T2" fmla="*/ 4 w 12"/>
                  <a:gd name="T3" fmla="*/ 6 h 13"/>
                  <a:gd name="T4" fmla="*/ 7 w 12"/>
                  <a:gd name="T5" fmla="*/ 1 h 13"/>
                  <a:gd name="T6" fmla="*/ 11 w 12"/>
                  <a:gd name="T7" fmla="*/ 0 h 13"/>
                  <a:gd name="T8" fmla="*/ 12 w 12"/>
                  <a:gd name="T9" fmla="*/ 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4" y="6"/>
                    </a:lnTo>
                    <a:lnTo>
                      <a:pt x="7" y="1"/>
                    </a:lnTo>
                    <a:lnTo>
                      <a:pt x="11" y="0"/>
                    </a:lnTo>
                    <a:lnTo>
                      <a:pt x="12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89" name="Freeform 464"/>
              <p:cNvSpPr>
                <a:spLocks/>
              </p:cNvSpPr>
              <p:nvPr/>
            </p:nvSpPr>
            <p:spPr bwMode="auto">
              <a:xfrm>
                <a:off x="3011" y="1304"/>
                <a:ext cx="20" cy="5"/>
              </a:xfrm>
              <a:custGeom>
                <a:avLst/>
                <a:gdLst>
                  <a:gd name="T0" fmla="*/ 20 w 20"/>
                  <a:gd name="T1" fmla="*/ 5 h 5"/>
                  <a:gd name="T2" fmla="*/ 13 w 20"/>
                  <a:gd name="T3" fmla="*/ 4 h 5"/>
                  <a:gd name="T4" fmla="*/ 5 w 20"/>
                  <a:gd name="T5" fmla="*/ 2 h 5"/>
                  <a:gd name="T6" fmla="*/ 0 w 20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5">
                    <a:moveTo>
                      <a:pt x="20" y="5"/>
                    </a:moveTo>
                    <a:lnTo>
                      <a:pt x="13" y="4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0" name="Freeform 465"/>
              <p:cNvSpPr>
                <a:spLocks/>
              </p:cNvSpPr>
              <p:nvPr/>
            </p:nvSpPr>
            <p:spPr bwMode="auto">
              <a:xfrm>
                <a:off x="2932" y="1265"/>
                <a:ext cx="40" cy="45"/>
              </a:xfrm>
              <a:custGeom>
                <a:avLst/>
                <a:gdLst>
                  <a:gd name="T0" fmla="*/ 0 w 40"/>
                  <a:gd name="T1" fmla="*/ 45 h 45"/>
                  <a:gd name="T2" fmla="*/ 4 w 40"/>
                  <a:gd name="T3" fmla="*/ 43 h 45"/>
                  <a:gd name="T4" fmla="*/ 11 w 40"/>
                  <a:gd name="T5" fmla="*/ 39 h 45"/>
                  <a:gd name="T6" fmla="*/ 14 w 40"/>
                  <a:gd name="T7" fmla="*/ 38 h 45"/>
                  <a:gd name="T8" fmla="*/ 15 w 40"/>
                  <a:gd name="T9" fmla="*/ 35 h 45"/>
                  <a:gd name="T10" fmla="*/ 17 w 40"/>
                  <a:gd name="T11" fmla="*/ 31 h 45"/>
                  <a:gd name="T12" fmla="*/ 16 w 40"/>
                  <a:gd name="T13" fmla="*/ 26 h 45"/>
                  <a:gd name="T14" fmla="*/ 11 w 40"/>
                  <a:gd name="T15" fmla="*/ 21 h 45"/>
                  <a:gd name="T16" fmla="*/ 11 w 40"/>
                  <a:gd name="T17" fmla="*/ 21 h 45"/>
                  <a:gd name="T18" fmla="*/ 11 w 40"/>
                  <a:gd name="T19" fmla="*/ 19 h 45"/>
                  <a:gd name="T20" fmla="*/ 14 w 40"/>
                  <a:gd name="T21" fmla="*/ 17 h 45"/>
                  <a:gd name="T22" fmla="*/ 20 w 40"/>
                  <a:gd name="T23" fmla="*/ 17 h 45"/>
                  <a:gd name="T24" fmla="*/ 20 w 40"/>
                  <a:gd name="T25" fmla="*/ 11 h 45"/>
                  <a:gd name="T26" fmla="*/ 20 w 40"/>
                  <a:gd name="T27" fmla="*/ 7 h 45"/>
                  <a:gd name="T28" fmla="*/ 20 w 40"/>
                  <a:gd name="T29" fmla="*/ 0 h 45"/>
                  <a:gd name="T30" fmla="*/ 23 w 40"/>
                  <a:gd name="T31" fmla="*/ 1 h 45"/>
                  <a:gd name="T32" fmla="*/ 29 w 40"/>
                  <a:gd name="T33" fmla="*/ 2 h 45"/>
                  <a:gd name="T34" fmla="*/ 29 w 40"/>
                  <a:gd name="T35" fmla="*/ 4 h 45"/>
                  <a:gd name="T36" fmla="*/ 33 w 40"/>
                  <a:gd name="T37" fmla="*/ 9 h 45"/>
                  <a:gd name="T38" fmla="*/ 33 w 40"/>
                  <a:gd name="T39" fmla="*/ 10 h 45"/>
                  <a:gd name="T40" fmla="*/ 33 w 40"/>
                  <a:gd name="T41" fmla="*/ 10 h 45"/>
                  <a:gd name="T42" fmla="*/ 32 w 40"/>
                  <a:gd name="T43" fmla="*/ 17 h 45"/>
                  <a:gd name="T44" fmla="*/ 31 w 40"/>
                  <a:gd name="T45" fmla="*/ 23 h 45"/>
                  <a:gd name="T46" fmla="*/ 37 w 40"/>
                  <a:gd name="T47" fmla="*/ 18 h 45"/>
                  <a:gd name="T48" fmla="*/ 40 w 40"/>
                  <a:gd name="T49" fmla="*/ 27 h 45"/>
                  <a:gd name="T50" fmla="*/ 37 w 40"/>
                  <a:gd name="T51" fmla="*/ 38 h 45"/>
                  <a:gd name="T52" fmla="*/ 36 w 40"/>
                  <a:gd name="T53" fmla="*/ 44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45">
                    <a:moveTo>
                      <a:pt x="0" y="45"/>
                    </a:moveTo>
                    <a:lnTo>
                      <a:pt x="4" y="43"/>
                    </a:lnTo>
                    <a:lnTo>
                      <a:pt x="11" y="39"/>
                    </a:lnTo>
                    <a:lnTo>
                      <a:pt x="14" y="38"/>
                    </a:lnTo>
                    <a:lnTo>
                      <a:pt x="15" y="35"/>
                    </a:lnTo>
                    <a:lnTo>
                      <a:pt x="17" y="31"/>
                    </a:lnTo>
                    <a:lnTo>
                      <a:pt x="16" y="26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4" y="17"/>
                    </a:lnTo>
                    <a:lnTo>
                      <a:pt x="20" y="17"/>
                    </a:lnTo>
                    <a:lnTo>
                      <a:pt x="20" y="11"/>
                    </a:lnTo>
                    <a:lnTo>
                      <a:pt x="20" y="7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9" y="2"/>
                    </a:lnTo>
                    <a:lnTo>
                      <a:pt x="29" y="4"/>
                    </a:lnTo>
                    <a:lnTo>
                      <a:pt x="33" y="9"/>
                    </a:lnTo>
                    <a:lnTo>
                      <a:pt x="33" y="10"/>
                    </a:lnTo>
                    <a:lnTo>
                      <a:pt x="32" y="17"/>
                    </a:lnTo>
                    <a:lnTo>
                      <a:pt x="31" y="23"/>
                    </a:lnTo>
                    <a:lnTo>
                      <a:pt x="37" y="18"/>
                    </a:lnTo>
                    <a:lnTo>
                      <a:pt x="40" y="27"/>
                    </a:lnTo>
                    <a:lnTo>
                      <a:pt x="37" y="38"/>
                    </a:lnTo>
                    <a:lnTo>
                      <a:pt x="36" y="4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1" name="Line 466"/>
              <p:cNvSpPr>
                <a:spLocks noChangeShapeType="1"/>
              </p:cNvSpPr>
              <p:nvPr/>
            </p:nvSpPr>
            <p:spPr bwMode="auto">
              <a:xfrm>
                <a:off x="2931" y="1310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2" name="Freeform 467"/>
              <p:cNvSpPr>
                <a:spLocks/>
              </p:cNvSpPr>
              <p:nvPr/>
            </p:nvSpPr>
            <p:spPr bwMode="auto">
              <a:xfrm>
                <a:off x="2922" y="1292"/>
                <a:ext cx="9" cy="20"/>
              </a:xfrm>
              <a:custGeom>
                <a:avLst/>
                <a:gdLst>
                  <a:gd name="T0" fmla="*/ 7 w 9"/>
                  <a:gd name="T1" fmla="*/ 0 h 20"/>
                  <a:gd name="T2" fmla="*/ 7 w 9"/>
                  <a:gd name="T3" fmla="*/ 8 h 20"/>
                  <a:gd name="T4" fmla="*/ 1 w 9"/>
                  <a:gd name="T5" fmla="*/ 13 h 20"/>
                  <a:gd name="T6" fmla="*/ 0 w 9"/>
                  <a:gd name="T7" fmla="*/ 18 h 20"/>
                  <a:gd name="T8" fmla="*/ 7 w 9"/>
                  <a:gd name="T9" fmla="*/ 20 h 20"/>
                  <a:gd name="T10" fmla="*/ 9 w 9"/>
                  <a:gd name="T11" fmla="*/ 18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20">
                    <a:moveTo>
                      <a:pt x="7" y="0"/>
                    </a:moveTo>
                    <a:lnTo>
                      <a:pt x="7" y="8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7" y="20"/>
                    </a:lnTo>
                    <a:lnTo>
                      <a:pt x="9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3" name="Freeform 468"/>
              <p:cNvSpPr>
                <a:spLocks/>
              </p:cNvSpPr>
              <p:nvPr/>
            </p:nvSpPr>
            <p:spPr bwMode="auto">
              <a:xfrm>
                <a:off x="3006" y="1304"/>
                <a:ext cx="13" cy="10"/>
              </a:xfrm>
              <a:custGeom>
                <a:avLst/>
                <a:gdLst>
                  <a:gd name="T0" fmla="*/ 0 w 13"/>
                  <a:gd name="T1" fmla="*/ 0 h 10"/>
                  <a:gd name="T2" fmla="*/ 1 w 13"/>
                  <a:gd name="T3" fmla="*/ 5 h 10"/>
                  <a:gd name="T4" fmla="*/ 6 w 13"/>
                  <a:gd name="T5" fmla="*/ 9 h 10"/>
                  <a:gd name="T6" fmla="*/ 13 w 13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0">
                    <a:moveTo>
                      <a:pt x="0" y="0"/>
                    </a:moveTo>
                    <a:lnTo>
                      <a:pt x="1" y="5"/>
                    </a:lnTo>
                    <a:lnTo>
                      <a:pt x="6" y="9"/>
                    </a:lnTo>
                    <a:lnTo>
                      <a:pt x="13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4" name="Freeform 469"/>
              <p:cNvSpPr>
                <a:spLocks/>
              </p:cNvSpPr>
              <p:nvPr/>
            </p:nvSpPr>
            <p:spPr bwMode="auto">
              <a:xfrm>
                <a:off x="3019" y="1309"/>
                <a:ext cx="12" cy="7"/>
              </a:xfrm>
              <a:custGeom>
                <a:avLst/>
                <a:gdLst>
                  <a:gd name="T0" fmla="*/ 0 w 12"/>
                  <a:gd name="T1" fmla="*/ 5 h 7"/>
                  <a:gd name="T2" fmla="*/ 2 w 12"/>
                  <a:gd name="T3" fmla="*/ 7 h 7"/>
                  <a:gd name="T4" fmla="*/ 8 w 12"/>
                  <a:gd name="T5" fmla="*/ 5 h 7"/>
                  <a:gd name="T6" fmla="*/ 12 w 12"/>
                  <a:gd name="T7" fmla="*/ 0 h 7"/>
                  <a:gd name="T8" fmla="*/ 12 w 12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5"/>
                    </a:moveTo>
                    <a:lnTo>
                      <a:pt x="2" y="7"/>
                    </a:lnTo>
                    <a:lnTo>
                      <a:pt x="8" y="5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5" name="Freeform 470"/>
              <p:cNvSpPr>
                <a:spLocks/>
              </p:cNvSpPr>
              <p:nvPr/>
            </p:nvSpPr>
            <p:spPr bwMode="auto">
              <a:xfrm>
                <a:off x="2965" y="1309"/>
                <a:ext cx="3" cy="8"/>
              </a:xfrm>
              <a:custGeom>
                <a:avLst/>
                <a:gdLst>
                  <a:gd name="T0" fmla="*/ 3 w 3"/>
                  <a:gd name="T1" fmla="*/ 0 h 8"/>
                  <a:gd name="T2" fmla="*/ 1 w 3"/>
                  <a:gd name="T3" fmla="*/ 4 h 8"/>
                  <a:gd name="T4" fmla="*/ 0 w 3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3" y="0"/>
                    </a:move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6" name="Freeform 471"/>
              <p:cNvSpPr>
                <a:spLocks/>
              </p:cNvSpPr>
              <p:nvPr/>
            </p:nvSpPr>
            <p:spPr bwMode="auto">
              <a:xfrm>
                <a:off x="2888" y="13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4 w 6"/>
                  <a:gd name="T5" fmla="*/ 8 h 12"/>
                  <a:gd name="T6" fmla="*/ 6 w 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4" y="8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7" name="Freeform 472"/>
              <p:cNvSpPr>
                <a:spLocks/>
              </p:cNvSpPr>
              <p:nvPr/>
            </p:nvSpPr>
            <p:spPr bwMode="auto">
              <a:xfrm>
                <a:off x="2706" y="1245"/>
                <a:ext cx="68" cy="75"/>
              </a:xfrm>
              <a:custGeom>
                <a:avLst/>
                <a:gdLst>
                  <a:gd name="T0" fmla="*/ 5 w 68"/>
                  <a:gd name="T1" fmla="*/ 75 h 75"/>
                  <a:gd name="T2" fmla="*/ 9 w 68"/>
                  <a:gd name="T3" fmla="*/ 72 h 75"/>
                  <a:gd name="T4" fmla="*/ 10 w 68"/>
                  <a:gd name="T5" fmla="*/ 68 h 75"/>
                  <a:gd name="T6" fmla="*/ 12 w 68"/>
                  <a:gd name="T7" fmla="*/ 64 h 75"/>
                  <a:gd name="T8" fmla="*/ 9 w 68"/>
                  <a:gd name="T9" fmla="*/ 58 h 75"/>
                  <a:gd name="T10" fmla="*/ 14 w 68"/>
                  <a:gd name="T11" fmla="*/ 58 h 75"/>
                  <a:gd name="T12" fmla="*/ 16 w 68"/>
                  <a:gd name="T13" fmla="*/ 64 h 75"/>
                  <a:gd name="T14" fmla="*/ 24 w 68"/>
                  <a:gd name="T15" fmla="*/ 68 h 75"/>
                  <a:gd name="T16" fmla="*/ 25 w 68"/>
                  <a:gd name="T17" fmla="*/ 68 h 75"/>
                  <a:gd name="T18" fmla="*/ 25 w 68"/>
                  <a:gd name="T19" fmla="*/ 59 h 75"/>
                  <a:gd name="T20" fmla="*/ 35 w 68"/>
                  <a:gd name="T21" fmla="*/ 60 h 75"/>
                  <a:gd name="T22" fmla="*/ 41 w 68"/>
                  <a:gd name="T23" fmla="*/ 56 h 75"/>
                  <a:gd name="T24" fmla="*/ 42 w 68"/>
                  <a:gd name="T25" fmla="*/ 55 h 75"/>
                  <a:gd name="T26" fmla="*/ 38 w 68"/>
                  <a:gd name="T27" fmla="*/ 44 h 75"/>
                  <a:gd name="T28" fmla="*/ 64 w 68"/>
                  <a:gd name="T29" fmla="*/ 31 h 75"/>
                  <a:gd name="T30" fmla="*/ 68 w 68"/>
                  <a:gd name="T31" fmla="*/ 25 h 75"/>
                  <a:gd name="T32" fmla="*/ 64 w 68"/>
                  <a:gd name="T33" fmla="*/ 18 h 75"/>
                  <a:gd name="T34" fmla="*/ 63 w 68"/>
                  <a:gd name="T35" fmla="*/ 17 h 75"/>
                  <a:gd name="T36" fmla="*/ 55 w 68"/>
                  <a:gd name="T37" fmla="*/ 21 h 75"/>
                  <a:gd name="T38" fmla="*/ 56 w 68"/>
                  <a:gd name="T39" fmla="*/ 14 h 75"/>
                  <a:gd name="T40" fmla="*/ 54 w 68"/>
                  <a:gd name="T41" fmla="*/ 3 h 75"/>
                  <a:gd name="T42" fmla="*/ 47 w 68"/>
                  <a:gd name="T43" fmla="*/ 0 h 75"/>
                  <a:gd name="T44" fmla="*/ 31 w 68"/>
                  <a:gd name="T45" fmla="*/ 13 h 75"/>
                  <a:gd name="T46" fmla="*/ 37 w 68"/>
                  <a:gd name="T47" fmla="*/ 20 h 75"/>
                  <a:gd name="T48" fmla="*/ 38 w 68"/>
                  <a:gd name="T49" fmla="*/ 24 h 75"/>
                  <a:gd name="T50" fmla="*/ 33 w 68"/>
                  <a:gd name="T51" fmla="*/ 25 h 75"/>
                  <a:gd name="T52" fmla="*/ 31 w 68"/>
                  <a:gd name="T53" fmla="*/ 25 h 75"/>
                  <a:gd name="T54" fmla="*/ 22 w 68"/>
                  <a:gd name="T55" fmla="*/ 9 h 75"/>
                  <a:gd name="T56" fmla="*/ 5 w 68"/>
                  <a:gd name="T57" fmla="*/ 18 h 75"/>
                  <a:gd name="T58" fmla="*/ 9 w 68"/>
                  <a:gd name="T59" fmla="*/ 24 h 75"/>
                  <a:gd name="T60" fmla="*/ 17 w 68"/>
                  <a:gd name="T61" fmla="*/ 24 h 75"/>
                  <a:gd name="T62" fmla="*/ 18 w 68"/>
                  <a:gd name="T63" fmla="*/ 27 h 75"/>
                  <a:gd name="T64" fmla="*/ 5 w 68"/>
                  <a:gd name="T65" fmla="*/ 31 h 75"/>
                  <a:gd name="T66" fmla="*/ 1 w 68"/>
                  <a:gd name="T67" fmla="*/ 50 h 75"/>
                  <a:gd name="T68" fmla="*/ 1 w 68"/>
                  <a:gd name="T69" fmla="*/ 50 h 75"/>
                  <a:gd name="T70" fmla="*/ 8 w 68"/>
                  <a:gd name="T71" fmla="*/ 46 h 75"/>
                  <a:gd name="T72" fmla="*/ 10 w 68"/>
                  <a:gd name="T73" fmla="*/ 48 h 75"/>
                  <a:gd name="T74" fmla="*/ 1 w 68"/>
                  <a:gd name="T75" fmla="*/ 56 h 75"/>
                  <a:gd name="T76" fmla="*/ 0 w 68"/>
                  <a:gd name="T77" fmla="*/ 67 h 75"/>
                  <a:gd name="T78" fmla="*/ 3 w 68"/>
                  <a:gd name="T79" fmla="*/ 72 h 75"/>
                  <a:gd name="T80" fmla="*/ 5 w 68"/>
                  <a:gd name="T81" fmla="*/ 75 h 7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" h="75">
                    <a:moveTo>
                      <a:pt x="5" y="75"/>
                    </a:moveTo>
                    <a:lnTo>
                      <a:pt x="9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9" y="58"/>
                    </a:lnTo>
                    <a:lnTo>
                      <a:pt x="14" y="58"/>
                    </a:lnTo>
                    <a:lnTo>
                      <a:pt x="16" y="64"/>
                    </a:lnTo>
                    <a:lnTo>
                      <a:pt x="24" y="68"/>
                    </a:lnTo>
                    <a:lnTo>
                      <a:pt x="25" y="68"/>
                    </a:lnTo>
                    <a:lnTo>
                      <a:pt x="25" y="59"/>
                    </a:lnTo>
                    <a:lnTo>
                      <a:pt x="35" y="60"/>
                    </a:lnTo>
                    <a:lnTo>
                      <a:pt x="41" y="56"/>
                    </a:lnTo>
                    <a:lnTo>
                      <a:pt x="42" y="55"/>
                    </a:lnTo>
                    <a:lnTo>
                      <a:pt x="38" y="44"/>
                    </a:lnTo>
                    <a:lnTo>
                      <a:pt x="64" y="31"/>
                    </a:lnTo>
                    <a:lnTo>
                      <a:pt x="68" y="25"/>
                    </a:lnTo>
                    <a:lnTo>
                      <a:pt x="64" y="18"/>
                    </a:lnTo>
                    <a:lnTo>
                      <a:pt x="63" y="17"/>
                    </a:lnTo>
                    <a:lnTo>
                      <a:pt x="55" y="21"/>
                    </a:lnTo>
                    <a:lnTo>
                      <a:pt x="56" y="14"/>
                    </a:lnTo>
                    <a:lnTo>
                      <a:pt x="54" y="3"/>
                    </a:lnTo>
                    <a:lnTo>
                      <a:pt x="47" y="0"/>
                    </a:lnTo>
                    <a:lnTo>
                      <a:pt x="31" y="13"/>
                    </a:lnTo>
                    <a:lnTo>
                      <a:pt x="37" y="20"/>
                    </a:lnTo>
                    <a:lnTo>
                      <a:pt x="38" y="24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22" y="9"/>
                    </a:lnTo>
                    <a:lnTo>
                      <a:pt x="5" y="18"/>
                    </a:lnTo>
                    <a:lnTo>
                      <a:pt x="9" y="24"/>
                    </a:lnTo>
                    <a:lnTo>
                      <a:pt x="17" y="24"/>
                    </a:lnTo>
                    <a:lnTo>
                      <a:pt x="18" y="27"/>
                    </a:lnTo>
                    <a:lnTo>
                      <a:pt x="5" y="31"/>
                    </a:lnTo>
                    <a:lnTo>
                      <a:pt x="1" y="50"/>
                    </a:lnTo>
                    <a:lnTo>
                      <a:pt x="8" y="46"/>
                    </a:lnTo>
                    <a:lnTo>
                      <a:pt x="10" y="48"/>
                    </a:lnTo>
                    <a:lnTo>
                      <a:pt x="1" y="56"/>
                    </a:lnTo>
                    <a:lnTo>
                      <a:pt x="0" y="67"/>
                    </a:lnTo>
                    <a:lnTo>
                      <a:pt x="3" y="72"/>
                    </a:lnTo>
                    <a:lnTo>
                      <a:pt x="5" y="7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8" name="Freeform 473"/>
              <p:cNvSpPr>
                <a:spLocks/>
              </p:cNvSpPr>
              <p:nvPr/>
            </p:nvSpPr>
            <p:spPr bwMode="auto">
              <a:xfrm>
                <a:off x="2926" y="1320"/>
                <a:ext cx="4" cy="0"/>
              </a:xfrm>
              <a:custGeom>
                <a:avLst/>
                <a:gdLst>
                  <a:gd name="T0" fmla="*/ 4 w 4"/>
                  <a:gd name="T1" fmla="*/ 1 w 4"/>
                  <a:gd name="T2" fmla="*/ 0 w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99" name="Line 474"/>
              <p:cNvSpPr>
                <a:spLocks noChangeShapeType="1"/>
              </p:cNvSpPr>
              <p:nvPr/>
            </p:nvSpPr>
            <p:spPr bwMode="auto">
              <a:xfrm flipV="1">
                <a:off x="2887" y="1320"/>
                <a:ext cx="1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0" name="Freeform 475"/>
              <p:cNvSpPr>
                <a:spLocks/>
              </p:cNvSpPr>
              <p:nvPr/>
            </p:nvSpPr>
            <p:spPr bwMode="auto">
              <a:xfrm>
                <a:off x="2997" y="1301"/>
                <a:ext cx="11" cy="26"/>
              </a:xfrm>
              <a:custGeom>
                <a:avLst/>
                <a:gdLst>
                  <a:gd name="T0" fmla="*/ 11 w 11"/>
                  <a:gd name="T1" fmla="*/ 26 h 26"/>
                  <a:gd name="T2" fmla="*/ 11 w 11"/>
                  <a:gd name="T3" fmla="*/ 25 h 26"/>
                  <a:gd name="T4" fmla="*/ 5 w 11"/>
                  <a:gd name="T5" fmla="*/ 21 h 26"/>
                  <a:gd name="T6" fmla="*/ 0 w 11"/>
                  <a:gd name="T7" fmla="*/ 19 h 26"/>
                  <a:gd name="T8" fmla="*/ 0 w 11"/>
                  <a:gd name="T9" fmla="*/ 15 h 26"/>
                  <a:gd name="T10" fmla="*/ 4 w 11"/>
                  <a:gd name="T11" fmla="*/ 5 h 26"/>
                  <a:gd name="T12" fmla="*/ 7 w 11"/>
                  <a:gd name="T13" fmla="*/ 0 h 26"/>
                  <a:gd name="T14" fmla="*/ 9 w 11"/>
                  <a:gd name="T15" fmla="*/ 3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26">
                    <a:moveTo>
                      <a:pt x="11" y="26"/>
                    </a:moveTo>
                    <a:lnTo>
                      <a:pt x="11" y="25"/>
                    </a:lnTo>
                    <a:lnTo>
                      <a:pt x="5" y="21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9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1" name="Freeform 476"/>
              <p:cNvSpPr>
                <a:spLocks/>
              </p:cNvSpPr>
              <p:nvPr/>
            </p:nvSpPr>
            <p:spPr bwMode="auto">
              <a:xfrm>
                <a:off x="2965" y="1317"/>
                <a:ext cx="8" cy="13"/>
              </a:xfrm>
              <a:custGeom>
                <a:avLst/>
                <a:gdLst>
                  <a:gd name="T0" fmla="*/ 0 w 8"/>
                  <a:gd name="T1" fmla="*/ 0 h 13"/>
                  <a:gd name="T2" fmla="*/ 1 w 8"/>
                  <a:gd name="T3" fmla="*/ 5 h 13"/>
                  <a:gd name="T4" fmla="*/ 5 w 8"/>
                  <a:gd name="T5" fmla="*/ 8 h 13"/>
                  <a:gd name="T6" fmla="*/ 8 w 8"/>
                  <a:gd name="T7" fmla="*/ 13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3">
                    <a:moveTo>
                      <a:pt x="0" y="0"/>
                    </a:moveTo>
                    <a:lnTo>
                      <a:pt x="1" y="5"/>
                    </a:lnTo>
                    <a:lnTo>
                      <a:pt x="5" y="8"/>
                    </a:lnTo>
                    <a:lnTo>
                      <a:pt x="8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2" name="Freeform 477"/>
              <p:cNvSpPr>
                <a:spLocks/>
              </p:cNvSpPr>
              <p:nvPr/>
            </p:nvSpPr>
            <p:spPr bwMode="auto">
              <a:xfrm>
                <a:off x="2887" y="1322"/>
                <a:ext cx="4" cy="9"/>
              </a:xfrm>
              <a:custGeom>
                <a:avLst/>
                <a:gdLst>
                  <a:gd name="T0" fmla="*/ 4 w 4"/>
                  <a:gd name="T1" fmla="*/ 9 h 9"/>
                  <a:gd name="T2" fmla="*/ 2 w 4"/>
                  <a:gd name="T3" fmla="*/ 7 h 9"/>
                  <a:gd name="T4" fmla="*/ 1 w 4"/>
                  <a:gd name="T5" fmla="*/ 3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4" y="9"/>
                    </a:moveTo>
                    <a:lnTo>
                      <a:pt x="2" y="7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3" name="Freeform 478"/>
              <p:cNvSpPr>
                <a:spLocks/>
              </p:cNvSpPr>
              <p:nvPr/>
            </p:nvSpPr>
            <p:spPr bwMode="auto">
              <a:xfrm>
                <a:off x="2900" y="1312"/>
                <a:ext cx="26" cy="19"/>
              </a:xfrm>
              <a:custGeom>
                <a:avLst/>
                <a:gdLst>
                  <a:gd name="T0" fmla="*/ 26 w 26"/>
                  <a:gd name="T1" fmla="*/ 8 h 19"/>
                  <a:gd name="T2" fmla="*/ 23 w 26"/>
                  <a:gd name="T3" fmla="*/ 8 h 19"/>
                  <a:gd name="T4" fmla="*/ 21 w 26"/>
                  <a:gd name="T5" fmla="*/ 8 h 19"/>
                  <a:gd name="T6" fmla="*/ 18 w 26"/>
                  <a:gd name="T7" fmla="*/ 8 h 19"/>
                  <a:gd name="T8" fmla="*/ 14 w 26"/>
                  <a:gd name="T9" fmla="*/ 0 h 19"/>
                  <a:gd name="T10" fmla="*/ 9 w 26"/>
                  <a:gd name="T11" fmla="*/ 6 h 19"/>
                  <a:gd name="T12" fmla="*/ 4 w 26"/>
                  <a:gd name="T13" fmla="*/ 10 h 19"/>
                  <a:gd name="T14" fmla="*/ 2 w 26"/>
                  <a:gd name="T15" fmla="*/ 10 h 19"/>
                  <a:gd name="T16" fmla="*/ 0 w 26"/>
                  <a:gd name="T17" fmla="*/ 15 h 19"/>
                  <a:gd name="T18" fmla="*/ 1 w 26"/>
                  <a:gd name="T19" fmla="*/ 18 h 19"/>
                  <a:gd name="T20" fmla="*/ 1 w 26"/>
                  <a:gd name="T21" fmla="*/ 19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9">
                    <a:moveTo>
                      <a:pt x="26" y="8"/>
                    </a:moveTo>
                    <a:lnTo>
                      <a:pt x="23" y="8"/>
                    </a:lnTo>
                    <a:lnTo>
                      <a:pt x="21" y="8"/>
                    </a:lnTo>
                    <a:lnTo>
                      <a:pt x="18" y="8"/>
                    </a:lnTo>
                    <a:lnTo>
                      <a:pt x="14" y="0"/>
                    </a:lnTo>
                    <a:lnTo>
                      <a:pt x="9" y="6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1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4" name="Freeform 479"/>
              <p:cNvSpPr>
                <a:spLocks/>
              </p:cNvSpPr>
              <p:nvPr/>
            </p:nvSpPr>
            <p:spPr bwMode="auto">
              <a:xfrm>
                <a:off x="2678" y="1289"/>
                <a:ext cx="23" cy="44"/>
              </a:xfrm>
              <a:custGeom>
                <a:avLst/>
                <a:gdLst>
                  <a:gd name="T0" fmla="*/ 7 w 23"/>
                  <a:gd name="T1" fmla="*/ 44 h 44"/>
                  <a:gd name="T2" fmla="*/ 14 w 23"/>
                  <a:gd name="T3" fmla="*/ 42 h 44"/>
                  <a:gd name="T4" fmla="*/ 18 w 23"/>
                  <a:gd name="T5" fmla="*/ 36 h 44"/>
                  <a:gd name="T6" fmla="*/ 21 w 23"/>
                  <a:gd name="T7" fmla="*/ 11 h 44"/>
                  <a:gd name="T8" fmla="*/ 23 w 23"/>
                  <a:gd name="T9" fmla="*/ 4 h 44"/>
                  <a:gd name="T10" fmla="*/ 14 w 23"/>
                  <a:gd name="T11" fmla="*/ 0 h 44"/>
                  <a:gd name="T12" fmla="*/ 11 w 23"/>
                  <a:gd name="T13" fmla="*/ 10 h 44"/>
                  <a:gd name="T14" fmla="*/ 15 w 23"/>
                  <a:gd name="T15" fmla="*/ 12 h 44"/>
                  <a:gd name="T16" fmla="*/ 15 w 23"/>
                  <a:gd name="T17" fmla="*/ 16 h 44"/>
                  <a:gd name="T18" fmla="*/ 6 w 23"/>
                  <a:gd name="T19" fmla="*/ 17 h 44"/>
                  <a:gd name="T20" fmla="*/ 6 w 23"/>
                  <a:gd name="T21" fmla="*/ 23 h 44"/>
                  <a:gd name="T22" fmla="*/ 2 w 23"/>
                  <a:gd name="T23" fmla="*/ 27 h 44"/>
                  <a:gd name="T24" fmla="*/ 0 w 23"/>
                  <a:gd name="T25" fmla="*/ 38 h 44"/>
                  <a:gd name="T26" fmla="*/ 0 w 23"/>
                  <a:gd name="T27" fmla="*/ 42 h 44"/>
                  <a:gd name="T28" fmla="*/ 7 w 23"/>
                  <a:gd name="T29" fmla="*/ 37 h 44"/>
                  <a:gd name="T30" fmla="*/ 7 w 23"/>
                  <a:gd name="T31" fmla="*/ 44 h 4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3" h="44">
                    <a:moveTo>
                      <a:pt x="7" y="44"/>
                    </a:moveTo>
                    <a:lnTo>
                      <a:pt x="14" y="42"/>
                    </a:lnTo>
                    <a:lnTo>
                      <a:pt x="18" y="36"/>
                    </a:lnTo>
                    <a:lnTo>
                      <a:pt x="21" y="11"/>
                    </a:lnTo>
                    <a:lnTo>
                      <a:pt x="23" y="4"/>
                    </a:lnTo>
                    <a:lnTo>
                      <a:pt x="14" y="0"/>
                    </a:lnTo>
                    <a:lnTo>
                      <a:pt x="11" y="10"/>
                    </a:lnTo>
                    <a:lnTo>
                      <a:pt x="15" y="12"/>
                    </a:lnTo>
                    <a:lnTo>
                      <a:pt x="15" y="16"/>
                    </a:lnTo>
                    <a:lnTo>
                      <a:pt x="6" y="17"/>
                    </a:lnTo>
                    <a:lnTo>
                      <a:pt x="6" y="23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7" y="37"/>
                    </a:lnTo>
                    <a:lnTo>
                      <a:pt x="7" y="4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5" name="Freeform 480"/>
              <p:cNvSpPr>
                <a:spLocks/>
              </p:cNvSpPr>
              <p:nvPr/>
            </p:nvSpPr>
            <p:spPr bwMode="auto">
              <a:xfrm>
                <a:off x="2980" y="1325"/>
                <a:ext cx="7" cy="9"/>
              </a:xfrm>
              <a:custGeom>
                <a:avLst/>
                <a:gdLst>
                  <a:gd name="T0" fmla="*/ 4 w 7"/>
                  <a:gd name="T1" fmla="*/ 9 h 9"/>
                  <a:gd name="T2" fmla="*/ 0 w 7"/>
                  <a:gd name="T3" fmla="*/ 4 h 9"/>
                  <a:gd name="T4" fmla="*/ 2 w 7"/>
                  <a:gd name="T5" fmla="*/ 0 h 9"/>
                  <a:gd name="T6" fmla="*/ 7 w 7"/>
                  <a:gd name="T7" fmla="*/ 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4" y="9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7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6" name="Freeform 481"/>
              <p:cNvSpPr>
                <a:spLocks/>
              </p:cNvSpPr>
              <p:nvPr/>
            </p:nvSpPr>
            <p:spPr bwMode="auto">
              <a:xfrm>
                <a:off x="2891" y="1331"/>
                <a:ext cx="10" cy="3"/>
              </a:xfrm>
              <a:custGeom>
                <a:avLst/>
                <a:gdLst>
                  <a:gd name="T0" fmla="*/ 10 w 10"/>
                  <a:gd name="T1" fmla="*/ 0 h 3"/>
                  <a:gd name="T2" fmla="*/ 10 w 10"/>
                  <a:gd name="T3" fmla="*/ 3 h 3"/>
                  <a:gd name="T4" fmla="*/ 5 w 10"/>
                  <a:gd name="T5" fmla="*/ 0 h 3"/>
                  <a:gd name="T6" fmla="*/ 1 w 10"/>
                  <a:gd name="T7" fmla="*/ 0 h 3"/>
                  <a:gd name="T8" fmla="*/ 0 w 10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10" y="0"/>
                    </a:moveTo>
                    <a:lnTo>
                      <a:pt x="10" y="3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7" name="Freeform 482"/>
              <p:cNvSpPr>
                <a:spLocks/>
              </p:cNvSpPr>
              <p:nvPr/>
            </p:nvSpPr>
            <p:spPr bwMode="auto">
              <a:xfrm>
                <a:off x="3006" y="1327"/>
                <a:ext cx="4" cy="8"/>
              </a:xfrm>
              <a:custGeom>
                <a:avLst/>
                <a:gdLst>
                  <a:gd name="T0" fmla="*/ 4 w 4"/>
                  <a:gd name="T1" fmla="*/ 8 h 8"/>
                  <a:gd name="T2" fmla="*/ 1 w 4"/>
                  <a:gd name="T3" fmla="*/ 7 h 8"/>
                  <a:gd name="T4" fmla="*/ 0 w 4"/>
                  <a:gd name="T5" fmla="*/ 4 h 8"/>
                  <a:gd name="T6" fmla="*/ 2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1" y="7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8" name="Line 483"/>
              <p:cNvSpPr>
                <a:spLocks noChangeShapeType="1"/>
              </p:cNvSpPr>
              <p:nvPr/>
            </p:nvSpPr>
            <p:spPr bwMode="auto">
              <a:xfrm>
                <a:off x="2987" y="1331"/>
                <a:ext cx="3" cy="6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09" name="Freeform 484"/>
              <p:cNvSpPr>
                <a:spLocks/>
              </p:cNvSpPr>
              <p:nvPr/>
            </p:nvSpPr>
            <p:spPr bwMode="auto">
              <a:xfrm>
                <a:off x="2908" y="1333"/>
                <a:ext cx="10" cy="8"/>
              </a:xfrm>
              <a:custGeom>
                <a:avLst/>
                <a:gdLst>
                  <a:gd name="T0" fmla="*/ 7 w 10"/>
                  <a:gd name="T1" fmla="*/ 0 h 8"/>
                  <a:gd name="T2" fmla="*/ 0 w 10"/>
                  <a:gd name="T3" fmla="*/ 2 h 8"/>
                  <a:gd name="T4" fmla="*/ 1 w 10"/>
                  <a:gd name="T5" fmla="*/ 5 h 8"/>
                  <a:gd name="T6" fmla="*/ 10 w 10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7" y="0"/>
                    </a:moveTo>
                    <a:lnTo>
                      <a:pt x="0" y="2"/>
                    </a:lnTo>
                    <a:lnTo>
                      <a:pt x="1" y="5"/>
                    </a:lnTo>
                    <a:lnTo>
                      <a:pt x="1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0" name="Freeform 485"/>
              <p:cNvSpPr>
                <a:spLocks/>
              </p:cNvSpPr>
              <p:nvPr/>
            </p:nvSpPr>
            <p:spPr bwMode="auto">
              <a:xfrm>
                <a:off x="3006" y="1335"/>
                <a:ext cx="5" cy="7"/>
              </a:xfrm>
              <a:custGeom>
                <a:avLst/>
                <a:gdLst>
                  <a:gd name="T0" fmla="*/ 0 w 5"/>
                  <a:gd name="T1" fmla="*/ 4 h 7"/>
                  <a:gd name="T2" fmla="*/ 2 w 5"/>
                  <a:gd name="T3" fmla="*/ 7 h 7"/>
                  <a:gd name="T4" fmla="*/ 5 w 5"/>
                  <a:gd name="T5" fmla="*/ 6 h 7"/>
                  <a:gd name="T6" fmla="*/ 5 w 5"/>
                  <a:gd name="T7" fmla="*/ 2 h 7"/>
                  <a:gd name="T8" fmla="*/ 4 w 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2" y="7"/>
                    </a:lnTo>
                    <a:lnTo>
                      <a:pt x="5" y="6"/>
                    </a:lnTo>
                    <a:lnTo>
                      <a:pt x="5" y="2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1" name="Freeform 486"/>
              <p:cNvSpPr>
                <a:spLocks/>
              </p:cNvSpPr>
              <p:nvPr/>
            </p:nvSpPr>
            <p:spPr bwMode="auto">
              <a:xfrm>
                <a:off x="2915" y="1327"/>
                <a:ext cx="31" cy="15"/>
              </a:xfrm>
              <a:custGeom>
                <a:avLst/>
                <a:gdLst>
                  <a:gd name="T0" fmla="*/ 3 w 31"/>
                  <a:gd name="T1" fmla="*/ 14 h 15"/>
                  <a:gd name="T2" fmla="*/ 6 w 31"/>
                  <a:gd name="T3" fmla="*/ 15 h 15"/>
                  <a:gd name="T4" fmla="*/ 7 w 31"/>
                  <a:gd name="T5" fmla="*/ 15 h 15"/>
                  <a:gd name="T6" fmla="*/ 14 w 31"/>
                  <a:gd name="T7" fmla="*/ 6 h 15"/>
                  <a:gd name="T8" fmla="*/ 27 w 31"/>
                  <a:gd name="T9" fmla="*/ 14 h 15"/>
                  <a:gd name="T10" fmla="*/ 31 w 31"/>
                  <a:gd name="T11" fmla="*/ 12 h 15"/>
                  <a:gd name="T12" fmla="*/ 25 w 31"/>
                  <a:gd name="T13" fmla="*/ 3 h 15"/>
                  <a:gd name="T14" fmla="*/ 16 w 31"/>
                  <a:gd name="T15" fmla="*/ 3 h 15"/>
                  <a:gd name="T16" fmla="*/ 12 w 31"/>
                  <a:gd name="T17" fmla="*/ 0 h 15"/>
                  <a:gd name="T18" fmla="*/ 8 w 31"/>
                  <a:gd name="T19" fmla="*/ 2 h 15"/>
                  <a:gd name="T20" fmla="*/ 6 w 31"/>
                  <a:gd name="T21" fmla="*/ 3 h 15"/>
                  <a:gd name="T22" fmla="*/ 0 w 31"/>
                  <a:gd name="T23" fmla="*/ 6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15">
                    <a:moveTo>
                      <a:pt x="3" y="14"/>
                    </a:moveTo>
                    <a:lnTo>
                      <a:pt x="6" y="15"/>
                    </a:lnTo>
                    <a:lnTo>
                      <a:pt x="7" y="15"/>
                    </a:lnTo>
                    <a:lnTo>
                      <a:pt x="14" y="6"/>
                    </a:lnTo>
                    <a:lnTo>
                      <a:pt x="27" y="14"/>
                    </a:lnTo>
                    <a:lnTo>
                      <a:pt x="31" y="12"/>
                    </a:lnTo>
                    <a:lnTo>
                      <a:pt x="25" y="3"/>
                    </a:lnTo>
                    <a:lnTo>
                      <a:pt x="16" y="3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3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2" name="Freeform 487"/>
              <p:cNvSpPr>
                <a:spLocks/>
              </p:cNvSpPr>
              <p:nvPr/>
            </p:nvSpPr>
            <p:spPr bwMode="auto">
              <a:xfrm>
                <a:off x="2993" y="1327"/>
                <a:ext cx="13" cy="15"/>
              </a:xfrm>
              <a:custGeom>
                <a:avLst/>
                <a:gdLst>
                  <a:gd name="T0" fmla="*/ 8 w 13"/>
                  <a:gd name="T1" fmla="*/ 15 h 15"/>
                  <a:gd name="T2" fmla="*/ 6 w 13"/>
                  <a:gd name="T3" fmla="*/ 12 h 15"/>
                  <a:gd name="T4" fmla="*/ 2 w 13"/>
                  <a:gd name="T5" fmla="*/ 7 h 15"/>
                  <a:gd name="T6" fmla="*/ 0 w 13"/>
                  <a:gd name="T7" fmla="*/ 2 h 15"/>
                  <a:gd name="T8" fmla="*/ 4 w 13"/>
                  <a:gd name="T9" fmla="*/ 0 h 15"/>
                  <a:gd name="T10" fmla="*/ 9 w 13"/>
                  <a:gd name="T11" fmla="*/ 6 h 15"/>
                  <a:gd name="T12" fmla="*/ 13 w 13"/>
                  <a:gd name="T13" fmla="*/ 12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15">
                    <a:moveTo>
                      <a:pt x="8" y="15"/>
                    </a:moveTo>
                    <a:lnTo>
                      <a:pt x="6" y="12"/>
                    </a:lnTo>
                    <a:lnTo>
                      <a:pt x="2" y="7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9" y="6"/>
                    </a:lnTo>
                    <a:lnTo>
                      <a:pt x="13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3" name="Line 488"/>
              <p:cNvSpPr>
                <a:spLocks noChangeShapeType="1"/>
              </p:cNvSpPr>
              <p:nvPr/>
            </p:nvSpPr>
            <p:spPr bwMode="auto">
              <a:xfrm flipH="1" flipV="1">
                <a:off x="2871" y="1350"/>
                <a:ext cx="13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4" name="Freeform 489"/>
              <p:cNvSpPr>
                <a:spLocks/>
              </p:cNvSpPr>
              <p:nvPr/>
            </p:nvSpPr>
            <p:spPr bwMode="auto">
              <a:xfrm>
                <a:off x="2984" y="1334"/>
                <a:ext cx="2" cy="17"/>
              </a:xfrm>
              <a:custGeom>
                <a:avLst/>
                <a:gdLst>
                  <a:gd name="T0" fmla="*/ 2 w 2"/>
                  <a:gd name="T1" fmla="*/ 17 h 17"/>
                  <a:gd name="T2" fmla="*/ 2 w 2"/>
                  <a:gd name="T3" fmla="*/ 12 h 17"/>
                  <a:gd name="T4" fmla="*/ 1 w 2"/>
                  <a:gd name="T5" fmla="*/ 5 h 17"/>
                  <a:gd name="T6" fmla="*/ 0 w 2"/>
                  <a:gd name="T7" fmla="*/ 0 h 17"/>
                  <a:gd name="T8" fmla="*/ 0 w 2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2" y="17"/>
                    </a:moveTo>
                    <a:lnTo>
                      <a:pt x="2" y="12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5" name="Freeform 490"/>
              <p:cNvSpPr>
                <a:spLocks/>
              </p:cNvSpPr>
              <p:nvPr/>
            </p:nvSpPr>
            <p:spPr bwMode="auto">
              <a:xfrm>
                <a:off x="3001" y="1342"/>
                <a:ext cx="3" cy="12"/>
              </a:xfrm>
              <a:custGeom>
                <a:avLst/>
                <a:gdLst>
                  <a:gd name="T0" fmla="*/ 2 w 3"/>
                  <a:gd name="T1" fmla="*/ 12 h 12"/>
                  <a:gd name="T2" fmla="*/ 3 w 3"/>
                  <a:gd name="T3" fmla="*/ 9 h 12"/>
                  <a:gd name="T4" fmla="*/ 3 w 3"/>
                  <a:gd name="T5" fmla="*/ 5 h 12"/>
                  <a:gd name="T6" fmla="*/ 0 w 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2">
                    <a:moveTo>
                      <a:pt x="2" y="12"/>
                    </a:moveTo>
                    <a:lnTo>
                      <a:pt x="3" y="9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6" name="Freeform 491"/>
              <p:cNvSpPr>
                <a:spLocks/>
              </p:cNvSpPr>
              <p:nvPr/>
            </p:nvSpPr>
            <p:spPr bwMode="auto">
              <a:xfrm>
                <a:off x="2990" y="1337"/>
                <a:ext cx="13" cy="17"/>
              </a:xfrm>
              <a:custGeom>
                <a:avLst/>
                <a:gdLst>
                  <a:gd name="T0" fmla="*/ 0 w 13"/>
                  <a:gd name="T1" fmla="*/ 0 h 17"/>
                  <a:gd name="T2" fmla="*/ 3 w 13"/>
                  <a:gd name="T3" fmla="*/ 5 h 17"/>
                  <a:gd name="T4" fmla="*/ 9 w 13"/>
                  <a:gd name="T5" fmla="*/ 13 h 17"/>
                  <a:gd name="T6" fmla="*/ 12 w 13"/>
                  <a:gd name="T7" fmla="*/ 17 h 17"/>
                  <a:gd name="T8" fmla="*/ 13 w 13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7">
                    <a:moveTo>
                      <a:pt x="0" y="0"/>
                    </a:moveTo>
                    <a:lnTo>
                      <a:pt x="3" y="5"/>
                    </a:lnTo>
                    <a:lnTo>
                      <a:pt x="9" y="13"/>
                    </a:lnTo>
                    <a:lnTo>
                      <a:pt x="12" y="17"/>
                    </a:lnTo>
                    <a:lnTo>
                      <a:pt x="13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7" name="Freeform 492"/>
              <p:cNvSpPr>
                <a:spLocks/>
              </p:cNvSpPr>
              <p:nvPr/>
            </p:nvSpPr>
            <p:spPr bwMode="auto">
              <a:xfrm>
                <a:off x="2917" y="1347"/>
                <a:ext cx="23" cy="7"/>
              </a:xfrm>
              <a:custGeom>
                <a:avLst/>
                <a:gdLst>
                  <a:gd name="T0" fmla="*/ 0 w 23"/>
                  <a:gd name="T1" fmla="*/ 7 h 7"/>
                  <a:gd name="T2" fmla="*/ 5 w 23"/>
                  <a:gd name="T3" fmla="*/ 3 h 7"/>
                  <a:gd name="T4" fmla="*/ 14 w 23"/>
                  <a:gd name="T5" fmla="*/ 0 h 7"/>
                  <a:gd name="T6" fmla="*/ 17 w 23"/>
                  <a:gd name="T7" fmla="*/ 0 h 7"/>
                  <a:gd name="T8" fmla="*/ 23 w 23"/>
                  <a:gd name="T9" fmla="*/ 3 h 7"/>
                  <a:gd name="T10" fmla="*/ 23 w 23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5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3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8" name="Freeform 493"/>
              <p:cNvSpPr>
                <a:spLocks/>
              </p:cNvSpPr>
              <p:nvPr/>
            </p:nvSpPr>
            <p:spPr bwMode="auto">
              <a:xfrm>
                <a:off x="2855" y="1339"/>
                <a:ext cx="16" cy="17"/>
              </a:xfrm>
              <a:custGeom>
                <a:avLst/>
                <a:gdLst>
                  <a:gd name="T0" fmla="*/ 16 w 16"/>
                  <a:gd name="T1" fmla="*/ 11 h 17"/>
                  <a:gd name="T2" fmla="*/ 16 w 16"/>
                  <a:gd name="T3" fmla="*/ 11 h 17"/>
                  <a:gd name="T4" fmla="*/ 16 w 16"/>
                  <a:gd name="T5" fmla="*/ 2 h 17"/>
                  <a:gd name="T6" fmla="*/ 13 w 16"/>
                  <a:gd name="T7" fmla="*/ 0 h 17"/>
                  <a:gd name="T8" fmla="*/ 8 w 16"/>
                  <a:gd name="T9" fmla="*/ 5 h 17"/>
                  <a:gd name="T10" fmla="*/ 3 w 16"/>
                  <a:gd name="T11" fmla="*/ 4 h 17"/>
                  <a:gd name="T12" fmla="*/ 0 w 16"/>
                  <a:gd name="T13" fmla="*/ 4 h 17"/>
                  <a:gd name="T14" fmla="*/ 0 w 16"/>
                  <a:gd name="T15" fmla="*/ 11 h 17"/>
                  <a:gd name="T16" fmla="*/ 0 w 16"/>
                  <a:gd name="T17" fmla="*/ 13 h 17"/>
                  <a:gd name="T18" fmla="*/ 0 w 16"/>
                  <a:gd name="T19" fmla="*/ 15 h 17"/>
                  <a:gd name="T20" fmla="*/ 11 w 16"/>
                  <a:gd name="T21" fmla="*/ 1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6" y="11"/>
                    </a:moveTo>
                    <a:lnTo>
                      <a:pt x="16" y="11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8" y="5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1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19" name="Line 494"/>
              <p:cNvSpPr>
                <a:spLocks noChangeShapeType="1"/>
              </p:cNvSpPr>
              <p:nvPr/>
            </p:nvSpPr>
            <p:spPr bwMode="auto">
              <a:xfrm>
                <a:off x="2866" y="1356"/>
                <a:ext cx="5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0" name="Freeform 495"/>
              <p:cNvSpPr>
                <a:spLocks/>
              </p:cNvSpPr>
              <p:nvPr/>
            </p:nvSpPr>
            <p:spPr bwMode="auto">
              <a:xfrm>
                <a:off x="2930" y="1320"/>
                <a:ext cx="27" cy="39"/>
              </a:xfrm>
              <a:custGeom>
                <a:avLst/>
                <a:gdLst>
                  <a:gd name="T0" fmla="*/ 10 w 27"/>
                  <a:gd name="T1" fmla="*/ 31 h 39"/>
                  <a:gd name="T2" fmla="*/ 14 w 27"/>
                  <a:gd name="T3" fmla="*/ 39 h 39"/>
                  <a:gd name="T4" fmla="*/ 19 w 27"/>
                  <a:gd name="T5" fmla="*/ 34 h 39"/>
                  <a:gd name="T6" fmla="*/ 19 w 27"/>
                  <a:gd name="T7" fmla="*/ 27 h 39"/>
                  <a:gd name="T8" fmla="*/ 23 w 27"/>
                  <a:gd name="T9" fmla="*/ 22 h 39"/>
                  <a:gd name="T10" fmla="*/ 27 w 27"/>
                  <a:gd name="T11" fmla="*/ 17 h 39"/>
                  <a:gd name="T12" fmla="*/ 26 w 27"/>
                  <a:gd name="T13" fmla="*/ 11 h 39"/>
                  <a:gd name="T14" fmla="*/ 19 w 27"/>
                  <a:gd name="T15" fmla="*/ 5 h 39"/>
                  <a:gd name="T16" fmla="*/ 10 w 27"/>
                  <a:gd name="T17" fmla="*/ 1 h 39"/>
                  <a:gd name="T18" fmla="*/ 0 w 27"/>
                  <a:gd name="T19" fmla="*/ 0 h 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39">
                    <a:moveTo>
                      <a:pt x="10" y="31"/>
                    </a:moveTo>
                    <a:lnTo>
                      <a:pt x="14" y="39"/>
                    </a:lnTo>
                    <a:lnTo>
                      <a:pt x="19" y="34"/>
                    </a:lnTo>
                    <a:lnTo>
                      <a:pt x="19" y="27"/>
                    </a:lnTo>
                    <a:lnTo>
                      <a:pt x="23" y="22"/>
                    </a:lnTo>
                    <a:lnTo>
                      <a:pt x="27" y="17"/>
                    </a:lnTo>
                    <a:lnTo>
                      <a:pt x="26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1" name="Freeform 496"/>
              <p:cNvSpPr>
                <a:spLocks/>
              </p:cNvSpPr>
              <p:nvPr/>
            </p:nvSpPr>
            <p:spPr bwMode="auto">
              <a:xfrm>
                <a:off x="2871" y="1351"/>
                <a:ext cx="16" cy="8"/>
              </a:xfrm>
              <a:custGeom>
                <a:avLst/>
                <a:gdLst>
                  <a:gd name="T0" fmla="*/ 0 w 16"/>
                  <a:gd name="T1" fmla="*/ 7 h 8"/>
                  <a:gd name="T2" fmla="*/ 6 w 16"/>
                  <a:gd name="T3" fmla="*/ 8 h 8"/>
                  <a:gd name="T4" fmla="*/ 16 w 16"/>
                  <a:gd name="T5" fmla="*/ 3 h 8"/>
                  <a:gd name="T6" fmla="*/ 14 w 16"/>
                  <a:gd name="T7" fmla="*/ 0 h 8"/>
                  <a:gd name="T8" fmla="*/ 13 w 16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8">
                    <a:moveTo>
                      <a:pt x="0" y="7"/>
                    </a:moveTo>
                    <a:lnTo>
                      <a:pt x="6" y="8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2" name="Freeform 497"/>
              <p:cNvSpPr>
                <a:spLocks/>
              </p:cNvSpPr>
              <p:nvPr/>
            </p:nvSpPr>
            <p:spPr bwMode="auto">
              <a:xfrm>
                <a:off x="2973" y="1330"/>
                <a:ext cx="9" cy="31"/>
              </a:xfrm>
              <a:custGeom>
                <a:avLst/>
                <a:gdLst>
                  <a:gd name="T0" fmla="*/ 0 w 9"/>
                  <a:gd name="T1" fmla="*/ 0 h 31"/>
                  <a:gd name="T2" fmla="*/ 3 w 9"/>
                  <a:gd name="T3" fmla="*/ 1 h 31"/>
                  <a:gd name="T4" fmla="*/ 7 w 9"/>
                  <a:gd name="T5" fmla="*/ 12 h 31"/>
                  <a:gd name="T6" fmla="*/ 7 w 9"/>
                  <a:gd name="T7" fmla="*/ 21 h 31"/>
                  <a:gd name="T8" fmla="*/ 5 w 9"/>
                  <a:gd name="T9" fmla="*/ 29 h 31"/>
                  <a:gd name="T10" fmla="*/ 9 w 9"/>
                  <a:gd name="T11" fmla="*/ 31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31">
                    <a:moveTo>
                      <a:pt x="0" y="0"/>
                    </a:moveTo>
                    <a:lnTo>
                      <a:pt x="3" y="1"/>
                    </a:lnTo>
                    <a:lnTo>
                      <a:pt x="7" y="12"/>
                    </a:lnTo>
                    <a:lnTo>
                      <a:pt x="7" y="21"/>
                    </a:lnTo>
                    <a:lnTo>
                      <a:pt x="5" y="29"/>
                    </a:lnTo>
                    <a:lnTo>
                      <a:pt x="9" y="3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3" name="Freeform 498"/>
              <p:cNvSpPr>
                <a:spLocks/>
              </p:cNvSpPr>
              <p:nvPr/>
            </p:nvSpPr>
            <p:spPr bwMode="auto">
              <a:xfrm>
                <a:off x="2892" y="1352"/>
                <a:ext cx="25" cy="11"/>
              </a:xfrm>
              <a:custGeom>
                <a:avLst/>
                <a:gdLst>
                  <a:gd name="T0" fmla="*/ 0 w 25"/>
                  <a:gd name="T1" fmla="*/ 11 h 11"/>
                  <a:gd name="T2" fmla="*/ 6 w 25"/>
                  <a:gd name="T3" fmla="*/ 4 h 11"/>
                  <a:gd name="T4" fmla="*/ 18 w 25"/>
                  <a:gd name="T5" fmla="*/ 0 h 11"/>
                  <a:gd name="T6" fmla="*/ 20 w 25"/>
                  <a:gd name="T7" fmla="*/ 2 h 11"/>
                  <a:gd name="T8" fmla="*/ 23 w 25"/>
                  <a:gd name="T9" fmla="*/ 3 h 11"/>
                  <a:gd name="T10" fmla="*/ 25 w 25"/>
                  <a:gd name="T11" fmla="*/ 2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1">
                    <a:moveTo>
                      <a:pt x="0" y="11"/>
                    </a:moveTo>
                    <a:lnTo>
                      <a:pt x="6" y="4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5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4" name="Line 499"/>
              <p:cNvSpPr>
                <a:spLocks noChangeShapeType="1"/>
              </p:cNvSpPr>
              <p:nvPr/>
            </p:nvSpPr>
            <p:spPr bwMode="auto">
              <a:xfrm flipV="1">
                <a:off x="2887" y="1363"/>
                <a:ext cx="5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5" name="Freeform 500"/>
              <p:cNvSpPr>
                <a:spLocks/>
              </p:cNvSpPr>
              <p:nvPr/>
            </p:nvSpPr>
            <p:spPr bwMode="auto">
              <a:xfrm>
                <a:off x="2985" y="1351"/>
                <a:ext cx="14" cy="16"/>
              </a:xfrm>
              <a:custGeom>
                <a:avLst/>
                <a:gdLst>
                  <a:gd name="T0" fmla="*/ 14 w 14"/>
                  <a:gd name="T1" fmla="*/ 16 h 16"/>
                  <a:gd name="T2" fmla="*/ 14 w 14"/>
                  <a:gd name="T3" fmla="*/ 16 h 16"/>
                  <a:gd name="T4" fmla="*/ 6 w 14"/>
                  <a:gd name="T5" fmla="*/ 12 h 16"/>
                  <a:gd name="T6" fmla="*/ 0 w 14"/>
                  <a:gd name="T7" fmla="*/ 8 h 16"/>
                  <a:gd name="T8" fmla="*/ 1 w 14"/>
                  <a:gd name="T9" fmla="*/ 1 h 16"/>
                  <a:gd name="T10" fmla="*/ 1 w 14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6">
                    <a:moveTo>
                      <a:pt x="14" y="16"/>
                    </a:moveTo>
                    <a:lnTo>
                      <a:pt x="14" y="16"/>
                    </a:lnTo>
                    <a:lnTo>
                      <a:pt x="6" y="12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6" name="Freeform 501"/>
              <p:cNvSpPr>
                <a:spLocks/>
              </p:cNvSpPr>
              <p:nvPr/>
            </p:nvSpPr>
            <p:spPr bwMode="auto">
              <a:xfrm>
                <a:off x="2847" y="1360"/>
                <a:ext cx="40" cy="8"/>
              </a:xfrm>
              <a:custGeom>
                <a:avLst/>
                <a:gdLst>
                  <a:gd name="T0" fmla="*/ 0 w 40"/>
                  <a:gd name="T1" fmla="*/ 7 h 8"/>
                  <a:gd name="T2" fmla="*/ 3 w 40"/>
                  <a:gd name="T3" fmla="*/ 4 h 8"/>
                  <a:gd name="T4" fmla="*/ 11 w 40"/>
                  <a:gd name="T5" fmla="*/ 1 h 8"/>
                  <a:gd name="T6" fmla="*/ 12 w 40"/>
                  <a:gd name="T7" fmla="*/ 1 h 8"/>
                  <a:gd name="T8" fmla="*/ 21 w 40"/>
                  <a:gd name="T9" fmla="*/ 0 h 8"/>
                  <a:gd name="T10" fmla="*/ 28 w 40"/>
                  <a:gd name="T11" fmla="*/ 3 h 8"/>
                  <a:gd name="T12" fmla="*/ 33 w 40"/>
                  <a:gd name="T13" fmla="*/ 5 h 8"/>
                  <a:gd name="T14" fmla="*/ 33 w 40"/>
                  <a:gd name="T15" fmla="*/ 8 h 8"/>
                  <a:gd name="T16" fmla="*/ 33 w 40"/>
                  <a:gd name="T17" fmla="*/ 8 h 8"/>
                  <a:gd name="T18" fmla="*/ 40 w 40"/>
                  <a:gd name="T19" fmla="*/ 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8">
                    <a:moveTo>
                      <a:pt x="0" y="7"/>
                    </a:moveTo>
                    <a:lnTo>
                      <a:pt x="3" y="4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28" y="3"/>
                    </a:lnTo>
                    <a:lnTo>
                      <a:pt x="33" y="5"/>
                    </a:lnTo>
                    <a:lnTo>
                      <a:pt x="33" y="8"/>
                    </a:lnTo>
                    <a:lnTo>
                      <a:pt x="4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7" name="Freeform 502"/>
              <p:cNvSpPr>
                <a:spLocks/>
              </p:cNvSpPr>
              <p:nvPr/>
            </p:nvSpPr>
            <p:spPr bwMode="auto">
              <a:xfrm>
                <a:off x="2845" y="1367"/>
                <a:ext cx="10" cy="6"/>
              </a:xfrm>
              <a:custGeom>
                <a:avLst/>
                <a:gdLst>
                  <a:gd name="T0" fmla="*/ 10 w 10"/>
                  <a:gd name="T1" fmla="*/ 5 h 6"/>
                  <a:gd name="T2" fmla="*/ 4 w 10"/>
                  <a:gd name="T3" fmla="*/ 6 h 6"/>
                  <a:gd name="T4" fmla="*/ 0 w 10"/>
                  <a:gd name="T5" fmla="*/ 2 h 6"/>
                  <a:gd name="T6" fmla="*/ 2 w 10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10" y="5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8" name="Freeform 503"/>
              <p:cNvSpPr>
                <a:spLocks/>
              </p:cNvSpPr>
              <p:nvPr/>
            </p:nvSpPr>
            <p:spPr bwMode="auto">
              <a:xfrm>
                <a:off x="2855" y="1369"/>
                <a:ext cx="19" cy="6"/>
              </a:xfrm>
              <a:custGeom>
                <a:avLst/>
                <a:gdLst>
                  <a:gd name="T0" fmla="*/ 8 w 19"/>
                  <a:gd name="T1" fmla="*/ 6 h 6"/>
                  <a:gd name="T2" fmla="*/ 12 w 19"/>
                  <a:gd name="T3" fmla="*/ 6 h 6"/>
                  <a:gd name="T4" fmla="*/ 15 w 19"/>
                  <a:gd name="T5" fmla="*/ 6 h 6"/>
                  <a:gd name="T6" fmla="*/ 17 w 19"/>
                  <a:gd name="T7" fmla="*/ 6 h 6"/>
                  <a:gd name="T8" fmla="*/ 19 w 19"/>
                  <a:gd name="T9" fmla="*/ 3 h 6"/>
                  <a:gd name="T10" fmla="*/ 19 w 19"/>
                  <a:gd name="T11" fmla="*/ 0 h 6"/>
                  <a:gd name="T12" fmla="*/ 19 w 19"/>
                  <a:gd name="T13" fmla="*/ 0 h 6"/>
                  <a:gd name="T14" fmla="*/ 2 w 19"/>
                  <a:gd name="T15" fmla="*/ 2 h 6"/>
                  <a:gd name="T16" fmla="*/ 0 w 19"/>
                  <a:gd name="T17" fmla="*/ 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6">
                    <a:moveTo>
                      <a:pt x="8" y="6"/>
                    </a:moveTo>
                    <a:lnTo>
                      <a:pt x="12" y="6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29" name="Freeform 504"/>
              <p:cNvSpPr>
                <a:spLocks/>
              </p:cNvSpPr>
              <p:nvPr/>
            </p:nvSpPr>
            <p:spPr bwMode="auto">
              <a:xfrm>
                <a:off x="2999" y="1367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7 w 8"/>
                  <a:gd name="T3" fmla="*/ 6 h 8"/>
                  <a:gd name="T4" fmla="*/ 5 w 8"/>
                  <a:gd name="T5" fmla="*/ 4 h 8"/>
                  <a:gd name="T6" fmla="*/ 0 w 8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7" y="6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0" name="Freeform 505"/>
              <p:cNvSpPr>
                <a:spLocks/>
              </p:cNvSpPr>
              <p:nvPr/>
            </p:nvSpPr>
            <p:spPr bwMode="auto">
              <a:xfrm>
                <a:off x="2854" y="1375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1 w 9"/>
                  <a:gd name="T3" fmla="*/ 1 h 2"/>
                  <a:gd name="T4" fmla="*/ 9 w 9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1" y="1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1" name="Freeform 506"/>
              <p:cNvSpPr>
                <a:spLocks/>
              </p:cNvSpPr>
              <p:nvPr/>
            </p:nvSpPr>
            <p:spPr bwMode="auto">
              <a:xfrm>
                <a:off x="2639" y="1303"/>
                <a:ext cx="38" cy="77"/>
              </a:xfrm>
              <a:custGeom>
                <a:avLst/>
                <a:gdLst>
                  <a:gd name="T0" fmla="*/ 5 w 38"/>
                  <a:gd name="T1" fmla="*/ 77 h 77"/>
                  <a:gd name="T2" fmla="*/ 11 w 38"/>
                  <a:gd name="T3" fmla="*/ 68 h 77"/>
                  <a:gd name="T4" fmla="*/ 12 w 38"/>
                  <a:gd name="T5" fmla="*/ 64 h 77"/>
                  <a:gd name="T6" fmla="*/ 17 w 38"/>
                  <a:gd name="T7" fmla="*/ 62 h 77"/>
                  <a:gd name="T8" fmla="*/ 22 w 38"/>
                  <a:gd name="T9" fmla="*/ 62 h 77"/>
                  <a:gd name="T10" fmla="*/ 25 w 38"/>
                  <a:gd name="T11" fmla="*/ 57 h 77"/>
                  <a:gd name="T12" fmla="*/ 32 w 38"/>
                  <a:gd name="T13" fmla="*/ 47 h 77"/>
                  <a:gd name="T14" fmla="*/ 29 w 38"/>
                  <a:gd name="T15" fmla="*/ 45 h 77"/>
                  <a:gd name="T16" fmla="*/ 22 w 38"/>
                  <a:gd name="T17" fmla="*/ 40 h 77"/>
                  <a:gd name="T18" fmla="*/ 32 w 38"/>
                  <a:gd name="T19" fmla="*/ 43 h 77"/>
                  <a:gd name="T20" fmla="*/ 36 w 38"/>
                  <a:gd name="T21" fmla="*/ 43 h 77"/>
                  <a:gd name="T22" fmla="*/ 38 w 38"/>
                  <a:gd name="T23" fmla="*/ 38 h 77"/>
                  <a:gd name="T24" fmla="*/ 38 w 38"/>
                  <a:gd name="T25" fmla="*/ 36 h 77"/>
                  <a:gd name="T26" fmla="*/ 36 w 38"/>
                  <a:gd name="T27" fmla="*/ 30 h 77"/>
                  <a:gd name="T28" fmla="*/ 34 w 38"/>
                  <a:gd name="T29" fmla="*/ 24 h 77"/>
                  <a:gd name="T30" fmla="*/ 29 w 38"/>
                  <a:gd name="T31" fmla="*/ 21 h 77"/>
                  <a:gd name="T32" fmla="*/ 34 w 38"/>
                  <a:gd name="T33" fmla="*/ 17 h 77"/>
                  <a:gd name="T34" fmla="*/ 36 w 38"/>
                  <a:gd name="T35" fmla="*/ 7 h 77"/>
                  <a:gd name="T36" fmla="*/ 30 w 38"/>
                  <a:gd name="T37" fmla="*/ 0 h 77"/>
                  <a:gd name="T38" fmla="*/ 21 w 38"/>
                  <a:gd name="T39" fmla="*/ 18 h 77"/>
                  <a:gd name="T40" fmla="*/ 8 w 38"/>
                  <a:gd name="T41" fmla="*/ 41 h 77"/>
                  <a:gd name="T42" fmla="*/ 9 w 38"/>
                  <a:gd name="T43" fmla="*/ 49 h 77"/>
                  <a:gd name="T44" fmla="*/ 0 w 38"/>
                  <a:gd name="T45" fmla="*/ 70 h 77"/>
                  <a:gd name="T46" fmla="*/ 5 w 38"/>
                  <a:gd name="T47" fmla="*/ 77 h 7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" h="77">
                    <a:moveTo>
                      <a:pt x="5" y="77"/>
                    </a:moveTo>
                    <a:lnTo>
                      <a:pt x="11" y="68"/>
                    </a:lnTo>
                    <a:lnTo>
                      <a:pt x="12" y="64"/>
                    </a:lnTo>
                    <a:lnTo>
                      <a:pt x="17" y="62"/>
                    </a:lnTo>
                    <a:lnTo>
                      <a:pt x="22" y="62"/>
                    </a:lnTo>
                    <a:lnTo>
                      <a:pt x="25" y="57"/>
                    </a:lnTo>
                    <a:lnTo>
                      <a:pt x="32" y="47"/>
                    </a:lnTo>
                    <a:lnTo>
                      <a:pt x="29" y="45"/>
                    </a:lnTo>
                    <a:lnTo>
                      <a:pt x="22" y="40"/>
                    </a:lnTo>
                    <a:lnTo>
                      <a:pt x="32" y="43"/>
                    </a:lnTo>
                    <a:lnTo>
                      <a:pt x="36" y="43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6" y="30"/>
                    </a:lnTo>
                    <a:lnTo>
                      <a:pt x="34" y="24"/>
                    </a:lnTo>
                    <a:lnTo>
                      <a:pt x="29" y="21"/>
                    </a:lnTo>
                    <a:lnTo>
                      <a:pt x="34" y="17"/>
                    </a:lnTo>
                    <a:lnTo>
                      <a:pt x="36" y="7"/>
                    </a:lnTo>
                    <a:lnTo>
                      <a:pt x="30" y="0"/>
                    </a:lnTo>
                    <a:lnTo>
                      <a:pt x="21" y="18"/>
                    </a:lnTo>
                    <a:lnTo>
                      <a:pt x="8" y="41"/>
                    </a:lnTo>
                    <a:lnTo>
                      <a:pt x="9" y="49"/>
                    </a:lnTo>
                    <a:lnTo>
                      <a:pt x="0" y="70"/>
                    </a:lnTo>
                    <a:lnTo>
                      <a:pt x="5" y="7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2" name="Freeform 507"/>
              <p:cNvSpPr>
                <a:spLocks/>
              </p:cNvSpPr>
              <p:nvPr/>
            </p:nvSpPr>
            <p:spPr bwMode="auto">
              <a:xfrm>
                <a:off x="3007" y="1375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1 w 3"/>
                  <a:gd name="T3" fmla="*/ 5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3" name="Freeform 508"/>
              <p:cNvSpPr>
                <a:spLocks/>
              </p:cNvSpPr>
              <p:nvPr/>
            </p:nvSpPr>
            <p:spPr bwMode="auto">
              <a:xfrm>
                <a:off x="2982" y="1361"/>
                <a:ext cx="28" cy="23"/>
              </a:xfrm>
              <a:custGeom>
                <a:avLst/>
                <a:gdLst>
                  <a:gd name="T0" fmla="*/ 0 w 28"/>
                  <a:gd name="T1" fmla="*/ 0 h 23"/>
                  <a:gd name="T2" fmla="*/ 2 w 28"/>
                  <a:gd name="T3" fmla="*/ 2 h 23"/>
                  <a:gd name="T4" fmla="*/ 5 w 28"/>
                  <a:gd name="T5" fmla="*/ 4 h 23"/>
                  <a:gd name="T6" fmla="*/ 12 w 28"/>
                  <a:gd name="T7" fmla="*/ 11 h 23"/>
                  <a:gd name="T8" fmla="*/ 19 w 28"/>
                  <a:gd name="T9" fmla="*/ 17 h 23"/>
                  <a:gd name="T10" fmla="*/ 24 w 28"/>
                  <a:gd name="T11" fmla="*/ 23 h 23"/>
                  <a:gd name="T12" fmla="*/ 28 w 28"/>
                  <a:gd name="T13" fmla="*/ 23 h 23"/>
                  <a:gd name="T14" fmla="*/ 28 w 28"/>
                  <a:gd name="T15" fmla="*/ 2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8" h="23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12" y="11"/>
                    </a:lnTo>
                    <a:lnTo>
                      <a:pt x="19" y="17"/>
                    </a:lnTo>
                    <a:lnTo>
                      <a:pt x="24" y="23"/>
                    </a:lnTo>
                    <a:lnTo>
                      <a:pt x="28" y="23"/>
                    </a:lnTo>
                    <a:lnTo>
                      <a:pt x="28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4" name="Freeform 509"/>
              <p:cNvSpPr>
                <a:spLocks/>
              </p:cNvSpPr>
              <p:nvPr/>
            </p:nvSpPr>
            <p:spPr bwMode="auto">
              <a:xfrm>
                <a:off x="2894" y="1372"/>
                <a:ext cx="3" cy="17"/>
              </a:xfrm>
              <a:custGeom>
                <a:avLst/>
                <a:gdLst>
                  <a:gd name="T0" fmla="*/ 3 w 3"/>
                  <a:gd name="T1" fmla="*/ 0 h 17"/>
                  <a:gd name="T2" fmla="*/ 2 w 3"/>
                  <a:gd name="T3" fmla="*/ 3 h 17"/>
                  <a:gd name="T4" fmla="*/ 2 w 3"/>
                  <a:gd name="T5" fmla="*/ 6 h 17"/>
                  <a:gd name="T6" fmla="*/ 2 w 3"/>
                  <a:gd name="T7" fmla="*/ 12 h 17"/>
                  <a:gd name="T8" fmla="*/ 2 w 3"/>
                  <a:gd name="T9" fmla="*/ 14 h 17"/>
                  <a:gd name="T10" fmla="*/ 0 w 3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7">
                    <a:moveTo>
                      <a:pt x="3" y="0"/>
                    </a:moveTo>
                    <a:lnTo>
                      <a:pt x="2" y="3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5" name="Freeform 510"/>
              <p:cNvSpPr>
                <a:spLocks/>
              </p:cNvSpPr>
              <p:nvPr/>
            </p:nvSpPr>
            <p:spPr bwMode="auto">
              <a:xfrm>
                <a:off x="2897" y="1371"/>
                <a:ext cx="11" cy="18"/>
              </a:xfrm>
              <a:custGeom>
                <a:avLst/>
                <a:gdLst>
                  <a:gd name="T0" fmla="*/ 11 w 11"/>
                  <a:gd name="T1" fmla="*/ 18 h 18"/>
                  <a:gd name="T2" fmla="*/ 7 w 11"/>
                  <a:gd name="T3" fmla="*/ 15 h 18"/>
                  <a:gd name="T4" fmla="*/ 7 w 11"/>
                  <a:gd name="T5" fmla="*/ 11 h 18"/>
                  <a:gd name="T6" fmla="*/ 7 w 11"/>
                  <a:gd name="T7" fmla="*/ 5 h 18"/>
                  <a:gd name="T8" fmla="*/ 7 w 11"/>
                  <a:gd name="T9" fmla="*/ 4 h 18"/>
                  <a:gd name="T10" fmla="*/ 4 w 11"/>
                  <a:gd name="T11" fmla="*/ 0 h 18"/>
                  <a:gd name="T12" fmla="*/ 4 w 11"/>
                  <a:gd name="T13" fmla="*/ 1 h 18"/>
                  <a:gd name="T14" fmla="*/ 0 w 11"/>
                  <a:gd name="T15" fmla="*/ 1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" h="18">
                    <a:moveTo>
                      <a:pt x="11" y="18"/>
                    </a:moveTo>
                    <a:lnTo>
                      <a:pt x="7" y="15"/>
                    </a:lnTo>
                    <a:lnTo>
                      <a:pt x="7" y="11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6" name="Line 511"/>
              <p:cNvSpPr>
                <a:spLocks noChangeShapeType="1"/>
              </p:cNvSpPr>
              <p:nvPr/>
            </p:nvSpPr>
            <p:spPr bwMode="auto">
              <a:xfrm flipH="1">
                <a:off x="2857" y="1393"/>
                <a:ext cx="6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7" name="Freeform 512"/>
              <p:cNvSpPr>
                <a:spLocks/>
              </p:cNvSpPr>
              <p:nvPr/>
            </p:nvSpPr>
            <p:spPr bwMode="auto">
              <a:xfrm>
                <a:off x="2836" y="1377"/>
                <a:ext cx="21" cy="19"/>
              </a:xfrm>
              <a:custGeom>
                <a:avLst/>
                <a:gdLst>
                  <a:gd name="T0" fmla="*/ 21 w 21"/>
                  <a:gd name="T1" fmla="*/ 17 h 19"/>
                  <a:gd name="T2" fmla="*/ 18 w 21"/>
                  <a:gd name="T3" fmla="*/ 17 h 19"/>
                  <a:gd name="T4" fmla="*/ 5 w 21"/>
                  <a:gd name="T5" fmla="*/ 19 h 19"/>
                  <a:gd name="T6" fmla="*/ 7 w 21"/>
                  <a:gd name="T7" fmla="*/ 15 h 19"/>
                  <a:gd name="T8" fmla="*/ 0 w 21"/>
                  <a:gd name="T9" fmla="*/ 13 h 19"/>
                  <a:gd name="T10" fmla="*/ 1 w 21"/>
                  <a:gd name="T11" fmla="*/ 5 h 19"/>
                  <a:gd name="T12" fmla="*/ 6 w 21"/>
                  <a:gd name="T13" fmla="*/ 0 h 19"/>
                  <a:gd name="T14" fmla="*/ 11 w 21"/>
                  <a:gd name="T15" fmla="*/ 4 h 19"/>
                  <a:gd name="T16" fmla="*/ 18 w 21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19">
                    <a:moveTo>
                      <a:pt x="21" y="17"/>
                    </a:moveTo>
                    <a:lnTo>
                      <a:pt x="18" y="17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0" y="13"/>
                    </a:lnTo>
                    <a:lnTo>
                      <a:pt x="1" y="5"/>
                    </a:lnTo>
                    <a:lnTo>
                      <a:pt x="6" y="0"/>
                    </a:lnTo>
                    <a:lnTo>
                      <a:pt x="11" y="4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8" name="Freeform 513"/>
              <p:cNvSpPr>
                <a:spLocks/>
              </p:cNvSpPr>
              <p:nvPr/>
            </p:nvSpPr>
            <p:spPr bwMode="auto">
              <a:xfrm>
                <a:off x="2908" y="1389"/>
                <a:ext cx="22" cy="12"/>
              </a:xfrm>
              <a:custGeom>
                <a:avLst/>
                <a:gdLst>
                  <a:gd name="T0" fmla="*/ 22 w 22"/>
                  <a:gd name="T1" fmla="*/ 12 h 12"/>
                  <a:gd name="T2" fmla="*/ 22 w 22"/>
                  <a:gd name="T3" fmla="*/ 10 h 12"/>
                  <a:gd name="T4" fmla="*/ 13 w 22"/>
                  <a:gd name="T5" fmla="*/ 8 h 12"/>
                  <a:gd name="T6" fmla="*/ 0 w 2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2">
                    <a:moveTo>
                      <a:pt x="22" y="12"/>
                    </a:moveTo>
                    <a:lnTo>
                      <a:pt x="22" y="10"/>
                    </a:lnTo>
                    <a:lnTo>
                      <a:pt x="13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39" name="Freeform 514"/>
              <p:cNvSpPr>
                <a:spLocks/>
              </p:cNvSpPr>
              <p:nvPr/>
            </p:nvSpPr>
            <p:spPr bwMode="auto">
              <a:xfrm>
                <a:off x="2900" y="1399"/>
                <a:ext cx="22" cy="7"/>
              </a:xfrm>
              <a:custGeom>
                <a:avLst/>
                <a:gdLst>
                  <a:gd name="T0" fmla="*/ 5 w 22"/>
                  <a:gd name="T1" fmla="*/ 7 h 7"/>
                  <a:gd name="T2" fmla="*/ 0 w 22"/>
                  <a:gd name="T3" fmla="*/ 2 h 7"/>
                  <a:gd name="T4" fmla="*/ 8 w 22"/>
                  <a:gd name="T5" fmla="*/ 0 h 7"/>
                  <a:gd name="T6" fmla="*/ 19 w 22"/>
                  <a:gd name="T7" fmla="*/ 2 h 7"/>
                  <a:gd name="T8" fmla="*/ 21 w 22"/>
                  <a:gd name="T9" fmla="*/ 3 h 7"/>
                  <a:gd name="T10" fmla="*/ 22 w 22"/>
                  <a:gd name="T11" fmla="*/ 3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7">
                    <a:moveTo>
                      <a:pt x="5" y="7"/>
                    </a:moveTo>
                    <a:lnTo>
                      <a:pt x="0" y="2"/>
                    </a:lnTo>
                    <a:lnTo>
                      <a:pt x="8" y="0"/>
                    </a:lnTo>
                    <a:lnTo>
                      <a:pt x="19" y="2"/>
                    </a:lnTo>
                    <a:lnTo>
                      <a:pt x="21" y="3"/>
                    </a:lnTo>
                    <a:lnTo>
                      <a:pt x="22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0" name="Freeform 515"/>
              <p:cNvSpPr>
                <a:spLocks/>
              </p:cNvSpPr>
              <p:nvPr/>
            </p:nvSpPr>
            <p:spPr bwMode="auto">
              <a:xfrm>
                <a:off x="2922" y="1402"/>
                <a:ext cx="17" cy="16"/>
              </a:xfrm>
              <a:custGeom>
                <a:avLst/>
                <a:gdLst>
                  <a:gd name="T0" fmla="*/ 0 w 17"/>
                  <a:gd name="T1" fmla="*/ 0 h 16"/>
                  <a:gd name="T2" fmla="*/ 5 w 17"/>
                  <a:gd name="T3" fmla="*/ 5 h 16"/>
                  <a:gd name="T4" fmla="*/ 13 w 17"/>
                  <a:gd name="T5" fmla="*/ 7 h 16"/>
                  <a:gd name="T6" fmla="*/ 17 w 17"/>
                  <a:gd name="T7" fmla="*/ 16 h 16"/>
                  <a:gd name="T8" fmla="*/ 17 w 17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6">
                    <a:moveTo>
                      <a:pt x="0" y="0"/>
                    </a:moveTo>
                    <a:lnTo>
                      <a:pt x="5" y="5"/>
                    </a:lnTo>
                    <a:lnTo>
                      <a:pt x="13" y="7"/>
                    </a:lnTo>
                    <a:lnTo>
                      <a:pt x="17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1" name="Freeform 516"/>
              <p:cNvSpPr>
                <a:spLocks/>
              </p:cNvSpPr>
              <p:nvPr/>
            </p:nvSpPr>
            <p:spPr bwMode="auto">
              <a:xfrm>
                <a:off x="2930" y="1401"/>
                <a:ext cx="16" cy="18"/>
              </a:xfrm>
              <a:custGeom>
                <a:avLst/>
                <a:gdLst>
                  <a:gd name="T0" fmla="*/ 9 w 16"/>
                  <a:gd name="T1" fmla="*/ 17 h 18"/>
                  <a:gd name="T2" fmla="*/ 16 w 16"/>
                  <a:gd name="T3" fmla="*/ 18 h 18"/>
                  <a:gd name="T4" fmla="*/ 16 w 16"/>
                  <a:gd name="T5" fmla="*/ 18 h 18"/>
                  <a:gd name="T6" fmla="*/ 14 w 16"/>
                  <a:gd name="T7" fmla="*/ 13 h 18"/>
                  <a:gd name="T8" fmla="*/ 14 w 16"/>
                  <a:gd name="T9" fmla="*/ 12 h 18"/>
                  <a:gd name="T10" fmla="*/ 8 w 16"/>
                  <a:gd name="T11" fmla="*/ 5 h 18"/>
                  <a:gd name="T12" fmla="*/ 0 w 16"/>
                  <a:gd name="T13" fmla="*/ 0 h 18"/>
                  <a:gd name="T14" fmla="*/ 0 w 16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6" h="18">
                    <a:moveTo>
                      <a:pt x="9" y="17"/>
                    </a:moveTo>
                    <a:lnTo>
                      <a:pt x="16" y="18"/>
                    </a:lnTo>
                    <a:lnTo>
                      <a:pt x="14" y="13"/>
                    </a:lnTo>
                    <a:lnTo>
                      <a:pt x="14" y="12"/>
                    </a:lnTo>
                    <a:lnTo>
                      <a:pt x="8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2" name="Freeform 517"/>
              <p:cNvSpPr>
                <a:spLocks/>
              </p:cNvSpPr>
              <p:nvPr/>
            </p:nvSpPr>
            <p:spPr bwMode="auto">
              <a:xfrm>
                <a:off x="2905" y="1406"/>
                <a:ext cx="21" cy="14"/>
              </a:xfrm>
              <a:custGeom>
                <a:avLst/>
                <a:gdLst>
                  <a:gd name="T0" fmla="*/ 7 w 21"/>
                  <a:gd name="T1" fmla="*/ 10 h 14"/>
                  <a:gd name="T2" fmla="*/ 9 w 21"/>
                  <a:gd name="T3" fmla="*/ 9 h 14"/>
                  <a:gd name="T4" fmla="*/ 17 w 21"/>
                  <a:gd name="T5" fmla="*/ 14 h 14"/>
                  <a:gd name="T6" fmla="*/ 21 w 21"/>
                  <a:gd name="T7" fmla="*/ 12 h 14"/>
                  <a:gd name="T8" fmla="*/ 12 w 21"/>
                  <a:gd name="T9" fmla="*/ 7 h 14"/>
                  <a:gd name="T10" fmla="*/ 4 w 21"/>
                  <a:gd name="T11" fmla="*/ 3 h 14"/>
                  <a:gd name="T12" fmla="*/ 0 w 21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14">
                    <a:moveTo>
                      <a:pt x="7" y="10"/>
                    </a:moveTo>
                    <a:lnTo>
                      <a:pt x="9" y="9"/>
                    </a:lnTo>
                    <a:lnTo>
                      <a:pt x="17" y="14"/>
                    </a:lnTo>
                    <a:lnTo>
                      <a:pt x="21" y="12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3" name="Freeform 518"/>
              <p:cNvSpPr>
                <a:spLocks/>
              </p:cNvSpPr>
              <p:nvPr/>
            </p:nvSpPr>
            <p:spPr bwMode="auto">
              <a:xfrm>
                <a:off x="2857" y="1389"/>
                <a:ext cx="37" cy="33"/>
              </a:xfrm>
              <a:custGeom>
                <a:avLst/>
                <a:gdLst>
                  <a:gd name="T0" fmla="*/ 37 w 37"/>
                  <a:gd name="T1" fmla="*/ 0 h 33"/>
                  <a:gd name="T2" fmla="*/ 35 w 37"/>
                  <a:gd name="T3" fmla="*/ 4 h 33"/>
                  <a:gd name="T4" fmla="*/ 26 w 37"/>
                  <a:gd name="T5" fmla="*/ 12 h 33"/>
                  <a:gd name="T6" fmla="*/ 20 w 37"/>
                  <a:gd name="T7" fmla="*/ 18 h 33"/>
                  <a:gd name="T8" fmla="*/ 19 w 37"/>
                  <a:gd name="T9" fmla="*/ 20 h 33"/>
                  <a:gd name="T10" fmla="*/ 11 w 37"/>
                  <a:gd name="T11" fmla="*/ 25 h 33"/>
                  <a:gd name="T12" fmla="*/ 7 w 37"/>
                  <a:gd name="T13" fmla="*/ 30 h 33"/>
                  <a:gd name="T14" fmla="*/ 0 w 37"/>
                  <a:gd name="T15" fmla="*/ 33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33">
                    <a:moveTo>
                      <a:pt x="37" y="0"/>
                    </a:moveTo>
                    <a:lnTo>
                      <a:pt x="35" y="4"/>
                    </a:lnTo>
                    <a:lnTo>
                      <a:pt x="26" y="12"/>
                    </a:lnTo>
                    <a:lnTo>
                      <a:pt x="20" y="18"/>
                    </a:lnTo>
                    <a:lnTo>
                      <a:pt x="19" y="20"/>
                    </a:lnTo>
                    <a:lnTo>
                      <a:pt x="11" y="25"/>
                    </a:lnTo>
                    <a:lnTo>
                      <a:pt x="7" y="30"/>
                    </a:lnTo>
                    <a:lnTo>
                      <a:pt x="0" y="3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4" name="Freeform 519"/>
              <p:cNvSpPr>
                <a:spLocks/>
              </p:cNvSpPr>
              <p:nvPr/>
            </p:nvSpPr>
            <p:spPr bwMode="auto">
              <a:xfrm>
                <a:off x="2884" y="1410"/>
                <a:ext cx="28" cy="13"/>
              </a:xfrm>
              <a:custGeom>
                <a:avLst/>
                <a:gdLst>
                  <a:gd name="T0" fmla="*/ 0 w 28"/>
                  <a:gd name="T1" fmla="*/ 13 h 13"/>
                  <a:gd name="T2" fmla="*/ 8 w 28"/>
                  <a:gd name="T3" fmla="*/ 10 h 13"/>
                  <a:gd name="T4" fmla="*/ 7 w 28"/>
                  <a:gd name="T5" fmla="*/ 8 h 13"/>
                  <a:gd name="T6" fmla="*/ 4 w 28"/>
                  <a:gd name="T7" fmla="*/ 8 h 13"/>
                  <a:gd name="T8" fmla="*/ 1 w 28"/>
                  <a:gd name="T9" fmla="*/ 8 h 13"/>
                  <a:gd name="T10" fmla="*/ 3 w 28"/>
                  <a:gd name="T11" fmla="*/ 6 h 13"/>
                  <a:gd name="T12" fmla="*/ 4 w 28"/>
                  <a:gd name="T13" fmla="*/ 0 h 13"/>
                  <a:gd name="T14" fmla="*/ 12 w 28"/>
                  <a:gd name="T15" fmla="*/ 1 h 13"/>
                  <a:gd name="T16" fmla="*/ 22 w 28"/>
                  <a:gd name="T17" fmla="*/ 8 h 13"/>
                  <a:gd name="T18" fmla="*/ 28 w 28"/>
                  <a:gd name="T19" fmla="*/ 6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8" h="13">
                    <a:moveTo>
                      <a:pt x="0" y="13"/>
                    </a:moveTo>
                    <a:lnTo>
                      <a:pt x="8" y="10"/>
                    </a:lnTo>
                    <a:lnTo>
                      <a:pt x="7" y="8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4" y="0"/>
                    </a:lnTo>
                    <a:lnTo>
                      <a:pt x="12" y="1"/>
                    </a:lnTo>
                    <a:lnTo>
                      <a:pt x="22" y="8"/>
                    </a:lnTo>
                    <a:lnTo>
                      <a:pt x="28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5" name="Line 520"/>
              <p:cNvSpPr>
                <a:spLocks noChangeShapeType="1"/>
              </p:cNvSpPr>
              <p:nvPr/>
            </p:nvSpPr>
            <p:spPr bwMode="auto">
              <a:xfrm flipH="1">
                <a:off x="2851" y="1422"/>
                <a:ext cx="6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6" name="Freeform 521"/>
              <p:cNvSpPr>
                <a:spLocks/>
              </p:cNvSpPr>
              <p:nvPr/>
            </p:nvSpPr>
            <p:spPr bwMode="auto">
              <a:xfrm>
                <a:off x="2836" y="1393"/>
                <a:ext cx="36" cy="34"/>
              </a:xfrm>
              <a:custGeom>
                <a:avLst/>
                <a:gdLst>
                  <a:gd name="T0" fmla="*/ 15 w 36"/>
                  <a:gd name="T1" fmla="*/ 31 h 34"/>
                  <a:gd name="T2" fmla="*/ 5 w 36"/>
                  <a:gd name="T3" fmla="*/ 34 h 34"/>
                  <a:gd name="T4" fmla="*/ 0 w 36"/>
                  <a:gd name="T5" fmla="*/ 31 h 34"/>
                  <a:gd name="T6" fmla="*/ 1 w 36"/>
                  <a:gd name="T7" fmla="*/ 26 h 34"/>
                  <a:gd name="T8" fmla="*/ 6 w 36"/>
                  <a:gd name="T9" fmla="*/ 20 h 34"/>
                  <a:gd name="T10" fmla="*/ 7 w 36"/>
                  <a:gd name="T11" fmla="*/ 14 h 34"/>
                  <a:gd name="T12" fmla="*/ 14 w 36"/>
                  <a:gd name="T13" fmla="*/ 12 h 34"/>
                  <a:gd name="T14" fmla="*/ 23 w 36"/>
                  <a:gd name="T15" fmla="*/ 10 h 34"/>
                  <a:gd name="T16" fmla="*/ 24 w 36"/>
                  <a:gd name="T17" fmla="*/ 10 h 34"/>
                  <a:gd name="T18" fmla="*/ 30 w 36"/>
                  <a:gd name="T19" fmla="*/ 10 h 34"/>
                  <a:gd name="T20" fmla="*/ 34 w 36"/>
                  <a:gd name="T21" fmla="*/ 9 h 34"/>
                  <a:gd name="T22" fmla="*/ 36 w 36"/>
                  <a:gd name="T23" fmla="*/ 5 h 34"/>
                  <a:gd name="T24" fmla="*/ 28 w 36"/>
                  <a:gd name="T25" fmla="*/ 4 h 34"/>
                  <a:gd name="T26" fmla="*/ 28 w 36"/>
                  <a:gd name="T27" fmla="*/ 3 h 34"/>
                  <a:gd name="T28" fmla="*/ 27 w 36"/>
                  <a:gd name="T29" fmla="*/ 0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6" h="34">
                    <a:moveTo>
                      <a:pt x="15" y="31"/>
                    </a:moveTo>
                    <a:lnTo>
                      <a:pt x="5" y="34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6" y="20"/>
                    </a:lnTo>
                    <a:lnTo>
                      <a:pt x="7" y="14"/>
                    </a:lnTo>
                    <a:lnTo>
                      <a:pt x="14" y="12"/>
                    </a:lnTo>
                    <a:lnTo>
                      <a:pt x="23" y="10"/>
                    </a:lnTo>
                    <a:lnTo>
                      <a:pt x="24" y="10"/>
                    </a:lnTo>
                    <a:lnTo>
                      <a:pt x="30" y="10"/>
                    </a:lnTo>
                    <a:lnTo>
                      <a:pt x="34" y="9"/>
                    </a:lnTo>
                    <a:lnTo>
                      <a:pt x="36" y="5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7" name="Freeform 522"/>
              <p:cNvSpPr>
                <a:spLocks/>
              </p:cNvSpPr>
              <p:nvPr/>
            </p:nvSpPr>
            <p:spPr bwMode="auto">
              <a:xfrm>
                <a:off x="2621" y="1411"/>
                <a:ext cx="8" cy="20"/>
              </a:xfrm>
              <a:custGeom>
                <a:avLst/>
                <a:gdLst>
                  <a:gd name="T0" fmla="*/ 0 w 8"/>
                  <a:gd name="T1" fmla="*/ 13 h 20"/>
                  <a:gd name="T2" fmla="*/ 3 w 8"/>
                  <a:gd name="T3" fmla="*/ 12 h 20"/>
                  <a:gd name="T4" fmla="*/ 5 w 8"/>
                  <a:gd name="T5" fmla="*/ 20 h 20"/>
                  <a:gd name="T6" fmla="*/ 8 w 8"/>
                  <a:gd name="T7" fmla="*/ 19 h 20"/>
                  <a:gd name="T8" fmla="*/ 8 w 8"/>
                  <a:gd name="T9" fmla="*/ 15 h 20"/>
                  <a:gd name="T10" fmla="*/ 8 w 8"/>
                  <a:gd name="T11" fmla="*/ 15 h 20"/>
                  <a:gd name="T12" fmla="*/ 8 w 8"/>
                  <a:gd name="T13" fmla="*/ 15 h 20"/>
                  <a:gd name="T14" fmla="*/ 8 w 8"/>
                  <a:gd name="T15" fmla="*/ 0 h 20"/>
                  <a:gd name="T16" fmla="*/ 0 w 8"/>
                  <a:gd name="T17" fmla="*/ 5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0" y="13"/>
                    </a:moveTo>
                    <a:lnTo>
                      <a:pt x="3" y="12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8" y="15"/>
                    </a:lnTo>
                    <a:lnTo>
                      <a:pt x="8" y="0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8" name="Freeform 523"/>
              <p:cNvSpPr>
                <a:spLocks/>
              </p:cNvSpPr>
              <p:nvPr/>
            </p:nvSpPr>
            <p:spPr bwMode="auto">
              <a:xfrm>
                <a:off x="2610" y="1416"/>
                <a:ext cx="11" cy="15"/>
              </a:xfrm>
              <a:custGeom>
                <a:avLst/>
                <a:gdLst>
                  <a:gd name="T0" fmla="*/ 11 w 11"/>
                  <a:gd name="T1" fmla="*/ 0 h 15"/>
                  <a:gd name="T2" fmla="*/ 2 w 11"/>
                  <a:gd name="T3" fmla="*/ 6 h 15"/>
                  <a:gd name="T4" fmla="*/ 2 w 11"/>
                  <a:gd name="T5" fmla="*/ 15 h 15"/>
                  <a:gd name="T6" fmla="*/ 0 w 11"/>
                  <a:gd name="T7" fmla="*/ 15 h 15"/>
                  <a:gd name="T8" fmla="*/ 7 w 11"/>
                  <a:gd name="T9" fmla="*/ 14 h 15"/>
                  <a:gd name="T10" fmla="*/ 10 w 11"/>
                  <a:gd name="T11" fmla="*/ 8 h 15"/>
                  <a:gd name="T12" fmla="*/ 11 w 11"/>
                  <a:gd name="T13" fmla="*/ 8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5">
                    <a:moveTo>
                      <a:pt x="11" y="0"/>
                    </a:moveTo>
                    <a:lnTo>
                      <a:pt x="2" y="6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7" y="14"/>
                    </a:lnTo>
                    <a:lnTo>
                      <a:pt x="10" y="8"/>
                    </a:lnTo>
                    <a:lnTo>
                      <a:pt x="11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49" name="Freeform 524"/>
              <p:cNvSpPr>
                <a:spLocks/>
              </p:cNvSpPr>
              <p:nvPr/>
            </p:nvSpPr>
            <p:spPr bwMode="auto">
              <a:xfrm>
                <a:off x="2877" y="1423"/>
                <a:ext cx="29" cy="18"/>
              </a:xfrm>
              <a:custGeom>
                <a:avLst/>
                <a:gdLst>
                  <a:gd name="T0" fmla="*/ 29 w 29"/>
                  <a:gd name="T1" fmla="*/ 18 h 18"/>
                  <a:gd name="T2" fmla="*/ 24 w 29"/>
                  <a:gd name="T3" fmla="*/ 16 h 18"/>
                  <a:gd name="T4" fmla="*/ 16 w 29"/>
                  <a:gd name="T5" fmla="*/ 12 h 18"/>
                  <a:gd name="T6" fmla="*/ 11 w 29"/>
                  <a:gd name="T7" fmla="*/ 8 h 18"/>
                  <a:gd name="T8" fmla="*/ 4 w 29"/>
                  <a:gd name="T9" fmla="*/ 10 h 18"/>
                  <a:gd name="T10" fmla="*/ 0 w 29"/>
                  <a:gd name="T11" fmla="*/ 10 h 18"/>
                  <a:gd name="T12" fmla="*/ 0 w 29"/>
                  <a:gd name="T13" fmla="*/ 10 h 18"/>
                  <a:gd name="T14" fmla="*/ 3 w 29"/>
                  <a:gd name="T15" fmla="*/ 0 h 18"/>
                  <a:gd name="T16" fmla="*/ 7 w 29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4" y="16"/>
                    </a:lnTo>
                    <a:lnTo>
                      <a:pt x="16" y="12"/>
                    </a:lnTo>
                    <a:lnTo>
                      <a:pt x="11" y="8"/>
                    </a:lnTo>
                    <a:lnTo>
                      <a:pt x="4" y="1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0" name="Freeform 525"/>
              <p:cNvSpPr>
                <a:spLocks/>
              </p:cNvSpPr>
              <p:nvPr/>
            </p:nvSpPr>
            <p:spPr bwMode="auto">
              <a:xfrm>
                <a:off x="2906" y="144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1" name="Freeform 526"/>
              <p:cNvSpPr>
                <a:spLocks/>
              </p:cNvSpPr>
              <p:nvPr/>
            </p:nvSpPr>
            <p:spPr bwMode="auto">
              <a:xfrm>
                <a:off x="2940" y="1443"/>
                <a:ext cx="8" cy="2"/>
              </a:xfrm>
              <a:custGeom>
                <a:avLst/>
                <a:gdLst>
                  <a:gd name="T0" fmla="*/ 8 w 8"/>
                  <a:gd name="T1" fmla="*/ 1 h 2"/>
                  <a:gd name="T2" fmla="*/ 4 w 8"/>
                  <a:gd name="T3" fmla="*/ 0 h 2"/>
                  <a:gd name="T4" fmla="*/ 0 w 8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8" y="1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2" name="Freeform 527"/>
              <p:cNvSpPr>
                <a:spLocks/>
              </p:cNvSpPr>
              <p:nvPr/>
            </p:nvSpPr>
            <p:spPr bwMode="auto">
              <a:xfrm>
                <a:off x="2944" y="1444"/>
                <a:ext cx="7" cy="5"/>
              </a:xfrm>
              <a:custGeom>
                <a:avLst/>
                <a:gdLst>
                  <a:gd name="T0" fmla="*/ 0 w 7"/>
                  <a:gd name="T1" fmla="*/ 5 h 5"/>
                  <a:gd name="T2" fmla="*/ 4 w 7"/>
                  <a:gd name="T3" fmla="*/ 4 h 5"/>
                  <a:gd name="T4" fmla="*/ 7 w 7"/>
                  <a:gd name="T5" fmla="*/ 0 h 5"/>
                  <a:gd name="T6" fmla="*/ 4 w 7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5">
                    <a:moveTo>
                      <a:pt x="0" y="5"/>
                    </a:moveTo>
                    <a:lnTo>
                      <a:pt x="4" y="4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3" name="Line 528"/>
              <p:cNvSpPr>
                <a:spLocks noChangeShapeType="1"/>
              </p:cNvSpPr>
              <p:nvPr/>
            </p:nvSpPr>
            <p:spPr bwMode="auto">
              <a:xfrm flipH="1">
                <a:off x="2931" y="1445"/>
                <a:ext cx="9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4" name="Freeform 529"/>
              <p:cNvSpPr>
                <a:spLocks/>
              </p:cNvSpPr>
              <p:nvPr/>
            </p:nvSpPr>
            <p:spPr bwMode="auto">
              <a:xfrm>
                <a:off x="2841" y="1444"/>
                <a:ext cx="34" cy="14"/>
              </a:xfrm>
              <a:custGeom>
                <a:avLst/>
                <a:gdLst>
                  <a:gd name="T0" fmla="*/ 0 w 34"/>
                  <a:gd name="T1" fmla="*/ 14 h 14"/>
                  <a:gd name="T2" fmla="*/ 1 w 34"/>
                  <a:gd name="T3" fmla="*/ 13 h 14"/>
                  <a:gd name="T4" fmla="*/ 6 w 34"/>
                  <a:gd name="T5" fmla="*/ 9 h 14"/>
                  <a:gd name="T6" fmla="*/ 13 w 34"/>
                  <a:gd name="T7" fmla="*/ 4 h 14"/>
                  <a:gd name="T8" fmla="*/ 16 w 34"/>
                  <a:gd name="T9" fmla="*/ 1 h 14"/>
                  <a:gd name="T10" fmla="*/ 25 w 34"/>
                  <a:gd name="T11" fmla="*/ 0 h 14"/>
                  <a:gd name="T12" fmla="*/ 26 w 34"/>
                  <a:gd name="T13" fmla="*/ 0 h 14"/>
                  <a:gd name="T14" fmla="*/ 34 w 34"/>
                  <a:gd name="T15" fmla="*/ 9 h 14"/>
                  <a:gd name="T16" fmla="*/ 31 w 34"/>
                  <a:gd name="T17" fmla="*/ 12 h 14"/>
                  <a:gd name="T18" fmla="*/ 29 w 34"/>
                  <a:gd name="T19" fmla="*/ 13 h 14"/>
                  <a:gd name="T20" fmla="*/ 25 w 34"/>
                  <a:gd name="T21" fmla="*/ 10 h 14"/>
                  <a:gd name="T22" fmla="*/ 22 w 34"/>
                  <a:gd name="T23" fmla="*/ 8 h 14"/>
                  <a:gd name="T24" fmla="*/ 19 w 34"/>
                  <a:gd name="T25" fmla="*/ 10 h 14"/>
                  <a:gd name="T26" fmla="*/ 18 w 34"/>
                  <a:gd name="T27" fmla="*/ 12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4">
                    <a:moveTo>
                      <a:pt x="0" y="14"/>
                    </a:moveTo>
                    <a:lnTo>
                      <a:pt x="1" y="13"/>
                    </a:lnTo>
                    <a:lnTo>
                      <a:pt x="6" y="9"/>
                    </a:lnTo>
                    <a:lnTo>
                      <a:pt x="13" y="4"/>
                    </a:lnTo>
                    <a:lnTo>
                      <a:pt x="16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34" y="9"/>
                    </a:lnTo>
                    <a:lnTo>
                      <a:pt x="31" y="12"/>
                    </a:lnTo>
                    <a:lnTo>
                      <a:pt x="29" y="13"/>
                    </a:lnTo>
                    <a:lnTo>
                      <a:pt x="25" y="10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8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5" name="Freeform 530"/>
              <p:cNvSpPr>
                <a:spLocks/>
              </p:cNvSpPr>
              <p:nvPr/>
            </p:nvSpPr>
            <p:spPr bwMode="auto">
              <a:xfrm>
                <a:off x="2557" y="144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11 h 12"/>
                  <a:gd name="T4" fmla="*/ 12 w 12"/>
                  <a:gd name="T5" fmla="*/ 5 h 12"/>
                  <a:gd name="T6" fmla="*/ 8 w 12"/>
                  <a:gd name="T7" fmla="*/ 0 h 12"/>
                  <a:gd name="T8" fmla="*/ 1 w 12"/>
                  <a:gd name="T9" fmla="*/ 8 h 12"/>
                  <a:gd name="T10" fmla="*/ 0 w 12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6" name="Freeform 531"/>
              <p:cNvSpPr>
                <a:spLocks/>
              </p:cNvSpPr>
              <p:nvPr/>
            </p:nvSpPr>
            <p:spPr bwMode="auto">
              <a:xfrm>
                <a:off x="2881" y="1439"/>
                <a:ext cx="50" cy="25"/>
              </a:xfrm>
              <a:custGeom>
                <a:avLst/>
                <a:gdLst>
                  <a:gd name="T0" fmla="*/ 50 w 50"/>
                  <a:gd name="T1" fmla="*/ 10 h 25"/>
                  <a:gd name="T2" fmla="*/ 46 w 50"/>
                  <a:gd name="T3" fmla="*/ 11 h 25"/>
                  <a:gd name="T4" fmla="*/ 37 w 50"/>
                  <a:gd name="T5" fmla="*/ 18 h 25"/>
                  <a:gd name="T6" fmla="*/ 31 w 50"/>
                  <a:gd name="T7" fmla="*/ 25 h 25"/>
                  <a:gd name="T8" fmla="*/ 23 w 50"/>
                  <a:gd name="T9" fmla="*/ 19 h 25"/>
                  <a:gd name="T10" fmla="*/ 12 w 50"/>
                  <a:gd name="T11" fmla="*/ 18 h 25"/>
                  <a:gd name="T12" fmla="*/ 0 w 50"/>
                  <a:gd name="T13" fmla="*/ 15 h 25"/>
                  <a:gd name="T14" fmla="*/ 2 w 50"/>
                  <a:gd name="T15" fmla="*/ 6 h 25"/>
                  <a:gd name="T16" fmla="*/ 4 w 50"/>
                  <a:gd name="T17" fmla="*/ 0 h 25"/>
                  <a:gd name="T18" fmla="*/ 13 w 50"/>
                  <a:gd name="T19" fmla="*/ 1 h 25"/>
                  <a:gd name="T20" fmla="*/ 20 w 50"/>
                  <a:gd name="T21" fmla="*/ 6 h 25"/>
                  <a:gd name="T22" fmla="*/ 25 w 50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" h="25">
                    <a:moveTo>
                      <a:pt x="50" y="10"/>
                    </a:moveTo>
                    <a:lnTo>
                      <a:pt x="46" y="11"/>
                    </a:lnTo>
                    <a:lnTo>
                      <a:pt x="37" y="18"/>
                    </a:lnTo>
                    <a:lnTo>
                      <a:pt x="31" y="25"/>
                    </a:lnTo>
                    <a:lnTo>
                      <a:pt x="23" y="19"/>
                    </a:lnTo>
                    <a:lnTo>
                      <a:pt x="12" y="18"/>
                    </a:lnTo>
                    <a:lnTo>
                      <a:pt x="0" y="15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13" y="1"/>
                    </a:lnTo>
                    <a:lnTo>
                      <a:pt x="20" y="6"/>
                    </a:lnTo>
                    <a:lnTo>
                      <a:pt x="25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7" name="Freeform 532"/>
              <p:cNvSpPr>
                <a:spLocks/>
              </p:cNvSpPr>
              <p:nvPr/>
            </p:nvSpPr>
            <p:spPr bwMode="auto">
              <a:xfrm>
                <a:off x="2918" y="1449"/>
                <a:ext cx="26" cy="15"/>
              </a:xfrm>
              <a:custGeom>
                <a:avLst/>
                <a:gdLst>
                  <a:gd name="T0" fmla="*/ 0 w 26"/>
                  <a:gd name="T1" fmla="*/ 15 h 15"/>
                  <a:gd name="T2" fmla="*/ 9 w 26"/>
                  <a:gd name="T3" fmla="*/ 5 h 15"/>
                  <a:gd name="T4" fmla="*/ 22 w 26"/>
                  <a:gd name="T5" fmla="*/ 1 h 15"/>
                  <a:gd name="T6" fmla="*/ 26 w 26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" h="15">
                    <a:moveTo>
                      <a:pt x="0" y="15"/>
                    </a:moveTo>
                    <a:lnTo>
                      <a:pt x="9" y="5"/>
                    </a:lnTo>
                    <a:lnTo>
                      <a:pt x="22" y="1"/>
                    </a:lnTo>
                    <a:lnTo>
                      <a:pt x="2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8" name="Freeform 533"/>
              <p:cNvSpPr>
                <a:spLocks/>
              </p:cNvSpPr>
              <p:nvPr/>
            </p:nvSpPr>
            <p:spPr bwMode="auto">
              <a:xfrm>
                <a:off x="2858" y="1456"/>
                <a:ext cx="8" cy="13"/>
              </a:xfrm>
              <a:custGeom>
                <a:avLst/>
                <a:gdLst>
                  <a:gd name="T0" fmla="*/ 1 w 8"/>
                  <a:gd name="T1" fmla="*/ 0 h 13"/>
                  <a:gd name="T2" fmla="*/ 8 w 8"/>
                  <a:gd name="T3" fmla="*/ 5 h 13"/>
                  <a:gd name="T4" fmla="*/ 0 w 8"/>
                  <a:gd name="T5" fmla="*/ 13 h 13"/>
                  <a:gd name="T6" fmla="*/ 0 w 8"/>
                  <a:gd name="T7" fmla="*/ 13 h 13"/>
                  <a:gd name="T8" fmla="*/ 2 w 8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1" y="0"/>
                    </a:moveTo>
                    <a:lnTo>
                      <a:pt x="8" y="5"/>
                    </a:lnTo>
                    <a:lnTo>
                      <a:pt x="0" y="13"/>
                    </a:lnTo>
                    <a:lnTo>
                      <a:pt x="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59" name="Freeform 534"/>
              <p:cNvSpPr>
                <a:spLocks/>
              </p:cNvSpPr>
              <p:nvPr/>
            </p:nvSpPr>
            <p:spPr bwMode="auto">
              <a:xfrm>
                <a:off x="2860" y="1464"/>
                <a:ext cx="23" cy="9"/>
              </a:xfrm>
              <a:custGeom>
                <a:avLst/>
                <a:gdLst>
                  <a:gd name="T0" fmla="*/ 0 w 23"/>
                  <a:gd name="T1" fmla="*/ 5 h 9"/>
                  <a:gd name="T2" fmla="*/ 3 w 23"/>
                  <a:gd name="T3" fmla="*/ 6 h 9"/>
                  <a:gd name="T4" fmla="*/ 12 w 23"/>
                  <a:gd name="T5" fmla="*/ 0 h 9"/>
                  <a:gd name="T6" fmla="*/ 15 w 23"/>
                  <a:gd name="T7" fmla="*/ 1 h 9"/>
                  <a:gd name="T8" fmla="*/ 23 w 23"/>
                  <a:gd name="T9" fmla="*/ 4 h 9"/>
                  <a:gd name="T10" fmla="*/ 15 w 23"/>
                  <a:gd name="T11" fmla="*/ 7 h 9"/>
                  <a:gd name="T12" fmla="*/ 15 w 23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9">
                    <a:moveTo>
                      <a:pt x="0" y="5"/>
                    </a:moveTo>
                    <a:lnTo>
                      <a:pt x="3" y="6"/>
                    </a:lnTo>
                    <a:lnTo>
                      <a:pt x="12" y="0"/>
                    </a:lnTo>
                    <a:lnTo>
                      <a:pt x="15" y="1"/>
                    </a:lnTo>
                    <a:lnTo>
                      <a:pt x="23" y="4"/>
                    </a:lnTo>
                    <a:lnTo>
                      <a:pt x="15" y="7"/>
                    </a:lnTo>
                    <a:lnTo>
                      <a:pt x="15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0" name="Freeform 535"/>
              <p:cNvSpPr>
                <a:spLocks/>
              </p:cNvSpPr>
              <p:nvPr/>
            </p:nvSpPr>
            <p:spPr bwMode="auto">
              <a:xfrm>
                <a:off x="2825" y="1458"/>
                <a:ext cx="21" cy="21"/>
              </a:xfrm>
              <a:custGeom>
                <a:avLst/>
                <a:gdLst>
                  <a:gd name="T0" fmla="*/ 21 w 21"/>
                  <a:gd name="T1" fmla="*/ 21 h 21"/>
                  <a:gd name="T2" fmla="*/ 13 w 21"/>
                  <a:gd name="T3" fmla="*/ 20 h 21"/>
                  <a:gd name="T4" fmla="*/ 0 w 21"/>
                  <a:gd name="T5" fmla="*/ 17 h 21"/>
                  <a:gd name="T6" fmla="*/ 7 w 21"/>
                  <a:gd name="T7" fmla="*/ 11 h 21"/>
                  <a:gd name="T8" fmla="*/ 11 w 21"/>
                  <a:gd name="T9" fmla="*/ 6 h 21"/>
                  <a:gd name="T10" fmla="*/ 16 w 21"/>
                  <a:gd name="T11" fmla="*/ 0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21">
                    <a:moveTo>
                      <a:pt x="21" y="21"/>
                    </a:moveTo>
                    <a:lnTo>
                      <a:pt x="13" y="20"/>
                    </a:lnTo>
                    <a:lnTo>
                      <a:pt x="0" y="17"/>
                    </a:lnTo>
                    <a:lnTo>
                      <a:pt x="7" y="11"/>
                    </a:lnTo>
                    <a:lnTo>
                      <a:pt x="11" y="6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1" name="Freeform 536"/>
              <p:cNvSpPr>
                <a:spLocks/>
              </p:cNvSpPr>
              <p:nvPr/>
            </p:nvSpPr>
            <p:spPr bwMode="auto">
              <a:xfrm>
                <a:off x="2925" y="1483"/>
                <a:ext cx="6" cy="4"/>
              </a:xfrm>
              <a:custGeom>
                <a:avLst/>
                <a:gdLst>
                  <a:gd name="T0" fmla="*/ 6 w 6"/>
                  <a:gd name="T1" fmla="*/ 3 h 4"/>
                  <a:gd name="T2" fmla="*/ 4 w 6"/>
                  <a:gd name="T3" fmla="*/ 0 h 4"/>
                  <a:gd name="T4" fmla="*/ 0 w 6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2" name="Freeform 537"/>
              <p:cNvSpPr>
                <a:spLocks/>
              </p:cNvSpPr>
              <p:nvPr/>
            </p:nvSpPr>
            <p:spPr bwMode="auto">
              <a:xfrm>
                <a:off x="2912" y="1464"/>
                <a:ext cx="13" cy="26"/>
              </a:xfrm>
              <a:custGeom>
                <a:avLst/>
                <a:gdLst>
                  <a:gd name="T0" fmla="*/ 13 w 13"/>
                  <a:gd name="T1" fmla="*/ 23 h 26"/>
                  <a:gd name="T2" fmla="*/ 11 w 13"/>
                  <a:gd name="T3" fmla="*/ 24 h 26"/>
                  <a:gd name="T4" fmla="*/ 10 w 13"/>
                  <a:gd name="T5" fmla="*/ 26 h 26"/>
                  <a:gd name="T6" fmla="*/ 5 w 13"/>
                  <a:gd name="T7" fmla="*/ 22 h 26"/>
                  <a:gd name="T8" fmla="*/ 2 w 13"/>
                  <a:gd name="T9" fmla="*/ 22 h 26"/>
                  <a:gd name="T10" fmla="*/ 0 w 13"/>
                  <a:gd name="T11" fmla="*/ 14 h 26"/>
                  <a:gd name="T12" fmla="*/ 1 w 13"/>
                  <a:gd name="T13" fmla="*/ 13 h 26"/>
                  <a:gd name="T14" fmla="*/ 5 w 13"/>
                  <a:gd name="T15" fmla="*/ 11 h 26"/>
                  <a:gd name="T16" fmla="*/ 3 w 13"/>
                  <a:gd name="T17" fmla="*/ 5 h 26"/>
                  <a:gd name="T18" fmla="*/ 6 w 13"/>
                  <a:gd name="T19" fmla="*/ 0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" h="26">
                    <a:moveTo>
                      <a:pt x="13" y="23"/>
                    </a:moveTo>
                    <a:lnTo>
                      <a:pt x="11" y="24"/>
                    </a:lnTo>
                    <a:lnTo>
                      <a:pt x="10" y="26"/>
                    </a:lnTo>
                    <a:lnTo>
                      <a:pt x="5" y="22"/>
                    </a:lnTo>
                    <a:lnTo>
                      <a:pt x="2" y="22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5" y="11"/>
                    </a:lnTo>
                    <a:lnTo>
                      <a:pt x="3" y="5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3" name="Freeform 538"/>
              <p:cNvSpPr>
                <a:spLocks/>
              </p:cNvSpPr>
              <p:nvPr/>
            </p:nvSpPr>
            <p:spPr bwMode="auto">
              <a:xfrm>
                <a:off x="2829" y="1485"/>
                <a:ext cx="13" cy="9"/>
              </a:xfrm>
              <a:custGeom>
                <a:avLst/>
                <a:gdLst>
                  <a:gd name="T0" fmla="*/ 0 w 13"/>
                  <a:gd name="T1" fmla="*/ 1 h 9"/>
                  <a:gd name="T2" fmla="*/ 11 w 13"/>
                  <a:gd name="T3" fmla="*/ 0 h 9"/>
                  <a:gd name="T4" fmla="*/ 13 w 13"/>
                  <a:gd name="T5" fmla="*/ 6 h 9"/>
                  <a:gd name="T6" fmla="*/ 12 w 13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9">
                    <a:moveTo>
                      <a:pt x="0" y="1"/>
                    </a:moveTo>
                    <a:lnTo>
                      <a:pt x="11" y="0"/>
                    </a:lnTo>
                    <a:lnTo>
                      <a:pt x="13" y="6"/>
                    </a:lnTo>
                    <a:lnTo>
                      <a:pt x="12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4" name="Freeform 539"/>
              <p:cNvSpPr>
                <a:spLocks/>
              </p:cNvSpPr>
              <p:nvPr/>
            </p:nvSpPr>
            <p:spPr bwMode="auto">
              <a:xfrm>
                <a:off x="2817" y="1486"/>
                <a:ext cx="12" cy="10"/>
              </a:xfrm>
              <a:custGeom>
                <a:avLst/>
                <a:gdLst>
                  <a:gd name="T0" fmla="*/ 4 w 12"/>
                  <a:gd name="T1" fmla="*/ 10 h 10"/>
                  <a:gd name="T2" fmla="*/ 0 w 12"/>
                  <a:gd name="T3" fmla="*/ 6 h 10"/>
                  <a:gd name="T4" fmla="*/ 7 w 12"/>
                  <a:gd name="T5" fmla="*/ 0 h 10"/>
                  <a:gd name="T6" fmla="*/ 12 w 12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0">
                    <a:moveTo>
                      <a:pt x="4" y="10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5" name="Freeform 540"/>
              <p:cNvSpPr>
                <a:spLocks/>
              </p:cNvSpPr>
              <p:nvPr/>
            </p:nvSpPr>
            <p:spPr bwMode="auto">
              <a:xfrm>
                <a:off x="2840" y="1479"/>
                <a:ext cx="27" cy="20"/>
              </a:xfrm>
              <a:custGeom>
                <a:avLst/>
                <a:gdLst>
                  <a:gd name="T0" fmla="*/ 1 w 27"/>
                  <a:gd name="T1" fmla="*/ 15 h 20"/>
                  <a:gd name="T2" fmla="*/ 0 w 27"/>
                  <a:gd name="T3" fmla="*/ 19 h 20"/>
                  <a:gd name="T4" fmla="*/ 5 w 27"/>
                  <a:gd name="T5" fmla="*/ 20 h 20"/>
                  <a:gd name="T6" fmla="*/ 11 w 27"/>
                  <a:gd name="T7" fmla="*/ 9 h 20"/>
                  <a:gd name="T8" fmla="*/ 22 w 27"/>
                  <a:gd name="T9" fmla="*/ 6 h 20"/>
                  <a:gd name="T10" fmla="*/ 27 w 27"/>
                  <a:gd name="T11" fmla="*/ 2 h 20"/>
                  <a:gd name="T12" fmla="*/ 27 w 27"/>
                  <a:gd name="T13" fmla="*/ 2 h 20"/>
                  <a:gd name="T14" fmla="*/ 27 w 27"/>
                  <a:gd name="T15" fmla="*/ 2 h 20"/>
                  <a:gd name="T16" fmla="*/ 22 w 27"/>
                  <a:gd name="T17" fmla="*/ 2 h 20"/>
                  <a:gd name="T18" fmla="*/ 15 w 27"/>
                  <a:gd name="T19" fmla="*/ 2 h 20"/>
                  <a:gd name="T20" fmla="*/ 6 w 27"/>
                  <a:gd name="T21" fmla="*/ 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20">
                    <a:moveTo>
                      <a:pt x="1" y="15"/>
                    </a:moveTo>
                    <a:lnTo>
                      <a:pt x="0" y="19"/>
                    </a:lnTo>
                    <a:lnTo>
                      <a:pt x="5" y="20"/>
                    </a:lnTo>
                    <a:lnTo>
                      <a:pt x="11" y="9"/>
                    </a:lnTo>
                    <a:lnTo>
                      <a:pt x="22" y="6"/>
                    </a:lnTo>
                    <a:lnTo>
                      <a:pt x="27" y="2"/>
                    </a:lnTo>
                    <a:lnTo>
                      <a:pt x="22" y="2"/>
                    </a:lnTo>
                    <a:lnTo>
                      <a:pt x="15" y="2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6" name="Freeform 541"/>
              <p:cNvSpPr>
                <a:spLocks/>
              </p:cNvSpPr>
              <p:nvPr/>
            </p:nvSpPr>
            <p:spPr bwMode="auto">
              <a:xfrm>
                <a:off x="2875" y="1468"/>
                <a:ext cx="57" cy="37"/>
              </a:xfrm>
              <a:custGeom>
                <a:avLst/>
                <a:gdLst>
                  <a:gd name="T0" fmla="*/ 0 w 57"/>
                  <a:gd name="T1" fmla="*/ 5 h 37"/>
                  <a:gd name="T2" fmla="*/ 0 w 57"/>
                  <a:gd name="T3" fmla="*/ 11 h 37"/>
                  <a:gd name="T4" fmla="*/ 6 w 57"/>
                  <a:gd name="T5" fmla="*/ 7 h 37"/>
                  <a:gd name="T6" fmla="*/ 16 w 57"/>
                  <a:gd name="T7" fmla="*/ 0 h 37"/>
                  <a:gd name="T8" fmla="*/ 31 w 57"/>
                  <a:gd name="T9" fmla="*/ 3 h 37"/>
                  <a:gd name="T10" fmla="*/ 33 w 57"/>
                  <a:gd name="T11" fmla="*/ 13 h 37"/>
                  <a:gd name="T12" fmla="*/ 34 w 57"/>
                  <a:gd name="T13" fmla="*/ 17 h 37"/>
                  <a:gd name="T14" fmla="*/ 38 w 57"/>
                  <a:gd name="T15" fmla="*/ 22 h 37"/>
                  <a:gd name="T16" fmla="*/ 40 w 57"/>
                  <a:gd name="T17" fmla="*/ 34 h 37"/>
                  <a:gd name="T18" fmla="*/ 47 w 57"/>
                  <a:gd name="T19" fmla="*/ 37 h 37"/>
                  <a:gd name="T20" fmla="*/ 44 w 57"/>
                  <a:gd name="T21" fmla="*/ 30 h 37"/>
                  <a:gd name="T22" fmla="*/ 48 w 57"/>
                  <a:gd name="T23" fmla="*/ 28 h 37"/>
                  <a:gd name="T24" fmla="*/ 51 w 57"/>
                  <a:gd name="T25" fmla="*/ 27 h 37"/>
                  <a:gd name="T26" fmla="*/ 55 w 57"/>
                  <a:gd name="T27" fmla="*/ 26 h 37"/>
                  <a:gd name="T28" fmla="*/ 57 w 57"/>
                  <a:gd name="T29" fmla="*/ 18 h 37"/>
                  <a:gd name="T30" fmla="*/ 56 w 57"/>
                  <a:gd name="T31" fmla="*/ 18 h 3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7" h="37">
                    <a:moveTo>
                      <a:pt x="0" y="5"/>
                    </a:moveTo>
                    <a:lnTo>
                      <a:pt x="0" y="11"/>
                    </a:lnTo>
                    <a:lnTo>
                      <a:pt x="6" y="7"/>
                    </a:lnTo>
                    <a:lnTo>
                      <a:pt x="16" y="0"/>
                    </a:lnTo>
                    <a:lnTo>
                      <a:pt x="31" y="3"/>
                    </a:lnTo>
                    <a:lnTo>
                      <a:pt x="33" y="13"/>
                    </a:lnTo>
                    <a:lnTo>
                      <a:pt x="34" y="17"/>
                    </a:lnTo>
                    <a:lnTo>
                      <a:pt x="38" y="22"/>
                    </a:lnTo>
                    <a:lnTo>
                      <a:pt x="40" y="34"/>
                    </a:lnTo>
                    <a:lnTo>
                      <a:pt x="47" y="37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1" y="27"/>
                    </a:lnTo>
                    <a:lnTo>
                      <a:pt x="55" y="26"/>
                    </a:lnTo>
                    <a:lnTo>
                      <a:pt x="57" y="18"/>
                    </a:lnTo>
                    <a:lnTo>
                      <a:pt x="56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7" name="Freeform 542"/>
              <p:cNvSpPr>
                <a:spLocks/>
              </p:cNvSpPr>
              <p:nvPr/>
            </p:nvSpPr>
            <p:spPr bwMode="auto">
              <a:xfrm>
                <a:off x="2858" y="1516"/>
                <a:ext cx="17" cy="4"/>
              </a:xfrm>
              <a:custGeom>
                <a:avLst/>
                <a:gdLst>
                  <a:gd name="T0" fmla="*/ 17 w 17"/>
                  <a:gd name="T1" fmla="*/ 0 h 4"/>
                  <a:gd name="T2" fmla="*/ 8 w 17"/>
                  <a:gd name="T3" fmla="*/ 3 h 4"/>
                  <a:gd name="T4" fmla="*/ 0 w 17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4">
                    <a:moveTo>
                      <a:pt x="17" y="0"/>
                    </a:moveTo>
                    <a:lnTo>
                      <a:pt x="8" y="3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8" name="Line 543"/>
              <p:cNvSpPr>
                <a:spLocks noChangeShapeType="1"/>
              </p:cNvSpPr>
              <p:nvPr/>
            </p:nvSpPr>
            <p:spPr bwMode="auto">
              <a:xfrm flipH="1">
                <a:off x="2850" y="1520"/>
                <a:ext cx="8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69" name="Freeform 544"/>
              <p:cNvSpPr>
                <a:spLocks/>
              </p:cNvSpPr>
              <p:nvPr/>
            </p:nvSpPr>
            <p:spPr bwMode="auto">
              <a:xfrm>
                <a:off x="2875" y="1516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8 h 9"/>
                  <a:gd name="T4" fmla="*/ 0 w 2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0" name="Freeform 545"/>
              <p:cNvSpPr>
                <a:spLocks/>
              </p:cNvSpPr>
              <p:nvPr/>
            </p:nvSpPr>
            <p:spPr bwMode="auto">
              <a:xfrm>
                <a:off x="2819" y="1538"/>
                <a:ext cx="38" cy="7"/>
              </a:xfrm>
              <a:custGeom>
                <a:avLst/>
                <a:gdLst>
                  <a:gd name="T0" fmla="*/ 0 w 38"/>
                  <a:gd name="T1" fmla="*/ 5 h 7"/>
                  <a:gd name="T2" fmla="*/ 0 w 38"/>
                  <a:gd name="T3" fmla="*/ 7 h 7"/>
                  <a:gd name="T4" fmla="*/ 2 w 38"/>
                  <a:gd name="T5" fmla="*/ 7 h 7"/>
                  <a:gd name="T6" fmla="*/ 7 w 38"/>
                  <a:gd name="T7" fmla="*/ 7 h 7"/>
                  <a:gd name="T8" fmla="*/ 19 w 38"/>
                  <a:gd name="T9" fmla="*/ 3 h 7"/>
                  <a:gd name="T10" fmla="*/ 31 w 38"/>
                  <a:gd name="T11" fmla="*/ 2 h 7"/>
                  <a:gd name="T12" fmla="*/ 38 w 38"/>
                  <a:gd name="T13" fmla="*/ 0 h 7"/>
                  <a:gd name="T14" fmla="*/ 32 w 38"/>
                  <a:gd name="T15" fmla="*/ 7 h 7"/>
                  <a:gd name="T16" fmla="*/ 32 w 38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8" h="7">
                    <a:moveTo>
                      <a:pt x="0" y="5"/>
                    </a:moveTo>
                    <a:lnTo>
                      <a:pt x="0" y="7"/>
                    </a:lnTo>
                    <a:lnTo>
                      <a:pt x="2" y="7"/>
                    </a:lnTo>
                    <a:lnTo>
                      <a:pt x="7" y="7"/>
                    </a:lnTo>
                    <a:lnTo>
                      <a:pt x="19" y="3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32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1" name="Freeform 546"/>
              <p:cNvSpPr>
                <a:spLocks/>
              </p:cNvSpPr>
              <p:nvPr/>
            </p:nvSpPr>
            <p:spPr bwMode="auto">
              <a:xfrm>
                <a:off x="2794" y="1537"/>
                <a:ext cx="25" cy="13"/>
              </a:xfrm>
              <a:custGeom>
                <a:avLst/>
                <a:gdLst>
                  <a:gd name="T0" fmla="*/ 22 w 25"/>
                  <a:gd name="T1" fmla="*/ 10 h 13"/>
                  <a:gd name="T2" fmla="*/ 17 w 25"/>
                  <a:gd name="T3" fmla="*/ 9 h 13"/>
                  <a:gd name="T4" fmla="*/ 0 w 25"/>
                  <a:gd name="T5" fmla="*/ 13 h 13"/>
                  <a:gd name="T6" fmla="*/ 2 w 25"/>
                  <a:gd name="T7" fmla="*/ 5 h 13"/>
                  <a:gd name="T8" fmla="*/ 18 w 25"/>
                  <a:gd name="T9" fmla="*/ 0 h 13"/>
                  <a:gd name="T10" fmla="*/ 25 w 25"/>
                  <a:gd name="T11" fmla="*/ 6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">
                    <a:moveTo>
                      <a:pt x="22" y="10"/>
                    </a:moveTo>
                    <a:lnTo>
                      <a:pt x="17" y="9"/>
                    </a:lnTo>
                    <a:lnTo>
                      <a:pt x="0" y="13"/>
                    </a:lnTo>
                    <a:lnTo>
                      <a:pt x="2" y="5"/>
                    </a:lnTo>
                    <a:lnTo>
                      <a:pt x="18" y="0"/>
                    </a:lnTo>
                    <a:lnTo>
                      <a:pt x="25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2" name="Freeform 547"/>
              <p:cNvSpPr>
                <a:spLocks/>
              </p:cNvSpPr>
              <p:nvPr/>
            </p:nvSpPr>
            <p:spPr bwMode="auto">
              <a:xfrm>
                <a:off x="2816" y="1547"/>
                <a:ext cx="17" cy="7"/>
              </a:xfrm>
              <a:custGeom>
                <a:avLst/>
                <a:gdLst>
                  <a:gd name="T0" fmla="*/ 13 w 17"/>
                  <a:gd name="T1" fmla="*/ 7 h 7"/>
                  <a:gd name="T2" fmla="*/ 17 w 17"/>
                  <a:gd name="T3" fmla="*/ 6 h 7"/>
                  <a:gd name="T4" fmla="*/ 4 w 17"/>
                  <a:gd name="T5" fmla="*/ 2 h 7"/>
                  <a:gd name="T6" fmla="*/ 0 w 1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7">
                    <a:moveTo>
                      <a:pt x="13" y="7"/>
                    </a:moveTo>
                    <a:lnTo>
                      <a:pt x="17" y="6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3" name="Freeform 548"/>
              <p:cNvSpPr>
                <a:spLocks/>
              </p:cNvSpPr>
              <p:nvPr/>
            </p:nvSpPr>
            <p:spPr bwMode="auto">
              <a:xfrm>
                <a:off x="2853" y="1540"/>
                <a:ext cx="13" cy="14"/>
              </a:xfrm>
              <a:custGeom>
                <a:avLst/>
                <a:gdLst>
                  <a:gd name="T0" fmla="*/ 0 w 13"/>
                  <a:gd name="T1" fmla="*/ 14 h 14"/>
                  <a:gd name="T2" fmla="*/ 4 w 13"/>
                  <a:gd name="T3" fmla="*/ 9 h 14"/>
                  <a:gd name="T4" fmla="*/ 7 w 13"/>
                  <a:gd name="T5" fmla="*/ 2 h 14"/>
                  <a:gd name="T6" fmla="*/ 11 w 13"/>
                  <a:gd name="T7" fmla="*/ 0 h 14"/>
                  <a:gd name="T8" fmla="*/ 13 w 13"/>
                  <a:gd name="T9" fmla="*/ 1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4" y="9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4" name="Freeform 549"/>
              <p:cNvSpPr>
                <a:spLocks/>
              </p:cNvSpPr>
              <p:nvPr/>
            </p:nvSpPr>
            <p:spPr bwMode="auto">
              <a:xfrm>
                <a:off x="2813" y="1550"/>
                <a:ext cx="16" cy="4"/>
              </a:xfrm>
              <a:custGeom>
                <a:avLst/>
                <a:gdLst>
                  <a:gd name="T0" fmla="*/ 0 w 16"/>
                  <a:gd name="T1" fmla="*/ 4 h 4"/>
                  <a:gd name="T2" fmla="*/ 2 w 16"/>
                  <a:gd name="T3" fmla="*/ 4 h 4"/>
                  <a:gd name="T4" fmla="*/ 7 w 16"/>
                  <a:gd name="T5" fmla="*/ 0 h 4"/>
                  <a:gd name="T6" fmla="*/ 7 w 16"/>
                  <a:gd name="T7" fmla="*/ 1 h 4"/>
                  <a:gd name="T8" fmla="*/ 13 w 16"/>
                  <a:gd name="T9" fmla="*/ 4 h 4"/>
                  <a:gd name="T10" fmla="*/ 16 w 1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lnTo>
                      <a:pt x="2" y="4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13" y="4"/>
                    </a:lnTo>
                    <a:lnTo>
                      <a:pt x="16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5" name="Freeform 550"/>
              <p:cNvSpPr>
                <a:spLocks/>
              </p:cNvSpPr>
              <p:nvPr/>
            </p:nvSpPr>
            <p:spPr bwMode="auto">
              <a:xfrm>
                <a:off x="2846" y="1545"/>
                <a:ext cx="5" cy="12"/>
              </a:xfrm>
              <a:custGeom>
                <a:avLst/>
                <a:gdLst>
                  <a:gd name="T0" fmla="*/ 5 w 5"/>
                  <a:gd name="T1" fmla="*/ 0 h 12"/>
                  <a:gd name="T2" fmla="*/ 0 w 5"/>
                  <a:gd name="T3" fmla="*/ 9 h 12"/>
                  <a:gd name="T4" fmla="*/ 0 w 5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5" y="0"/>
                    </a:moveTo>
                    <a:lnTo>
                      <a:pt x="0" y="9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6" name="Freeform 551"/>
              <p:cNvSpPr>
                <a:spLocks/>
              </p:cNvSpPr>
              <p:nvPr/>
            </p:nvSpPr>
            <p:spPr bwMode="auto">
              <a:xfrm>
                <a:off x="2866" y="1541"/>
                <a:ext cx="32" cy="26"/>
              </a:xfrm>
              <a:custGeom>
                <a:avLst/>
                <a:gdLst>
                  <a:gd name="T0" fmla="*/ 0 w 32"/>
                  <a:gd name="T1" fmla="*/ 0 h 26"/>
                  <a:gd name="T2" fmla="*/ 4 w 32"/>
                  <a:gd name="T3" fmla="*/ 1 h 26"/>
                  <a:gd name="T4" fmla="*/ 5 w 32"/>
                  <a:gd name="T5" fmla="*/ 1 h 26"/>
                  <a:gd name="T6" fmla="*/ 5 w 32"/>
                  <a:gd name="T7" fmla="*/ 1 h 26"/>
                  <a:gd name="T8" fmla="*/ 6 w 32"/>
                  <a:gd name="T9" fmla="*/ 5 h 26"/>
                  <a:gd name="T10" fmla="*/ 11 w 32"/>
                  <a:gd name="T11" fmla="*/ 4 h 26"/>
                  <a:gd name="T12" fmla="*/ 13 w 32"/>
                  <a:gd name="T13" fmla="*/ 2 h 26"/>
                  <a:gd name="T14" fmla="*/ 15 w 32"/>
                  <a:gd name="T15" fmla="*/ 4 h 26"/>
                  <a:gd name="T16" fmla="*/ 22 w 32"/>
                  <a:gd name="T17" fmla="*/ 8 h 26"/>
                  <a:gd name="T18" fmla="*/ 30 w 32"/>
                  <a:gd name="T19" fmla="*/ 10 h 26"/>
                  <a:gd name="T20" fmla="*/ 32 w 32"/>
                  <a:gd name="T21" fmla="*/ 12 h 26"/>
                  <a:gd name="T22" fmla="*/ 32 w 32"/>
                  <a:gd name="T23" fmla="*/ 25 h 26"/>
                  <a:gd name="T24" fmla="*/ 32 w 32"/>
                  <a:gd name="T25" fmla="*/ 26 h 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" h="26">
                    <a:moveTo>
                      <a:pt x="0" y="0"/>
                    </a:moveTo>
                    <a:lnTo>
                      <a:pt x="4" y="1"/>
                    </a:lnTo>
                    <a:lnTo>
                      <a:pt x="5" y="1"/>
                    </a:lnTo>
                    <a:lnTo>
                      <a:pt x="6" y="5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22" y="8"/>
                    </a:lnTo>
                    <a:lnTo>
                      <a:pt x="30" y="10"/>
                    </a:lnTo>
                    <a:lnTo>
                      <a:pt x="32" y="12"/>
                    </a:lnTo>
                    <a:lnTo>
                      <a:pt x="32" y="25"/>
                    </a:lnTo>
                    <a:lnTo>
                      <a:pt x="32" y="2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7" name="Freeform 552"/>
              <p:cNvSpPr>
                <a:spLocks/>
              </p:cNvSpPr>
              <p:nvPr/>
            </p:nvSpPr>
            <p:spPr bwMode="auto">
              <a:xfrm>
                <a:off x="2846" y="1554"/>
                <a:ext cx="13" cy="17"/>
              </a:xfrm>
              <a:custGeom>
                <a:avLst/>
                <a:gdLst>
                  <a:gd name="T0" fmla="*/ 0 w 13"/>
                  <a:gd name="T1" fmla="*/ 3 h 17"/>
                  <a:gd name="T2" fmla="*/ 0 w 13"/>
                  <a:gd name="T3" fmla="*/ 6 h 17"/>
                  <a:gd name="T4" fmla="*/ 4 w 13"/>
                  <a:gd name="T5" fmla="*/ 9 h 17"/>
                  <a:gd name="T6" fmla="*/ 11 w 13"/>
                  <a:gd name="T7" fmla="*/ 17 h 17"/>
                  <a:gd name="T8" fmla="*/ 13 w 13"/>
                  <a:gd name="T9" fmla="*/ 12 h 17"/>
                  <a:gd name="T10" fmla="*/ 9 w 13"/>
                  <a:gd name="T11" fmla="*/ 6 h 17"/>
                  <a:gd name="T12" fmla="*/ 5 w 13"/>
                  <a:gd name="T13" fmla="*/ 3 h 17"/>
                  <a:gd name="T14" fmla="*/ 7 w 13"/>
                  <a:gd name="T15" fmla="*/ 0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7">
                    <a:moveTo>
                      <a:pt x="0" y="3"/>
                    </a:moveTo>
                    <a:lnTo>
                      <a:pt x="0" y="6"/>
                    </a:lnTo>
                    <a:lnTo>
                      <a:pt x="4" y="9"/>
                    </a:lnTo>
                    <a:lnTo>
                      <a:pt x="11" y="17"/>
                    </a:lnTo>
                    <a:lnTo>
                      <a:pt x="13" y="12"/>
                    </a:lnTo>
                    <a:lnTo>
                      <a:pt x="9" y="6"/>
                    </a:lnTo>
                    <a:lnTo>
                      <a:pt x="5" y="3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8" name="Freeform 553"/>
              <p:cNvSpPr>
                <a:spLocks/>
              </p:cNvSpPr>
              <p:nvPr/>
            </p:nvSpPr>
            <p:spPr bwMode="auto">
              <a:xfrm>
                <a:off x="2898" y="1567"/>
                <a:ext cx="4" cy="7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5 h 7"/>
                  <a:gd name="T4" fmla="*/ 4 w 4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2" y="5"/>
                    </a:lnTo>
                    <a:lnTo>
                      <a:pt x="4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79" name="Freeform 554"/>
              <p:cNvSpPr>
                <a:spLocks/>
              </p:cNvSpPr>
              <p:nvPr/>
            </p:nvSpPr>
            <p:spPr bwMode="auto">
              <a:xfrm>
                <a:off x="2866" y="1525"/>
                <a:ext cx="42" cy="51"/>
              </a:xfrm>
              <a:custGeom>
                <a:avLst/>
                <a:gdLst>
                  <a:gd name="T0" fmla="*/ 36 w 42"/>
                  <a:gd name="T1" fmla="*/ 49 h 51"/>
                  <a:gd name="T2" fmla="*/ 36 w 42"/>
                  <a:gd name="T3" fmla="*/ 49 h 51"/>
                  <a:gd name="T4" fmla="*/ 40 w 42"/>
                  <a:gd name="T5" fmla="*/ 51 h 51"/>
                  <a:gd name="T6" fmla="*/ 40 w 42"/>
                  <a:gd name="T7" fmla="*/ 51 h 51"/>
                  <a:gd name="T8" fmla="*/ 40 w 42"/>
                  <a:gd name="T9" fmla="*/ 51 h 51"/>
                  <a:gd name="T10" fmla="*/ 40 w 42"/>
                  <a:gd name="T11" fmla="*/ 41 h 51"/>
                  <a:gd name="T12" fmla="*/ 40 w 42"/>
                  <a:gd name="T13" fmla="*/ 41 h 51"/>
                  <a:gd name="T14" fmla="*/ 42 w 42"/>
                  <a:gd name="T15" fmla="*/ 28 h 51"/>
                  <a:gd name="T16" fmla="*/ 40 w 42"/>
                  <a:gd name="T17" fmla="*/ 25 h 51"/>
                  <a:gd name="T18" fmla="*/ 36 w 42"/>
                  <a:gd name="T19" fmla="*/ 20 h 51"/>
                  <a:gd name="T20" fmla="*/ 32 w 42"/>
                  <a:gd name="T21" fmla="*/ 17 h 51"/>
                  <a:gd name="T22" fmla="*/ 34 w 42"/>
                  <a:gd name="T23" fmla="*/ 13 h 51"/>
                  <a:gd name="T24" fmla="*/ 35 w 42"/>
                  <a:gd name="T25" fmla="*/ 11 h 51"/>
                  <a:gd name="T26" fmla="*/ 36 w 42"/>
                  <a:gd name="T27" fmla="*/ 8 h 51"/>
                  <a:gd name="T28" fmla="*/ 34 w 42"/>
                  <a:gd name="T29" fmla="*/ 9 h 51"/>
                  <a:gd name="T30" fmla="*/ 23 w 42"/>
                  <a:gd name="T31" fmla="*/ 13 h 51"/>
                  <a:gd name="T32" fmla="*/ 26 w 42"/>
                  <a:gd name="T33" fmla="*/ 7 h 51"/>
                  <a:gd name="T34" fmla="*/ 14 w 42"/>
                  <a:gd name="T35" fmla="*/ 7 h 51"/>
                  <a:gd name="T36" fmla="*/ 11 w 42"/>
                  <a:gd name="T37" fmla="*/ 7 h 51"/>
                  <a:gd name="T38" fmla="*/ 0 w 42"/>
                  <a:gd name="T39" fmla="*/ 4 h 51"/>
                  <a:gd name="T40" fmla="*/ 10 w 42"/>
                  <a:gd name="T41" fmla="*/ 0 h 51"/>
                  <a:gd name="T42" fmla="*/ 11 w 42"/>
                  <a:gd name="T43" fmla="*/ 0 h 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2" h="51">
                    <a:moveTo>
                      <a:pt x="36" y="49"/>
                    </a:moveTo>
                    <a:lnTo>
                      <a:pt x="36" y="49"/>
                    </a:lnTo>
                    <a:lnTo>
                      <a:pt x="40" y="51"/>
                    </a:lnTo>
                    <a:lnTo>
                      <a:pt x="40" y="41"/>
                    </a:lnTo>
                    <a:lnTo>
                      <a:pt x="42" y="28"/>
                    </a:lnTo>
                    <a:lnTo>
                      <a:pt x="40" y="25"/>
                    </a:lnTo>
                    <a:lnTo>
                      <a:pt x="36" y="20"/>
                    </a:lnTo>
                    <a:lnTo>
                      <a:pt x="32" y="17"/>
                    </a:lnTo>
                    <a:lnTo>
                      <a:pt x="34" y="13"/>
                    </a:lnTo>
                    <a:lnTo>
                      <a:pt x="35" y="11"/>
                    </a:lnTo>
                    <a:lnTo>
                      <a:pt x="36" y="8"/>
                    </a:lnTo>
                    <a:lnTo>
                      <a:pt x="34" y="9"/>
                    </a:lnTo>
                    <a:lnTo>
                      <a:pt x="23" y="13"/>
                    </a:lnTo>
                    <a:lnTo>
                      <a:pt x="26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0" name="Freeform 555"/>
              <p:cNvSpPr>
                <a:spLocks/>
              </p:cNvSpPr>
              <p:nvPr/>
            </p:nvSpPr>
            <p:spPr bwMode="auto">
              <a:xfrm>
                <a:off x="2756" y="1554"/>
                <a:ext cx="26" cy="27"/>
              </a:xfrm>
              <a:custGeom>
                <a:avLst/>
                <a:gdLst>
                  <a:gd name="T0" fmla="*/ 21 w 26"/>
                  <a:gd name="T1" fmla="*/ 21 h 27"/>
                  <a:gd name="T2" fmla="*/ 21 w 26"/>
                  <a:gd name="T3" fmla="*/ 14 h 27"/>
                  <a:gd name="T4" fmla="*/ 26 w 26"/>
                  <a:gd name="T5" fmla="*/ 6 h 27"/>
                  <a:gd name="T6" fmla="*/ 25 w 26"/>
                  <a:gd name="T7" fmla="*/ 0 h 27"/>
                  <a:gd name="T8" fmla="*/ 15 w 26"/>
                  <a:gd name="T9" fmla="*/ 12 h 27"/>
                  <a:gd name="T10" fmla="*/ 10 w 26"/>
                  <a:gd name="T11" fmla="*/ 9 h 27"/>
                  <a:gd name="T12" fmla="*/ 8 w 26"/>
                  <a:gd name="T13" fmla="*/ 8 h 27"/>
                  <a:gd name="T14" fmla="*/ 2 w 26"/>
                  <a:gd name="T15" fmla="*/ 18 h 27"/>
                  <a:gd name="T16" fmla="*/ 2 w 26"/>
                  <a:gd name="T17" fmla="*/ 20 h 27"/>
                  <a:gd name="T18" fmla="*/ 1 w 26"/>
                  <a:gd name="T19" fmla="*/ 21 h 27"/>
                  <a:gd name="T20" fmla="*/ 0 w 26"/>
                  <a:gd name="T21" fmla="*/ 22 h 27"/>
                  <a:gd name="T22" fmla="*/ 1 w 26"/>
                  <a:gd name="T23" fmla="*/ 22 h 27"/>
                  <a:gd name="T24" fmla="*/ 9 w 26"/>
                  <a:gd name="T25" fmla="*/ 27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7">
                    <a:moveTo>
                      <a:pt x="21" y="21"/>
                    </a:moveTo>
                    <a:lnTo>
                      <a:pt x="21" y="14"/>
                    </a:lnTo>
                    <a:lnTo>
                      <a:pt x="26" y="6"/>
                    </a:lnTo>
                    <a:lnTo>
                      <a:pt x="25" y="0"/>
                    </a:lnTo>
                    <a:lnTo>
                      <a:pt x="15" y="12"/>
                    </a:lnTo>
                    <a:lnTo>
                      <a:pt x="10" y="9"/>
                    </a:lnTo>
                    <a:lnTo>
                      <a:pt x="8" y="8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9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1" name="Freeform 556"/>
              <p:cNvSpPr>
                <a:spLocks/>
              </p:cNvSpPr>
              <p:nvPr/>
            </p:nvSpPr>
            <p:spPr bwMode="auto">
              <a:xfrm>
                <a:off x="2785" y="1550"/>
                <a:ext cx="32" cy="34"/>
              </a:xfrm>
              <a:custGeom>
                <a:avLst/>
                <a:gdLst>
                  <a:gd name="T0" fmla="*/ 32 w 32"/>
                  <a:gd name="T1" fmla="*/ 34 h 34"/>
                  <a:gd name="T2" fmla="*/ 24 w 32"/>
                  <a:gd name="T3" fmla="*/ 31 h 34"/>
                  <a:gd name="T4" fmla="*/ 19 w 32"/>
                  <a:gd name="T5" fmla="*/ 29 h 34"/>
                  <a:gd name="T6" fmla="*/ 17 w 32"/>
                  <a:gd name="T7" fmla="*/ 25 h 34"/>
                  <a:gd name="T8" fmla="*/ 7 w 32"/>
                  <a:gd name="T9" fmla="*/ 25 h 34"/>
                  <a:gd name="T10" fmla="*/ 6 w 32"/>
                  <a:gd name="T11" fmla="*/ 25 h 34"/>
                  <a:gd name="T12" fmla="*/ 3 w 32"/>
                  <a:gd name="T13" fmla="*/ 25 h 34"/>
                  <a:gd name="T14" fmla="*/ 0 w 32"/>
                  <a:gd name="T15" fmla="*/ 26 h 34"/>
                  <a:gd name="T16" fmla="*/ 3 w 32"/>
                  <a:gd name="T17" fmla="*/ 18 h 34"/>
                  <a:gd name="T18" fmla="*/ 9 w 32"/>
                  <a:gd name="T19" fmla="*/ 10 h 34"/>
                  <a:gd name="T20" fmla="*/ 10 w 32"/>
                  <a:gd name="T21" fmla="*/ 9 h 34"/>
                  <a:gd name="T22" fmla="*/ 15 w 32"/>
                  <a:gd name="T23" fmla="*/ 4 h 34"/>
                  <a:gd name="T24" fmla="*/ 18 w 32"/>
                  <a:gd name="T25" fmla="*/ 0 h 34"/>
                  <a:gd name="T26" fmla="*/ 23 w 32"/>
                  <a:gd name="T27" fmla="*/ 3 h 34"/>
                  <a:gd name="T28" fmla="*/ 28 w 32"/>
                  <a:gd name="T29" fmla="*/ 4 h 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34">
                    <a:moveTo>
                      <a:pt x="32" y="34"/>
                    </a:moveTo>
                    <a:lnTo>
                      <a:pt x="24" y="31"/>
                    </a:lnTo>
                    <a:lnTo>
                      <a:pt x="19" y="29"/>
                    </a:lnTo>
                    <a:lnTo>
                      <a:pt x="17" y="25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3" y="25"/>
                    </a:lnTo>
                    <a:lnTo>
                      <a:pt x="0" y="26"/>
                    </a:lnTo>
                    <a:lnTo>
                      <a:pt x="3" y="18"/>
                    </a:lnTo>
                    <a:lnTo>
                      <a:pt x="9" y="10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18" y="0"/>
                    </a:lnTo>
                    <a:lnTo>
                      <a:pt x="23" y="3"/>
                    </a:lnTo>
                    <a:lnTo>
                      <a:pt x="28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2" name="Freeform 557"/>
              <p:cNvSpPr>
                <a:spLocks/>
              </p:cNvSpPr>
              <p:nvPr/>
            </p:nvSpPr>
            <p:spPr bwMode="auto">
              <a:xfrm>
                <a:off x="2817" y="1584"/>
                <a:ext cx="4" cy="9"/>
              </a:xfrm>
              <a:custGeom>
                <a:avLst/>
                <a:gdLst>
                  <a:gd name="T0" fmla="*/ 3 w 4"/>
                  <a:gd name="T1" fmla="*/ 9 h 9"/>
                  <a:gd name="T2" fmla="*/ 4 w 4"/>
                  <a:gd name="T3" fmla="*/ 8 h 9"/>
                  <a:gd name="T4" fmla="*/ 2 w 4"/>
                  <a:gd name="T5" fmla="*/ 0 h 9"/>
                  <a:gd name="T6" fmla="*/ 0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3" y="9"/>
                    </a:moveTo>
                    <a:lnTo>
                      <a:pt x="4" y="8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3" name="Freeform 558"/>
              <p:cNvSpPr>
                <a:spLocks/>
              </p:cNvSpPr>
              <p:nvPr/>
            </p:nvSpPr>
            <p:spPr bwMode="auto">
              <a:xfrm>
                <a:off x="2783" y="1583"/>
                <a:ext cx="37" cy="11"/>
              </a:xfrm>
              <a:custGeom>
                <a:avLst/>
                <a:gdLst>
                  <a:gd name="T0" fmla="*/ 2 w 37"/>
                  <a:gd name="T1" fmla="*/ 9 h 11"/>
                  <a:gd name="T2" fmla="*/ 0 w 37"/>
                  <a:gd name="T3" fmla="*/ 1 h 11"/>
                  <a:gd name="T4" fmla="*/ 2 w 37"/>
                  <a:gd name="T5" fmla="*/ 1 h 11"/>
                  <a:gd name="T6" fmla="*/ 7 w 37"/>
                  <a:gd name="T7" fmla="*/ 0 h 11"/>
                  <a:gd name="T8" fmla="*/ 13 w 37"/>
                  <a:gd name="T9" fmla="*/ 0 h 11"/>
                  <a:gd name="T10" fmla="*/ 19 w 37"/>
                  <a:gd name="T11" fmla="*/ 0 h 11"/>
                  <a:gd name="T12" fmla="*/ 24 w 37"/>
                  <a:gd name="T13" fmla="*/ 6 h 11"/>
                  <a:gd name="T14" fmla="*/ 28 w 37"/>
                  <a:gd name="T15" fmla="*/ 11 h 11"/>
                  <a:gd name="T16" fmla="*/ 34 w 37"/>
                  <a:gd name="T17" fmla="*/ 11 h 11"/>
                  <a:gd name="T18" fmla="*/ 37 w 37"/>
                  <a:gd name="T19" fmla="*/ 1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11">
                    <a:moveTo>
                      <a:pt x="2" y="9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4" y="6"/>
                    </a:lnTo>
                    <a:lnTo>
                      <a:pt x="28" y="11"/>
                    </a:lnTo>
                    <a:lnTo>
                      <a:pt x="34" y="11"/>
                    </a:lnTo>
                    <a:lnTo>
                      <a:pt x="37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4" name="Freeform 559"/>
              <p:cNvSpPr>
                <a:spLocks/>
              </p:cNvSpPr>
              <p:nvPr/>
            </p:nvSpPr>
            <p:spPr bwMode="auto">
              <a:xfrm>
                <a:off x="2765" y="1575"/>
                <a:ext cx="12" cy="21"/>
              </a:xfrm>
              <a:custGeom>
                <a:avLst/>
                <a:gdLst>
                  <a:gd name="T0" fmla="*/ 0 w 12"/>
                  <a:gd name="T1" fmla="*/ 6 h 21"/>
                  <a:gd name="T2" fmla="*/ 4 w 12"/>
                  <a:gd name="T3" fmla="*/ 8 h 21"/>
                  <a:gd name="T4" fmla="*/ 6 w 12"/>
                  <a:gd name="T5" fmla="*/ 21 h 21"/>
                  <a:gd name="T6" fmla="*/ 12 w 12"/>
                  <a:gd name="T7" fmla="*/ 17 h 21"/>
                  <a:gd name="T8" fmla="*/ 12 w 1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0" y="6"/>
                    </a:moveTo>
                    <a:lnTo>
                      <a:pt x="4" y="8"/>
                    </a:lnTo>
                    <a:lnTo>
                      <a:pt x="6" y="21"/>
                    </a:lnTo>
                    <a:lnTo>
                      <a:pt x="12" y="17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5" name="Freeform 560"/>
              <p:cNvSpPr>
                <a:spLocks/>
              </p:cNvSpPr>
              <p:nvPr/>
            </p:nvSpPr>
            <p:spPr bwMode="auto">
              <a:xfrm>
                <a:off x="2781" y="1592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0 w 4"/>
                  <a:gd name="T3" fmla="*/ 10 h 10"/>
                  <a:gd name="T4" fmla="*/ 4 w 4"/>
                  <a:gd name="T5" fmla="*/ 1 h 10"/>
                  <a:gd name="T6" fmla="*/ 4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0" y="10"/>
                    </a:lnTo>
                    <a:lnTo>
                      <a:pt x="4" y="1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6" name="Freeform 561"/>
              <p:cNvSpPr>
                <a:spLocks/>
              </p:cNvSpPr>
              <p:nvPr/>
            </p:nvSpPr>
            <p:spPr bwMode="auto">
              <a:xfrm>
                <a:off x="2727" y="1604"/>
                <a:ext cx="13" cy="9"/>
              </a:xfrm>
              <a:custGeom>
                <a:avLst/>
                <a:gdLst>
                  <a:gd name="T0" fmla="*/ 0 w 13"/>
                  <a:gd name="T1" fmla="*/ 9 h 9"/>
                  <a:gd name="T2" fmla="*/ 4 w 13"/>
                  <a:gd name="T3" fmla="*/ 9 h 9"/>
                  <a:gd name="T4" fmla="*/ 8 w 13"/>
                  <a:gd name="T5" fmla="*/ 6 h 9"/>
                  <a:gd name="T6" fmla="*/ 1 w 13"/>
                  <a:gd name="T7" fmla="*/ 1 h 9"/>
                  <a:gd name="T8" fmla="*/ 4 w 13"/>
                  <a:gd name="T9" fmla="*/ 1 h 9"/>
                  <a:gd name="T10" fmla="*/ 13 w 13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9">
                    <a:moveTo>
                      <a:pt x="0" y="9"/>
                    </a:moveTo>
                    <a:lnTo>
                      <a:pt x="4" y="9"/>
                    </a:lnTo>
                    <a:lnTo>
                      <a:pt x="8" y="6"/>
                    </a:lnTo>
                    <a:lnTo>
                      <a:pt x="1" y="1"/>
                    </a:lnTo>
                    <a:lnTo>
                      <a:pt x="4" y="1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7" name="Freeform 562"/>
              <p:cNvSpPr>
                <a:spLocks/>
              </p:cNvSpPr>
              <p:nvPr/>
            </p:nvSpPr>
            <p:spPr bwMode="auto">
              <a:xfrm>
                <a:off x="2715" y="1613"/>
                <a:ext cx="12" cy="0"/>
              </a:xfrm>
              <a:custGeom>
                <a:avLst/>
                <a:gdLst>
                  <a:gd name="T0" fmla="*/ 0 w 12"/>
                  <a:gd name="T1" fmla="*/ 1 w 12"/>
                  <a:gd name="T2" fmla="*/ 3 w 12"/>
                  <a:gd name="T3" fmla="*/ 12 w 12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8" name="Freeform 563"/>
              <p:cNvSpPr>
                <a:spLocks/>
              </p:cNvSpPr>
              <p:nvPr/>
            </p:nvSpPr>
            <p:spPr bwMode="auto">
              <a:xfrm>
                <a:off x="2740" y="1581"/>
                <a:ext cx="41" cy="33"/>
              </a:xfrm>
              <a:custGeom>
                <a:avLst/>
                <a:gdLst>
                  <a:gd name="T0" fmla="*/ 0 w 41"/>
                  <a:gd name="T1" fmla="*/ 23 h 33"/>
                  <a:gd name="T2" fmla="*/ 8 w 41"/>
                  <a:gd name="T3" fmla="*/ 17 h 33"/>
                  <a:gd name="T4" fmla="*/ 14 w 41"/>
                  <a:gd name="T5" fmla="*/ 19 h 33"/>
                  <a:gd name="T6" fmla="*/ 8 w 41"/>
                  <a:gd name="T7" fmla="*/ 28 h 33"/>
                  <a:gd name="T8" fmla="*/ 5 w 41"/>
                  <a:gd name="T9" fmla="*/ 31 h 33"/>
                  <a:gd name="T10" fmla="*/ 5 w 41"/>
                  <a:gd name="T11" fmla="*/ 33 h 33"/>
                  <a:gd name="T12" fmla="*/ 10 w 41"/>
                  <a:gd name="T13" fmla="*/ 31 h 33"/>
                  <a:gd name="T14" fmla="*/ 18 w 41"/>
                  <a:gd name="T15" fmla="*/ 27 h 33"/>
                  <a:gd name="T16" fmla="*/ 18 w 41"/>
                  <a:gd name="T17" fmla="*/ 25 h 33"/>
                  <a:gd name="T18" fmla="*/ 20 w 41"/>
                  <a:gd name="T19" fmla="*/ 20 h 33"/>
                  <a:gd name="T20" fmla="*/ 17 w 41"/>
                  <a:gd name="T21" fmla="*/ 8 h 33"/>
                  <a:gd name="T22" fmla="*/ 20 w 41"/>
                  <a:gd name="T23" fmla="*/ 0 h 33"/>
                  <a:gd name="T24" fmla="*/ 26 w 41"/>
                  <a:gd name="T25" fmla="*/ 15 h 33"/>
                  <a:gd name="T26" fmla="*/ 28 w 41"/>
                  <a:gd name="T27" fmla="*/ 17 h 33"/>
                  <a:gd name="T28" fmla="*/ 31 w 41"/>
                  <a:gd name="T29" fmla="*/ 24 h 33"/>
                  <a:gd name="T30" fmla="*/ 34 w 41"/>
                  <a:gd name="T31" fmla="*/ 23 h 33"/>
                  <a:gd name="T32" fmla="*/ 41 w 41"/>
                  <a:gd name="T33" fmla="*/ 2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" h="33">
                    <a:moveTo>
                      <a:pt x="0" y="23"/>
                    </a:moveTo>
                    <a:lnTo>
                      <a:pt x="8" y="17"/>
                    </a:lnTo>
                    <a:lnTo>
                      <a:pt x="14" y="19"/>
                    </a:lnTo>
                    <a:lnTo>
                      <a:pt x="8" y="28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18" y="25"/>
                    </a:lnTo>
                    <a:lnTo>
                      <a:pt x="20" y="20"/>
                    </a:lnTo>
                    <a:lnTo>
                      <a:pt x="17" y="8"/>
                    </a:lnTo>
                    <a:lnTo>
                      <a:pt x="20" y="0"/>
                    </a:lnTo>
                    <a:lnTo>
                      <a:pt x="26" y="15"/>
                    </a:lnTo>
                    <a:lnTo>
                      <a:pt x="28" y="17"/>
                    </a:lnTo>
                    <a:lnTo>
                      <a:pt x="31" y="24"/>
                    </a:lnTo>
                    <a:lnTo>
                      <a:pt x="34" y="23"/>
                    </a:lnTo>
                    <a:lnTo>
                      <a:pt x="41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89" name="Freeform 564"/>
              <p:cNvSpPr>
                <a:spLocks/>
              </p:cNvSpPr>
              <p:nvPr/>
            </p:nvSpPr>
            <p:spPr bwMode="auto">
              <a:xfrm>
                <a:off x="2702" y="1613"/>
                <a:ext cx="20" cy="18"/>
              </a:xfrm>
              <a:custGeom>
                <a:avLst/>
                <a:gdLst>
                  <a:gd name="T0" fmla="*/ 20 w 20"/>
                  <a:gd name="T1" fmla="*/ 18 h 18"/>
                  <a:gd name="T2" fmla="*/ 16 w 20"/>
                  <a:gd name="T3" fmla="*/ 13 h 18"/>
                  <a:gd name="T4" fmla="*/ 7 w 20"/>
                  <a:gd name="T5" fmla="*/ 12 h 18"/>
                  <a:gd name="T6" fmla="*/ 0 w 20"/>
                  <a:gd name="T7" fmla="*/ 0 h 18"/>
                  <a:gd name="T8" fmla="*/ 13 w 20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20" y="18"/>
                    </a:moveTo>
                    <a:lnTo>
                      <a:pt x="16" y="13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0" name="Freeform 565"/>
              <p:cNvSpPr>
                <a:spLocks/>
              </p:cNvSpPr>
              <p:nvPr/>
            </p:nvSpPr>
            <p:spPr bwMode="auto">
              <a:xfrm>
                <a:off x="2722" y="1631"/>
                <a:ext cx="9" cy="16"/>
              </a:xfrm>
              <a:custGeom>
                <a:avLst/>
                <a:gdLst>
                  <a:gd name="T0" fmla="*/ 9 w 9"/>
                  <a:gd name="T1" fmla="*/ 16 h 16"/>
                  <a:gd name="T2" fmla="*/ 6 w 9"/>
                  <a:gd name="T3" fmla="*/ 12 h 16"/>
                  <a:gd name="T4" fmla="*/ 4 w 9"/>
                  <a:gd name="T5" fmla="*/ 8 h 16"/>
                  <a:gd name="T6" fmla="*/ 1 w 9"/>
                  <a:gd name="T7" fmla="*/ 0 h 16"/>
                  <a:gd name="T8" fmla="*/ 0 w 9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9" y="16"/>
                    </a:moveTo>
                    <a:lnTo>
                      <a:pt x="6" y="12"/>
                    </a:lnTo>
                    <a:lnTo>
                      <a:pt x="4" y="8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1" name="Freeform 566"/>
              <p:cNvSpPr>
                <a:spLocks/>
              </p:cNvSpPr>
              <p:nvPr/>
            </p:nvSpPr>
            <p:spPr bwMode="auto">
              <a:xfrm>
                <a:off x="2693" y="1639"/>
                <a:ext cx="16" cy="8"/>
              </a:xfrm>
              <a:custGeom>
                <a:avLst/>
                <a:gdLst>
                  <a:gd name="T0" fmla="*/ 0 w 16"/>
                  <a:gd name="T1" fmla="*/ 1 h 8"/>
                  <a:gd name="T2" fmla="*/ 3 w 16"/>
                  <a:gd name="T3" fmla="*/ 0 h 8"/>
                  <a:gd name="T4" fmla="*/ 9 w 16"/>
                  <a:gd name="T5" fmla="*/ 0 h 8"/>
                  <a:gd name="T6" fmla="*/ 12 w 16"/>
                  <a:gd name="T7" fmla="*/ 0 h 8"/>
                  <a:gd name="T8" fmla="*/ 12 w 16"/>
                  <a:gd name="T9" fmla="*/ 0 h 8"/>
                  <a:gd name="T10" fmla="*/ 16 w 16"/>
                  <a:gd name="T11" fmla="*/ 3 h 8"/>
                  <a:gd name="T12" fmla="*/ 16 w 16"/>
                  <a:gd name="T13" fmla="*/ 7 h 8"/>
                  <a:gd name="T14" fmla="*/ 4 w 16"/>
                  <a:gd name="T15" fmla="*/ 8 h 8"/>
                  <a:gd name="T16" fmla="*/ 3 w 1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" h="8">
                    <a:moveTo>
                      <a:pt x="0" y="1"/>
                    </a:moveTo>
                    <a:lnTo>
                      <a:pt x="3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3"/>
                    </a:lnTo>
                    <a:lnTo>
                      <a:pt x="16" y="7"/>
                    </a:lnTo>
                    <a:lnTo>
                      <a:pt x="4" y="8"/>
                    </a:lnTo>
                    <a:lnTo>
                      <a:pt x="3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2" name="Freeform 567"/>
              <p:cNvSpPr>
                <a:spLocks/>
              </p:cNvSpPr>
              <p:nvPr/>
            </p:nvSpPr>
            <p:spPr bwMode="auto">
              <a:xfrm>
                <a:off x="2685" y="1640"/>
                <a:ext cx="11" cy="9"/>
              </a:xfrm>
              <a:custGeom>
                <a:avLst/>
                <a:gdLst>
                  <a:gd name="T0" fmla="*/ 11 w 11"/>
                  <a:gd name="T1" fmla="*/ 7 h 9"/>
                  <a:gd name="T2" fmla="*/ 1 w 11"/>
                  <a:gd name="T3" fmla="*/ 9 h 9"/>
                  <a:gd name="T4" fmla="*/ 0 w 11"/>
                  <a:gd name="T5" fmla="*/ 8 h 9"/>
                  <a:gd name="T6" fmla="*/ 3 w 11"/>
                  <a:gd name="T7" fmla="*/ 2 h 9"/>
                  <a:gd name="T8" fmla="*/ 8 w 1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11" y="7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3" y="2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3" name="Freeform 568"/>
              <p:cNvSpPr>
                <a:spLocks/>
              </p:cNvSpPr>
              <p:nvPr/>
            </p:nvSpPr>
            <p:spPr bwMode="auto">
              <a:xfrm>
                <a:off x="2715" y="1647"/>
                <a:ext cx="39" cy="10"/>
              </a:xfrm>
              <a:custGeom>
                <a:avLst/>
                <a:gdLst>
                  <a:gd name="T0" fmla="*/ 0 w 39"/>
                  <a:gd name="T1" fmla="*/ 5 h 10"/>
                  <a:gd name="T2" fmla="*/ 1 w 39"/>
                  <a:gd name="T3" fmla="*/ 5 h 10"/>
                  <a:gd name="T4" fmla="*/ 24 w 39"/>
                  <a:gd name="T5" fmla="*/ 9 h 10"/>
                  <a:gd name="T6" fmla="*/ 33 w 39"/>
                  <a:gd name="T7" fmla="*/ 10 h 10"/>
                  <a:gd name="T8" fmla="*/ 39 w 39"/>
                  <a:gd name="T9" fmla="*/ 9 h 10"/>
                  <a:gd name="T10" fmla="*/ 37 w 39"/>
                  <a:gd name="T11" fmla="*/ 4 h 10"/>
                  <a:gd name="T12" fmla="*/ 25 w 39"/>
                  <a:gd name="T13" fmla="*/ 2 h 10"/>
                  <a:gd name="T14" fmla="*/ 17 w 39"/>
                  <a:gd name="T15" fmla="*/ 0 h 10"/>
                  <a:gd name="T16" fmla="*/ 16 w 39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" h="10">
                    <a:moveTo>
                      <a:pt x="0" y="5"/>
                    </a:moveTo>
                    <a:lnTo>
                      <a:pt x="1" y="5"/>
                    </a:lnTo>
                    <a:lnTo>
                      <a:pt x="24" y="9"/>
                    </a:lnTo>
                    <a:lnTo>
                      <a:pt x="33" y="10"/>
                    </a:lnTo>
                    <a:lnTo>
                      <a:pt x="39" y="9"/>
                    </a:lnTo>
                    <a:lnTo>
                      <a:pt x="37" y="4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4" name="Freeform 569"/>
              <p:cNvSpPr>
                <a:spLocks/>
              </p:cNvSpPr>
              <p:nvPr/>
            </p:nvSpPr>
            <p:spPr bwMode="auto">
              <a:xfrm>
                <a:off x="2703" y="1652"/>
                <a:ext cx="12" cy="8"/>
              </a:xfrm>
              <a:custGeom>
                <a:avLst/>
                <a:gdLst>
                  <a:gd name="T0" fmla="*/ 10 w 12"/>
                  <a:gd name="T1" fmla="*/ 8 h 8"/>
                  <a:gd name="T2" fmla="*/ 10 w 12"/>
                  <a:gd name="T3" fmla="*/ 8 h 8"/>
                  <a:gd name="T4" fmla="*/ 3 w 12"/>
                  <a:gd name="T5" fmla="*/ 7 h 8"/>
                  <a:gd name="T6" fmla="*/ 0 w 12"/>
                  <a:gd name="T7" fmla="*/ 1 h 8"/>
                  <a:gd name="T8" fmla="*/ 12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10" y="8"/>
                    </a:moveTo>
                    <a:lnTo>
                      <a:pt x="10" y="8"/>
                    </a:lnTo>
                    <a:lnTo>
                      <a:pt x="3" y="7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5" name="Freeform 570"/>
              <p:cNvSpPr>
                <a:spLocks/>
              </p:cNvSpPr>
              <p:nvPr/>
            </p:nvSpPr>
            <p:spPr bwMode="auto">
              <a:xfrm>
                <a:off x="2713" y="1660"/>
                <a:ext cx="11" cy="4"/>
              </a:xfrm>
              <a:custGeom>
                <a:avLst/>
                <a:gdLst>
                  <a:gd name="T0" fmla="*/ 11 w 11"/>
                  <a:gd name="T1" fmla="*/ 4 h 4"/>
                  <a:gd name="T2" fmla="*/ 9 w 11"/>
                  <a:gd name="T3" fmla="*/ 1 h 4"/>
                  <a:gd name="T4" fmla="*/ 0 w 1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4">
                    <a:moveTo>
                      <a:pt x="11" y="4"/>
                    </a:move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6" name="Freeform 571"/>
              <p:cNvSpPr>
                <a:spLocks/>
              </p:cNvSpPr>
              <p:nvPr/>
            </p:nvSpPr>
            <p:spPr bwMode="auto">
              <a:xfrm>
                <a:off x="2692" y="1656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6 w 10"/>
                  <a:gd name="T3" fmla="*/ 8 h 8"/>
                  <a:gd name="T4" fmla="*/ 7 w 10"/>
                  <a:gd name="T5" fmla="*/ 5 h 8"/>
                  <a:gd name="T6" fmla="*/ 10 w 10"/>
                  <a:gd name="T7" fmla="*/ 3 h 8"/>
                  <a:gd name="T8" fmla="*/ 6 w 10"/>
                  <a:gd name="T9" fmla="*/ 3 h 8"/>
                  <a:gd name="T10" fmla="*/ 2 w 10"/>
                  <a:gd name="T11" fmla="*/ 3 h 8"/>
                  <a:gd name="T12" fmla="*/ 0 w 10"/>
                  <a:gd name="T13" fmla="*/ 0 h 8"/>
                  <a:gd name="T14" fmla="*/ 0 w 10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6" y="8"/>
                    </a:lnTo>
                    <a:lnTo>
                      <a:pt x="7" y="5"/>
                    </a:lnTo>
                    <a:lnTo>
                      <a:pt x="10" y="3"/>
                    </a:lnTo>
                    <a:lnTo>
                      <a:pt x="6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7" name="Freeform 572"/>
              <p:cNvSpPr>
                <a:spLocks/>
              </p:cNvSpPr>
              <p:nvPr/>
            </p:nvSpPr>
            <p:spPr bwMode="auto">
              <a:xfrm>
                <a:off x="2678" y="1656"/>
                <a:ext cx="14" cy="9"/>
              </a:xfrm>
              <a:custGeom>
                <a:avLst/>
                <a:gdLst>
                  <a:gd name="T0" fmla="*/ 14 w 14"/>
                  <a:gd name="T1" fmla="*/ 0 h 9"/>
                  <a:gd name="T2" fmla="*/ 8 w 14"/>
                  <a:gd name="T3" fmla="*/ 0 h 9"/>
                  <a:gd name="T4" fmla="*/ 0 w 14"/>
                  <a:gd name="T5" fmla="*/ 7 h 9"/>
                  <a:gd name="T6" fmla="*/ 2 w 14"/>
                  <a:gd name="T7" fmla="*/ 9 h 9"/>
                  <a:gd name="T8" fmla="*/ 11 w 14"/>
                  <a:gd name="T9" fmla="*/ 9 h 9"/>
                  <a:gd name="T10" fmla="*/ 14 w 14"/>
                  <a:gd name="T11" fmla="*/ 8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14" y="0"/>
                    </a:moveTo>
                    <a:lnTo>
                      <a:pt x="8" y="0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11" y="9"/>
                    </a:lnTo>
                    <a:lnTo>
                      <a:pt x="14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8" name="Freeform 573"/>
              <p:cNvSpPr>
                <a:spLocks/>
              </p:cNvSpPr>
              <p:nvPr/>
            </p:nvSpPr>
            <p:spPr bwMode="auto">
              <a:xfrm>
                <a:off x="2675" y="1672"/>
                <a:ext cx="26" cy="4"/>
              </a:xfrm>
              <a:custGeom>
                <a:avLst/>
                <a:gdLst>
                  <a:gd name="T0" fmla="*/ 5 w 26"/>
                  <a:gd name="T1" fmla="*/ 4 h 4"/>
                  <a:gd name="T2" fmla="*/ 2 w 26"/>
                  <a:gd name="T3" fmla="*/ 1 h 4"/>
                  <a:gd name="T4" fmla="*/ 0 w 26"/>
                  <a:gd name="T5" fmla="*/ 0 h 4"/>
                  <a:gd name="T6" fmla="*/ 5 w 26"/>
                  <a:gd name="T7" fmla="*/ 0 h 4"/>
                  <a:gd name="T8" fmla="*/ 13 w 26"/>
                  <a:gd name="T9" fmla="*/ 0 h 4"/>
                  <a:gd name="T10" fmla="*/ 14 w 26"/>
                  <a:gd name="T11" fmla="*/ 1 h 4"/>
                  <a:gd name="T12" fmla="*/ 23 w 26"/>
                  <a:gd name="T13" fmla="*/ 2 h 4"/>
                  <a:gd name="T14" fmla="*/ 24 w 26"/>
                  <a:gd name="T15" fmla="*/ 4 h 4"/>
                  <a:gd name="T16" fmla="*/ 26 w 2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" h="4">
                    <a:moveTo>
                      <a:pt x="5" y="4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23" y="2"/>
                    </a:lnTo>
                    <a:lnTo>
                      <a:pt x="24" y="4"/>
                    </a:lnTo>
                    <a:lnTo>
                      <a:pt x="26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099" name="Freeform 574"/>
              <p:cNvSpPr>
                <a:spLocks/>
              </p:cNvSpPr>
              <p:nvPr/>
            </p:nvSpPr>
            <p:spPr bwMode="auto">
              <a:xfrm>
                <a:off x="2709" y="1664"/>
                <a:ext cx="17" cy="12"/>
              </a:xfrm>
              <a:custGeom>
                <a:avLst/>
                <a:gdLst>
                  <a:gd name="T0" fmla="*/ 5 w 17"/>
                  <a:gd name="T1" fmla="*/ 12 h 12"/>
                  <a:gd name="T2" fmla="*/ 2 w 17"/>
                  <a:gd name="T3" fmla="*/ 12 h 12"/>
                  <a:gd name="T4" fmla="*/ 0 w 17"/>
                  <a:gd name="T5" fmla="*/ 8 h 12"/>
                  <a:gd name="T6" fmla="*/ 0 w 17"/>
                  <a:gd name="T7" fmla="*/ 4 h 12"/>
                  <a:gd name="T8" fmla="*/ 0 w 17"/>
                  <a:gd name="T9" fmla="*/ 2 h 12"/>
                  <a:gd name="T10" fmla="*/ 9 w 17"/>
                  <a:gd name="T11" fmla="*/ 1 h 12"/>
                  <a:gd name="T12" fmla="*/ 17 w 17"/>
                  <a:gd name="T13" fmla="*/ 1 h 12"/>
                  <a:gd name="T14" fmla="*/ 15 w 17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2">
                    <a:moveTo>
                      <a:pt x="5" y="12"/>
                    </a:moveTo>
                    <a:lnTo>
                      <a:pt x="2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9" y="1"/>
                    </a:lnTo>
                    <a:lnTo>
                      <a:pt x="17" y="1"/>
                    </a:lnTo>
                    <a:lnTo>
                      <a:pt x="1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0" name="Freeform 575"/>
              <p:cNvSpPr>
                <a:spLocks/>
              </p:cNvSpPr>
              <p:nvPr/>
            </p:nvSpPr>
            <p:spPr bwMode="auto">
              <a:xfrm>
                <a:off x="2718" y="167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5 w 18"/>
                  <a:gd name="T3" fmla="*/ 2 h 6"/>
                  <a:gd name="T4" fmla="*/ 0 w 18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5" y="2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1" name="Freeform 576"/>
              <p:cNvSpPr>
                <a:spLocks/>
              </p:cNvSpPr>
              <p:nvPr/>
            </p:nvSpPr>
            <p:spPr bwMode="auto">
              <a:xfrm>
                <a:off x="2736" y="1670"/>
                <a:ext cx="5" cy="6"/>
              </a:xfrm>
              <a:custGeom>
                <a:avLst/>
                <a:gdLst>
                  <a:gd name="T0" fmla="*/ 0 w 5"/>
                  <a:gd name="T1" fmla="*/ 6 h 6"/>
                  <a:gd name="T2" fmla="*/ 5 w 5"/>
                  <a:gd name="T3" fmla="*/ 3 h 6"/>
                  <a:gd name="T4" fmla="*/ 1 w 5"/>
                  <a:gd name="T5" fmla="*/ 0 h 6"/>
                  <a:gd name="T6" fmla="*/ 0 w 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2" name="Freeform 577"/>
              <p:cNvSpPr>
                <a:spLocks/>
              </p:cNvSpPr>
              <p:nvPr/>
            </p:nvSpPr>
            <p:spPr bwMode="auto">
              <a:xfrm>
                <a:off x="2714" y="1676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3" name="Line 578"/>
              <p:cNvSpPr>
                <a:spLocks noChangeShapeType="1"/>
              </p:cNvSpPr>
              <p:nvPr/>
            </p:nvSpPr>
            <p:spPr bwMode="auto">
              <a:xfrm>
                <a:off x="2701" y="1676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4" name="Freeform 579"/>
              <p:cNvSpPr>
                <a:spLocks/>
              </p:cNvSpPr>
              <p:nvPr/>
            </p:nvSpPr>
            <p:spPr bwMode="auto">
              <a:xfrm>
                <a:off x="2702" y="1676"/>
                <a:ext cx="34" cy="5"/>
              </a:xfrm>
              <a:custGeom>
                <a:avLst/>
                <a:gdLst>
                  <a:gd name="T0" fmla="*/ 0 w 34"/>
                  <a:gd name="T1" fmla="*/ 0 h 5"/>
                  <a:gd name="T2" fmla="*/ 4 w 34"/>
                  <a:gd name="T3" fmla="*/ 2 h 5"/>
                  <a:gd name="T4" fmla="*/ 16 w 34"/>
                  <a:gd name="T5" fmla="*/ 5 h 5"/>
                  <a:gd name="T6" fmla="*/ 24 w 34"/>
                  <a:gd name="T7" fmla="*/ 2 h 5"/>
                  <a:gd name="T8" fmla="*/ 26 w 34"/>
                  <a:gd name="T9" fmla="*/ 1 h 5"/>
                  <a:gd name="T10" fmla="*/ 28 w 34"/>
                  <a:gd name="T11" fmla="*/ 1 h 5"/>
                  <a:gd name="T12" fmla="*/ 33 w 34"/>
                  <a:gd name="T13" fmla="*/ 0 h 5"/>
                  <a:gd name="T14" fmla="*/ 34 w 34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4" h="5">
                    <a:moveTo>
                      <a:pt x="0" y="0"/>
                    </a:moveTo>
                    <a:lnTo>
                      <a:pt x="4" y="2"/>
                    </a:lnTo>
                    <a:lnTo>
                      <a:pt x="16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3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5" name="Freeform 580"/>
              <p:cNvSpPr>
                <a:spLocks/>
              </p:cNvSpPr>
              <p:nvPr/>
            </p:nvSpPr>
            <p:spPr bwMode="auto">
              <a:xfrm>
                <a:off x="2680" y="1676"/>
                <a:ext cx="22" cy="10"/>
              </a:xfrm>
              <a:custGeom>
                <a:avLst/>
                <a:gdLst>
                  <a:gd name="T0" fmla="*/ 22 w 22"/>
                  <a:gd name="T1" fmla="*/ 10 h 10"/>
                  <a:gd name="T2" fmla="*/ 18 w 22"/>
                  <a:gd name="T3" fmla="*/ 9 h 10"/>
                  <a:gd name="T4" fmla="*/ 2 w 22"/>
                  <a:gd name="T5" fmla="*/ 4 h 10"/>
                  <a:gd name="T6" fmla="*/ 0 w 22"/>
                  <a:gd name="T7" fmla="*/ 1 h 10"/>
                  <a:gd name="T8" fmla="*/ 0 w 2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0">
                    <a:moveTo>
                      <a:pt x="22" y="10"/>
                    </a:moveTo>
                    <a:lnTo>
                      <a:pt x="18" y="9"/>
                    </a:lnTo>
                    <a:lnTo>
                      <a:pt x="2" y="4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6" name="Freeform 581"/>
              <p:cNvSpPr>
                <a:spLocks/>
              </p:cNvSpPr>
              <p:nvPr/>
            </p:nvSpPr>
            <p:spPr bwMode="auto">
              <a:xfrm>
                <a:off x="2654" y="1677"/>
                <a:ext cx="5" cy="13"/>
              </a:xfrm>
              <a:custGeom>
                <a:avLst/>
                <a:gdLst>
                  <a:gd name="T0" fmla="*/ 5 w 5"/>
                  <a:gd name="T1" fmla="*/ 13 h 13"/>
                  <a:gd name="T2" fmla="*/ 1 w 5"/>
                  <a:gd name="T3" fmla="*/ 13 h 13"/>
                  <a:gd name="T4" fmla="*/ 0 w 5"/>
                  <a:gd name="T5" fmla="*/ 8 h 13"/>
                  <a:gd name="T6" fmla="*/ 0 w 5"/>
                  <a:gd name="T7" fmla="*/ 3 h 13"/>
                  <a:gd name="T8" fmla="*/ 4 w 5"/>
                  <a:gd name="T9" fmla="*/ 0 h 13"/>
                  <a:gd name="T10" fmla="*/ 5 w 5"/>
                  <a:gd name="T11" fmla="*/ 5 h 13"/>
                  <a:gd name="T12" fmla="*/ 5 w 5"/>
                  <a:gd name="T13" fmla="*/ 10 h 13"/>
                  <a:gd name="T14" fmla="*/ 5 w 5"/>
                  <a:gd name="T15" fmla="*/ 1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1" y="13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" y="5"/>
                    </a:lnTo>
                    <a:lnTo>
                      <a:pt x="5" y="10"/>
                    </a:lnTo>
                    <a:lnTo>
                      <a:pt x="5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7" name="Freeform 582"/>
              <p:cNvSpPr>
                <a:spLocks/>
              </p:cNvSpPr>
              <p:nvPr/>
            </p:nvSpPr>
            <p:spPr bwMode="auto">
              <a:xfrm>
                <a:off x="2696" y="1686"/>
                <a:ext cx="11" cy="7"/>
              </a:xfrm>
              <a:custGeom>
                <a:avLst/>
                <a:gdLst>
                  <a:gd name="T0" fmla="*/ 0 w 11"/>
                  <a:gd name="T1" fmla="*/ 4 h 7"/>
                  <a:gd name="T2" fmla="*/ 11 w 11"/>
                  <a:gd name="T3" fmla="*/ 7 h 7"/>
                  <a:gd name="T4" fmla="*/ 10 w 11"/>
                  <a:gd name="T5" fmla="*/ 3 h 7"/>
                  <a:gd name="T6" fmla="*/ 6 w 11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0" y="4"/>
                    </a:moveTo>
                    <a:lnTo>
                      <a:pt x="11" y="7"/>
                    </a:lnTo>
                    <a:lnTo>
                      <a:pt x="10" y="3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8" name="Freeform 583"/>
              <p:cNvSpPr>
                <a:spLocks/>
              </p:cNvSpPr>
              <p:nvPr/>
            </p:nvSpPr>
            <p:spPr bwMode="auto">
              <a:xfrm>
                <a:off x="2667" y="1686"/>
                <a:ext cx="29" cy="18"/>
              </a:xfrm>
              <a:custGeom>
                <a:avLst/>
                <a:gdLst>
                  <a:gd name="T0" fmla="*/ 9 w 29"/>
                  <a:gd name="T1" fmla="*/ 18 h 18"/>
                  <a:gd name="T2" fmla="*/ 9 w 29"/>
                  <a:gd name="T3" fmla="*/ 17 h 18"/>
                  <a:gd name="T4" fmla="*/ 14 w 29"/>
                  <a:gd name="T5" fmla="*/ 15 h 18"/>
                  <a:gd name="T6" fmla="*/ 21 w 29"/>
                  <a:gd name="T7" fmla="*/ 12 h 18"/>
                  <a:gd name="T8" fmla="*/ 17 w 29"/>
                  <a:gd name="T9" fmla="*/ 8 h 18"/>
                  <a:gd name="T10" fmla="*/ 5 w 29"/>
                  <a:gd name="T11" fmla="*/ 8 h 18"/>
                  <a:gd name="T12" fmla="*/ 5 w 29"/>
                  <a:gd name="T13" fmla="*/ 7 h 18"/>
                  <a:gd name="T14" fmla="*/ 0 w 29"/>
                  <a:gd name="T15" fmla="*/ 1 h 18"/>
                  <a:gd name="T16" fmla="*/ 11 w 29"/>
                  <a:gd name="T17" fmla="*/ 0 h 18"/>
                  <a:gd name="T18" fmla="*/ 23 w 29"/>
                  <a:gd name="T19" fmla="*/ 1 h 18"/>
                  <a:gd name="T20" fmla="*/ 29 w 29"/>
                  <a:gd name="T21" fmla="*/ 4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18">
                    <a:moveTo>
                      <a:pt x="9" y="18"/>
                    </a:moveTo>
                    <a:lnTo>
                      <a:pt x="9" y="17"/>
                    </a:lnTo>
                    <a:lnTo>
                      <a:pt x="14" y="15"/>
                    </a:lnTo>
                    <a:lnTo>
                      <a:pt x="21" y="12"/>
                    </a:lnTo>
                    <a:lnTo>
                      <a:pt x="17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0" y="1"/>
                    </a:lnTo>
                    <a:lnTo>
                      <a:pt x="11" y="0"/>
                    </a:lnTo>
                    <a:lnTo>
                      <a:pt x="23" y="1"/>
                    </a:lnTo>
                    <a:lnTo>
                      <a:pt x="29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09" name="Freeform 584"/>
              <p:cNvSpPr>
                <a:spLocks/>
              </p:cNvSpPr>
              <p:nvPr/>
            </p:nvSpPr>
            <p:spPr bwMode="auto">
              <a:xfrm>
                <a:off x="2647" y="1693"/>
                <a:ext cx="9" cy="13"/>
              </a:xfrm>
              <a:custGeom>
                <a:avLst/>
                <a:gdLst>
                  <a:gd name="T0" fmla="*/ 3 w 9"/>
                  <a:gd name="T1" fmla="*/ 13 h 13"/>
                  <a:gd name="T2" fmla="*/ 7 w 9"/>
                  <a:gd name="T3" fmla="*/ 10 h 13"/>
                  <a:gd name="T4" fmla="*/ 9 w 9"/>
                  <a:gd name="T5" fmla="*/ 1 h 13"/>
                  <a:gd name="T6" fmla="*/ 5 w 9"/>
                  <a:gd name="T7" fmla="*/ 0 h 13"/>
                  <a:gd name="T8" fmla="*/ 1 w 9"/>
                  <a:gd name="T9" fmla="*/ 2 h 13"/>
                  <a:gd name="T10" fmla="*/ 0 w 9"/>
                  <a:gd name="T11" fmla="*/ 8 h 13"/>
                  <a:gd name="T12" fmla="*/ 0 w 9"/>
                  <a:gd name="T13" fmla="*/ 11 h 13"/>
                  <a:gd name="T14" fmla="*/ 3 w 9"/>
                  <a:gd name="T15" fmla="*/ 1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3">
                    <a:moveTo>
                      <a:pt x="3" y="13"/>
                    </a:moveTo>
                    <a:lnTo>
                      <a:pt x="7" y="10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0" name="Freeform 585"/>
              <p:cNvSpPr>
                <a:spLocks/>
              </p:cNvSpPr>
              <p:nvPr/>
            </p:nvSpPr>
            <p:spPr bwMode="auto">
              <a:xfrm>
                <a:off x="2604" y="1702"/>
                <a:ext cx="12" cy="16"/>
              </a:xfrm>
              <a:custGeom>
                <a:avLst/>
                <a:gdLst>
                  <a:gd name="T0" fmla="*/ 6 w 12"/>
                  <a:gd name="T1" fmla="*/ 16 h 16"/>
                  <a:gd name="T2" fmla="*/ 12 w 12"/>
                  <a:gd name="T3" fmla="*/ 9 h 16"/>
                  <a:gd name="T4" fmla="*/ 10 w 12"/>
                  <a:gd name="T5" fmla="*/ 5 h 16"/>
                  <a:gd name="T6" fmla="*/ 10 w 12"/>
                  <a:gd name="T7" fmla="*/ 2 h 16"/>
                  <a:gd name="T8" fmla="*/ 6 w 12"/>
                  <a:gd name="T9" fmla="*/ 0 h 16"/>
                  <a:gd name="T10" fmla="*/ 2 w 12"/>
                  <a:gd name="T11" fmla="*/ 5 h 16"/>
                  <a:gd name="T12" fmla="*/ 2 w 12"/>
                  <a:gd name="T13" fmla="*/ 6 h 16"/>
                  <a:gd name="T14" fmla="*/ 4 w 12"/>
                  <a:gd name="T15" fmla="*/ 9 h 16"/>
                  <a:gd name="T16" fmla="*/ 0 w 12"/>
                  <a:gd name="T17" fmla="*/ 12 h 16"/>
                  <a:gd name="T18" fmla="*/ 2 w 12"/>
                  <a:gd name="T19" fmla="*/ 13 h 16"/>
                  <a:gd name="T20" fmla="*/ 6 w 12"/>
                  <a:gd name="T21" fmla="*/ 1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6">
                    <a:moveTo>
                      <a:pt x="6" y="16"/>
                    </a:moveTo>
                    <a:lnTo>
                      <a:pt x="12" y="9"/>
                    </a:lnTo>
                    <a:lnTo>
                      <a:pt x="10" y="5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4" y="9"/>
                    </a:lnTo>
                    <a:lnTo>
                      <a:pt x="0" y="12"/>
                    </a:lnTo>
                    <a:lnTo>
                      <a:pt x="2" y="13"/>
                    </a:lnTo>
                    <a:lnTo>
                      <a:pt x="6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1" name="Freeform 586"/>
              <p:cNvSpPr>
                <a:spLocks/>
              </p:cNvSpPr>
              <p:nvPr/>
            </p:nvSpPr>
            <p:spPr bwMode="auto">
              <a:xfrm>
                <a:off x="2625" y="1712"/>
                <a:ext cx="12" cy="13"/>
              </a:xfrm>
              <a:custGeom>
                <a:avLst/>
                <a:gdLst>
                  <a:gd name="T0" fmla="*/ 2 w 12"/>
                  <a:gd name="T1" fmla="*/ 13 h 13"/>
                  <a:gd name="T2" fmla="*/ 10 w 12"/>
                  <a:gd name="T3" fmla="*/ 11 h 13"/>
                  <a:gd name="T4" fmla="*/ 10 w 12"/>
                  <a:gd name="T5" fmla="*/ 8 h 13"/>
                  <a:gd name="T6" fmla="*/ 12 w 12"/>
                  <a:gd name="T7" fmla="*/ 4 h 13"/>
                  <a:gd name="T8" fmla="*/ 8 w 12"/>
                  <a:gd name="T9" fmla="*/ 0 h 13"/>
                  <a:gd name="T10" fmla="*/ 1 w 12"/>
                  <a:gd name="T11" fmla="*/ 4 h 13"/>
                  <a:gd name="T12" fmla="*/ 1 w 12"/>
                  <a:gd name="T13" fmla="*/ 7 h 13"/>
                  <a:gd name="T14" fmla="*/ 0 w 12"/>
                  <a:gd name="T15" fmla="*/ 8 h 13"/>
                  <a:gd name="T16" fmla="*/ 1 w 12"/>
                  <a:gd name="T17" fmla="*/ 11 h 13"/>
                  <a:gd name="T18" fmla="*/ 2 w 12"/>
                  <a:gd name="T19" fmla="*/ 13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lnTo>
                      <a:pt x="10" y="11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8" y="0"/>
                    </a:lnTo>
                    <a:lnTo>
                      <a:pt x="1" y="4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2" name="Freeform 587"/>
              <p:cNvSpPr>
                <a:spLocks/>
              </p:cNvSpPr>
              <p:nvPr/>
            </p:nvSpPr>
            <p:spPr bwMode="auto">
              <a:xfrm>
                <a:off x="2541" y="1720"/>
                <a:ext cx="14" cy="12"/>
              </a:xfrm>
              <a:custGeom>
                <a:avLst/>
                <a:gdLst>
                  <a:gd name="T0" fmla="*/ 12 w 14"/>
                  <a:gd name="T1" fmla="*/ 12 h 12"/>
                  <a:gd name="T2" fmla="*/ 14 w 14"/>
                  <a:gd name="T3" fmla="*/ 8 h 12"/>
                  <a:gd name="T4" fmla="*/ 13 w 14"/>
                  <a:gd name="T5" fmla="*/ 3 h 12"/>
                  <a:gd name="T6" fmla="*/ 7 w 14"/>
                  <a:gd name="T7" fmla="*/ 0 h 12"/>
                  <a:gd name="T8" fmla="*/ 0 w 14"/>
                  <a:gd name="T9" fmla="*/ 3 h 12"/>
                  <a:gd name="T10" fmla="*/ 0 w 14"/>
                  <a:gd name="T11" fmla="*/ 7 h 12"/>
                  <a:gd name="T12" fmla="*/ 4 w 14"/>
                  <a:gd name="T13" fmla="*/ 8 h 12"/>
                  <a:gd name="T14" fmla="*/ 8 w 14"/>
                  <a:gd name="T15" fmla="*/ 11 h 12"/>
                  <a:gd name="T16" fmla="*/ 12 w 14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2" y="12"/>
                    </a:moveTo>
                    <a:lnTo>
                      <a:pt x="14" y="8"/>
                    </a:lnTo>
                    <a:lnTo>
                      <a:pt x="13" y="3"/>
                    </a:lnTo>
                    <a:lnTo>
                      <a:pt x="7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8"/>
                    </a:lnTo>
                    <a:lnTo>
                      <a:pt x="8" y="11"/>
                    </a:lnTo>
                    <a:lnTo>
                      <a:pt x="12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3" name="Freeform 588"/>
              <p:cNvSpPr>
                <a:spLocks/>
              </p:cNvSpPr>
              <p:nvPr/>
            </p:nvSpPr>
            <p:spPr bwMode="auto">
              <a:xfrm>
                <a:off x="2678" y="1740"/>
                <a:ext cx="14" cy="5"/>
              </a:xfrm>
              <a:custGeom>
                <a:avLst/>
                <a:gdLst>
                  <a:gd name="T0" fmla="*/ 0 w 14"/>
                  <a:gd name="T1" fmla="*/ 5 h 5"/>
                  <a:gd name="T2" fmla="*/ 0 w 14"/>
                  <a:gd name="T3" fmla="*/ 5 h 5"/>
                  <a:gd name="T4" fmla="*/ 14 w 14"/>
                  <a:gd name="T5" fmla="*/ 1 h 5"/>
                  <a:gd name="T6" fmla="*/ 11 w 14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0" y="5"/>
                    </a:moveTo>
                    <a:lnTo>
                      <a:pt x="0" y="5"/>
                    </a:lnTo>
                    <a:lnTo>
                      <a:pt x="14" y="1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4" name="Freeform 589"/>
              <p:cNvSpPr>
                <a:spLocks/>
              </p:cNvSpPr>
              <p:nvPr/>
            </p:nvSpPr>
            <p:spPr bwMode="auto">
              <a:xfrm>
                <a:off x="2643" y="1748"/>
                <a:ext cx="17" cy="15"/>
              </a:xfrm>
              <a:custGeom>
                <a:avLst/>
                <a:gdLst>
                  <a:gd name="T0" fmla="*/ 4 w 17"/>
                  <a:gd name="T1" fmla="*/ 15 h 15"/>
                  <a:gd name="T2" fmla="*/ 0 w 17"/>
                  <a:gd name="T3" fmla="*/ 10 h 15"/>
                  <a:gd name="T4" fmla="*/ 4 w 17"/>
                  <a:gd name="T5" fmla="*/ 5 h 15"/>
                  <a:gd name="T6" fmla="*/ 8 w 17"/>
                  <a:gd name="T7" fmla="*/ 0 h 15"/>
                  <a:gd name="T8" fmla="*/ 12 w 17"/>
                  <a:gd name="T9" fmla="*/ 0 h 15"/>
                  <a:gd name="T10" fmla="*/ 17 w 17"/>
                  <a:gd name="T11" fmla="*/ 5 h 15"/>
                  <a:gd name="T12" fmla="*/ 15 w 17"/>
                  <a:gd name="T13" fmla="*/ 11 h 15"/>
                  <a:gd name="T14" fmla="*/ 4 w 17"/>
                  <a:gd name="T15" fmla="*/ 15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4" y="15"/>
                    </a:moveTo>
                    <a:lnTo>
                      <a:pt x="0" y="10"/>
                    </a:lnTo>
                    <a:lnTo>
                      <a:pt x="4" y="5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7" y="5"/>
                    </a:lnTo>
                    <a:lnTo>
                      <a:pt x="15" y="11"/>
                    </a:lnTo>
                    <a:lnTo>
                      <a:pt x="4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5" name="Freeform 590"/>
              <p:cNvSpPr>
                <a:spLocks/>
              </p:cNvSpPr>
              <p:nvPr/>
            </p:nvSpPr>
            <p:spPr bwMode="auto">
              <a:xfrm>
                <a:off x="2595" y="1757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4 h 8"/>
                  <a:gd name="T4" fmla="*/ 1 w 6"/>
                  <a:gd name="T5" fmla="*/ 0 h 8"/>
                  <a:gd name="T6" fmla="*/ 0 w 6"/>
                  <a:gd name="T7" fmla="*/ 8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6" y="4"/>
                    </a:lnTo>
                    <a:lnTo>
                      <a:pt x="1" y="0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6" name="Freeform 591"/>
              <p:cNvSpPr>
                <a:spLocks/>
              </p:cNvSpPr>
              <p:nvPr/>
            </p:nvSpPr>
            <p:spPr bwMode="auto">
              <a:xfrm>
                <a:off x="2624" y="1740"/>
                <a:ext cx="20" cy="25"/>
              </a:xfrm>
              <a:custGeom>
                <a:avLst/>
                <a:gdLst>
                  <a:gd name="T0" fmla="*/ 6 w 20"/>
                  <a:gd name="T1" fmla="*/ 25 h 25"/>
                  <a:gd name="T2" fmla="*/ 0 w 20"/>
                  <a:gd name="T3" fmla="*/ 19 h 25"/>
                  <a:gd name="T4" fmla="*/ 6 w 20"/>
                  <a:gd name="T5" fmla="*/ 12 h 25"/>
                  <a:gd name="T6" fmla="*/ 6 w 20"/>
                  <a:gd name="T7" fmla="*/ 5 h 25"/>
                  <a:gd name="T8" fmla="*/ 13 w 20"/>
                  <a:gd name="T9" fmla="*/ 2 h 25"/>
                  <a:gd name="T10" fmla="*/ 17 w 20"/>
                  <a:gd name="T11" fmla="*/ 1 h 25"/>
                  <a:gd name="T12" fmla="*/ 20 w 20"/>
                  <a:gd name="T13" fmla="*/ 0 h 25"/>
                  <a:gd name="T14" fmla="*/ 19 w 20"/>
                  <a:gd name="T15" fmla="*/ 6 h 25"/>
                  <a:gd name="T16" fmla="*/ 18 w 20"/>
                  <a:gd name="T17" fmla="*/ 13 h 25"/>
                  <a:gd name="T18" fmla="*/ 17 w 20"/>
                  <a:gd name="T19" fmla="*/ 19 h 25"/>
                  <a:gd name="T20" fmla="*/ 13 w 20"/>
                  <a:gd name="T21" fmla="*/ 18 h 25"/>
                  <a:gd name="T22" fmla="*/ 11 w 20"/>
                  <a:gd name="T23" fmla="*/ 17 h 25"/>
                  <a:gd name="T24" fmla="*/ 10 w 20"/>
                  <a:gd name="T25" fmla="*/ 22 h 25"/>
                  <a:gd name="T26" fmla="*/ 6 w 20"/>
                  <a:gd name="T27" fmla="*/ 25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25">
                    <a:moveTo>
                      <a:pt x="6" y="25"/>
                    </a:moveTo>
                    <a:lnTo>
                      <a:pt x="0" y="19"/>
                    </a:lnTo>
                    <a:lnTo>
                      <a:pt x="6" y="12"/>
                    </a:lnTo>
                    <a:lnTo>
                      <a:pt x="6" y="5"/>
                    </a:lnTo>
                    <a:lnTo>
                      <a:pt x="13" y="2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19" y="6"/>
                    </a:lnTo>
                    <a:lnTo>
                      <a:pt x="18" y="13"/>
                    </a:lnTo>
                    <a:lnTo>
                      <a:pt x="17" y="19"/>
                    </a:lnTo>
                    <a:lnTo>
                      <a:pt x="13" y="18"/>
                    </a:lnTo>
                    <a:lnTo>
                      <a:pt x="11" y="17"/>
                    </a:lnTo>
                    <a:lnTo>
                      <a:pt x="10" y="22"/>
                    </a:lnTo>
                    <a:lnTo>
                      <a:pt x="6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7" name="Freeform 592"/>
              <p:cNvSpPr>
                <a:spLocks/>
              </p:cNvSpPr>
              <p:nvPr/>
            </p:nvSpPr>
            <p:spPr bwMode="auto">
              <a:xfrm>
                <a:off x="2677" y="1771"/>
                <a:ext cx="29" cy="17"/>
              </a:xfrm>
              <a:custGeom>
                <a:avLst/>
                <a:gdLst>
                  <a:gd name="T0" fmla="*/ 0 w 29"/>
                  <a:gd name="T1" fmla="*/ 17 h 17"/>
                  <a:gd name="T2" fmla="*/ 5 w 29"/>
                  <a:gd name="T3" fmla="*/ 15 h 17"/>
                  <a:gd name="T4" fmla="*/ 20 w 29"/>
                  <a:gd name="T5" fmla="*/ 13 h 17"/>
                  <a:gd name="T6" fmla="*/ 28 w 29"/>
                  <a:gd name="T7" fmla="*/ 13 h 17"/>
                  <a:gd name="T8" fmla="*/ 29 w 29"/>
                  <a:gd name="T9" fmla="*/ 11 h 17"/>
                  <a:gd name="T10" fmla="*/ 20 w 29"/>
                  <a:gd name="T11" fmla="*/ 8 h 17"/>
                  <a:gd name="T12" fmla="*/ 20 w 29"/>
                  <a:gd name="T13" fmla="*/ 4 h 17"/>
                  <a:gd name="T14" fmla="*/ 17 w 29"/>
                  <a:gd name="T15" fmla="*/ 0 h 17"/>
                  <a:gd name="T16" fmla="*/ 11 w 29"/>
                  <a:gd name="T17" fmla="*/ 4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7">
                    <a:moveTo>
                      <a:pt x="0" y="17"/>
                    </a:moveTo>
                    <a:lnTo>
                      <a:pt x="5" y="15"/>
                    </a:lnTo>
                    <a:lnTo>
                      <a:pt x="20" y="13"/>
                    </a:lnTo>
                    <a:lnTo>
                      <a:pt x="28" y="13"/>
                    </a:lnTo>
                    <a:lnTo>
                      <a:pt x="29" y="11"/>
                    </a:lnTo>
                    <a:lnTo>
                      <a:pt x="20" y="8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8" name="Freeform 593"/>
              <p:cNvSpPr>
                <a:spLocks/>
              </p:cNvSpPr>
              <p:nvPr/>
            </p:nvSpPr>
            <p:spPr bwMode="auto">
              <a:xfrm>
                <a:off x="2669" y="1788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8 w 8"/>
                  <a:gd name="T3" fmla="*/ 0 h 4"/>
                  <a:gd name="T4" fmla="*/ 8 w 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19" name="Freeform 594"/>
              <p:cNvSpPr>
                <a:spLocks/>
              </p:cNvSpPr>
              <p:nvPr/>
            </p:nvSpPr>
            <p:spPr bwMode="auto">
              <a:xfrm>
                <a:off x="2752" y="1775"/>
                <a:ext cx="16" cy="18"/>
              </a:xfrm>
              <a:custGeom>
                <a:avLst/>
                <a:gdLst>
                  <a:gd name="T0" fmla="*/ 0 w 16"/>
                  <a:gd name="T1" fmla="*/ 18 h 18"/>
                  <a:gd name="T2" fmla="*/ 14 w 16"/>
                  <a:gd name="T3" fmla="*/ 9 h 18"/>
                  <a:gd name="T4" fmla="*/ 16 w 16"/>
                  <a:gd name="T5" fmla="*/ 4 h 18"/>
                  <a:gd name="T6" fmla="*/ 16 w 16"/>
                  <a:gd name="T7" fmla="*/ 3 h 18"/>
                  <a:gd name="T8" fmla="*/ 14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18"/>
                    </a:moveTo>
                    <a:lnTo>
                      <a:pt x="14" y="9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0" name="Freeform 595"/>
              <p:cNvSpPr>
                <a:spLocks/>
              </p:cNvSpPr>
              <p:nvPr/>
            </p:nvSpPr>
            <p:spPr bwMode="auto">
              <a:xfrm>
                <a:off x="2694" y="1775"/>
                <a:ext cx="72" cy="25"/>
              </a:xfrm>
              <a:custGeom>
                <a:avLst/>
                <a:gdLst>
                  <a:gd name="T0" fmla="*/ 72 w 72"/>
                  <a:gd name="T1" fmla="*/ 0 h 25"/>
                  <a:gd name="T2" fmla="*/ 64 w 72"/>
                  <a:gd name="T3" fmla="*/ 5 h 25"/>
                  <a:gd name="T4" fmla="*/ 53 w 72"/>
                  <a:gd name="T5" fmla="*/ 9 h 25"/>
                  <a:gd name="T6" fmla="*/ 47 w 72"/>
                  <a:gd name="T7" fmla="*/ 16 h 25"/>
                  <a:gd name="T8" fmla="*/ 38 w 72"/>
                  <a:gd name="T9" fmla="*/ 20 h 25"/>
                  <a:gd name="T10" fmla="*/ 32 w 72"/>
                  <a:gd name="T11" fmla="*/ 16 h 25"/>
                  <a:gd name="T12" fmla="*/ 30 w 72"/>
                  <a:gd name="T13" fmla="*/ 17 h 25"/>
                  <a:gd name="T14" fmla="*/ 28 w 72"/>
                  <a:gd name="T15" fmla="*/ 18 h 25"/>
                  <a:gd name="T16" fmla="*/ 19 w 72"/>
                  <a:gd name="T17" fmla="*/ 25 h 25"/>
                  <a:gd name="T18" fmla="*/ 13 w 72"/>
                  <a:gd name="T19" fmla="*/ 22 h 25"/>
                  <a:gd name="T20" fmla="*/ 20 w 72"/>
                  <a:gd name="T21" fmla="*/ 12 h 25"/>
                  <a:gd name="T22" fmla="*/ 12 w 72"/>
                  <a:gd name="T23" fmla="*/ 12 h 25"/>
                  <a:gd name="T24" fmla="*/ 3 w 72"/>
                  <a:gd name="T25" fmla="*/ 21 h 25"/>
                  <a:gd name="T26" fmla="*/ 0 w 72"/>
                  <a:gd name="T27" fmla="*/ 22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25">
                    <a:moveTo>
                      <a:pt x="72" y="0"/>
                    </a:moveTo>
                    <a:lnTo>
                      <a:pt x="64" y="5"/>
                    </a:lnTo>
                    <a:lnTo>
                      <a:pt x="53" y="9"/>
                    </a:lnTo>
                    <a:lnTo>
                      <a:pt x="47" y="16"/>
                    </a:lnTo>
                    <a:lnTo>
                      <a:pt x="38" y="20"/>
                    </a:lnTo>
                    <a:lnTo>
                      <a:pt x="32" y="16"/>
                    </a:lnTo>
                    <a:lnTo>
                      <a:pt x="30" y="17"/>
                    </a:lnTo>
                    <a:lnTo>
                      <a:pt x="28" y="18"/>
                    </a:lnTo>
                    <a:lnTo>
                      <a:pt x="19" y="25"/>
                    </a:lnTo>
                    <a:lnTo>
                      <a:pt x="13" y="22"/>
                    </a:lnTo>
                    <a:lnTo>
                      <a:pt x="20" y="12"/>
                    </a:lnTo>
                    <a:lnTo>
                      <a:pt x="12" y="12"/>
                    </a:lnTo>
                    <a:lnTo>
                      <a:pt x="3" y="21"/>
                    </a:lnTo>
                    <a:lnTo>
                      <a:pt x="0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1" name="Freeform 596"/>
              <p:cNvSpPr>
                <a:spLocks/>
              </p:cNvSpPr>
              <p:nvPr/>
            </p:nvSpPr>
            <p:spPr bwMode="auto">
              <a:xfrm>
                <a:off x="2637" y="1788"/>
                <a:ext cx="26" cy="15"/>
              </a:xfrm>
              <a:custGeom>
                <a:avLst/>
                <a:gdLst>
                  <a:gd name="T0" fmla="*/ 19 w 26"/>
                  <a:gd name="T1" fmla="*/ 5 h 15"/>
                  <a:gd name="T2" fmla="*/ 26 w 26"/>
                  <a:gd name="T3" fmla="*/ 2 h 15"/>
                  <a:gd name="T4" fmla="*/ 17 w 26"/>
                  <a:gd name="T5" fmla="*/ 0 h 15"/>
                  <a:gd name="T6" fmla="*/ 13 w 26"/>
                  <a:gd name="T7" fmla="*/ 2 h 15"/>
                  <a:gd name="T8" fmla="*/ 10 w 26"/>
                  <a:gd name="T9" fmla="*/ 2 h 15"/>
                  <a:gd name="T10" fmla="*/ 0 w 26"/>
                  <a:gd name="T11" fmla="*/ 13 h 15"/>
                  <a:gd name="T12" fmla="*/ 1 w 26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5">
                    <a:moveTo>
                      <a:pt x="19" y="5"/>
                    </a:moveTo>
                    <a:lnTo>
                      <a:pt x="26" y="2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10" y="2"/>
                    </a:lnTo>
                    <a:lnTo>
                      <a:pt x="0" y="13"/>
                    </a:lnTo>
                    <a:lnTo>
                      <a:pt x="1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2" name="Freeform 597"/>
              <p:cNvSpPr>
                <a:spLocks/>
              </p:cNvSpPr>
              <p:nvPr/>
            </p:nvSpPr>
            <p:spPr bwMode="auto">
              <a:xfrm>
                <a:off x="2638" y="1793"/>
                <a:ext cx="18" cy="11"/>
              </a:xfrm>
              <a:custGeom>
                <a:avLst/>
                <a:gdLst>
                  <a:gd name="T0" fmla="*/ 0 w 18"/>
                  <a:gd name="T1" fmla="*/ 10 h 11"/>
                  <a:gd name="T2" fmla="*/ 1 w 18"/>
                  <a:gd name="T3" fmla="*/ 11 h 11"/>
                  <a:gd name="T4" fmla="*/ 6 w 18"/>
                  <a:gd name="T5" fmla="*/ 10 h 11"/>
                  <a:gd name="T6" fmla="*/ 18 w 18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11">
                    <a:moveTo>
                      <a:pt x="0" y="10"/>
                    </a:moveTo>
                    <a:lnTo>
                      <a:pt x="1" y="11"/>
                    </a:lnTo>
                    <a:lnTo>
                      <a:pt x="6" y="10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3" name="Freeform 598"/>
              <p:cNvSpPr>
                <a:spLocks/>
              </p:cNvSpPr>
              <p:nvPr/>
            </p:nvSpPr>
            <p:spPr bwMode="auto">
              <a:xfrm>
                <a:off x="2621" y="1783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5 w 12"/>
                  <a:gd name="T3" fmla="*/ 22 h 24"/>
                  <a:gd name="T4" fmla="*/ 10 w 12"/>
                  <a:gd name="T5" fmla="*/ 17 h 24"/>
                  <a:gd name="T6" fmla="*/ 12 w 12"/>
                  <a:gd name="T7" fmla="*/ 8 h 24"/>
                  <a:gd name="T8" fmla="*/ 5 w 12"/>
                  <a:gd name="T9" fmla="*/ 0 h 24"/>
                  <a:gd name="T10" fmla="*/ 0 w 12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5" y="22"/>
                    </a:lnTo>
                    <a:lnTo>
                      <a:pt x="10" y="17"/>
                    </a:lnTo>
                    <a:lnTo>
                      <a:pt x="12" y="8"/>
                    </a:lnTo>
                    <a:lnTo>
                      <a:pt x="5" y="0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4" name="Freeform 599"/>
              <p:cNvSpPr>
                <a:spLocks/>
              </p:cNvSpPr>
              <p:nvPr/>
            </p:nvSpPr>
            <p:spPr bwMode="auto">
              <a:xfrm>
                <a:off x="2612" y="1787"/>
                <a:ext cx="9" cy="20"/>
              </a:xfrm>
              <a:custGeom>
                <a:avLst/>
                <a:gdLst>
                  <a:gd name="T0" fmla="*/ 9 w 9"/>
                  <a:gd name="T1" fmla="*/ 0 h 20"/>
                  <a:gd name="T2" fmla="*/ 0 w 9"/>
                  <a:gd name="T3" fmla="*/ 10 h 20"/>
                  <a:gd name="T4" fmla="*/ 9 w 9"/>
                  <a:gd name="T5" fmla="*/ 20 h 20"/>
                  <a:gd name="T6" fmla="*/ 9 w 9"/>
                  <a:gd name="T7" fmla="*/ 20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20">
                    <a:moveTo>
                      <a:pt x="9" y="0"/>
                    </a:moveTo>
                    <a:lnTo>
                      <a:pt x="0" y="10"/>
                    </a:lnTo>
                    <a:lnTo>
                      <a:pt x="9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5" name="Freeform 600"/>
              <p:cNvSpPr>
                <a:spLocks/>
              </p:cNvSpPr>
              <p:nvPr/>
            </p:nvSpPr>
            <p:spPr bwMode="auto">
              <a:xfrm>
                <a:off x="2658" y="1796"/>
                <a:ext cx="36" cy="16"/>
              </a:xfrm>
              <a:custGeom>
                <a:avLst/>
                <a:gdLst>
                  <a:gd name="T0" fmla="*/ 36 w 36"/>
                  <a:gd name="T1" fmla="*/ 1 h 16"/>
                  <a:gd name="T2" fmla="*/ 28 w 36"/>
                  <a:gd name="T3" fmla="*/ 4 h 16"/>
                  <a:gd name="T4" fmla="*/ 22 w 36"/>
                  <a:gd name="T5" fmla="*/ 0 h 16"/>
                  <a:gd name="T6" fmla="*/ 20 w 36"/>
                  <a:gd name="T7" fmla="*/ 1 h 16"/>
                  <a:gd name="T8" fmla="*/ 14 w 36"/>
                  <a:gd name="T9" fmla="*/ 5 h 16"/>
                  <a:gd name="T10" fmla="*/ 6 w 36"/>
                  <a:gd name="T11" fmla="*/ 13 h 16"/>
                  <a:gd name="T12" fmla="*/ 0 w 36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16">
                    <a:moveTo>
                      <a:pt x="36" y="1"/>
                    </a:moveTo>
                    <a:lnTo>
                      <a:pt x="28" y="4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4" y="5"/>
                    </a:lnTo>
                    <a:lnTo>
                      <a:pt x="6" y="13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6" name="Line 601"/>
              <p:cNvSpPr>
                <a:spLocks noChangeShapeType="1"/>
              </p:cNvSpPr>
              <p:nvPr/>
            </p:nvSpPr>
            <p:spPr bwMode="auto">
              <a:xfrm>
                <a:off x="2698" y="1814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7" name="Freeform 602"/>
              <p:cNvSpPr>
                <a:spLocks/>
              </p:cNvSpPr>
              <p:nvPr/>
            </p:nvSpPr>
            <p:spPr bwMode="auto">
              <a:xfrm>
                <a:off x="2627" y="1807"/>
                <a:ext cx="15" cy="14"/>
              </a:xfrm>
              <a:custGeom>
                <a:avLst/>
                <a:gdLst>
                  <a:gd name="T0" fmla="*/ 6 w 15"/>
                  <a:gd name="T1" fmla="*/ 14 h 14"/>
                  <a:gd name="T2" fmla="*/ 10 w 15"/>
                  <a:gd name="T3" fmla="*/ 13 h 14"/>
                  <a:gd name="T4" fmla="*/ 15 w 15"/>
                  <a:gd name="T5" fmla="*/ 11 h 14"/>
                  <a:gd name="T6" fmla="*/ 14 w 15"/>
                  <a:gd name="T7" fmla="*/ 0 h 14"/>
                  <a:gd name="T8" fmla="*/ 8 w 15"/>
                  <a:gd name="T9" fmla="*/ 1 h 14"/>
                  <a:gd name="T10" fmla="*/ 4 w 15"/>
                  <a:gd name="T11" fmla="*/ 3 h 14"/>
                  <a:gd name="T12" fmla="*/ 4 w 15"/>
                  <a:gd name="T13" fmla="*/ 7 h 14"/>
                  <a:gd name="T14" fmla="*/ 0 w 15"/>
                  <a:gd name="T15" fmla="*/ 13 h 14"/>
                  <a:gd name="T16" fmla="*/ 6 w 15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" h="14">
                    <a:moveTo>
                      <a:pt x="6" y="14"/>
                    </a:moveTo>
                    <a:lnTo>
                      <a:pt x="10" y="13"/>
                    </a:lnTo>
                    <a:lnTo>
                      <a:pt x="15" y="1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6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8" name="Freeform 603"/>
              <p:cNvSpPr>
                <a:spLocks/>
              </p:cNvSpPr>
              <p:nvPr/>
            </p:nvSpPr>
            <p:spPr bwMode="auto">
              <a:xfrm>
                <a:off x="2621" y="1818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1 w 3"/>
                  <a:gd name="T3" fmla="*/ 0 h 6"/>
                  <a:gd name="T4" fmla="*/ 3 w 3"/>
                  <a:gd name="T5" fmla="*/ 4 h 6"/>
                  <a:gd name="T6" fmla="*/ 0 w 3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1" y="0"/>
                    </a:lnTo>
                    <a:lnTo>
                      <a:pt x="3" y="4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29" name="Freeform 604"/>
              <p:cNvSpPr>
                <a:spLocks/>
              </p:cNvSpPr>
              <p:nvPr/>
            </p:nvSpPr>
            <p:spPr bwMode="auto">
              <a:xfrm>
                <a:off x="2642" y="1804"/>
                <a:ext cx="63" cy="20"/>
              </a:xfrm>
              <a:custGeom>
                <a:avLst/>
                <a:gdLst>
                  <a:gd name="T0" fmla="*/ 0 w 63"/>
                  <a:gd name="T1" fmla="*/ 20 h 20"/>
                  <a:gd name="T2" fmla="*/ 10 w 63"/>
                  <a:gd name="T3" fmla="*/ 17 h 20"/>
                  <a:gd name="T4" fmla="*/ 16 w 63"/>
                  <a:gd name="T5" fmla="*/ 16 h 20"/>
                  <a:gd name="T6" fmla="*/ 30 w 63"/>
                  <a:gd name="T7" fmla="*/ 8 h 20"/>
                  <a:gd name="T8" fmla="*/ 40 w 63"/>
                  <a:gd name="T9" fmla="*/ 3 h 20"/>
                  <a:gd name="T10" fmla="*/ 55 w 63"/>
                  <a:gd name="T11" fmla="*/ 0 h 20"/>
                  <a:gd name="T12" fmla="*/ 59 w 63"/>
                  <a:gd name="T13" fmla="*/ 0 h 20"/>
                  <a:gd name="T14" fmla="*/ 63 w 63"/>
                  <a:gd name="T15" fmla="*/ 0 h 20"/>
                  <a:gd name="T16" fmla="*/ 63 w 63"/>
                  <a:gd name="T17" fmla="*/ 4 h 20"/>
                  <a:gd name="T18" fmla="*/ 57 w 63"/>
                  <a:gd name="T19" fmla="*/ 6 h 20"/>
                  <a:gd name="T20" fmla="*/ 56 w 63"/>
                  <a:gd name="T21" fmla="*/ 10 h 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3" h="20">
                    <a:moveTo>
                      <a:pt x="0" y="20"/>
                    </a:moveTo>
                    <a:lnTo>
                      <a:pt x="10" y="17"/>
                    </a:lnTo>
                    <a:lnTo>
                      <a:pt x="16" y="16"/>
                    </a:lnTo>
                    <a:lnTo>
                      <a:pt x="30" y="8"/>
                    </a:lnTo>
                    <a:lnTo>
                      <a:pt x="40" y="3"/>
                    </a:lnTo>
                    <a:lnTo>
                      <a:pt x="55" y="0"/>
                    </a:lnTo>
                    <a:lnTo>
                      <a:pt x="59" y="0"/>
                    </a:lnTo>
                    <a:lnTo>
                      <a:pt x="63" y="0"/>
                    </a:lnTo>
                    <a:lnTo>
                      <a:pt x="63" y="4"/>
                    </a:lnTo>
                    <a:lnTo>
                      <a:pt x="57" y="6"/>
                    </a:lnTo>
                    <a:lnTo>
                      <a:pt x="56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0" name="Freeform 605"/>
              <p:cNvSpPr>
                <a:spLocks/>
              </p:cNvSpPr>
              <p:nvPr/>
            </p:nvSpPr>
            <p:spPr bwMode="auto">
              <a:xfrm>
                <a:off x="2711" y="1822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7 w 17"/>
                  <a:gd name="T3" fmla="*/ 0 h 2"/>
                  <a:gd name="T4" fmla="*/ 9 w 17"/>
                  <a:gd name="T5" fmla="*/ 0 h 2"/>
                  <a:gd name="T6" fmla="*/ 16 w 17"/>
                  <a:gd name="T7" fmla="*/ 0 h 2"/>
                  <a:gd name="T8" fmla="*/ 17 w 17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7" y="0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17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1" name="Freeform 606"/>
              <p:cNvSpPr>
                <a:spLocks/>
              </p:cNvSpPr>
              <p:nvPr/>
            </p:nvSpPr>
            <p:spPr bwMode="auto">
              <a:xfrm>
                <a:off x="2609" y="1812"/>
                <a:ext cx="12" cy="13"/>
              </a:xfrm>
              <a:custGeom>
                <a:avLst/>
                <a:gdLst>
                  <a:gd name="T0" fmla="*/ 12 w 12"/>
                  <a:gd name="T1" fmla="*/ 12 h 13"/>
                  <a:gd name="T2" fmla="*/ 9 w 12"/>
                  <a:gd name="T3" fmla="*/ 13 h 13"/>
                  <a:gd name="T4" fmla="*/ 3 w 12"/>
                  <a:gd name="T5" fmla="*/ 13 h 13"/>
                  <a:gd name="T6" fmla="*/ 0 w 12"/>
                  <a:gd name="T7" fmla="*/ 10 h 13"/>
                  <a:gd name="T8" fmla="*/ 3 w 12"/>
                  <a:gd name="T9" fmla="*/ 6 h 13"/>
                  <a:gd name="T10" fmla="*/ 0 w 12"/>
                  <a:gd name="T11" fmla="*/ 1 h 13"/>
                  <a:gd name="T12" fmla="*/ 5 w 12"/>
                  <a:gd name="T13" fmla="*/ 0 h 13"/>
                  <a:gd name="T14" fmla="*/ 9 w 12"/>
                  <a:gd name="T15" fmla="*/ 2 h 13"/>
                  <a:gd name="T16" fmla="*/ 8 w 12"/>
                  <a:gd name="T17" fmla="*/ 5 h 13"/>
                  <a:gd name="T18" fmla="*/ 11 w 12"/>
                  <a:gd name="T19" fmla="*/ 5 h 13"/>
                  <a:gd name="T20" fmla="*/ 12 w 12"/>
                  <a:gd name="T21" fmla="*/ 6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2" y="12"/>
                    </a:moveTo>
                    <a:lnTo>
                      <a:pt x="9" y="13"/>
                    </a:lnTo>
                    <a:lnTo>
                      <a:pt x="3" y="13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2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8132" name="Freeform 607"/>
              <p:cNvSpPr>
                <a:spLocks/>
              </p:cNvSpPr>
              <p:nvPr/>
            </p:nvSpPr>
            <p:spPr bwMode="auto">
              <a:xfrm>
                <a:off x="2567" y="1814"/>
                <a:ext cx="11" cy="12"/>
              </a:xfrm>
              <a:custGeom>
                <a:avLst/>
                <a:gdLst>
                  <a:gd name="T0" fmla="*/ 0 w 11"/>
                  <a:gd name="T1" fmla="*/ 12 h 12"/>
                  <a:gd name="T2" fmla="*/ 0 w 11"/>
                  <a:gd name="T3" fmla="*/ 8 h 12"/>
                  <a:gd name="T4" fmla="*/ 3 w 11"/>
                  <a:gd name="T5" fmla="*/ 2 h 12"/>
                  <a:gd name="T6" fmla="*/ 7 w 11"/>
                  <a:gd name="T7" fmla="*/ 0 h 12"/>
                  <a:gd name="T8" fmla="*/ 8 w 11"/>
                  <a:gd name="T9" fmla="*/ 2 h 12"/>
                  <a:gd name="T10" fmla="*/ 8 w 11"/>
                  <a:gd name="T11" fmla="*/ 6 h 12"/>
                  <a:gd name="T12" fmla="*/ 7 w 11"/>
                  <a:gd name="T13" fmla="*/ 7 h 12"/>
                  <a:gd name="T14" fmla="*/ 11 w 11"/>
                  <a:gd name="T15" fmla="*/ 8 h 12"/>
                  <a:gd name="T16" fmla="*/ 7 w 11"/>
                  <a:gd name="T17" fmla="*/ 12 h 12"/>
                  <a:gd name="T18" fmla="*/ 0 w 11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0" y="12"/>
                    </a:moveTo>
                    <a:lnTo>
                      <a:pt x="0" y="8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7" y="7"/>
                    </a:lnTo>
                    <a:lnTo>
                      <a:pt x="11" y="8"/>
                    </a:lnTo>
                    <a:lnTo>
                      <a:pt x="7" y="12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176" name="Group 809"/>
            <p:cNvGrpSpPr>
              <a:grpSpLocks/>
            </p:cNvGrpSpPr>
            <p:nvPr/>
          </p:nvGrpSpPr>
          <p:grpSpPr bwMode="auto">
            <a:xfrm>
              <a:off x="3081341" y="2846401"/>
              <a:ext cx="1287464" cy="1316043"/>
              <a:chOff x="1941" y="1793"/>
              <a:chExt cx="811" cy="829"/>
            </a:xfrm>
          </p:grpSpPr>
          <p:sp>
            <p:nvSpPr>
              <p:cNvPr id="7733" name="Freeform 609"/>
              <p:cNvSpPr>
                <a:spLocks/>
              </p:cNvSpPr>
              <p:nvPr/>
            </p:nvSpPr>
            <p:spPr bwMode="auto">
              <a:xfrm>
                <a:off x="2711" y="1793"/>
                <a:ext cx="41" cy="33"/>
              </a:xfrm>
              <a:custGeom>
                <a:avLst/>
                <a:gdLst>
                  <a:gd name="T0" fmla="*/ 17 w 41"/>
                  <a:gd name="T1" fmla="*/ 31 h 33"/>
                  <a:gd name="T2" fmla="*/ 19 w 41"/>
                  <a:gd name="T3" fmla="*/ 32 h 33"/>
                  <a:gd name="T4" fmla="*/ 19 w 41"/>
                  <a:gd name="T5" fmla="*/ 33 h 33"/>
                  <a:gd name="T6" fmla="*/ 21 w 41"/>
                  <a:gd name="T7" fmla="*/ 32 h 33"/>
                  <a:gd name="T8" fmla="*/ 24 w 41"/>
                  <a:gd name="T9" fmla="*/ 29 h 33"/>
                  <a:gd name="T10" fmla="*/ 20 w 41"/>
                  <a:gd name="T11" fmla="*/ 23 h 33"/>
                  <a:gd name="T12" fmla="*/ 12 w 41"/>
                  <a:gd name="T13" fmla="*/ 21 h 33"/>
                  <a:gd name="T14" fmla="*/ 5 w 41"/>
                  <a:gd name="T15" fmla="*/ 23 h 33"/>
                  <a:gd name="T16" fmla="*/ 3 w 41"/>
                  <a:gd name="T17" fmla="*/ 16 h 33"/>
                  <a:gd name="T18" fmla="*/ 0 w 41"/>
                  <a:gd name="T19" fmla="*/ 10 h 33"/>
                  <a:gd name="T20" fmla="*/ 5 w 41"/>
                  <a:gd name="T21" fmla="*/ 8 h 33"/>
                  <a:gd name="T22" fmla="*/ 13 w 41"/>
                  <a:gd name="T23" fmla="*/ 7 h 33"/>
                  <a:gd name="T24" fmla="*/ 13 w 41"/>
                  <a:gd name="T25" fmla="*/ 7 h 33"/>
                  <a:gd name="T26" fmla="*/ 13 w 41"/>
                  <a:gd name="T27" fmla="*/ 7 h 33"/>
                  <a:gd name="T28" fmla="*/ 19 w 41"/>
                  <a:gd name="T29" fmla="*/ 8 h 33"/>
                  <a:gd name="T30" fmla="*/ 19 w 41"/>
                  <a:gd name="T31" fmla="*/ 15 h 33"/>
                  <a:gd name="T32" fmla="*/ 28 w 41"/>
                  <a:gd name="T33" fmla="*/ 14 h 33"/>
                  <a:gd name="T34" fmla="*/ 29 w 41"/>
                  <a:gd name="T35" fmla="*/ 12 h 33"/>
                  <a:gd name="T36" fmla="*/ 38 w 41"/>
                  <a:gd name="T37" fmla="*/ 8 h 33"/>
                  <a:gd name="T38" fmla="*/ 41 w 41"/>
                  <a:gd name="T39" fmla="*/ 0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1" h="33">
                    <a:moveTo>
                      <a:pt x="17" y="31"/>
                    </a:moveTo>
                    <a:lnTo>
                      <a:pt x="19" y="32"/>
                    </a:lnTo>
                    <a:lnTo>
                      <a:pt x="19" y="33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0" y="23"/>
                    </a:lnTo>
                    <a:lnTo>
                      <a:pt x="12" y="21"/>
                    </a:lnTo>
                    <a:lnTo>
                      <a:pt x="5" y="23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5" y="8"/>
                    </a:lnTo>
                    <a:lnTo>
                      <a:pt x="13" y="7"/>
                    </a:lnTo>
                    <a:lnTo>
                      <a:pt x="19" y="8"/>
                    </a:lnTo>
                    <a:lnTo>
                      <a:pt x="19" y="15"/>
                    </a:lnTo>
                    <a:lnTo>
                      <a:pt x="28" y="14"/>
                    </a:lnTo>
                    <a:lnTo>
                      <a:pt x="29" y="12"/>
                    </a:lnTo>
                    <a:lnTo>
                      <a:pt x="38" y="8"/>
                    </a:lnTo>
                    <a:lnTo>
                      <a:pt x="4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4" name="Freeform 610"/>
              <p:cNvSpPr>
                <a:spLocks/>
              </p:cNvSpPr>
              <p:nvPr/>
            </p:nvSpPr>
            <p:spPr bwMode="auto">
              <a:xfrm>
                <a:off x="2621" y="1824"/>
                <a:ext cx="21" cy="9"/>
              </a:xfrm>
              <a:custGeom>
                <a:avLst/>
                <a:gdLst>
                  <a:gd name="T0" fmla="*/ 0 w 21"/>
                  <a:gd name="T1" fmla="*/ 9 h 9"/>
                  <a:gd name="T2" fmla="*/ 3 w 21"/>
                  <a:gd name="T3" fmla="*/ 7 h 9"/>
                  <a:gd name="T4" fmla="*/ 18 w 21"/>
                  <a:gd name="T5" fmla="*/ 0 h 9"/>
                  <a:gd name="T6" fmla="*/ 21 w 2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9">
                    <a:moveTo>
                      <a:pt x="0" y="9"/>
                    </a:moveTo>
                    <a:lnTo>
                      <a:pt x="3" y="7"/>
                    </a:lnTo>
                    <a:lnTo>
                      <a:pt x="18" y="0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5" name="Freeform 611"/>
              <p:cNvSpPr>
                <a:spLocks/>
              </p:cNvSpPr>
              <p:nvPr/>
            </p:nvSpPr>
            <p:spPr bwMode="auto">
              <a:xfrm>
                <a:off x="2701" y="1813"/>
                <a:ext cx="10" cy="22"/>
              </a:xfrm>
              <a:custGeom>
                <a:avLst/>
                <a:gdLst>
                  <a:gd name="T0" fmla="*/ 2 w 10"/>
                  <a:gd name="T1" fmla="*/ 1 h 22"/>
                  <a:gd name="T2" fmla="*/ 6 w 10"/>
                  <a:gd name="T3" fmla="*/ 0 h 22"/>
                  <a:gd name="T4" fmla="*/ 5 w 10"/>
                  <a:gd name="T5" fmla="*/ 5 h 22"/>
                  <a:gd name="T6" fmla="*/ 5 w 10"/>
                  <a:gd name="T7" fmla="*/ 8 h 22"/>
                  <a:gd name="T8" fmla="*/ 0 w 10"/>
                  <a:gd name="T9" fmla="*/ 16 h 22"/>
                  <a:gd name="T10" fmla="*/ 1 w 10"/>
                  <a:gd name="T11" fmla="*/ 22 h 22"/>
                  <a:gd name="T12" fmla="*/ 10 w 10"/>
                  <a:gd name="T13" fmla="*/ 11 h 22"/>
                  <a:gd name="T14" fmla="*/ 10 w 10"/>
                  <a:gd name="T15" fmla="*/ 11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" h="22">
                    <a:moveTo>
                      <a:pt x="2" y="1"/>
                    </a:moveTo>
                    <a:lnTo>
                      <a:pt x="6" y="0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0" y="16"/>
                    </a:lnTo>
                    <a:lnTo>
                      <a:pt x="1" y="22"/>
                    </a:lnTo>
                    <a:lnTo>
                      <a:pt x="10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6" name="Freeform 612"/>
              <p:cNvSpPr>
                <a:spLocks/>
              </p:cNvSpPr>
              <p:nvPr/>
            </p:nvSpPr>
            <p:spPr bwMode="auto">
              <a:xfrm>
                <a:off x="2596" y="1828"/>
                <a:ext cx="8" cy="14"/>
              </a:xfrm>
              <a:custGeom>
                <a:avLst/>
                <a:gdLst>
                  <a:gd name="T0" fmla="*/ 1 w 8"/>
                  <a:gd name="T1" fmla="*/ 14 h 14"/>
                  <a:gd name="T2" fmla="*/ 7 w 8"/>
                  <a:gd name="T3" fmla="*/ 10 h 14"/>
                  <a:gd name="T4" fmla="*/ 8 w 8"/>
                  <a:gd name="T5" fmla="*/ 10 h 14"/>
                  <a:gd name="T6" fmla="*/ 5 w 8"/>
                  <a:gd name="T7" fmla="*/ 0 h 14"/>
                  <a:gd name="T8" fmla="*/ 5 w 8"/>
                  <a:gd name="T9" fmla="*/ 0 h 14"/>
                  <a:gd name="T10" fmla="*/ 3 w 8"/>
                  <a:gd name="T11" fmla="*/ 1 h 14"/>
                  <a:gd name="T12" fmla="*/ 0 w 8"/>
                  <a:gd name="T13" fmla="*/ 2 h 14"/>
                  <a:gd name="T14" fmla="*/ 0 w 8"/>
                  <a:gd name="T15" fmla="*/ 2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14">
                    <a:moveTo>
                      <a:pt x="1" y="14"/>
                    </a:moveTo>
                    <a:lnTo>
                      <a:pt x="7" y="10"/>
                    </a:lnTo>
                    <a:lnTo>
                      <a:pt x="8" y="10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7" name="Line 613"/>
              <p:cNvSpPr>
                <a:spLocks noChangeShapeType="1"/>
              </p:cNvSpPr>
              <p:nvPr/>
            </p:nvSpPr>
            <p:spPr bwMode="auto">
              <a:xfrm flipV="1">
                <a:off x="2612" y="1833"/>
                <a:ext cx="9" cy="9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8" name="Freeform 614"/>
              <p:cNvSpPr>
                <a:spLocks/>
              </p:cNvSpPr>
              <p:nvPr/>
            </p:nvSpPr>
            <p:spPr bwMode="auto">
              <a:xfrm>
                <a:off x="2608" y="1842"/>
                <a:ext cx="13" cy="9"/>
              </a:xfrm>
              <a:custGeom>
                <a:avLst/>
                <a:gdLst>
                  <a:gd name="T0" fmla="*/ 13 w 13"/>
                  <a:gd name="T1" fmla="*/ 9 h 9"/>
                  <a:gd name="T2" fmla="*/ 6 w 13"/>
                  <a:gd name="T3" fmla="*/ 9 h 9"/>
                  <a:gd name="T4" fmla="*/ 5 w 13"/>
                  <a:gd name="T5" fmla="*/ 8 h 9"/>
                  <a:gd name="T6" fmla="*/ 0 w 13"/>
                  <a:gd name="T7" fmla="*/ 9 h 9"/>
                  <a:gd name="T8" fmla="*/ 4 w 13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3" y="9"/>
                    </a:moveTo>
                    <a:lnTo>
                      <a:pt x="6" y="9"/>
                    </a:lnTo>
                    <a:lnTo>
                      <a:pt x="5" y="8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9" name="Freeform 615"/>
              <p:cNvSpPr>
                <a:spLocks/>
              </p:cNvSpPr>
              <p:nvPr/>
            </p:nvSpPr>
            <p:spPr bwMode="auto">
              <a:xfrm>
                <a:off x="2567" y="1803"/>
                <a:ext cx="36" cy="52"/>
              </a:xfrm>
              <a:custGeom>
                <a:avLst/>
                <a:gdLst>
                  <a:gd name="T0" fmla="*/ 29 w 36"/>
                  <a:gd name="T1" fmla="*/ 27 h 52"/>
                  <a:gd name="T2" fmla="*/ 28 w 36"/>
                  <a:gd name="T3" fmla="*/ 25 h 52"/>
                  <a:gd name="T4" fmla="*/ 36 w 36"/>
                  <a:gd name="T5" fmla="*/ 18 h 52"/>
                  <a:gd name="T6" fmla="*/ 32 w 36"/>
                  <a:gd name="T7" fmla="*/ 0 h 52"/>
                  <a:gd name="T8" fmla="*/ 19 w 36"/>
                  <a:gd name="T9" fmla="*/ 7 h 52"/>
                  <a:gd name="T10" fmla="*/ 17 w 36"/>
                  <a:gd name="T11" fmla="*/ 17 h 52"/>
                  <a:gd name="T12" fmla="*/ 25 w 36"/>
                  <a:gd name="T13" fmla="*/ 14 h 52"/>
                  <a:gd name="T14" fmla="*/ 17 w 36"/>
                  <a:gd name="T15" fmla="*/ 30 h 52"/>
                  <a:gd name="T16" fmla="*/ 7 w 36"/>
                  <a:gd name="T17" fmla="*/ 34 h 52"/>
                  <a:gd name="T18" fmla="*/ 7 w 36"/>
                  <a:gd name="T19" fmla="*/ 38 h 52"/>
                  <a:gd name="T20" fmla="*/ 15 w 36"/>
                  <a:gd name="T21" fmla="*/ 38 h 52"/>
                  <a:gd name="T22" fmla="*/ 15 w 36"/>
                  <a:gd name="T23" fmla="*/ 42 h 52"/>
                  <a:gd name="T24" fmla="*/ 3 w 36"/>
                  <a:gd name="T25" fmla="*/ 45 h 52"/>
                  <a:gd name="T26" fmla="*/ 0 w 36"/>
                  <a:gd name="T27" fmla="*/ 47 h 52"/>
                  <a:gd name="T28" fmla="*/ 2 w 36"/>
                  <a:gd name="T29" fmla="*/ 51 h 52"/>
                  <a:gd name="T30" fmla="*/ 2 w 36"/>
                  <a:gd name="T31" fmla="*/ 52 h 52"/>
                  <a:gd name="T32" fmla="*/ 22 w 36"/>
                  <a:gd name="T33" fmla="*/ 45 h 52"/>
                  <a:gd name="T34" fmla="*/ 30 w 36"/>
                  <a:gd name="T35" fmla="*/ 39 h 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6" h="52">
                    <a:moveTo>
                      <a:pt x="29" y="27"/>
                    </a:moveTo>
                    <a:lnTo>
                      <a:pt x="28" y="25"/>
                    </a:lnTo>
                    <a:lnTo>
                      <a:pt x="36" y="18"/>
                    </a:lnTo>
                    <a:lnTo>
                      <a:pt x="32" y="0"/>
                    </a:lnTo>
                    <a:lnTo>
                      <a:pt x="19" y="7"/>
                    </a:lnTo>
                    <a:lnTo>
                      <a:pt x="17" y="17"/>
                    </a:lnTo>
                    <a:lnTo>
                      <a:pt x="25" y="14"/>
                    </a:lnTo>
                    <a:lnTo>
                      <a:pt x="17" y="30"/>
                    </a:lnTo>
                    <a:lnTo>
                      <a:pt x="7" y="34"/>
                    </a:lnTo>
                    <a:lnTo>
                      <a:pt x="7" y="38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3" y="45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22" y="45"/>
                    </a:lnTo>
                    <a:lnTo>
                      <a:pt x="30" y="3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0" name="Freeform 616"/>
              <p:cNvSpPr>
                <a:spLocks/>
              </p:cNvSpPr>
              <p:nvPr/>
            </p:nvSpPr>
            <p:spPr bwMode="auto">
              <a:xfrm>
                <a:off x="2621" y="1843"/>
                <a:ext cx="27" cy="16"/>
              </a:xfrm>
              <a:custGeom>
                <a:avLst/>
                <a:gdLst>
                  <a:gd name="T0" fmla="*/ 18 w 27"/>
                  <a:gd name="T1" fmla="*/ 16 h 16"/>
                  <a:gd name="T2" fmla="*/ 20 w 27"/>
                  <a:gd name="T3" fmla="*/ 11 h 16"/>
                  <a:gd name="T4" fmla="*/ 18 w 27"/>
                  <a:gd name="T5" fmla="*/ 7 h 16"/>
                  <a:gd name="T6" fmla="*/ 27 w 27"/>
                  <a:gd name="T7" fmla="*/ 2 h 16"/>
                  <a:gd name="T8" fmla="*/ 23 w 27"/>
                  <a:gd name="T9" fmla="*/ 0 h 16"/>
                  <a:gd name="T10" fmla="*/ 14 w 27"/>
                  <a:gd name="T11" fmla="*/ 4 h 16"/>
                  <a:gd name="T12" fmla="*/ 5 w 27"/>
                  <a:gd name="T13" fmla="*/ 8 h 16"/>
                  <a:gd name="T14" fmla="*/ 0 w 27"/>
                  <a:gd name="T15" fmla="*/ 8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7" h="16">
                    <a:moveTo>
                      <a:pt x="18" y="16"/>
                    </a:moveTo>
                    <a:lnTo>
                      <a:pt x="20" y="11"/>
                    </a:lnTo>
                    <a:lnTo>
                      <a:pt x="18" y="7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4" y="4"/>
                    </a:lnTo>
                    <a:lnTo>
                      <a:pt x="5" y="8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1" name="Freeform 617"/>
              <p:cNvSpPr>
                <a:spLocks/>
              </p:cNvSpPr>
              <p:nvPr/>
            </p:nvSpPr>
            <p:spPr bwMode="auto">
              <a:xfrm>
                <a:off x="2603" y="1858"/>
                <a:ext cx="18" cy="7"/>
              </a:xfrm>
              <a:custGeom>
                <a:avLst/>
                <a:gdLst>
                  <a:gd name="T0" fmla="*/ 18 w 18"/>
                  <a:gd name="T1" fmla="*/ 0 h 7"/>
                  <a:gd name="T2" fmla="*/ 15 w 18"/>
                  <a:gd name="T3" fmla="*/ 1 h 7"/>
                  <a:gd name="T4" fmla="*/ 10 w 18"/>
                  <a:gd name="T5" fmla="*/ 2 h 7"/>
                  <a:gd name="T6" fmla="*/ 5 w 18"/>
                  <a:gd name="T7" fmla="*/ 6 h 7"/>
                  <a:gd name="T8" fmla="*/ 0 w 18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7">
                    <a:moveTo>
                      <a:pt x="18" y="0"/>
                    </a:moveTo>
                    <a:lnTo>
                      <a:pt x="15" y="1"/>
                    </a:lnTo>
                    <a:lnTo>
                      <a:pt x="10" y="2"/>
                    </a:lnTo>
                    <a:lnTo>
                      <a:pt x="5" y="6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2" name="Freeform 618"/>
              <p:cNvSpPr>
                <a:spLocks/>
              </p:cNvSpPr>
              <p:nvPr/>
            </p:nvSpPr>
            <p:spPr bwMode="auto">
              <a:xfrm>
                <a:off x="2621" y="1855"/>
                <a:ext cx="10" cy="13"/>
              </a:xfrm>
              <a:custGeom>
                <a:avLst/>
                <a:gdLst>
                  <a:gd name="T0" fmla="*/ 0 w 10"/>
                  <a:gd name="T1" fmla="*/ 13 h 13"/>
                  <a:gd name="T2" fmla="*/ 9 w 10"/>
                  <a:gd name="T3" fmla="*/ 9 h 13"/>
                  <a:gd name="T4" fmla="*/ 10 w 10"/>
                  <a:gd name="T5" fmla="*/ 3 h 13"/>
                  <a:gd name="T6" fmla="*/ 10 w 10"/>
                  <a:gd name="T7" fmla="*/ 0 h 13"/>
                  <a:gd name="T8" fmla="*/ 0 w 1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9" y="9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3" name="Freeform 619"/>
              <p:cNvSpPr>
                <a:spLocks/>
              </p:cNvSpPr>
              <p:nvPr/>
            </p:nvSpPr>
            <p:spPr bwMode="auto">
              <a:xfrm>
                <a:off x="2555" y="1856"/>
                <a:ext cx="21" cy="20"/>
              </a:xfrm>
              <a:custGeom>
                <a:avLst/>
                <a:gdLst>
                  <a:gd name="T0" fmla="*/ 3 w 21"/>
                  <a:gd name="T1" fmla="*/ 20 h 20"/>
                  <a:gd name="T2" fmla="*/ 10 w 21"/>
                  <a:gd name="T3" fmla="*/ 17 h 20"/>
                  <a:gd name="T4" fmla="*/ 14 w 21"/>
                  <a:gd name="T5" fmla="*/ 12 h 20"/>
                  <a:gd name="T6" fmla="*/ 21 w 21"/>
                  <a:gd name="T7" fmla="*/ 3 h 20"/>
                  <a:gd name="T8" fmla="*/ 20 w 21"/>
                  <a:gd name="T9" fmla="*/ 2 h 20"/>
                  <a:gd name="T10" fmla="*/ 15 w 21"/>
                  <a:gd name="T11" fmla="*/ 3 h 20"/>
                  <a:gd name="T12" fmla="*/ 10 w 21"/>
                  <a:gd name="T13" fmla="*/ 4 h 20"/>
                  <a:gd name="T14" fmla="*/ 6 w 21"/>
                  <a:gd name="T15" fmla="*/ 0 h 20"/>
                  <a:gd name="T16" fmla="*/ 2 w 21"/>
                  <a:gd name="T17" fmla="*/ 0 h 20"/>
                  <a:gd name="T18" fmla="*/ 0 w 21"/>
                  <a:gd name="T19" fmla="*/ 0 h 20"/>
                  <a:gd name="T20" fmla="*/ 3 w 21"/>
                  <a:gd name="T21" fmla="*/ 9 h 20"/>
                  <a:gd name="T22" fmla="*/ 3 w 21"/>
                  <a:gd name="T23" fmla="*/ 16 h 20"/>
                  <a:gd name="T24" fmla="*/ 3 w 21"/>
                  <a:gd name="T25" fmla="*/ 20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" h="20">
                    <a:moveTo>
                      <a:pt x="3" y="20"/>
                    </a:moveTo>
                    <a:lnTo>
                      <a:pt x="10" y="17"/>
                    </a:lnTo>
                    <a:lnTo>
                      <a:pt x="14" y="12"/>
                    </a:lnTo>
                    <a:lnTo>
                      <a:pt x="21" y="3"/>
                    </a:lnTo>
                    <a:lnTo>
                      <a:pt x="20" y="2"/>
                    </a:lnTo>
                    <a:lnTo>
                      <a:pt x="15" y="3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9"/>
                    </a:lnTo>
                    <a:lnTo>
                      <a:pt x="3" y="16"/>
                    </a:lnTo>
                    <a:lnTo>
                      <a:pt x="3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4" name="Freeform 620"/>
              <p:cNvSpPr>
                <a:spLocks/>
              </p:cNvSpPr>
              <p:nvPr/>
            </p:nvSpPr>
            <p:spPr bwMode="auto">
              <a:xfrm>
                <a:off x="2634" y="1859"/>
                <a:ext cx="21" cy="20"/>
              </a:xfrm>
              <a:custGeom>
                <a:avLst/>
                <a:gdLst>
                  <a:gd name="T0" fmla="*/ 21 w 21"/>
                  <a:gd name="T1" fmla="*/ 20 h 20"/>
                  <a:gd name="T2" fmla="*/ 12 w 21"/>
                  <a:gd name="T3" fmla="*/ 18 h 20"/>
                  <a:gd name="T4" fmla="*/ 10 w 21"/>
                  <a:gd name="T5" fmla="*/ 16 h 20"/>
                  <a:gd name="T6" fmla="*/ 4 w 21"/>
                  <a:gd name="T7" fmla="*/ 12 h 20"/>
                  <a:gd name="T8" fmla="*/ 1 w 21"/>
                  <a:gd name="T9" fmla="*/ 10 h 20"/>
                  <a:gd name="T10" fmla="*/ 0 w 21"/>
                  <a:gd name="T11" fmla="*/ 9 h 20"/>
                  <a:gd name="T12" fmla="*/ 5 w 21"/>
                  <a:gd name="T13" fmla="*/ 4 h 20"/>
                  <a:gd name="T14" fmla="*/ 5 w 21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0">
                    <a:moveTo>
                      <a:pt x="21" y="20"/>
                    </a:moveTo>
                    <a:lnTo>
                      <a:pt x="12" y="18"/>
                    </a:lnTo>
                    <a:lnTo>
                      <a:pt x="10" y="16"/>
                    </a:lnTo>
                    <a:lnTo>
                      <a:pt x="4" y="12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5" name="Freeform 621"/>
              <p:cNvSpPr>
                <a:spLocks/>
              </p:cNvSpPr>
              <p:nvPr/>
            </p:nvSpPr>
            <p:spPr bwMode="auto">
              <a:xfrm>
                <a:off x="2614" y="187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5 h 7"/>
                  <a:gd name="T4" fmla="*/ 7 w 7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5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6" name="Freeform 622"/>
              <p:cNvSpPr>
                <a:spLocks/>
              </p:cNvSpPr>
              <p:nvPr/>
            </p:nvSpPr>
            <p:spPr bwMode="auto">
              <a:xfrm>
                <a:off x="2599" y="1868"/>
                <a:ext cx="22" cy="13"/>
              </a:xfrm>
              <a:custGeom>
                <a:avLst/>
                <a:gdLst>
                  <a:gd name="T0" fmla="*/ 0 w 22"/>
                  <a:gd name="T1" fmla="*/ 13 h 13"/>
                  <a:gd name="T2" fmla="*/ 6 w 22"/>
                  <a:gd name="T3" fmla="*/ 5 h 13"/>
                  <a:gd name="T4" fmla="*/ 10 w 22"/>
                  <a:gd name="T5" fmla="*/ 4 h 13"/>
                  <a:gd name="T6" fmla="*/ 19 w 22"/>
                  <a:gd name="T7" fmla="*/ 0 h 13"/>
                  <a:gd name="T8" fmla="*/ 22 w 2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3">
                    <a:moveTo>
                      <a:pt x="0" y="13"/>
                    </a:moveTo>
                    <a:lnTo>
                      <a:pt x="6" y="5"/>
                    </a:lnTo>
                    <a:lnTo>
                      <a:pt x="10" y="4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7" name="Freeform 623"/>
              <p:cNvSpPr>
                <a:spLocks/>
              </p:cNvSpPr>
              <p:nvPr/>
            </p:nvSpPr>
            <p:spPr bwMode="auto">
              <a:xfrm>
                <a:off x="2621" y="1871"/>
                <a:ext cx="26" cy="15"/>
              </a:xfrm>
              <a:custGeom>
                <a:avLst/>
                <a:gdLst>
                  <a:gd name="T0" fmla="*/ 0 w 26"/>
                  <a:gd name="T1" fmla="*/ 1 h 15"/>
                  <a:gd name="T2" fmla="*/ 3 w 26"/>
                  <a:gd name="T3" fmla="*/ 0 h 15"/>
                  <a:gd name="T4" fmla="*/ 8 w 26"/>
                  <a:gd name="T5" fmla="*/ 4 h 15"/>
                  <a:gd name="T6" fmla="*/ 16 w 26"/>
                  <a:gd name="T7" fmla="*/ 11 h 15"/>
                  <a:gd name="T8" fmla="*/ 25 w 26"/>
                  <a:gd name="T9" fmla="*/ 15 h 15"/>
                  <a:gd name="T10" fmla="*/ 26 w 26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6" h="15">
                    <a:moveTo>
                      <a:pt x="0" y="1"/>
                    </a:moveTo>
                    <a:lnTo>
                      <a:pt x="3" y="0"/>
                    </a:lnTo>
                    <a:lnTo>
                      <a:pt x="8" y="4"/>
                    </a:lnTo>
                    <a:lnTo>
                      <a:pt x="16" y="11"/>
                    </a:lnTo>
                    <a:lnTo>
                      <a:pt x="25" y="15"/>
                    </a:lnTo>
                    <a:lnTo>
                      <a:pt x="26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8" name="Freeform 624"/>
              <p:cNvSpPr>
                <a:spLocks/>
              </p:cNvSpPr>
              <p:nvPr/>
            </p:nvSpPr>
            <p:spPr bwMode="auto">
              <a:xfrm>
                <a:off x="2575" y="1858"/>
                <a:ext cx="30" cy="32"/>
              </a:xfrm>
              <a:custGeom>
                <a:avLst/>
                <a:gdLst>
                  <a:gd name="T0" fmla="*/ 28 w 30"/>
                  <a:gd name="T1" fmla="*/ 7 h 32"/>
                  <a:gd name="T2" fmla="*/ 30 w 30"/>
                  <a:gd name="T3" fmla="*/ 1 h 32"/>
                  <a:gd name="T4" fmla="*/ 26 w 30"/>
                  <a:gd name="T5" fmla="*/ 0 h 32"/>
                  <a:gd name="T6" fmla="*/ 24 w 30"/>
                  <a:gd name="T7" fmla="*/ 0 h 32"/>
                  <a:gd name="T8" fmla="*/ 11 w 30"/>
                  <a:gd name="T9" fmla="*/ 14 h 32"/>
                  <a:gd name="T10" fmla="*/ 11 w 30"/>
                  <a:gd name="T11" fmla="*/ 21 h 32"/>
                  <a:gd name="T12" fmla="*/ 4 w 30"/>
                  <a:gd name="T13" fmla="*/ 22 h 32"/>
                  <a:gd name="T14" fmla="*/ 0 w 30"/>
                  <a:gd name="T15" fmla="*/ 31 h 32"/>
                  <a:gd name="T16" fmla="*/ 1 w 30"/>
                  <a:gd name="T17" fmla="*/ 32 h 32"/>
                  <a:gd name="T18" fmla="*/ 14 w 30"/>
                  <a:gd name="T19" fmla="*/ 32 h 32"/>
                  <a:gd name="T20" fmla="*/ 17 w 30"/>
                  <a:gd name="T21" fmla="*/ 31 h 32"/>
                  <a:gd name="T22" fmla="*/ 24 w 30"/>
                  <a:gd name="T23" fmla="*/ 23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32">
                    <a:moveTo>
                      <a:pt x="28" y="7"/>
                    </a:moveTo>
                    <a:lnTo>
                      <a:pt x="30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11" y="14"/>
                    </a:lnTo>
                    <a:lnTo>
                      <a:pt x="11" y="21"/>
                    </a:lnTo>
                    <a:lnTo>
                      <a:pt x="4" y="22"/>
                    </a:lnTo>
                    <a:lnTo>
                      <a:pt x="0" y="31"/>
                    </a:lnTo>
                    <a:lnTo>
                      <a:pt x="1" y="32"/>
                    </a:lnTo>
                    <a:lnTo>
                      <a:pt x="14" y="32"/>
                    </a:lnTo>
                    <a:lnTo>
                      <a:pt x="17" y="31"/>
                    </a:lnTo>
                    <a:lnTo>
                      <a:pt x="24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49" name="Freeform 625"/>
              <p:cNvSpPr>
                <a:spLocks/>
              </p:cNvSpPr>
              <p:nvPr/>
            </p:nvSpPr>
            <p:spPr bwMode="auto">
              <a:xfrm>
                <a:off x="2533" y="1885"/>
                <a:ext cx="7" cy="7"/>
              </a:xfrm>
              <a:custGeom>
                <a:avLst/>
                <a:gdLst>
                  <a:gd name="T0" fmla="*/ 1 w 7"/>
                  <a:gd name="T1" fmla="*/ 7 h 7"/>
                  <a:gd name="T2" fmla="*/ 0 w 7"/>
                  <a:gd name="T3" fmla="*/ 7 h 7"/>
                  <a:gd name="T4" fmla="*/ 1 w 7"/>
                  <a:gd name="T5" fmla="*/ 3 h 7"/>
                  <a:gd name="T6" fmla="*/ 4 w 7"/>
                  <a:gd name="T7" fmla="*/ 0 h 7"/>
                  <a:gd name="T8" fmla="*/ 7 w 7"/>
                  <a:gd name="T9" fmla="*/ 3 h 7"/>
                  <a:gd name="T10" fmla="*/ 4 w 7"/>
                  <a:gd name="T11" fmla="*/ 5 h 7"/>
                  <a:gd name="T12" fmla="*/ 1 w 7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1" y="7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7" y="3"/>
                    </a:lnTo>
                    <a:lnTo>
                      <a:pt x="4" y="5"/>
                    </a:lnTo>
                    <a:lnTo>
                      <a:pt x="1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0" name="Freeform 626"/>
              <p:cNvSpPr>
                <a:spLocks/>
              </p:cNvSpPr>
              <p:nvPr/>
            </p:nvSpPr>
            <p:spPr bwMode="auto">
              <a:xfrm>
                <a:off x="2647" y="1886"/>
                <a:ext cx="8" cy="10"/>
              </a:xfrm>
              <a:custGeom>
                <a:avLst/>
                <a:gdLst>
                  <a:gd name="T0" fmla="*/ 0 w 8"/>
                  <a:gd name="T1" fmla="*/ 0 h 10"/>
                  <a:gd name="T2" fmla="*/ 5 w 8"/>
                  <a:gd name="T3" fmla="*/ 6 h 10"/>
                  <a:gd name="T4" fmla="*/ 8 w 8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5" y="6"/>
                    </a:lnTo>
                    <a:lnTo>
                      <a:pt x="8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1" name="Freeform 627"/>
              <p:cNvSpPr>
                <a:spLocks/>
              </p:cNvSpPr>
              <p:nvPr/>
            </p:nvSpPr>
            <p:spPr bwMode="auto">
              <a:xfrm>
                <a:off x="2559" y="1879"/>
                <a:ext cx="16" cy="26"/>
              </a:xfrm>
              <a:custGeom>
                <a:avLst/>
                <a:gdLst>
                  <a:gd name="T0" fmla="*/ 3 w 16"/>
                  <a:gd name="T1" fmla="*/ 26 h 26"/>
                  <a:gd name="T2" fmla="*/ 3 w 16"/>
                  <a:gd name="T3" fmla="*/ 22 h 26"/>
                  <a:gd name="T4" fmla="*/ 4 w 16"/>
                  <a:gd name="T5" fmla="*/ 17 h 26"/>
                  <a:gd name="T6" fmla="*/ 8 w 16"/>
                  <a:gd name="T7" fmla="*/ 14 h 26"/>
                  <a:gd name="T8" fmla="*/ 8 w 16"/>
                  <a:gd name="T9" fmla="*/ 11 h 26"/>
                  <a:gd name="T10" fmla="*/ 12 w 16"/>
                  <a:gd name="T11" fmla="*/ 5 h 26"/>
                  <a:gd name="T12" fmla="*/ 16 w 16"/>
                  <a:gd name="T13" fmla="*/ 1 h 26"/>
                  <a:gd name="T14" fmla="*/ 13 w 16"/>
                  <a:gd name="T15" fmla="*/ 0 h 26"/>
                  <a:gd name="T16" fmla="*/ 8 w 16"/>
                  <a:gd name="T17" fmla="*/ 0 h 26"/>
                  <a:gd name="T18" fmla="*/ 8 w 16"/>
                  <a:gd name="T19" fmla="*/ 3 h 26"/>
                  <a:gd name="T20" fmla="*/ 8 w 16"/>
                  <a:gd name="T21" fmla="*/ 6 h 26"/>
                  <a:gd name="T22" fmla="*/ 6 w 16"/>
                  <a:gd name="T23" fmla="*/ 10 h 26"/>
                  <a:gd name="T24" fmla="*/ 3 w 16"/>
                  <a:gd name="T25" fmla="*/ 11 h 26"/>
                  <a:gd name="T26" fmla="*/ 2 w 16"/>
                  <a:gd name="T27" fmla="*/ 17 h 26"/>
                  <a:gd name="T28" fmla="*/ 0 w 16"/>
                  <a:gd name="T29" fmla="*/ 19 h 26"/>
                  <a:gd name="T30" fmla="*/ 0 w 16"/>
                  <a:gd name="T31" fmla="*/ 24 h 26"/>
                  <a:gd name="T32" fmla="*/ 3 w 16"/>
                  <a:gd name="T33" fmla="*/ 26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6" h="26">
                    <a:moveTo>
                      <a:pt x="3" y="26"/>
                    </a:moveTo>
                    <a:lnTo>
                      <a:pt x="3" y="22"/>
                    </a:lnTo>
                    <a:lnTo>
                      <a:pt x="4" y="17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12" y="5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3" y="2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2" name="Freeform 628"/>
              <p:cNvSpPr>
                <a:spLocks/>
              </p:cNvSpPr>
              <p:nvPr/>
            </p:nvSpPr>
            <p:spPr bwMode="auto">
              <a:xfrm>
                <a:off x="2576" y="1892"/>
                <a:ext cx="16" cy="17"/>
              </a:xfrm>
              <a:custGeom>
                <a:avLst/>
                <a:gdLst>
                  <a:gd name="T0" fmla="*/ 2 w 16"/>
                  <a:gd name="T1" fmla="*/ 17 h 17"/>
                  <a:gd name="T2" fmla="*/ 0 w 16"/>
                  <a:gd name="T3" fmla="*/ 10 h 17"/>
                  <a:gd name="T4" fmla="*/ 6 w 16"/>
                  <a:gd name="T5" fmla="*/ 6 h 17"/>
                  <a:gd name="T6" fmla="*/ 11 w 16"/>
                  <a:gd name="T7" fmla="*/ 2 h 17"/>
                  <a:gd name="T8" fmla="*/ 13 w 16"/>
                  <a:gd name="T9" fmla="*/ 0 h 17"/>
                  <a:gd name="T10" fmla="*/ 13 w 16"/>
                  <a:gd name="T11" fmla="*/ 0 h 17"/>
                  <a:gd name="T12" fmla="*/ 16 w 16"/>
                  <a:gd name="T13" fmla="*/ 0 h 17"/>
                  <a:gd name="T14" fmla="*/ 12 w 16"/>
                  <a:gd name="T15" fmla="*/ 5 h 17"/>
                  <a:gd name="T16" fmla="*/ 11 w 16"/>
                  <a:gd name="T17" fmla="*/ 9 h 17"/>
                  <a:gd name="T18" fmla="*/ 11 w 16"/>
                  <a:gd name="T19" fmla="*/ 11 h 17"/>
                  <a:gd name="T20" fmla="*/ 7 w 16"/>
                  <a:gd name="T21" fmla="*/ 14 h 17"/>
                  <a:gd name="T22" fmla="*/ 3 w 16"/>
                  <a:gd name="T23" fmla="*/ 15 h 17"/>
                  <a:gd name="T24" fmla="*/ 2 w 16"/>
                  <a:gd name="T25" fmla="*/ 1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7">
                    <a:moveTo>
                      <a:pt x="2" y="17"/>
                    </a:moveTo>
                    <a:lnTo>
                      <a:pt x="0" y="10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2" y="5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3" y="15"/>
                    </a:lnTo>
                    <a:lnTo>
                      <a:pt x="2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3" name="Freeform 629"/>
              <p:cNvSpPr>
                <a:spLocks/>
              </p:cNvSpPr>
              <p:nvPr/>
            </p:nvSpPr>
            <p:spPr bwMode="auto">
              <a:xfrm>
                <a:off x="2655" y="1896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3 w 6"/>
                  <a:gd name="T3" fmla="*/ 5 h 14"/>
                  <a:gd name="T4" fmla="*/ 6 w 6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3" y="5"/>
                    </a:lnTo>
                    <a:lnTo>
                      <a:pt x="6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4" name="Freeform 630"/>
              <p:cNvSpPr>
                <a:spLocks/>
              </p:cNvSpPr>
              <p:nvPr/>
            </p:nvSpPr>
            <p:spPr bwMode="auto">
              <a:xfrm>
                <a:off x="2655" y="1879"/>
                <a:ext cx="8" cy="31"/>
              </a:xfrm>
              <a:custGeom>
                <a:avLst/>
                <a:gdLst>
                  <a:gd name="T0" fmla="*/ 6 w 8"/>
                  <a:gd name="T1" fmla="*/ 31 h 31"/>
                  <a:gd name="T2" fmla="*/ 6 w 8"/>
                  <a:gd name="T3" fmla="*/ 31 h 31"/>
                  <a:gd name="T4" fmla="*/ 8 w 8"/>
                  <a:gd name="T5" fmla="*/ 21 h 31"/>
                  <a:gd name="T6" fmla="*/ 6 w 8"/>
                  <a:gd name="T7" fmla="*/ 10 h 31"/>
                  <a:gd name="T8" fmla="*/ 3 w 8"/>
                  <a:gd name="T9" fmla="*/ 2 h 31"/>
                  <a:gd name="T10" fmla="*/ 0 w 8"/>
                  <a:gd name="T11" fmla="*/ 0 h 31"/>
                  <a:gd name="T12" fmla="*/ 0 w 8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" h="31">
                    <a:moveTo>
                      <a:pt x="6" y="31"/>
                    </a:moveTo>
                    <a:lnTo>
                      <a:pt x="6" y="31"/>
                    </a:lnTo>
                    <a:lnTo>
                      <a:pt x="8" y="21"/>
                    </a:lnTo>
                    <a:lnTo>
                      <a:pt x="6" y="1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5" name="Freeform 631"/>
              <p:cNvSpPr>
                <a:spLocks/>
              </p:cNvSpPr>
              <p:nvPr/>
            </p:nvSpPr>
            <p:spPr bwMode="auto">
              <a:xfrm>
                <a:off x="2574" y="1913"/>
                <a:ext cx="13" cy="17"/>
              </a:xfrm>
              <a:custGeom>
                <a:avLst/>
                <a:gdLst>
                  <a:gd name="T0" fmla="*/ 1 w 13"/>
                  <a:gd name="T1" fmla="*/ 17 h 17"/>
                  <a:gd name="T2" fmla="*/ 0 w 13"/>
                  <a:gd name="T3" fmla="*/ 15 h 17"/>
                  <a:gd name="T4" fmla="*/ 4 w 13"/>
                  <a:gd name="T5" fmla="*/ 10 h 17"/>
                  <a:gd name="T6" fmla="*/ 4 w 13"/>
                  <a:gd name="T7" fmla="*/ 6 h 17"/>
                  <a:gd name="T8" fmla="*/ 8 w 13"/>
                  <a:gd name="T9" fmla="*/ 4 h 17"/>
                  <a:gd name="T10" fmla="*/ 10 w 13"/>
                  <a:gd name="T11" fmla="*/ 2 h 17"/>
                  <a:gd name="T12" fmla="*/ 12 w 13"/>
                  <a:gd name="T13" fmla="*/ 0 h 17"/>
                  <a:gd name="T14" fmla="*/ 13 w 13"/>
                  <a:gd name="T15" fmla="*/ 1 h 17"/>
                  <a:gd name="T16" fmla="*/ 12 w 13"/>
                  <a:gd name="T17" fmla="*/ 4 h 17"/>
                  <a:gd name="T18" fmla="*/ 13 w 13"/>
                  <a:gd name="T19" fmla="*/ 7 h 17"/>
                  <a:gd name="T20" fmla="*/ 9 w 13"/>
                  <a:gd name="T21" fmla="*/ 13 h 17"/>
                  <a:gd name="T22" fmla="*/ 6 w 13"/>
                  <a:gd name="T23" fmla="*/ 13 h 17"/>
                  <a:gd name="T24" fmla="*/ 1 w 13"/>
                  <a:gd name="T25" fmla="*/ 1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" h="17">
                    <a:moveTo>
                      <a:pt x="1" y="17"/>
                    </a:moveTo>
                    <a:lnTo>
                      <a:pt x="0" y="15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2" y="4"/>
                    </a:lnTo>
                    <a:lnTo>
                      <a:pt x="13" y="7"/>
                    </a:lnTo>
                    <a:lnTo>
                      <a:pt x="9" y="13"/>
                    </a:lnTo>
                    <a:lnTo>
                      <a:pt x="6" y="13"/>
                    </a:lnTo>
                    <a:lnTo>
                      <a:pt x="1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6" name="Freeform 632"/>
              <p:cNvSpPr>
                <a:spLocks/>
              </p:cNvSpPr>
              <p:nvPr/>
            </p:nvSpPr>
            <p:spPr bwMode="auto">
              <a:xfrm>
                <a:off x="2565" y="1934"/>
                <a:ext cx="15" cy="19"/>
              </a:xfrm>
              <a:custGeom>
                <a:avLst/>
                <a:gdLst>
                  <a:gd name="T0" fmla="*/ 4 w 15"/>
                  <a:gd name="T1" fmla="*/ 19 h 19"/>
                  <a:gd name="T2" fmla="*/ 0 w 15"/>
                  <a:gd name="T3" fmla="*/ 19 h 19"/>
                  <a:gd name="T4" fmla="*/ 0 w 15"/>
                  <a:gd name="T5" fmla="*/ 15 h 19"/>
                  <a:gd name="T6" fmla="*/ 4 w 15"/>
                  <a:gd name="T7" fmla="*/ 9 h 19"/>
                  <a:gd name="T8" fmla="*/ 9 w 15"/>
                  <a:gd name="T9" fmla="*/ 7 h 19"/>
                  <a:gd name="T10" fmla="*/ 9 w 15"/>
                  <a:gd name="T11" fmla="*/ 5 h 19"/>
                  <a:gd name="T12" fmla="*/ 13 w 15"/>
                  <a:gd name="T13" fmla="*/ 1 h 19"/>
                  <a:gd name="T14" fmla="*/ 15 w 15"/>
                  <a:gd name="T15" fmla="*/ 0 h 19"/>
                  <a:gd name="T16" fmla="*/ 14 w 15"/>
                  <a:gd name="T17" fmla="*/ 2 h 19"/>
                  <a:gd name="T18" fmla="*/ 11 w 15"/>
                  <a:gd name="T19" fmla="*/ 7 h 19"/>
                  <a:gd name="T20" fmla="*/ 9 w 15"/>
                  <a:gd name="T21" fmla="*/ 11 h 19"/>
                  <a:gd name="T22" fmla="*/ 5 w 15"/>
                  <a:gd name="T23" fmla="*/ 17 h 19"/>
                  <a:gd name="T24" fmla="*/ 4 w 15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" h="19">
                    <a:moveTo>
                      <a:pt x="4" y="19"/>
                    </a:moveTo>
                    <a:lnTo>
                      <a:pt x="0" y="19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4" y="2"/>
                    </a:lnTo>
                    <a:lnTo>
                      <a:pt x="11" y="7"/>
                    </a:lnTo>
                    <a:lnTo>
                      <a:pt x="9" y="11"/>
                    </a:lnTo>
                    <a:lnTo>
                      <a:pt x="5" y="17"/>
                    </a:lnTo>
                    <a:lnTo>
                      <a:pt x="4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7" name="Freeform 633"/>
              <p:cNvSpPr>
                <a:spLocks/>
              </p:cNvSpPr>
              <p:nvPr/>
            </p:nvSpPr>
            <p:spPr bwMode="auto">
              <a:xfrm>
                <a:off x="2596" y="1944"/>
                <a:ext cx="4" cy="10"/>
              </a:xfrm>
              <a:custGeom>
                <a:avLst/>
                <a:gdLst>
                  <a:gd name="T0" fmla="*/ 0 w 4"/>
                  <a:gd name="T1" fmla="*/ 0 h 10"/>
                  <a:gd name="T2" fmla="*/ 1 w 4"/>
                  <a:gd name="T3" fmla="*/ 4 h 10"/>
                  <a:gd name="T4" fmla="*/ 3 w 4"/>
                  <a:gd name="T5" fmla="*/ 9 h 10"/>
                  <a:gd name="T6" fmla="*/ 4 w 4"/>
                  <a:gd name="T7" fmla="*/ 10 h 10"/>
                  <a:gd name="T8" fmla="*/ 4 w 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0">
                    <a:moveTo>
                      <a:pt x="0" y="0"/>
                    </a:moveTo>
                    <a:lnTo>
                      <a:pt x="1" y="4"/>
                    </a:lnTo>
                    <a:lnTo>
                      <a:pt x="3" y="9"/>
                    </a:lnTo>
                    <a:lnTo>
                      <a:pt x="4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8" name="Freeform 634"/>
              <p:cNvSpPr>
                <a:spLocks/>
              </p:cNvSpPr>
              <p:nvPr/>
            </p:nvSpPr>
            <p:spPr bwMode="auto">
              <a:xfrm>
                <a:off x="2600" y="1954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3 h 4"/>
                  <a:gd name="T4" fmla="*/ 8 w 8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3"/>
                    </a:lnTo>
                    <a:lnTo>
                      <a:pt x="8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59" name="Freeform 635"/>
              <p:cNvSpPr>
                <a:spLocks/>
              </p:cNvSpPr>
              <p:nvPr/>
            </p:nvSpPr>
            <p:spPr bwMode="auto">
              <a:xfrm>
                <a:off x="2502" y="1936"/>
                <a:ext cx="44" cy="32"/>
              </a:xfrm>
              <a:custGeom>
                <a:avLst/>
                <a:gdLst>
                  <a:gd name="T0" fmla="*/ 18 w 44"/>
                  <a:gd name="T1" fmla="*/ 32 h 32"/>
                  <a:gd name="T2" fmla="*/ 29 w 44"/>
                  <a:gd name="T3" fmla="*/ 16 h 32"/>
                  <a:gd name="T4" fmla="*/ 42 w 44"/>
                  <a:gd name="T5" fmla="*/ 13 h 32"/>
                  <a:gd name="T6" fmla="*/ 44 w 44"/>
                  <a:gd name="T7" fmla="*/ 5 h 32"/>
                  <a:gd name="T8" fmla="*/ 29 w 44"/>
                  <a:gd name="T9" fmla="*/ 3 h 32"/>
                  <a:gd name="T10" fmla="*/ 14 w 44"/>
                  <a:gd name="T11" fmla="*/ 0 h 32"/>
                  <a:gd name="T12" fmla="*/ 9 w 44"/>
                  <a:gd name="T13" fmla="*/ 1 h 32"/>
                  <a:gd name="T14" fmla="*/ 4 w 44"/>
                  <a:gd name="T15" fmla="*/ 16 h 32"/>
                  <a:gd name="T16" fmla="*/ 0 w 44"/>
                  <a:gd name="T17" fmla="*/ 22 h 32"/>
                  <a:gd name="T18" fmla="*/ 8 w 44"/>
                  <a:gd name="T19" fmla="*/ 25 h 32"/>
                  <a:gd name="T20" fmla="*/ 17 w 44"/>
                  <a:gd name="T21" fmla="*/ 30 h 32"/>
                  <a:gd name="T22" fmla="*/ 18 w 44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4" h="32">
                    <a:moveTo>
                      <a:pt x="18" y="32"/>
                    </a:moveTo>
                    <a:lnTo>
                      <a:pt x="29" y="16"/>
                    </a:lnTo>
                    <a:lnTo>
                      <a:pt x="42" y="13"/>
                    </a:lnTo>
                    <a:lnTo>
                      <a:pt x="44" y="5"/>
                    </a:lnTo>
                    <a:lnTo>
                      <a:pt x="29" y="3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16"/>
                    </a:lnTo>
                    <a:lnTo>
                      <a:pt x="0" y="22"/>
                    </a:lnTo>
                    <a:lnTo>
                      <a:pt x="8" y="25"/>
                    </a:lnTo>
                    <a:lnTo>
                      <a:pt x="17" y="30"/>
                    </a:lnTo>
                    <a:lnTo>
                      <a:pt x="18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0" name="Freeform 636"/>
              <p:cNvSpPr>
                <a:spLocks/>
              </p:cNvSpPr>
              <p:nvPr/>
            </p:nvSpPr>
            <p:spPr bwMode="auto">
              <a:xfrm>
                <a:off x="2621" y="1968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1" name="Freeform 637"/>
              <p:cNvSpPr>
                <a:spLocks/>
              </p:cNvSpPr>
              <p:nvPr/>
            </p:nvSpPr>
            <p:spPr bwMode="auto">
              <a:xfrm>
                <a:off x="2608" y="1958"/>
                <a:ext cx="13" cy="11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2 h 11"/>
                  <a:gd name="T4" fmla="*/ 5 w 13"/>
                  <a:gd name="T5" fmla="*/ 11 h 11"/>
                  <a:gd name="T6" fmla="*/ 13 w 13"/>
                  <a:gd name="T7" fmla="*/ 1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lnTo>
                      <a:pt x="1" y="2"/>
                    </a:lnTo>
                    <a:lnTo>
                      <a:pt x="5" y="11"/>
                    </a:lnTo>
                    <a:lnTo>
                      <a:pt x="13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2" name="Freeform 638"/>
              <p:cNvSpPr>
                <a:spLocks/>
              </p:cNvSpPr>
              <p:nvPr/>
            </p:nvSpPr>
            <p:spPr bwMode="auto">
              <a:xfrm>
                <a:off x="2542" y="1953"/>
                <a:ext cx="10" cy="16"/>
              </a:xfrm>
              <a:custGeom>
                <a:avLst/>
                <a:gdLst>
                  <a:gd name="T0" fmla="*/ 3 w 10"/>
                  <a:gd name="T1" fmla="*/ 16 h 16"/>
                  <a:gd name="T2" fmla="*/ 0 w 10"/>
                  <a:gd name="T3" fmla="*/ 16 h 16"/>
                  <a:gd name="T4" fmla="*/ 2 w 10"/>
                  <a:gd name="T5" fmla="*/ 12 h 16"/>
                  <a:gd name="T6" fmla="*/ 3 w 10"/>
                  <a:gd name="T7" fmla="*/ 8 h 16"/>
                  <a:gd name="T8" fmla="*/ 6 w 10"/>
                  <a:gd name="T9" fmla="*/ 3 h 16"/>
                  <a:gd name="T10" fmla="*/ 6 w 10"/>
                  <a:gd name="T11" fmla="*/ 1 h 16"/>
                  <a:gd name="T12" fmla="*/ 8 w 10"/>
                  <a:gd name="T13" fmla="*/ 0 h 16"/>
                  <a:gd name="T14" fmla="*/ 10 w 10"/>
                  <a:gd name="T15" fmla="*/ 3 h 16"/>
                  <a:gd name="T16" fmla="*/ 8 w 10"/>
                  <a:gd name="T17" fmla="*/ 8 h 16"/>
                  <a:gd name="T18" fmla="*/ 7 w 10"/>
                  <a:gd name="T19" fmla="*/ 12 h 16"/>
                  <a:gd name="T20" fmla="*/ 3 w 10"/>
                  <a:gd name="T21" fmla="*/ 16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16">
                    <a:moveTo>
                      <a:pt x="3" y="16"/>
                    </a:moveTo>
                    <a:lnTo>
                      <a:pt x="0" y="16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10" y="3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3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3" name="Freeform 639"/>
              <p:cNvSpPr>
                <a:spLocks/>
              </p:cNvSpPr>
              <p:nvPr/>
            </p:nvSpPr>
            <p:spPr bwMode="auto">
              <a:xfrm>
                <a:off x="2558" y="1970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0 w 8"/>
                  <a:gd name="T3" fmla="*/ 7 h 9"/>
                  <a:gd name="T4" fmla="*/ 3 w 8"/>
                  <a:gd name="T5" fmla="*/ 0 h 9"/>
                  <a:gd name="T6" fmla="*/ 5 w 8"/>
                  <a:gd name="T7" fmla="*/ 2 h 9"/>
                  <a:gd name="T8" fmla="*/ 8 w 8"/>
                  <a:gd name="T9" fmla="*/ 4 h 9"/>
                  <a:gd name="T10" fmla="*/ 8 w 8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0" y="7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8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4" name="Freeform 640"/>
              <p:cNvSpPr>
                <a:spLocks/>
              </p:cNvSpPr>
              <p:nvPr/>
            </p:nvSpPr>
            <p:spPr bwMode="auto">
              <a:xfrm>
                <a:off x="2610" y="200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3 h 4"/>
                  <a:gd name="T4" fmla="*/ 3 w 3"/>
                  <a:gd name="T5" fmla="*/ 0 h 4"/>
                  <a:gd name="T6" fmla="*/ 0 w 3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5" name="Freeform 641"/>
              <p:cNvSpPr>
                <a:spLocks/>
              </p:cNvSpPr>
              <p:nvPr/>
            </p:nvSpPr>
            <p:spPr bwMode="auto">
              <a:xfrm>
                <a:off x="2532" y="1991"/>
                <a:ext cx="14" cy="24"/>
              </a:xfrm>
              <a:custGeom>
                <a:avLst/>
                <a:gdLst>
                  <a:gd name="T0" fmla="*/ 0 w 14"/>
                  <a:gd name="T1" fmla="*/ 24 h 24"/>
                  <a:gd name="T2" fmla="*/ 10 w 14"/>
                  <a:gd name="T3" fmla="*/ 21 h 24"/>
                  <a:gd name="T4" fmla="*/ 14 w 14"/>
                  <a:gd name="T5" fmla="*/ 0 h 24"/>
                  <a:gd name="T6" fmla="*/ 0 w 14"/>
                  <a:gd name="T7" fmla="*/ 24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4">
                    <a:moveTo>
                      <a:pt x="0" y="24"/>
                    </a:moveTo>
                    <a:lnTo>
                      <a:pt x="10" y="21"/>
                    </a:lnTo>
                    <a:lnTo>
                      <a:pt x="14" y="0"/>
                    </a:lnTo>
                    <a:lnTo>
                      <a:pt x="0" y="2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6" name="Freeform 642"/>
              <p:cNvSpPr>
                <a:spLocks/>
              </p:cNvSpPr>
              <p:nvPr/>
            </p:nvSpPr>
            <p:spPr bwMode="auto">
              <a:xfrm>
                <a:off x="2597" y="2007"/>
                <a:ext cx="13" cy="14"/>
              </a:xfrm>
              <a:custGeom>
                <a:avLst/>
                <a:gdLst>
                  <a:gd name="T0" fmla="*/ 7 w 13"/>
                  <a:gd name="T1" fmla="*/ 14 h 14"/>
                  <a:gd name="T2" fmla="*/ 7 w 13"/>
                  <a:gd name="T3" fmla="*/ 12 h 14"/>
                  <a:gd name="T4" fmla="*/ 0 w 13"/>
                  <a:gd name="T5" fmla="*/ 4 h 14"/>
                  <a:gd name="T6" fmla="*/ 3 w 13"/>
                  <a:gd name="T7" fmla="*/ 1 h 14"/>
                  <a:gd name="T8" fmla="*/ 13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7" y="14"/>
                    </a:moveTo>
                    <a:lnTo>
                      <a:pt x="7" y="12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7" name="Freeform 643"/>
              <p:cNvSpPr>
                <a:spLocks/>
              </p:cNvSpPr>
              <p:nvPr/>
            </p:nvSpPr>
            <p:spPr bwMode="auto">
              <a:xfrm>
                <a:off x="2565" y="1975"/>
                <a:ext cx="39" cy="51"/>
              </a:xfrm>
              <a:custGeom>
                <a:avLst/>
                <a:gdLst>
                  <a:gd name="T0" fmla="*/ 1 w 39"/>
                  <a:gd name="T1" fmla="*/ 0 h 51"/>
                  <a:gd name="T2" fmla="*/ 0 w 39"/>
                  <a:gd name="T3" fmla="*/ 8 h 51"/>
                  <a:gd name="T4" fmla="*/ 7 w 39"/>
                  <a:gd name="T5" fmla="*/ 15 h 51"/>
                  <a:gd name="T6" fmla="*/ 14 w 39"/>
                  <a:gd name="T7" fmla="*/ 25 h 51"/>
                  <a:gd name="T8" fmla="*/ 11 w 39"/>
                  <a:gd name="T9" fmla="*/ 33 h 51"/>
                  <a:gd name="T10" fmla="*/ 15 w 39"/>
                  <a:gd name="T11" fmla="*/ 42 h 51"/>
                  <a:gd name="T12" fmla="*/ 17 w 39"/>
                  <a:gd name="T13" fmla="*/ 45 h 51"/>
                  <a:gd name="T14" fmla="*/ 18 w 39"/>
                  <a:gd name="T15" fmla="*/ 49 h 51"/>
                  <a:gd name="T16" fmla="*/ 22 w 39"/>
                  <a:gd name="T17" fmla="*/ 51 h 51"/>
                  <a:gd name="T18" fmla="*/ 21 w 39"/>
                  <a:gd name="T19" fmla="*/ 46 h 51"/>
                  <a:gd name="T20" fmla="*/ 21 w 39"/>
                  <a:gd name="T21" fmla="*/ 42 h 51"/>
                  <a:gd name="T22" fmla="*/ 15 w 39"/>
                  <a:gd name="T23" fmla="*/ 36 h 51"/>
                  <a:gd name="T24" fmla="*/ 17 w 39"/>
                  <a:gd name="T25" fmla="*/ 34 h 51"/>
                  <a:gd name="T26" fmla="*/ 19 w 39"/>
                  <a:gd name="T27" fmla="*/ 32 h 51"/>
                  <a:gd name="T28" fmla="*/ 24 w 39"/>
                  <a:gd name="T29" fmla="*/ 33 h 51"/>
                  <a:gd name="T30" fmla="*/ 24 w 39"/>
                  <a:gd name="T31" fmla="*/ 33 h 51"/>
                  <a:gd name="T32" fmla="*/ 24 w 39"/>
                  <a:gd name="T33" fmla="*/ 42 h 51"/>
                  <a:gd name="T34" fmla="*/ 30 w 39"/>
                  <a:gd name="T35" fmla="*/ 38 h 51"/>
                  <a:gd name="T36" fmla="*/ 34 w 39"/>
                  <a:gd name="T37" fmla="*/ 48 h 51"/>
                  <a:gd name="T38" fmla="*/ 39 w 39"/>
                  <a:gd name="T39" fmla="*/ 49 h 51"/>
                  <a:gd name="T40" fmla="*/ 39 w 39"/>
                  <a:gd name="T41" fmla="*/ 46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9" h="51">
                    <a:moveTo>
                      <a:pt x="1" y="0"/>
                    </a:moveTo>
                    <a:lnTo>
                      <a:pt x="0" y="8"/>
                    </a:lnTo>
                    <a:lnTo>
                      <a:pt x="7" y="15"/>
                    </a:lnTo>
                    <a:lnTo>
                      <a:pt x="14" y="25"/>
                    </a:lnTo>
                    <a:lnTo>
                      <a:pt x="11" y="33"/>
                    </a:lnTo>
                    <a:lnTo>
                      <a:pt x="15" y="42"/>
                    </a:lnTo>
                    <a:lnTo>
                      <a:pt x="17" y="45"/>
                    </a:lnTo>
                    <a:lnTo>
                      <a:pt x="18" y="49"/>
                    </a:lnTo>
                    <a:lnTo>
                      <a:pt x="22" y="51"/>
                    </a:lnTo>
                    <a:lnTo>
                      <a:pt x="21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7" y="34"/>
                    </a:lnTo>
                    <a:lnTo>
                      <a:pt x="19" y="32"/>
                    </a:lnTo>
                    <a:lnTo>
                      <a:pt x="24" y="33"/>
                    </a:lnTo>
                    <a:lnTo>
                      <a:pt x="24" y="42"/>
                    </a:lnTo>
                    <a:lnTo>
                      <a:pt x="30" y="38"/>
                    </a:lnTo>
                    <a:lnTo>
                      <a:pt x="34" y="48"/>
                    </a:lnTo>
                    <a:lnTo>
                      <a:pt x="39" y="49"/>
                    </a:lnTo>
                    <a:lnTo>
                      <a:pt x="39" y="4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8" name="Freeform 644"/>
              <p:cNvSpPr>
                <a:spLocks/>
              </p:cNvSpPr>
              <p:nvPr/>
            </p:nvSpPr>
            <p:spPr bwMode="auto">
              <a:xfrm>
                <a:off x="2570" y="2028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1 w 5"/>
                  <a:gd name="T3" fmla="*/ 2 h 4"/>
                  <a:gd name="T4" fmla="*/ 1 w 5"/>
                  <a:gd name="T5" fmla="*/ 4 h 4"/>
                  <a:gd name="T6" fmla="*/ 0 w 5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1" y="2"/>
                    </a:lnTo>
                    <a:lnTo>
                      <a:pt x="1" y="4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69" name="Freeform 645"/>
              <p:cNvSpPr>
                <a:spLocks/>
              </p:cNvSpPr>
              <p:nvPr/>
            </p:nvSpPr>
            <p:spPr bwMode="auto">
              <a:xfrm>
                <a:off x="2540" y="1979"/>
                <a:ext cx="27" cy="61"/>
              </a:xfrm>
              <a:custGeom>
                <a:avLst/>
                <a:gdLst>
                  <a:gd name="T0" fmla="*/ 0 w 27"/>
                  <a:gd name="T1" fmla="*/ 61 h 61"/>
                  <a:gd name="T2" fmla="*/ 2 w 27"/>
                  <a:gd name="T3" fmla="*/ 55 h 61"/>
                  <a:gd name="T4" fmla="*/ 4 w 27"/>
                  <a:gd name="T5" fmla="*/ 47 h 61"/>
                  <a:gd name="T6" fmla="*/ 5 w 27"/>
                  <a:gd name="T7" fmla="*/ 47 h 61"/>
                  <a:gd name="T8" fmla="*/ 10 w 27"/>
                  <a:gd name="T9" fmla="*/ 49 h 61"/>
                  <a:gd name="T10" fmla="*/ 13 w 27"/>
                  <a:gd name="T11" fmla="*/ 50 h 61"/>
                  <a:gd name="T12" fmla="*/ 18 w 27"/>
                  <a:gd name="T13" fmla="*/ 45 h 61"/>
                  <a:gd name="T14" fmla="*/ 14 w 27"/>
                  <a:gd name="T15" fmla="*/ 45 h 61"/>
                  <a:gd name="T16" fmla="*/ 13 w 27"/>
                  <a:gd name="T17" fmla="*/ 45 h 61"/>
                  <a:gd name="T18" fmla="*/ 9 w 27"/>
                  <a:gd name="T19" fmla="*/ 45 h 61"/>
                  <a:gd name="T20" fmla="*/ 6 w 27"/>
                  <a:gd name="T21" fmla="*/ 45 h 61"/>
                  <a:gd name="T22" fmla="*/ 9 w 27"/>
                  <a:gd name="T23" fmla="*/ 37 h 61"/>
                  <a:gd name="T24" fmla="*/ 9 w 27"/>
                  <a:gd name="T25" fmla="*/ 37 h 61"/>
                  <a:gd name="T26" fmla="*/ 18 w 27"/>
                  <a:gd name="T27" fmla="*/ 29 h 61"/>
                  <a:gd name="T28" fmla="*/ 27 w 27"/>
                  <a:gd name="T29" fmla="*/ 24 h 61"/>
                  <a:gd name="T30" fmla="*/ 27 w 27"/>
                  <a:gd name="T31" fmla="*/ 23 h 61"/>
                  <a:gd name="T32" fmla="*/ 27 w 27"/>
                  <a:gd name="T33" fmla="*/ 19 h 61"/>
                  <a:gd name="T34" fmla="*/ 22 w 27"/>
                  <a:gd name="T35" fmla="*/ 17 h 61"/>
                  <a:gd name="T36" fmla="*/ 15 w 27"/>
                  <a:gd name="T37" fmla="*/ 24 h 61"/>
                  <a:gd name="T38" fmla="*/ 10 w 27"/>
                  <a:gd name="T39" fmla="*/ 29 h 61"/>
                  <a:gd name="T40" fmla="*/ 9 w 27"/>
                  <a:gd name="T41" fmla="*/ 30 h 61"/>
                  <a:gd name="T42" fmla="*/ 10 w 27"/>
                  <a:gd name="T43" fmla="*/ 21 h 61"/>
                  <a:gd name="T44" fmla="*/ 15 w 27"/>
                  <a:gd name="T45" fmla="*/ 13 h 61"/>
                  <a:gd name="T46" fmla="*/ 18 w 27"/>
                  <a:gd name="T47" fmla="*/ 8 h 61"/>
                  <a:gd name="T48" fmla="*/ 18 w 27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7" h="61">
                    <a:moveTo>
                      <a:pt x="0" y="61"/>
                    </a:moveTo>
                    <a:lnTo>
                      <a:pt x="2" y="55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10" y="49"/>
                    </a:lnTo>
                    <a:lnTo>
                      <a:pt x="13" y="50"/>
                    </a:lnTo>
                    <a:lnTo>
                      <a:pt x="18" y="45"/>
                    </a:lnTo>
                    <a:lnTo>
                      <a:pt x="14" y="45"/>
                    </a:lnTo>
                    <a:lnTo>
                      <a:pt x="13" y="45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9" y="37"/>
                    </a:lnTo>
                    <a:lnTo>
                      <a:pt x="18" y="29"/>
                    </a:lnTo>
                    <a:lnTo>
                      <a:pt x="27" y="24"/>
                    </a:lnTo>
                    <a:lnTo>
                      <a:pt x="27" y="23"/>
                    </a:lnTo>
                    <a:lnTo>
                      <a:pt x="27" y="19"/>
                    </a:lnTo>
                    <a:lnTo>
                      <a:pt x="22" y="17"/>
                    </a:lnTo>
                    <a:lnTo>
                      <a:pt x="15" y="24"/>
                    </a:lnTo>
                    <a:lnTo>
                      <a:pt x="10" y="29"/>
                    </a:lnTo>
                    <a:lnTo>
                      <a:pt x="9" y="30"/>
                    </a:lnTo>
                    <a:lnTo>
                      <a:pt x="10" y="21"/>
                    </a:lnTo>
                    <a:lnTo>
                      <a:pt x="15" y="13"/>
                    </a:lnTo>
                    <a:lnTo>
                      <a:pt x="18" y="8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0" name="Freeform 646"/>
              <p:cNvSpPr>
                <a:spLocks/>
              </p:cNvSpPr>
              <p:nvPr/>
            </p:nvSpPr>
            <p:spPr bwMode="auto">
              <a:xfrm>
                <a:off x="2561" y="2028"/>
                <a:ext cx="19" cy="25"/>
              </a:xfrm>
              <a:custGeom>
                <a:avLst/>
                <a:gdLst>
                  <a:gd name="T0" fmla="*/ 0 w 19"/>
                  <a:gd name="T1" fmla="*/ 25 h 25"/>
                  <a:gd name="T2" fmla="*/ 1 w 19"/>
                  <a:gd name="T3" fmla="*/ 22 h 25"/>
                  <a:gd name="T4" fmla="*/ 2 w 19"/>
                  <a:gd name="T5" fmla="*/ 21 h 25"/>
                  <a:gd name="T6" fmla="*/ 5 w 19"/>
                  <a:gd name="T7" fmla="*/ 17 h 25"/>
                  <a:gd name="T8" fmla="*/ 8 w 19"/>
                  <a:gd name="T9" fmla="*/ 17 h 25"/>
                  <a:gd name="T10" fmla="*/ 13 w 19"/>
                  <a:gd name="T11" fmla="*/ 17 h 25"/>
                  <a:gd name="T12" fmla="*/ 14 w 19"/>
                  <a:gd name="T13" fmla="*/ 14 h 25"/>
                  <a:gd name="T14" fmla="*/ 15 w 19"/>
                  <a:gd name="T15" fmla="*/ 13 h 25"/>
                  <a:gd name="T16" fmla="*/ 15 w 19"/>
                  <a:gd name="T17" fmla="*/ 12 h 25"/>
                  <a:gd name="T18" fmla="*/ 11 w 19"/>
                  <a:gd name="T19" fmla="*/ 10 h 25"/>
                  <a:gd name="T20" fmla="*/ 15 w 19"/>
                  <a:gd name="T21" fmla="*/ 4 h 25"/>
                  <a:gd name="T22" fmla="*/ 17 w 19"/>
                  <a:gd name="T23" fmla="*/ 4 h 25"/>
                  <a:gd name="T24" fmla="*/ 19 w 19"/>
                  <a:gd name="T25" fmla="*/ 1 h 25"/>
                  <a:gd name="T26" fmla="*/ 15 w 19"/>
                  <a:gd name="T27" fmla="*/ 0 h 25"/>
                  <a:gd name="T28" fmla="*/ 15 w 19"/>
                  <a:gd name="T29" fmla="*/ 0 h 25"/>
                  <a:gd name="T30" fmla="*/ 14 w 19"/>
                  <a:gd name="T31" fmla="*/ 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9" h="25">
                    <a:moveTo>
                      <a:pt x="0" y="25"/>
                    </a:moveTo>
                    <a:lnTo>
                      <a:pt x="1" y="22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4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1" name="Freeform 647"/>
              <p:cNvSpPr>
                <a:spLocks/>
              </p:cNvSpPr>
              <p:nvPr/>
            </p:nvSpPr>
            <p:spPr bwMode="auto">
              <a:xfrm>
                <a:off x="2616" y="2049"/>
                <a:ext cx="5" cy="6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1 h 6"/>
                  <a:gd name="T4" fmla="*/ 0 w 5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lnTo>
                      <a:pt x="5" y="1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2" name="Freeform 648"/>
              <p:cNvSpPr>
                <a:spLocks/>
              </p:cNvSpPr>
              <p:nvPr/>
            </p:nvSpPr>
            <p:spPr bwMode="auto">
              <a:xfrm>
                <a:off x="2621" y="2040"/>
                <a:ext cx="13" cy="19"/>
              </a:xfrm>
              <a:custGeom>
                <a:avLst/>
                <a:gdLst>
                  <a:gd name="T0" fmla="*/ 0 w 13"/>
                  <a:gd name="T1" fmla="*/ 19 h 19"/>
                  <a:gd name="T2" fmla="*/ 6 w 13"/>
                  <a:gd name="T3" fmla="*/ 11 h 19"/>
                  <a:gd name="T4" fmla="*/ 10 w 13"/>
                  <a:gd name="T5" fmla="*/ 7 h 19"/>
                  <a:gd name="T6" fmla="*/ 13 w 13"/>
                  <a:gd name="T7" fmla="*/ 4 h 19"/>
                  <a:gd name="T8" fmla="*/ 12 w 13"/>
                  <a:gd name="T9" fmla="*/ 0 h 19"/>
                  <a:gd name="T10" fmla="*/ 0 w 13"/>
                  <a:gd name="T11" fmla="*/ 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19"/>
                    </a:moveTo>
                    <a:lnTo>
                      <a:pt x="6" y="11"/>
                    </a:lnTo>
                    <a:lnTo>
                      <a:pt x="10" y="7"/>
                    </a:lnTo>
                    <a:lnTo>
                      <a:pt x="13" y="4"/>
                    </a:lnTo>
                    <a:lnTo>
                      <a:pt x="12" y="0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3" name="Freeform 649"/>
              <p:cNvSpPr>
                <a:spLocks/>
              </p:cNvSpPr>
              <p:nvPr/>
            </p:nvSpPr>
            <p:spPr bwMode="auto">
              <a:xfrm>
                <a:off x="2562" y="2055"/>
                <a:ext cx="12" cy="4"/>
              </a:xfrm>
              <a:custGeom>
                <a:avLst/>
                <a:gdLst>
                  <a:gd name="T0" fmla="*/ 12 w 12"/>
                  <a:gd name="T1" fmla="*/ 0 h 4"/>
                  <a:gd name="T2" fmla="*/ 7 w 12"/>
                  <a:gd name="T3" fmla="*/ 0 h 4"/>
                  <a:gd name="T4" fmla="*/ 1 w 12"/>
                  <a:gd name="T5" fmla="*/ 2 h 4"/>
                  <a:gd name="T6" fmla="*/ 0 w 12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12" y="0"/>
                    </a:moveTo>
                    <a:lnTo>
                      <a:pt x="7" y="0"/>
                    </a:lnTo>
                    <a:lnTo>
                      <a:pt x="1" y="2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4" name="Freeform 650"/>
              <p:cNvSpPr>
                <a:spLocks/>
              </p:cNvSpPr>
              <p:nvPr/>
            </p:nvSpPr>
            <p:spPr bwMode="auto">
              <a:xfrm>
                <a:off x="2546" y="2032"/>
                <a:ext cx="24" cy="27"/>
              </a:xfrm>
              <a:custGeom>
                <a:avLst/>
                <a:gdLst>
                  <a:gd name="T0" fmla="*/ 24 w 24"/>
                  <a:gd name="T1" fmla="*/ 0 h 27"/>
                  <a:gd name="T2" fmla="*/ 19 w 24"/>
                  <a:gd name="T3" fmla="*/ 8 h 27"/>
                  <a:gd name="T4" fmla="*/ 17 w 24"/>
                  <a:gd name="T5" fmla="*/ 8 h 27"/>
                  <a:gd name="T6" fmla="*/ 12 w 24"/>
                  <a:gd name="T7" fmla="*/ 9 h 27"/>
                  <a:gd name="T8" fmla="*/ 12 w 24"/>
                  <a:gd name="T9" fmla="*/ 9 h 27"/>
                  <a:gd name="T10" fmla="*/ 7 w 24"/>
                  <a:gd name="T11" fmla="*/ 5 h 27"/>
                  <a:gd name="T12" fmla="*/ 8 w 24"/>
                  <a:gd name="T13" fmla="*/ 17 h 27"/>
                  <a:gd name="T14" fmla="*/ 7 w 24"/>
                  <a:gd name="T15" fmla="*/ 22 h 27"/>
                  <a:gd name="T16" fmla="*/ 7 w 24"/>
                  <a:gd name="T17" fmla="*/ 22 h 27"/>
                  <a:gd name="T18" fmla="*/ 6 w 24"/>
                  <a:gd name="T19" fmla="*/ 22 h 27"/>
                  <a:gd name="T20" fmla="*/ 0 w 24"/>
                  <a:gd name="T21" fmla="*/ 27 h 2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7">
                    <a:moveTo>
                      <a:pt x="24" y="0"/>
                    </a:moveTo>
                    <a:lnTo>
                      <a:pt x="19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7" y="5"/>
                    </a:lnTo>
                    <a:lnTo>
                      <a:pt x="8" y="17"/>
                    </a:lnTo>
                    <a:lnTo>
                      <a:pt x="7" y="22"/>
                    </a:lnTo>
                    <a:lnTo>
                      <a:pt x="6" y="22"/>
                    </a:lnTo>
                    <a:lnTo>
                      <a:pt x="0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5" name="Freeform 651"/>
              <p:cNvSpPr>
                <a:spLocks/>
              </p:cNvSpPr>
              <p:nvPr/>
            </p:nvSpPr>
            <p:spPr bwMode="auto">
              <a:xfrm>
                <a:off x="2574" y="2055"/>
                <a:ext cx="6" cy="6"/>
              </a:xfrm>
              <a:custGeom>
                <a:avLst/>
                <a:gdLst>
                  <a:gd name="T0" fmla="*/ 5 w 6"/>
                  <a:gd name="T1" fmla="*/ 6 h 6"/>
                  <a:gd name="T2" fmla="*/ 6 w 6"/>
                  <a:gd name="T3" fmla="*/ 6 h 6"/>
                  <a:gd name="T4" fmla="*/ 2 w 6"/>
                  <a:gd name="T5" fmla="*/ 3 h 6"/>
                  <a:gd name="T6" fmla="*/ 0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5" y="6"/>
                    </a:move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6" name="Freeform 652"/>
              <p:cNvSpPr>
                <a:spLocks/>
              </p:cNvSpPr>
              <p:nvPr/>
            </p:nvSpPr>
            <p:spPr bwMode="auto">
              <a:xfrm>
                <a:off x="2555" y="2053"/>
                <a:ext cx="7" cy="8"/>
              </a:xfrm>
              <a:custGeom>
                <a:avLst/>
                <a:gdLst>
                  <a:gd name="T0" fmla="*/ 7 w 7"/>
                  <a:gd name="T1" fmla="*/ 6 h 8"/>
                  <a:gd name="T2" fmla="*/ 4 w 7"/>
                  <a:gd name="T3" fmla="*/ 8 h 8"/>
                  <a:gd name="T4" fmla="*/ 0 w 7"/>
                  <a:gd name="T5" fmla="*/ 8 h 8"/>
                  <a:gd name="T6" fmla="*/ 4 w 7"/>
                  <a:gd name="T7" fmla="*/ 1 h 8"/>
                  <a:gd name="T8" fmla="*/ 6 w 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7" y="6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7" name="Freeform 653"/>
              <p:cNvSpPr>
                <a:spLocks/>
              </p:cNvSpPr>
              <p:nvPr/>
            </p:nvSpPr>
            <p:spPr bwMode="auto">
              <a:xfrm>
                <a:off x="2618" y="205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2 w 3"/>
                  <a:gd name="T3" fmla="*/ 2 h 3"/>
                  <a:gd name="T4" fmla="*/ 2 w 3"/>
                  <a:gd name="T5" fmla="*/ 2 h 3"/>
                  <a:gd name="T6" fmla="*/ 3 w 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2" y="2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8" name="Freeform 654"/>
              <p:cNvSpPr>
                <a:spLocks/>
              </p:cNvSpPr>
              <p:nvPr/>
            </p:nvSpPr>
            <p:spPr bwMode="auto">
              <a:xfrm>
                <a:off x="2534" y="2040"/>
                <a:ext cx="12" cy="26"/>
              </a:xfrm>
              <a:custGeom>
                <a:avLst/>
                <a:gdLst>
                  <a:gd name="T0" fmla="*/ 12 w 12"/>
                  <a:gd name="T1" fmla="*/ 19 h 26"/>
                  <a:gd name="T2" fmla="*/ 11 w 12"/>
                  <a:gd name="T3" fmla="*/ 21 h 26"/>
                  <a:gd name="T4" fmla="*/ 0 w 12"/>
                  <a:gd name="T5" fmla="*/ 26 h 26"/>
                  <a:gd name="T6" fmla="*/ 0 w 12"/>
                  <a:gd name="T7" fmla="*/ 23 h 26"/>
                  <a:gd name="T8" fmla="*/ 0 w 12"/>
                  <a:gd name="T9" fmla="*/ 21 h 26"/>
                  <a:gd name="T10" fmla="*/ 8 w 12"/>
                  <a:gd name="T11" fmla="*/ 5 h 26"/>
                  <a:gd name="T12" fmla="*/ 3 w 12"/>
                  <a:gd name="T13" fmla="*/ 4 h 26"/>
                  <a:gd name="T14" fmla="*/ 6 w 12"/>
                  <a:gd name="T15" fmla="*/ 0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6">
                    <a:moveTo>
                      <a:pt x="12" y="19"/>
                    </a:moveTo>
                    <a:lnTo>
                      <a:pt x="11" y="21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8" y="5"/>
                    </a:lnTo>
                    <a:lnTo>
                      <a:pt x="3" y="4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79" name="Freeform 655"/>
              <p:cNvSpPr>
                <a:spLocks/>
              </p:cNvSpPr>
              <p:nvPr/>
            </p:nvSpPr>
            <p:spPr bwMode="auto">
              <a:xfrm>
                <a:off x="2563" y="2061"/>
                <a:ext cx="17" cy="11"/>
              </a:xfrm>
              <a:custGeom>
                <a:avLst/>
                <a:gdLst>
                  <a:gd name="T0" fmla="*/ 17 w 17"/>
                  <a:gd name="T1" fmla="*/ 11 h 11"/>
                  <a:gd name="T2" fmla="*/ 13 w 17"/>
                  <a:gd name="T3" fmla="*/ 10 h 11"/>
                  <a:gd name="T4" fmla="*/ 9 w 17"/>
                  <a:gd name="T5" fmla="*/ 9 h 11"/>
                  <a:gd name="T6" fmla="*/ 12 w 17"/>
                  <a:gd name="T7" fmla="*/ 6 h 11"/>
                  <a:gd name="T8" fmla="*/ 9 w 17"/>
                  <a:gd name="T9" fmla="*/ 2 h 11"/>
                  <a:gd name="T10" fmla="*/ 0 w 17"/>
                  <a:gd name="T11" fmla="*/ 5 h 11"/>
                  <a:gd name="T12" fmla="*/ 7 w 17"/>
                  <a:gd name="T13" fmla="*/ 0 h 11"/>
                  <a:gd name="T14" fmla="*/ 13 w 17"/>
                  <a:gd name="T15" fmla="*/ 1 h 11"/>
                  <a:gd name="T16" fmla="*/ 16 w 17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" h="11">
                    <a:moveTo>
                      <a:pt x="17" y="11"/>
                    </a:moveTo>
                    <a:lnTo>
                      <a:pt x="13" y="10"/>
                    </a:lnTo>
                    <a:lnTo>
                      <a:pt x="9" y="9"/>
                    </a:lnTo>
                    <a:lnTo>
                      <a:pt x="12" y="6"/>
                    </a:lnTo>
                    <a:lnTo>
                      <a:pt x="9" y="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3" y="1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0" name="Freeform 656"/>
              <p:cNvSpPr>
                <a:spLocks/>
              </p:cNvSpPr>
              <p:nvPr/>
            </p:nvSpPr>
            <p:spPr bwMode="auto">
              <a:xfrm>
                <a:off x="2600" y="2055"/>
                <a:ext cx="16" cy="20"/>
              </a:xfrm>
              <a:custGeom>
                <a:avLst/>
                <a:gdLst>
                  <a:gd name="T0" fmla="*/ 16 w 16"/>
                  <a:gd name="T1" fmla="*/ 0 h 20"/>
                  <a:gd name="T2" fmla="*/ 12 w 16"/>
                  <a:gd name="T3" fmla="*/ 7 h 20"/>
                  <a:gd name="T4" fmla="*/ 4 w 16"/>
                  <a:gd name="T5" fmla="*/ 15 h 20"/>
                  <a:gd name="T6" fmla="*/ 1 w 16"/>
                  <a:gd name="T7" fmla="*/ 19 h 20"/>
                  <a:gd name="T8" fmla="*/ 0 w 16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0">
                    <a:moveTo>
                      <a:pt x="16" y="0"/>
                    </a:moveTo>
                    <a:lnTo>
                      <a:pt x="12" y="7"/>
                    </a:lnTo>
                    <a:lnTo>
                      <a:pt x="4" y="15"/>
                    </a:lnTo>
                    <a:lnTo>
                      <a:pt x="1" y="19"/>
                    </a:lnTo>
                    <a:lnTo>
                      <a:pt x="0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1" name="Freeform 657"/>
              <p:cNvSpPr>
                <a:spLocks/>
              </p:cNvSpPr>
              <p:nvPr/>
            </p:nvSpPr>
            <p:spPr bwMode="auto">
              <a:xfrm>
                <a:off x="2606" y="2062"/>
                <a:ext cx="12" cy="13"/>
              </a:xfrm>
              <a:custGeom>
                <a:avLst/>
                <a:gdLst>
                  <a:gd name="T0" fmla="*/ 0 w 12"/>
                  <a:gd name="T1" fmla="*/ 13 h 13"/>
                  <a:gd name="T2" fmla="*/ 4 w 12"/>
                  <a:gd name="T3" fmla="*/ 9 h 13"/>
                  <a:gd name="T4" fmla="*/ 7 w 12"/>
                  <a:gd name="T5" fmla="*/ 6 h 13"/>
                  <a:gd name="T6" fmla="*/ 8 w 12"/>
                  <a:gd name="T7" fmla="*/ 4 h 13"/>
                  <a:gd name="T8" fmla="*/ 12 w 12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4" y="9"/>
                    </a:lnTo>
                    <a:lnTo>
                      <a:pt x="7" y="6"/>
                    </a:lnTo>
                    <a:lnTo>
                      <a:pt x="8" y="4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2" name="Freeform 658"/>
              <p:cNvSpPr>
                <a:spLocks/>
              </p:cNvSpPr>
              <p:nvPr/>
            </p:nvSpPr>
            <p:spPr bwMode="auto">
              <a:xfrm>
                <a:off x="2603" y="207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2 w 3"/>
                  <a:gd name="T3" fmla="*/ 3 h 5"/>
                  <a:gd name="T4" fmla="*/ 3 w 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2" y="3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3" name="Freeform 659"/>
              <p:cNvSpPr>
                <a:spLocks/>
              </p:cNvSpPr>
              <p:nvPr/>
            </p:nvSpPr>
            <p:spPr bwMode="auto">
              <a:xfrm>
                <a:off x="2515" y="2078"/>
                <a:ext cx="10" cy="6"/>
              </a:xfrm>
              <a:custGeom>
                <a:avLst/>
                <a:gdLst>
                  <a:gd name="T0" fmla="*/ 0 w 10"/>
                  <a:gd name="T1" fmla="*/ 6 h 6"/>
                  <a:gd name="T2" fmla="*/ 1 w 10"/>
                  <a:gd name="T3" fmla="*/ 5 h 6"/>
                  <a:gd name="T4" fmla="*/ 8 w 10"/>
                  <a:gd name="T5" fmla="*/ 0 h 6"/>
                  <a:gd name="T6" fmla="*/ 10 w 10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6"/>
                    </a:moveTo>
                    <a:lnTo>
                      <a:pt x="1" y="5"/>
                    </a:lnTo>
                    <a:lnTo>
                      <a:pt x="8" y="0"/>
                    </a:lnTo>
                    <a:lnTo>
                      <a:pt x="1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4" name="Line 660"/>
              <p:cNvSpPr>
                <a:spLocks noChangeShapeType="1"/>
              </p:cNvSpPr>
              <p:nvPr/>
            </p:nvSpPr>
            <p:spPr bwMode="auto">
              <a:xfrm flipV="1">
                <a:off x="2512" y="2084"/>
                <a:ext cx="3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5" name="Freeform 661"/>
              <p:cNvSpPr>
                <a:spLocks/>
              </p:cNvSpPr>
              <p:nvPr/>
            </p:nvSpPr>
            <p:spPr bwMode="auto">
              <a:xfrm>
                <a:off x="2566" y="2072"/>
                <a:ext cx="34" cy="16"/>
              </a:xfrm>
              <a:custGeom>
                <a:avLst/>
                <a:gdLst>
                  <a:gd name="T0" fmla="*/ 34 w 34"/>
                  <a:gd name="T1" fmla="*/ 3 h 16"/>
                  <a:gd name="T2" fmla="*/ 29 w 34"/>
                  <a:gd name="T3" fmla="*/ 6 h 16"/>
                  <a:gd name="T4" fmla="*/ 16 w 34"/>
                  <a:gd name="T5" fmla="*/ 15 h 16"/>
                  <a:gd name="T6" fmla="*/ 12 w 34"/>
                  <a:gd name="T7" fmla="*/ 16 h 16"/>
                  <a:gd name="T8" fmla="*/ 4 w 34"/>
                  <a:gd name="T9" fmla="*/ 12 h 16"/>
                  <a:gd name="T10" fmla="*/ 0 w 34"/>
                  <a:gd name="T11" fmla="*/ 11 h 16"/>
                  <a:gd name="T12" fmla="*/ 3 w 34"/>
                  <a:gd name="T13" fmla="*/ 6 h 16"/>
                  <a:gd name="T14" fmla="*/ 6 w 34"/>
                  <a:gd name="T15" fmla="*/ 3 h 16"/>
                  <a:gd name="T16" fmla="*/ 12 w 34"/>
                  <a:gd name="T17" fmla="*/ 7 h 16"/>
                  <a:gd name="T18" fmla="*/ 17 w 34"/>
                  <a:gd name="T19" fmla="*/ 2 h 16"/>
                  <a:gd name="T20" fmla="*/ 14 w 34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4" h="16">
                    <a:moveTo>
                      <a:pt x="34" y="3"/>
                    </a:moveTo>
                    <a:lnTo>
                      <a:pt x="29" y="6"/>
                    </a:lnTo>
                    <a:lnTo>
                      <a:pt x="16" y="15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2" y="7"/>
                    </a:lnTo>
                    <a:lnTo>
                      <a:pt x="17" y="2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6" name="Freeform 662"/>
              <p:cNvSpPr>
                <a:spLocks/>
              </p:cNvSpPr>
              <p:nvPr/>
            </p:nvSpPr>
            <p:spPr bwMode="auto">
              <a:xfrm>
                <a:off x="2524" y="2084"/>
                <a:ext cx="3" cy="8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3 h 8"/>
                  <a:gd name="T4" fmla="*/ 0 w 3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lnTo>
                      <a:pt x="3" y="3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7" name="Freeform 663"/>
              <p:cNvSpPr>
                <a:spLocks/>
              </p:cNvSpPr>
              <p:nvPr/>
            </p:nvSpPr>
            <p:spPr bwMode="auto">
              <a:xfrm>
                <a:off x="2537" y="2068"/>
                <a:ext cx="22" cy="32"/>
              </a:xfrm>
              <a:custGeom>
                <a:avLst/>
                <a:gdLst>
                  <a:gd name="T0" fmla="*/ 0 w 22"/>
                  <a:gd name="T1" fmla="*/ 20 h 32"/>
                  <a:gd name="T2" fmla="*/ 0 w 22"/>
                  <a:gd name="T3" fmla="*/ 20 h 32"/>
                  <a:gd name="T4" fmla="*/ 0 w 22"/>
                  <a:gd name="T5" fmla="*/ 7 h 32"/>
                  <a:gd name="T6" fmla="*/ 0 w 22"/>
                  <a:gd name="T7" fmla="*/ 7 h 32"/>
                  <a:gd name="T8" fmla="*/ 13 w 22"/>
                  <a:gd name="T9" fmla="*/ 0 h 32"/>
                  <a:gd name="T10" fmla="*/ 18 w 22"/>
                  <a:gd name="T11" fmla="*/ 11 h 32"/>
                  <a:gd name="T12" fmla="*/ 20 w 22"/>
                  <a:gd name="T13" fmla="*/ 15 h 32"/>
                  <a:gd name="T14" fmla="*/ 16 w 22"/>
                  <a:gd name="T15" fmla="*/ 24 h 32"/>
                  <a:gd name="T16" fmla="*/ 16 w 22"/>
                  <a:gd name="T17" fmla="*/ 27 h 32"/>
                  <a:gd name="T18" fmla="*/ 21 w 22"/>
                  <a:gd name="T19" fmla="*/ 25 h 32"/>
                  <a:gd name="T20" fmla="*/ 22 w 22"/>
                  <a:gd name="T21" fmla="*/ 30 h 32"/>
                  <a:gd name="T22" fmla="*/ 21 w 22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32">
                    <a:moveTo>
                      <a:pt x="0" y="20"/>
                    </a:moveTo>
                    <a:lnTo>
                      <a:pt x="0" y="20"/>
                    </a:lnTo>
                    <a:lnTo>
                      <a:pt x="0" y="7"/>
                    </a:lnTo>
                    <a:lnTo>
                      <a:pt x="13" y="0"/>
                    </a:lnTo>
                    <a:lnTo>
                      <a:pt x="18" y="11"/>
                    </a:lnTo>
                    <a:lnTo>
                      <a:pt x="20" y="15"/>
                    </a:lnTo>
                    <a:lnTo>
                      <a:pt x="16" y="24"/>
                    </a:lnTo>
                    <a:lnTo>
                      <a:pt x="16" y="27"/>
                    </a:lnTo>
                    <a:lnTo>
                      <a:pt x="21" y="25"/>
                    </a:lnTo>
                    <a:lnTo>
                      <a:pt x="22" y="30"/>
                    </a:lnTo>
                    <a:lnTo>
                      <a:pt x="21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8" name="Freeform 664"/>
              <p:cNvSpPr>
                <a:spLocks/>
              </p:cNvSpPr>
              <p:nvPr/>
            </p:nvSpPr>
            <p:spPr bwMode="auto">
              <a:xfrm>
                <a:off x="2531" y="208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1 w 6"/>
                  <a:gd name="T3" fmla="*/ 12 h 12"/>
                  <a:gd name="T4" fmla="*/ 1 w 6"/>
                  <a:gd name="T5" fmla="*/ 5 h 12"/>
                  <a:gd name="T6" fmla="*/ 2 w 6"/>
                  <a:gd name="T7" fmla="*/ 1 h 12"/>
                  <a:gd name="T8" fmla="*/ 6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1" y="12"/>
                    </a:lnTo>
                    <a:lnTo>
                      <a:pt x="1" y="5"/>
                    </a:lnTo>
                    <a:lnTo>
                      <a:pt x="2" y="1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89" name="Freeform 665"/>
              <p:cNvSpPr>
                <a:spLocks/>
              </p:cNvSpPr>
              <p:nvPr/>
            </p:nvSpPr>
            <p:spPr bwMode="auto">
              <a:xfrm>
                <a:off x="2519" y="2092"/>
                <a:ext cx="9" cy="10"/>
              </a:xfrm>
              <a:custGeom>
                <a:avLst/>
                <a:gdLst>
                  <a:gd name="T0" fmla="*/ 5 w 9"/>
                  <a:gd name="T1" fmla="*/ 0 h 10"/>
                  <a:gd name="T2" fmla="*/ 4 w 9"/>
                  <a:gd name="T3" fmla="*/ 1 h 10"/>
                  <a:gd name="T4" fmla="*/ 2 w 9"/>
                  <a:gd name="T5" fmla="*/ 6 h 10"/>
                  <a:gd name="T6" fmla="*/ 0 w 9"/>
                  <a:gd name="T7" fmla="*/ 9 h 10"/>
                  <a:gd name="T8" fmla="*/ 1 w 9"/>
                  <a:gd name="T9" fmla="*/ 10 h 10"/>
                  <a:gd name="T10" fmla="*/ 8 w 9"/>
                  <a:gd name="T11" fmla="*/ 8 h 10"/>
                  <a:gd name="T12" fmla="*/ 9 w 9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" h="10">
                    <a:moveTo>
                      <a:pt x="5" y="0"/>
                    </a:moveTo>
                    <a:lnTo>
                      <a:pt x="4" y="1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8" y="8"/>
                    </a:lnTo>
                    <a:lnTo>
                      <a:pt x="9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0" name="Freeform 666"/>
              <p:cNvSpPr>
                <a:spLocks/>
              </p:cNvSpPr>
              <p:nvPr/>
            </p:nvSpPr>
            <p:spPr bwMode="auto">
              <a:xfrm>
                <a:off x="2528" y="2100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2 h 2"/>
                  <a:gd name="T4" fmla="*/ 3 w 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2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1" name="Freeform 667"/>
              <p:cNvSpPr>
                <a:spLocks/>
              </p:cNvSpPr>
              <p:nvPr/>
            </p:nvSpPr>
            <p:spPr bwMode="auto">
              <a:xfrm>
                <a:off x="2537" y="2100"/>
                <a:ext cx="21" cy="6"/>
              </a:xfrm>
              <a:custGeom>
                <a:avLst/>
                <a:gdLst>
                  <a:gd name="T0" fmla="*/ 21 w 21"/>
                  <a:gd name="T1" fmla="*/ 0 h 6"/>
                  <a:gd name="T2" fmla="*/ 18 w 21"/>
                  <a:gd name="T3" fmla="*/ 2 h 6"/>
                  <a:gd name="T4" fmla="*/ 8 w 21"/>
                  <a:gd name="T5" fmla="*/ 6 h 6"/>
                  <a:gd name="T6" fmla="*/ 0 w 21"/>
                  <a:gd name="T7" fmla="*/ 6 h 6"/>
                  <a:gd name="T8" fmla="*/ 0 w 21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21" y="0"/>
                    </a:moveTo>
                    <a:lnTo>
                      <a:pt x="18" y="2"/>
                    </a:lnTo>
                    <a:lnTo>
                      <a:pt x="8" y="6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2" name="Freeform 668"/>
              <p:cNvSpPr>
                <a:spLocks/>
              </p:cNvSpPr>
              <p:nvPr/>
            </p:nvSpPr>
            <p:spPr bwMode="auto">
              <a:xfrm>
                <a:off x="2570" y="2080"/>
                <a:ext cx="33" cy="29"/>
              </a:xfrm>
              <a:custGeom>
                <a:avLst/>
                <a:gdLst>
                  <a:gd name="T0" fmla="*/ 4 w 33"/>
                  <a:gd name="T1" fmla="*/ 29 h 29"/>
                  <a:gd name="T2" fmla="*/ 8 w 33"/>
                  <a:gd name="T3" fmla="*/ 28 h 29"/>
                  <a:gd name="T4" fmla="*/ 9 w 33"/>
                  <a:gd name="T5" fmla="*/ 28 h 29"/>
                  <a:gd name="T6" fmla="*/ 9 w 33"/>
                  <a:gd name="T7" fmla="*/ 24 h 29"/>
                  <a:gd name="T8" fmla="*/ 6 w 33"/>
                  <a:gd name="T9" fmla="*/ 22 h 29"/>
                  <a:gd name="T10" fmla="*/ 5 w 33"/>
                  <a:gd name="T11" fmla="*/ 21 h 29"/>
                  <a:gd name="T12" fmla="*/ 0 w 33"/>
                  <a:gd name="T13" fmla="*/ 18 h 29"/>
                  <a:gd name="T14" fmla="*/ 6 w 33"/>
                  <a:gd name="T15" fmla="*/ 16 h 29"/>
                  <a:gd name="T16" fmla="*/ 9 w 33"/>
                  <a:gd name="T17" fmla="*/ 15 h 29"/>
                  <a:gd name="T18" fmla="*/ 16 w 33"/>
                  <a:gd name="T19" fmla="*/ 11 h 29"/>
                  <a:gd name="T20" fmla="*/ 22 w 33"/>
                  <a:gd name="T21" fmla="*/ 11 h 29"/>
                  <a:gd name="T22" fmla="*/ 33 w 33"/>
                  <a:gd name="T23" fmla="*/ 0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3" h="29">
                    <a:moveTo>
                      <a:pt x="4" y="29"/>
                    </a:moveTo>
                    <a:lnTo>
                      <a:pt x="8" y="28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6" y="22"/>
                    </a:lnTo>
                    <a:lnTo>
                      <a:pt x="5" y="21"/>
                    </a:lnTo>
                    <a:lnTo>
                      <a:pt x="0" y="18"/>
                    </a:lnTo>
                    <a:lnTo>
                      <a:pt x="6" y="16"/>
                    </a:lnTo>
                    <a:lnTo>
                      <a:pt x="9" y="15"/>
                    </a:lnTo>
                    <a:lnTo>
                      <a:pt x="16" y="11"/>
                    </a:lnTo>
                    <a:lnTo>
                      <a:pt x="22" y="11"/>
                    </a:lnTo>
                    <a:lnTo>
                      <a:pt x="3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3" name="Freeform 669"/>
              <p:cNvSpPr>
                <a:spLocks/>
              </p:cNvSpPr>
              <p:nvPr/>
            </p:nvSpPr>
            <p:spPr bwMode="auto">
              <a:xfrm>
                <a:off x="2465" y="2089"/>
                <a:ext cx="32" cy="21"/>
              </a:xfrm>
              <a:custGeom>
                <a:avLst/>
                <a:gdLst>
                  <a:gd name="T0" fmla="*/ 5 w 32"/>
                  <a:gd name="T1" fmla="*/ 21 h 21"/>
                  <a:gd name="T2" fmla="*/ 32 w 32"/>
                  <a:gd name="T3" fmla="*/ 6 h 21"/>
                  <a:gd name="T4" fmla="*/ 17 w 32"/>
                  <a:gd name="T5" fmla="*/ 0 h 21"/>
                  <a:gd name="T6" fmla="*/ 5 w 32"/>
                  <a:gd name="T7" fmla="*/ 6 h 21"/>
                  <a:gd name="T8" fmla="*/ 0 w 32"/>
                  <a:gd name="T9" fmla="*/ 16 h 21"/>
                  <a:gd name="T10" fmla="*/ 5 w 32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21">
                    <a:moveTo>
                      <a:pt x="5" y="21"/>
                    </a:moveTo>
                    <a:lnTo>
                      <a:pt x="32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16"/>
                    </a:lnTo>
                    <a:lnTo>
                      <a:pt x="5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4" name="Freeform 670"/>
              <p:cNvSpPr>
                <a:spLocks/>
              </p:cNvSpPr>
              <p:nvPr/>
            </p:nvSpPr>
            <p:spPr bwMode="auto">
              <a:xfrm>
                <a:off x="2494" y="2087"/>
                <a:ext cx="18" cy="25"/>
              </a:xfrm>
              <a:custGeom>
                <a:avLst/>
                <a:gdLst>
                  <a:gd name="T0" fmla="*/ 0 w 18"/>
                  <a:gd name="T1" fmla="*/ 25 h 25"/>
                  <a:gd name="T2" fmla="*/ 1 w 18"/>
                  <a:gd name="T3" fmla="*/ 25 h 25"/>
                  <a:gd name="T4" fmla="*/ 3 w 18"/>
                  <a:gd name="T5" fmla="*/ 21 h 25"/>
                  <a:gd name="T6" fmla="*/ 8 w 18"/>
                  <a:gd name="T7" fmla="*/ 11 h 25"/>
                  <a:gd name="T8" fmla="*/ 18 w 18"/>
                  <a:gd name="T9" fmla="*/ 0 h 25"/>
                  <a:gd name="T10" fmla="*/ 18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5">
                    <a:moveTo>
                      <a:pt x="0" y="25"/>
                    </a:moveTo>
                    <a:lnTo>
                      <a:pt x="1" y="25"/>
                    </a:lnTo>
                    <a:lnTo>
                      <a:pt x="3" y="21"/>
                    </a:lnTo>
                    <a:lnTo>
                      <a:pt x="8" y="11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5" name="Freeform 671"/>
              <p:cNvSpPr>
                <a:spLocks/>
              </p:cNvSpPr>
              <p:nvPr/>
            </p:nvSpPr>
            <p:spPr bwMode="auto">
              <a:xfrm>
                <a:off x="2494" y="2110"/>
                <a:ext cx="13" cy="7"/>
              </a:xfrm>
              <a:custGeom>
                <a:avLst/>
                <a:gdLst>
                  <a:gd name="T0" fmla="*/ 13 w 13"/>
                  <a:gd name="T1" fmla="*/ 0 h 7"/>
                  <a:gd name="T2" fmla="*/ 8 w 13"/>
                  <a:gd name="T3" fmla="*/ 3 h 7"/>
                  <a:gd name="T4" fmla="*/ 3 w 13"/>
                  <a:gd name="T5" fmla="*/ 7 h 7"/>
                  <a:gd name="T6" fmla="*/ 0 w 13"/>
                  <a:gd name="T7" fmla="*/ 4 h 7"/>
                  <a:gd name="T8" fmla="*/ 0 w 13"/>
                  <a:gd name="T9" fmla="*/ 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8" y="3"/>
                    </a:lnTo>
                    <a:lnTo>
                      <a:pt x="3" y="7"/>
                    </a:lnTo>
                    <a:lnTo>
                      <a:pt x="0" y="4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6" name="Freeform 672"/>
              <p:cNvSpPr>
                <a:spLocks/>
              </p:cNvSpPr>
              <p:nvPr/>
            </p:nvSpPr>
            <p:spPr bwMode="auto">
              <a:xfrm>
                <a:off x="2502" y="2110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2 w 8"/>
                  <a:gd name="T3" fmla="*/ 7 h 9"/>
                  <a:gd name="T4" fmla="*/ 8 w 8"/>
                  <a:gd name="T5" fmla="*/ 3 h 9"/>
                  <a:gd name="T6" fmla="*/ 6 w 8"/>
                  <a:gd name="T7" fmla="*/ 0 h 9"/>
                  <a:gd name="T8" fmla="*/ 5 w 8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2" y="7"/>
                    </a:lnTo>
                    <a:lnTo>
                      <a:pt x="8" y="3"/>
                    </a:lnTo>
                    <a:lnTo>
                      <a:pt x="6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7" name="Freeform 673"/>
              <p:cNvSpPr>
                <a:spLocks/>
              </p:cNvSpPr>
              <p:nvPr/>
            </p:nvSpPr>
            <p:spPr bwMode="auto">
              <a:xfrm>
                <a:off x="2545" y="2100"/>
                <a:ext cx="29" cy="21"/>
              </a:xfrm>
              <a:custGeom>
                <a:avLst/>
                <a:gdLst>
                  <a:gd name="T0" fmla="*/ 3 w 29"/>
                  <a:gd name="T1" fmla="*/ 21 h 21"/>
                  <a:gd name="T2" fmla="*/ 3 w 29"/>
                  <a:gd name="T3" fmla="*/ 16 h 21"/>
                  <a:gd name="T4" fmla="*/ 0 w 29"/>
                  <a:gd name="T5" fmla="*/ 12 h 21"/>
                  <a:gd name="T6" fmla="*/ 5 w 29"/>
                  <a:gd name="T7" fmla="*/ 10 h 21"/>
                  <a:gd name="T8" fmla="*/ 13 w 29"/>
                  <a:gd name="T9" fmla="*/ 8 h 21"/>
                  <a:gd name="T10" fmla="*/ 21 w 29"/>
                  <a:gd name="T11" fmla="*/ 0 h 21"/>
                  <a:gd name="T12" fmla="*/ 26 w 29"/>
                  <a:gd name="T13" fmla="*/ 5 h 21"/>
                  <a:gd name="T14" fmla="*/ 29 w 29"/>
                  <a:gd name="T15" fmla="*/ 9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21">
                    <a:moveTo>
                      <a:pt x="3" y="21"/>
                    </a:moveTo>
                    <a:lnTo>
                      <a:pt x="3" y="16"/>
                    </a:lnTo>
                    <a:lnTo>
                      <a:pt x="0" y="12"/>
                    </a:lnTo>
                    <a:lnTo>
                      <a:pt x="5" y="10"/>
                    </a:lnTo>
                    <a:lnTo>
                      <a:pt x="13" y="8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8" name="Freeform 674"/>
              <p:cNvSpPr>
                <a:spLocks/>
              </p:cNvSpPr>
              <p:nvPr/>
            </p:nvSpPr>
            <p:spPr bwMode="auto">
              <a:xfrm>
                <a:off x="2489" y="2118"/>
                <a:ext cx="13" cy="4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9 w 13"/>
                  <a:gd name="T5" fmla="*/ 4 h 4"/>
                  <a:gd name="T6" fmla="*/ 13 w 13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3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99" name="Freeform 675"/>
              <p:cNvSpPr>
                <a:spLocks/>
              </p:cNvSpPr>
              <p:nvPr/>
            </p:nvSpPr>
            <p:spPr bwMode="auto">
              <a:xfrm>
                <a:off x="2531" y="2105"/>
                <a:ext cx="17" cy="21"/>
              </a:xfrm>
              <a:custGeom>
                <a:avLst/>
                <a:gdLst>
                  <a:gd name="T0" fmla="*/ 6 w 17"/>
                  <a:gd name="T1" fmla="*/ 1 h 21"/>
                  <a:gd name="T2" fmla="*/ 1 w 17"/>
                  <a:gd name="T3" fmla="*/ 0 h 21"/>
                  <a:gd name="T4" fmla="*/ 0 w 17"/>
                  <a:gd name="T5" fmla="*/ 3 h 21"/>
                  <a:gd name="T6" fmla="*/ 3 w 17"/>
                  <a:gd name="T7" fmla="*/ 7 h 21"/>
                  <a:gd name="T8" fmla="*/ 11 w 17"/>
                  <a:gd name="T9" fmla="*/ 9 h 21"/>
                  <a:gd name="T10" fmla="*/ 13 w 17"/>
                  <a:gd name="T11" fmla="*/ 16 h 21"/>
                  <a:gd name="T12" fmla="*/ 11 w 17"/>
                  <a:gd name="T13" fmla="*/ 17 h 21"/>
                  <a:gd name="T14" fmla="*/ 11 w 17"/>
                  <a:gd name="T15" fmla="*/ 20 h 21"/>
                  <a:gd name="T16" fmla="*/ 13 w 17"/>
                  <a:gd name="T17" fmla="*/ 21 h 21"/>
                  <a:gd name="T18" fmla="*/ 14 w 17"/>
                  <a:gd name="T19" fmla="*/ 21 h 21"/>
                  <a:gd name="T20" fmla="*/ 17 w 17"/>
                  <a:gd name="T21" fmla="*/ 16 h 21"/>
                  <a:gd name="T22" fmla="*/ 17 w 17"/>
                  <a:gd name="T23" fmla="*/ 16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6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3" y="7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7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0" name="Freeform 676"/>
              <p:cNvSpPr>
                <a:spLocks/>
              </p:cNvSpPr>
              <p:nvPr/>
            </p:nvSpPr>
            <p:spPr bwMode="auto">
              <a:xfrm>
                <a:off x="2477" y="2117"/>
                <a:ext cx="12" cy="10"/>
              </a:xfrm>
              <a:custGeom>
                <a:avLst/>
                <a:gdLst>
                  <a:gd name="T0" fmla="*/ 3 w 12"/>
                  <a:gd name="T1" fmla="*/ 9 h 10"/>
                  <a:gd name="T2" fmla="*/ 0 w 12"/>
                  <a:gd name="T3" fmla="*/ 9 h 10"/>
                  <a:gd name="T4" fmla="*/ 0 w 12"/>
                  <a:gd name="T5" fmla="*/ 10 h 10"/>
                  <a:gd name="T6" fmla="*/ 1 w 12"/>
                  <a:gd name="T7" fmla="*/ 6 h 10"/>
                  <a:gd name="T8" fmla="*/ 4 w 12"/>
                  <a:gd name="T9" fmla="*/ 4 h 10"/>
                  <a:gd name="T10" fmla="*/ 6 w 12"/>
                  <a:gd name="T11" fmla="*/ 1 h 10"/>
                  <a:gd name="T12" fmla="*/ 10 w 12"/>
                  <a:gd name="T13" fmla="*/ 0 h 10"/>
                  <a:gd name="T14" fmla="*/ 12 w 12"/>
                  <a:gd name="T15" fmla="*/ 1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0">
                    <a:moveTo>
                      <a:pt x="3" y="9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4" y="4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2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1" name="Freeform 677"/>
              <p:cNvSpPr>
                <a:spLocks/>
              </p:cNvSpPr>
              <p:nvPr/>
            </p:nvSpPr>
            <p:spPr bwMode="auto">
              <a:xfrm>
                <a:off x="2461" y="2126"/>
                <a:ext cx="34" cy="18"/>
              </a:xfrm>
              <a:custGeom>
                <a:avLst/>
                <a:gdLst>
                  <a:gd name="T0" fmla="*/ 0 w 34"/>
                  <a:gd name="T1" fmla="*/ 14 h 18"/>
                  <a:gd name="T2" fmla="*/ 4 w 34"/>
                  <a:gd name="T3" fmla="*/ 18 h 18"/>
                  <a:gd name="T4" fmla="*/ 9 w 34"/>
                  <a:gd name="T5" fmla="*/ 17 h 18"/>
                  <a:gd name="T6" fmla="*/ 7 w 34"/>
                  <a:gd name="T7" fmla="*/ 10 h 18"/>
                  <a:gd name="T8" fmla="*/ 5 w 34"/>
                  <a:gd name="T9" fmla="*/ 9 h 18"/>
                  <a:gd name="T10" fmla="*/ 11 w 34"/>
                  <a:gd name="T11" fmla="*/ 8 h 18"/>
                  <a:gd name="T12" fmla="*/ 12 w 34"/>
                  <a:gd name="T13" fmla="*/ 7 h 18"/>
                  <a:gd name="T14" fmla="*/ 20 w 34"/>
                  <a:gd name="T15" fmla="*/ 7 h 18"/>
                  <a:gd name="T16" fmla="*/ 26 w 34"/>
                  <a:gd name="T17" fmla="*/ 8 h 18"/>
                  <a:gd name="T18" fmla="*/ 34 w 34"/>
                  <a:gd name="T19" fmla="*/ 1 h 18"/>
                  <a:gd name="T20" fmla="*/ 26 w 34"/>
                  <a:gd name="T21" fmla="*/ 0 h 18"/>
                  <a:gd name="T22" fmla="*/ 19 w 34"/>
                  <a:gd name="T23" fmla="*/ 0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18">
                    <a:moveTo>
                      <a:pt x="0" y="14"/>
                    </a:moveTo>
                    <a:lnTo>
                      <a:pt x="4" y="18"/>
                    </a:lnTo>
                    <a:lnTo>
                      <a:pt x="9" y="17"/>
                    </a:lnTo>
                    <a:lnTo>
                      <a:pt x="7" y="10"/>
                    </a:lnTo>
                    <a:lnTo>
                      <a:pt x="5" y="9"/>
                    </a:lnTo>
                    <a:lnTo>
                      <a:pt x="11" y="8"/>
                    </a:lnTo>
                    <a:lnTo>
                      <a:pt x="12" y="7"/>
                    </a:lnTo>
                    <a:lnTo>
                      <a:pt x="20" y="7"/>
                    </a:lnTo>
                    <a:lnTo>
                      <a:pt x="26" y="8"/>
                    </a:lnTo>
                    <a:lnTo>
                      <a:pt x="34" y="1"/>
                    </a:lnTo>
                    <a:lnTo>
                      <a:pt x="26" y="0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2" name="Freeform 678"/>
              <p:cNvSpPr>
                <a:spLocks/>
              </p:cNvSpPr>
              <p:nvPr/>
            </p:nvSpPr>
            <p:spPr bwMode="auto">
              <a:xfrm>
                <a:off x="2512" y="2138"/>
                <a:ext cx="24" cy="8"/>
              </a:xfrm>
              <a:custGeom>
                <a:avLst/>
                <a:gdLst>
                  <a:gd name="T0" fmla="*/ 0 w 24"/>
                  <a:gd name="T1" fmla="*/ 8 h 8"/>
                  <a:gd name="T2" fmla="*/ 5 w 24"/>
                  <a:gd name="T3" fmla="*/ 5 h 8"/>
                  <a:gd name="T4" fmla="*/ 13 w 24"/>
                  <a:gd name="T5" fmla="*/ 4 h 8"/>
                  <a:gd name="T6" fmla="*/ 17 w 24"/>
                  <a:gd name="T7" fmla="*/ 0 h 8"/>
                  <a:gd name="T8" fmla="*/ 22 w 24"/>
                  <a:gd name="T9" fmla="*/ 0 h 8"/>
                  <a:gd name="T10" fmla="*/ 24 w 2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8">
                    <a:moveTo>
                      <a:pt x="0" y="8"/>
                    </a:moveTo>
                    <a:lnTo>
                      <a:pt x="5" y="5"/>
                    </a:lnTo>
                    <a:lnTo>
                      <a:pt x="13" y="4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3" name="Freeform 679"/>
              <p:cNvSpPr>
                <a:spLocks/>
              </p:cNvSpPr>
              <p:nvPr/>
            </p:nvSpPr>
            <p:spPr bwMode="auto">
              <a:xfrm>
                <a:off x="2402" y="2147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8 w 9"/>
                  <a:gd name="T3" fmla="*/ 0 h 4"/>
                  <a:gd name="T4" fmla="*/ 9 w 9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8" y="0"/>
                    </a:lnTo>
                    <a:lnTo>
                      <a:pt x="9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4" name="Freeform 680"/>
              <p:cNvSpPr>
                <a:spLocks/>
              </p:cNvSpPr>
              <p:nvPr/>
            </p:nvSpPr>
            <p:spPr bwMode="auto">
              <a:xfrm>
                <a:off x="2379" y="2121"/>
                <a:ext cx="60" cy="30"/>
              </a:xfrm>
              <a:custGeom>
                <a:avLst/>
                <a:gdLst>
                  <a:gd name="T0" fmla="*/ 59 w 60"/>
                  <a:gd name="T1" fmla="*/ 30 h 30"/>
                  <a:gd name="T2" fmla="*/ 59 w 60"/>
                  <a:gd name="T3" fmla="*/ 30 h 30"/>
                  <a:gd name="T4" fmla="*/ 60 w 60"/>
                  <a:gd name="T5" fmla="*/ 29 h 30"/>
                  <a:gd name="T6" fmla="*/ 60 w 60"/>
                  <a:gd name="T7" fmla="*/ 25 h 30"/>
                  <a:gd name="T8" fmla="*/ 44 w 60"/>
                  <a:gd name="T9" fmla="*/ 2 h 30"/>
                  <a:gd name="T10" fmla="*/ 42 w 60"/>
                  <a:gd name="T11" fmla="*/ 0 h 30"/>
                  <a:gd name="T12" fmla="*/ 14 w 60"/>
                  <a:gd name="T13" fmla="*/ 15 h 30"/>
                  <a:gd name="T14" fmla="*/ 13 w 60"/>
                  <a:gd name="T15" fmla="*/ 10 h 30"/>
                  <a:gd name="T16" fmla="*/ 1 w 60"/>
                  <a:gd name="T17" fmla="*/ 17 h 30"/>
                  <a:gd name="T18" fmla="*/ 0 w 60"/>
                  <a:gd name="T19" fmla="*/ 3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0" h="30">
                    <a:moveTo>
                      <a:pt x="59" y="30"/>
                    </a:moveTo>
                    <a:lnTo>
                      <a:pt x="59" y="30"/>
                    </a:lnTo>
                    <a:lnTo>
                      <a:pt x="60" y="29"/>
                    </a:lnTo>
                    <a:lnTo>
                      <a:pt x="60" y="25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14" y="15"/>
                    </a:lnTo>
                    <a:lnTo>
                      <a:pt x="13" y="10"/>
                    </a:lnTo>
                    <a:lnTo>
                      <a:pt x="1" y="17"/>
                    </a:lnTo>
                    <a:lnTo>
                      <a:pt x="0" y="3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5" name="Freeform 681"/>
              <p:cNvSpPr>
                <a:spLocks/>
              </p:cNvSpPr>
              <p:nvPr/>
            </p:nvSpPr>
            <p:spPr bwMode="auto">
              <a:xfrm>
                <a:off x="2443" y="213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 w 18"/>
                  <a:gd name="T3" fmla="*/ 12 h 12"/>
                  <a:gd name="T4" fmla="*/ 10 w 18"/>
                  <a:gd name="T5" fmla="*/ 3 h 12"/>
                  <a:gd name="T6" fmla="*/ 17 w 18"/>
                  <a:gd name="T7" fmla="*/ 0 h 12"/>
                  <a:gd name="T8" fmla="*/ 18 w 18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" y="12"/>
                    </a:lnTo>
                    <a:lnTo>
                      <a:pt x="10" y="3"/>
                    </a:lnTo>
                    <a:lnTo>
                      <a:pt x="17" y="0"/>
                    </a:lnTo>
                    <a:lnTo>
                      <a:pt x="18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6" name="Line 682"/>
              <p:cNvSpPr>
                <a:spLocks noChangeShapeType="1"/>
              </p:cNvSpPr>
              <p:nvPr/>
            </p:nvSpPr>
            <p:spPr bwMode="auto">
              <a:xfrm flipV="1">
                <a:off x="2500" y="2146"/>
                <a:ext cx="12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7" name="Freeform 683"/>
              <p:cNvSpPr>
                <a:spLocks/>
              </p:cNvSpPr>
              <p:nvPr/>
            </p:nvSpPr>
            <p:spPr bwMode="auto">
              <a:xfrm>
                <a:off x="2536" y="2138"/>
                <a:ext cx="29" cy="13"/>
              </a:xfrm>
              <a:custGeom>
                <a:avLst/>
                <a:gdLst>
                  <a:gd name="T0" fmla="*/ 0 w 29"/>
                  <a:gd name="T1" fmla="*/ 0 h 13"/>
                  <a:gd name="T2" fmla="*/ 5 w 29"/>
                  <a:gd name="T3" fmla="*/ 2 h 13"/>
                  <a:gd name="T4" fmla="*/ 5 w 29"/>
                  <a:gd name="T5" fmla="*/ 2 h 13"/>
                  <a:gd name="T6" fmla="*/ 10 w 29"/>
                  <a:gd name="T7" fmla="*/ 5 h 13"/>
                  <a:gd name="T8" fmla="*/ 18 w 29"/>
                  <a:gd name="T9" fmla="*/ 6 h 13"/>
                  <a:gd name="T10" fmla="*/ 22 w 29"/>
                  <a:gd name="T11" fmla="*/ 9 h 13"/>
                  <a:gd name="T12" fmla="*/ 22 w 29"/>
                  <a:gd name="T13" fmla="*/ 9 h 13"/>
                  <a:gd name="T14" fmla="*/ 27 w 29"/>
                  <a:gd name="T15" fmla="*/ 13 h 13"/>
                  <a:gd name="T16" fmla="*/ 29 w 29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13">
                    <a:moveTo>
                      <a:pt x="0" y="0"/>
                    </a:moveTo>
                    <a:lnTo>
                      <a:pt x="5" y="2"/>
                    </a:lnTo>
                    <a:lnTo>
                      <a:pt x="10" y="5"/>
                    </a:lnTo>
                    <a:lnTo>
                      <a:pt x="18" y="6"/>
                    </a:lnTo>
                    <a:lnTo>
                      <a:pt x="22" y="9"/>
                    </a:lnTo>
                    <a:lnTo>
                      <a:pt x="27" y="13"/>
                    </a:lnTo>
                    <a:lnTo>
                      <a:pt x="29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8" name="Freeform 684"/>
              <p:cNvSpPr>
                <a:spLocks/>
              </p:cNvSpPr>
              <p:nvPr/>
            </p:nvSpPr>
            <p:spPr bwMode="auto">
              <a:xfrm>
                <a:off x="2486" y="2131"/>
                <a:ext cx="80" cy="20"/>
              </a:xfrm>
              <a:custGeom>
                <a:avLst/>
                <a:gdLst>
                  <a:gd name="T0" fmla="*/ 79 w 80"/>
                  <a:gd name="T1" fmla="*/ 20 h 20"/>
                  <a:gd name="T2" fmla="*/ 80 w 80"/>
                  <a:gd name="T3" fmla="*/ 17 h 20"/>
                  <a:gd name="T4" fmla="*/ 80 w 80"/>
                  <a:gd name="T5" fmla="*/ 16 h 20"/>
                  <a:gd name="T6" fmla="*/ 73 w 80"/>
                  <a:gd name="T7" fmla="*/ 11 h 20"/>
                  <a:gd name="T8" fmla="*/ 67 w 80"/>
                  <a:gd name="T9" fmla="*/ 5 h 20"/>
                  <a:gd name="T10" fmla="*/ 60 w 80"/>
                  <a:gd name="T11" fmla="*/ 7 h 20"/>
                  <a:gd name="T12" fmla="*/ 58 w 80"/>
                  <a:gd name="T13" fmla="*/ 5 h 20"/>
                  <a:gd name="T14" fmla="*/ 50 w 80"/>
                  <a:gd name="T15" fmla="*/ 0 h 20"/>
                  <a:gd name="T16" fmla="*/ 43 w 80"/>
                  <a:gd name="T17" fmla="*/ 2 h 20"/>
                  <a:gd name="T18" fmla="*/ 35 w 80"/>
                  <a:gd name="T19" fmla="*/ 5 h 20"/>
                  <a:gd name="T20" fmla="*/ 30 w 80"/>
                  <a:gd name="T21" fmla="*/ 7 h 20"/>
                  <a:gd name="T22" fmla="*/ 21 w 80"/>
                  <a:gd name="T23" fmla="*/ 11 h 20"/>
                  <a:gd name="T24" fmla="*/ 14 w 80"/>
                  <a:gd name="T25" fmla="*/ 13 h 20"/>
                  <a:gd name="T26" fmla="*/ 8 w 80"/>
                  <a:gd name="T27" fmla="*/ 16 h 20"/>
                  <a:gd name="T28" fmla="*/ 1 w 80"/>
                  <a:gd name="T29" fmla="*/ 20 h 20"/>
                  <a:gd name="T30" fmla="*/ 0 w 80"/>
                  <a:gd name="T31" fmla="*/ 20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20">
                    <a:moveTo>
                      <a:pt x="79" y="20"/>
                    </a:moveTo>
                    <a:lnTo>
                      <a:pt x="80" y="17"/>
                    </a:lnTo>
                    <a:lnTo>
                      <a:pt x="80" y="16"/>
                    </a:lnTo>
                    <a:lnTo>
                      <a:pt x="73" y="11"/>
                    </a:lnTo>
                    <a:lnTo>
                      <a:pt x="67" y="5"/>
                    </a:lnTo>
                    <a:lnTo>
                      <a:pt x="60" y="7"/>
                    </a:lnTo>
                    <a:lnTo>
                      <a:pt x="58" y="5"/>
                    </a:lnTo>
                    <a:lnTo>
                      <a:pt x="50" y="0"/>
                    </a:lnTo>
                    <a:lnTo>
                      <a:pt x="43" y="2"/>
                    </a:lnTo>
                    <a:lnTo>
                      <a:pt x="35" y="5"/>
                    </a:lnTo>
                    <a:lnTo>
                      <a:pt x="30" y="7"/>
                    </a:lnTo>
                    <a:lnTo>
                      <a:pt x="21" y="11"/>
                    </a:lnTo>
                    <a:lnTo>
                      <a:pt x="14" y="13"/>
                    </a:lnTo>
                    <a:lnTo>
                      <a:pt x="8" y="16"/>
                    </a:lnTo>
                    <a:lnTo>
                      <a:pt x="1" y="20"/>
                    </a:lnTo>
                    <a:lnTo>
                      <a:pt x="0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09" name="Freeform 685"/>
              <p:cNvSpPr>
                <a:spLocks/>
              </p:cNvSpPr>
              <p:nvPr/>
            </p:nvSpPr>
            <p:spPr bwMode="auto">
              <a:xfrm>
                <a:off x="2565" y="215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0" name="Freeform 686"/>
              <p:cNvSpPr>
                <a:spLocks/>
              </p:cNvSpPr>
              <p:nvPr/>
            </p:nvSpPr>
            <p:spPr bwMode="auto">
              <a:xfrm>
                <a:off x="2440" y="2151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0 w 3"/>
                  <a:gd name="T3" fmla="*/ 5 h 5"/>
                  <a:gd name="T4" fmla="*/ 3 w 3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1" name="Freeform 687"/>
              <p:cNvSpPr>
                <a:spLocks/>
              </p:cNvSpPr>
              <p:nvPr/>
            </p:nvSpPr>
            <p:spPr bwMode="auto">
              <a:xfrm>
                <a:off x="2377" y="2151"/>
                <a:ext cx="25" cy="6"/>
              </a:xfrm>
              <a:custGeom>
                <a:avLst/>
                <a:gdLst>
                  <a:gd name="T0" fmla="*/ 2 w 25"/>
                  <a:gd name="T1" fmla="*/ 0 h 6"/>
                  <a:gd name="T2" fmla="*/ 2 w 25"/>
                  <a:gd name="T3" fmla="*/ 4 h 6"/>
                  <a:gd name="T4" fmla="*/ 0 w 25"/>
                  <a:gd name="T5" fmla="*/ 5 h 6"/>
                  <a:gd name="T6" fmla="*/ 16 w 25"/>
                  <a:gd name="T7" fmla="*/ 6 h 6"/>
                  <a:gd name="T8" fmla="*/ 25 w 25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6">
                    <a:moveTo>
                      <a:pt x="2" y="0"/>
                    </a:moveTo>
                    <a:lnTo>
                      <a:pt x="2" y="4"/>
                    </a:lnTo>
                    <a:lnTo>
                      <a:pt x="0" y="5"/>
                    </a:lnTo>
                    <a:lnTo>
                      <a:pt x="16" y="6"/>
                    </a:lnTo>
                    <a:lnTo>
                      <a:pt x="2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2" name="Freeform 688"/>
              <p:cNvSpPr>
                <a:spLocks/>
              </p:cNvSpPr>
              <p:nvPr/>
            </p:nvSpPr>
            <p:spPr bwMode="auto">
              <a:xfrm>
                <a:off x="2411" y="2151"/>
                <a:ext cx="27" cy="10"/>
              </a:xfrm>
              <a:custGeom>
                <a:avLst/>
                <a:gdLst>
                  <a:gd name="T0" fmla="*/ 0 w 27"/>
                  <a:gd name="T1" fmla="*/ 0 h 10"/>
                  <a:gd name="T2" fmla="*/ 2 w 27"/>
                  <a:gd name="T3" fmla="*/ 4 h 10"/>
                  <a:gd name="T4" fmla="*/ 14 w 27"/>
                  <a:gd name="T5" fmla="*/ 10 h 10"/>
                  <a:gd name="T6" fmla="*/ 24 w 27"/>
                  <a:gd name="T7" fmla="*/ 4 h 10"/>
                  <a:gd name="T8" fmla="*/ 27 w 2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0">
                    <a:moveTo>
                      <a:pt x="0" y="0"/>
                    </a:moveTo>
                    <a:lnTo>
                      <a:pt x="2" y="4"/>
                    </a:lnTo>
                    <a:lnTo>
                      <a:pt x="14" y="10"/>
                    </a:lnTo>
                    <a:lnTo>
                      <a:pt x="24" y="4"/>
                    </a:lnTo>
                    <a:lnTo>
                      <a:pt x="2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3" name="Freeform 689"/>
              <p:cNvSpPr>
                <a:spLocks/>
              </p:cNvSpPr>
              <p:nvPr/>
            </p:nvSpPr>
            <p:spPr bwMode="auto">
              <a:xfrm>
                <a:off x="2443" y="2152"/>
                <a:ext cx="27" cy="9"/>
              </a:xfrm>
              <a:custGeom>
                <a:avLst/>
                <a:gdLst>
                  <a:gd name="T0" fmla="*/ 0 w 27"/>
                  <a:gd name="T1" fmla="*/ 9 h 9"/>
                  <a:gd name="T2" fmla="*/ 18 w 27"/>
                  <a:gd name="T3" fmla="*/ 4 h 9"/>
                  <a:gd name="T4" fmla="*/ 27 w 27"/>
                  <a:gd name="T5" fmla="*/ 0 h 9"/>
                  <a:gd name="T6" fmla="*/ 19 w 27"/>
                  <a:gd name="T7" fmla="*/ 0 h 9"/>
                  <a:gd name="T8" fmla="*/ 10 w 27"/>
                  <a:gd name="T9" fmla="*/ 1 h 9"/>
                  <a:gd name="T10" fmla="*/ 0 w 27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" h="9">
                    <a:moveTo>
                      <a:pt x="0" y="9"/>
                    </a:moveTo>
                    <a:lnTo>
                      <a:pt x="18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4" name="Freeform 690"/>
              <p:cNvSpPr>
                <a:spLocks/>
              </p:cNvSpPr>
              <p:nvPr/>
            </p:nvSpPr>
            <p:spPr bwMode="auto">
              <a:xfrm>
                <a:off x="2462" y="2151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18 w 24"/>
                  <a:gd name="T3" fmla="*/ 4 h 18"/>
                  <a:gd name="T4" fmla="*/ 16 w 24"/>
                  <a:gd name="T5" fmla="*/ 12 h 18"/>
                  <a:gd name="T6" fmla="*/ 10 w 24"/>
                  <a:gd name="T7" fmla="*/ 16 h 18"/>
                  <a:gd name="T8" fmla="*/ 0 w 24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18" y="4"/>
                    </a:lnTo>
                    <a:lnTo>
                      <a:pt x="16" y="12"/>
                    </a:lnTo>
                    <a:lnTo>
                      <a:pt x="10" y="16"/>
                    </a:lnTo>
                    <a:lnTo>
                      <a:pt x="0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5" name="Freeform 691"/>
              <p:cNvSpPr>
                <a:spLocks/>
              </p:cNvSpPr>
              <p:nvPr/>
            </p:nvSpPr>
            <p:spPr bwMode="auto">
              <a:xfrm>
                <a:off x="2460" y="216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0 h 3"/>
                  <a:gd name="T4" fmla="*/ 0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6" name="Freeform 692"/>
              <p:cNvSpPr>
                <a:spLocks/>
              </p:cNvSpPr>
              <p:nvPr/>
            </p:nvSpPr>
            <p:spPr bwMode="auto">
              <a:xfrm>
                <a:off x="2438" y="2172"/>
                <a:ext cx="22" cy="16"/>
              </a:xfrm>
              <a:custGeom>
                <a:avLst/>
                <a:gdLst>
                  <a:gd name="T0" fmla="*/ 22 w 22"/>
                  <a:gd name="T1" fmla="*/ 0 h 16"/>
                  <a:gd name="T2" fmla="*/ 19 w 22"/>
                  <a:gd name="T3" fmla="*/ 5 h 16"/>
                  <a:gd name="T4" fmla="*/ 13 w 22"/>
                  <a:gd name="T5" fmla="*/ 12 h 16"/>
                  <a:gd name="T6" fmla="*/ 0 w 22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16">
                    <a:moveTo>
                      <a:pt x="22" y="0"/>
                    </a:moveTo>
                    <a:lnTo>
                      <a:pt x="19" y="5"/>
                    </a:lnTo>
                    <a:lnTo>
                      <a:pt x="13" y="12"/>
                    </a:lnTo>
                    <a:lnTo>
                      <a:pt x="0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7" name="Freeform 693"/>
              <p:cNvSpPr>
                <a:spLocks/>
              </p:cNvSpPr>
              <p:nvPr/>
            </p:nvSpPr>
            <p:spPr bwMode="auto">
              <a:xfrm>
                <a:off x="2428" y="2161"/>
                <a:ext cx="23" cy="28"/>
              </a:xfrm>
              <a:custGeom>
                <a:avLst/>
                <a:gdLst>
                  <a:gd name="T0" fmla="*/ 10 w 23"/>
                  <a:gd name="T1" fmla="*/ 27 h 28"/>
                  <a:gd name="T2" fmla="*/ 8 w 23"/>
                  <a:gd name="T3" fmla="*/ 28 h 28"/>
                  <a:gd name="T4" fmla="*/ 0 w 23"/>
                  <a:gd name="T5" fmla="*/ 27 h 28"/>
                  <a:gd name="T6" fmla="*/ 7 w 23"/>
                  <a:gd name="T7" fmla="*/ 23 h 28"/>
                  <a:gd name="T8" fmla="*/ 23 w 23"/>
                  <a:gd name="T9" fmla="*/ 16 h 28"/>
                  <a:gd name="T10" fmla="*/ 23 w 23"/>
                  <a:gd name="T11" fmla="*/ 9 h 28"/>
                  <a:gd name="T12" fmla="*/ 8 w 23"/>
                  <a:gd name="T13" fmla="*/ 8 h 28"/>
                  <a:gd name="T14" fmla="*/ 12 w 23"/>
                  <a:gd name="T15" fmla="*/ 2 h 28"/>
                  <a:gd name="T16" fmla="*/ 15 w 23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28">
                    <a:moveTo>
                      <a:pt x="10" y="27"/>
                    </a:moveTo>
                    <a:lnTo>
                      <a:pt x="8" y="28"/>
                    </a:lnTo>
                    <a:lnTo>
                      <a:pt x="0" y="27"/>
                    </a:lnTo>
                    <a:lnTo>
                      <a:pt x="7" y="23"/>
                    </a:lnTo>
                    <a:lnTo>
                      <a:pt x="23" y="16"/>
                    </a:lnTo>
                    <a:lnTo>
                      <a:pt x="23" y="9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8" name="Freeform 694"/>
              <p:cNvSpPr>
                <a:spLocks/>
              </p:cNvSpPr>
              <p:nvPr/>
            </p:nvSpPr>
            <p:spPr bwMode="auto">
              <a:xfrm>
                <a:off x="2423" y="2203"/>
                <a:ext cx="16" cy="9"/>
              </a:xfrm>
              <a:custGeom>
                <a:avLst/>
                <a:gdLst>
                  <a:gd name="T0" fmla="*/ 7 w 16"/>
                  <a:gd name="T1" fmla="*/ 9 h 9"/>
                  <a:gd name="T2" fmla="*/ 0 w 16"/>
                  <a:gd name="T3" fmla="*/ 4 h 9"/>
                  <a:gd name="T4" fmla="*/ 16 w 16"/>
                  <a:gd name="T5" fmla="*/ 0 h 9"/>
                  <a:gd name="T6" fmla="*/ 16 w 16"/>
                  <a:gd name="T7" fmla="*/ 3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7" y="9"/>
                    </a:moveTo>
                    <a:lnTo>
                      <a:pt x="0" y="4"/>
                    </a:lnTo>
                    <a:lnTo>
                      <a:pt x="16" y="0"/>
                    </a:lnTo>
                    <a:lnTo>
                      <a:pt x="16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19" name="Freeform 695"/>
              <p:cNvSpPr>
                <a:spLocks/>
              </p:cNvSpPr>
              <p:nvPr/>
            </p:nvSpPr>
            <p:spPr bwMode="auto">
              <a:xfrm>
                <a:off x="2430" y="2206"/>
                <a:ext cx="10" cy="16"/>
              </a:xfrm>
              <a:custGeom>
                <a:avLst/>
                <a:gdLst>
                  <a:gd name="T0" fmla="*/ 9 w 10"/>
                  <a:gd name="T1" fmla="*/ 0 h 16"/>
                  <a:gd name="T2" fmla="*/ 10 w 10"/>
                  <a:gd name="T3" fmla="*/ 16 h 16"/>
                  <a:gd name="T4" fmla="*/ 0 w 10"/>
                  <a:gd name="T5" fmla="*/ 6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6">
                    <a:moveTo>
                      <a:pt x="9" y="0"/>
                    </a:moveTo>
                    <a:lnTo>
                      <a:pt x="10" y="16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0" name="Freeform 696"/>
              <p:cNvSpPr>
                <a:spLocks/>
              </p:cNvSpPr>
              <p:nvPr/>
            </p:nvSpPr>
            <p:spPr bwMode="auto">
              <a:xfrm>
                <a:off x="2411" y="2208"/>
                <a:ext cx="11" cy="16"/>
              </a:xfrm>
              <a:custGeom>
                <a:avLst/>
                <a:gdLst>
                  <a:gd name="T0" fmla="*/ 11 w 11"/>
                  <a:gd name="T1" fmla="*/ 7 h 16"/>
                  <a:gd name="T2" fmla="*/ 11 w 11"/>
                  <a:gd name="T3" fmla="*/ 6 h 16"/>
                  <a:gd name="T4" fmla="*/ 7 w 11"/>
                  <a:gd name="T5" fmla="*/ 0 h 16"/>
                  <a:gd name="T6" fmla="*/ 2 w 11"/>
                  <a:gd name="T7" fmla="*/ 2 h 16"/>
                  <a:gd name="T8" fmla="*/ 0 w 11"/>
                  <a:gd name="T9" fmla="*/ 10 h 16"/>
                  <a:gd name="T10" fmla="*/ 0 w 11"/>
                  <a:gd name="T11" fmla="*/ 12 h 16"/>
                  <a:gd name="T12" fmla="*/ 7 w 11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11" y="7"/>
                    </a:moveTo>
                    <a:lnTo>
                      <a:pt x="11" y="6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1" name="Freeform 697"/>
              <p:cNvSpPr>
                <a:spLocks/>
              </p:cNvSpPr>
              <p:nvPr/>
            </p:nvSpPr>
            <p:spPr bwMode="auto">
              <a:xfrm>
                <a:off x="2481" y="2225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0 h 3"/>
                  <a:gd name="T4" fmla="*/ 0 w 5"/>
                  <a:gd name="T5" fmla="*/ 2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2" name="Freeform 698"/>
              <p:cNvSpPr>
                <a:spLocks/>
              </p:cNvSpPr>
              <p:nvPr/>
            </p:nvSpPr>
            <p:spPr bwMode="auto">
              <a:xfrm>
                <a:off x="2418" y="222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0 h 5"/>
                  <a:gd name="T4" fmla="*/ 5 w 5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3" y="0"/>
                    </a:lnTo>
                    <a:lnTo>
                      <a:pt x="5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3" name="Freeform 699"/>
              <p:cNvSpPr>
                <a:spLocks/>
              </p:cNvSpPr>
              <p:nvPr/>
            </p:nvSpPr>
            <p:spPr bwMode="auto">
              <a:xfrm>
                <a:off x="2421" y="2229"/>
                <a:ext cx="2" cy="3"/>
              </a:xfrm>
              <a:custGeom>
                <a:avLst/>
                <a:gdLst>
                  <a:gd name="T0" fmla="*/ 2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lnTo>
                      <a:pt x="2" y="2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4" name="Freeform 700"/>
              <p:cNvSpPr>
                <a:spLocks/>
              </p:cNvSpPr>
              <p:nvPr/>
            </p:nvSpPr>
            <p:spPr bwMode="auto">
              <a:xfrm>
                <a:off x="2456" y="2224"/>
                <a:ext cx="25" cy="13"/>
              </a:xfrm>
              <a:custGeom>
                <a:avLst/>
                <a:gdLst>
                  <a:gd name="T0" fmla="*/ 25 w 25"/>
                  <a:gd name="T1" fmla="*/ 3 h 13"/>
                  <a:gd name="T2" fmla="*/ 21 w 25"/>
                  <a:gd name="T3" fmla="*/ 5 h 13"/>
                  <a:gd name="T4" fmla="*/ 17 w 25"/>
                  <a:gd name="T5" fmla="*/ 0 h 13"/>
                  <a:gd name="T6" fmla="*/ 10 w 25"/>
                  <a:gd name="T7" fmla="*/ 5 h 13"/>
                  <a:gd name="T8" fmla="*/ 0 w 2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25" y="3"/>
                    </a:moveTo>
                    <a:lnTo>
                      <a:pt x="21" y="5"/>
                    </a:lnTo>
                    <a:lnTo>
                      <a:pt x="17" y="0"/>
                    </a:lnTo>
                    <a:lnTo>
                      <a:pt x="10" y="5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5" name="Line 701"/>
              <p:cNvSpPr>
                <a:spLocks noChangeShapeType="1"/>
              </p:cNvSpPr>
              <p:nvPr/>
            </p:nvSpPr>
            <p:spPr bwMode="auto">
              <a:xfrm flipH="1">
                <a:off x="2455" y="2237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6" name="Freeform 702"/>
              <p:cNvSpPr>
                <a:spLocks/>
              </p:cNvSpPr>
              <p:nvPr/>
            </p:nvSpPr>
            <p:spPr bwMode="auto">
              <a:xfrm>
                <a:off x="2443" y="2151"/>
                <a:ext cx="60" cy="89"/>
              </a:xfrm>
              <a:custGeom>
                <a:avLst/>
                <a:gdLst>
                  <a:gd name="T0" fmla="*/ 12 w 60"/>
                  <a:gd name="T1" fmla="*/ 86 h 89"/>
                  <a:gd name="T2" fmla="*/ 8 w 60"/>
                  <a:gd name="T3" fmla="*/ 89 h 89"/>
                  <a:gd name="T4" fmla="*/ 0 w 60"/>
                  <a:gd name="T5" fmla="*/ 82 h 89"/>
                  <a:gd name="T6" fmla="*/ 2 w 60"/>
                  <a:gd name="T7" fmla="*/ 76 h 89"/>
                  <a:gd name="T8" fmla="*/ 6 w 60"/>
                  <a:gd name="T9" fmla="*/ 63 h 89"/>
                  <a:gd name="T10" fmla="*/ 8 w 60"/>
                  <a:gd name="T11" fmla="*/ 57 h 89"/>
                  <a:gd name="T12" fmla="*/ 10 w 60"/>
                  <a:gd name="T13" fmla="*/ 48 h 89"/>
                  <a:gd name="T14" fmla="*/ 10 w 60"/>
                  <a:gd name="T15" fmla="*/ 47 h 89"/>
                  <a:gd name="T16" fmla="*/ 12 w 60"/>
                  <a:gd name="T17" fmla="*/ 44 h 89"/>
                  <a:gd name="T18" fmla="*/ 19 w 60"/>
                  <a:gd name="T19" fmla="*/ 39 h 89"/>
                  <a:gd name="T20" fmla="*/ 25 w 60"/>
                  <a:gd name="T21" fmla="*/ 35 h 89"/>
                  <a:gd name="T22" fmla="*/ 30 w 60"/>
                  <a:gd name="T23" fmla="*/ 37 h 89"/>
                  <a:gd name="T24" fmla="*/ 31 w 60"/>
                  <a:gd name="T25" fmla="*/ 38 h 89"/>
                  <a:gd name="T26" fmla="*/ 33 w 60"/>
                  <a:gd name="T27" fmla="*/ 35 h 89"/>
                  <a:gd name="T28" fmla="*/ 33 w 60"/>
                  <a:gd name="T29" fmla="*/ 31 h 89"/>
                  <a:gd name="T30" fmla="*/ 38 w 60"/>
                  <a:gd name="T31" fmla="*/ 31 h 89"/>
                  <a:gd name="T32" fmla="*/ 48 w 60"/>
                  <a:gd name="T33" fmla="*/ 30 h 89"/>
                  <a:gd name="T34" fmla="*/ 57 w 60"/>
                  <a:gd name="T35" fmla="*/ 27 h 89"/>
                  <a:gd name="T36" fmla="*/ 60 w 60"/>
                  <a:gd name="T37" fmla="*/ 23 h 89"/>
                  <a:gd name="T38" fmla="*/ 48 w 60"/>
                  <a:gd name="T39" fmla="*/ 22 h 89"/>
                  <a:gd name="T40" fmla="*/ 38 w 60"/>
                  <a:gd name="T41" fmla="*/ 16 h 89"/>
                  <a:gd name="T42" fmla="*/ 48 w 60"/>
                  <a:gd name="T43" fmla="*/ 14 h 89"/>
                  <a:gd name="T44" fmla="*/ 46 w 60"/>
                  <a:gd name="T45" fmla="*/ 9 h 89"/>
                  <a:gd name="T46" fmla="*/ 52 w 60"/>
                  <a:gd name="T47" fmla="*/ 2 h 89"/>
                  <a:gd name="T48" fmla="*/ 57 w 60"/>
                  <a:gd name="T49" fmla="*/ 0 h 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0" h="89">
                    <a:moveTo>
                      <a:pt x="12" y="86"/>
                    </a:moveTo>
                    <a:lnTo>
                      <a:pt x="8" y="89"/>
                    </a:lnTo>
                    <a:lnTo>
                      <a:pt x="0" y="82"/>
                    </a:lnTo>
                    <a:lnTo>
                      <a:pt x="2" y="76"/>
                    </a:lnTo>
                    <a:lnTo>
                      <a:pt x="6" y="63"/>
                    </a:lnTo>
                    <a:lnTo>
                      <a:pt x="8" y="57"/>
                    </a:lnTo>
                    <a:lnTo>
                      <a:pt x="10" y="48"/>
                    </a:lnTo>
                    <a:lnTo>
                      <a:pt x="10" y="47"/>
                    </a:lnTo>
                    <a:lnTo>
                      <a:pt x="12" y="44"/>
                    </a:lnTo>
                    <a:lnTo>
                      <a:pt x="19" y="39"/>
                    </a:lnTo>
                    <a:lnTo>
                      <a:pt x="25" y="35"/>
                    </a:lnTo>
                    <a:lnTo>
                      <a:pt x="30" y="37"/>
                    </a:lnTo>
                    <a:lnTo>
                      <a:pt x="31" y="38"/>
                    </a:lnTo>
                    <a:lnTo>
                      <a:pt x="33" y="35"/>
                    </a:lnTo>
                    <a:lnTo>
                      <a:pt x="33" y="31"/>
                    </a:lnTo>
                    <a:lnTo>
                      <a:pt x="38" y="31"/>
                    </a:lnTo>
                    <a:lnTo>
                      <a:pt x="48" y="30"/>
                    </a:lnTo>
                    <a:lnTo>
                      <a:pt x="57" y="27"/>
                    </a:lnTo>
                    <a:lnTo>
                      <a:pt x="60" y="23"/>
                    </a:lnTo>
                    <a:lnTo>
                      <a:pt x="48" y="22"/>
                    </a:lnTo>
                    <a:lnTo>
                      <a:pt x="38" y="16"/>
                    </a:lnTo>
                    <a:lnTo>
                      <a:pt x="48" y="14"/>
                    </a:lnTo>
                    <a:lnTo>
                      <a:pt x="46" y="9"/>
                    </a:lnTo>
                    <a:lnTo>
                      <a:pt x="52" y="2"/>
                    </a:lnTo>
                    <a:lnTo>
                      <a:pt x="5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7" name="Freeform 703"/>
              <p:cNvSpPr>
                <a:spLocks/>
              </p:cNvSpPr>
              <p:nvPr/>
            </p:nvSpPr>
            <p:spPr bwMode="auto">
              <a:xfrm>
                <a:off x="2393" y="2220"/>
                <a:ext cx="11" cy="29"/>
              </a:xfrm>
              <a:custGeom>
                <a:avLst/>
                <a:gdLst>
                  <a:gd name="T0" fmla="*/ 5 w 11"/>
                  <a:gd name="T1" fmla="*/ 29 h 29"/>
                  <a:gd name="T2" fmla="*/ 5 w 11"/>
                  <a:gd name="T3" fmla="*/ 29 h 29"/>
                  <a:gd name="T4" fmla="*/ 7 w 11"/>
                  <a:gd name="T5" fmla="*/ 21 h 29"/>
                  <a:gd name="T6" fmla="*/ 5 w 11"/>
                  <a:gd name="T7" fmla="*/ 12 h 29"/>
                  <a:gd name="T8" fmla="*/ 0 w 11"/>
                  <a:gd name="T9" fmla="*/ 5 h 29"/>
                  <a:gd name="T10" fmla="*/ 7 w 11"/>
                  <a:gd name="T11" fmla="*/ 0 h 29"/>
                  <a:gd name="T12" fmla="*/ 11 w 11"/>
                  <a:gd name="T13" fmla="*/ 4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29">
                    <a:moveTo>
                      <a:pt x="5" y="29"/>
                    </a:moveTo>
                    <a:lnTo>
                      <a:pt x="5" y="29"/>
                    </a:lnTo>
                    <a:lnTo>
                      <a:pt x="7" y="21"/>
                    </a:lnTo>
                    <a:lnTo>
                      <a:pt x="5" y="12"/>
                    </a:lnTo>
                    <a:lnTo>
                      <a:pt x="0" y="5"/>
                    </a:lnTo>
                    <a:lnTo>
                      <a:pt x="7" y="0"/>
                    </a:lnTo>
                    <a:lnTo>
                      <a:pt x="1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8" name="Freeform 704"/>
              <p:cNvSpPr>
                <a:spLocks/>
              </p:cNvSpPr>
              <p:nvPr/>
            </p:nvSpPr>
            <p:spPr bwMode="auto">
              <a:xfrm>
                <a:off x="2390" y="2246"/>
                <a:ext cx="8" cy="3"/>
              </a:xfrm>
              <a:custGeom>
                <a:avLst/>
                <a:gdLst>
                  <a:gd name="T0" fmla="*/ 0 w 8"/>
                  <a:gd name="T1" fmla="*/ 2 h 3"/>
                  <a:gd name="T2" fmla="*/ 2 w 8"/>
                  <a:gd name="T3" fmla="*/ 0 h 3"/>
                  <a:gd name="T4" fmla="*/ 8 w 8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2" y="0"/>
                    </a:lnTo>
                    <a:lnTo>
                      <a:pt x="8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29" name="Freeform 705"/>
              <p:cNvSpPr>
                <a:spLocks/>
              </p:cNvSpPr>
              <p:nvPr/>
            </p:nvSpPr>
            <p:spPr bwMode="auto">
              <a:xfrm>
                <a:off x="2419" y="2215"/>
                <a:ext cx="33" cy="39"/>
              </a:xfrm>
              <a:custGeom>
                <a:avLst/>
                <a:gdLst>
                  <a:gd name="T0" fmla="*/ 2 w 33"/>
                  <a:gd name="T1" fmla="*/ 17 h 39"/>
                  <a:gd name="T2" fmla="*/ 0 w 33"/>
                  <a:gd name="T3" fmla="*/ 18 h 39"/>
                  <a:gd name="T4" fmla="*/ 3 w 33"/>
                  <a:gd name="T5" fmla="*/ 30 h 39"/>
                  <a:gd name="T6" fmla="*/ 8 w 33"/>
                  <a:gd name="T7" fmla="*/ 29 h 39"/>
                  <a:gd name="T8" fmla="*/ 13 w 33"/>
                  <a:gd name="T9" fmla="*/ 27 h 39"/>
                  <a:gd name="T10" fmla="*/ 16 w 33"/>
                  <a:gd name="T11" fmla="*/ 33 h 39"/>
                  <a:gd name="T12" fmla="*/ 19 w 33"/>
                  <a:gd name="T13" fmla="*/ 35 h 39"/>
                  <a:gd name="T14" fmla="*/ 20 w 33"/>
                  <a:gd name="T15" fmla="*/ 39 h 39"/>
                  <a:gd name="T16" fmla="*/ 28 w 33"/>
                  <a:gd name="T17" fmla="*/ 39 h 39"/>
                  <a:gd name="T18" fmla="*/ 33 w 33"/>
                  <a:gd name="T19" fmla="*/ 29 h 39"/>
                  <a:gd name="T20" fmla="*/ 26 w 33"/>
                  <a:gd name="T21" fmla="*/ 26 h 39"/>
                  <a:gd name="T22" fmla="*/ 19 w 33"/>
                  <a:gd name="T23" fmla="*/ 22 h 39"/>
                  <a:gd name="T24" fmla="*/ 19 w 33"/>
                  <a:gd name="T25" fmla="*/ 14 h 39"/>
                  <a:gd name="T26" fmla="*/ 9 w 33"/>
                  <a:gd name="T27" fmla="*/ 4 h 39"/>
                  <a:gd name="T28" fmla="*/ 6 w 33"/>
                  <a:gd name="T29" fmla="*/ 3 h 39"/>
                  <a:gd name="T30" fmla="*/ 6 w 33"/>
                  <a:gd name="T31" fmla="*/ 1 h 39"/>
                  <a:gd name="T32" fmla="*/ 3 w 3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3" h="39">
                    <a:moveTo>
                      <a:pt x="2" y="17"/>
                    </a:moveTo>
                    <a:lnTo>
                      <a:pt x="0" y="18"/>
                    </a:lnTo>
                    <a:lnTo>
                      <a:pt x="3" y="30"/>
                    </a:lnTo>
                    <a:lnTo>
                      <a:pt x="8" y="29"/>
                    </a:lnTo>
                    <a:lnTo>
                      <a:pt x="13" y="27"/>
                    </a:lnTo>
                    <a:lnTo>
                      <a:pt x="16" y="33"/>
                    </a:lnTo>
                    <a:lnTo>
                      <a:pt x="19" y="35"/>
                    </a:lnTo>
                    <a:lnTo>
                      <a:pt x="20" y="39"/>
                    </a:lnTo>
                    <a:lnTo>
                      <a:pt x="28" y="39"/>
                    </a:lnTo>
                    <a:lnTo>
                      <a:pt x="33" y="29"/>
                    </a:lnTo>
                    <a:lnTo>
                      <a:pt x="26" y="26"/>
                    </a:lnTo>
                    <a:lnTo>
                      <a:pt x="19" y="22"/>
                    </a:lnTo>
                    <a:lnTo>
                      <a:pt x="19" y="14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0" name="Freeform 706"/>
              <p:cNvSpPr>
                <a:spLocks/>
              </p:cNvSpPr>
              <p:nvPr/>
            </p:nvSpPr>
            <p:spPr bwMode="auto">
              <a:xfrm>
                <a:off x="2368" y="2246"/>
                <a:ext cx="22" cy="20"/>
              </a:xfrm>
              <a:custGeom>
                <a:avLst/>
                <a:gdLst>
                  <a:gd name="T0" fmla="*/ 11 w 22"/>
                  <a:gd name="T1" fmla="*/ 20 h 20"/>
                  <a:gd name="T2" fmla="*/ 9 w 22"/>
                  <a:gd name="T3" fmla="*/ 17 h 20"/>
                  <a:gd name="T4" fmla="*/ 0 w 22"/>
                  <a:gd name="T5" fmla="*/ 14 h 20"/>
                  <a:gd name="T6" fmla="*/ 0 w 22"/>
                  <a:gd name="T7" fmla="*/ 7 h 20"/>
                  <a:gd name="T8" fmla="*/ 9 w 22"/>
                  <a:gd name="T9" fmla="*/ 10 h 20"/>
                  <a:gd name="T10" fmla="*/ 15 w 22"/>
                  <a:gd name="T11" fmla="*/ 10 h 20"/>
                  <a:gd name="T12" fmla="*/ 12 w 22"/>
                  <a:gd name="T13" fmla="*/ 0 h 20"/>
                  <a:gd name="T14" fmla="*/ 20 w 22"/>
                  <a:gd name="T15" fmla="*/ 2 h 20"/>
                  <a:gd name="T16" fmla="*/ 22 w 22"/>
                  <a:gd name="T17" fmla="*/ 2 h 2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" h="20">
                    <a:moveTo>
                      <a:pt x="11" y="20"/>
                    </a:moveTo>
                    <a:lnTo>
                      <a:pt x="9" y="17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9" y="10"/>
                    </a:lnTo>
                    <a:lnTo>
                      <a:pt x="15" y="10"/>
                    </a:lnTo>
                    <a:lnTo>
                      <a:pt x="12" y="0"/>
                    </a:lnTo>
                    <a:lnTo>
                      <a:pt x="20" y="2"/>
                    </a:lnTo>
                    <a:lnTo>
                      <a:pt x="22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1" name="Freeform 707"/>
              <p:cNvSpPr>
                <a:spLocks/>
              </p:cNvSpPr>
              <p:nvPr/>
            </p:nvSpPr>
            <p:spPr bwMode="auto">
              <a:xfrm>
                <a:off x="2404" y="2224"/>
                <a:ext cx="32" cy="43"/>
              </a:xfrm>
              <a:custGeom>
                <a:avLst/>
                <a:gdLst>
                  <a:gd name="T0" fmla="*/ 0 w 32"/>
                  <a:gd name="T1" fmla="*/ 0 h 43"/>
                  <a:gd name="T2" fmla="*/ 7 w 32"/>
                  <a:gd name="T3" fmla="*/ 8 h 43"/>
                  <a:gd name="T4" fmla="*/ 6 w 32"/>
                  <a:gd name="T5" fmla="*/ 15 h 43"/>
                  <a:gd name="T6" fmla="*/ 6 w 32"/>
                  <a:gd name="T7" fmla="*/ 21 h 43"/>
                  <a:gd name="T8" fmla="*/ 18 w 32"/>
                  <a:gd name="T9" fmla="*/ 32 h 43"/>
                  <a:gd name="T10" fmla="*/ 17 w 32"/>
                  <a:gd name="T11" fmla="*/ 41 h 43"/>
                  <a:gd name="T12" fmla="*/ 31 w 32"/>
                  <a:gd name="T13" fmla="*/ 39 h 43"/>
                  <a:gd name="T14" fmla="*/ 32 w 32"/>
                  <a:gd name="T15" fmla="*/ 43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43">
                    <a:moveTo>
                      <a:pt x="0" y="0"/>
                    </a:moveTo>
                    <a:lnTo>
                      <a:pt x="7" y="8"/>
                    </a:lnTo>
                    <a:lnTo>
                      <a:pt x="6" y="15"/>
                    </a:lnTo>
                    <a:lnTo>
                      <a:pt x="6" y="21"/>
                    </a:lnTo>
                    <a:lnTo>
                      <a:pt x="18" y="32"/>
                    </a:lnTo>
                    <a:lnTo>
                      <a:pt x="17" y="41"/>
                    </a:lnTo>
                    <a:lnTo>
                      <a:pt x="31" y="39"/>
                    </a:lnTo>
                    <a:lnTo>
                      <a:pt x="32" y="4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2" name="Line 708"/>
              <p:cNvSpPr>
                <a:spLocks noChangeShapeType="1"/>
              </p:cNvSpPr>
              <p:nvPr/>
            </p:nvSpPr>
            <p:spPr bwMode="auto">
              <a:xfrm flipH="1" flipV="1">
                <a:off x="2379" y="2266"/>
                <a:ext cx="1" cy="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3" name="Line 709"/>
              <p:cNvSpPr>
                <a:spLocks noChangeShapeType="1"/>
              </p:cNvSpPr>
              <p:nvPr/>
            </p:nvSpPr>
            <p:spPr bwMode="auto">
              <a:xfrm flipH="1" flipV="1">
                <a:off x="2380" y="2273"/>
                <a:ext cx="1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4" name="Freeform 710"/>
              <p:cNvSpPr>
                <a:spLocks/>
              </p:cNvSpPr>
              <p:nvPr/>
            </p:nvSpPr>
            <p:spPr bwMode="auto">
              <a:xfrm>
                <a:off x="2370" y="2275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0 w 11"/>
                  <a:gd name="T3" fmla="*/ 2 h 5"/>
                  <a:gd name="T4" fmla="*/ 6 w 11"/>
                  <a:gd name="T5" fmla="*/ 5 h 5"/>
                  <a:gd name="T6" fmla="*/ 11 w 11"/>
                  <a:gd name="T7" fmla="*/ 2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0" y="2"/>
                    </a:lnTo>
                    <a:lnTo>
                      <a:pt x="6" y="5"/>
                    </a:lnTo>
                    <a:lnTo>
                      <a:pt x="11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5" name="Freeform 711"/>
              <p:cNvSpPr>
                <a:spLocks/>
              </p:cNvSpPr>
              <p:nvPr/>
            </p:nvSpPr>
            <p:spPr bwMode="auto">
              <a:xfrm>
                <a:off x="2336" y="2258"/>
                <a:ext cx="34" cy="38"/>
              </a:xfrm>
              <a:custGeom>
                <a:avLst/>
                <a:gdLst>
                  <a:gd name="T0" fmla="*/ 6 w 34"/>
                  <a:gd name="T1" fmla="*/ 38 h 38"/>
                  <a:gd name="T2" fmla="*/ 2 w 34"/>
                  <a:gd name="T3" fmla="*/ 28 h 38"/>
                  <a:gd name="T4" fmla="*/ 7 w 34"/>
                  <a:gd name="T5" fmla="*/ 24 h 38"/>
                  <a:gd name="T6" fmla="*/ 7 w 34"/>
                  <a:gd name="T7" fmla="*/ 22 h 38"/>
                  <a:gd name="T8" fmla="*/ 15 w 34"/>
                  <a:gd name="T9" fmla="*/ 32 h 38"/>
                  <a:gd name="T10" fmla="*/ 22 w 34"/>
                  <a:gd name="T11" fmla="*/ 28 h 38"/>
                  <a:gd name="T12" fmla="*/ 13 w 34"/>
                  <a:gd name="T13" fmla="*/ 16 h 38"/>
                  <a:gd name="T14" fmla="*/ 11 w 34"/>
                  <a:gd name="T15" fmla="*/ 16 h 38"/>
                  <a:gd name="T16" fmla="*/ 6 w 34"/>
                  <a:gd name="T17" fmla="*/ 17 h 38"/>
                  <a:gd name="T18" fmla="*/ 0 w 34"/>
                  <a:gd name="T19" fmla="*/ 12 h 38"/>
                  <a:gd name="T20" fmla="*/ 9 w 34"/>
                  <a:gd name="T21" fmla="*/ 5 h 38"/>
                  <a:gd name="T22" fmla="*/ 9 w 34"/>
                  <a:gd name="T23" fmla="*/ 5 h 38"/>
                  <a:gd name="T24" fmla="*/ 9 w 34"/>
                  <a:gd name="T25" fmla="*/ 5 h 38"/>
                  <a:gd name="T26" fmla="*/ 11 w 34"/>
                  <a:gd name="T27" fmla="*/ 9 h 38"/>
                  <a:gd name="T28" fmla="*/ 11 w 34"/>
                  <a:gd name="T29" fmla="*/ 9 h 38"/>
                  <a:gd name="T30" fmla="*/ 14 w 34"/>
                  <a:gd name="T31" fmla="*/ 11 h 38"/>
                  <a:gd name="T32" fmla="*/ 17 w 34"/>
                  <a:gd name="T33" fmla="*/ 9 h 38"/>
                  <a:gd name="T34" fmla="*/ 11 w 34"/>
                  <a:gd name="T35" fmla="*/ 3 h 38"/>
                  <a:gd name="T36" fmla="*/ 15 w 34"/>
                  <a:gd name="T37" fmla="*/ 0 h 38"/>
                  <a:gd name="T38" fmla="*/ 17 w 34"/>
                  <a:gd name="T39" fmla="*/ 2 h 38"/>
                  <a:gd name="T40" fmla="*/ 34 w 34"/>
                  <a:gd name="T41" fmla="*/ 1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38">
                    <a:moveTo>
                      <a:pt x="6" y="38"/>
                    </a:moveTo>
                    <a:lnTo>
                      <a:pt x="2" y="28"/>
                    </a:lnTo>
                    <a:lnTo>
                      <a:pt x="7" y="24"/>
                    </a:lnTo>
                    <a:lnTo>
                      <a:pt x="7" y="22"/>
                    </a:lnTo>
                    <a:lnTo>
                      <a:pt x="15" y="32"/>
                    </a:lnTo>
                    <a:lnTo>
                      <a:pt x="22" y="2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6" y="17"/>
                    </a:lnTo>
                    <a:lnTo>
                      <a:pt x="0" y="12"/>
                    </a:lnTo>
                    <a:lnTo>
                      <a:pt x="9" y="5"/>
                    </a:lnTo>
                    <a:lnTo>
                      <a:pt x="11" y="9"/>
                    </a:lnTo>
                    <a:lnTo>
                      <a:pt x="14" y="11"/>
                    </a:lnTo>
                    <a:lnTo>
                      <a:pt x="17" y="9"/>
                    </a:lnTo>
                    <a:lnTo>
                      <a:pt x="11" y="3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34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6" name="Freeform 712"/>
              <p:cNvSpPr>
                <a:spLocks/>
              </p:cNvSpPr>
              <p:nvPr/>
            </p:nvSpPr>
            <p:spPr bwMode="auto">
              <a:xfrm>
                <a:off x="2426" y="2228"/>
                <a:ext cx="60" cy="68"/>
              </a:xfrm>
              <a:custGeom>
                <a:avLst/>
                <a:gdLst>
                  <a:gd name="T0" fmla="*/ 0 w 60"/>
                  <a:gd name="T1" fmla="*/ 68 h 68"/>
                  <a:gd name="T2" fmla="*/ 4 w 60"/>
                  <a:gd name="T3" fmla="*/ 68 h 68"/>
                  <a:gd name="T4" fmla="*/ 6 w 60"/>
                  <a:gd name="T5" fmla="*/ 64 h 68"/>
                  <a:gd name="T6" fmla="*/ 12 w 60"/>
                  <a:gd name="T7" fmla="*/ 59 h 68"/>
                  <a:gd name="T8" fmla="*/ 17 w 60"/>
                  <a:gd name="T9" fmla="*/ 52 h 68"/>
                  <a:gd name="T10" fmla="*/ 19 w 60"/>
                  <a:gd name="T11" fmla="*/ 50 h 68"/>
                  <a:gd name="T12" fmla="*/ 23 w 60"/>
                  <a:gd name="T13" fmla="*/ 41 h 68"/>
                  <a:gd name="T14" fmla="*/ 30 w 60"/>
                  <a:gd name="T15" fmla="*/ 41 h 68"/>
                  <a:gd name="T16" fmla="*/ 36 w 60"/>
                  <a:gd name="T17" fmla="*/ 38 h 68"/>
                  <a:gd name="T18" fmla="*/ 40 w 60"/>
                  <a:gd name="T19" fmla="*/ 37 h 68"/>
                  <a:gd name="T20" fmla="*/ 47 w 60"/>
                  <a:gd name="T21" fmla="*/ 33 h 68"/>
                  <a:gd name="T22" fmla="*/ 44 w 60"/>
                  <a:gd name="T23" fmla="*/ 30 h 68"/>
                  <a:gd name="T24" fmla="*/ 43 w 60"/>
                  <a:gd name="T25" fmla="*/ 28 h 68"/>
                  <a:gd name="T26" fmla="*/ 36 w 60"/>
                  <a:gd name="T27" fmla="*/ 30 h 68"/>
                  <a:gd name="T28" fmla="*/ 30 w 60"/>
                  <a:gd name="T29" fmla="*/ 32 h 68"/>
                  <a:gd name="T30" fmla="*/ 30 w 60"/>
                  <a:gd name="T31" fmla="*/ 21 h 68"/>
                  <a:gd name="T32" fmla="*/ 36 w 60"/>
                  <a:gd name="T33" fmla="*/ 18 h 68"/>
                  <a:gd name="T34" fmla="*/ 43 w 60"/>
                  <a:gd name="T35" fmla="*/ 13 h 68"/>
                  <a:gd name="T36" fmla="*/ 56 w 60"/>
                  <a:gd name="T37" fmla="*/ 7 h 68"/>
                  <a:gd name="T38" fmla="*/ 60 w 60"/>
                  <a:gd name="T39" fmla="*/ 3 h 68"/>
                  <a:gd name="T40" fmla="*/ 60 w 60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68">
                    <a:moveTo>
                      <a:pt x="0" y="68"/>
                    </a:moveTo>
                    <a:lnTo>
                      <a:pt x="4" y="68"/>
                    </a:lnTo>
                    <a:lnTo>
                      <a:pt x="6" y="64"/>
                    </a:lnTo>
                    <a:lnTo>
                      <a:pt x="12" y="59"/>
                    </a:lnTo>
                    <a:lnTo>
                      <a:pt x="17" y="52"/>
                    </a:lnTo>
                    <a:lnTo>
                      <a:pt x="19" y="50"/>
                    </a:lnTo>
                    <a:lnTo>
                      <a:pt x="23" y="41"/>
                    </a:lnTo>
                    <a:lnTo>
                      <a:pt x="30" y="41"/>
                    </a:lnTo>
                    <a:lnTo>
                      <a:pt x="36" y="38"/>
                    </a:lnTo>
                    <a:lnTo>
                      <a:pt x="40" y="37"/>
                    </a:lnTo>
                    <a:lnTo>
                      <a:pt x="47" y="33"/>
                    </a:lnTo>
                    <a:lnTo>
                      <a:pt x="44" y="30"/>
                    </a:lnTo>
                    <a:lnTo>
                      <a:pt x="43" y="28"/>
                    </a:lnTo>
                    <a:lnTo>
                      <a:pt x="36" y="30"/>
                    </a:lnTo>
                    <a:lnTo>
                      <a:pt x="30" y="32"/>
                    </a:lnTo>
                    <a:lnTo>
                      <a:pt x="30" y="21"/>
                    </a:lnTo>
                    <a:lnTo>
                      <a:pt x="36" y="18"/>
                    </a:lnTo>
                    <a:lnTo>
                      <a:pt x="43" y="13"/>
                    </a:lnTo>
                    <a:lnTo>
                      <a:pt x="56" y="7"/>
                    </a:lnTo>
                    <a:lnTo>
                      <a:pt x="60" y="3"/>
                    </a:lnTo>
                    <a:lnTo>
                      <a:pt x="6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7" name="Freeform 713"/>
              <p:cNvSpPr>
                <a:spLocks/>
              </p:cNvSpPr>
              <p:nvPr/>
            </p:nvSpPr>
            <p:spPr bwMode="auto">
              <a:xfrm>
                <a:off x="2425" y="2267"/>
                <a:ext cx="13" cy="29"/>
              </a:xfrm>
              <a:custGeom>
                <a:avLst/>
                <a:gdLst>
                  <a:gd name="T0" fmla="*/ 11 w 13"/>
                  <a:gd name="T1" fmla="*/ 0 h 29"/>
                  <a:gd name="T2" fmla="*/ 13 w 13"/>
                  <a:gd name="T3" fmla="*/ 3 h 29"/>
                  <a:gd name="T4" fmla="*/ 11 w 13"/>
                  <a:gd name="T5" fmla="*/ 6 h 29"/>
                  <a:gd name="T6" fmla="*/ 7 w 13"/>
                  <a:gd name="T7" fmla="*/ 12 h 29"/>
                  <a:gd name="T8" fmla="*/ 0 w 13"/>
                  <a:gd name="T9" fmla="*/ 29 h 29"/>
                  <a:gd name="T10" fmla="*/ 1 w 13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9">
                    <a:moveTo>
                      <a:pt x="11" y="0"/>
                    </a:moveTo>
                    <a:lnTo>
                      <a:pt x="13" y="3"/>
                    </a:lnTo>
                    <a:lnTo>
                      <a:pt x="11" y="6"/>
                    </a:lnTo>
                    <a:lnTo>
                      <a:pt x="7" y="12"/>
                    </a:lnTo>
                    <a:lnTo>
                      <a:pt x="0" y="29"/>
                    </a:lnTo>
                    <a:lnTo>
                      <a:pt x="1" y="2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8" name="Freeform 714"/>
              <p:cNvSpPr>
                <a:spLocks/>
              </p:cNvSpPr>
              <p:nvPr/>
            </p:nvSpPr>
            <p:spPr bwMode="auto">
              <a:xfrm>
                <a:off x="2339" y="2296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3 w 3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39" name="Freeform 715"/>
              <p:cNvSpPr>
                <a:spLocks/>
              </p:cNvSpPr>
              <p:nvPr/>
            </p:nvSpPr>
            <p:spPr bwMode="auto">
              <a:xfrm>
                <a:off x="2284" y="2299"/>
                <a:ext cx="55" cy="60"/>
              </a:xfrm>
              <a:custGeom>
                <a:avLst/>
                <a:gdLst>
                  <a:gd name="T0" fmla="*/ 6 w 55"/>
                  <a:gd name="T1" fmla="*/ 60 h 60"/>
                  <a:gd name="T2" fmla="*/ 3 w 55"/>
                  <a:gd name="T3" fmla="*/ 55 h 60"/>
                  <a:gd name="T4" fmla="*/ 0 w 55"/>
                  <a:gd name="T5" fmla="*/ 46 h 60"/>
                  <a:gd name="T6" fmla="*/ 7 w 55"/>
                  <a:gd name="T7" fmla="*/ 48 h 60"/>
                  <a:gd name="T8" fmla="*/ 11 w 55"/>
                  <a:gd name="T9" fmla="*/ 55 h 60"/>
                  <a:gd name="T10" fmla="*/ 15 w 55"/>
                  <a:gd name="T11" fmla="*/ 52 h 60"/>
                  <a:gd name="T12" fmla="*/ 21 w 55"/>
                  <a:gd name="T13" fmla="*/ 50 h 60"/>
                  <a:gd name="T14" fmla="*/ 16 w 55"/>
                  <a:gd name="T15" fmla="*/ 46 h 60"/>
                  <a:gd name="T16" fmla="*/ 12 w 55"/>
                  <a:gd name="T17" fmla="*/ 40 h 60"/>
                  <a:gd name="T18" fmla="*/ 21 w 55"/>
                  <a:gd name="T19" fmla="*/ 35 h 60"/>
                  <a:gd name="T20" fmla="*/ 23 w 55"/>
                  <a:gd name="T21" fmla="*/ 25 h 60"/>
                  <a:gd name="T22" fmla="*/ 33 w 55"/>
                  <a:gd name="T23" fmla="*/ 22 h 60"/>
                  <a:gd name="T24" fmla="*/ 36 w 55"/>
                  <a:gd name="T25" fmla="*/ 19 h 60"/>
                  <a:gd name="T26" fmla="*/ 31 w 55"/>
                  <a:gd name="T27" fmla="*/ 13 h 60"/>
                  <a:gd name="T28" fmla="*/ 42 w 55"/>
                  <a:gd name="T29" fmla="*/ 2 h 60"/>
                  <a:gd name="T30" fmla="*/ 42 w 55"/>
                  <a:gd name="T31" fmla="*/ 1 h 60"/>
                  <a:gd name="T32" fmla="*/ 44 w 55"/>
                  <a:gd name="T33" fmla="*/ 4 h 60"/>
                  <a:gd name="T34" fmla="*/ 48 w 55"/>
                  <a:gd name="T35" fmla="*/ 6 h 60"/>
                  <a:gd name="T36" fmla="*/ 55 w 55"/>
                  <a:gd name="T37" fmla="*/ 0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5" h="60">
                    <a:moveTo>
                      <a:pt x="6" y="60"/>
                    </a:moveTo>
                    <a:lnTo>
                      <a:pt x="3" y="55"/>
                    </a:lnTo>
                    <a:lnTo>
                      <a:pt x="0" y="46"/>
                    </a:lnTo>
                    <a:lnTo>
                      <a:pt x="7" y="48"/>
                    </a:lnTo>
                    <a:lnTo>
                      <a:pt x="11" y="55"/>
                    </a:lnTo>
                    <a:lnTo>
                      <a:pt x="15" y="52"/>
                    </a:lnTo>
                    <a:lnTo>
                      <a:pt x="21" y="50"/>
                    </a:lnTo>
                    <a:lnTo>
                      <a:pt x="16" y="46"/>
                    </a:lnTo>
                    <a:lnTo>
                      <a:pt x="12" y="40"/>
                    </a:lnTo>
                    <a:lnTo>
                      <a:pt x="21" y="35"/>
                    </a:lnTo>
                    <a:lnTo>
                      <a:pt x="23" y="25"/>
                    </a:lnTo>
                    <a:lnTo>
                      <a:pt x="33" y="22"/>
                    </a:lnTo>
                    <a:lnTo>
                      <a:pt x="36" y="19"/>
                    </a:lnTo>
                    <a:lnTo>
                      <a:pt x="31" y="13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4" y="4"/>
                    </a:lnTo>
                    <a:lnTo>
                      <a:pt x="48" y="6"/>
                    </a:lnTo>
                    <a:lnTo>
                      <a:pt x="5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0" name="Freeform 716"/>
              <p:cNvSpPr>
                <a:spLocks/>
              </p:cNvSpPr>
              <p:nvPr/>
            </p:nvSpPr>
            <p:spPr bwMode="auto">
              <a:xfrm>
                <a:off x="2288" y="2359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1 h 3"/>
                  <a:gd name="T4" fmla="*/ 2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1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1" name="Freeform 717"/>
              <p:cNvSpPr>
                <a:spLocks/>
              </p:cNvSpPr>
              <p:nvPr/>
            </p:nvSpPr>
            <p:spPr bwMode="auto">
              <a:xfrm>
                <a:off x="2425" y="2363"/>
                <a:ext cx="22" cy="14"/>
              </a:xfrm>
              <a:custGeom>
                <a:avLst/>
                <a:gdLst>
                  <a:gd name="T0" fmla="*/ 22 w 22"/>
                  <a:gd name="T1" fmla="*/ 14 h 14"/>
                  <a:gd name="T2" fmla="*/ 18 w 22"/>
                  <a:gd name="T3" fmla="*/ 14 h 14"/>
                  <a:gd name="T4" fmla="*/ 10 w 22"/>
                  <a:gd name="T5" fmla="*/ 12 h 14"/>
                  <a:gd name="T6" fmla="*/ 0 w 22"/>
                  <a:gd name="T7" fmla="*/ 12 h 14"/>
                  <a:gd name="T8" fmla="*/ 0 w 22"/>
                  <a:gd name="T9" fmla="*/ 4 h 14"/>
                  <a:gd name="T10" fmla="*/ 7 w 2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22" y="14"/>
                    </a:moveTo>
                    <a:lnTo>
                      <a:pt x="18" y="14"/>
                    </a:lnTo>
                    <a:lnTo>
                      <a:pt x="10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2" name="Freeform 718"/>
              <p:cNvSpPr>
                <a:spLocks/>
              </p:cNvSpPr>
              <p:nvPr/>
            </p:nvSpPr>
            <p:spPr bwMode="auto">
              <a:xfrm>
                <a:off x="2274" y="2362"/>
                <a:ext cx="14" cy="21"/>
              </a:xfrm>
              <a:custGeom>
                <a:avLst/>
                <a:gdLst>
                  <a:gd name="T0" fmla="*/ 5 w 14"/>
                  <a:gd name="T1" fmla="*/ 19 h 21"/>
                  <a:gd name="T2" fmla="*/ 0 w 14"/>
                  <a:gd name="T3" fmla="*/ 21 h 21"/>
                  <a:gd name="T4" fmla="*/ 5 w 14"/>
                  <a:gd name="T5" fmla="*/ 10 h 21"/>
                  <a:gd name="T6" fmla="*/ 12 w 14"/>
                  <a:gd name="T7" fmla="*/ 2 h 21"/>
                  <a:gd name="T8" fmla="*/ 14 w 14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5" y="19"/>
                    </a:moveTo>
                    <a:lnTo>
                      <a:pt x="0" y="21"/>
                    </a:lnTo>
                    <a:lnTo>
                      <a:pt x="5" y="10"/>
                    </a:lnTo>
                    <a:lnTo>
                      <a:pt x="12" y="2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3" name="Freeform 719"/>
              <p:cNvSpPr>
                <a:spLocks/>
              </p:cNvSpPr>
              <p:nvPr/>
            </p:nvSpPr>
            <p:spPr bwMode="auto">
              <a:xfrm>
                <a:off x="2271" y="2377"/>
                <a:ext cx="34" cy="27"/>
              </a:xfrm>
              <a:custGeom>
                <a:avLst/>
                <a:gdLst>
                  <a:gd name="T0" fmla="*/ 0 w 34"/>
                  <a:gd name="T1" fmla="*/ 27 h 27"/>
                  <a:gd name="T2" fmla="*/ 2 w 34"/>
                  <a:gd name="T3" fmla="*/ 27 h 27"/>
                  <a:gd name="T4" fmla="*/ 11 w 34"/>
                  <a:gd name="T5" fmla="*/ 24 h 27"/>
                  <a:gd name="T6" fmla="*/ 24 w 34"/>
                  <a:gd name="T7" fmla="*/ 15 h 27"/>
                  <a:gd name="T8" fmla="*/ 29 w 34"/>
                  <a:gd name="T9" fmla="*/ 21 h 27"/>
                  <a:gd name="T10" fmla="*/ 29 w 34"/>
                  <a:gd name="T11" fmla="*/ 21 h 27"/>
                  <a:gd name="T12" fmla="*/ 34 w 34"/>
                  <a:gd name="T13" fmla="*/ 21 h 27"/>
                  <a:gd name="T14" fmla="*/ 30 w 34"/>
                  <a:gd name="T15" fmla="*/ 11 h 27"/>
                  <a:gd name="T16" fmla="*/ 29 w 34"/>
                  <a:gd name="T17" fmla="*/ 8 h 27"/>
                  <a:gd name="T18" fmla="*/ 21 w 34"/>
                  <a:gd name="T19" fmla="*/ 9 h 27"/>
                  <a:gd name="T20" fmla="*/ 20 w 34"/>
                  <a:gd name="T21" fmla="*/ 0 h 27"/>
                  <a:gd name="T22" fmla="*/ 8 w 34"/>
                  <a:gd name="T23" fmla="*/ 4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4" h="27">
                    <a:moveTo>
                      <a:pt x="0" y="27"/>
                    </a:moveTo>
                    <a:lnTo>
                      <a:pt x="2" y="27"/>
                    </a:lnTo>
                    <a:lnTo>
                      <a:pt x="11" y="24"/>
                    </a:lnTo>
                    <a:lnTo>
                      <a:pt x="24" y="15"/>
                    </a:lnTo>
                    <a:lnTo>
                      <a:pt x="29" y="21"/>
                    </a:lnTo>
                    <a:lnTo>
                      <a:pt x="34" y="21"/>
                    </a:lnTo>
                    <a:lnTo>
                      <a:pt x="30" y="11"/>
                    </a:lnTo>
                    <a:lnTo>
                      <a:pt x="29" y="8"/>
                    </a:lnTo>
                    <a:lnTo>
                      <a:pt x="21" y="9"/>
                    </a:lnTo>
                    <a:lnTo>
                      <a:pt x="20" y="0"/>
                    </a:lnTo>
                    <a:lnTo>
                      <a:pt x="8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4" name="Freeform 720"/>
              <p:cNvSpPr>
                <a:spLocks/>
              </p:cNvSpPr>
              <p:nvPr/>
            </p:nvSpPr>
            <p:spPr bwMode="auto">
              <a:xfrm>
                <a:off x="2258" y="2400"/>
                <a:ext cx="13" cy="9"/>
              </a:xfrm>
              <a:custGeom>
                <a:avLst/>
                <a:gdLst>
                  <a:gd name="T0" fmla="*/ 3 w 13"/>
                  <a:gd name="T1" fmla="*/ 9 h 9"/>
                  <a:gd name="T2" fmla="*/ 0 w 13"/>
                  <a:gd name="T3" fmla="*/ 5 h 9"/>
                  <a:gd name="T4" fmla="*/ 0 w 13"/>
                  <a:gd name="T5" fmla="*/ 0 h 9"/>
                  <a:gd name="T6" fmla="*/ 8 w 13"/>
                  <a:gd name="T7" fmla="*/ 0 h 9"/>
                  <a:gd name="T8" fmla="*/ 13 w 13"/>
                  <a:gd name="T9" fmla="*/ 4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3" y="9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3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5" name="Freeform 721"/>
              <p:cNvSpPr>
                <a:spLocks/>
              </p:cNvSpPr>
              <p:nvPr/>
            </p:nvSpPr>
            <p:spPr bwMode="auto">
              <a:xfrm>
                <a:off x="2427" y="2398"/>
                <a:ext cx="7" cy="15"/>
              </a:xfrm>
              <a:custGeom>
                <a:avLst/>
                <a:gdLst>
                  <a:gd name="T0" fmla="*/ 7 w 7"/>
                  <a:gd name="T1" fmla="*/ 0 h 15"/>
                  <a:gd name="T2" fmla="*/ 3 w 7"/>
                  <a:gd name="T3" fmla="*/ 4 h 15"/>
                  <a:gd name="T4" fmla="*/ 0 w 7"/>
                  <a:gd name="T5" fmla="*/ 12 h 15"/>
                  <a:gd name="T6" fmla="*/ 0 w 7"/>
                  <a:gd name="T7" fmla="*/ 1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lnTo>
                      <a:pt x="3" y="4"/>
                    </a:lnTo>
                    <a:lnTo>
                      <a:pt x="0" y="12"/>
                    </a:lnTo>
                    <a:lnTo>
                      <a:pt x="0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6" name="Freeform 722"/>
              <p:cNvSpPr>
                <a:spLocks/>
              </p:cNvSpPr>
              <p:nvPr/>
            </p:nvSpPr>
            <p:spPr bwMode="auto">
              <a:xfrm>
                <a:off x="2249" y="2409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3 w 12"/>
                  <a:gd name="T3" fmla="*/ 8 h 8"/>
                  <a:gd name="T4" fmla="*/ 11 w 12"/>
                  <a:gd name="T5" fmla="*/ 4 h 8"/>
                  <a:gd name="T6" fmla="*/ 12 w 12"/>
                  <a:gd name="T7" fmla="*/ 0 h 8"/>
                  <a:gd name="T8" fmla="*/ 12 w 1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lnTo>
                      <a:pt x="3" y="8"/>
                    </a:lnTo>
                    <a:lnTo>
                      <a:pt x="11" y="4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7" name="Freeform 723"/>
              <p:cNvSpPr>
                <a:spLocks/>
              </p:cNvSpPr>
              <p:nvPr/>
            </p:nvSpPr>
            <p:spPr bwMode="auto">
              <a:xfrm>
                <a:off x="2404" y="2389"/>
                <a:ext cx="30" cy="29"/>
              </a:xfrm>
              <a:custGeom>
                <a:avLst/>
                <a:gdLst>
                  <a:gd name="T0" fmla="*/ 1 w 30"/>
                  <a:gd name="T1" fmla="*/ 29 h 29"/>
                  <a:gd name="T2" fmla="*/ 0 w 30"/>
                  <a:gd name="T3" fmla="*/ 25 h 29"/>
                  <a:gd name="T4" fmla="*/ 0 w 30"/>
                  <a:gd name="T5" fmla="*/ 20 h 29"/>
                  <a:gd name="T6" fmla="*/ 7 w 30"/>
                  <a:gd name="T7" fmla="*/ 13 h 29"/>
                  <a:gd name="T8" fmla="*/ 21 w 30"/>
                  <a:gd name="T9" fmla="*/ 4 h 29"/>
                  <a:gd name="T10" fmla="*/ 26 w 30"/>
                  <a:gd name="T11" fmla="*/ 0 h 29"/>
                  <a:gd name="T12" fmla="*/ 30 w 30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1" y="29"/>
                    </a:moveTo>
                    <a:lnTo>
                      <a:pt x="0" y="25"/>
                    </a:lnTo>
                    <a:lnTo>
                      <a:pt x="0" y="20"/>
                    </a:lnTo>
                    <a:lnTo>
                      <a:pt x="7" y="13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8" name="Freeform 724"/>
              <p:cNvSpPr>
                <a:spLocks/>
              </p:cNvSpPr>
              <p:nvPr/>
            </p:nvSpPr>
            <p:spPr bwMode="auto">
              <a:xfrm>
                <a:off x="2405" y="2413"/>
                <a:ext cx="22" cy="9"/>
              </a:xfrm>
              <a:custGeom>
                <a:avLst/>
                <a:gdLst>
                  <a:gd name="T0" fmla="*/ 22 w 22"/>
                  <a:gd name="T1" fmla="*/ 0 h 9"/>
                  <a:gd name="T2" fmla="*/ 21 w 22"/>
                  <a:gd name="T3" fmla="*/ 2 h 9"/>
                  <a:gd name="T4" fmla="*/ 13 w 22"/>
                  <a:gd name="T5" fmla="*/ 4 h 9"/>
                  <a:gd name="T6" fmla="*/ 8 w 22"/>
                  <a:gd name="T7" fmla="*/ 9 h 9"/>
                  <a:gd name="T8" fmla="*/ 0 w 22"/>
                  <a:gd name="T9" fmla="*/ 9 h 9"/>
                  <a:gd name="T10" fmla="*/ 0 w 22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" h="9">
                    <a:moveTo>
                      <a:pt x="22" y="0"/>
                    </a:moveTo>
                    <a:lnTo>
                      <a:pt x="21" y="2"/>
                    </a:lnTo>
                    <a:lnTo>
                      <a:pt x="13" y="4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49" name="Freeform 725"/>
              <p:cNvSpPr>
                <a:spLocks/>
              </p:cNvSpPr>
              <p:nvPr/>
            </p:nvSpPr>
            <p:spPr bwMode="auto">
              <a:xfrm>
                <a:off x="2355" y="2415"/>
                <a:ext cx="24" cy="9"/>
              </a:xfrm>
              <a:custGeom>
                <a:avLst/>
                <a:gdLst>
                  <a:gd name="T0" fmla="*/ 0 w 24"/>
                  <a:gd name="T1" fmla="*/ 9 h 9"/>
                  <a:gd name="T2" fmla="*/ 7 w 24"/>
                  <a:gd name="T3" fmla="*/ 7 h 9"/>
                  <a:gd name="T4" fmla="*/ 15 w 24"/>
                  <a:gd name="T5" fmla="*/ 3 h 9"/>
                  <a:gd name="T6" fmla="*/ 24 w 2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" h="9">
                    <a:moveTo>
                      <a:pt x="0" y="9"/>
                    </a:moveTo>
                    <a:lnTo>
                      <a:pt x="7" y="7"/>
                    </a:lnTo>
                    <a:lnTo>
                      <a:pt x="15" y="3"/>
                    </a:lnTo>
                    <a:lnTo>
                      <a:pt x="2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0" name="Freeform 726"/>
              <p:cNvSpPr>
                <a:spLocks/>
              </p:cNvSpPr>
              <p:nvPr/>
            </p:nvSpPr>
            <p:spPr bwMode="auto">
              <a:xfrm>
                <a:off x="2345" y="2424"/>
                <a:ext cx="10" cy="3"/>
              </a:xfrm>
              <a:custGeom>
                <a:avLst/>
                <a:gdLst>
                  <a:gd name="T0" fmla="*/ 0 w 10"/>
                  <a:gd name="T1" fmla="*/ 3 h 3"/>
                  <a:gd name="T2" fmla="*/ 4 w 10"/>
                  <a:gd name="T3" fmla="*/ 3 h 3"/>
                  <a:gd name="T4" fmla="*/ 6 w 10"/>
                  <a:gd name="T5" fmla="*/ 2 h 3"/>
                  <a:gd name="T6" fmla="*/ 10 w 10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3"/>
                    </a:moveTo>
                    <a:lnTo>
                      <a:pt x="4" y="3"/>
                    </a:lnTo>
                    <a:lnTo>
                      <a:pt x="6" y="2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1" name="Freeform 727"/>
              <p:cNvSpPr>
                <a:spLocks/>
              </p:cNvSpPr>
              <p:nvPr/>
            </p:nvSpPr>
            <p:spPr bwMode="auto">
              <a:xfrm>
                <a:off x="2074" y="2415"/>
                <a:ext cx="63" cy="32"/>
              </a:xfrm>
              <a:custGeom>
                <a:avLst/>
                <a:gdLst>
                  <a:gd name="T0" fmla="*/ 26 w 63"/>
                  <a:gd name="T1" fmla="*/ 32 h 32"/>
                  <a:gd name="T2" fmla="*/ 61 w 63"/>
                  <a:gd name="T3" fmla="*/ 28 h 32"/>
                  <a:gd name="T4" fmla="*/ 63 w 63"/>
                  <a:gd name="T5" fmla="*/ 13 h 32"/>
                  <a:gd name="T6" fmla="*/ 60 w 63"/>
                  <a:gd name="T7" fmla="*/ 9 h 32"/>
                  <a:gd name="T8" fmla="*/ 63 w 63"/>
                  <a:gd name="T9" fmla="*/ 3 h 32"/>
                  <a:gd name="T10" fmla="*/ 59 w 63"/>
                  <a:gd name="T11" fmla="*/ 0 h 32"/>
                  <a:gd name="T12" fmla="*/ 32 w 63"/>
                  <a:gd name="T13" fmla="*/ 19 h 32"/>
                  <a:gd name="T14" fmla="*/ 0 w 63"/>
                  <a:gd name="T15" fmla="*/ 23 h 32"/>
                  <a:gd name="T16" fmla="*/ 0 w 63"/>
                  <a:gd name="T17" fmla="*/ 29 h 32"/>
                  <a:gd name="T18" fmla="*/ 26 w 63"/>
                  <a:gd name="T19" fmla="*/ 32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" h="32">
                    <a:moveTo>
                      <a:pt x="26" y="32"/>
                    </a:moveTo>
                    <a:lnTo>
                      <a:pt x="61" y="28"/>
                    </a:lnTo>
                    <a:lnTo>
                      <a:pt x="63" y="13"/>
                    </a:lnTo>
                    <a:lnTo>
                      <a:pt x="60" y="9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32" y="19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6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2" name="Freeform 728"/>
              <p:cNvSpPr>
                <a:spLocks/>
              </p:cNvSpPr>
              <p:nvPr/>
            </p:nvSpPr>
            <p:spPr bwMode="auto">
              <a:xfrm>
                <a:off x="2264" y="2432"/>
                <a:ext cx="23" cy="17"/>
              </a:xfrm>
              <a:custGeom>
                <a:avLst/>
                <a:gdLst>
                  <a:gd name="T0" fmla="*/ 6 w 23"/>
                  <a:gd name="T1" fmla="*/ 17 h 17"/>
                  <a:gd name="T2" fmla="*/ 15 w 23"/>
                  <a:gd name="T3" fmla="*/ 13 h 17"/>
                  <a:gd name="T4" fmla="*/ 14 w 23"/>
                  <a:gd name="T5" fmla="*/ 9 h 17"/>
                  <a:gd name="T6" fmla="*/ 17 w 23"/>
                  <a:gd name="T7" fmla="*/ 4 h 17"/>
                  <a:gd name="T8" fmla="*/ 20 w 23"/>
                  <a:gd name="T9" fmla="*/ 3 h 17"/>
                  <a:gd name="T10" fmla="*/ 23 w 23"/>
                  <a:gd name="T11" fmla="*/ 0 h 17"/>
                  <a:gd name="T12" fmla="*/ 10 w 23"/>
                  <a:gd name="T13" fmla="*/ 3 h 17"/>
                  <a:gd name="T14" fmla="*/ 0 w 23"/>
                  <a:gd name="T15" fmla="*/ 8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7">
                    <a:moveTo>
                      <a:pt x="6" y="17"/>
                    </a:moveTo>
                    <a:lnTo>
                      <a:pt x="15" y="13"/>
                    </a:lnTo>
                    <a:lnTo>
                      <a:pt x="14" y="9"/>
                    </a:lnTo>
                    <a:lnTo>
                      <a:pt x="17" y="4"/>
                    </a:lnTo>
                    <a:lnTo>
                      <a:pt x="20" y="3"/>
                    </a:lnTo>
                    <a:lnTo>
                      <a:pt x="23" y="0"/>
                    </a:lnTo>
                    <a:lnTo>
                      <a:pt x="10" y="3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3" name="Freeform 729"/>
              <p:cNvSpPr>
                <a:spLocks/>
              </p:cNvSpPr>
              <p:nvPr/>
            </p:nvSpPr>
            <p:spPr bwMode="auto">
              <a:xfrm>
                <a:off x="2219" y="2417"/>
                <a:ext cx="45" cy="41"/>
              </a:xfrm>
              <a:custGeom>
                <a:avLst/>
                <a:gdLst>
                  <a:gd name="T0" fmla="*/ 45 w 45"/>
                  <a:gd name="T1" fmla="*/ 23 h 41"/>
                  <a:gd name="T2" fmla="*/ 34 w 45"/>
                  <a:gd name="T3" fmla="*/ 28 h 41"/>
                  <a:gd name="T4" fmla="*/ 30 w 45"/>
                  <a:gd name="T5" fmla="*/ 30 h 41"/>
                  <a:gd name="T6" fmla="*/ 22 w 45"/>
                  <a:gd name="T7" fmla="*/ 32 h 41"/>
                  <a:gd name="T8" fmla="*/ 16 w 45"/>
                  <a:gd name="T9" fmla="*/ 32 h 41"/>
                  <a:gd name="T10" fmla="*/ 10 w 45"/>
                  <a:gd name="T11" fmla="*/ 39 h 41"/>
                  <a:gd name="T12" fmla="*/ 0 w 45"/>
                  <a:gd name="T13" fmla="*/ 41 h 41"/>
                  <a:gd name="T14" fmla="*/ 3 w 45"/>
                  <a:gd name="T15" fmla="*/ 23 h 41"/>
                  <a:gd name="T16" fmla="*/ 17 w 45"/>
                  <a:gd name="T17" fmla="*/ 19 h 41"/>
                  <a:gd name="T18" fmla="*/ 26 w 45"/>
                  <a:gd name="T19" fmla="*/ 17 h 41"/>
                  <a:gd name="T20" fmla="*/ 22 w 45"/>
                  <a:gd name="T21" fmla="*/ 14 h 41"/>
                  <a:gd name="T22" fmla="*/ 4 w 45"/>
                  <a:gd name="T23" fmla="*/ 14 h 41"/>
                  <a:gd name="T24" fmla="*/ 12 w 45"/>
                  <a:gd name="T25" fmla="*/ 2 h 41"/>
                  <a:gd name="T26" fmla="*/ 24 w 45"/>
                  <a:gd name="T27" fmla="*/ 1 h 41"/>
                  <a:gd name="T28" fmla="*/ 30 w 45"/>
                  <a:gd name="T29" fmla="*/ 0 h 4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5" h="41">
                    <a:moveTo>
                      <a:pt x="45" y="23"/>
                    </a:moveTo>
                    <a:lnTo>
                      <a:pt x="34" y="28"/>
                    </a:lnTo>
                    <a:lnTo>
                      <a:pt x="30" y="30"/>
                    </a:lnTo>
                    <a:lnTo>
                      <a:pt x="22" y="32"/>
                    </a:lnTo>
                    <a:lnTo>
                      <a:pt x="16" y="32"/>
                    </a:lnTo>
                    <a:lnTo>
                      <a:pt x="10" y="39"/>
                    </a:lnTo>
                    <a:lnTo>
                      <a:pt x="0" y="41"/>
                    </a:lnTo>
                    <a:lnTo>
                      <a:pt x="3" y="23"/>
                    </a:lnTo>
                    <a:lnTo>
                      <a:pt x="17" y="19"/>
                    </a:lnTo>
                    <a:lnTo>
                      <a:pt x="26" y="17"/>
                    </a:lnTo>
                    <a:lnTo>
                      <a:pt x="22" y="14"/>
                    </a:lnTo>
                    <a:lnTo>
                      <a:pt x="4" y="14"/>
                    </a:lnTo>
                    <a:lnTo>
                      <a:pt x="12" y="2"/>
                    </a:lnTo>
                    <a:lnTo>
                      <a:pt x="24" y="1"/>
                    </a:lnTo>
                    <a:lnTo>
                      <a:pt x="3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4" name="Freeform 730"/>
              <p:cNvSpPr>
                <a:spLocks/>
              </p:cNvSpPr>
              <p:nvPr/>
            </p:nvSpPr>
            <p:spPr bwMode="auto">
              <a:xfrm>
                <a:off x="2406" y="2398"/>
                <a:ext cx="37" cy="62"/>
              </a:xfrm>
              <a:custGeom>
                <a:avLst/>
                <a:gdLst>
                  <a:gd name="T0" fmla="*/ 0 w 37"/>
                  <a:gd name="T1" fmla="*/ 62 h 62"/>
                  <a:gd name="T2" fmla="*/ 2 w 37"/>
                  <a:gd name="T3" fmla="*/ 62 h 62"/>
                  <a:gd name="T4" fmla="*/ 9 w 37"/>
                  <a:gd name="T5" fmla="*/ 54 h 62"/>
                  <a:gd name="T6" fmla="*/ 13 w 37"/>
                  <a:gd name="T7" fmla="*/ 49 h 62"/>
                  <a:gd name="T8" fmla="*/ 21 w 37"/>
                  <a:gd name="T9" fmla="*/ 47 h 62"/>
                  <a:gd name="T10" fmla="*/ 33 w 37"/>
                  <a:gd name="T11" fmla="*/ 43 h 62"/>
                  <a:gd name="T12" fmla="*/ 33 w 37"/>
                  <a:gd name="T13" fmla="*/ 43 h 62"/>
                  <a:gd name="T14" fmla="*/ 37 w 37"/>
                  <a:gd name="T15" fmla="*/ 38 h 62"/>
                  <a:gd name="T16" fmla="*/ 36 w 37"/>
                  <a:gd name="T17" fmla="*/ 33 h 62"/>
                  <a:gd name="T18" fmla="*/ 36 w 37"/>
                  <a:gd name="T19" fmla="*/ 30 h 62"/>
                  <a:gd name="T20" fmla="*/ 34 w 37"/>
                  <a:gd name="T21" fmla="*/ 28 h 62"/>
                  <a:gd name="T22" fmla="*/ 28 w 37"/>
                  <a:gd name="T23" fmla="*/ 28 h 62"/>
                  <a:gd name="T24" fmla="*/ 22 w 37"/>
                  <a:gd name="T25" fmla="*/ 26 h 62"/>
                  <a:gd name="T26" fmla="*/ 21 w 37"/>
                  <a:gd name="T27" fmla="*/ 23 h 62"/>
                  <a:gd name="T28" fmla="*/ 29 w 37"/>
                  <a:gd name="T29" fmla="*/ 19 h 62"/>
                  <a:gd name="T30" fmla="*/ 30 w 37"/>
                  <a:gd name="T31" fmla="*/ 16 h 62"/>
                  <a:gd name="T32" fmla="*/ 33 w 37"/>
                  <a:gd name="T33" fmla="*/ 11 h 62"/>
                  <a:gd name="T34" fmla="*/ 33 w 37"/>
                  <a:gd name="T35" fmla="*/ 0 h 62"/>
                  <a:gd name="T36" fmla="*/ 30 w 37"/>
                  <a:gd name="T37" fmla="*/ 0 h 62"/>
                  <a:gd name="T38" fmla="*/ 29 w 37"/>
                  <a:gd name="T39" fmla="*/ 0 h 62"/>
                  <a:gd name="T40" fmla="*/ 28 w 37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" h="62">
                    <a:moveTo>
                      <a:pt x="0" y="62"/>
                    </a:moveTo>
                    <a:lnTo>
                      <a:pt x="2" y="62"/>
                    </a:lnTo>
                    <a:lnTo>
                      <a:pt x="9" y="54"/>
                    </a:lnTo>
                    <a:lnTo>
                      <a:pt x="13" y="49"/>
                    </a:lnTo>
                    <a:lnTo>
                      <a:pt x="21" y="47"/>
                    </a:lnTo>
                    <a:lnTo>
                      <a:pt x="33" y="43"/>
                    </a:lnTo>
                    <a:lnTo>
                      <a:pt x="37" y="38"/>
                    </a:lnTo>
                    <a:lnTo>
                      <a:pt x="36" y="33"/>
                    </a:lnTo>
                    <a:lnTo>
                      <a:pt x="36" y="30"/>
                    </a:lnTo>
                    <a:lnTo>
                      <a:pt x="34" y="28"/>
                    </a:lnTo>
                    <a:lnTo>
                      <a:pt x="28" y="28"/>
                    </a:lnTo>
                    <a:lnTo>
                      <a:pt x="22" y="26"/>
                    </a:lnTo>
                    <a:lnTo>
                      <a:pt x="21" y="23"/>
                    </a:lnTo>
                    <a:lnTo>
                      <a:pt x="29" y="19"/>
                    </a:lnTo>
                    <a:lnTo>
                      <a:pt x="30" y="16"/>
                    </a:lnTo>
                    <a:lnTo>
                      <a:pt x="33" y="11"/>
                    </a:lnTo>
                    <a:lnTo>
                      <a:pt x="33" y="0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5" name="Freeform 731"/>
              <p:cNvSpPr>
                <a:spLocks/>
              </p:cNvSpPr>
              <p:nvPr/>
            </p:nvSpPr>
            <p:spPr bwMode="auto">
              <a:xfrm>
                <a:off x="2353" y="2406"/>
                <a:ext cx="41" cy="54"/>
              </a:xfrm>
              <a:custGeom>
                <a:avLst/>
                <a:gdLst>
                  <a:gd name="T0" fmla="*/ 26 w 41"/>
                  <a:gd name="T1" fmla="*/ 9 h 54"/>
                  <a:gd name="T2" fmla="*/ 30 w 41"/>
                  <a:gd name="T3" fmla="*/ 7 h 54"/>
                  <a:gd name="T4" fmla="*/ 32 w 41"/>
                  <a:gd name="T5" fmla="*/ 4 h 54"/>
                  <a:gd name="T6" fmla="*/ 34 w 41"/>
                  <a:gd name="T7" fmla="*/ 3 h 54"/>
                  <a:gd name="T8" fmla="*/ 37 w 41"/>
                  <a:gd name="T9" fmla="*/ 0 h 54"/>
                  <a:gd name="T10" fmla="*/ 41 w 41"/>
                  <a:gd name="T11" fmla="*/ 4 h 54"/>
                  <a:gd name="T12" fmla="*/ 40 w 41"/>
                  <a:gd name="T13" fmla="*/ 13 h 54"/>
                  <a:gd name="T14" fmla="*/ 39 w 41"/>
                  <a:gd name="T15" fmla="*/ 18 h 54"/>
                  <a:gd name="T16" fmla="*/ 39 w 41"/>
                  <a:gd name="T17" fmla="*/ 20 h 54"/>
                  <a:gd name="T18" fmla="*/ 35 w 41"/>
                  <a:gd name="T19" fmla="*/ 25 h 54"/>
                  <a:gd name="T20" fmla="*/ 34 w 41"/>
                  <a:gd name="T21" fmla="*/ 28 h 54"/>
                  <a:gd name="T22" fmla="*/ 28 w 41"/>
                  <a:gd name="T23" fmla="*/ 35 h 54"/>
                  <a:gd name="T24" fmla="*/ 26 w 41"/>
                  <a:gd name="T25" fmla="*/ 42 h 54"/>
                  <a:gd name="T26" fmla="*/ 19 w 41"/>
                  <a:gd name="T27" fmla="*/ 46 h 54"/>
                  <a:gd name="T28" fmla="*/ 15 w 41"/>
                  <a:gd name="T29" fmla="*/ 47 h 54"/>
                  <a:gd name="T30" fmla="*/ 6 w 41"/>
                  <a:gd name="T31" fmla="*/ 50 h 54"/>
                  <a:gd name="T32" fmla="*/ 1 w 41"/>
                  <a:gd name="T33" fmla="*/ 54 h 54"/>
                  <a:gd name="T34" fmla="*/ 0 w 41"/>
                  <a:gd name="T35" fmla="*/ 54 h 5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41" h="54">
                    <a:moveTo>
                      <a:pt x="26" y="9"/>
                    </a:moveTo>
                    <a:lnTo>
                      <a:pt x="30" y="7"/>
                    </a:lnTo>
                    <a:lnTo>
                      <a:pt x="32" y="4"/>
                    </a:lnTo>
                    <a:lnTo>
                      <a:pt x="34" y="3"/>
                    </a:lnTo>
                    <a:lnTo>
                      <a:pt x="37" y="0"/>
                    </a:lnTo>
                    <a:lnTo>
                      <a:pt x="41" y="4"/>
                    </a:lnTo>
                    <a:lnTo>
                      <a:pt x="40" y="13"/>
                    </a:lnTo>
                    <a:lnTo>
                      <a:pt x="39" y="18"/>
                    </a:lnTo>
                    <a:lnTo>
                      <a:pt x="39" y="20"/>
                    </a:lnTo>
                    <a:lnTo>
                      <a:pt x="35" y="25"/>
                    </a:lnTo>
                    <a:lnTo>
                      <a:pt x="34" y="28"/>
                    </a:lnTo>
                    <a:lnTo>
                      <a:pt x="28" y="35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5" y="47"/>
                    </a:lnTo>
                    <a:lnTo>
                      <a:pt x="6" y="50"/>
                    </a:lnTo>
                    <a:lnTo>
                      <a:pt x="1" y="54"/>
                    </a:lnTo>
                    <a:lnTo>
                      <a:pt x="0" y="5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6" name="Freeform 732"/>
              <p:cNvSpPr>
                <a:spLocks/>
              </p:cNvSpPr>
              <p:nvPr/>
            </p:nvSpPr>
            <p:spPr bwMode="auto">
              <a:xfrm>
                <a:off x="2250" y="2449"/>
                <a:ext cx="20" cy="12"/>
              </a:xfrm>
              <a:custGeom>
                <a:avLst/>
                <a:gdLst>
                  <a:gd name="T0" fmla="*/ 2 w 20"/>
                  <a:gd name="T1" fmla="*/ 12 h 12"/>
                  <a:gd name="T2" fmla="*/ 0 w 20"/>
                  <a:gd name="T3" fmla="*/ 9 h 12"/>
                  <a:gd name="T4" fmla="*/ 6 w 20"/>
                  <a:gd name="T5" fmla="*/ 3 h 12"/>
                  <a:gd name="T6" fmla="*/ 19 w 20"/>
                  <a:gd name="T7" fmla="*/ 0 h 12"/>
                  <a:gd name="T8" fmla="*/ 20 w 20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" y="12"/>
                    </a:moveTo>
                    <a:lnTo>
                      <a:pt x="0" y="9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7" name="Freeform 733"/>
              <p:cNvSpPr>
                <a:spLocks/>
              </p:cNvSpPr>
              <p:nvPr/>
            </p:nvSpPr>
            <p:spPr bwMode="auto">
              <a:xfrm>
                <a:off x="2338" y="2460"/>
                <a:ext cx="15" cy="12"/>
              </a:xfrm>
              <a:custGeom>
                <a:avLst/>
                <a:gdLst>
                  <a:gd name="T0" fmla="*/ 15 w 15"/>
                  <a:gd name="T1" fmla="*/ 0 h 12"/>
                  <a:gd name="T2" fmla="*/ 7 w 15"/>
                  <a:gd name="T3" fmla="*/ 5 h 12"/>
                  <a:gd name="T4" fmla="*/ 0 w 15"/>
                  <a:gd name="T5" fmla="*/ 12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7" y="5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8" name="Freeform 734"/>
              <p:cNvSpPr>
                <a:spLocks/>
              </p:cNvSpPr>
              <p:nvPr/>
            </p:nvSpPr>
            <p:spPr bwMode="auto">
              <a:xfrm>
                <a:off x="2101" y="2456"/>
                <a:ext cx="45" cy="17"/>
              </a:xfrm>
              <a:custGeom>
                <a:avLst/>
                <a:gdLst>
                  <a:gd name="T0" fmla="*/ 45 w 45"/>
                  <a:gd name="T1" fmla="*/ 1 h 17"/>
                  <a:gd name="T2" fmla="*/ 41 w 45"/>
                  <a:gd name="T3" fmla="*/ 0 h 17"/>
                  <a:gd name="T4" fmla="*/ 38 w 45"/>
                  <a:gd name="T5" fmla="*/ 10 h 17"/>
                  <a:gd name="T6" fmla="*/ 32 w 45"/>
                  <a:gd name="T7" fmla="*/ 10 h 17"/>
                  <a:gd name="T8" fmla="*/ 30 w 45"/>
                  <a:gd name="T9" fmla="*/ 4 h 17"/>
                  <a:gd name="T10" fmla="*/ 0 w 45"/>
                  <a:gd name="T11" fmla="*/ 8 h 17"/>
                  <a:gd name="T12" fmla="*/ 9 w 4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" h="17">
                    <a:moveTo>
                      <a:pt x="45" y="1"/>
                    </a:moveTo>
                    <a:lnTo>
                      <a:pt x="41" y="0"/>
                    </a:lnTo>
                    <a:lnTo>
                      <a:pt x="38" y="10"/>
                    </a:lnTo>
                    <a:lnTo>
                      <a:pt x="32" y="10"/>
                    </a:lnTo>
                    <a:lnTo>
                      <a:pt x="30" y="4"/>
                    </a:lnTo>
                    <a:lnTo>
                      <a:pt x="0" y="8"/>
                    </a:lnTo>
                    <a:lnTo>
                      <a:pt x="9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59" name="Freeform 735"/>
              <p:cNvSpPr>
                <a:spLocks/>
              </p:cNvSpPr>
              <p:nvPr/>
            </p:nvSpPr>
            <p:spPr bwMode="auto">
              <a:xfrm>
                <a:off x="2333" y="2472"/>
                <a:ext cx="5" cy="4"/>
              </a:xfrm>
              <a:custGeom>
                <a:avLst/>
                <a:gdLst>
                  <a:gd name="T0" fmla="*/ 5 w 5"/>
                  <a:gd name="T1" fmla="*/ 0 h 4"/>
                  <a:gd name="T2" fmla="*/ 3 w 5"/>
                  <a:gd name="T3" fmla="*/ 1 h 4"/>
                  <a:gd name="T4" fmla="*/ 0 w 5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3" y="1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0" name="Freeform 736"/>
              <p:cNvSpPr>
                <a:spLocks/>
              </p:cNvSpPr>
              <p:nvPr/>
            </p:nvSpPr>
            <p:spPr bwMode="auto">
              <a:xfrm>
                <a:off x="2105" y="2473"/>
                <a:ext cx="8" cy="4"/>
              </a:xfrm>
              <a:custGeom>
                <a:avLst/>
                <a:gdLst>
                  <a:gd name="T0" fmla="*/ 5 w 8"/>
                  <a:gd name="T1" fmla="*/ 0 h 4"/>
                  <a:gd name="T2" fmla="*/ 8 w 8"/>
                  <a:gd name="T3" fmla="*/ 3 h 4"/>
                  <a:gd name="T4" fmla="*/ 0 w 8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5" y="0"/>
                    </a:moveTo>
                    <a:lnTo>
                      <a:pt x="8" y="3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1" name="Freeform 737"/>
              <p:cNvSpPr>
                <a:spLocks/>
              </p:cNvSpPr>
              <p:nvPr/>
            </p:nvSpPr>
            <p:spPr bwMode="auto">
              <a:xfrm>
                <a:off x="2249" y="2461"/>
                <a:ext cx="12" cy="20"/>
              </a:xfrm>
              <a:custGeom>
                <a:avLst/>
                <a:gdLst>
                  <a:gd name="T0" fmla="*/ 12 w 12"/>
                  <a:gd name="T1" fmla="*/ 20 h 20"/>
                  <a:gd name="T2" fmla="*/ 12 w 12"/>
                  <a:gd name="T3" fmla="*/ 17 h 20"/>
                  <a:gd name="T4" fmla="*/ 5 w 12"/>
                  <a:gd name="T5" fmla="*/ 17 h 20"/>
                  <a:gd name="T6" fmla="*/ 1 w 12"/>
                  <a:gd name="T7" fmla="*/ 11 h 20"/>
                  <a:gd name="T8" fmla="*/ 0 w 12"/>
                  <a:gd name="T9" fmla="*/ 7 h 20"/>
                  <a:gd name="T10" fmla="*/ 1 w 12"/>
                  <a:gd name="T11" fmla="*/ 5 h 20"/>
                  <a:gd name="T12" fmla="*/ 4 w 12"/>
                  <a:gd name="T13" fmla="*/ 4 h 20"/>
                  <a:gd name="T14" fmla="*/ 3 w 12"/>
                  <a:gd name="T15" fmla="*/ 0 h 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0">
                    <a:moveTo>
                      <a:pt x="12" y="20"/>
                    </a:moveTo>
                    <a:lnTo>
                      <a:pt x="12" y="17"/>
                    </a:lnTo>
                    <a:lnTo>
                      <a:pt x="5" y="17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4" y="4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2" name="Freeform 738"/>
              <p:cNvSpPr>
                <a:spLocks/>
              </p:cNvSpPr>
              <p:nvPr/>
            </p:nvSpPr>
            <p:spPr bwMode="auto">
              <a:xfrm>
                <a:off x="2349" y="2458"/>
                <a:ext cx="57" cy="27"/>
              </a:xfrm>
              <a:custGeom>
                <a:avLst/>
                <a:gdLst>
                  <a:gd name="T0" fmla="*/ 0 w 57"/>
                  <a:gd name="T1" fmla="*/ 27 h 27"/>
                  <a:gd name="T2" fmla="*/ 4 w 57"/>
                  <a:gd name="T3" fmla="*/ 24 h 27"/>
                  <a:gd name="T4" fmla="*/ 10 w 57"/>
                  <a:gd name="T5" fmla="*/ 21 h 27"/>
                  <a:gd name="T6" fmla="*/ 14 w 57"/>
                  <a:gd name="T7" fmla="*/ 19 h 27"/>
                  <a:gd name="T8" fmla="*/ 22 w 57"/>
                  <a:gd name="T9" fmla="*/ 18 h 27"/>
                  <a:gd name="T10" fmla="*/ 22 w 57"/>
                  <a:gd name="T11" fmla="*/ 16 h 27"/>
                  <a:gd name="T12" fmla="*/ 24 w 57"/>
                  <a:gd name="T13" fmla="*/ 11 h 27"/>
                  <a:gd name="T14" fmla="*/ 27 w 57"/>
                  <a:gd name="T15" fmla="*/ 10 h 27"/>
                  <a:gd name="T16" fmla="*/ 34 w 57"/>
                  <a:gd name="T17" fmla="*/ 3 h 27"/>
                  <a:gd name="T18" fmla="*/ 38 w 57"/>
                  <a:gd name="T19" fmla="*/ 0 h 27"/>
                  <a:gd name="T20" fmla="*/ 40 w 57"/>
                  <a:gd name="T21" fmla="*/ 0 h 27"/>
                  <a:gd name="T22" fmla="*/ 48 w 57"/>
                  <a:gd name="T23" fmla="*/ 0 h 27"/>
                  <a:gd name="T24" fmla="*/ 57 w 57"/>
                  <a:gd name="T25" fmla="*/ 2 h 2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27">
                    <a:moveTo>
                      <a:pt x="0" y="27"/>
                    </a:moveTo>
                    <a:lnTo>
                      <a:pt x="4" y="24"/>
                    </a:lnTo>
                    <a:lnTo>
                      <a:pt x="10" y="21"/>
                    </a:lnTo>
                    <a:lnTo>
                      <a:pt x="14" y="19"/>
                    </a:lnTo>
                    <a:lnTo>
                      <a:pt x="22" y="18"/>
                    </a:lnTo>
                    <a:lnTo>
                      <a:pt x="22" y="16"/>
                    </a:lnTo>
                    <a:lnTo>
                      <a:pt x="24" y="11"/>
                    </a:lnTo>
                    <a:lnTo>
                      <a:pt x="27" y="10"/>
                    </a:lnTo>
                    <a:lnTo>
                      <a:pt x="34" y="3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7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3" name="Freeform 739"/>
              <p:cNvSpPr>
                <a:spLocks/>
              </p:cNvSpPr>
              <p:nvPr/>
            </p:nvSpPr>
            <p:spPr bwMode="auto">
              <a:xfrm>
                <a:off x="2258" y="2481"/>
                <a:ext cx="3" cy="10"/>
              </a:xfrm>
              <a:custGeom>
                <a:avLst/>
                <a:gdLst>
                  <a:gd name="T0" fmla="*/ 2 w 3"/>
                  <a:gd name="T1" fmla="*/ 10 h 10"/>
                  <a:gd name="T2" fmla="*/ 0 w 3"/>
                  <a:gd name="T3" fmla="*/ 9 h 10"/>
                  <a:gd name="T4" fmla="*/ 0 w 3"/>
                  <a:gd name="T5" fmla="*/ 4 h 10"/>
                  <a:gd name="T6" fmla="*/ 3 w 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0">
                    <a:moveTo>
                      <a:pt x="2" y="10"/>
                    </a:moveTo>
                    <a:lnTo>
                      <a:pt x="0" y="9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4" name="Freeform 740"/>
              <p:cNvSpPr>
                <a:spLocks/>
              </p:cNvSpPr>
              <p:nvPr/>
            </p:nvSpPr>
            <p:spPr bwMode="auto">
              <a:xfrm>
                <a:off x="2241" y="2474"/>
                <a:ext cx="4" cy="19"/>
              </a:xfrm>
              <a:custGeom>
                <a:avLst/>
                <a:gdLst>
                  <a:gd name="T0" fmla="*/ 0 w 4"/>
                  <a:gd name="T1" fmla="*/ 0 h 19"/>
                  <a:gd name="T2" fmla="*/ 0 w 4"/>
                  <a:gd name="T3" fmla="*/ 3 h 19"/>
                  <a:gd name="T4" fmla="*/ 2 w 4"/>
                  <a:gd name="T5" fmla="*/ 12 h 19"/>
                  <a:gd name="T6" fmla="*/ 4 w 4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9">
                    <a:moveTo>
                      <a:pt x="0" y="0"/>
                    </a:moveTo>
                    <a:lnTo>
                      <a:pt x="0" y="3"/>
                    </a:lnTo>
                    <a:lnTo>
                      <a:pt x="2" y="12"/>
                    </a:lnTo>
                    <a:lnTo>
                      <a:pt x="4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5" name="Freeform 741"/>
              <p:cNvSpPr>
                <a:spLocks/>
              </p:cNvSpPr>
              <p:nvPr/>
            </p:nvSpPr>
            <p:spPr bwMode="auto">
              <a:xfrm>
                <a:off x="2184" y="2464"/>
                <a:ext cx="57" cy="29"/>
              </a:xfrm>
              <a:custGeom>
                <a:avLst/>
                <a:gdLst>
                  <a:gd name="T0" fmla="*/ 0 w 57"/>
                  <a:gd name="T1" fmla="*/ 29 h 29"/>
                  <a:gd name="T2" fmla="*/ 4 w 57"/>
                  <a:gd name="T3" fmla="*/ 26 h 29"/>
                  <a:gd name="T4" fmla="*/ 11 w 57"/>
                  <a:gd name="T5" fmla="*/ 19 h 29"/>
                  <a:gd name="T6" fmla="*/ 15 w 57"/>
                  <a:gd name="T7" fmla="*/ 27 h 29"/>
                  <a:gd name="T8" fmla="*/ 22 w 57"/>
                  <a:gd name="T9" fmla="*/ 19 h 29"/>
                  <a:gd name="T10" fmla="*/ 31 w 57"/>
                  <a:gd name="T11" fmla="*/ 18 h 29"/>
                  <a:gd name="T12" fmla="*/ 34 w 57"/>
                  <a:gd name="T13" fmla="*/ 18 h 29"/>
                  <a:gd name="T14" fmla="*/ 31 w 57"/>
                  <a:gd name="T15" fmla="*/ 12 h 29"/>
                  <a:gd name="T16" fmla="*/ 38 w 57"/>
                  <a:gd name="T17" fmla="*/ 5 h 29"/>
                  <a:gd name="T18" fmla="*/ 47 w 57"/>
                  <a:gd name="T19" fmla="*/ 4 h 29"/>
                  <a:gd name="T20" fmla="*/ 53 w 57"/>
                  <a:gd name="T21" fmla="*/ 0 h 29"/>
                  <a:gd name="T22" fmla="*/ 57 w 57"/>
                  <a:gd name="T23" fmla="*/ 5 h 29"/>
                  <a:gd name="T24" fmla="*/ 57 w 57"/>
                  <a:gd name="T25" fmla="*/ 10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57" h="29">
                    <a:moveTo>
                      <a:pt x="0" y="29"/>
                    </a:moveTo>
                    <a:lnTo>
                      <a:pt x="4" y="26"/>
                    </a:lnTo>
                    <a:lnTo>
                      <a:pt x="11" y="19"/>
                    </a:lnTo>
                    <a:lnTo>
                      <a:pt x="15" y="27"/>
                    </a:lnTo>
                    <a:lnTo>
                      <a:pt x="22" y="19"/>
                    </a:lnTo>
                    <a:lnTo>
                      <a:pt x="31" y="18"/>
                    </a:lnTo>
                    <a:lnTo>
                      <a:pt x="34" y="18"/>
                    </a:lnTo>
                    <a:lnTo>
                      <a:pt x="31" y="12"/>
                    </a:lnTo>
                    <a:lnTo>
                      <a:pt x="38" y="5"/>
                    </a:lnTo>
                    <a:lnTo>
                      <a:pt x="47" y="4"/>
                    </a:lnTo>
                    <a:lnTo>
                      <a:pt x="53" y="0"/>
                    </a:lnTo>
                    <a:lnTo>
                      <a:pt x="57" y="5"/>
                    </a:lnTo>
                    <a:lnTo>
                      <a:pt x="57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6" name="Freeform 742"/>
              <p:cNvSpPr>
                <a:spLocks/>
              </p:cNvSpPr>
              <p:nvPr/>
            </p:nvSpPr>
            <p:spPr bwMode="auto">
              <a:xfrm>
                <a:off x="2295" y="2476"/>
                <a:ext cx="38" cy="17"/>
              </a:xfrm>
              <a:custGeom>
                <a:avLst/>
                <a:gdLst>
                  <a:gd name="T0" fmla="*/ 38 w 38"/>
                  <a:gd name="T1" fmla="*/ 0 h 17"/>
                  <a:gd name="T2" fmla="*/ 31 w 38"/>
                  <a:gd name="T3" fmla="*/ 5 h 17"/>
                  <a:gd name="T4" fmla="*/ 26 w 38"/>
                  <a:gd name="T5" fmla="*/ 9 h 17"/>
                  <a:gd name="T6" fmla="*/ 14 w 38"/>
                  <a:gd name="T7" fmla="*/ 13 h 17"/>
                  <a:gd name="T8" fmla="*/ 0 w 38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8" h="17">
                    <a:moveTo>
                      <a:pt x="38" y="0"/>
                    </a:moveTo>
                    <a:lnTo>
                      <a:pt x="31" y="5"/>
                    </a:lnTo>
                    <a:lnTo>
                      <a:pt x="26" y="9"/>
                    </a:lnTo>
                    <a:lnTo>
                      <a:pt x="14" y="13"/>
                    </a:lnTo>
                    <a:lnTo>
                      <a:pt x="0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7" name="Line 743"/>
              <p:cNvSpPr>
                <a:spLocks noChangeShapeType="1"/>
              </p:cNvSpPr>
              <p:nvPr/>
            </p:nvSpPr>
            <p:spPr bwMode="auto">
              <a:xfrm flipV="1">
                <a:off x="2146" y="2489"/>
                <a:ext cx="14" cy="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8" name="Freeform 744"/>
              <p:cNvSpPr>
                <a:spLocks/>
              </p:cNvSpPr>
              <p:nvPr/>
            </p:nvSpPr>
            <p:spPr bwMode="auto">
              <a:xfrm>
                <a:off x="2176" y="2493"/>
                <a:ext cx="8" cy="3"/>
              </a:xfrm>
              <a:custGeom>
                <a:avLst/>
                <a:gdLst>
                  <a:gd name="T0" fmla="*/ 0 w 8"/>
                  <a:gd name="T1" fmla="*/ 2 h 3"/>
                  <a:gd name="T2" fmla="*/ 2 w 8"/>
                  <a:gd name="T3" fmla="*/ 3 h 3"/>
                  <a:gd name="T4" fmla="*/ 8 w 8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2"/>
                    </a:moveTo>
                    <a:lnTo>
                      <a:pt x="2" y="3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69" name="Freeform 745"/>
              <p:cNvSpPr>
                <a:spLocks/>
              </p:cNvSpPr>
              <p:nvPr/>
            </p:nvSpPr>
            <p:spPr bwMode="auto">
              <a:xfrm>
                <a:off x="2342" y="2485"/>
                <a:ext cx="18" cy="11"/>
              </a:xfrm>
              <a:custGeom>
                <a:avLst/>
                <a:gdLst>
                  <a:gd name="T0" fmla="*/ 18 w 18"/>
                  <a:gd name="T1" fmla="*/ 5 h 11"/>
                  <a:gd name="T2" fmla="*/ 18 w 18"/>
                  <a:gd name="T3" fmla="*/ 5 h 11"/>
                  <a:gd name="T4" fmla="*/ 13 w 18"/>
                  <a:gd name="T5" fmla="*/ 8 h 11"/>
                  <a:gd name="T6" fmla="*/ 7 w 18"/>
                  <a:gd name="T7" fmla="*/ 11 h 11"/>
                  <a:gd name="T8" fmla="*/ 1 w 18"/>
                  <a:gd name="T9" fmla="*/ 10 h 11"/>
                  <a:gd name="T10" fmla="*/ 0 w 18"/>
                  <a:gd name="T11" fmla="*/ 6 h 11"/>
                  <a:gd name="T12" fmla="*/ 7 w 18"/>
                  <a:gd name="T13" fmla="*/ 1 h 11"/>
                  <a:gd name="T14" fmla="*/ 7 w 18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1">
                    <a:moveTo>
                      <a:pt x="18" y="5"/>
                    </a:moveTo>
                    <a:lnTo>
                      <a:pt x="18" y="5"/>
                    </a:lnTo>
                    <a:lnTo>
                      <a:pt x="13" y="8"/>
                    </a:lnTo>
                    <a:lnTo>
                      <a:pt x="7" y="11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7" y="1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0" name="Freeform 746"/>
              <p:cNvSpPr>
                <a:spLocks/>
              </p:cNvSpPr>
              <p:nvPr/>
            </p:nvSpPr>
            <p:spPr bwMode="auto">
              <a:xfrm>
                <a:off x="2245" y="2493"/>
                <a:ext cx="1" cy="6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5 h 6"/>
                  <a:gd name="T4" fmla="*/ 1 w 1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1" name="Line 747"/>
              <p:cNvSpPr>
                <a:spLocks noChangeShapeType="1"/>
              </p:cNvSpPr>
              <p:nvPr/>
            </p:nvSpPr>
            <p:spPr bwMode="auto">
              <a:xfrm>
                <a:off x="2246" y="2499"/>
                <a:ext cx="0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2" name="Freeform 748"/>
              <p:cNvSpPr>
                <a:spLocks/>
              </p:cNvSpPr>
              <p:nvPr/>
            </p:nvSpPr>
            <p:spPr bwMode="auto">
              <a:xfrm>
                <a:off x="2360" y="2482"/>
                <a:ext cx="19" cy="17"/>
              </a:xfrm>
              <a:custGeom>
                <a:avLst/>
                <a:gdLst>
                  <a:gd name="T0" fmla="*/ 12 w 19"/>
                  <a:gd name="T1" fmla="*/ 17 h 17"/>
                  <a:gd name="T2" fmla="*/ 12 w 19"/>
                  <a:gd name="T3" fmla="*/ 17 h 17"/>
                  <a:gd name="T4" fmla="*/ 15 w 19"/>
                  <a:gd name="T5" fmla="*/ 14 h 17"/>
                  <a:gd name="T6" fmla="*/ 16 w 19"/>
                  <a:gd name="T7" fmla="*/ 13 h 17"/>
                  <a:gd name="T8" fmla="*/ 19 w 19"/>
                  <a:gd name="T9" fmla="*/ 8 h 17"/>
                  <a:gd name="T10" fmla="*/ 19 w 19"/>
                  <a:gd name="T11" fmla="*/ 1 h 17"/>
                  <a:gd name="T12" fmla="*/ 16 w 19"/>
                  <a:gd name="T13" fmla="*/ 1 h 17"/>
                  <a:gd name="T14" fmla="*/ 13 w 19"/>
                  <a:gd name="T15" fmla="*/ 0 h 17"/>
                  <a:gd name="T16" fmla="*/ 12 w 19"/>
                  <a:gd name="T17" fmla="*/ 0 h 17"/>
                  <a:gd name="T18" fmla="*/ 7 w 19"/>
                  <a:gd name="T19" fmla="*/ 4 h 17"/>
                  <a:gd name="T20" fmla="*/ 0 w 19"/>
                  <a:gd name="T21" fmla="*/ 8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9" h="17">
                    <a:moveTo>
                      <a:pt x="12" y="17"/>
                    </a:moveTo>
                    <a:lnTo>
                      <a:pt x="12" y="17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9" y="8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3" name="Freeform 749"/>
              <p:cNvSpPr>
                <a:spLocks/>
              </p:cNvSpPr>
              <p:nvPr/>
            </p:nvSpPr>
            <p:spPr bwMode="auto">
              <a:xfrm>
                <a:off x="2260" y="2491"/>
                <a:ext cx="2" cy="11"/>
              </a:xfrm>
              <a:custGeom>
                <a:avLst/>
                <a:gdLst>
                  <a:gd name="T0" fmla="*/ 2 w 2"/>
                  <a:gd name="T1" fmla="*/ 11 h 11"/>
                  <a:gd name="T2" fmla="*/ 0 w 2"/>
                  <a:gd name="T3" fmla="*/ 8 h 11"/>
                  <a:gd name="T4" fmla="*/ 0 w 2"/>
                  <a:gd name="T5" fmla="*/ 0 h 1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4" name="Freeform 750"/>
              <p:cNvSpPr>
                <a:spLocks/>
              </p:cNvSpPr>
              <p:nvPr/>
            </p:nvSpPr>
            <p:spPr bwMode="auto">
              <a:xfrm>
                <a:off x="2262" y="2502"/>
                <a:ext cx="13" cy="2"/>
              </a:xfrm>
              <a:custGeom>
                <a:avLst/>
                <a:gdLst>
                  <a:gd name="T0" fmla="*/ 13 w 13"/>
                  <a:gd name="T1" fmla="*/ 2 h 2"/>
                  <a:gd name="T2" fmla="*/ 4 w 13"/>
                  <a:gd name="T3" fmla="*/ 2 h 2"/>
                  <a:gd name="T4" fmla="*/ 0 w 13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2">
                    <a:moveTo>
                      <a:pt x="13" y="2"/>
                    </a:move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5" name="Freeform 751"/>
              <p:cNvSpPr>
                <a:spLocks/>
              </p:cNvSpPr>
              <p:nvPr/>
            </p:nvSpPr>
            <p:spPr bwMode="auto">
              <a:xfrm>
                <a:off x="2275" y="2493"/>
                <a:ext cx="20" cy="13"/>
              </a:xfrm>
              <a:custGeom>
                <a:avLst/>
                <a:gdLst>
                  <a:gd name="T0" fmla="*/ 20 w 20"/>
                  <a:gd name="T1" fmla="*/ 0 h 13"/>
                  <a:gd name="T2" fmla="*/ 20 w 20"/>
                  <a:gd name="T3" fmla="*/ 1 h 13"/>
                  <a:gd name="T4" fmla="*/ 12 w 20"/>
                  <a:gd name="T5" fmla="*/ 6 h 13"/>
                  <a:gd name="T6" fmla="*/ 11 w 20"/>
                  <a:gd name="T7" fmla="*/ 7 h 13"/>
                  <a:gd name="T8" fmla="*/ 2 w 20"/>
                  <a:gd name="T9" fmla="*/ 13 h 13"/>
                  <a:gd name="T10" fmla="*/ 0 w 20"/>
                  <a:gd name="T11" fmla="*/ 11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3">
                    <a:moveTo>
                      <a:pt x="20" y="0"/>
                    </a:moveTo>
                    <a:lnTo>
                      <a:pt x="20" y="1"/>
                    </a:lnTo>
                    <a:lnTo>
                      <a:pt x="12" y="6"/>
                    </a:lnTo>
                    <a:lnTo>
                      <a:pt x="11" y="7"/>
                    </a:lnTo>
                    <a:lnTo>
                      <a:pt x="2" y="13"/>
                    </a:lnTo>
                    <a:lnTo>
                      <a:pt x="0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6" name="Freeform 752"/>
              <p:cNvSpPr>
                <a:spLocks/>
              </p:cNvSpPr>
              <p:nvPr/>
            </p:nvSpPr>
            <p:spPr bwMode="auto">
              <a:xfrm>
                <a:off x="2246" y="2499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3 w 4"/>
                  <a:gd name="T3" fmla="*/ 5 h 9"/>
                  <a:gd name="T4" fmla="*/ 4 w 4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3" y="5"/>
                    </a:lnTo>
                    <a:lnTo>
                      <a:pt x="4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7" name="Freeform 753"/>
              <p:cNvSpPr>
                <a:spLocks/>
              </p:cNvSpPr>
              <p:nvPr/>
            </p:nvSpPr>
            <p:spPr bwMode="auto">
              <a:xfrm>
                <a:off x="2167" y="2494"/>
                <a:ext cx="9" cy="16"/>
              </a:xfrm>
              <a:custGeom>
                <a:avLst/>
                <a:gdLst>
                  <a:gd name="T0" fmla="*/ 7 w 9"/>
                  <a:gd name="T1" fmla="*/ 16 h 16"/>
                  <a:gd name="T2" fmla="*/ 5 w 9"/>
                  <a:gd name="T3" fmla="*/ 16 h 16"/>
                  <a:gd name="T4" fmla="*/ 1 w 9"/>
                  <a:gd name="T5" fmla="*/ 10 h 16"/>
                  <a:gd name="T6" fmla="*/ 0 w 9"/>
                  <a:gd name="T7" fmla="*/ 5 h 16"/>
                  <a:gd name="T8" fmla="*/ 6 w 9"/>
                  <a:gd name="T9" fmla="*/ 0 h 16"/>
                  <a:gd name="T10" fmla="*/ 9 w 9"/>
                  <a:gd name="T11" fmla="*/ 1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6">
                    <a:moveTo>
                      <a:pt x="7" y="16"/>
                    </a:moveTo>
                    <a:lnTo>
                      <a:pt x="5" y="16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9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8" name="Freeform 754"/>
              <p:cNvSpPr>
                <a:spLocks/>
              </p:cNvSpPr>
              <p:nvPr/>
            </p:nvSpPr>
            <p:spPr bwMode="auto">
              <a:xfrm>
                <a:off x="2174" y="2503"/>
                <a:ext cx="35" cy="10"/>
              </a:xfrm>
              <a:custGeom>
                <a:avLst/>
                <a:gdLst>
                  <a:gd name="T0" fmla="*/ 24 w 35"/>
                  <a:gd name="T1" fmla="*/ 10 h 10"/>
                  <a:gd name="T2" fmla="*/ 29 w 35"/>
                  <a:gd name="T3" fmla="*/ 9 h 10"/>
                  <a:gd name="T4" fmla="*/ 35 w 35"/>
                  <a:gd name="T5" fmla="*/ 7 h 10"/>
                  <a:gd name="T6" fmla="*/ 33 w 35"/>
                  <a:gd name="T7" fmla="*/ 3 h 10"/>
                  <a:gd name="T8" fmla="*/ 23 w 35"/>
                  <a:gd name="T9" fmla="*/ 3 h 10"/>
                  <a:gd name="T10" fmla="*/ 11 w 35"/>
                  <a:gd name="T11" fmla="*/ 0 h 10"/>
                  <a:gd name="T12" fmla="*/ 8 w 35"/>
                  <a:gd name="T13" fmla="*/ 5 h 10"/>
                  <a:gd name="T14" fmla="*/ 0 w 35"/>
                  <a:gd name="T15" fmla="*/ 7 h 1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5" h="10">
                    <a:moveTo>
                      <a:pt x="24" y="10"/>
                    </a:moveTo>
                    <a:lnTo>
                      <a:pt x="29" y="9"/>
                    </a:lnTo>
                    <a:lnTo>
                      <a:pt x="35" y="7"/>
                    </a:lnTo>
                    <a:lnTo>
                      <a:pt x="33" y="3"/>
                    </a:lnTo>
                    <a:lnTo>
                      <a:pt x="23" y="3"/>
                    </a:lnTo>
                    <a:lnTo>
                      <a:pt x="11" y="0"/>
                    </a:lnTo>
                    <a:lnTo>
                      <a:pt x="8" y="5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79" name="Freeform 755"/>
              <p:cNvSpPr>
                <a:spLocks/>
              </p:cNvSpPr>
              <p:nvPr/>
            </p:nvSpPr>
            <p:spPr bwMode="auto">
              <a:xfrm>
                <a:off x="2184" y="2513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4 w 14"/>
                  <a:gd name="T3" fmla="*/ 2 h 2"/>
                  <a:gd name="T4" fmla="*/ 14 w 14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4" y="2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0" name="Line 756"/>
              <p:cNvSpPr>
                <a:spLocks noChangeShapeType="1"/>
              </p:cNvSpPr>
              <p:nvPr/>
            </p:nvSpPr>
            <p:spPr bwMode="auto">
              <a:xfrm>
                <a:off x="2177" y="2515"/>
                <a:ext cx="7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1" name="Freeform 757"/>
              <p:cNvSpPr>
                <a:spLocks/>
              </p:cNvSpPr>
              <p:nvPr/>
            </p:nvSpPr>
            <p:spPr bwMode="auto">
              <a:xfrm>
                <a:off x="2146" y="2510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4 w 15"/>
                  <a:gd name="T3" fmla="*/ 9 h 9"/>
                  <a:gd name="T4" fmla="*/ 2 w 15"/>
                  <a:gd name="T5" fmla="*/ 0 h 9"/>
                  <a:gd name="T6" fmla="*/ 5 w 15"/>
                  <a:gd name="T7" fmla="*/ 0 h 9"/>
                  <a:gd name="T8" fmla="*/ 9 w 15"/>
                  <a:gd name="T9" fmla="*/ 1 h 9"/>
                  <a:gd name="T10" fmla="*/ 10 w 15"/>
                  <a:gd name="T11" fmla="*/ 1 h 9"/>
                  <a:gd name="T12" fmla="*/ 15 w 15"/>
                  <a:gd name="T13" fmla="*/ 9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lnTo>
                      <a:pt x="4" y="9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5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2" name="Freeform 758"/>
              <p:cNvSpPr>
                <a:spLocks/>
              </p:cNvSpPr>
              <p:nvPr/>
            </p:nvSpPr>
            <p:spPr bwMode="auto">
              <a:xfrm>
                <a:off x="2121" y="2512"/>
                <a:ext cx="10" cy="7"/>
              </a:xfrm>
              <a:custGeom>
                <a:avLst/>
                <a:gdLst>
                  <a:gd name="T0" fmla="*/ 0 w 10"/>
                  <a:gd name="T1" fmla="*/ 0 h 7"/>
                  <a:gd name="T2" fmla="*/ 0 w 10"/>
                  <a:gd name="T3" fmla="*/ 0 h 7"/>
                  <a:gd name="T4" fmla="*/ 10 w 10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lnTo>
                      <a:pt x="0" y="0"/>
                    </a:lnTo>
                    <a:lnTo>
                      <a:pt x="1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3" name="Freeform 759"/>
              <p:cNvSpPr>
                <a:spLocks/>
              </p:cNvSpPr>
              <p:nvPr/>
            </p:nvSpPr>
            <p:spPr bwMode="auto">
              <a:xfrm>
                <a:off x="2131" y="2517"/>
                <a:ext cx="15" cy="4"/>
              </a:xfrm>
              <a:custGeom>
                <a:avLst/>
                <a:gdLst>
                  <a:gd name="T0" fmla="*/ 0 w 15"/>
                  <a:gd name="T1" fmla="*/ 2 h 4"/>
                  <a:gd name="T2" fmla="*/ 2 w 15"/>
                  <a:gd name="T3" fmla="*/ 2 h 4"/>
                  <a:gd name="T4" fmla="*/ 7 w 15"/>
                  <a:gd name="T5" fmla="*/ 4 h 4"/>
                  <a:gd name="T6" fmla="*/ 11 w 15"/>
                  <a:gd name="T7" fmla="*/ 0 h 4"/>
                  <a:gd name="T8" fmla="*/ 15 w 1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4">
                    <a:moveTo>
                      <a:pt x="0" y="2"/>
                    </a:moveTo>
                    <a:lnTo>
                      <a:pt x="2" y="2"/>
                    </a:lnTo>
                    <a:lnTo>
                      <a:pt x="7" y="4"/>
                    </a:lnTo>
                    <a:lnTo>
                      <a:pt x="11" y="0"/>
                    </a:lnTo>
                    <a:lnTo>
                      <a:pt x="15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4" name="Freeform 760"/>
              <p:cNvSpPr>
                <a:spLocks/>
              </p:cNvSpPr>
              <p:nvPr/>
            </p:nvSpPr>
            <p:spPr bwMode="auto">
              <a:xfrm>
                <a:off x="2169" y="2515"/>
                <a:ext cx="8" cy="10"/>
              </a:xfrm>
              <a:custGeom>
                <a:avLst/>
                <a:gdLst>
                  <a:gd name="T0" fmla="*/ 2 w 8"/>
                  <a:gd name="T1" fmla="*/ 10 h 10"/>
                  <a:gd name="T2" fmla="*/ 0 w 8"/>
                  <a:gd name="T3" fmla="*/ 5 h 10"/>
                  <a:gd name="T4" fmla="*/ 5 w 8"/>
                  <a:gd name="T5" fmla="*/ 1 h 10"/>
                  <a:gd name="T6" fmla="*/ 8 w 8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2" y="10"/>
                    </a:moveTo>
                    <a:lnTo>
                      <a:pt x="0" y="5"/>
                    </a:lnTo>
                    <a:lnTo>
                      <a:pt x="5" y="1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5" name="Freeform 761"/>
              <p:cNvSpPr>
                <a:spLocks/>
              </p:cNvSpPr>
              <p:nvPr/>
            </p:nvSpPr>
            <p:spPr bwMode="auto">
              <a:xfrm>
                <a:off x="2283" y="2519"/>
                <a:ext cx="24" cy="6"/>
              </a:xfrm>
              <a:custGeom>
                <a:avLst/>
                <a:gdLst>
                  <a:gd name="T0" fmla="*/ 0 w 24"/>
                  <a:gd name="T1" fmla="*/ 4 h 6"/>
                  <a:gd name="T2" fmla="*/ 1 w 24"/>
                  <a:gd name="T3" fmla="*/ 4 h 6"/>
                  <a:gd name="T4" fmla="*/ 11 w 24"/>
                  <a:gd name="T5" fmla="*/ 1 h 6"/>
                  <a:gd name="T6" fmla="*/ 13 w 24"/>
                  <a:gd name="T7" fmla="*/ 0 h 6"/>
                  <a:gd name="T8" fmla="*/ 20 w 24"/>
                  <a:gd name="T9" fmla="*/ 4 h 6"/>
                  <a:gd name="T10" fmla="*/ 24 w 24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" h="6">
                    <a:moveTo>
                      <a:pt x="0" y="4"/>
                    </a:moveTo>
                    <a:lnTo>
                      <a:pt x="1" y="4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20" y="4"/>
                    </a:lnTo>
                    <a:lnTo>
                      <a:pt x="24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6" name="Freeform 762"/>
              <p:cNvSpPr>
                <a:spLocks/>
              </p:cNvSpPr>
              <p:nvPr/>
            </p:nvSpPr>
            <p:spPr bwMode="auto">
              <a:xfrm>
                <a:off x="2358" y="2499"/>
                <a:ext cx="18" cy="29"/>
              </a:xfrm>
              <a:custGeom>
                <a:avLst/>
                <a:gdLst>
                  <a:gd name="T0" fmla="*/ 13 w 18"/>
                  <a:gd name="T1" fmla="*/ 29 h 29"/>
                  <a:gd name="T2" fmla="*/ 15 w 18"/>
                  <a:gd name="T3" fmla="*/ 28 h 29"/>
                  <a:gd name="T4" fmla="*/ 15 w 18"/>
                  <a:gd name="T5" fmla="*/ 28 h 29"/>
                  <a:gd name="T6" fmla="*/ 18 w 18"/>
                  <a:gd name="T7" fmla="*/ 22 h 29"/>
                  <a:gd name="T8" fmla="*/ 5 w 18"/>
                  <a:gd name="T9" fmla="*/ 18 h 29"/>
                  <a:gd name="T10" fmla="*/ 0 w 18"/>
                  <a:gd name="T11" fmla="*/ 14 h 29"/>
                  <a:gd name="T12" fmla="*/ 0 w 18"/>
                  <a:gd name="T13" fmla="*/ 7 h 29"/>
                  <a:gd name="T14" fmla="*/ 8 w 18"/>
                  <a:gd name="T15" fmla="*/ 1 h 29"/>
                  <a:gd name="T16" fmla="*/ 14 w 18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29">
                    <a:moveTo>
                      <a:pt x="13" y="29"/>
                    </a:moveTo>
                    <a:lnTo>
                      <a:pt x="15" y="28"/>
                    </a:lnTo>
                    <a:lnTo>
                      <a:pt x="18" y="22"/>
                    </a:lnTo>
                    <a:lnTo>
                      <a:pt x="5" y="18"/>
                    </a:lnTo>
                    <a:lnTo>
                      <a:pt x="0" y="14"/>
                    </a:lnTo>
                    <a:lnTo>
                      <a:pt x="0" y="7"/>
                    </a:lnTo>
                    <a:lnTo>
                      <a:pt x="8" y="1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7" name="Freeform 763"/>
              <p:cNvSpPr>
                <a:spLocks/>
              </p:cNvSpPr>
              <p:nvPr/>
            </p:nvSpPr>
            <p:spPr bwMode="auto">
              <a:xfrm>
                <a:off x="2201" y="2528"/>
                <a:ext cx="6" cy="1"/>
              </a:xfrm>
              <a:custGeom>
                <a:avLst/>
                <a:gdLst>
                  <a:gd name="T0" fmla="*/ 5 w 6"/>
                  <a:gd name="T1" fmla="*/ 1 h 1"/>
                  <a:gd name="T2" fmla="*/ 6 w 6"/>
                  <a:gd name="T3" fmla="*/ 0 h 1"/>
                  <a:gd name="T4" fmla="*/ 0 w 6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8" name="Freeform 764"/>
              <p:cNvSpPr>
                <a:spLocks/>
              </p:cNvSpPr>
              <p:nvPr/>
            </p:nvSpPr>
            <p:spPr bwMode="auto">
              <a:xfrm>
                <a:off x="2307" y="2521"/>
                <a:ext cx="48" cy="9"/>
              </a:xfrm>
              <a:custGeom>
                <a:avLst/>
                <a:gdLst>
                  <a:gd name="T0" fmla="*/ 0 w 48"/>
                  <a:gd name="T1" fmla="*/ 4 h 9"/>
                  <a:gd name="T2" fmla="*/ 0 w 48"/>
                  <a:gd name="T3" fmla="*/ 6 h 9"/>
                  <a:gd name="T4" fmla="*/ 8 w 48"/>
                  <a:gd name="T5" fmla="*/ 4 h 9"/>
                  <a:gd name="T6" fmla="*/ 8 w 48"/>
                  <a:gd name="T7" fmla="*/ 4 h 9"/>
                  <a:gd name="T8" fmla="*/ 13 w 48"/>
                  <a:gd name="T9" fmla="*/ 0 h 9"/>
                  <a:gd name="T10" fmla="*/ 18 w 48"/>
                  <a:gd name="T11" fmla="*/ 3 h 9"/>
                  <a:gd name="T12" fmla="*/ 22 w 48"/>
                  <a:gd name="T13" fmla="*/ 8 h 9"/>
                  <a:gd name="T14" fmla="*/ 27 w 48"/>
                  <a:gd name="T15" fmla="*/ 7 h 9"/>
                  <a:gd name="T16" fmla="*/ 32 w 48"/>
                  <a:gd name="T17" fmla="*/ 6 h 9"/>
                  <a:gd name="T18" fmla="*/ 46 w 48"/>
                  <a:gd name="T19" fmla="*/ 8 h 9"/>
                  <a:gd name="T20" fmla="*/ 48 w 48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8" h="9">
                    <a:moveTo>
                      <a:pt x="0" y="4"/>
                    </a:moveTo>
                    <a:lnTo>
                      <a:pt x="0" y="6"/>
                    </a:lnTo>
                    <a:lnTo>
                      <a:pt x="8" y="4"/>
                    </a:lnTo>
                    <a:lnTo>
                      <a:pt x="13" y="0"/>
                    </a:lnTo>
                    <a:lnTo>
                      <a:pt x="18" y="3"/>
                    </a:lnTo>
                    <a:lnTo>
                      <a:pt x="22" y="8"/>
                    </a:lnTo>
                    <a:lnTo>
                      <a:pt x="27" y="7"/>
                    </a:lnTo>
                    <a:lnTo>
                      <a:pt x="32" y="6"/>
                    </a:lnTo>
                    <a:lnTo>
                      <a:pt x="46" y="8"/>
                    </a:lnTo>
                    <a:lnTo>
                      <a:pt x="48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89" name="Freeform 765"/>
              <p:cNvSpPr>
                <a:spLocks/>
              </p:cNvSpPr>
              <p:nvPr/>
            </p:nvSpPr>
            <p:spPr bwMode="auto">
              <a:xfrm>
                <a:off x="2002" y="2493"/>
                <a:ext cx="48" cy="37"/>
              </a:xfrm>
              <a:custGeom>
                <a:avLst/>
                <a:gdLst>
                  <a:gd name="T0" fmla="*/ 36 w 48"/>
                  <a:gd name="T1" fmla="*/ 37 h 37"/>
                  <a:gd name="T2" fmla="*/ 48 w 48"/>
                  <a:gd name="T3" fmla="*/ 28 h 37"/>
                  <a:gd name="T4" fmla="*/ 42 w 48"/>
                  <a:gd name="T5" fmla="*/ 0 h 37"/>
                  <a:gd name="T6" fmla="*/ 13 w 48"/>
                  <a:gd name="T7" fmla="*/ 5 h 37"/>
                  <a:gd name="T8" fmla="*/ 5 w 48"/>
                  <a:gd name="T9" fmla="*/ 9 h 37"/>
                  <a:gd name="T10" fmla="*/ 0 w 48"/>
                  <a:gd name="T11" fmla="*/ 20 h 37"/>
                  <a:gd name="T12" fmla="*/ 1 w 48"/>
                  <a:gd name="T13" fmla="*/ 20 h 37"/>
                  <a:gd name="T14" fmla="*/ 17 w 48"/>
                  <a:gd name="T15" fmla="*/ 27 h 37"/>
                  <a:gd name="T16" fmla="*/ 22 w 48"/>
                  <a:gd name="T17" fmla="*/ 35 h 37"/>
                  <a:gd name="T18" fmla="*/ 36 w 48"/>
                  <a:gd name="T19" fmla="*/ 37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37">
                    <a:moveTo>
                      <a:pt x="36" y="37"/>
                    </a:moveTo>
                    <a:lnTo>
                      <a:pt x="48" y="28"/>
                    </a:lnTo>
                    <a:lnTo>
                      <a:pt x="42" y="0"/>
                    </a:lnTo>
                    <a:lnTo>
                      <a:pt x="13" y="5"/>
                    </a:lnTo>
                    <a:lnTo>
                      <a:pt x="5" y="9"/>
                    </a:lnTo>
                    <a:lnTo>
                      <a:pt x="0" y="20"/>
                    </a:lnTo>
                    <a:lnTo>
                      <a:pt x="1" y="20"/>
                    </a:lnTo>
                    <a:lnTo>
                      <a:pt x="17" y="27"/>
                    </a:lnTo>
                    <a:lnTo>
                      <a:pt x="22" y="35"/>
                    </a:lnTo>
                    <a:lnTo>
                      <a:pt x="36" y="3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0" name="Freeform 766"/>
              <p:cNvSpPr>
                <a:spLocks/>
              </p:cNvSpPr>
              <p:nvPr/>
            </p:nvSpPr>
            <p:spPr bwMode="auto">
              <a:xfrm>
                <a:off x="2186" y="2529"/>
                <a:ext cx="15" cy="1"/>
              </a:xfrm>
              <a:custGeom>
                <a:avLst/>
                <a:gdLst>
                  <a:gd name="T0" fmla="*/ 15 w 15"/>
                  <a:gd name="T1" fmla="*/ 0 h 1"/>
                  <a:gd name="T2" fmla="*/ 11 w 15"/>
                  <a:gd name="T3" fmla="*/ 0 h 1"/>
                  <a:gd name="T4" fmla="*/ 0 w 15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1">
                    <a:moveTo>
                      <a:pt x="15" y="0"/>
                    </a:moveTo>
                    <a:lnTo>
                      <a:pt x="11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1" name="Freeform 767"/>
              <p:cNvSpPr>
                <a:spLocks/>
              </p:cNvSpPr>
              <p:nvPr/>
            </p:nvSpPr>
            <p:spPr bwMode="auto">
              <a:xfrm>
                <a:off x="2108" y="2512"/>
                <a:ext cx="14" cy="18"/>
              </a:xfrm>
              <a:custGeom>
                <a:avLst/>
                <a:gdLst>
                  <a:gd name="T0" fmla="*/ 14 w 14"/>
                  <a:gd name="T1" fmla="*/ 18 h 18"/>
                  <a:gd name="T2" fmla="*/ 4 w 14"/>
                  <a:gd name="T3" fmla="*/ 18 h 18"/>
                  <a:gd name="T4" fmla="*/ 0 w 14"/>
                  <a:gd name="T5" fmla="*/ 8 h 18"/>
                  <a:gd name="T6" fmla="*/ 0 w 14"/>
                  <a:gd name="T7" fmla="*/ 3 h 18"/>
                  <a:gd name="T8" fmla="*/ 0 w 14"/>
                  <a:gd name="T9" fmla="*/ 1 h 18"/>
                  <a:gd name="T10" fmla="*/ 9 w 14"/>
                  <a:gd name="T11" fmla="*/ 1 h 18"/>
                  <a:gd name="T12" fmla="*/ 12 w 14"/>
                  <a:gd name="T13" fmla="*/ 0 h 18"/>
                  <a:gd name="T14" fmla="*/ 13 w 14"/>
                  <a:gd name="T15" fmla="*/ 0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8">
                    <a:moveTo>
                      <a:pt x="14" y="18"/>
                    </a:moveTo>
                    <a:lnTo>
                      <a:pt x="4" y="18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2" name="Freeform 768"/>
              <p:cNvSpPr>
                <a:spLocks/>
              </p:cNvSpPr>
              <p:nvPr/>
            </p:nvSpPr>
            <p:spPr bwMode="auto">
              <a:xfrm>
                <a:off x="2355" y="2528"/>
                <a:ext cx="16" cy="4"/>
              </a:xfrm>
              <a:custGeom>
                <a:avLst/>
                <a:gdLst>
                  <a:gd name="T0" fmla="*/ 0 w 16"/>
                  <a:gd name="T1" fmla="*/ 2 h 4"/>
                  <a:gd name="T2" fmla="*/ 3 w 16"/>
                  <a:gd name="T3" fmla="*/ 4 h 4"/>
                  <a:gd name="T4" fmla="*/ 11 w 16"/>
                  <a:gd name="T5" fmla="*/ 2 h 4"/>
                  <a:gd name="T6" fmla="*/ 11 w 16"/>
                  <a:gd name="T7" fmla="*/ 2 h 4"/>
                  <a:gd name="T8" fmla="*/ 16 w 16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4">
                    <a:moveTo>
                      <a:pt x="0" y="2"/>
                    </a:moveTo>
                    <a:lnTo>
                      <a:pt x="3" y="4"/>
                    </a:lnTo>
                    <a:lnTo>
                      <a:pt x="11" y="2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3" name="Freeform 769"/>
              <p:cNvSpPr>
                <a:spLocks/>
              </p:cNvSpPr>
              <p:nvPr/>
            </p:nvSpPr>
            <p:spPr bwMode="auto">
              <a:xfrm>
                <a:off x="2171" y="2525"/>
                <a:ext cx="15" cy="7"/>
              </a:xfrm>
              <a:custGeom>
                <a:avLst/>
                <a:gdLst>
                  <a:gd name="T0" fmla="*/ 15 w 15"/>
                  <a:gd name="T1" fmla="*/ 5 h 7"/>
                  <a:gd name="T2" fmla="*/ 6 w 15"/>
                  <a:gd name="T3" fmla="*/ 7 h 7"/>
                  <a:gd name="T4" fmla="*/ 1 w 15"/>
                  <a:gd name="T5" fmla="*/ 3 h 7"/>
                  <a:gd name="T6" fmla="*/ 0 w 15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15" y="5"/>
                    </a:moveTo>
                    <a:lnTo>
                      <a:pt x="6" y="7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4" name="Freeform 770"/>
              <p:cNvSpPr>
                <a:spLocks/>
              </p:cNvSpPr>
              <p:nvPr/>
            </p:nvSpPr>
            <p:spPr bwMode="auto">
              <a:xfrm>
                <a:off x="2122" y="2530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0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5" name="Freeform 771"/>
              <p:cNvSpPr>
                <a:spLocks/>
              </p:cNvSpPr>
              <p:nvPr/>
            </p:nvSpPr>
            <p:spPr bwMode="auto">
              <a:xfrm>
                <a:off x="2195" y="2529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7 w 11"/>
                  <a:gd name="T3" fmla="*/ 4 h 5"/>
                  <a:gd name="T4" fmla="*/ 11 w 11"/>
                  <a:gd name="T5" fmla="*/ 0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7" y="4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6" name="Freeform 772"/>
              <p:cNvSpPr>
                <a:spLocks/>
              </p:cNvSpPr>
              <p:nvPr/>
            </p:nvSpPr>
            <p:spPr bwMode="auto">
              <a:xfrm>
                <a:off x="2080" y="2519"/>
                <a:ext cx="24" cy="17"/>
              </a:xfrm>
              <a:custGeom>
                <a:avLst/>
                <a:gdLst>
                  <a:gd name="T0" fmla="*/ 12 w 24"/>
                  <a:gd name="T1" fmla="*/ 17 h 17"/>
                  <a:gd name="T2" fmla="*/ 24 w 24"/>
                  <a:gd name="T3" fmla="*/ 14 h 17"/>
                  <a:gd name="T4" fmla="*/ 20 w 24"/>
                  <a:gd name="T5" fmla="*/ 0 h 17"/>
                  <a:gd name="T6" fmla="*/ 13 w 24"/>
                  <a:gd name="T7" fmla="*/ 0 h 17"/>
                  <a:gd name="T8" fmla="*/ 7 w 24"/>
                  <a:gd name="T9" fmla="*/ 0 h 17"/>
                  <a:gd name="T10" fmla="*/ 5 w 24"/>
                  <a:gd name="T11" fmla="*/ 2 h 17"/>
                  <a:gd name="T12" fmla="*/ 3 w 24"/>
                  <a:gd name="T13" fmla="*/ 5 h 17"/>
                  <a:gd name="T14" fmla="*/ 0 w 24"/>
                  <a:gd name="T15" fmla="*/ 10 h 17"/>
                  <a:gd name="T16" fmla="*/ 0 w 24"/>
                  <a:gd name="T17" fmla="*/ 10 h 17"/>
                  <a:gd name="T18" fmla="*/ 4 w 24"/>
                  <a:gd name="T19" fmla="*/ 13 h 17"/>
                  <a:gd name="T20" fmla="*/ 12 w 24"/>
                  <a:gd name="T21" fmla="*/ 1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17">
                    <a:moveTo>
                      <a:pt x="12" y="17"/>
                    </a:moveTo>
                    <a:lnTo>
                      <a:pt x="24" y="1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7" name="Freeform 773"/>
              <p:cNvSpPr>
                <a:spLocks/>
              </p:cNvSpPr>
              <p:nvPr/>
            </p:nvSpPr>
            <p:spPr bwMode="auto">
              <a:xfrm>
                <a:off x="2160" y="2519"/>
                <a:ext cx="3" cy="18"/>
              </a:xfrm>
              <a:custGeom>
                <a:avLst/>
                <a:gdLst>
                  <a:gd name="T0" fmla="*/ 1 w 3"/>
                  <a:gd name="T1" fmla="*/ 0 h 18"/>
                  <a:gd name="T2" fmla="*/ 1 w 3"/>
                  <a:gd name="T3" fmla="*/ 1 h 18"/>
                  <a:gd name="T4" fmla="*/ 3 w 3"/>
                  <a:gd name="T5" fmla="*/ 9 h 18"/>
                  <a:gd name="T6" fmla="*/ 0 w 3"/>
                  <a:gd name="T7" fmla="*/ 18 h 1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8">
                    <a:moveTo>
                      <a:pt x="1" y="0"/>
                    </a:moveTo>
                    <a:lnTo>
                      <a:pt x="1" y="1"/>
                    </a:lnTo>
                    <a:lnTo>
                      <a:pt x="3" y="9"/>
                    </a:lnTo>
                    <a:lnTo>
                      <a:pt x="0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8" name="Freeform 774"/>
              <p:cNvSpPr>
                <a:spLocks/>
              </p:cNvSpPr>
              <p:nvPr/>
            </p:nvSpPr>
            <p:spPr bwMode="auto">
              <a:xfrm>
                <a:off x="2108" y="2533"/>
                <a:ext cx="18" cy="7"/>
              </a:xfrm>
              <a:custGeom>
                <a:avLst/>
                <a:gdLst>
                  <a:gd name="T0" fmla="*/ 0 w 18"/>
                  <a:gd name="T1" fmla="*/ 7 h 7"/>
                  <a:gd name="T2" fmla="*/ 18 w 18"/>
                  <a:gd name="T3" fmla="*/ 0 h 7"/>
                  <a:gd name="T4" fmla="*/ 18 w 18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" h="7">
                    <a:moveTo>
                      <a:pt x="0" y="7"/>
                    </a:move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899" name="Freeform 775"/>
              <p:cNvSpPr>
                <a:spLocks/>
              </p:cNvSpPr>
              <p:nvPr/>
            </p:nvSpPr>
            <p:spPr bwMode="auto">
              <a:xfrm>
                <a:off x="2157" y="2537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2 w 3"/>
                  <a:gd name="T3" fmla="*/ 1 h 5"/>
                  <a:gd name="T4" fmla="*/ 0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2" y="1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0" name="Line 776"/>
              <p:cNvSpPr>
                <a:spLocks noChangeShapeType="1"/>
              </p:cNvSpPr>
              <p:nvPr/>
            </p:nvSpPr>
            <p:spPr bwMode="auto">
              <a:xfrm flipV="1">
                <a:off x="2097" y="2540"/>
                <a:ext cx="11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1" name="Freeform 777"/>
              <p:cNvSpPr>
                <a:spLocks/>
              </p:cNvSpPr>
              <p:nvPr/>
            </p:nvSpPr>
            <p:spPr bwMode="auto">
              <a:xfrm>
                <a:off x="2273" y="2523"/>
                <a:ext cx="14" cy="25"/>
              </a:xfrm>
              <a:custGeom>
                <a:avLst/>
                <a:gdLst>
                  <a:gd name="T0" fmla="*/ 14 w 14"/>
                  <a:gd name="T1" fmla="*/ 25 h 25"/>
                  <a:gd name="T2" fmla="*/ 5 w 14"/>
                  <a:gd name="T3" fmla="*/ 23 h 25"/>
                  <a:gd name="T4" fmla="*/ 0 w 14"/>
                  <a:gd name="T5" fmla="*/ 14 h 25"/>
                  <a:gd name="T6" fmla="*/ 1 w 14"/>
                  <a:gd name="T7" fmla="*/ 5 h 25"/>
                  <a:gd name="T8" fmla="*/ 10 w 1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25">
                    <a:moveTo>
                      <a:pt x="14" y="25"/>
                    </a:moveTo>
                    <a:lnTo>
                      <a:pt x="5" y="23"/>
                    </a:lnTo>
                    <a:lnTo>
                      <a:pt x="0" y="14"/>
                    </a:lnTo>
                    <a:lnTo>
                      <a:pt x="1" y="5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2" name="Freeform 778"/>
              <p:cNvSpPr>
                <a:spLocks/>
              </p:cNvSpPr>
              <p:nvPr/>
            </p:nvSpPr>
            <p:spPr bwMode="auto">
              <a:xfrm>
                <a:off x="2287" y="2548"/>
                <a:ext cx="7" cy="2"/>
              </a:xfrm>
              <a:custGeom>
                <a:avLst/>
                <a:gdLst>
                  <a:gd name="T0" fmla="*/ 7 w 7"/>
                  <a:gd name="T1" fmla="*/ 2 h 2"/>
                  <a:gd name="T2" fmla="*/ 4 w 7"/>
                  <a:gd name="T3" fmla="*/ 1 h 2"/>
                  <a:gd name="T4" fmla="*/ 0 w 7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2">
                    <a:moveTo>
                      <a:pt x="7" y="2"/>
                    </a:move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3" name="Freeform 779"/>
              <p:cNvSpPr>
                <a:spLocks/>
              </p:cNvSpPr>
              <p:nvPr/>
            </p:nvSpPr>
            <p:spPr bwMode="auto">
              <a:xfrm>
                <a:off x="2241" y="2508"/>
                <a:ext cx="19" cy="46"/>
              </a:xfrm>
              <a:custGeom>
                <a:avLst/>
                <a:gdLst>
                  <a:gd name="T0" fmla="*/ 9 w 19"/>
                  <a:gd name="T1" fmla="*/ 0 h 46"/>
                  <a:gd name="T2" fmla="*/ 17 w 19"/>
                  <a:gd name="T3" fmla="*/ 11 h 46"/>
                  <a:gd name="T4" fmla="*/ 19 w 19"/>
                  <a:gd name="T5" fmla="*/ 12 h 46"/>
                  <a:gd name="T6" fmla="*/ 19 w 19"/>
                  <a:gd name="T7" fmla="*/ 15 h 46"/>
                  <a:gd name="T8" fmla="*/ 16 w 19"/>
                  <a:gd name="T9" fmla="*/ 20 h 46"/>
                  <a:gd name="T10" fmla="*/ 12 w 19"/>
                  <a:gd name="T11" fmla="*/ 32 h 46"/>
                  <a:gd name="T12" fmla="*/ 5 w 19"/>
                  <a:gd name="T13" fmla="*/ 38 h 46"/>
                  <a:gd name="T14" fmla="*/ 0 w 19"/>
                  <a:gd name="T15" fmla="*/ 43 h 46"/>
                  <a:gd name="T16" fmla="*/ 2 w 19"/>
                  <a:gd name="T17" fmla="*/ 4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6">
                    <a:moveTo>
                      <a:pt x="9" y="0"/>
                    </a:moveTo>
                    <a:lnTo>
                      <a:pt x="17" y="11"/>
                    </a:lnTo>
                    <a:lnTo>
                      <a:pt x="19" y="12"/>
                    </a:lnTo>
                    <a:lnTo>
                      <a:pt x="19" y="15"/>
                    </a:lnTo>
                    <a:lnTo>
                      <a:pt x="16" y="20"/>
                    </a:lnTo>
                    <a:lnTo>
                      <a:pt x="12" y="32"/>
                    </a:lnTo>
                    <a:lnTo>
                      <a:pt x="5" y="38"/>
                    </a:lnTo>
                    <a:lnTo>
                      <a:pt x="0" y="43"/>
                    </a:lnTo>
                    <a:lnTo>
                      <a:pt x="2" y="4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4" name="Freeform 780"/>
              <p:cNvSpPr>
                <a:spLocks/>
              </p:cNvSpPr>
              <p:nvPr/>
            </p:nvSpPr>
            <p:spPr bwMode="auto">
              <a:xfrm>
                <a:off x="2286" y="2550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1 w 8"/>
                  <a:gd name="T3" fmla="*/ 4 h 4"/>
                  <a:gd name="T4" fmla="*/ 2 w 8"/>
                  <a:gd name="T5" fmla="*/ 4 h 4"/>
                  <a:gd name="T6" fmla="*/ 8 w 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1" y="4"/>
                    </a:lnTo>
                    <a:lnTo>
                      <a:pt x="2" y="4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5" name="Freeform 781"/>
              <p:cNvSpPr>
                <a:spLocks/>
              </p:cNvSpPr>
              <p:nvPr/>
            </p:nvSpPr>
            <p:spPr bwMode="auto">
              <a:xfrm>
                <a:off x="2155" y="2542"/>
                <a:ext cx="2" cy="13"/>
              </a:xfrm>
              <a:custGeom>
                <a:avLst/>
                <a:gdLst>
                  <a:gd name="T0" fmla="*/ 2 w 2"/>
                  <a:gd name="T1" fmla="*/ 0 h 13"/>
                  <a:gd name="T2" fmla="*/ 0 w 2"/>
                  <a:gd name="T3" fmla="*/ 7 h 13"/>
                  <a:gd name="T4" fmla="*/ 1 w 2"/>
                  <a:gd name="T5" fmla="*/ 13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lnTo>
                      <a:pt x="0" y="7"/>
                    </a:lnTo>
                    <a:lnTo>
                      <a:pt x="1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6" name="Freeform 782"/>
              <p:cNvSpPr>
                <a:spLocks/>
              </p:cNvSpPr>
              <p:nvPr/>
            </p:nvSpPr>
            <p:spPr bwMode="auto">
              <a:xfrm>
                <a:off x="2156" y="2534"/>
                <a:ext cx="39" cy="21"/>
              </a:xfrm>
              <a:custGeom>
                <a:avLst/>
                <a:gdLst>
                  <a:gd name="T0" fmla="*/ 0 w 39"/>
                  <a:gd name="T1" fmla="*/ 21 h 21"/>
                  <a:gd name="T2" fmla="*/ 0 w 39"/>
                  <a:gd name="T3" fmla="*/ 21 h 21"/>
                  <a:gd name="T4" fmla="*/ 7 w 39"/>
                  <a:gd name="T5" fmla="*/ 14 h 21"/>
                  <a:gd name="T6" fmla="*/ 16 w 39"/>
                  <a:gd name="T7" fmla="*/ 7 h 21"/>
                  <a:gd name="T8" fmla="*/ 17 w 39"/>
                  <a:gd name="T9" fmla="*/ 7 h 21"/>
                  <a:gd name="T10" fmla="*/ 28 w 39"/>
                  <a:gd name="T11" fmla="*/ 4 h 21"/>
                  <a:gd name="T12" fmla="*/ 39 w 39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9" h="21">
                    <a:moveTo>
                      <a:pt x="0" y="21"/>
                    </a:moveTo>
                    <a:lnTo>
                      <a:pt x="0" y="21"/>
                    </a:lnTo>
                    <a:lnTo>
                      <a:pt x="7" y="14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7" name="Freeform 783"/>
              <p:cNvSpPr>
                <a:spLocks/>
              </p:cNvSpPr>
              <p:nvPr/>
            </p:nvSpPr>
            <p:spPr bwMode="auto">
              <a:xfrm>
                <a:off x="2246" y="2546"/>
                <a:ext cx="40" cy="9"/>
              </a:xfrm>
              <a:custGeom>
                <a:avLst/>
                <a:gdLst>
                  <a:gd name="T0" fmla="*/ 0 w 40"/>
                  <a:gd name="T1" fmla="*/ 9 h 9"/>
                  <a:gd name="T2" fmla="*/ 4 w 40"/>
                  <a:gd name="T3" fmla="*/ 7 h 9"/>
                  <a:gd name="T4" fmla="*/ 6 w 40"/>
                  <a:gd name="T5" fmla="*/ 5 h 9"/>
                  <a:gd name="T6" fmla="*/ 14 w 40"/>
                  <a:gd name="T7" fmla="*/ 2 h 9"/>
                  <a:gd name="T8" fmla="*/ 21 w 40"/>
                  <a:gd name="T9" fmla="*/ 0 h 9"/>
                  <a:gd name="T10" fmla="*/ 23 w 40"/>
                  <a:gd name="T11" fmla="*/ 2 h 9"/>
                  <a:gd name="T12" fmla="*/ 27 w 40"/>
                  <a:gd name="T13" fmla="*/ 5 h 9"/>
                  <a:gd name="T14" fmla="*/ 33 w 40"/>
                  <a:gd name="T15" fmla="*/ 9 h 9"/>
                  <a:gd name="T16" fmla="*/ 40 w 4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0" h="9">
                    <a:moveTo>
                      <a:pt x="0" y="9"/>
                    </a:moveTo>
                    <a:lnTo>
                      <a:pt x="4" y="7"/>
                    </a:lnTo>
                    <a:lnTo>
                      <a:pt x="6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7" y="5"/>
                    </a:lnTo>
                    <a:lnTo>
                      <a:pt x="33" y="9"/>
                    </a:lnTo>
                    <a:lnTo>
                      <a:pt x="4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8" name="Freeform 784"/>
              <p:cNvSpPr>
                <a:spLocks/>
              </p:cNvSpPr>
              <p:nvPr/>
            </p:nvSpPr>
            <p:spPr bwMode="auto">
              <a:xfrm>
                <a:off x="2243" y="2554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1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3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09" name="Freeform 785"/>
              <p:cNvSpPr>
                <a:spLocks/>
              </p:cNvSpPr>
              <p:nvPr/>
            </p:nvSpPr>
            <p:spPr bwMode="auto">
              <a:xfrm>
                <a:off x="2085" y="2544"/>
                <a:ext cx="12" cy="24"/>
              </a:xfrm>
              <a:custGeom>
                <a:avLst/>
                <a:gdLst>
                  <a:gd name="T0" fmla="*/ 10 w 12"/>
                  <a:gd name="T1" fmla="*/ 24 h 24"/>
                  <a:gd name="T2" fmla="*/ 8 w 12"/>
                  <a:gd name="T3" fmla="*/ 21 h 24"/>
                  <a:gd name="T4" fmla="*/ 7 w 12"/>
                  <a:gd name="T5" fmla="*/ 14 h 24"/>
                  <a:gd name="T6" fmla="*/ 0 w 12"/>
                  <a:gd name="T7" fmla="*/ 4 h 24"/>
                  <a:gd name="T8" fmla="*/ 7 w 12"/>
                  <a:gd name="T9" fmla="*/ 1 h 24"/>
                  <a:gd name="T10" fmla="*/ 12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0" y="24"/>
                    </a:moveTo>
                    <a:lnTo>
                      <a:pt x="8" y="21"/>
                    </a:lnTo>
                    <a:lnTo>
                      <a:pt x="7" y="1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0" name="Freeform 786"/>
              <p:cNvSpPr>
                <a:spLocks/>
              </p:cNvSpPr>
              <p:nvPr/>
            </p:nvSpPr>
            <p:spPr bwMode="auto">
              <a:xfrm>
                <a:off x="2032" y="2557"/>
                <a:ext cx="19" cy="11"/>
              </a:xfrm>
              <a:custGeom>
                <a:avLst/>
                <a:gdLst>
                  <a:gd name="T0" fmla="*/ 19 w 19"/>
                  <a:gd name="T1" fmla="*/ 11 h 11"/>
                  <a:gd name="T2" fmla="*/ 14 w 19"/>
                  <a:gd name="T3" fmla="*/ 1 h 11"/>
                  <a:gd name="T4" fmla="*/ 5 w 19"/>
                  <a:gd name="T5" fmla="*/ 6 h 11"/>
                  <a:gd name="T6" fmla="*/ 2 w 19"/>
                  <a:gd name="T7" fmla="*/ 0 h 11"/>
                  <a:gd name="T8" fmla="*/ 0 w 19"/>
                  <a:gd name="T9" fmla="*/ 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1">
                    <a:moveTo>
                      <a:pt x="19" y="11"/>
                    </a:moveTo>
                    <a:lnTo>
                      <a:pt x="14" y="1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1" name="Freeform 787"/>
              <p:cNvSpPr>
                <a:spLocks/>
              </p:cNvSpPr>
              <p:nvPr/>
            </p:nvSpPr>
            <p:spPr bwMode="auto">
              <a:xfrm>
                <a:off x="2054" y="2550"/>
                <a:ext cx="31" cy="21"/>
              </a:xfrm>
              <a:custGeom>
                <a:avLst/>
                <a:gdLst>
                  <a:gd name="T0" fmla="*/ 31 w 31"/>
                  <a:gd name="T1" fmla="*/ 13 h 21"/>
                  <a:gd name="T2" fmla="*/ 26 w 31"/>
                  <a:gd name="T3" fmla="*/ 12 h 21"/>
                  <a:gd name="T4" fmla="*/ 24 w 31"/>
                  <a:gd name="T5" fmla="*/ 3 h 21"/>
                  <a:gd name="T6" fmla="*/ 22 w 31"/>
                  <a:gd name="T7" fmla="*/ 0 h 21"/>
                  <a:gd name="T8" fmla="*/ 3 w 31"/>
                  <a:gd name="T9" fmla="*/ 0 h 21"/>
                  <a:gd name="T10" fmla="*/ 0 w 31"/>
                  <a:gd name="T11" fmla="*/ 9 h 21"/>
                  <a:gd name="T12" fmla="*/ 5 w 31"/>
                  <a:gd name="T13" fmla="*/ 18 h 21"/>
                  <a:gd name="T14" fmla="*/ 5 w 31"/>
                  <a:gd name="T15" fmla="*/ 21 h 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21">
                    <a:moveTo>
                      <a:pt x="31" y="13"/>
                    </a:moveTo>
                    <a:lnTo>
                      <a:pt x="26" y="12"/>
                    </a:lnTo>
                    <a:lnTo>
                      <a:pt x="24" y="3"/>
                    </a:lnTo>
                    <a:lnTo>
                      <a:pt x="22" y="0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5" y="18"/>
                    </a:lnTo>
                    <a:lnTo>
                      <a:pt x="5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2" name="Freeform 788"/>
              <p:cNvSpPr>
                <a:spLocks/>
              </p:cNvSpPr>
              <p:nvPr/>
            </p:nvSpPr>
            <p:spPr bwMode="auto">
              <a:xfrm>
                <a:off x="2095" y="2568"/>
                <a:ext cx="44" cy="3"/>
              </a:xfrm>
              <a:custGeom>
                <a:avLst/>
                <a:gdLst>
                  <a:gd name="T0" fmla="*/ 44 w 44"/>
                  <a:gd name="T1" fmla="*/ 3 h 3"/>
                  <a:gd name="T2" fmla="*/ 43 w 44"/>
                  <a:gd name="T3" fmla="*/ 2 h 3"/>
                  <a:gd name="T4" fmla="*/ 39 w 44"/>
                  <a:gd name="T5" fmla="*/ 0 h 3"/>
                  <a:gd name="T6" fmla="*/ 30 w 44"/>
                  <a:gd name="T7" fmla="*/ 2 h 3"/>
                  <a:gd name="T8" fmla="*/ 1 w 44"/>
                  <a:gd name="T9" fmla="*/ 3 h 3"/>
                  <a:gd name="T10" fmla="*/ 0 w 44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3">
                    <a:moveTo>
                      <a:pt x="44" y="3"/>
                    </a:moveTo>
                    <a:lnTo>
                      <a:pt x="43" y="2"/>
                    </a:lnTo>
                    <a:lnTo>
                      <a:pt x="39" y="0"/>
                    </a:lnTo>
                    <a:lnTo>
                      <a:pt x="30" y="2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3" name="Freeform 789"/>
              <p:cNvSpPr>
                <a:spLocks/>
              </p:cNvSpPr>
              <p:nvPr/>
            </p:nvSpPr>
            <p:spPr bwMode="auto">
              <a:xfrm>
                <a:off x="2012" y="2558"/>
                <a:ext cx="20" cy="17"/>
              </a:xfrm>
              <a:custGeom>
                <a:avLst/>
                <a:gdLst>
                  <a:gd name="T0" fmla="*/ 20 w 20"/>
                  <a:gd name="T1" fmla="*/ 0 h 17"/>
                  <a:gd name="T2" fmla="*/ 0 w 20"/>
                  <a:gd name="T3" fmla="*/ 8 h 17"/>
                  <a:gd name="T4" fmla="*/ 4 w 20"/>
                  <a:gd name="T5" fmla="*/ 16 h 17"/>
                  <a:gd name="T6" fmla="*/ 5 w 20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17">
                    <a:moveTo>
                      <a:pt x="20" y="0"/>
                    </a:moveTo>
                    <a:lnTo>
                      <a:pt x="0" y="8"/>
                    </a:lnTo>
                    <a:lnTo>
                      <a:pt x="4" y="16"/>
                    </a:lnTo>
                    <a:lnTo>
                      <a:pt x="5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4" name="Freeform 790"/>
              <p:cNvSpPr>
                <a:spLocks/>
              </p:cNvSpPr>
              <p:nvPr/>
            </p:nvSpPr>
            <p:spPr bwMode="auto">
              <a:xfrm>
                <a:off x="2042" y="2568"/>
                <a:ext cx="13" cy="8"/>
              </a:xfrm>
              <a:custGeom>
                <a:avLst/>
                <a:gdLst>
                  <a:gd name="T0" fmla="*/ 0 w 13"/>
                  <a:gd name="T1" fmla="*/ 8 h 8"/>
                  <a:gd name="T2" fmla="*/ 13 w 13"/>
                  <a:gd name="T3" fmla="*/ 6 h 8"/>
                  <a:gd name="T4" fmla="*/ 9 w 13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13" y="6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5" name="Freeform 791"/>
              <p:cNvSpPr>
                <a:spLocks/>
              </p:cNvSpPr>
              <p:nvPr/>
            </p:nvSpPr>
            <p:spPr bwMode="auto">
              <a:xfrm>
                <a:off x="2017" y="2575"/>
                <a:ext cx="25" cy="4"/>
              </a:xfrm>
              <a:custGeom>
                <a:avLst/>
                <a:gdLst>
                  <a:gd name="T0" fmla="*/ 0 w 25"/>
                  <a:gd name="T1" fmla="*/ 0 h 4"/>
                  <a:gd name="T2" fmla="*/ 7 w 25"/>
                  <a:gd name="T3" fmla="*/ 1 h 4"/>
                  <a:gd name="T4" fmla="*/ 13 w 25"/>
                  <a:gd name="T5" fmla="*/ 3 h 4"/>
                  <a:gd name="T6" fmla="*/ 17 w 25"/>
                  <a:gd name="T7" fmla="*/ 4 h 4"/>
                  <a:gd name="T8" fmla="*/ 25 w 25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" h="4">
                    <a:moveTo>
                      <a:pt x="0" y="0"/>
                    </a:moveTo>
                    <a:lnTo>
                      <a:pt x="7" y="1"/>
                    </a:lnTo>
                    <a:lnTo>
                      <a:pt x="13" y="3"/>
                    </a:lnTo>
                    <a:lnTo>
                      <a:pt x="17" y="4"/>
                    </a:lnTo>
                    <a:lnTo>
                      <a:pt x="25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6" name="Freeform 792"/>
              <p:cNvSpPr>
                <a:spLocks/>
              </p:cNvSpPr>
              <p:nvPr/>
            </p:nvSpPr>
            <p:spPr bwMode="auto">
              <a:xfrm>
                <a:off x="2059" y="2563"/>
                <a:ext cx="28" cy="16"/>
              </a:xfrm>
              <a:custGeom>
                <a:avLst/>
                <a:gdLst>
                  <a:gd name="T0" fmla="*/ 0 w 28"/>
                  <a:gd name="T1" fmla="*/ 8 h 16"/>
                  <a:gd name="T2" fmla="*/ 0 w 28"/>
                  <a:gd name="T3" fmla="*/ 11 h 16"/>
                  <a:gd name="T4" fmla="*/ 9 w 28"/>
                  <a:gd name="T5" fmla="*/ 16 h 16"/>
                  <a:gd name="T6" fmla="*/ 28 w 28"/>
                  <a:gd name="T7" fmla="*/ 9 h 16"/>
                  <a:gd name="T8" fmla="*/ 28 w 28"/>
                  <a:gd name="T9" fmla="*/ 2 h 16"/>
                  <a:gd name="T10" fmla="*/ 26 w 28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" h="16">
                    <a:moveTo>
                      <a:pt x="0" y="8"/>
                    </a:moveTo>
                    <a:lnTo>
                      <a:pt x="0" y="11"/>
                    </a:lnTo>
                    <a:lnTo>
                      <a:pt x="9" y="16"/>
                    </a:lnTo>
                    <a:lnTo>
                      <a:pt x="28" y="9"/>
                    </a:lnTo>
                    <a:lnTo>
                      <a:pt x="28" y="2"/>
                    </a:lnTo>
                    <a:lnTo>
                      <a:pt x="2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7" name="Freeform 793"/>
              <p:cNvSpPr>
                <a:spLocks/>
              </p:cNvSpPr>
              <p:nvPr/>
            </p:nvSpPr>
            <p:spPr bwMode="auto">
              <a:xfrm>
                <a:off x="2088" y="2571"/>
                <a:ext cx="51" cy="14"/>
              </a:xfrm>
              <a:custGeom>
                <a:avLst/>
                <a:gdLst>
                  <a:gd name="T0" fmla="*/ 3 w 51"/>
                  <a:gd name="T1" fmla="*/ 14 h 14"/>
                  <a:gd name="T2" fmla="*/ 1 w 51"/>
                  <a:gd name="T3" fmla="*/ 12 h 14"/>
                  <a:gd name="T4" fmla="*/ 0 w 51"/>
                  <a:gd name="T5" fmla="*/ 11 h 14"/>
                  <a:gd name="T6" fmla="*/ 8 w 51"/>
                  <a:gd name="T7" fmla="*/ 8 h 14"/>
                  <a:gd name="T8" fmla="*/ 22 w 51"/>
                  <a:gd name="T9" fmla="*/ 7 h 14"/>
                  <a:gd name="T10" fmla="*/ 26 w 51"/>
                  <a:gd name="T11" fmla="*/ 7 h 14"/>
                  <a:gd name="T12" fmla="*/ 35 w 51"/>
                  <a:gd name="T13" fmla="*/ 5 h 14"/>
                  <a:gd name="T14" fmla="*/ 49 w 51"/>
                  <a:gd name="T15" fmla="*/ 3 h 14"/>
                  <a:gd name="T16" fmla="*/ 51 w 51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1" h="14">
                    <a:moveTo>
                      <a:pt x="3" y="14"/>
                    </a:moveTo>
                    <a:lnTo>
                      <a:pt x="1" y="12"/>
                    </a:lnTo>
                    <a:lnTo>
                      <a:pt x="0" y="11"/>
                    </a:lnTo>
                    <a:lnTo>
                      <a:pt x="8" y="8"/>
                    </a:lnTo>
                    <a:lnTo>
                      <a:pt x="22" y="7"/>
                    </a:lnTo>
                    <a:lnTo>
                      <a:pt x="26" y="7"/>
                    </a:lnTo>
                    <a:lnTo>
                      <a:pt x="35" y="5"/>
                    </a:lnTo>
                    <a:lnTo>
                      <a:pt x="49" y="3"/>
                    </a:lnTo>
                    <a:lnTo>
                      <a:pt x="5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8" name="Freeform 794"/>
              <p:cNvSpPr>
                <a:spLocks/>
              </p:cNvSpPr>
              <p:nvPr/>
            </p:nvSpPr>
            <p:spPr bwMode="auto">
              <a:xfrm>
                <a:off x="2051" y="2580"/>
                <a:ext cx="23" cy="7"/>
              </a:xfrm>
              <a:custGeom>
                <a:avLst/>
                <a:gdLst>
                  <a:gd name="T0" fmla="*/ 2 w 23"/>
                  <a:gd name="T1" fmla="*/ 7 h 7"/>
                  <a:gd name="T2" fmla="*/ 0 w 23"/>
                  <a:gd name="T3" fmla="*/ 2 h 7"/>
                  <a:gd name="T4" fmla="*/ 8 w 23"/>
                  <a:gd name="T5" fmla="*/ 2 h 7"/>
                  <a:gd name="T6" fmla="*/ 10 w 23"/>
                  <a:gd name="T7" fmla="*/ 0 h 7"/>
                  <a:gd name="T8" fmla="*/ 12 w 23"/>
                  <a:gd name="T9" fmla="*/ 3 h 7"/>
                  <a:gd name="T10" fmla="*/ 15 w 23"/>
                  <a:gd name="T11" fmla="*/ 4 h 7"/>
                  <a:gd name="T12" fmla="*/ 23 w 23"/>
                  <a:gd name="T13" fmla="*/ 5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7">
                    <a:moveTo>
                      <a:pt x="2" y="7"/>
                    </a:moveTo>
                    <a:lnTo>
                      <a:pt x="0" y="2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23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19" name="Freeform 795"/>
              <p:cNvSpPr>
                <a:spLocks/>
              </p:cNvSpPr>
              <p:nvPr/>
            </p:nvSpPr>
            <p:spPr bwMode="auto">
              <a:xfrm>
                <a:off x="2053" y="2587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0" name="Line 796"/>
              <p:cNvSpPr>
                <a:spLocks noChangeShapeType="1"/>
              </p:cNvSpPr>
              <p:nvPr/>
            </p:nvSpPr>
            <p:spPr bwMode="auto">
              <a:xfrm flipH="1" flipV="1">
                <a:off x="2091" y="2585"/>
                <a:ext cx="2" cy="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1" name="Freeform 797"/>
              <p:cNvSpPr>
                <a:spLocks/>
              </p:cNvSpPr>
              <p:nvPr/>
            </p:nvSpPr>
            <p:spPr bwMode="auto">
              <a:xfrm>
                <a:off x="2089" y="25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2" name="Freeform 798"/>
              <p:cNvSpPr>
                <a:spLocks/>
              </p:cNvSpPr>
              <p:nvPr/>
            </p:nvSpPr>
            <p:spPr bwMode="auto">
              <a:xfrm>
                <a:off x="2074" y="2585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5 w 15"/>
                  <a:gd name="T3" fmla="*/ 0 h 10"/>
                  <a:gd name="T4" fmla="*/ 8 w 15"/>
                  <a:gd name="T5" fmla="*/ 3 h 10"/>
                  <a:gd name="T6" fmla="*/ 15 w 15"/>
                  <a:gd name="T7" fmla="*/ 10 h 10"/>
                  <a:gd name="T8" fmla="*/ 15 w 15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5" y="0"/>
                    </a:lnTo>
                    <a:lnTo>
                      <a:pt x="8" y="3"/>
                    </a:lnTo>
                    <a:lnTo>
                      <a:pt x="15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3" name="Freeform 799"/>
              <p:cNvSpPr>
                <a:spLocks/>
              </p:cNvSpPr>
              <p:nvPr/>
            </p:nvSpPr>
            <p:spPr bwMode="auto">
              <a:xfrm>
                <a:off x="2038" y="2584"/>
                <a:ext cx="15" cy="15"/>
              </a:xfrm>
              <a:custGeom>
                <a:avLst/>
                <a:gdLst>
                  <a:gd name="T0" fmla="*/ 6 w 15"/>
                  <a:gd name="T1" fmla="*/ 15 h 15"/>
                  <a:gd name="T2" fmla="*/ 2 w 15"/>
                  <a:gd name="T3" fmla="*/ 7 h 15"/>
                  <a:gd name="T4" fmla="*/ 0 w 15"/>
                  <a:gd name="T5" fmla="*/ 0 h 15"/>
                  <a:gd name="T6" fmla="*/ 7 w 15"/>
                  <a:gd name="T7" fmla="*/ 1 h 15"/>
                  <a:gd name="T8" fmla="*/ 15 w 15"/>
                  <a:gd name="T9" fmla="*/ 8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6" y="15"/>
                    </a:moveTo>
                    <a:lnTo>
                      <a:pt x="2" y="7"/>
                    </a:lnTo>
                    <a:lnTo>
                      <a:pt x="0" y="0"/>
                    </a:lnTo>
                    <a:lnTo>
                      <a:pt x="7" y="1"/>
                    </a:lnTo>
                    <a:lnTo>
                      <a:pt x="15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4" name="Freeform 800"/>
              <p:cNvSpPr>
                <a:spLocks/>
              </p:cNvSpPr>
              <p:nvPr/>
            </p:nvSpPr>
            <p:spPr bwMode="auto">
              <a:xfrm>
                <a:off x="1987" y="2587"/>
                <a:ext cx="17" cy="18"/>
              </a:xfrm>
              <a:custGeom>
                <a:avLst/>
                <a:gdLst>
                  <a:gd name="T0" fmla="*/ 4 w 17"/>
                  <a:gd name="T1" fmla="*/ 18 h 18"/>
                  <a:gd name="T2" fmla="*/ 15 w 17"/>
                  <a:gd name="T3" fmla="*/ 12 h 18"/>
                  <a:gd name="T4" fmla="*/ 17 w 17"/>
                  <a:gd name="T5" fmla="*/ 0 h 18"/>
                  <a:gd name="T6" fmla="*/ 11 w 17"/>
                  <a:gd name="T7" fmla="*/ 1 h 18"/>
                  <a:gd name="T8" fmla="*/ 0 w 17"/>
                  <a:gd name="T9" fmla="*/ 2 h 18"/>
                  <a:gd name="T10" fmla="*/ 0 w 17"/>
                  <a:gd name="T11" fmla="*/ 13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4" y="18"/>
                    </a:moveTo>
                    <a:lnTo>
                      <a:pt x="15" y="12"/>
                    </a:lnTo>
                    <a:lnTo>
                      <a:pt x="17" y="0"/>
                    </a:lnTo>
                    <a:lnTo>
                      <a:pt x="11" y="1"/>
                    </a:lnTo>
                    <a:lnTo>
                      <a:pt x="0" y="2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5" name="Freeform 801"/>
              <p:cNvSpPr>
                <a:spLocks/>
              </p:cNvSpPr>
              <p:nvPr/>
            </p:nvSpPr>
            <p:spPr bwMode="auto">
              <a:xfrm>
                <a:off x="1986" y="2600"/>
                <a:ext cx="5" cy="6"/>
              </a:xfrm>
              <a:custGeom>
                <a:avLst/>
                <a:gdLst>
                  <a:gd name="T0" fmla="*/ 1 w 5"/>
                  <a:gd name="T1" fmla="*/ 0 h 6"/>
                  <a:gd name="T2" fmla="*/ 0 w 5"/>
                  <a:gd name="T3" fmla="*/ 6 h 6"/>
                  <a:gd name="T4" fmla="*/ 1 w 5"/>
                  <a:gd name="T5" fmla="*/ 6 h 6"/>
                  <a:gd name="T6" fmla="*/ 4 w 5"/>
                  <a:gd name="T7" fmla="*/ 6 h 6"/>
                  <a:gd name="T8" fmla="*/ 5 w 5"/>
                  <a:gd name="T9" fmla="*/ 5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1" y="0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4" y="6"/>
                    </a:lnTo>
                    <a:lnTo>
                      <a:pt x="5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6" name="Freeform 802"/>
              <p:cNvSpPr>
                <a:spLocks/>
              </p:cNvSpPr>
              <p:nvPr/>
            </p:nvSpPr>
            <p:spPr bwMode="auto">
              <a:xfrm>
                <a:off x="2044" y="2599"/>
                <a:ext cx="1" cy="9"/>
              </a:xfrm>
              <a:custGeom>
                <a:avLst/>
                <a:gdLst>
                  <a:gd name="T0" fmla="*/ 1 w 1"/>
                  <a:gd name="T1" fmla="*/ 9 h 9"/>
                  <a:gd name="T2" fmla="*/ 0 w 1"/>
                  <a:gd name="T3" fmla="*/ 7 h 9"/>
                  <a:gd name="T4" fmla="*/ 0 w 1"/>
                  <a:gd name="T5" fmla="*/ 2 h 9"/>
                  <a:gd name="T6" fmla="*/ 1 w 1"/>
                  <a:gd name="T7" fmla="*/ 0 h 9"/>
                  <a:gd name="T8" fmla="*/ 0 w 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9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7" name="Line 803"/>
              <p:cNvSpPr>
                <a:spLocks noChangeShapeType="1"/>
              </p:cNvSpPr>
              <p:nvPr/>
            </p:nvSpPr>
            <p:spPr bwMode="auto">
              <a:xfrm flipH="1" flipV="1">
                <a:off x="2045" y="2608"/>
                <a:ext cx="3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8" name="Freeform 804"/>
              <p:cNvSpPr>
                <a:spLocks/>
              </p:cNvSpPr>
              <p:nvPr/>
            </p:nvSpPr>
            <p:spPr bwMode="auto">
              <a:xfrm>
                <a:off x="2048" y="2610"/>
                <a:ext cx="13" cy="6"/>
              </a:xfrm>
              <a:custGeom>
                <a:avLst/>
                <a:gdLst>
                  <a:gd name="T0" fmla="*/ 13 w 13"/>
                  <a:gd name="T1" fmla="*/ 4 h 6"/>
                  <a:gd name="T2" fmla="*/ 5 w 13"/>
                  <a:gd name="T3" fmla="*/ 6 h 6"/>
                  <a:gd name="T4" fmla="*/ 2 w 13"/>
                  <a:gd name="T5" fmla="*/ 3 h 6"/>
                  <a:gd name="T6" fmla="*/ 0 w 1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6">
                    <a:moveTo>
                      <a:pt x="13" y="4"/>
                    </a:moveTo>
                    <a:lnTo>
                      <a:pt x="5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29" name="Freeform 805"/>
              <p:cNvSpPr>
                <a:spLocks/>
              </p:cNvSpPr>
              <p:nvPr/>
            </p:nvSpPr>
            <p:spPr bwMode="auto">
              <a:xfrm>
                <a:off x="2075" y="2614"/>
                <a:ext cx="12" cy="3"/>
              </a:xfrm>
              <a:custGeom>
                <a:avLst/>
                <a:gdLst>
                  <a:gd name="T0" fmla="*/ 12 w 12"/>
                  <a:gd name="T1" fmla="*/ 3 h 3"/>
                  <a:gd name="T2" fmla="*/ 9 w 12"/>
                  <a:gd name="T3" fmla="*/ 3 h 3"/>
                  <a:gd name="T4" fmla="*/ 7 w 12"/>
                  <a:gd name="T5" fmla="*/ 0 h 3"/>
                  <a:gd name="T6" fmla="*/ 1 w 12"/>
                  <a:gd name="T7" fmla="*/ 2 h 3"/>
                  <a:gd name="T8" fmla="*/ 0 w 12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2" y="3"/>
                    </a:moveTo>
                    <a:lnTo>
                      <a:pt x="9" y="3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0" name="Line 806"/>
              <p:cNvSpPr>
                <a:spLocks noChangeShapeType="1"/>
              </p:cNvSpPr>
              <p:nvPr/>
            </p:nvSpPr>
            <p:spPr bwMode="auto">
              <a:xfrm>
                <a:off x="1941" y="2609"/>
                <a:ext cx="12" cy="9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1" name="Freeform 807"/>
              <p:cNvSpPr>
                <a:spLocks/>
              </p:cNvSpPr>
              <p:nvPr/>
            </p:nvSpPr>
            <p:spPr bwMode="auto">
              <a:xfrm>
                <a:off x="1965" y="2591"/>
                <a:ext cx="14" cy="29"/>
              </a:xfrm>
              <a:custGeom>
                <a:avLst/>
                <a:gdLst>
                  <a:gd name="T0" fmla="*/ 0 w 14"/>
                  <a:gd name="T1" fmla="*/ 29 h 29"/>
                  <a:gd name="T2" fmla="*/ 14 w 14"/>
                  <a:gd name="T3" fmla="*/ 21 h 29"/>
                  <a:gd name="T4" fmla="*/ 13 w 14"/>
                  <a:gd name="T5" fmla="*/ 0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9">
                    <a:moveTo>
                      <a:pt x="0" y="29"/>
                    </a:moveTo>
                    <a:lnTo>
                      <a:pt x="14" y="21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932" name="Freeform 808"/>
              <p:cNvSpPr>
                <a:spLocks/>
              </p:cNvSpPr>
              <p:nvPr/>
            </p:nvSpPr>
            <p:spPr bwMode="auto">
              <a:xfrm>
                <a:off x="1990" y="2613"/>
                <a:ext cx="10" cy="9"/>
              </a:xfrm>
              <a:custGeom>
                <a:avLst/>
                <a:gdLst>
                  <a:gd name="T0" fmla="*/ 3 w 10"/>
                  <a:gd name="T1" fmla="*/ 9 h 9"/>
                  <a:gd name="T2" fmla="*/ 0 w 10"/>
                  <a:gd name="T3" fmla="*/ 7 h 9"/>
                  <a:gd name="T4" fmla="*/ 0 w 10"/>
                  <a:gd name="T5" fmla="*/ 7 h 9"/>
                  <a:gd name="T6" fmla="*/ 1 w 10"/>
                  <a:gd name="T7" fmla="*/ 3 h 9"/>
                  <a:gd name="T8" fmla="*/ 3 w 10"/>
                  <a:gd name="T9" fmla="*/ 1 h 9"/>
                  <a:gd name="T10" fmla="*/ 4 w 10"/>
                  <a:gd name="T11" fmla="*/ 1 h 9"/>
                  <a:gd name="T12" fmla="*/ 8 w 10"/>
                  <a:gd name="T13" fmla="*/ 0 h 9"/>
                  <a:gd name="T14" fmla="*/ 10 w 10"/>
                  <a:gd name="T15" fmla="*/ 4 h 9"/>
                  <a:gd name="T16" fmla="*/ 10 w 10"/>
                  <a:gd name="T17" fmla="*/ 5 h 9"/>
                  <a:gd name="T18" fmla="*/ 8 w 10"/>
                  <a:gd name="T19" fmla="*/ 8 h 9"/>
                  <a:gd name="T20" fmla="*/ 3 w 10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3" y="9"/>
                    </a:moveTo>
                    <a:lnTo>
                      <a:pt x="0" y="7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0" y="4"/>
                    </a:lnTo>
                    <a:lnTo>
                      <a:pt x="10" y="5"/>
                    </a:lnTo>
                    <a:lnTo>
                      <a:pt x="8" y="8"/>
                    </a:lnTo>
                    <a:lnTo>
                      <a:pt x="3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177" name="Group 1010"/>
            <p:cNvGrpSpPr>
              <a:grpSpLocks/>
            </p:cNvGrpSpPr>
            <p:nvPr/>
          </p:nvGrpSpPr>
          <p:grpSpPr bwMode="auto">
            <a:xfrm>
              <a:off x="2501904" y="4108470"/>
              <a:ext cx="920751" cy="781054"/>
              <a:chOff x="1576" y="2588"/>
              <a:chExt cx="580" cy="492"/>
            </a:xfrm>
          </p:grpSpPr>
          <p:sp>
            <p:nvSpPr>
              <p:cNvPr id="7533" name="Freeform 810"/>
              <p:cNvSpPr>
                <a:spLocks/>
              </p:cNvSpPr>
              <p:nvPr/>
            </p:nvSpPr>
            <p:spPr bwMode="auto">
              <a:xfrm>
                <a:off x="1953" y="2618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4 w 12"/>
                  <a:gd name="T3" fmla="*/ 4 h 4"/>
                  <a:gd name="T4" fmla="*/ 12 w 12"/>
                  <a:gd name="T5" fmla="*/ 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4" y="4"/>
                    </a:lnTo>
                    <a:lnTo>
                      <a:pt x="12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4" name="Freeform 811"/>
              <p:cNvSpPr>
                <a:spLocks/>
              </p:cNvSpPr>
              <p:nvPr/>
            </p:nvSpPr>
            <p:spPr bwMode="auto">
              <a:xfrm>
                <a:off x="2057" y="2614"/>
                <a:ext cx="18" cy="11"/>
              </a:xfrm>
              <a:custGeom>
                <a:avLst/>
                <a:gdLst>
                  <a:gd name="T0" fmla="*/ 18 w 18"/>
                  <a:gd name="T1" fmla="*/ 3 h 11"/>
                  <a:gd name="T2" fmla="*/ 17 w 18"/>
                  <a:gd name="T3" fmla="*/ 3 h 11"/>
                  <a:gd name="T4" fmla="*/ 5 w 18"/>
                  <a:gd name="T5" fmla="*/ 11 h 11"/>
                  <a:gd name="T6" fmla="*/ 0 w 18"/>
                  <a:gd name="T7" fmla="*/ 8 h 11"/>
                  <a:gd name="T8" fmla="*/ 4 w 18"/>
                  <a:gd name="T9" fmla="*/ 4 h 11"/>
                  <a:gd name="T10" fmla="*/ 4 w 18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1">
                    <a:moveTo>
                      <a:pt x="18" y="3"/>
                    </a:moveTo>
                    <a:lnTo>
                      <a:pt x="17" y="3"/>
                    </a:lnTo>
                    <a:lnTo>
                      <a:pt x="5" y="11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5" name="Freeform 812"/>
              <p:cNvSpPr>
                <a:spLocks/>
              </p:cNvSpPr>
              <p:nvPr/>
            </p:nvSpPr>
            <p:spPr bwMode="auto">
              <a:xfrm>
                <a:off x="2027" y="2622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3 h 4"/>
                  <a:gd name="T4" fmla="*/ 0 w 2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6" name="Freeform 813"/>
              <p:cNvSpPr>
                <a:spLocks/>
              </p:cNvSpPr>
              <p:nvPr/>
            </p:nvSpPr>
            <p:spPr bwMode="auto">
              <a:xfrm>
                <a:off x="1881" y="2604"/>
                <a:ext cx="54" cy="23"/>
              </a:xfrm>
              <a:custGeom>
                <a:avLst/>
                <a:gdLst>
                  <a:gd name="T0" fmla="*/ 4 w 54"/>
                  <a:gd name="T1" fmla="*/ 23 h 23"/>
                  <a:gd name="T2" fmla="*/ 0 w 54"/>
                  <a:gd name="T3" fmla="*/ 19 h 23"/>
                  <a:gd name="T4" fmla="*/ 24 w 54"/>
                  <a:gd name="T5" fmla="*/ 5 h 23"/>
                  <a:gd name="T6" fmla="*/ 34 w 54"/>
                  <a:gd name="T7" fmla="*/ 0 h 23"/>
                  <a:gd name="T8" fmla="*/ 45 w 54"/>
                  <a:gd name="T9" fmla="*/ 0 h 23"/>
                  <a:gd name="T10" fmla="*/ 49 w 54"/>
                  <a:gd name="T11" fmla="*/ 0 h 23"/>
                  <a:gd name="T12" fmla="*/ 49 w 54"/>
                  <a:gd name="T13" fmla="*/ 1 h 23"/>
                  <a:gd name="T14" fmla="*/ 53 w 54"/>
                  <a:gd name="T15" fmla="*/ 6 h 23"/>
                  <a:gd name="T16" fmla="*/ 54 w 54"/>
                  <a:gd name="T17" fmla="*/ 9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4" h="23">
                    <a:moveTo>
                      <a:pt x="4" y="23"/>
                    </a:moveTo>
                    <a:lnTo>
                      <a:pt x="0" y="19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5" y="0"/>
                    </a:lnTo>
                    <a:lnTo>
                      <a:pt x="49" y="0"/>
                    </a:lnTo>
                    <a:lnTo>
                      <a:pt x="49" y="1"/>
                    </a:lnTo>
                    <a:lnTo>
                      <a:pt x="53" y="6"/>
                    </a:lnTo>
                    <a:lnTo>
                      <a:pt x="54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7" name="Freeform 814"/>
              <p:cNvSpPr>
                <a:spLocks/>
              </p:cNvSpPr>
              <p:nvPr/>
            </p:nvSpPr>
            <p:spPr bwMode="auto">
              <a:xfrm>
                <a:off x="1935" y="2613"/>
                <a:ext cx="9" cy="14"/>
              </a:xfrm>
              <a:custGeom>
                <a:avLst/>
                <a:gdLst>
                  <a:gd name="T0" fmla="*/ 0 w 9"/>
                  <a:gd name="T1" fmla="*/ 0 h 14"/>
                  <a:gd name="T2" fmla="*/ 5 w 9"/>
                  <a:gd name="T3" fmla="*/ 8 h 14"/>
                  <a:gd name="T4" fmla="*/ 6 w 9"/>
                  <a:gd name="T5" fmla="*/ 9 h 14"/>
                  <a:gd name="T6" fmla="*/ 9 w 9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0" y="0"/>
                    </a:moveTo>
                    <a:lnTo>
                      <a:pt x="5" y="8"/>
                    </a:lnTo>
                    <a:lnTo>
                      <a:pt x="6" y="9"/>
                    </a:lnTo>
                    <a:lnTo>
                      <a:pt x="9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8" name="Line 815"/>
              <p:cNvSpPr>
                <a:spLocks noChangeShapeType="1"/>
              </p:cNvSpPr>
              <p:nvPr/>
            </p:nvSpPr>
            <p:spPr bwMode="auto">
              <a:xfrm flipV="1">
                <a:off x="1966" y="2620"/>
                <a:ext cx="12" cy="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9" name="Freeform 816"/>
              <p:cNvSpPr>
                <a:spLocks/>
              </p:cNvSpPr>
              <p:nvPr/>
            </p:nvSpPr>
            <p:spPr bwMode="auto">
              <a:xfrm>
                <a:off x="1978" y="2620"/>
                <a:ext cx="12" cy="7"/>
              </a:xfrm>
              <a:custGeom>
                <a:avLst/>
                <a:gdLst>
                  <a:gd name="T0" fmla="*/ 0 w 12"/>
                  <a:gd name="T1" fmla="*/ 0 h 7"/>
                  <a:gd name="T2" fmla="*/ 4 w 12"/>
                  <a:gd name="T3" fmla="*/ 0 h 7"/>
                  <a:gd name="T4" fmla="*/ 9 w 12"/>
                  <a:gd name="T5" fmla="*/ 2 h 7"/>
                  <a:gd name="T6" fmla="*/ 12 w 12"/>
                  <a:gd name="T7" fmla="*/ 3 h 7"/>
                  <a:gd name="T8" fmla="*/ 7 w 1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lnTo>
                      <a:pt x="4" y="0"/>
                    </a:lnTo>
                    <a:lnTo>
                      <a:pt x="9" y="2"/>
                    </a:lnTo>
                    <a:lnTo>
                      <a:pt x="12" y="3"/>
                    </a:lnTo>
                    <a:lnTo>
                      <a:pt x="7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0" name="Freeform 817"/>
              <p:cNvSpPr>
                <a:spLocks/>
              </p:cNvSpPr>
              <p:nvPr/>
            </p:nvSpPr>
            <p:spPr bwMode="auto">
              <a:xfrm>
                <a:off x="1995" y="2623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1 w 15"/>
                  <a:gd name="T3" fmla="*/ 3 h 4"/>
                  <a:gd name="T4" fmla="*/ 15 w 1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1" y="3"/>
                    </a:lnTo>
                    <a:lnTo>
                      <a:pt x="1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1" name="Freeform 818"/>
              <p:cNvSpPr>
                <a:spLocks/>
              </p:cNvSpPr>
              <p:nvPr/>
            </p:nvSpPr>
            <p:spPr bwMode="auto">
              <a:xfrm>
                <a:off x="2010" y="2623"/>
                <a:ext cx="11" cy="4"/>
              </a:xfrm>
              <a:custGeom>
                <a:avLst/>
                <a:gdLst>
                  <a:gd name="T0" fmla="*/ 0 w 11"/>
                  <a:gd name="T1" fmla="*/ 0 h 4"/>
                  <a:gd name="T2" fmla="*/ 3 w 11"/>
                  <a:gd name="T3" fmla="*/ 0 h 4"/>
                  <a:gd name="T4" fmla="*/ 10 w 11"/>
                  <a:gd name="T5" fmla="*/ 2 h 4"/>
                  <a:gd name="T6" fmla="*/ 11 w 11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0" y="0"/>
                    </a:moveTo>
                    <a:lnTo>
                      <a:pt x="3" y="0"/>
                    </a:lnTo>
                    <a:lnTo>
                      <a:pt x="10" y="2"/>
                    </a:lnTo>
                    <a:lnTo>
                      <a:pt x="1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2" name="Line 819"/>
              <p:cNvSpPr>
                <a:spLocks noChangeShapeType="1"/>
              </p:cNvSpPr>
              <p:nvPr/>
            </p:nvSpPr>
            <p:spPr bwMode="auto">
              <a:xfrm flipH="1" flipV="1">
                <a:off x="2029" y="2626"/>
                <a:ext cx="1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3" name="Freeform 820"/>
              <p:cNvSpPr>
                <a:spLocks/>
              </p:cNvSpPr>
              <p:nvPr/>
            </p:nvSpPr>
            <p:spPr bwMode="auto">
              <a:xfrm>
                <a:off x="2003" y="2588"/>
                <a:ext cx="50" cy="39"/>
              </a:xfrm>
              <a:custGeom>
                <a:avLst/>
                <a:gdLst>
                  <a:gd name="T0" fmla="*/ 24 w 50"/>
                  <a:gd name="T1" fmla="*/ 34 h 39"/>
                  <a:gd name="T2" fmla="*/ 20 w 50"/>
                  <a:gd name="T3" fmla="*/ 30 h 39"/>
                  <a:gd name="T4" fmla="*/ 13 w 50"/>
                  <a:gd name="T5" fmla="*/ 21 h 39"/>
                  <a:gd name="T6" fmla="*/ 7 w 50"/>
                  <a:gd name="T7" fmla="*/ 28 h 39"/>
                  <a:gd name="T8" fmla="*/ 0 w 50"/>
                  <a:gd name="T9" fmla="*/ 28 h 39"/>
                  <a:gd name="T10" fmla="*/ 0 w 50"/>
                  <a:gd name="T11" fmla="*/ 26 h 39"/>
                  <a:gd name="T12" fmla="*/ 3 w 50"/>
                  <a:gd name="T13" fmla="*/ 17 h 39"/>
                  <a:gd name="T14" fmla="*/ 5 w 50"/>
                  <a:gd name="T15" fmla="*/ 17 h 39"/>
                  <a:gd name="T16" fmla="*/ 12 w 50"/>
                  <a:gd name="T17" fmla="*/ 14 h 39"/>
                  <a:gd name="T18" fmla="*/ 14 w 50"/>
                  <a:gd name="T19" fmla="*/ 4 h 39"/>
                  <a:gd name="T20" fmla="*/ 27 w 50"/>
                  <a:gd name="T21" fmla="*/ 0 h 39"/>
                  <a:gd name="T22" fmla="*/ 30 w 50"/>
                  <a:gd name="T23" fmla="*/ 11 h 39"/>
                  <a:gd name="T24" fmla="*/ 30 w 50"/>
                  <a:gd name="T25" fmla="*/ 16 h 39"/>
                  <a:gd name="T26" fmla="*/ 30 w 50"/>
                  <a:gd name="T27" fmla="*/ 20 h 39"/>
                  <a:gd name="T28" fmla="*/ 38 w 50"/>
                  <a:gd name="T29" fmla="*/ 28 h 39"/>
                  <a:gd name="T30" fmla="*/ 43 w 50"/>
                  <a:gd name="T31" fmla="*/ 32 h 39"/>
                  <a:gd name="T32" fmla="*/ 42 w 50"/>
                  <a:gd name="T33" fmla="*/ 37 h 39"/>
                  <a:gd name="T34" fmla="*/ 47 w 50"/>
                  <a:gd name="T35" fmla="*/ 35 h 39"/>
                  <a:gd name="T36" fmla="*/ 50 w 50"/>
                  <a:gd name="T37" fmla="*/ 39 h 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39">
                    <a:moveTo>
                      <a:pt x="24" y="34"/>
                    </a:moveTo>
                    <a:lnTo>
                      <a:pt x="20" y="30"/>
                    </a:lnTo>
                    <a:lnTo>
                      <a:pt x="13" y="21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12" y="14"/>
                    </a:lnTo>
                    <a:lnTo>
                      <a:pt x="14" y="4"/>
                    </a:lnTo>
                    <a:lnTo>
                      <a:pt x="27" y="0"/>
                    </a:lnTo>
                    <a:lnTo>
                      <a:pt x="30" y="11"/>
                    </a:lnTo>
                    <a:lnTo>
                      <a:pt x="30" y="16"/>
                    </a:lnTo>
                    <a:lnTo>
                      <a:pt x="30" y="20"/>
                    </a:lnTo>
                    <a:lnTo>
                      <a:pt x="38" y="28"/>
                    </a:lnTo>
                    <a:lnTo>
                      <a:pt x="43" y="32"/>
                    </a:lnTo>
                    <a:lnTo>
                      <a:pt x="42" y="37"/>
                    </a:lnTo>
                    <a:lnTo>
                      <a:pt x="47" y="35"/>
                    </a:lnTo>
                    <a:lnTo>
                      <a:pt x="50" y="3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4" name="Freeform 821"/>
              <p:cNvSpPr>
                <a:spLocks/>
              </p:cNvSpPr>
              <p:nvPr/>
            </p:nvSpPr>
            <p:spPr bwMode="auto">
              <a:xfrm>
                <a:off x="2074" y="2617"/>
                <a:ext cx="14" cy="10"/>
              </a:xfrm>
              <a:custGeom>
                <a:avLst/>
                <a:gdLst>
                  <a:gd name="T0" fmla="*/ 0 w 14"/>
                  <a:gd name="T1" fmla="*/ 10 h 10"/>
                  <a:gd name="T2" fmla="*/ 0 w 14"/>
                  <a:gd name="T3" fmla="*/ 10 h 10"/>
                  <a:gd name="T4" fmla="*/ 0 w 14"/>
                  <a:gd name="T5" fmla="*/ 6 h 10"/>
                  <a:gd name="T6" fmla="*/ 14 w 14"/>
                  <a:gd name="T7" fmla="*/ 1 h 10"/>
                  <a:gd name="T8" fmla="*/ 13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6"/>
                    </a:lnTo>
                    <a:lnTo>
                      <a:pt x="14" y="1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5" name="Freeform 822"/>
              <p:cNvSpPr>
                <a:spLocks/>
              </p:cNvSpPr>
              <p:nvPr/>
            </p:nvSpPr>
            <p:spPr bwMode="auto">
              <a:xfrm>
                <a:off x="2079" y="2625"/>
                <a:ext cx="12" cy="2"/>
              </a:xfrm>
              <a:custGeom>
                <a:avLst/>
                <a:gdLst>
                  <a:gd name="T0" fmla="*/ 12 w 12"/>
                  <a:gd name="T1" fmla="*/ 1 h 2"/>
                  <a:gd name="T2" fmla="*/ 6 w 12"/>
                  <a:gd name="T3" fmla="*/ 0 h 2"/>
                  <a:gd name="T4" fmla="*/ 1 w 12"/>
                  <a:gd name="T5" fmla="*/ 2 h 2"/>
                  <a:gd name="T6" fmla="*/ 0 w 12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12" y="1"/>
                    </a:moveTo>
                    <a:lnTo>
                      <a:pt x="6" y="0"/>
                    </a:lnTo>
                    <a:lnTo>
                      <a:pt x="1" y="2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6" name="Freeform 823"/>
              <p:cNvSpPr>
                <a:spLocks/>
              </p:cNvSpPr>
              <p:nvPr/>
            </p:nvSpPr>
            <p:spPr bwMode="auto">
              <a:xfrm>
                <a:off x="2091" y="262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7" name="Freeform 824"/>
              <p:cNvSpPr>
                <a:spLocks/>
              </p:cNvSpPr>
              <p:nvPr/>
            </p:nvSpPr>
            <p:spPr bwMode="auto">
              <a:xfrm>
                <a:off x="2074" y="2627"/>
                <a:ext cx="5" cy="0"/>
              </a:xfrm>
              <a:custGeom>
                <a:avLst/>
                <a:gdLst>
                  <a:gd name="T0" fmla="*/ 5 w 5"/>
                  <a:gd name="T1" fmla="*/ 5 w 5"/>
                  <a:gd name="T2" fmla="*/ 0 w 5"/>
                  <a:gd name="T3" fmla="*/ 0 w 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8" name="Freeform 825"/>
              <p:cNvSpPr>
                <a:spLocks/>
              </p:cNvSpPr>
              <p:nvPr/>
            </p:nvSpPr>
            <p:spPr bwMode="auto">
              <a:xfrm>
                <a:off x="2089" y="26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3 w 4"/>
                  <a:gd name="T3" fmla="*/ 3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3" y="3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49" name="Line 826"/>
              <p:cNvSpPr>
                <a:spLocks noChangeShapeType="1"/>
              </p:cNvSpPr>
              <p:nvPr/>
            </p:nvSpPr>
            <p:spPr bwMode="auto">
              <a:xfrm flipV="1">
                <a:off x="2088" y="2631"/>
                <a:ext cx="1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0" name="Freeform 827"/>
              <p:cNvSpPr>
                <a:spLocks/>
              </p:cNvSpPr>
              <p:nvPr/>
            </p:nvSpPr>
            <p:spPr bwMode="auto">
              <a:xfrm>
                <a:off x="1944" y="2627"/>
                <a:ext cx="22" cy="7"/>
              </a:xfrm>
              <a:custGeom>
                <a:avLst/>
                <a:gdLst>
                  <a:gd name="T0" fmla="*/ 0 w 22"/>
                  <a:gd name="T1" fmla="*/ 0 h 7"/>
                  <a:gd name="T2" fmla="*/ 1 w 22"/>
                  <a:gd name="T3" fmla="*/ 3 h 7"/>
                  <a:gd name="T4" fmla="*/ 3 w 22"/>
                  <a:gd name="T5" fmla="*/ 6 h 7"/>
                  <a:gd name="T6" fmla="*/ 13 w 22"/>
                  <a:gd name="T7" fmla="*/ 7 h 7"/>
                  <a:gd name="T8" fmla="*/ 20 w 22"/>
                  <a:gd name="T9" fmla="*/ 2 h 7"/>
                  <a:gd name="T10" fmla="*/ 22 w 22"/>
                  <a:gd name="T11" fmla="*/ 0 h 7"/>
                  <a:gd name="T12" fmla="*/ 22 w 22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13" y="7"/>
                    </a:lnTo>
                    <a:lnTo>
                      <a:pt x="20" y="2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1" name="Freeform 828"/>
              <p:cNvSpPr>
                <a:spLocks/>
              </p:cNvSpPr>
              <p:nvPr/>
            </p:nvSpPr>
            <p:spPr bwMode="auto">
              <a:xfrm>
                <a:off x="2051" y="2627"/>
                <a:ext cx="2" cy="7"/>
              </a:xfrm>
              <a:custGeom>
                <a:avLst/>
                <a:gdLst>
                  <a:gd name="T0" fmla="*/ 2 w 2"/>
                  <a:gd name="T1" fmla="*/ 0 h 7"/>
                  <a:gd name="T2" fmla="*/ 2 w 2"/>
                  <a:gd name="T3" fmla="*/ 2 h 7"/>
                  <a:gd name="T4" fmla="*/ 0 w 2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lnTo>
                      <a:pt x="2" y="2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2" name="Freeform 829"/>
              <p:cNvSpPr>
                <a:spLocks/>
              </p:cNvSpPr>
              <p:nvPr/>
            </p:nvSpPr>
            <p:spPr bwMode="auto">
              <a:xfrm>
                <a:off x="1977" y="2627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2 w 8"/>
                  <a:gd name="T3" fmla="*/ 4 h 8"/>
                  <a:gd name="T4" fmla="*/ 0 w 8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2" y="4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3" name="Freeform 830"/>
              <p:cNvSpPr>
                <a:spLocks/>
              </p:cNvSpPr>
              <p:nvPr/>
            </p:nvSpPr>
            <p:spPr bwMode="auto">
              <a:xfrm>
                <a:off x="2074" y="2633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4 w 14"/>
                  <a:gd name="T3" fmla="*/ 2 h 2"/>
                  <a:gd name="T4" fmla="*/ 11 w 14"/>
                  <a:gd name="T5" fmla="*/ 1 h 2"/>
                  <a:gd name="T6" fmla="*/ 14 w 14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4" y="2"/>
                    </a:lnTo>
                    <a:lnTo>
                      <a:pt x="11" y="1"/>
                    </a:lnTo>
                    <a:lnTo>
                      <a:pt x="1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4" name="Freeform 831"/>
              <p:cNvSpPr>
                <a:spLocks/>
              </p:cNvSpPr>
              <p:nvPr/>
            </p:nvSpPr>
            <p:spPr bwMode="auto">
              <a:xfrm>
                <a:off x="1976" y="2627"/>
                <a:ext cx="19" cy="11"/>
              </a:xfrm>
              <a:custGeom>
                <a:avLst/>
                <a:gdLst>
                  <a:gd name="T0" fmla="*/ 1 w 19"/>
                  <a:gd name="T1" fmla="*/ 8 h 11"/>
                  <a:gd name="T2" fmla="*/ 0 w 19"/>
                  <a:gd name="T3" fmla="*/ 11 h 11"/>
                  <a:gd name="T4" fmla="*/ 2 w 19"/>
                  <a:gd name="T5" fmla="*/ 11 h 11"/>
                  <a:gd name="T6" fmla="*/ 19 w 19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9" h="11">
                    <a:moveTo>
                      <a:pt x="1" y="8"/>
                    </a:moveTo>
                    <a:lnTo>
                      <a:pt x="0" y="11"/>
                    </a:lnTo>
                    <a:lnTo>
                      <a:pt x="2" y="11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5" name="Freeform 832"/>
              <p:cNvSpPr>
                <a:spLocks/>
              </p:cNvSpPr>
              <p:nvPr/>
            </p:nvSpPr>
            <p:spPr bwMode="auto">
              <a:xfrm>
                <a:off x="2050" y="2634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1 h 5"/>
                  <a:gd name="T4" fmla="*/ 1 w 1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0" y="1"/>
                    </a:lnTo>
                    <a:lnTo>
                      <a:pt x="1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6" name="Freeform 833"/>
              <p:cNvSpPr>
                <a:spLocks/>
              </p:cNvSpPr>
              <p:nvPr/>
            </p:nvSpPr>
            <p:spPr bwMode="auto">
              <a:xfrm>
                <a:off x="2021" y="2627"/>
                <a:ext cx="7" cy="23"/>
              </a:xfrm>
              <a:custGeom>
                <a:avLst/>
                <a:gdLst>
                  <a:gd name="T0" fmla="*/ 0 w 7"/>
                  <a:gd name="T1" fmla="*/ 0 h 23"/>
                  <a:gd name="T2" fmla="*/ 7 w 7"/>
                  <a:gd name="T3" fmla="*/ 10 h 23"/>
                  <a:gd name="T4" fmla="*/ 4 w 7"/>
                  <a:gd name="T5" fmla="*/ 19 h 23"/>
                  <a:gd name="T6" fmla="*/ 4 w 7"/>
                  <a:gd name="T7" fmla="*/ 23 h 2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4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7" name="Freeform 834"/>
              <p:cNvSpPr>
                <a:spLocks/>
              </p:cNvSpPr>
              <p:nvPr/>
            </p:nvSpPr>
            <p:spPr bwMode="auto">
              <a:xfrm>
                <a:off x="1901" y="2651"/>
                <a:ext cx="6" cy="1"/>
              </a:xfrm>
              <a:custGeom>
                <a:avLst/>
                <a:gdLst>
                  <a:gd name="T0" fmla="*/ 0 w 6"/>
                  <a:gd name="T1" fmla="*/ 0 h 1"/>
                  <a:gd name="T2" fmla="*/ 4 w 6"/>
                  <a:gd name="T3" fmla="*/ 0 h 1"/>
                  <a:gd name="T4" fmla="*/ 6 w 6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lnTo>
                      <a:pt x="4" y="0"/>
                    </a:lnTo>
                    <a:lnTo>
                      <a:pt x="6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8" name="Line 835"/>
              <p:cNvSpPr>
                <a:spLocks noChangeShapeType="1"/>
              </p:cNvSpPr>
              <p:nvPr/>
            </p:nvSpPr>
            <p:spPr bwMode="auto">
              <a:xfrm>
                <a:off x="1907" y="2652"/>
                <a:ext cx="6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59" name="Freeform 836"/>
              <p:cNvSpPr>
                <a:spLocks/>
              </p:cNvSpPr>
              <p:nvPr/>
            </p:nvSpPr>
            <p:spPr bwMode="auto">
              <a:xfrm>
                <a:off x="1885" y="2627"/>
                <a:ext cx="29" cy="25"/>
              </a:xfrm>
              <a:custGeom>
                <a:avLst/>
                <a:gdLst>
                  <a:gd name="T0" fmla="*/ 28 w 29"/>
                  <a:gd name="T1" fmla="*/ 25 h 25"/>
                  <a:gd name="T2" fmla="*/ 28 w 29"/>
                  <a:gd name="T3" fmla="*/ 25 h 25"/>
                  <a:gd name="T4" fmla="*/ 29 w 29"/>
                  <a:gd name="T5" fmla="*/ 21 h 25"/>
                  <a:gd name="T6" fmla="*/ 29 w 29"/>
                  <a:gd name="T7" fmla="*/ 16 h 25"/>
                  <a:gd name="T8" fmla="*/ 21 w 29"/>
                  <a:gd name="T9" fmla="*/ 15 h 25"/>
                  <a:gd name="T10" fmla="*/ 13 w 29"/>
                  <a:gd name="T11" fmla="*/ 17 h 25"/>
                  <a:gd name="T12" fmla="*/ 7 w 29"/>
                  <a:gd name="T13" fmla="*/ 17 h 25"/>
                  <a:gd name="T14" fmla="*/ 8 w 29"/>
                  <a:gd name="T15" fmla="*/ 7 h 25"/>
                  <a:gd name="T16" fmla="*/ 3 w 29"/>
                  <a:gd name="T17" fmla="*/ 2 h 25"/>
                  <a:gd name="T18" fmla="*/ 0 w 29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25">
                    <a:moveTo>
                      <a:pt x="28" y="25"/>
                    </a:moveTo>
                    <a:lnTo>
                      <a:pt x="28" y="25"/>
                    </a:lnTo>
                    <a:lnTo>
                      <a:pt x="29" y="21"/>
                    </a:lnTo>
                    <a:lnTo>
                      <a:pt x="29" y="16"/>
                    </a:lnTo>
                    <a:lnTo>
                      <a:pt x="21" y="15"/>
                    </a:lnTo>
                    <a:lnTo>
                      <a:pt x="13" y="17"/>
                    </a:lnTo>
                    <a:lnTo>
                      <a:pt x="7" y="17"/>
                    </a:lnTo>
                    <a:lnTo>
                      <a:pt x="8" y="7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0" name="Freeform 837"/>
              <p:cNvSpPr>
                <a:spLocks/>
              </p:cNvSpPr>
              <p:nvPr/>
            </p:nvSpPr>
            <p:spPr bwMode="auto">
              <a:xfrm>
                <a:off x="1862" y="2637"/>
                <a:ext cx="22" cy="24"/>
              </a:xfrm>
              <a:custGeom>
                <a:avLst/>
                <a:gdLst>
                  <a:gd name="T0" fmla="*/ 15 w 22"/>
                  <a:gd name="T1" fmla="*/ 24 h 24"/>
                  <a:gd name="T2" fmla="*/ 19 w 22"/>
                  <a:gd name="T3" fmla="*/ 18 h 24"/>
                  <a:gd name="T4" fmla="*/ 22 w 22"/>
                  <a:gd name="T5" fmla="*/ 5 h 24"/>
                  <a:gd name="T6" fmla="*/ 5 w 22"/>
                  <a:gd name="T7" fmla="*/ 0 h 24"/>
                  <a:gd name="T8" fmla="*/ 0 w 22"/>
                  <a:gd name="T9" fmla="*/ 9 h 24"/>
                  <a:gd name="T10" fmla="*/ 1 w 22"/>
                  <a:gd name="T11" fmla="*/ 10 h 24"/>
                  <a:gd name="T12" fmla="*/ 15 w 22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24">
                    <a:moveTo>
                      <a:pt x="15" y="24"/>
                    </a:moveTo>
                    <a:lnTo>
                      <a:pt x="19" y="18"/>
                    </a:lnTo>
                    <a:lnTo>
                      <a:pt x="22" y="5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5" y="2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1" name="Freeform 838"/>
              <p:cNvSpPr>
                <a:spLocks/>
              </p:cNvSpPr>
              <p:nvPr/>
            </p:nvSpPr>
            <p:spPr bwMode="auto">
              <a:xfrm>
                <a:off x="1816" y="2647"/>
                <a:ext cx="12" cy="17"/>
              </a:xfrm>
              <a:custGeom>
                <a:avLst/>
                <a:gdLst>
                  <a:gd name="T0" fmla="*/ 5 w 12"/>
                  <a:gd name="T1" fmla="*/ 17 h 17"/>
                  <a:gd name="T2" fmla="*/ 8 w 12"/>
                  <a:gd name="T3" fmla="*/ 16 h 17"/>
                  <a:gd name="T4" fmla="*/ 10 w 12"/>
                  <a:gd name="T5" fmla="*/ 12 h 17"/>
                  <a:gd name="T6" fmla="*/ 12 w 12"/>
                  <a:gd name="T7" fmla="*/ 0 h 17"/>
                  <a:gd name="T8" fmla="*/ 2 w 12"/>
                  <a:gd name="T9" fmla="*/ 7 h 17"/>
                  <a:gd name="T10" fmla="*/ 0 w 12"/>
                  <a:gd name="T11" fmla="*/ 12 h 17"/>
                  <a:gd name="T12" fmla="*/ 5 w 12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7">
                    <a:moveTo>
                      <a:pt x="5" y="17"/>
                    </a:moveTo>
                    <a:lnTo>
                      <a:pt x="8" y="16"/>
                    </a:lnTo>
                    <a:lnTo>
                      <a:pt x="10" y="12"/>
                    </a:lnTo>
                    <a:lnTo>
                      <a:pt x="12" y="0"/>
                    </a:lnTo>
                    <a:lnTo>
                      <a:pt x="2" y="7"/>
                    </a:lnTo>
                    <a:lnTo>
                      <a:pt x="0" y="12"/>
                    </a:lnTo>
                    <a:lnTo>
                      <a:pt x="5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2" name="Freeform 839"/>
              <p:cNvSpPr>
                <a:spLocks/>
              </p:cNvSpPr>
              <p:nvPr/>
            </p:nvSpPr>
            <p:spPr bwMode="auto">
              <a:xfrm>
                <a:off x="2048" y="2639"/>
                <a:ext cx="41" cy="32"/>
              </a:xfrm>
              <a:custGeom>
                <a:avLst/>
                <a:gdLst>
                  <a:gd name="T0" fmla="*/ 3 w 41"/>
                  <a:gd name="T1" fmla="*/ 0 h 32"/>
                  <a:gd name="T2" fmla="*/ 5 w 41"/>
                  <a:gd name="T3" fmla="*/ 5 h 32"/>
                  <a:gd name="T4" fmla="*/ 0 w 41"/>
                  <a:gd name="T5" fmla="*/ 13 h 32"/>
                  <a:gd name="T6" fmla="*/ 7 w 41"/>
                  <a:gd name="T7" fmla="*/ 16 h 32"/>
                  <a:gd name="T8" fmla="*/ 13 w 41"/>
                  <a:gd name="T9" fmla="*/ 17 h 32"/>
                  <a:gd name="T10" fmla="*/ 13 w 41"/>
                  <a:gd name="T11" fmla="*/ 17 h 32"/>
                  <a:gd name="T12" fmla="*/ 22 w 41"/>
                  <a:gd name="T13" fmla="*/ 25 h 32"/>
                  <a:gd name="T14" fmla="*/ 24 w 41"/>
                  <a:gd name="T15" fmla="*/ 25 h 32"/>
                  <a:gd name="T16" fmla="*/ 18 w 41"/>
                  <a:gd name="T17" fmla="*/ 13 h 32"/>
                  <a:gd name="T18" fmla="*/ 20 w 41"/>
                  <a:gd name="T19" fmla="*/ 11 h 32"/>
                  <a:gd name="T20" fmla="*/ 27 w 41"/>
                  <a:gd name="T21" fmla="*/ 17 h 32"/>
                  <a:gd name="T22" fmla="*/ 34 w 41"/>
                  <a:gd name="T23" fmla="*/ 21 h 32"/>
                  <a:gd name="T24" fmla="*/ 37 w 41"/>
                  <a:gd name="T25" fmla="*/ 28 h 32"/>
                  <a:gd name="T26" fmla="*/ 37 w 41"/>
                  <a:gd name="T27" fmla="*/ 28 h 32"/>
                  <a:gd name="T28" fmla="*/ 41 w 41"/>
                  <a:gd name="T29" fmla="*/ 32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1" h="32">
                    <a:moveTo>
                      <a:pt x="3" y="0"/>
                    </a:moveTo>
                    <a:lnTo>
                      <a:pt x="5" y="5"/>
                    </a:lnTo>
                    <a:lnTo>
                      <a:pt x="0" y="13"/>
                    </a:lnTo>
                    <a:lnTo>
                      <a:pt x="7" y="16"/>
                    </a:lnTo>
                    <a:lnTo>
                      <a:pt x="13" y="17"/>
                    </a:lnTo>
                    <a:lnTo>
                      <a:pt x="22" y="25"/>
                    </a:lnTo>
                    <a:lnTo>
                      <a:pt x="24" y="25"/>
                    </a:lnTo>
                    <a:lnTo>
                      <a:pt x="18" y="13"/>
                    </a:lnTo>
                    <a:lnTo>
                      <a:pt x="20" y="11"/>
                    </a:lnTo>
                    <a:lnTo>
                      <a:pt x="27" y="17"/>
                    </a:lnTo>
                    <a:lnTo>
                      <a:pt x="34" y="21"/>
                    </a:lnTo>
                    <a:lnTo>
                      <a:pt x="37" y="28"/>
                    </a:lnTo>
                    <a:lnTo>
                      <a:pt x="41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3" name="Line 840"/>
              <p:cNvSpPr>
                <a:spLocks noChangeShapeType="1"/>
              </p:cNvSpPr>
              <p:nvPr/>
            </p:nvSpPr>
            <p:spPr bwMode="auto">
              <a:xfrm>
                <a:off x="2089" y="2671"/>
                <a:ext cx="0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4" name="Freeform 841"/>
              <p:cNvSpPr>
                <a:spLocks/>
              </p:cNvSpPr>
              <p:nvPr/>
            </p:nvSpPr>
            <p:spPr bwMode="auto">
              <a:xfrm>
                <a:off x="2068" y="2635"/>
                <a:ext cx="27" cy="36"/>
              </a:xfrm>
              <a:custGeom>
                <a:avLst/>
                <a:gdLst>
                  <a:gd name="T0" fmla="*/ 21 w 27"/>
                  <a:gd name="T1" fmla="*/ 36 h 36"/>
                  <a:gd name="T2" fmla="*/ 23 w 27"/>
                  <a:gd name="T3" fmla="*/ 36 h 36"/>
                  <a:gd name="T4" fmla="*/ 27 w 27"/>
                  <a:gd name="T5" fmla="*/ 29 h 36"/>
                  <a:gd name="T6" fmla="*/ 21 w 27"/>
                  <a:gd name="T7" fmla="*/ 26 h 36"/>
                  <a:gd name="T8" fmla="*/ 21 w 27"/>
                  <a:gd name="T9" fmla="*/ 21 h 36"/>
                  <a:gd name="T10" fmla="*/ 19 w 27"/>
                  <a:gd name="T11" fmla="*/ 16 h 36"/>
                  <a:gd name="T12" fmla="*/ 12 w 27"/>
                  <a:gd name="T13" fmla="*/ 17 h 36"/>
                  <a:gd name="T14" fmla="*/ 7 w 27"/>
                  <a:gd name="T15" fmla="*/ 11 h 36"/>
                  <a:gd name="T16" fmla="*/ 2 w 27"/>
                  <a:gd name="T17" fmla="*/ 5 h 36"/>
                  <a:gd name="T18" fmla="*/ 0 w 27"/>
                  <a:gd name="T19" fmla="*/ 0 h 36"/>
                  <a:gd name="T20" fmla="*/ 6 w 27"/>
                  <a:gd name="T21" fmla="*/ 0 h 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" h="36">
                    <a:moveTo>
                      <a:pt x="21" y="36"/>
                    </a:moveTo>
                    <a:lnTo>
                      <a:pt x="23" y="36"/>
                    </a:lnTo>
                    <a:lnTo>
                      <a:pt x="27" y="29"/>
                    </a:lnTo>
                    <a:lnTo>
                      <a:pt x="21" y="26"/>
                    </a:lnTo>
                    <a:lnTo>
                      <a:pt x="21" y="21"/>
                    </a:lnTo>
                    <a:lnTo>
                      <a:pt x="19" y="16"/>
                    </a:lnTo>
                    <a:lnTo>
                      <a:pt x="12" y="17"/>
                    </a:lnTo>
                    <a:lnTo>
                      <a:pt x="7" y="11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5" name="Freeform 842"/>
              <p:cNvSpPr>
                <a:spLocks/>
              </p:cNvSpPr>
              <p:nvPr/>
            </p:nvSpPr>
            <p:spPr bwMode="auto">
              <a:xfrm>
                <a:off x="2030" y="2627"/>
                <a:ext cx="21" cy="45"/>
              </a:xfrm>
              <a:custGeom>
                <a:avLst/>
                <a:gdLst>
                  <a:gd name="T0" fmla="*/ 21 w 21"/>
                  <a:gd name="T1" fmla="*/ 45 h 45"/>
                  <a:gd name="T2" fmla="*/ 20 w 21"/>
                  <a:gd name="T3" fmla="*/ 42 h 45"/>
                  <a:gd name="T4" fmla="*/ 12 w 21"/>
                  <a:gd name="T5" fmla="*/ 40 h 45"/>
                  <a:gd name="T6" fmla="*/ 4 w 21"/>
                  <a:gd name="T7" fmla="*/ 32 h 45"/>
                  <a:gd name="T8" fmla="*/ 2 w 21"/>
                  <a:gd name="T9" fmla="*/ 23 h 45"/>
                  <a:gd name="T10" fmla="*/ 7 w 21"/>
                  <a:gd name="T11" fmla="*/ 13 h 45"/>
                  <a:gd name="T12" fmla="*/ 2 w 21"/>
                  <a:gd name="T13" fmla="*/ 7 h 45"/>
                  <a:gd name="T14" fmla="*/ 0 w 21"/>
                  <a:gd name="T15" fmla="*/ 0 h 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45">
                    <a:moveTo>
                      <a:pt x="21" y="45"/>
                    </a:moveTo>
                    <a:lnTo>
                      <a:pt x="20" y="42"/>
                    </a:lnTo>
                    <a:lnTo>
                      <a:pt x="12" y="40"/>
                    </a:lnTo>
                    <a:lnTo>
                      <a:pt x="4" y="32"/>
                    </a:lnTo>
                    <a:lnTo>
                      <a:pt x="2" y="23"/>
                    </a:lnTo>
                    <a:lnTo>
                      <a:pt x="7" y="13"/>
                    </a:lnTo>
                    <a:lnTo>
                      <a:pt x="2" y="7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6" name="Freeform 843"/>
              <p:cNvSpPr>
                <a:spLocks/>
              </p:cNvSpPr>
              <p:nvPr/>
            </p:nvSpPr>
            <p:spPr bwMode="auto">
              <a:xfrm>
                <a:off x="2016" y="267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7" name="Freeform 844"/>
              <p:cNvSpPr>
                <a:spLocks/>
              </p:cNvSpPr>
              <p:nvPr/>
            </p:nvSpPr>
            <p:spPr bwMode="auto">
              <a:xfrm>
                <a:off x="1794" y="2669"/>
                <a:ext cx="15" cy="15"/>
              </a:xfrm>
              <a:custGeom>
                <a:avLst/>
                <a:gdLst>
                  <a:gd name="T0" fmla="*/ 10 w 15"/>
                  <a:gd name="T1" fmla="*/ 15 h 15"/>
                  <a:gd name="T2" fmla="*/ 15 w 15"/>
                  <a:gd name="T3" fmla="*/ 4 h 15"/>
                  <a:gd name="T4" fmla="*/ 3 w 15"/>
                  <a:gd name="T5" fmla="*/ 0 h 15"/>
                  <a:gd name="T6" fmla="*/ 0 w 15"/>
                  <a:gd name="T7" fmla="*/ 0 h 15"/>
                  <a:gd name="T8" fmla="*/ 0 w 15"/>
                  <a:gd name="T9" fmla="*/ 3 h 15"/>
                  <a:gd name="T10" fmla="*/ 2 w 15"/>
                  <a:gd name="T11" fmla="*/ 8 h 15"/>
                  <a:gd name="T12" fmla="*/ 10 w 1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10" y="15"/>
                    </a:moveTo>
                    <a:lnTo>
                      <a:pt x="15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8"/>
                    </a:lnTo>
                    <a:lnTo>
                      <a:pt x="10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8" name="Freeform 845"/>
              <p:cNvSpPr>
                <a:spLocks/>
              </p:cNvSpPr>
              <p:nvPr/>
            </p:nvSpPr>
            <p:spPr bwMode="auto">
              <a:xfrm>
                <a:off x="1847" y="2668"/>
                <a:ext cx="32" cy="18"/>
              </a:xfrm>
              <a:custGeom>
                <a:avLst/>
                <a:gdLst>
                  <a:gd name="T0" fmla="*/ 0 w 32"/>
                  <a:gd name="T1" fmla="*/ 18 h 18"/>
                  <a:gd name="T2" fmla="*/ 4 w 32"/>
                  <a:gd name="T3" fmla="*/ 16 h 18"/>
                  <a:gd name="T4" fmla="*/ 16 w 32"/>
                  <a:gd name="T5" fmla="*/ 14 h 18"/>
                  <a:gd name="T6" fmla="*/ 32 w 32"/>
                  <a:gd name="T7" fmla="*/ 12 h 18"/>
                  <a:gd name="T8" fmla="*/ 30 w 32"/>
                  <a:gd name="T9" fmla="*/ 0 h 18"/>
                  <a:gd name="T10" fmla="*/ 15 w 32"/>
                  <a:gd name="T11" fmla="*/ 1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18">
                    <a:moveTo>
                      <a:pt x="0" y="18"/>
                    </a:moveTo>
                    <a:lnTo>
                      <a:pt x="4" y="16"/>
                    </a:lnTo>
                    <a:lnTo>
                      <a:pt x="16" y="14"/>
                    </a:lnTo>
                    <a:lnTo>
                      <a:pt x="32" y="12"/>
                    </a:lnTo>
                    <a:lnTo>
                      <a:pt x="30" y="0"/>
                    </a:lnTo>
                    <a:lnTo>
                      <a:pt x="15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69" name="Freeform 846"/>
              <p:cNvSpPr>
                <a:spLocks/>
              </p:cNvSpPr>
              <p:nvPr/>
            </p:nvSpPr>
            <p:spPr bwMode="auto">
              <a:xfrm>
                <a:off x="1843" y="2665"/>
                <a:ext cx="19" cy="21"/>
              </a:xfrm>
              <a:custGeom>
                <a:avLst/>
                <a:gdLst>
                  <a:gd name="T0" fmla="*/ 19 w 19"/>
                  <a:gd name="T1" fmla="*/ 4 h 21"/>
                  <a:gd name="T2" fmla="*/ 17 w 19"/>
                  <a:gd name="T3" fmla="*/ 4 h 21"/>
                  <a:gd name="T4" fmla="*/ 7 w 19"/>
                  <a:gd name="T5" fmla="*/ 0 h 21"/>
                  <a:gd name="T6" fmla="*/ 6 w 19"/>
                  <a:gd name="T7" fmla="*/ 9 h 21"/>
                  <a:gd name="T8" fmla="*/ 2 w 19"/>
                  <a:gd name="T9" fmla="*/ 15 h 21"/>
                  <a:gd name="T10" fmla="*/ 0 w 19"/>
                  <a:gd name="T11" fmla="*/ 19 h 21"/>
                  <a:gd name="T12" fmla="*/ 4 w 1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21">
                    <a:moveTo>
                      <a:pt x="19" y="4"/>
                    </a:moveTo>
                    <a:lnTo>
                      <a:pt x="17" y="4"/>
                    </a:lnTo>
                    <a:lnTo>
                      <a:pt x="7" y="0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4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0" name="Freeform 847"/>
              <p:cNvSpPr>
                <a:spLocks/>
              </p:cNvSpPr>
              <p:nvPr/>
            </p:nvSpPr>
            <p:spPr bwMode="auto">
              <a:xfrm>
                <a:off x="2051" y="2672"/>
                <a:ext cx="15" cy="14"/>
              </a:xfrm>
              <a:custGeom>
                <a:avLst/>
                <a:gdLst>
                  <a:gd name="T0" fmla="*/ 15 w 15"/>
                  <a:gd name="T1" fmla="*/ 14 h 14"/>
                  <a:gd name="T2" fmla="*/ 11 w 15"/>
                  <a:gd name="T3" fmla="*/ 10 h 14"/>
                  <a:gd name="T4" fmla="*/ 2 w 15"/>
                  <a:gd name="T5" fmla="*/ 2 h 14"/>
                  <a:gd name="T6" fmla="*/ 2 w 15"/>
                  <a:gd name="T7" fmla="*/ 2 h 14"/>
                  <a:gd name="T8" fmla="*/ 0 w 15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15" y="14"/>
                    </a:moveTo>
                    <a:lnTo>
                      <a:pt x="11" y="1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1" name="Freeform 848"/>
              <p:cNvSpPr>
                <a:spLocks/>
              </p:cNvSpPr>
              <p:nvPr/>
            </p:nvSpPr>
            <p:spPr bwMode="auto">
              <a:xfrm>
                <a:off x="2011" y="2678"/>
                <a:ext cx="9" cy="10"/>
              </a:xfrm>
              <a:custGeom>
                <a:avLst/>
                <a:gdLst>
                  <a:gd name="T0" fmla="*/ 9 w 9"/>
                  <a:gd name="T1" fmla="*/ 10 h 10"/>
                  <a:gd name="T2" fmla="*/ 9 w 9"/>
                  <a:gd name="T3" fmla="*/ 8 h 10"/>
                  <a:gd name="T4" fmla="*/ 9 w 9"/>
                  <a:gd name="T5" fmla="*/ 8 h 10"/>
                  <a:gd name="T6" fmla="*/ 4 w 9"/>
                  <a:gd name="T7" fmla="*/ 7 h 10"/>
                  <a:gd name="T8" fmla="*/ 0 w 9"/>
                  <a:gd name="T9" fmla="*/ 2 h 10"/>
                  <a:gd name="T10" fmla="*/ 5 w 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0">
                    <a:moveTo>
                      <a:pt x="9" y="10"/>
                    </a:moveTo>
                    <a:lnTo>
                      <a:pt x="9" y="8"/>
                    </a:lnTo>
                    <a:lnTo>
                      <a:pt x="4" y="7"/>
                    </a:lnTo>
                    <a:lnTo>
                      <a:pt x="0" y="2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2" name="Freeform 849"/>
              <p:cNvSpPr>
                <a:spLocks/>
              </p:cNvSpPr>
              <p:nvPr/>
            </p:nvSpPr>
            <p:spPr bwMode="auto">
              <a:xfrm>
                <a:off x="1930" y="2680"/>
                <a:ext cx="9" cy="8"/>
              </a:xfrm>
              <a:custGeom>
                <a:avLst/>
                <a:gdLst>
                  <a:gd name="T0" fmla="*/ 5 w 9"/>
                  <a:gd name="T1" fmla="*/ 8 h 8"/>
                  <a:gd name="T2" fmla="*/ 0 w 9"/>
                  <a:gd name="T3" fmla="*/ 6 h 8"/>
                  <a:gd name="T4" fmla="*/ 9 w 9"/>
                  <a:gd name="T5" fmla="*/ 2 h 8"/>
                  <a:gd name="T6" fmla="*/ 8 w 9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5" y="8"/>
                    </a:moveTo>
                    <a:lnTo>
                      <a:pt x="0" y="6"/>
                    </a:lnTo>
                    <a:lnTo>
                      <a:pt x="9" y="2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3" name="Freeform 850"/>
              <p:cNvSpPr>
                <a:spLocks/>
              </p:cNvSpPr>
              <p:nvPr/>
            </p:nvSpPr>
            <p:spPr bwMode="auto">
              <a:xfrm>
                <a:off x="1935" y="2674"/>
                <a:ext cx="81" cy="15"/>
              </a:xfrm>
              <a:custGeom>
                <a:avLst/>
                <a:gdLst>
                  <a:gd name="T0" fmla="*/ 81 w 81"/>
                  <a:gd name="T1" fmla="*/ 3 h 15"/>
                  <a:gd name="T2" fmla="*/ 81 w 81"/>
                  <a:gd name="T3" fmla="*/ 0 h 15"/>
                  <a:gd name="T4" fmla="*/ 73 w 81"/>
                  <a:gd name="T5" fmla="*/ 0 h 15"/>
                  <a:gd name="T6" fmla="*/ 63 w 81"/>
                  <a:gd name="T7" fmla="*/ 2 h 15"/>
                  <a:gd name="T8" fmla="*/ 52 w 81"/>
                  <a:gd name="T9" fmla="*/ 3 h 15"/>
                  <a:gd name="T10" fmla="*/ 39 w 81"/>
                  <a:gd name="T11" fmla="*/ 8 h 15"/>
                  <a:gd name="T12" fmla="*/ 34 w 81"/>
                  <a:gd name="T13" fmla="*/ 8 h 15"/>
                  <a:gd name="T14" fmla="*/ 25 w 81"/>
                  <a:gd name="T15" fmla="*/ 11 h 15"/>
                  <a:gd name="T16" fmla="*/ 14 w 81"/>
                  <a:gd name="T17" fmla="*/ 14 h 15"/>
                  <a:gd name="T18" fmla="*/ 8 w 81"/>
                  <a:gd name="T19" fmla="*/ 15 h 15"/>
                  <a:gd name="T20" fmla="*/ 6 w 81"/>
                  <a:gd name="T21" fmla="*/ 15 h 15"/>
                  <a:gd name="T22" fmla="*/ 6 w 81"/>
                  <a:gd name="T23" fmla="*/ 15 h 15"/>
                  <a:gd name="T24" fmla="*/ 3 w 81"/>
                  <a:gd name="T25" fmla="*/ 14 h 15"/>
                  <a:gd name="T26" fmla="*/ 0 w 81"/>
                  <a:gd name="T27" fmla="*/ 14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5">
                    <a:moveTo>
                      <a:pt x="81" y="3"/>
                    </a:moveTo>
                    <a:lnTo>
                      <a:pt x="81" y="0"/>
                    </a:lnTo>
                    <a:lnTo>
                      <a:pt x="73" y="0"/>
                    </a:lnTo>
                    <a:lnTo>
                      <a:pt x="63" y="2"/>
                    </a:lnTo>
                    <a:lnTo>
                      <a:pt x="52" y="3"/>
                    </a:lnTo>
                    <a:lnTo>
                      <a:pt x="39" y="8"/>
                    </a:lnTo>
                    <a:lnTo>
                      <a:pt x="34" y="8"/>
                    </a:lnTo>
                    <a:lnTo>
                      <a:pt x="25" y="11"/>
                    </a:lnTo>
                    <a:lnTo>
                      <a:pt x="14" y="14"/>
                    </a:lnTo>
                    <a:lnTo>
                      <a:pt x="8" y="15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0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4" name="Freeform 851"/>
              <p:cNvSpPr>
                <a:spLocks/>
              </p:cNvSpPr>
              <p:nvPr/>
            </p:nvSpPr>
            <p:spPr bwMode="auto">
              <a:xfrm>
                <a:off x="1779" y="2671"/>
                <a:ext cx="18" cy="19"/>
              </a:xfrm>
              <a:custGeom>
                <a:avLst/>
                <a:gdLst>
                  <a:gd name="T0" fmla="*/ 16 w 18"/>
                  <a:gd name="T1" fmla="*/ 19 h 19"/>
                  <a:gd name="T2" fmla="*/ 18 w 18"/>
                  <a:gd name="T3" fmla="*/ 17 h 19"/>
                  <a:gd name="T4" fmla="*/ 13 w 18"/>
                  <a:gd name="T5" fmla="*/ 6 h 19"/>
                  <a:gd name="T6" fmla="*/ 11 w 18"/>
                  <a:gd name="T7" fmla="*/ 7 h 19"/>
                  <a:gd name="T8" fmla="*/ 7 w 18"/>
                  <a:gd name="T9" fmla="*/ 0 h 19"/>
                  <a:gd name="T10" fmla="*/ 1 w 18"/>
                  <a:gd name="T11" fmla="*/ 6 h 19"/>
                  <a:gd name="T12" fmla="*/ 0 w 18"/>
                  <a:gd name="T13" fmla="*/ 7 h 19"/>
                  <a:gd name="T14" fmla="*/ 16 w 18"/>
                  <a:gd name="T15" fmla="*/ 19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19">
                    <a:moveTo>
                      <a:pt x="16" y="19"/>
                    </a:moveTo>
                    <a:lnTo>
                      <a:pt x="18" y="17"/>
                    </a:lnTo>
                    <a:lnTo>
                      <a:pt x="13" y="6"/>
                    </a:lnTo>
                    <a:lnTo>
                      <a:pt x="11" y="7"/>
                    </a:lnTo>
                    <a:lnTo>
                      <a:pt x="7" y="0"/>
                    </a:lnTo>
                    <a:lnTo>
                      <a:pt x="1" y="6"/>
                    </a:lnTo>
                    <a:lnTo>
                      <a:pt x="0" y="7"/>
                    </a:lnTo>
                    <a:lnTo>
                      <a:pt x="16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5" name="Freeform 852"/>
              <p:cNvSpPr>
                <a:spLocks/>
              </p:cNvSpPr>
              <p:nvPr/>
            </p:nvSpPr>
            <p:spPr bwMode="auto">
              <a:xfrm>
                <a:off x="2066" y="2686"/>
                <a:ext cx="8" cy="8"/>
              </a:xfrm>
              <a:custGeom>
                <a:avLst/>
                <a:gdLst>
                  <a:gd name="T0" fmla="*/ 8 w 8"/>
                  <a:gd name="T1" fmla="*/ 8 h 8"/>
                  <a:gd name="T2" fmla="*/ 2 w 8"/>
                  <a:gd name="T3" fmla="*/ 2 h 8"/>
                  <a:gd name="T4" fmla="*/ 0 w 8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6" name="Freeform 853"/>
              <p:cNvSpPr>
                <a:spLocks/>
              </p:cNvSpPr>
              <p:nvPr/>
            </p:nvSpPr>
            <p:spPr bwMode="auto">
              <a:xfrm>
                <a:off x="1821" y="2694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9 w 9"/>
                  <a:gd name="T5" fmla="*/ 0 h 1"/>
                  <a:gd name="T6" fmla="*/ 9 w 9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9" y="0"/>
                    </a:lnTo>
                    <a:lnTo>
                      <a:pt x="9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7" name="Freeform 854"/>
              <p:cNvSpPr>
                <a:spLocks/>
              </p:cNvSpPr>
              <p:nvPr/>
            </p:nvSpPr>
            <p:spPr bwMode="auto">
              <a:xfrm>
                <a:off x="2020" y="2688"/>
                <a:ext cx="3" cy="7"/>
              </a:xfrm>
              <a:custGeom>
                <a:avLst/>
                <a:gdLst>
                  <a:gd name="T0" fmla="*/ 3 w 3"/>
                  <a:gd name="T1" fmla="*/ 7 h 7"/>
                  <a:gd name="T2" fmla="*/ 3 w 3"/>
                  <a:gd name="T3" fmla="*/ 5 h 7"/>
                  <a:gd name="T4" fmla="*/ 0 w 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7"/>
                    </a:move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8" name="Freeform 855"/>
              <p:cNvSpPr>
                <a:spLocks/>
              </p:cNvSpPr>
              <p:nvPr/>
            </p:nvSpPr>
            <p:spPr bwMode="auto">
              <a:xfrm>
                <a:off x="1839" y="2692"/>
                <a:ext cx="11" cy="3"/>
              </a:xfrm>
              <a:custGeom>
                <a:avLst/>
                <a:gdLst>
                  <a:gd name="T0" fmla="*/ 0 w 11"/>
                  <a:gd name="T1" fmla="*/ 3 h 3"/>
                  <a:gd name="T2" fmla="*/ 0 w 11"/>
                  <a:gd name="T3" fmla="*/ 1 h 3"/>
                  <a:gd name="T4" fmla="*/ 8 w 11"/>
                  <a:gd name="T5" fmla="*/ 0 h 3"/>
                  <a:gd name="T6" fmla="*/ 8 w 11"/>
                  <a:gd name="T7" fmla="*/ 0 h 3"/>
                  <a:gd name="T8" fmla="*/ 11 w 11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">
                    <a:moveTo>
                      <a:pt x="0" y="3"/>
                    </a:moveTo>
                    <a:lnTo>
                      <a:pt x="0" y="1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79" name="Freeform 856"/>
              <p:cNvSpPr>
                <a:spLocks/>
              </p:cNvSpPr>
              <p:nvPr/>
            </p:nvSpPr>
            <p:spPr bwMode="auto">
              <a:xfrm>
                <a:off x="2006" y="2684"/>
                <a:ext cx="13" cy="14"/>
              </a:xfrm>
              <a:custGeom>
                <a:avLst/>
                <a:gdLst>
                  <a:gd name="T0" fmla="*/ 0 w 13"/>
                  <a:gd name="T1" fmla="*/ 0 h 14"/>
                  <a:gd name="T2" fmla="*/ 4 w 13"/>
                  <a:gd name="T3" fmla="*/ 6 h 14"/>
                  <a:gd name="T4" fmla="*/ 10 w 13"/>
                  <a:gd name="T5" fmla="*/ 13 h 14"/>
                  <a:gd name="T6" fmla="*/ 13 w 13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3"/>
                    </a:lnTo>
                    <a:lnTo>
                      <a:pt x="13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0" name="Freeform 857"/>
              <p:cNvSpPr>
                <a:spLocks/>
              </p:cNvSpPr>
              <p:nvPr/>
            </p:nvSpPr>
            <p:spPr bwMode="auto">
              <a:xfrm>
                <a:off x="2019" y="2695"/>
                <a:ext cx="4" cy="4"/>
              </a:xfrm>
              <a:custGeom>
                <a:avLst/>
                <a:gdLst>
                  <a:gd name="T0" fmla="*/ 0 w 4"/>
                  <a:gd name="T1" fmla="*/ 3 h 4"/>
                  <a:gd name="T2" fmla="*/ 4 w 4"/>
                  <a:gd name="T3" fmla="*/ 4 h 4"/>
                  <a:gd name="T4" fmla="*/ 4 w 4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lnTo>
                      <a:pt x="4" y="4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1" name="Freeform 858"/>
              <p:cNvSpPr>
                <a:spLocks/>
              </p:cNvSpPr>
              <p:nvPr/>
            </p:nvSpPr>
            <p:spPr bwMode="auto">
              <a:xfrm>
                <a:off x="1816" y="2695"/>
                <a:ext cx="5" cy="4"/>
              </a:xfrm>
              <a:custGeom>
                <a:avLst/>
                <a:gdLst>
                  <a:gd name="T0" fmla="*/ 0 w 5"/>
                  <a:gd name="T1" fmla="*/ 3 h 4"/>
                  <a:gd name="T2" fmla="*/ 1 w 5"/>
                  <a:gd name="T3" fmla="*/ 4 h 4"/>
                  <a:gd name="T4" fmla="*/ 5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3"/>
                    </a:moveTo>
                    <a:lnTo>
                      <a:pt x="1" y="4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2" name="Freeform 859"/>
              <p:cNvSpPr>
                <a:spLocks/>
              </p:cNvSpPr>
              <p:nvPr/>
            </p:nvSpPr>
            <p:spPr bwMode="auto">
              <a:xfrm>
                <a:off x="2074" y="2694"/>
                <a:ext cx="1" cy="11"/>
              </a:xfrm>
              <a:custGeom>
                <a:avLst/>
                <a:gdLst>
                  <a:gd name="T0" fmla="*/ 1 w 1"/>
                  <a:gd name="T1" fmla="*/ 11 h 11"/>
                  <a:gd name="T2" fmla="*/ 1 w 1"/>
                  <a:gd name="T3" fmla="*/ 11 h 11"/>
                  <a:gd name="T4" fmla="*/ 1 w 1"/>
                  <a:gd name="T5" fmla="*/ 1 h 11"/>
                  <a:gd name="T6" fmla="*/ 0 w 1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11">
                    <a:moveTo>
                      <a:pt x="1" y="11"/>
                    </a:moveTo>
                    <a:lnTo>
                      <a:pt x="1" y="11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3" name="Freeform 860"/>
              <p:cNvSpPr>
                <a:spLocks/>
              </p:cNvSpPr>
              <p:nvPr/>
            </p:nvSpPr>
            <p:spPr bwMode="auto">
              <a:xfrm>
                <a:off x="1830" y="2695"/>
                <a:ext cx="9" cy="12"/>
              </a:xfrm>
              <a:custGeom>
                <a:avLst/>
                <a:gdLst>
                  <a:gd name="T0" fmla="*/ 0 w 9"/>
                  <a:gd name="T1" fmla="*/ 0 h 12"/>
                  <a:gd name="T2" fmla="*/ 2 w 9"/>
                  <a:gd name="T3" fmla="*/ 2 h 12"/>
                  <a:gd name="T4" fmla="*/ 2 w 9"/>
                  <a:gd name="T5" fmla="*/ 4 h 12"/>
                  <a:gd name="T6" fmla="*/ 3 w 9"/>
                  <a:gd name="T7" fmla="*/ 6 h 12"/>
                  <a:gd name="T8" fmla="*/ 4 w 9"/>
                  <a:gd name="T9" fmla="*/ 8 h 12"/>
                  <a:gd name="T10" fmla="*/ 7 w 9"/>
                  <a:gd name="T11" fmla="*/ 12 h 12"/>
                  <a:gd name="T12" fmla="*/ 8 w 9"/>
                  <a:gd name="T13" fmla="*/ 6 h 12"/>
                  <a:gd name="T14" fmla="*/ 9 w 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lnTo>
                      <a:pt x="2" y="2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8" y="6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4" name="Freeform 861"/>
              <p:cNvSpPr>
                <a:spLocks/>
              </p:cNvSpPr>
              <p:nvPr/>
            </p:nvSpPr>
            <p:spPr bwMode="auto">
              <a:xfrm>
                <a:off x="1850" y="2690"/>
                <a:ext cx="47" cy="20"/>
              </a:xfrm>
              <a:custGeom>
                <a:avLst/>
                <a:gdLst>
                  <a:gd name="T0" fmla="*/ 0 w 47"/>
                  <a:gd name="T1" fmla="*/ 2 h 20"/>
                  <a:gd name="T2" fmla="*/ 10 w 47"/>
                  <a:gd name="T3" fmla="*/ 0 h 20"/>
                  <a:gd name="T4" fmla="*/ 16 w 47"/>
                  <a:gd name="T5" fmla="*/ 7 h 20"/>
                  <a:gd name="T6" fmla="*/ 17 w 47"/>
                  <a:gd name="T7" fmla="*/ 11 h 20"/>
                  <a:gd name="T8" fmla="*/ 17 w 47"/>
                  <a:gd name="T9" fmla="*/ 12 h 20"/>
                  <a:gd name="T10" fmla="*/ 18 w 47"/>
                  <a:gd name="T11" fmla="*/ 13 h 20"/>
                  <a:gd name="T12" fmla="*/ 21 w 47"/>
                  <a:gd name="T13" fmla="*/ 20 h 20"/>
                  <a:gd name="T14" fmla="*/ 25 w 47"/>
                  <a:gd name="T15" fmla="*/ 15 h 20"/>
                  <a:gd name="T16" fmla="*/ 27 w 47"/>
                  <a:gd name="T17" fmla="*/ 7 h 20"/>
                  <a:gd name="T18" fmla="*/ 26 w 47"/>
                  <a:gd name="T19" fmla="*/ 5 h 20"/>
                  <a:gd name="T20" fmla="*/ 26 w 47"/>
                  <a:gd name="T21" fmla="*/ 3 h 20"/>
                  <a:gd name="T22" fmla="*/ 27 w 47"/>
                  <a:gd name="T23" fmla="*/ 3 h 20"/>
                  <a:gd name="T24" fmla="*/ 43 w 47"/>
                  <a:gd name="T25" fmla="*/ 3 h 20"/>
                  <a:gd name="T26" fmla="*/ 46 w 47"/>
                  <a:gd name="T27" fmla="*/ 4 h 20"/>
                  <a:gd name="T28" fmla="*/ 47 w 47"/>
                  <a:gd name="T29" fmla="*/ 4 h 20"/>
                  <a:gd name="T30" fmla="*/ 47 w 47"/>
                  <a:gd name="T31" fmla="*/ 11 h 20"/>
                  <a:gd name="T32" fmla="*/ 47 w 47"/>
                  <a:gd name="T33" fmla="*/ 13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20">
                    <a:moveTo>
                      <a:pt x="0" y="2"/>
                    </a:moveTo>
                    <a:lnTo>
                      <a:pt x="10" y="0"/>
                    </a:lnTo>
                    <a:lnTo>
                      <a:pt x="16" y="7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21" y="20"/>
                    </a:lnTo>
                    <a:lnTo>
                      <a:pt x="25" y="15"/>
                    </a:lnTo>
                    <a:lnTo>
                      <a:pt x="27" y="7"/>
                    </a:lnTo>
                    <a:lnTo>
                      <a:pt x="26" y="5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43" y="3"/>
                    </a:lnTo>
                    <a:lnTo>
                      <a:pt x="46" y="4"/>
                    </a:lnTo>
                    <a:lnTo>
                      <a:pt x="47" y="4"/>
                    </a:lnTo>
                    <a:lnTo>
                      <a:pt x="47" y="11"/>
                    </a:lnTo>
                    <a:lnTo>
                      <a:pt x="47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5" name="Freeform 862"/>
              <p:cNvSpPr>
                <a:spLocks/>
              </p:cNvSpPr>
              <p:nvPr/>
            </p:nvSpPr>
            <p:spPr bwMode="auto">
              <a:xfrm>
                <a:off x="2106" y="2713"/>
                <a:ext cx="50" cy="60"/>
              </a:xfrm>
              <a:custGeom>
                <a:avLst/>
                <a:gdLst>
                  <a:gd name="T0" fmla="*/ 0 w 50"/>
                  <a:gd name="T1" fmla="*/ 0 h 60"/>
                  <a:gd name="T2" fmla="*/ 2 w 50"/>
                  <a:gd name="T3" fmla="*/ 7 h 60"/>
                  <a:gd name="T4" fmla="*/ 2 w 50"/>
                  <a:gd name="T5" fmla="*/ 11 h 60"/>
                  <a:gd name="T6" fmla="*/ 8 w 50"/>
                  <a:gd name="T7" fmla="*/ 19 h 60"/>
                  <a:gd name="T8" fmla="*/ 12 w 50"/>
                  <a:gd name="T9" fmla="*/ 22 h 60"/>
                  <a:gd name="T10" fmla="*/ 21 w 50"/>
                  <a:gd name="T11" fmla="*/ 28 h 60"/>
                  <a:gd name="T12" fmla="*/ 23 w 50"/>
                  <a:gd name="T13" fmla="*/ 30 h 60"/>
                  <a:gd name="T14" fmla="*/ 29 w 50"/>
                  <a:gd name="T15" fmla="*/ 38 h 60"/>
                  <a:gd name="T16" fmla="*/ 41 w 50"/>
                  <a:gd name="T17" fmla="*/ 48 h 60"/>
                  <a:gd name="T18" fmla="*/ 45 w 50"/>
                  <a:gd name="T19" fmla="*/ 56 h 60"/>
                  <a:gd name="T20" fmla="*/ 49 w 50"/>
                  <a:gd name="T21" fmla="*/ 60 h 60"/>
                  <a:gd name="T22" fmla="*/ 50 w 50"/>
                  <a:gd name="T23" fmla="*/ 55 h 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50" h="60">
                    <a:moveTo>
                      <a:pt x="0" y="0"/>
                    </a:moveTo>
                    <a:lnTo>
                      <a:pt x="2" y="7"/>
                    </a:lnTo>
                    <a:lnTo>
                      <a:pt x="2" y="11"/>
                    </a:lnTo>
                    <a:lnTo>
                      <a:pt x="8" y="19"/>
                    </a:lnTo>
                    <a:lnTo>
                      <a:pt x="12" y="22"/>
                    </a:lnTo>
                    <a:lnTo>
                      <a:pt x="21" y="28"/>
                    </a:lnTo>
                    <a:lnTo>
                      <a:pt x="23" y="30"/>
                    </a:lnTo>
                    <a:lnTo>
                      <a:pt x="29" y="38"/>
                    </a:lnTo>
                    <a:lnTo>
                      <a:pt x="41" y="48"/>
                    </a:lnTo>
                    <a:lnTo>
                      <a:pt x="45" y="56"/>
                    </a:lnTo>
                    <a:lnTo>
                      <a:pt x="49" y="60"/>
                    </a:lnTo>
                    <a:lnTo>
                      <a:pt x="50" y="5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6" name="Freeform 863"/>
              <p:cNvSpPr>
                <a:spLocks/>
              </p:cNvSpPr>
              <p:nvPr/>
            </p:nvSpPr>
            <p:spPr bwMode="auto">
              <a:xfrm>
                <a:off x="1948" y="2682"/>
                <a:ext cx="58" cy="28"/>
              </a:xfrm>
              <a:custGeom>
                <a:avLst/>
                <a:gdLst>
                  <a:gd name="T0" fmla="*/ 4 w 58"/>
                  <a:gd name="T1" fmla="*/ 28 h 28"/>
                  <a:gd name="T2" fmla="*/ 4 w 58"/>
                  <a:gd name="T3" fmla="*/ 28 h 28"/>
                  <a:gd name="T4" fmla="*/ 4 w 58"/>
                  <a:gd name="T5" fmla="*/ 27 h 28"/>
                  <a:gd name="T6" fmla="*/ 3 w 58"/>
                  <a:gd name="T7" fmla="*/ 24 h 28"/>
                  <a:gd name="T8" fmla="*/ 1 w 58"/>
                  <a:gd name="T9" fmla="*/ 24 h 28"/>
                  <a:gd name="T10" fmla="*/ 0 w 58"/>
                  <a:gd name="T11" fmla="*/ 20 h 28"/>
                  <a:gd name="T12" fmla="*/ 0 w 58"/>
                  <a:gd name="T13" fmla="*/ 19 h 28"/>
                  <a:gd name="T14" fmla="*/ 0 w 58"/>
                  <a:gd name="T15" fmla="*/ 16 h 28"/>
                  <a:gd name="T16" fmla="*/ 0 w 58"/>
                  <a:gd name="T17" fmla="*/ 16 h 28"/>
                  <a:gd name="T18" fmla="*/ 7 w 58"/>
                  <a:gd name="T19" fmla="*/ 12 h 28"/>
                  <a:gd name="T20" fmla="*/ 28 w 58"/>
                  <a:gd name="T21" fmla="*/ 6 h 28"/>
                  <a:gd name="T22" fmla="*/ 29 w 58"/>
                  <a:gd name="T23" fmla="*/ 6 h 28"/>
                  <a:gd name="T24" fmla="*/ 45 w 58"/>
                  <a:gd name="T25" fmla="*/ 3 h 28"/>
                  <a:gd name="T26" fmla="*/ 52 w 58"/>
                  <a:gd name="T27" fmla="*/ 6 h 28"/>
                  <a:gd name="T28" fmla="*/ 58 w 58"/>
                  <a:gd name="T29" fmla="*/ 0 h 28"/>
                  <a:gd name="T30" fmla="*/ 58 w 58"/>
                  <a:gd name="T31" fmla="*/ 2 h 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58" h="28">
                    <a:moveTo>
                      <a:pt x="4" y="28"/>
                    </a:moveTo>
                    <a:lnTo>
                      <a:pt x="4" y="28"/>
                    </a:lnTo>
                    <a:lnTo>
                      <a:pt x="4" y="27"/>
                    </a:lnTo>
                    <a:lnTo>
                      <a:pt x="3" y="24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7" y="12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45" y="3"/>
                    </a:lnTo>
                    <a:lnTo>
                      <a:pt x="52" y="6"/>
                    </a:lnTo>
                    <a:lnTo>
                      <a:pt x="58" y="0"/>
                    </a:lnTo>
                    <a:lnTo>
                      <a:pt x="58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7" name="Freeform 864"/>
              <p:cNvSpPr>
                <a:spLocks/>
              </p:cNvSpPr>
              <p:nvPr/>
            </p:nvSpPr>
            <p:spPr bwMode="auto">
              <a:xfrm>
                <a:off x="1894" y="2703"/>
                <a:ext cx="3" cy="9"/>
              </a:xfrm>
              <a:custGeom>
                <a:avLst/>
                <a:gdLst>
                  <a:gd name="T0" fmla="*/ 3 w 3"/>
                  <a:gd name="T1" fmla="*/ 0 h 9"/>
                  <a:gd name="T2" fmla="*/ 3 w 3"/>
                  <a:gd name="T3" fmla="*/ 3 h 9"/>
                  <a:gd name="T4" fmla="*/ 0 w 3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9">
                    <a:moveTo>
                      <a:pt x="3" y="0"/>
                    </a:moveTo>
                    <a:lnTo>
                      <a:pt x="3" y="3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8" name="Freeform 865"/>
              <p:cNvSpPr>
                <a:spLocks/>
              </p:cNvSpPr>
              <p:nvPr/>
            </p:nvSpPr>
            <p:spPr bwMode="auto">
              <a:xfrm>
                <a:off x="1943" y="2706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8 w 9"/>
                  <a:gd name="T3" fmla="*/ 9 h 9"/>
                  <a:gd name="T4" fmla="*/ 9 w 9"/>
                  <a:gd name="T5" fmla="*/ 4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8" y="9"/>
                    </a:lnTo>
                    <a:lnTo>
                      <a:pt x="9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89" name="Freeform 866"/>
              <p:cNvSpPr>
                <a:spLocks/>
              </p:cNvSpPr>
              <p:nvPr/>
            </p:nvSpPr>
            <p:spPr bwMode="auto">
              <a:xfrm>
                <a:off x="1790" y="2693"/>
                <a:ext cx="26" cy="22"/>
              </a:xfrm>
              <a:custGeom>
                <a:avLst/>
                <a:gdLst>
                  <a:gd name="T0" fmla="*/ 22 w 26"/>
                  <a:gd name="T1" fmla="*/ 22 h 22"/>
                  <a:gd name="T2" fmla="*/ 0 w 26"/>
                  <a:gd name="T3" fmla="*/ 21 h 22"/>
                  <a:gd name="T4" fmla="*/ 2 w 26"/>
                  <a:gd name="T5" fmla="*/ 13 h 22"/>
                  <a:gd name="T6" fmla="*/ 2 w 26"/>
                  <a:gd name="T7" fmla="*/ 8 h 22"/>
                  <a:gd name="T8" fmla="*/ 7 w 26"/>
                  <a:gd name="T9" fmla="*/ 4 h 22"/>
                  <a:gd name="T10" fmla="*/ 15 w 26"/>
                  <a:gd name="T11" fmla="*/ 0 h 22"/>
                  <a:gd name="T12" fmla="*/ 24 w 26"/>
                  <a:gd name="T13" fmla="*/ 2 h 22"/>
                  <a:gd name="T14" fmla="*/ 26 w 26"/>
                  <a:gd name="T15" fmla="*/ 5 h 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6" h="22">
                    <a:moveTo>
                      <a:pt x="22" y="22"/>
                    </a:moveTo>
                    <a:lnTo>
                      <a:pt x="0" y="21"/>
                    </a:lnTo>
                    <a:lnTo>
                      <a:pt x="2" y="13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26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0" name="Line 867"/>
              <p:cNvSpPr>
                <a:spLocks noChangeShapeType="1"/>
              </p:cNvSpPr>
              <p:nvPr/>
            </p:nvSpPr>
            <p:spPr bwMode="auto">
              <a:xfrm>
                <a:off x="1894" y="2712"/>
                <a:ext cx="0" cy="6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1" name="Freeform 868"/>
              <p:cNvSpPr>
                <a:spLocks/>
              </p:cNvSpPr>
              <p:nvPr/>
            </p:nvSpPr>
            <p:spPr bwMode="auto">
              <a:xfrm>
                <a:off x="1931" y="2719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4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1" y="4"/>
                    </a:lnTo>
                    <a:lnTo>
                      <a:pt x="3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2" name="Freeform 869"/>
              <p:cNvSpPr>
                <a:spLocks/>
              </p:cNvSpPr>
              <p:nvPr/>
            </p:nvSpPr>
            <p:spPr bwMode="auto">
              <a:xfrm>
                <a:off x="1934" y="2705"/>
                <a:ext cx="42" cy="19"/>
              </a:xfrm>
              <a:custGeom>
                <a:avLst/>
                <a:gdLst>
                  <a:gd name="T0" fmla="*/ 42 w 42"/>
                  <a:gd name="T1" fmla="*/ 18 h 19"/>
                  <a:gd name="T2" fmla="*/ 39 w 42"/>
                  <a:gd name="T3" fmla="*/ 15 h 19"/>
                  <a:gd name="T4" fmla="*/ 30 w 42"/>
                  <a:gd name="T5" fmla="*/ 15 h 19"/>
                  <a:gd name="T6" fmla="*/ 28 w 42"/>
                  <a:gd name="T7" fmla="*/ 15 h 19"/>
                  <a:gd name="T8" fmla="*/ 24 w 42"/>
                  <a:gd name="T9" fmla="*/ 18 h 19"/>
                  <a:gd name="T10" fmla="*/ 22 w 42"/>
                  <a:gd name="T11" fmla="*/ 18 h 19"/>
                  <a:gd name="T12" fmla="*/ 19 w 42"/>
                  <a:gd name="T13" fmla="*/ 19 h 19"/>
                  <a:gd name="T14" fmla="*/ 18 w 42"/>
                  <a:gd name="T15" fmla="*/ 19 h 19"/>
                  <a:gd name="T16" fmla="*/ 13 w 42"/>
                  <a:gd name="T17" fmla="*/ 19 h 19"/>
                  <a:gd name="T18" fmla="*/ 6 w 42"/>
                  <a:gd name="T19" fmla="*/ 14 h 19"/>
                  <a:gd name="T20" fmla="*/ 4 w 42"/>
                  <a:gd name="T21" fmla="*/ 7 h 19"/>
                  <a:gd name="T22" fmla="*/ 2 w 42"/>
                  <a:gd name="T23" fmla="*/ 7 h 19"/>
                  <a:gd name="T24" fmla="*/ 0 w 42"/>
                  <a:gd name="T25" fmla="*/ 1 h 19"/>
                  <a:gd name="T26" fmla="*/ 0 w 42"/>
                  <a:gd name="T27" fmla="*/ 1 h 19"/>
                  <a:gd name="T28" fmla="*/ 7 w 42"/>
                  <a:gd name="T29" fmla="*/ 0 h 19"/>
                  <a:gd name="T30" fmla="*/ 9 w 42"/>
                  <a:gd name="T31" fmla="*/ 1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2" h="19">
                    <a:moveTo>
                      <a:pt x="42" y="18"/>
                    </a:moveTo>
                    <a:lnTo>
                      <a:pt x="39" y="15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19" y="19"/>
                    </a:lnTo>
                    <a:lnTo>
                      <a:pt x="18" y="19"/>
                    </a:lnTo>
                    <a:lnTo>
                      <a:pt x="13" y="19"/>
                    </a:lnTo>
                    <a:lnTo>
                      <a:pt x="6" y="1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9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3" name="Freeform 870"/>
              <p:cNvSpPr>
                <a:spLocks/>
              </p:cNvSpPr>
              <p:nvPr/>
            </p:nvSpPr>
            <p:spPr bwMode="auto">
              <a:xfrm>
                <a:off x="1896" y="2701"/>
                <a:ext cx="35" cy="26"/>
              </a:xfrm>
              <a:custGeom>
                <a:avLst/>
                <a:gdLst>
                  <a:gd name="T0" fmla="*/ 0 w 35"/>
                  <a:gd name="T1" fmla="*/ 26 h 26"/>
                  <a:gd name="T2" fmla="*/ 4 w 35"/>
                  <a:gd name="T3" fmla="*/ 26 h 26"/>
                  <a:gd name="T4" fmla="*/ 5 w 35"/>
                  <a:gd name="T5" fmla="*/ 15 h 26"/>
                  <a:gd name="T6" fmla="*/ 5 w 35"/>
                  <a:gd name="T7" fmla="*/ 5 h 26"/>
                  <a:gd name="T8" fmla="*/ 8 w 35"/>
                  <a:gd name="T9" fmla="*/ 0 h 26"/>
                  <a:gd name="T10" fmla="*/ 14 w 35"/>
                  <a:gd name="T11" fmla="*/ 4 h 26"/>
                  <a:gd name="T12" fmla="*/ 14 w 35"/>
                  <a:gd name="T13" fmla="*/ 4 h 26"/>
                  <a:gd name="T14" fmla="*/ 22 w 35"/>
                  <a:gd name="T15" fmla="*/ 8 h 26"/>
                  <a:gd name="T16" fmla="*/ 27 w 35"/>
                  <a:gd name="T17" fmla="*/ 9 h 26"/>
                  <a:gd name="T18" fmla="*/ 32 w 35"/>
                  <a:gd name="T19" fmla="*/ 13 h 26"/>
                  <a:gd name="T20" fmla="*/ 35 w 35"/>
                  <a:gd name="T21" fmla="*/ 18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5" h="26">
                    <a:moveTo>
                      <a:pt x="0" y="26"/>
                    </a:moveTo>
                    <a:lnTo>
                      <a:pt x="4" y="26"/>
                    </a:lnTo>
                    <a:lnTo>
                      <a:pt x="5" y="15"/>
                    </a:lnTo>
                    <a:lnTo>
                      <a:pt x="5" y="5"/>
                    </a:lnTo>
                    <a:lnTo>
                      <a:pt x="8" y="0"/>
                    </a:lnTo>
                    <a:lnTo>
                      <a:pt x="14" y="4"/>
                    </a:lnTo>
                    <a:lnTo>
                      <a:pt x="22" y="8"/>
                    </a:lnTo>
                    <a:lnTo>
                      <a:pt x="27" y="9"/>
                    </a:lnTo>
                    <a:lnTo>
                      <a:pt x="32" y="13"/>
                    </a:lnTo>
                    <a:lnTo>
                      <a:pt x="35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4" name="Line 871"/>
              <p:cNvSpPr>
                <a:spLocks noChangeShapeType="1"/>
              </p:cNvSpPr>
              <p:nvPr/>
            </p:nvSpPr>
            <p:spPr bwMode="auto">
              <a:xfrm>
                <a:off x="1894" y="2718"/>
                <a:ext cx="2" cy="9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5" name="Freeform 872"/>
              <p:cNvSpPr>
                <a:spLocks/>
              </p:cNvSpPr>
              <p:nvPr/>
            </p:nvSpPr>
            <p:spPr bwMode="auto">
              <a:xfrm>
                <a:off x="1934" y="272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2 w 4"/>
                  <a:gd name="T3" fmla="*/ 3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2" y="3"/>
                    </a:lnTo>
                    <a:lnTo>
                      <a:pt x="4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6" name="Freeform 873"/>
              <p:cNvSpPr>
                <a:spLocks/>
              </p:cNvSpPr>
              <p:nvPr/>
            </p:nvSpPr>
            <p:spPr bwMode="auto">
              <a:xfrm>
                <a:off x="1966" y="2723"/>
                <a:ext cx="13" cy="5"/>
              </a:xfrm>
              <a:custGeom>
                <a:avLst/>
                <a:gdLst>
                  <a:gd name="T0" fmla="*/ 0 w 13"/>
                  <a:gd name="T1" fmla="*/ 5 h 5"/>
                  <a:gd name="T2" fmla="*/ 0 w 13"/>
                  <a:gd name="T3" fmla="*/ 3 h 5"/>
                  <a:gd name="T4" fmla="*/ 13 w 13"/>
                  <a:gd name="T5" fmla="*/ 4 h 5"/>
                  <a:gd name="T6" fmla="*/ 10 w 13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0" y="3"/>
                    </a:lnTo>
                    <a:lnTo>
                      <a:pt x="13" y="4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7" name="Freeform 874"/>
              <p:cNvSpPr>
                <a:spLocks/>
              </p:cNvSpPr>
              <p:nvPr/>
            </p:nvSpPr>
            <p:spPr bwMode="auto">
              <a:xfrm>
                <a:off x="1962" y="2728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3 h 3"/>
                  <a:gd name="T4" fmla="*/ 4 w 4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4" y="3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8" name="Freeform 875"/>
              <p:cNvSpPr>
                <a:spLocks/>
              </p:cNvSpPr>
              <p:nvPr/>
            </p:nvSpPr>
            <p:spPr bwMode="auto">
              <a:xfrm>
                <a:off x="1801" y="2712"/>
                <a:ext cx="44" cy="19"/>
              </a:xfrm>
              <a:custGeom>
                <a:avLst/>
                <a:gdLst>
                  <a:gd name="T0" fmla="*/ 0 w 44"/>
                  <a:gd name="T1" fmla="*/ 16 h 19"/>
                  <a:gd name="T2" fmla="*/ 10 w 44"/>
                  <a:gd name="T3" fmla="*/ 14 h 19"/>
                  <a:gd name="T4" fmla="*/ 11 w 44"/>
                  <a:gd name="T5" fmla="*/ 14 h 19"/>
                  <a:gd name="T6" fmla="*/ 16 w 44"/>
                  <a:gd name="T7" fmla="*/ 14 h 19"/>
                  <a:gd name="T8" fmla="*/ 28 w 44"/>
                  <a:gd name="T9" fmla="*/ 16 h 19"/>
                  <a:gd name="T10" fmla="*/ 33 w 44"/>
                  <a:gd name="T11" fmla="*/ 19 h 19"/>
                  <a:gd name="T12" fmla="*/ 44 w 44"/>
                  <a:gd name="T13" fmla="*/ 17 h 19"/>
                  <a:gd name="T14" fmla="*/ 36 w 44"/>
                  <a:gd name="T15" fmla="*/ 12 h 19"/>
                  <a:gd name="T16" fmla="*/ 28 w 44"/>
                  <a:gd name="T17" fmla="*/ 10 h 19"/>
                  <a:gd name="T18" fmla="*/ 20 w 44"/>
                  <a:gd name="T19" fmla="*/ 7 h 19"/>
                  <a:gd name="T20" fmla="*/ 19 w 44"/>
                  <a:gd name="T21" fmla="*/ 7 h 19"/>
                  <a:gd name="T22" fmla="*/ 21 w 44"/>
                  <a:gd name="T23" fmla="*/ 7 h 19"/>
                  <a:gd name="T24" fmla="*/ 31 w 44"/>
                  <a:gd name="T25" fmla="*/ 4 h 19"/>
                  <a:gd name="T26" fmla="*/ 29 w 44"/>
                  <a:gd name="T27" fmla="*/ 3 h 19"/>
                  <a:gd name="T28" fmla="*/ 28 w 44"/>
                  <a:gd name="T29" fmla="*/ 2 h 19"/>
                  <a:gd name="T30" fmla="*/ 17 w 44"/>
                  <a:gd name="T31" fmla="*/ 0 h 19"/>
                  <a:gd name="T32" fmla="*/ 11 w 44"/>
                  <a:gd name="T33" fmla="*/ 3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4" h="19">
                    <a:moveTo>
                      <a:pt x="0" y="16"/>
                    </a:moveTo>
                    <a:lnTo>
                      <a:pt x="10" y="14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28" y="16"/>
                    </a:lnTo>
                    <a:lnTo>
                      <a:pt x="33" y="19"/>
                    </a:lnTo>
                    <a:lnTo>
                      <a:pt x="44" y="17"/>
                    </a:lnTo>
                    <a:lnTo>
                      <a:pt x="36" y="12"/>
                    </a:lnTo>
                    <a:lnTo>
                      <a:pt x="28" y="10"/>
                    </a:lnTo>
                    <a:lnTo>
                      <a:pt x="20" y="7"/>
                    </a:lnTo>
                    <a:lnTo>
                      <a:pt x="19" y="7"/>
                    </a:lnTo>
                    <a:lnTo>
                      <a:pt x="21" y="7"/>
                    </a:lnTo>
                    <a:lnTo>
                      <a:pt x="31" y="4"/>
                    </a:lnTo>
                    <a:lnTo>
                      <a:pt x="29" y="3"/>
                    </a:lnTo>
                    <a:lnTo>
                      <a:pt x="28" y="2"/>
                    </a:lnTo>
                    <a:lnTo>
                      <a:pt x="17" y="0"/>
                    </a:lnTo>
                    <a:lnTo>
                      <a:pt x="11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99" name="Freeform 876"/>
              <p:cNvSpPr>
                <a:spLocks/>
              </p:cNvSpPr>
              <p:nvPr/>
            </p:nvSpPr>
            <p:spPr bwMode="auto">
              <a:xfrm>
                <a:off x="1951" y="2731"/>
                <a:ext cx="11" cy="4"/>
              </a:xfrm>
              <a:custGeom>
                <a:avLst/>
                <a:gdLst>
                  <a:gd name="T0" fmla="*/ 0 w 11"/>
                  <a:gd name="T1" fmla="*/ 4 h 4"/>
                  <a:gd name="T2" fmla="*/ 0 w 11"/>
                  <a:gd name="T3" fmla="*/ 4 h 4"/>
                  <a:gd name="T4" fmla="*/ 10 w 11"/>
                  <a:gd name="T5" fmla="*/ 0 h 4"/>
                  <a:gd name="T6" fmla="*/ 11 w 11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4">
                    <a:moveTo>
                      <a:pt x="0" y="4"/>
                    </a:moveTo>
                    <a:lnTo>
                      <a:pt x="0" y="4"/>
                    </a:lnTo>
                    <a:lnTo>
                      <a:pt x="10" y="0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0" name="Freeform 877"/>
              <p:cNvSpPr>
                <a:spLocks/>
              </p:cNvSpPr>
              <p:nvPr/>
            </p:nvSpPr>
            <p:spPr bwMode="auto">
              <a:xfrm>
                <a:off x="1938" y="2728"/>
                <a:ext cx="6" cy="9"/>
              </a:xfrm>
              <a:custGeom>
                <a:avLst/>
                <a:gdLst>
                  <a:gd name="T0" fmla="*/ 0 w 6"/>
                  <a:gd name="T1" fmla="*/ 0 h 9"/>
                  <a:gd name="T2" fmla="*/ 5 w 6"/>
                  <a:gd name="T3" fmla="*/ 4 h 9"/>
                  <a:gd name="T4" fmla="*/ 6 w 6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5" y="4"/>
                    </a:lnTo>
                    <a:lnTo>
                      <a:pt x="6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1" name="Freeform 878"/>
              <p:cNvSpPr>
                <a:spLocks/>
              </p:cNvSpPr>
              <p:nvPr/>
            </p:nvSpPr>
            <p:spPr bwMode="auto">
              <a:xfrm>
                <a:off x="1763" y="2736"/>
                <a:ext cx="19" cy="3"/>
              </a:xfrm>
              <a:custGeom>
                <a:avLst/>
                <a:gdLst>
                  <a:gd name="T0" fmla="*/ 19 w 19"/>
                  <a:gd name="T1" fmla="*/ 0 h 3"/>
                  <a:gd name="T2" fmla="*/ 0 w 19"/>
                  <a:gd name="T3" fmla="*/ 0 h 3"/>
                  <a:gd name="T4" fmla="*/ 3 w 19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3">
                    <a:moveTo>
                      <a:pt x="19" y="0"/>
                    </a:move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2" name="Freeform 879"/>
              <p:cNvSpPr>
                <a:spLocks/>
              </p:cNvSpPr>
              <p:nvPr/>
            </p:nvSpPr>
            <p:spPr bwMode="auto">
              <a:xfrm>
                <a:off x="1944" y="2735"/>
                <a:ext cx="7" cy="4"/>
              </a:xfrm>
              <a:custGeom>
                <a:avLst/>
                <a:gdLst>
                  <a:gd name="T0" fmla="*/ 0 w 7"/>
                  <a:gd name="T1" fmla="*/ 2 h 4"/>
                  <a:gd name="T2" fmla="*/ 1 w 7"/>
                  <a:gd name="T3" fmla="*/ 4 h 4"/>
                  <a:gd name="T4" fmla="*/ 7 w 7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2"/>
                    </a:moveTo>
                    <a:lnTo>
                      <a:pt x="1" y="4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3" name="Freeform 880"/>
              <p:cNvSpPr>
                <a:spLocks/>
              </p:cNvSpPr>
              <p:nvPr/>
            </p:nvSpPr>
            <p:spPr bwMode="auto">
              <a:xfrm>
                <a:off x="1766" y="2736"/>
                <a:ext cx="30" cy="12"/>
              </a:xfrm>
              <a:custGeom>
                <a:avLst/>
                <a:gdLst>
                  <a:gd name="T0" fmla="*/ 0 w 30"/>
                  <a:gd name="T1" fmla="*/ 3 h 12"/>
                  <a:gd name="T2" fmla="*/ 4 w 30"/>
                  <a:gd name="T3" fmla="*/ 8 h 12"/>
                  <a:gd name="T4" fmla="*/ 5 w 30"/>
                  <a:gd name="T5" fmla="*/ 9 h 12"/>
                  <a:gd name="T6" fmla="*/ 7 w 30"/>
                  <a:gd name="T7" fmla="*/ 12 h 12"/>
                  <a:gd name="T8" fmla="*/ 28 w 30"/>
                  <a:gd name="T9" fmla="*/ 12 h 12"/>
                  <a:gd name="T10" fmla="*/ 30 w 30"/>
                  <a:gd name="T11" fmla="*/ 12 h 12"/>
                  <a:gd name="T12" fmla="*/ 25 w 30"/>
                  <a:gd name="T13" fmla="*/ 7 h 12"/>
                  <a:gd name="T14" fmla="*/ 17 w 30"/>
                  <a:gd name="T15" fmla="*/ 1 h 12"/>
                  <a:gd name="T16" fmla="*/ 17 w 30"/>
                  <a:gd name="T17" fmla="*/ 0 h 12"/>
                  <a:gd name="T18" fmla="*/ 16 w 30"/>
                  <a:gd name="T19" fmla="*/ 0 h 12"/>
                  <a:gd name="T20" fmla="*/ 16 w 30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12">
                    <a:moveTo>
                      <a:pt x="0" y="3"/>
                    </a:moveTo>
                    <a:lnTo>
                      <a:pt x="4" y="8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25" y="7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4" name="Freeform 881"/>
              <p:cNvSpPr>
                <a:spLocks/>
              </p:cNvSpPr>
              <p:nvPr/>
            </p:nvSpPr>
            <p:spPr bwMode="auto">
              <a:xfrm>
                <a:off x="1803" y="2733"/>
                <a:ext cx="70" cy="19"/>
              </a:xfrm>
              <a:custGeom>
                <a:avLst/>
                <a:gdLst>
                  <a:gd name="T0" fmla="*/ 70 w 70"/>
                  <a:gd name="T1" fmla="*/ 19 h 19"/>
                  <a:gd name="T2" fmla="*/ 68 w 70"/>
                  <a:gd name="T3" fmla="*/ 16 h 19"/>
                  <a:gd name="T4" fmla="*/ 63 w 70"/>
                  <a:gd name="T5" fmla="*/ 12 h 19"/>
                  <a:gd name="T6" fmla="*/ 59 w 70"/>
                  <a:gd name="T7" fmla="*/ 7 h 19"/>
                  <a:gd name="T8" fmla="*/ 51 w 70"/>
                  <a:gd name="T9" fmla="*/ 6 h 19"/>
                  <a:gd name="T10" fmla="*/ 49 w 70"/>
                  <a:gd name="T11" fmla="*/ 3 h 19"/>
                  <a:gd name="T12" fmla="*/ 42 w 70"/>
                  <a:gd name="T13" fmla="*/ 0 h 19"/>
                  <a:gd name="T14" fmla="*/ 39 w 70"/>
                  <a:gd name="T15" fmla="*/ 0 h 19"/>
                  <a:gd name="T16" fmla="*/ 22 w 70"/>
                  <a:gd name="T17" fmla="*/ 8 h 19"/>
                  <a:gd name="T18" fmla="*/ 19 w 70"/>
                  <a:gd name="T19" fmla="*/ 10 h 19"/>
                  <a:gd name="T20" fmla="*/ 14 w 70"/>
                  <a:gd name="T21" fmla="*/ 10 h 19"/>
                  <a:gd name="T22" fmla="*/ 13 w 70"/>
                  <a:gd name="T23" fmla="*/ 10 h 19"/>
                  <a:gd name="T24" fmla="*/ 0 w 70"/>
                  <a:gd name="T25" fmla="*/ 11 h 19"/>
                  <a:gd name="T26" fmla="*/ 0 w 7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0" h="19">
                    <a:moveTo>
                      <a:pt x="70" y="19"/>
                    </a:moveTo>
                    <a:lnTo>
                      <a:pt x="68" y="16"/>
                    </a:lnTo>
                    <a:lnTo>
                      <a:pt x="63" y="12"/>
                    </a:lnTo>
                    <a:lnTo>
                      <a:pt x="59" y="7"/>
                    </a:lnTo>
                    <a:lnTo>
                      <a:pt x="51" y="6"/>
                    </a:lnTo>
                    <a:lnTo>
                      <a:pt x="49" y="3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22" y="8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0" y="11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5" name="Freeform 882"/>
              <p:cNvSpPr>
                <a:spLocks/>
              </p:cNvSpPr>
              <p:nvPr/>
            </p:nvSpPr>
            <p:spPr bwMode="auto">
              <a:xfrm>
                <a:off x="1792" y="275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0 h 1"/>
                  <a:gd name="T4" fmla="*/ 4 w 4"/>
                  <a:gd name="T5" fmla="*/ 0 h 1"/>
                  <a:gd name="T6" fmla="*/ 4 w 4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4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6" name="Freeform 883"/>
              <p:cNvSpPr>
                <a:spLocks/>
              </p:cNvSpPr>
              <p:nvPr/>
            </p:nvSpPr>
            <p:spPr bwMode="auto">
              <a:xfrm>
                <a:off x="1693" y="2741"/>
                <a:ext cx="31" cy="19"/>
              </a:xfrm>
              <a:custGeom>
                <a:avLst/>
                <a:gdLst>
                  <a:gd name="T0" fmla="*/ 29 w 31"/>
                  <a:gd name="T1" fmla="*/ 19 h 19"/>
                  <a:gd name="T2" fmla="*/ 29 w 31"/>
                  <a:gd name="T3" fmla="*/ 13 h 19"/>
                  <a:gd name="T4" fmla="*/ 29 w 31"/>
                  <a:gd name="T5" fmla="*/ 12 h 19"/>
                  <a:gd name="T6" fmla="*/ 30 w 31"/>
                  <a:gd name="T7" fmla="*/ 5 h 19"/>
                  <a:gd name="T8" fmla="*/ 31 w 31"/>
                  <a:gd name="T9" fmla="*/ 2 h 19"/>
                  <a:gd name="T10" fmla="*/ 29 w 31"/>
                  <a:gd name="T11" fmla="*/ 2 h 19"/>
                  <a:gd name="T12" fmla="*/ 17 w 31"/>
                  <a:gd name="T13" fmla="*/ 2 h 19"/>
                  <a:gd name="T14" fmla="*/ 1 w 31"/>
                  <a:gd name="T15" fmla="*/ 0 h 19"/>
                  <a:gd name="T16" fmla="*/ 0 w 31"/>
                  <a:gd name="T17" fmla="*/ 12 h 19"/>
                  <a:gd name="T18" fmla="*/ 9 w 31"/>
                  <a:gd name="T19" fmla="*/ 13 h 19"/>
                  <a:gd name="T20" fmla="*/ 17 w 31"/>
                  <a:gd name="T21" fmla="*/ 17 h 19"/>
                  <a:gd name="T22" fmla="*/ 29 w 31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1" h="19">
                    <a:moveTo>
                      <a:pt x="29" y="19"/>
                    </a:moveTo>
                    <a:lnTo>
                      <a:pt x="29" y="13"/>
                    </a:lnTo>
                    <a:lnTo>
                      <a:pt x="29" y="12"/>
                    </a:lnTo>
                    <a:lnTo>
                      <a:pt x="30" y="5"/>
                    </a:lnTo>
                    <a:lnTo>
                      <a:pt x="31" y="2"/>
                    </a:lnTo>
                    <a:lnTo>
                      <a:pt x="29" y="2"/>
                    </a:lnTo>
                    <a:lnTo>
                      <a:pt x="17" y="2"/>
                    </a:lnTo>
                    <a:lnTo>
                      <a:pt x="1" y="0"/>
                    </a:lnTo>
                    <a:lnTo>
                      <a:pt x="0" y="12"/>
                    </a:lnTo>
                    <a:lnTo>
                      <a:pt x="9" y="13"/>
                    </a:lnTo>
                    <a:lnTo>
                      <a:pt x="17" y="17"/>
                    </a:lnTo>
                    <a:lnTo>
                      <a:pt x="29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7" name="Freeform 884"/>
              <p:cNvSpPr>
                <a:spLocks/>
              </p:cNvSpPr>
              <p:nvPr/>
            </p:nvSpPr>
            <p:spPr bwMode="auto">
              <a:xfrm>
                <a:off x="1872" y="2752"/>
                <a:ext cx="1" cy="8"/>
              </a:xfrm>
              <a:custGeom>
                <a:avLst/>
                <a:gdLst>
                  <a:gd name="T0" fmla="*/ 0 w 1"/>
                  <a:gd name="T1" fmla="*/ 8 h 8"/>
                  <a:gd name="T2" fmla="*/ 1 w 1"/>
                  <a:gd name="T3" fmla="*/ 0 h 8"/>
                  <a:gd name="T4" fmla="*/ 1 w 1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0" y="8"/>
                    </a:move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8" name="Freeform 885"/>
              <p:cNvSpPr>
                <a:spLocks/>
              </p:cNvSpPr>
              <p:nvPr/>
            </p:nvSpPr>
            <p:spPr bwMode="auto">
              <a:xfrm>
                <a:off x="1825" y="2744"/>
                <a:ext cx="30" cy="18"/>
              </a:xfrm>
              <a:custGeom>
                <a:avLst/>
                <a:gdLst>
                  <a:gd name="T0" fmla="*/ 1 w 30"/>
                  <a:gd name="T1" fmla="*/ 18 h 18"/>
                  <a:gd name="T2" fmla="*/ 1 w 30"/>
                  <a:gd name="T3" fmla="*/ 13 h 18"/>
                  <a:gd name="T4" fmla="*/ 1 w 30"/>
                  <a:gd name="T5" fmla="*/ 9 h 18"/>
                  <a:gd name="T6" fmla="*/ 0 w 30"/>
                  <a:gd name="T7" fmla="*/ 4 h 18"/>
                  <a:gd name="T8" fmla="*/ 0 w 30"/>
                  <a:gd name="T9" fmla="*/ 4 h 18"/>
                  <a:gd name="T10" fmla="*/ 14 w 30"/>
                  <a:gd name="T11" fmla="*/ 0 h 18"/>
                  <a:gd name="T12" fmla="*/ 20 w 30"/>
                  <a:gd name="T13" fmla="*/ 0 h 18"/>
                  <a:gd name="T14" fmla="*/ 22 w 30"/>
                  <a:gd name="T15" fmla="*/ 5 h 18"/>
                  <a:gd name="T16" fmla="*/ 30 w 30"/>
                  <a:gd name="T17" fmla="*/ 6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18">
                    <a:moveTo>
                      <a:pt x="1" y="18"/>
                    </a:moveTo>
                    <a:lnTo>
                      <a:pt x="1" y="13"/>
                    </a:lnTo>
                    <a:lnTo>
                      <a:pt x="1" y="9"/>
                    </a:lnTo>
                    <a:lnTo>
                      <a:pt x="0" y="4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2" y="5"/>
                    </a:lnTo>
                    <a:lnTo>
                      <a:pt x="3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09" name="Freeform 886"/>
              <p:cNvSpPr>
                <a:spLocks/>
              </p:cNvSpPr>
              <p:nvPr/>
            </p:nvSpPr>
            <p:spPr bwMode="auto">
              <a:xfrm>
                <a:off x="1824" y="276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1" y="2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0" name="Freeform 887"/>
              <p:cNvSpPr>
                <a:spLocks/>
              </p:cNvSpPr>
              <p:nvPr/>
            </p:nvSpPr>
            <p:spPr bwMode="auto">
              <a:xfrm>
                <a:off x="1822" y="276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2 w 2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4"/>
                    </a:lnTo>
                    <a:lnTo>
                      <a:pt x="2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1" name="Freeform 888"/>
              <p:cNvSpPr>
                <a:spLocks/>
              </p:cNvSpPr>
              <p:nvPr/>
            </p:nvSpPr>
            <p:spPr bwMode="auto">
              <a:xfrm>
                <a:off x="1855" y="2750"/>
                <a:ext cx="7" cy="14"/>
              </a:xfrm>
              <a:custGeom>
                <a:avLst/>
                <a:gdLst>
                  <a:gd name="T0" fmla="*/ 0 w 7"/>
                  <a:gd name="T1" fmla="*/ 0 h 14"/>
                  <a:gd name="T2" fmla="*/ 5 w 7"/>
                  <a:gd name="T3" fmla="*/ 0 h 14"/>
                  <a:gd name="T4" fmla="*/ 5 w 7"/>
                  <a:gd name="T5" fmla="*/ 3 h 14"/>
                  <a:gd name="T6" fmla="*/ 7 w 7"/>
                  <a:gd name="T7" fmla="*/ 14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7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2" name="Freeform 889"/>
              <p:cNvSpPr>
                <a:spLocks/>
              </p:cNvSpPr>
              <p:nvPr/>
            </p:nvSpPr>
            <p:spPr bwMode="auto">
              <a:xfrm>
                <a:off x="1872" y="2760"/>
                <a:ext cx="4" cy="6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6 h 6"/>
                  <a:gd name="T4" fmla="*/ 0 w 4"/>
                  <a:gd name="T5" fmla="*/ 2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3" name="Freeform 890"/>
              <p:cNvSpPr>
                <a:spLocks/>
              </p:cNvSpPr>
              <p:nvPr/>
            </p:nvSpPr>
            <p:spPr bwMode="auto">
              <a:xfrm>
                <a:off x="1742" y="2758"/>
                <a:ext cx="21" cy="17"/>
              </a:xfrm>
              <a:custGeom>
                <a:avLst/>
                <a:gdLst>
                  <a:gd name="T0" fmla="*/ 0 w 21"/>
                  <a:gd name="T1" fmla="*/ 17 h 17"/>
                  <a:gd name="T2" fmla="*/ 2 w 21"/>
                  <a:gd name="T3" fmla="*/ 16 h 17"/>
                  <a:gd name="T4" fmla="*/ 21 w 21"/>
                  <a:gd name="T5" fmla="*/ 2 h 17"/>
                  <a:gd name="T6" fmla="*/ 21 w 21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0" y="17"/>
                    </a:moveTo>
                    <a:lnTo>
                      <a:pt x="2" y="16"/>
                    </a:lnTo>
                    <a:lnTo>
                      <a:pt x="21" y="2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4" name="Freeform 891"/>
              <p:cNvSpPr>
                <a:spLocks/>
              </p:cNvSpPr>
              <p:nvPr/>
            </p:nvSpPr>
            <p:spPr bwMode="auto">
              <a:xfrm>
                <a:off x="1677" y="2765"/>
                <a:ext cx="9" cy="13"/>
              </a:xfrm>
              <a:custGeom>
                <a:avLst/>
                <a:gdLst>
                  <a:gd name="T0" fmla="*/ 0 w 9"/>
                  <a:gd name="T1" fmla="*/ 13 h 13"/>
                  <a:gd name="T2" fmla="*/ 8 w 9"/>
                  <a:gd name="T3" fmla="*/ 12 h 13"/>
                  <a:gd name="T4" fmla="*/ 9 w 9"/>
                  <a:gd name="T5" fmla="*/ 4 h 13"/>
                  <a:gd name="T6" fmla="*/ 5 w 9"/>
                  <a:gd name="T7" fmla="*/ 0 h 13"/>
                  <a:gd name="T8" fmla="*/ 3 w 9"/>
                  <a:gd name="T9" fmla="*/ 0 h 13"/>
                  <a:gd name="T10" fmla="*/ 0 w 9"/>
                  <a:gd name="T11" fmla="*/ 1 h 13"/>
                  <a:gd name="T12" fmla="*/ 0 w 9"/>
                  <a:gd name="T13" fmla="*/ 12 h 13"/>
                  <a:gd name="T14" fmla="*/ 0 w 9"/>
                  <a:gd name="T15" fmla="*/ 13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8" y="12"/>
                    </a:lnTo>
                    <a:lnTo>
                      <a:pt x="9" y="4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2"/>
                    </a:lnTo>
                    <a:lnTo>
                      <a:pt x="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5" name="Freeform 892"/>
              <p:cNvSpPr>
                <a:spLocks/>
              </p:cNvSpPr>
              <p:nvPr/>
            </p:nvSpPr>
            <p:spPr bwMode="auto">
              <a:xfrm>
                <a:off x="1872" y="2766"/>
                <a:ext cx="4" cy="13"/>
              </a:xfrm>
              <a:custGeom>
                <a:avLst/>
                <a:gdLst>
                  <a:gd name="T0" fmla="*/ 3 w 4"/>
                  <a:gd name="T1" fmla="*/ 13 h 13"/>
                  <a:gd name="T2" fmla="*/ 1 w 4"/>
                  <a:gd name="T3" fmla="*/ 8 h 13"/>
                  <a:gd name="T4" fmla="*/ 0 w 4"/>
                  <a:gd name="T5" fmla="*/ 3 h 13"/>
                  <a:gd name="T6" fmla="*/ 4 w 4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3" y="13"/>
                    </a:moveTo>
                    <a:lnTo>
                      <a:pt x="1" y="8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6" name="Freeform 893"/>
              <p:cNvSpPr>
                <a:spLocks/>
              </p:cNvSpPr>
              <p:nvPr/>
            </p:nvSpPr>
            <p:spPr bwMode="auto">
              <a:xfrm>
                <a:off x="1862" y="2764"/>
                <a:ext cx="6" cy="22"/>
              </a:xfrm>
              <a:custGeom>
                <a:avLst/>
                <a:gdLst>
                  <a:gd name="T0" fmla="*/ 0 w 6"/>
                  <a:gd name="T1" fmla="*/ 0 h 22"/>
                  <a:gd name="T2" fmla="*/ 1 w 6"/>
                  <a:gd name="T3" fmla="*/ 2 h 22"/>
                  <a:gd name="T4" fmla="*/ 4 w 6"/>
                  <a:gd name="T5" fmla="*/ 9 h 22"/>
                  <a:gd name="T6" fmla="*/ 5 w 6"/>
                  <a:gd name="T7" fmla="*/ 15 h 22"/>
                  <a:gd name="T8" fmla="*/ 6 w 6"/>
                  <a:gd name="T9" fmla="*/ 22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0" y="0"/>
                    </a:moveTo>
                    <a:lnTo>
                      <a:pt x="1" y="2"/>
                    </a:lnTo>
                    <a:lnTo>
                      <a:pt x="4" y="9"/>
                    </a:lnTo>
                    <a:lnTo>
                      <a:pt x="5" y="15"/>
                    </a:lnTo>
                    <a:lnTo>
                      <a:pt x="6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7" name="Freeform 894"/>
              <p:cNvSpPr>
                <a:spLocks/>
              </p:cNvSpPr>
              <p:nvPr/>
            </p:nvSpPr>
            <p:spPr bwMode="auto">
              <a:xfrm>
                <a:off x="1803" y="2750"/>
                <a:ext cx="19" cy="40"/>
              </a:xfrm>
              <a:custGeom>
                <a:avLst/>
                <a:gdLst>
                  <a:gd name="T0" fmla="*/ 10 w 19"/>
                  <a:gd name="T1" fmla="*/ 40 h 40"/>
                  <a:gd name="T2" fmla="*/ 8 w 19"/>
                  <a:gd name="T3" fmla="*/ 29 h 40"/>
                  <a:gd name="T4" fmla="*/ 5 w 19"/>
                  <a:gd name="T5" fmla="*/ 19 h 40"/>
                  <a:gd name="T6" fmla="*/ 5 w 19"/>
                  <a:gd name="T7" fmla="*/ 16 h 40"/>
                  <a:gd name="T8" fmla="*/ 0 w 19"/>
                  <a:gd name="T9" fmla="*/ 10 h 40"/>
                  <a:gd name="T10" fmla="*/ 1 w 19"/>
                  <a:gd name="T11" fmla="*/ 3 h 40"/>
                  <a:gd name="T12" fmla="*/ 10 w 19"/>
                  <a:gd name="T13" fmla="*/ 0 h 40"/>
                  <a:gd name="T14" fmla="*/ 19 w 19"/>
                  <a:gd name="T15" fmla="*/ 4 h 40"/>
                  <a:gd name="T16" fmla="*/ 19 w 19"/>
                  <a:gd name="T17" fmla="*/ 1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9" h="40">
                    <a:moveTo>
                      <a:pt x="10" y="40"/>
                    </a:moveTo>
                    <a:lnTo>
                      <a:pt x="8" y="2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0" y="10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9" y="4"/>
                    </a:lnTo>
                    <a:lnTo>
                      <a:pt x="19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8" name="Freeform 895"/>
              <p:cNvSpPr>
                <a:spLocks/>
              </p:cNvSpPr>
              <p:nvPr/>
            </p:nvSpPr>
            <p:spPr bwMode="auto">
              <a:xfrm>
                <a:off x="1796" y="2758"/>
                <a:ext cx="8" cy="33"/>
              </a:xfrm>
              <a:custGeom>
                <a:avLst/>
                <a:gdLst>
                  <a:gd name="T0" fmla="*/ 0 w 8"/>
                  <a:gd name="T1" fmla="*/ 0 h 33"/>
                  <a:gd name="T2" fmla="*/ 5 w 8"/>
                  <a:gd name="T3" fmla="*/ 16 h 33"/>
                  <a:gd name="T4" fmla="*/ 5 w 8"/>
                  <a:gd name="T5" fmla="*/ 26 h 33"/>
                  <a:gd name="T6" fmla="*/ 8 w 8"/>
                  <a:gd name="T7" fmla="*/ 33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3">
                    <a:moveTo>
                      <a:pt x="0" y="0"/>
                    </a:moveTo>
                    <a:lnTo>
                      <a:pt x="5" y="16"/>
                    </a:lnTo>
                    <a:lnTo>
                      <a:pt x="5" y="26"/>
                    </a:lnTo>
                    <a:lnTo>
                      <a:pt x="8" y="3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19" name="Freeform 896"/>
              <p:cNvSpPr>
                <a:spLocks/>
              </p:cNvSpPr>
              <p:nvPr/>
            </p:nvSpPr>
            <p:spPr bwMode="auto">
              <a:xfrm>
                <a:off x="1691" y="2764"/>
                <a:ext cx="37" cy="27"/>
              </a:xfrm>
              <a:custGeom>
                <a:avLst/>
                <a:gdLst>
                  <a:gd name="T0" fmla="*/ 27 w 37"/>
                  <a:gd name="T1" fmla="*/ 27 h 27"/>
                  <a:gd name="T2" fmla="*/ 27 w 37"/>
                  <a:gd name="T3" fmla="*/ 26 h 27"/>
                  <a:gd name="T4" fmla="*/ 37 w 37"/>
                  <a:gd name="T5" fmla="*/ 7 h 27"/>
                  <a:gd name="T6" fmla="*/ 37 w 37"/>
                  <a:gd name="T7" fmla="*/ 7 h 27"/>
                  <a:gd name="T8" fmla="*/ 28 w 37"/>
                  <a:gd name="T9" fmla="*/ 2 h 27"/>
                  <a:gd name="T10" fmla="*/ 14 w 37"/>
                  <a:gd name="T11" fmla="*/ 0 h 27"/>
                  <a:gd name="T12" fmla="*/ 8 w 37"/>
                  <a:gd name="T13" fmla="*/ 1 h 27"/>
                  <a:gd name="T14" fmla="*/ 7 w 37"/>
                  <a:gd name="T15" fmla="*/ 2 h 27"/>
                  <a:gd name="T16" fmla="*/ 3 w 37"/>
                  <a:gd name="T17" fmla="*/ 14 h 27"/>
                  <a:gd name="T18" fmla="*/ 14 w 37"/>
                  <a:gd name="T19" fmla="*/ 19 h 27"/>
                  <a:gd name="T20" fmla="*/ 0 w 37"/>
                  <a:gd name="T21" fmla="*/ 22 h 27"/>
                  <a:gd name="T22" fmla="*/ 2 w 37"/>
                  <a:gd name="T23" fmla="*/ 27 h 27"/>
                  <a:gd name="T24" fmla="*/ 2 w 37"/>
                  <a:gd name="T25" fmla="*/ 27 h 27"/>
                  <a:gd name="T26" fmla="*/ 2 w 37"/>
                  <a:gd name="T27" fmla="*/ 27 h 27"/>
                  <a:gd name="T28" fmla="*/ 10 w 37"/>
                  <a:gd name="T29" fmla="*/ 27 h 27"/>
                  <a:gd name="T30" fmla="*/ 27 w 37"/>
                  <a:gd name="T31" fmla="*/ 27 h 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7" h="27">
                    <a:moveTo>
                      <a:pt x="27" y="27"/>
                    </a:moveTo>
                    <a:lnTo>
                      <a:pt x="27" y="26"/>
                    </a:lnTo>
                    <a:lnTo>
                      <a:pt x="37" y="7"/>
                    </a:lnTo>
                    <a:lnTo>
                      <a:pt x="28" y="2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3" y="14"/>
                    </a:lnTo>
                    <a:lnTo>
                      <a:pt x="14" y="19"/>
                    </a:lnTo>
                    <a:lnTo>
                      <a:pt x="0" y="22"/>
                    </a:lnTo>
                    <a:lnTo>
                      <a:pt x="2" y="27"/>
                    </a:lnTo>
                    <a:lnTo>
                      <a:pt x="10" y="27"/>
                    </a:lnTo>
                    <a:lnTo>
                      <a:pt x="27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0" name="Freeform 897"/>
              <p:cNvSpPr>
                <a:spLocks/>
              </p:cNvSpPr>
              <p:nvPr/>
            </p:nvSpPr>
            <p:spPr bwMode="auto">
              <a:xfrm>
                <a:off x="1875" y="2779"/>
                <a:ext cx="39" cy="12"/>
              </a:xfrm>
              <a:custGeom>
                <a:avLst/>
                <a:gdLst>
                  <a:gd name="T0" fmla="*/ 39 w 39"/>
                  <a:gd name="T1" fmla="*/ 11 h 12"/>
                  <a:gd name="T2" fmla="*/ 27 w 39"/>
                  <a:gd name="T3" fmla="*/ 12 h 12"/>
                  <a:gd name="T4" fmla="*/ 26 w 39"/>
                  <a:gd name="T5" fmla="*/ 12 h 12"/>
                  <a:gd name="T6" fmla="*/ 21 w 39"/>
                  <a:gd name="T7" fmla="*/ 12 h 12"/>
                  <a:gd name="T8" fmla="*/ 17 w 39"/>
                  <a:gd name="T9" fmla="*/ 11 h 12"/>
                  <a:gd name="T10" fmla="*/ 11 w 39"/>
                  <a:gd name="T11" fmla="*/ 8 h 12"/>
                  <a:gd name="T12" fmla="*/ 0 w 39"/>
                  <a:gd name="T13" fmla="*/ 3 h 12"/>
                  <a:gd name="T14" fmla="*/ 0 w 39"/>
                  <a:gd name="T15" fmla="*/ 0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9" h="12">
                    <a:moveTo>
                      <a:pt x="39" y="11"/>
                    </a:moveTo>
                    <a:lnTo>
                      <a:pt x="27" y="12"/>
                    </a:lnTo>
                    <a:lnTo>
                      <a:pt x="26" y="12"/>
                    </a:lnTo>
                    <a:lnTo>
                      <a:pt x="21" y="12"/>
                    </a:lnTo>
                    <a:lnTo>
                      <a:pt x="17" y="11"/>
                    </a:lnTo>
                    <a:lnTo>
                      <a:pt x="11" y="8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1" name="Freeform 898"/>
              <p:cNvSpPr>
                <a:spLocks/>
              </p:cNvSpPr>
              <p:nvPr/>
            </p:nvSpPr>
            <p:spPr bwMode="auto">
              <a:xfrm>
                <a:off x="1914" y="2790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2" name="Line 899"/>
              <p:cNvSpPr>
                <a:spLocks noChangeShapeType="1"/>
              </p:cNvSpPr>
              <p:nvPr/>
            </p:nvSpPr>
            <p:spPr bwMode="auto">
              <a:xfrm>
                <a:off x="1804" y="2791"/>
                <a:ext cx="3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3" name="Freeform 900"/>
              <p:cNvSpPr>
                <a:spLocks/>
              </p:cNvSpPr>
              <p:nvPr/>
            </p:nvSpPr>
            <p:spPr bwMode="auto">
              <a:xfrm>
                <a:off x="1745" y="2757"/>
                <a:ext cx="47" cy="39"/>
              </a:xfrm>
              <a:custGeom>
                <a:avLst/>
                <a:gdLst>
                  <a:gd name="T0" fmla="*/ 17 w 47"/>
                  <a:gd name="T1" fmla="*/ 39 h 39"/>
                  <a:gd name="T2" fmla="*/ 15 w 47"/>
                  <a:gd name="T3" fmla="*/ 38 h 39"/>
                  <a:gd name="T4" fmla="*/ 8 w 47"/>
                  <a:gd name="T5" fmla="*/ 35 h 39"/>
                  <a:gd name="T6" fmla="*/ 4 w 47"/>
                  <a:gd name="T7" fmla="*/ 27 h 39"/>
                  <a:gd name="T8" fmla="*/ 0 w 47"/>
                  <a:gd name="T9" fmla="*/ 25 h 39"/>
                  <a:gd name="T10" fmla="*/ 11 w 47"/>
                  <a:gd name="T11" fmla="*/ 17 h 39"/>
                  <a:gd name="T12" fmla="*/ 34 w 47"/>
                  <a:gd name="T13" fmla="*/ 3 h 39"/>
                  <a:gd name="T14" fmla="*/ 47 w 47"/>
                  <a:gd name="T15" fmla="*/ 0 h 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7" h="39">
                    <a:moveTo>
                      <a:pt x="17" y="39"/>
                    </a:moveTo>
                    <a:lnTo>
                      <a:pt x="15" y="38"/>
                    </a:lnTo>
                    <a:lnTo>
                      <a:pt x="8" y="35"/>
                    </a:lnTo>
                    <a:lnTo>
                      <a:pt x="4" y="27"/>
                    </a:lnTo>
                    <a:lnTo>
                      <a:pt x="0" y="25"/>
                    </a:lnTo>
                    <a:lnTo>
                      <a:pt x="11" y="17"/>
                    </a:lnTo>
                    <a:lnTo>
                      <a:pt x="34" y="3"/>
                    </a:lnTo>
                    <a:lnTo>
                      <a:pt x="4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4" name="Freeform 901"/>
              <p:cNvSpPr>
                <a:spLocks/>
              </p:cNvSpPr>
              <p:nvPr/>
            </p:nvSpPr>
            <p:spPr bwMode="auto">
              <a:xfrm>
                <a:off x="1757" y="2796"/>
                <a:ext cx="6" cy="4"/>
              </a:xfrm>
              <a:custGeom>
                <a:avLst/>
                <a:gdLst>
                  <a:gd name="T0" fmla="*/ 0 w 6"/>
                  <a:gd name="T1" fmla="*/ 3 h 4"/>
                  <a:gd name="T2" fmla="*/ 5 w 6"/>
                  <a:gd name="T3" fmla="*/ 4 h 4"/>
                  <a:gd name="T4" fmla="*/ 6 w 6"/>
                  <a:gd name="T5" fmla="*/ 2 h 4"/>
                  <a:gd name="T6" fmla="*/ 5 w 6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3"/>
                    </a:moveTo>
                    <a:lnTo>
                      <a:pt x="5" y="4"/>
                    </a:lnTo>
                    <a:lnTo>
                      <a:pt x="6" y="2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5" name="Freeform 902"/>
              <p:cNvSpPr>
                <a:spLocks/>
              </p:cNvSpPr>
              <p:nvPr/>
            </p:nvSpPr>
            <p:spPr bwMode="auto">
              <a:xfrm>
                <a:off x="1892" y="2796"/>
                <a:ext cx="15" cy="5"/>
              </a:xfrm>
              <a:custGeom>
                <a:avLst/>
                <a:gdLst>
                  <a:gd name="T0" fmla="*/ 0 w 15"/>
                  <a:gd name="T1" fmla="*/ 2 h 5"/>
                  <a:gd name="T2" fmla="*/ 1 w 15"/>
                  <a:gd name="T3" fmla="*/ 3 h 5"/>
                  <a:gd name="T4" fmla="*/ 1 w 15"/>
                  <a:gd name="T5" fmla="*/ 3 h 5"/>
                  <a:gd name="T6" fmla="*/ 9 w 15"/>
                  <a:gd name="T7" fmla="*/ 5 h 5"/>
                  <a:gd name="T8" fmla="*/ 15 w 15"/>
                  <a:gd name="T9" fmla="*/ 0 h 5"/>
                  <a:gd name="T10" fmla="*/ 15 w 15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2"/>
                    </a:moveTo>
                    <a:lnTo>
                      <a:pt x="1" y="3"/>
                    </a:lnTo>
                    <a:lnTo>
                      <a:pt x="9" y="5"/>
                    </a:lnTo>
                    <a:lnTo>
                      <a:pt x="1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6" name="Freeform 903"/>
              <p:cNvSpPr>
                <a:spLocks/>
              </p:cNvSpPr>
              <p:nvPr/>
            </p:nvSpPr>
            <p:spPr bwMode="auto">
              <a:xfrm>
                <a:off x="1917" y="2791"/>
                <a:ext cx="9" cy="13"/>
              </a:xfrm>
              <a:custGeom>
                <a:avLst/>
                <a:gdLst>
                  <a:gd name="T0" fmla="*/ 9 w 9"/>
                  <a:gd name="T1" fmla="*/ 13 h 13"/>
                  <a:gd name="T2" fmla="*/ 5 w 9"/>
                  <a:gd name="T3" fmla="*/ 8 h 13"/>
                  <a:gd name="T4" fmla="*/ 0 w 9"/>
                  <a:gd name="T5" fmla="*/ 0 h 1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5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7" name="Freeform 904"/>
              <p:cNvSpPr>
                <a:spLocks/>
              </p:cNvSpPr>
              <p:nvPr/>
            </p:nvSpPr>
            <p:spPr bwMode="auto">
              <a:xfrm>
                <a:off x="1813" y="2790"/>
                <a:ext cx="12" cy="15"/>
              </a:xfrm>
              <a:custGeom>
                <a:avLst/>
                <a:gdLst>
                  <a:gd name="T0" fmla="*/ 12 w 12"/>
                  <a:gd name="T1" fmla="*/ 15 h 15"/>
                  <a:gd name="T2" fmla="*/ 9 w 12"/>
                  <a:gd name="T3" fmla="*/ 13 h 15"/>
                  <a:gd name="T4" fmla="*/ 1 w 12"/>
                  <a:gd name="T5" fmla="*/ 11 h 15"/>
                  <a:gd name="T6" fmla="*/ 0 w 12"/>
                  <a:gd name="T7" fmla="*/ 0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12" y="15"/>
                    </a:moveTo>
                    <a:lnTo>
                      <a:pt x="9" y="13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8" name="Freeform 905"/>
              <p:cNvSpPr>
                <a:spLocks/>
              </p:cNvSpPr>
              <p:nvPr/>
            </p:nvSpPr>
            <p:spPr bwMode="auto">
              <a:xfrm>
                <a:off x="1807" y="2796"/>
                <a:ext cx="2" cy="9"/>
              </a:xfrm>
              <a:custGeom>
                <a:avLst/>
                <a:gdLst>
                  <a:gd name="T0" fmla="*/ 0 w 2"/>
                  <a:gd name="T1" fmla="*/ 0 h 9"/>
                  <a:gd name="T2" fmla="*/ 1 w 2"/>
                  <a:gd name="T3" fmla="*/ 3 h 9"/>
                  <a:gd name="T4" fmla="*/ 2 w 2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lnTo>
                      <a:pt x="1" y="3"/>
                    </a:lnTo>
                    <a:lnTo>
                      <a:pt x="2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29" name="Line 906"/>
              <p:cNvSpPr>
                <a:spLocks noChangeShapeType="1"/>
              </p:cNvSpPr>
              <p:nvPr/>
            </p:nvSpPr>
            <p:spPr bwMode="auto">
              <a:xfrm flipV="1">
                <a:off x="1818" y="2805"/>
                <a:ext cx="7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0" name="Freeform 907"/>
              <p:cNvSpPr>
                <a:spLocks/>
              </p:cNvSpPr>
              <p:nvPr/>
            </p:nvSpPr>
            <p:spPr bwMode="auto">
              <a:xfrm>
                <a:off x="1926" y="2804"/>
                <a:ext cx="0" cy="3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1" name="Line 908"/>
              <p:cNvSpPr>
                <a:spLocks noChangeShapeType="1"/>
              </p:cNvSpPr>
              <p:nvPr/>
            </p:nvSpPr>
            <p:spPr bwMode="auto">
              <a:xfrm flipV="1">
                <a:off x="1923" y="2807"/>
                <a:ext cx="3" cy="5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2" name="Freeform 909"/>
              <p:cNvSpPr>
                <a:spLocks/>
              </p:cNvSpPr>
              <p:nvPr/>
            </p:nvSpPr>
            <p:spPr bwMode="auto">
              <a:xfrm>
                <a:off x="1907" y="2796"/>
                <a:ext cx="16" cy="16"/>
              </a:xfrm>
              <a:custGeom>
                <a:avLst/>
                <a:gdLst>
                  <a:gd name="T0" fmla="*/ 0 w 16"/>
                  <a:gd name="T1" fmla="*/ 0 h 16"/>
                  <a:gd name="T2" fmla="*/ 6 w 16"/>
                  <a:gd name="T3" fmla="*/ 3 h 16"/>
                  <a:gd name="T4" fmla="*/ 11 w 16"/>
                  <a:gd name="T5" fmla="*/ 8 h 16"/>
                  <a:gd name="T6" fmla="*/ 16 w 16"/>
                  <a:gd name="T7" fmla="*/ 16 h 16"/>
                  <a:gd name="T8" fmla="*/ 16 w 16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0" y="0"/>
                    </a:moveTo>
                    <a:lnTo>
                      <a:pt x="6" y="3"/>
                    </a:lnTo>
                    <a:lnTo>
                      <a:pt x="11" y="8"/>
                    </a:lnTo>
                    <a:lnTo>
                      <a:pt x="16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3" name="Freeform 910"/>
              <p:cNvSpPr>
                <a:spLocks/>
              </p:cNvSpPr>
              <p:nvPr/>
            </p:nvSpPr>
            <p:spPr bwMode="auto">
              <a:xfrm>
                <a:off x="1708" y="2811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4 w 4"/>
                  <a:gd name="T3" fmla="*/ 9 h 10"/>
                  <a:gd name="T4" fmla="*/ 3 w 4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4" y="9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4" name="Freeform 911"/>
              <p:cNvSpPr>
                <a:spLocks/>
              </p:cNvSpPr>
              <p:nvPr/>
            </p:nvSpPr>
            <p:spPr bwMode="auto">
              <a:xfrm>
                <a:off x="1808" y="2805"/>
                <a:ext cx="8" cy="23"/>
              </a:xfrm>
              <a:custGeom>
                <a:avLst/>
                <a:gdLst>
                  <a:gd name="T0" fmla="*/ 1 w 8"/>
                  <a:gd name="T1" fmla="*/ 0 h 23"/>
                  <a:gd name="T2" fmla="*/ 3 w 8"/>
                  <a:gd name="T3" fmla="*/ 4 h 23"/>
                  <a:gd name="T4" fmla="*/ 8 w 8"/>
                  <a:gd name="T5" fmla="*/ 13 h 23"/>
                  <a:gd name="T6" fmla="*/ 4 w 8"/>
                  <a:gd name="T7" fmla="*/ 19 h 23"/>
                  <a:gd name="T8" fmla="*/ 0 w 8"/>
                  <a:gd name="T9" fmla="*/ 2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23">
                    <a:moveTo>
                      <a:pt x="1" y="0"/>
                    </a:moveTo>
                    <a:lnTo>
                      <a:pt x="3" y="4"/>
                    </a:lnTo>
                    <a:lnTo>
                      <a:pt x="8" y="13"/>
                    </a:lnTo>
                    <a:lnTo>
                      <a:pt x="4" y="19"/>
                    </a:lnTo>
                    <a:lnTo>
                      <a:pt x="0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5" name="Freeform 912"/>
              <p:cNvSpPr>
                <a:spLocks/>
              </p:cNvSpPr>
              <p:nvPr/>
            </p:nvSpPr>
            <p:spPr bwMode="auto">
              <a:xfrm>
                <a:off x="1808" y="2807"/>
                <a:ext cx="13" cy="21"/>
              </a:xfrm>
              <a:custGeom>
                <a:avLst/>
                <a:gdLst>
                  <a:gd name="T0" fmla="*/ 0 w 13"/>
                  <a:gd name="T1" fmla="*/ 21 h 21"/>
                  <a:gd name="T2" fmla="*/ 6 w 13"/>
                  <a:gd name="T3" fmla="*/ 21 h 21"/>
                  <a:gd name="T4" fmla="*/ 9 w 13"/>
                  <a:gd name="T5" fmla="*/ 18 h 21"/>
                  <a:gd name="T6" fmla="*/ 13 w 13"/>
                  <a:gd name="T7" fmla="*/ 18 h 21"/>
                  <a:gd name="T8" fmla="*/ 13 w 13"/>
                  <a:gd name="T9" fmla="*/ 11 h 21"/>
                  <a:gd name="T10" fmla="*/ 8 w 13"/>
                  <a:gd name="T11" fmla="*/ 0 h 21"/>
                  <a:gd name="T12" fmla="*/ 10 w 13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21">
                    <a:moveTo>
                      <a:pt x="0" y="21"/>
                    </a:moveTo>
                    <a:lnTo>
                      <a:pt x="6" y="21"/>
                    </a:lnTo>
                    <a:lnTo>
                      <a:pt x="9" y="18"/>
                    </a:lnTo>
                    <a:lnTo>
                      <a:pt x="13" y="18"/>
                    </a:lnTo>
                    <a:lnTo>
                      <a:pt x="13" y="11"/>
                    </a:lnTo>
                    <a:lnTo>
                      <a:pt x="8" y="0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6" name="Freeform 913"/>
              <p:cNvSpPr>
                <a:spLocks/>
              </p:cNvSpPr>
              <p:nvPr/>
            </p:nvSpPr>
            <p:spPr bwMode="auto">
              <a:xfrm>
                <a:off x="1673" y="2790"/>
                <a:ext cx="35" cy="39"/>
              </a:xfrm>
              <a:custGeom>
                <a:avLst/>
                <a:gdLst>
                  <a:gd name="T0" fmla="*/ 9 w 35"/>
                  <a:gd name="T1" fmla="*/ 39 h 39"/>
                  <a:gd name="T2" fmla="*/ 11 w 35"/>
                  <a:gd name="T3" fmla="*/ 39 h 39"/>
                  <a:gd name="T4" fmla="*/ 11 w 35"/>
                  <a:gd name="T5" fmla="*/ 31 h 39"/>
                  <a:gd name="T6" fmla="*/ 15 w 35"/>
                  <a:gd name="T7" fmla="*/ 32 h 39"/>
                  <a:gd name="T8" fmla="*/ 20 w 35"/>
                  <a:gd name="T9" fmla="*/ 34 h 39"/>
                  <a:gd name="T10" fmla="*/ 20 w 35"/>
                  <a:gd name="T11" fmla="*/ 30 h 39"/>
                  <a:gd name="T12" fmla="*/ 17 w 35"/>
                  <a:gd name="T13" fmla="*/ 27 h 39"/>
                  <a:gd name="T14" fmla="*/ 16 w 35"/>
                  <a:gd name="T15" fmla="*/ 25 h 39"/>
                  <a:gd name="T16" fmla="*/ 5 w 35"/>
                  <a:gd name="T17" fmla="*/ 19 h 39"/>
                  <a:gd name="T18" fmla="*/ 0 w 35"/>
                  <a:gd name="T19" fmla="*/ 14 h 39"/>
                  <a:gd name="T20" fmla="*/ 9 w 35"/>
                  <a:gd name="T21" fmla="*/ 0 h 39"/>
                  <a:gd name="T22" fmla="*/ 16 w 35"/>
                  <a:gd name="T23" fmla="*/ 1 h 39"/>
                  <a:gd name="T24" fmla="*/ 21 w 35"/>
                  <a:gd name="T25" fmla="*/ 9 h 39"/>
                  <a:gd name="T26" fmla="*/ 29 w 35"/>
                  <a:gd name="T27" fmla="*/ 9 h 39"/>
                  <a:gd name="T28" fmla="*/ 30 w 35"/>
                  <a:gd name="T29" fmla="*/ 9 h 39"/>
                  <a:gd name="T30" fmla="*/ 30 w 35"/>
                  <a:gd name="T31" fmla="*/ 17 h 39"/>
                  <a:gd name="T32" fmla="*/ 32 w 35"/>
                  <a:gd name="T33" fmla="*/ 25 h 39"/>
                  <a:gd name="T34" fmla="*/ 35 w 35"/>
                  <a:gd name="T35" fmla="*/ 31 h 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5" h="39">
                    <a:moveTo>
                      <a:pt x="9" y="39"/>
                    </a:moveTo>
                    <a:lnTo>
                      <a:pt x="11" y="39"/>
                    </a:lnTo>
                    <a:lnTo>
                      <a:pt x="11" y="31"/>
                    </a:lnTo>
                    <a:lnTo>
                      <a:pt x="15" y="32"/>
                    </a:lnTo>
                    <a:lnTo>
                      <a:pt x="20" y="34"/>
                    </a:lnTo>
                    <a:lnTo>
                      <a:pt x="20" y="30"/>
                    </a:lnTo>
                    <a:lnTo>
                      <a:pt x="17" y="27"/>
                    </a:lnTo>
                    <a:lnTo>
                      <a:pt x="16" y="25"/>
                    </a:lnTo>
                    <a:lnTo>
                      <a:pt x="5" y="19"/>
                    </a:lnTo>
                    <a:lnTo>
                      <a:pt x="0" y="14"/>
                    </a:lnTo>
                    <a:lnTo>
                      <a:pt x="9" y="0"/>
                    </a:lnTo>
                    <a:lnTo>
                      <a:pt x="16" y="1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17"/>
                    </a:lnTo>
                    <a:lnTo>
                      <a:pt x="32" y="25"/>
                    </a:lnTo>
                    <a:lnTo>
                      <a:pt x="35" y="3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7" name="Freeform 914"/>
              <p:cNvSpPr>
                <a:spLocks/>
              </p:cNvSpPr>
              <p:nvPr/>
            </p:nvSpPr>
            <p:spPr bwMode="auto">
              <a:xfrm>
                <a:off x="1669" y="2813"/>
                <a:ext cx="8" cy="20"/>
              </a:xfrm>
              <a:custGeom>
                <a:avLst/>
                <a:gdLst>
                  <a:gd name="T0" fmla="*/ 0 w 8"/>
                  <a:gd name="T1" fmla="*/ 0 h 20"/>
                  <a:gd name="T2" fmla="*/ 7 w 8"/>
                  <a:gd name="T3" fmla="*/ 9 h 20"/>
                  <a:gd name="T4" fmla="*/ 8 w 8"/>
                  <a:gd name="T5" fmla="*/ 2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20">
                    <a:moveTo>
                      <a:pt x="0" y="0"/>
                    </a:moveTo>
                    <a:lnTo>
                      <a:pt x="7" y="9"/>
                    </a:lnTo>
                    <a:lnTo>
                      <a:pt x="8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8" name="Freeform 915"/>
              <p:cNvSpPr>
                <a:spLocks/>
              </p:cNvSpPr>
              <p:nvPr/>
            </p:nvSpPr>
            <p:spPr bwMode="auto">
              <a:xfrm>
                <a:off x="1636" y="2781"/>
                <a:ext cx="33" cy="52"/>
              </a:xfrm>
              <a:custGeom>
                <a:avLst/>
                <a:gdLst>
                  <a:gd name="T0" fmla="*/ 33 w 33"/>
                  <a:gd name="T1" fmla="*/ 52 h 52"/>
                  <a:gd name="T2" fmla="*/ 25 w 33"/>
                  <a:gd name="T3" fmla="*/ 45 h 52"/>
                  <a:gd name="T4" fmla="*/ 20 w 33"/>
                  <a:gd name="T5" fmla="*/ 32 h 52"/>
                  <a:gd name="T6" fmla="*/ 16 w 33"/>
                  <a:gd name="T7" fmla="*/ 26 h 52"/>
                  <a:gd name="T8" fmla="*/ 2 w 33"/>
                  <a:gd name="T9" fmla="*/ 23 h 52"/>
                  <a:gd name="T10" fmla="*/ 2 w 33"/>
                  <a:gd name="T11" fmla="*/ 18 h 52"/>
                  <a:gd name="T12" fmla="*/ 8 w 33"/>
                  <a:gd name="T13" fmla="*/ 17 h 52"/>
                  <a:gd name="T14" fmla="*/ 0 w 33"/>
                  <a:gd name="T15" fmla="*/ 10 h 52"/>
                  <a:gd name="T16" fmla="*/ 3 w 33"/>
                  <a:gd name="T17" fmla="*/ 1 h 52"/>
                  <a:gd name="T18" fmla="*/ 16 w 33"/>
                  <a:gd name="T19" fmla="*/ 0 h 52"/>
                  <a:gd name="T20" fmla="*/ 20 w 33"/>
                  <a:gd name="T21" fmla="*/ 9 h 52"/>
                  <a:gd name="T22" fmla="*/ 29 w 33"/>
                  <a:gd name="T23" fmla="*/ 14 h 52"/>
                  <a:gd name="T24" fmla="*/ 25 w 33"/>
                  <a:gd name="T25" fmla="*/ 20 h 52"/>
                  <a:gd name="T26" fmla="*/ 33 w 33"/>
                  <a:gd name="T27" fmla="*/ 32 h 52"/>
                  <a:gd name="T28" fmla="*/ 33 w 33"/>
                  <a:gd name="T29" fmla="*/ 32 h 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3" h="52">
                    <a:moveTo>
                      <a:pt x="33" y="52"/>
                    </a:moveTo>
                    <a:lnTo>
                      <a:pt x="25" y="45"/>
                    </a:lnTo>
                    <a:lnTo>
                      <a:pt x="20" y="32"/>
                    </a:lnTo>
                    <a:lnTo>
                      <a:pt x="16" y="26"/>
                    </a:lnTo>
                    <a:lnTo>
                      <a:pt x="2" y="23"/>
                    </a:lnTo>
                    <a:lnTo>
                      <a:pt x="2" y="18"/>
                    </a:lnTo>
                    <a:lnTo>
                      <a:pt x="8" y="17"/>
                    </a:lnTo>
                    <a:lnTo>
                      <a:pt x="0" y="10"/>
                    </a:lnTo>
                    <a:lnTo>
                      <a:pt x="3" y="1"/>
                    </a:lnTo>
                    <a:lnTo>
                      <a:pt x="16" y="0"/>
                    </a:lnTo>
                    <a:lnTo>
                      <a:pt x="20" y="9"/>
                    </a:lnTo>
                    <a:lnTo>
                      <a:pt x="29" y="14"/>
                    </a:lnTo>
                    <a:lnTo>
                      <a:pt x="25" y="20"/>
                    </a:lnTo>
                    <a:lnTo>
                      <a:pt x="33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39" name="Freeform 916"/>
              <p:cNvSpPr>
                <a:spLocks/>
              </p:cNvSpPr>
              <p:nvPr/>
            </p:nvSpPr>
            <p:spPr bwMode="auto">
              <a:xfrm>
                <a:off x="1669" y="283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0" name="Freeform 917"/>
              <p:cNvSpPr>
                <a:spLocks/>
              </p:cNvSpPr>
              <p:nvPr/>
            </p:nvSpPr>
            <p:spPr bwMode="auto">
              <a:xfrm>
                <a:off x="1677" y="2829"/>
                <a:ext cx="5" cy="5"/>
              </a:xfrm>
              <a:custGeom>
                <a:avLst/>
                <a:gdLst>
                  <a:gd name="T0" fmla="*/ 0 w 5"/>
                  <a:gd name="T1" fmla="*/ 4 h 5"/>
                  <a:gd name="T2" fmla="*/ 0 w 5"/>
                  <a:gd name="T3" fmla="*/ 5 h 5"/>
                  <a:gd name="T4" fmla="*/ 3 w 5"/>
                  <a:gd name="T5" fmla="*/ 3 h 5"/>
                  <a:gd name="T6" fmla="*/ 5 w 5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4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1" name="Freeform 918"/>
              <p:cNvSpPr>
                <a:spLocks/>
              </p:cNvSpPr>
              <p:nvPr/>
            </p:nvSpPr>
            <p:spPr bwMode="auto">
              <a:xfrm>
                <a:off x="1749" y="2832"/>
                <a:ext cx="11" cy="2"/>
              </a:xfrm>
              <a:custGeom>
                <a:avLst/>
                <a:gdLst>
                  <a:gd name="T0" fmla="*/ 0 w 11"/>
                  <a:gd name="T1" fmla="*/ 2 h 2"/>
                  <a:gd name="T2" fmla="*/ 0 w 11"/>
                  <a:gd name="T3" fmla="*/ 2 h 2"/>
                  <a:gd name="T4" fmla="*/ 7 w 11"/>
                  <a:gd name="T5" fmla="*/ 1 h 2"/>
                  <a:gd name="T6" fmla="*/ 11 w 1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2">
                    <a:moveTo>
                      <a:pt x="0" y="2"/>
                    </a:moveTo>
                    <a:lnTo>
                      <a:pt x="0" y="2"/>
                    </a:lnTo>
                    <a:lnTo>
                      <a:pt x="7" y="1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2" name="Freeform 919"/>
              <p:cNvSpPr>
                <a:spLocks/>
              </p:cNvSpPr>
              <p:nvPr/>
            </p:nvSpPr>
            <p:spPr bwMode="auto">
              <a:xfrm>
                <a:off x="1760" y="2830"/>
                <a:ext cx="19" cy="7"/>
              </a:xfrm>
              <a:custGeom>
                <a:avLst/>
                <a:gdLst>
                  <a:gd name="T0" fmla="*/ 0 w 19"/>
                  <a:gd name="T1" fmla="*/ 2 h 7"/>
                  <a:gd name="T2" fmla="*/ 1 w 19"/>
                  <a:gd name="T3" fmla="*/ 0 h 7"/>
                  <a:gd name="T4" fmla="*/ 9 w 19"/>
                  <a:gd name="T5" fmla="*/ 3 h 7"/>
                  <a:gd name="T6" fmla="*/ 14 w 19"/>
                  <a:gd name="T7" fmla="*/ 6 h 7"/>
                  <a:gd name="T8" fmla="*/ 19 w 19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7">
                    <a:moveTo>
                      <a:pt x="0" y="2"/>
                    </a:moveTo>
                    <a:lnTo>
                      <a:pt x="1" y="0"/>
                    </a:lnTo>
                    <a:lnTo>
                      <a:pt x="9" y="3"/>
                    </a:lnTo>
                    <a:lnTo>
                      <a:pt x="14" y="6"/>
                    </a:lnTo>
                    <a:lnTo>
                      <a:pt x="19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3" name="Freeform 920"/>
              <p:cNvSpPr>
                <a:spLocks/>
              </p:cNvSpPr>
              <p:nvPr/>
            </p:nvSpPr>
            <p:spPr bwMode="auto">
              <a:xfrm>
                <a:off x="1864" y="2792"/>
                <a:ext cx="28" cy="46"/>
              </a:xfrm>
              <a:custGeom>
                <a:avLst/>
                <a:gdLst>
                  <a:gd name="T0" fmla="*/ 24 w 28"/>
                  <a:gd name="T1" fmla="*/ 41 h 46"/>
                  <a:gd name="T2" fmla="*/ 17 w 28"/>
                  <a:gd name="T3" fmla="*/ 41 h 46"/>
                  <a:gd name="T4" fmla="*/ 12 w 28"/>
                  <a:gd name="T5" fmla="*/ 46 h 46"/>
                  <a:gd name="T6" fmla="*/ 7 w 28"/>
                  <a:gd name="T7" fmla="*/ 45 h 46"/>
                  <a:gd name="T8" fmla="*/ 0 w 28"/>
                  <a:gd name="T9" fmla="*/ 41 h 46"/>
                  <a:gd name="T10" fmla="*/ 5 w 28"/>
                  <a:gd name="T11" fmla="*/ 36 h 46"/>
                  <a:gd name="T12" fmla="*/ 12 w 28"/>
                  <a:gd name="T13" fmla="*/ 30 h 46"/>
                  <a:gd name="T14" fmla="*/ 13 w 28"/>
                  <a:gd name="T15" fmla="*/ 25 h 46"/>
                  <a:gd name="T16" fmla="*/ 13 w 28"/>
                  <a:gd name="T17" fmla="*/ 24 h 46"/>
                  <a:gd name="T18" fmla="*/ 13 w 28"/>
                  <a:gd name="T19" fmla="*/ 15 h 46"/>
                  <a:gd name="T20" fmla="*/ 16 w 28"/>
                  <a:gd name="T21" fmla="*/ 3 h 46"/>
                  <a:gd name="T22" fmla="*/ 16 w 28"/>
                  <a:gd name="T23" fmla="*/ 0 h 46"/>
                  <a:gd name="T24" fmla="*/ 24 w 28"/>
                  <a:gd name="T25" fmla="*/ 2 h 46"/>
                  <a:gd name="T26" fmla="*/ 28 w 28"/>
                  <a:gd name="T27" fmla="*/ 6 h 4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" h="46">
                    <a:moveTo>
                      <a:pt x="24" y="41"/>
                    </a:moveTo>
                    <a:lnTo>
                      <a:pt x="17" y="41"/>
                    </a:lnTo>
                    <a:lnTo>
                      <a:pt x="12" y="46"/>
                    </a:lnTo>
                    <a:lnTo>
                      <a:pt x="7" y="45"/>
                    </a:lnTo>
                    <a:lnTo>
                      <a:pt x="0" y="41"/>
                    </a:lnTo>
                    <a:lnTo>
                      <a:pt x="5" y="36"/>
                    </a:lnTo>
                    <a:lnTo>
                      <a:pt x="12" y="30"/>
                    </a:lnTo>
                    <a:lnTo>
                      <a:pt x="13" y="25"/>
                    </a:lnTo>
                    <a:lnTo>
                      <a:pt x="13" y="24"/>
                    </a:lnTo>
                    <a:lnTo>
                      <a:pt x="13" y="15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28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4" name="Freeform 921"/>
              <p:cNvSpPr>
                <a:spLocks/>
              </p:cNvSpPr>
              <p:nvPr/>
            </p:nvSpPr>
            <p:spPr bwMode="auto">
              <a:xfrm>
                <a:off x="1850" y="2786"/>
                <a:ext cx="25" cy="52"/>
              </a:xfrm>
              <a:custGeom>
                <a:avLst/>
                <a:gdLst>
                  <a:gd name="T0" fmla="*/ 18 w 25"/>
                  <a:gd name="T1" fmla="*/ 0 h 52"/>
                  <a:gd name="T2" fmla="*/ 25 w 25"/>
                  <a:gd name="T3" fmla="*/ 4 h 52"/>
                  <a:gd name="T4" fmla="*/ 21 w 25"/>
                  <a:gd name="T5" fmla="*/ 19 h 52"/>
                  <a:gd name="T6" fmla="*/ 19 w 25"/>
                  <a:gd name="T7" fmla="*/ 32 h 52"/>
                  <a:gd name="T8" fmla="*/ 12 w 25"/>
                  <a:gd name="T9" fmla="*/ 42 h 52"/>
                  <a:gd name="T10" fmla="*/ 6 w 25"/>
                  <a:gd name="T11" fmla="*/ 47 h 52"/>
                  <a:gd name="T12" fmla="*/ 0 w 25"/>
                  <a:gd name="T13" fmla="*/ 5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52">
                    <a:moveTo>
                      <a:pt x="18" y="0"/>
                    </a:moveTo>
                    <a:lnTo>
                      <a:pt x="25" y="4"/>
                    </a:lnTo>
                    <a:lnTo>
                      <a:pt x="21" y="19"/>
                    </a:lnTo>
                    <a:lnTo>
                      <a:pt x="19" y="32"/>
                    </a:lnTo>
                    <a:lnTo>
                      <a:pt x="12" y="42"/>
                    </a:lnTo>
                    <a:lnTo>
                      <a:pt x="6" y="47"/>
                    </a:lnTo>
                    <a:lnTo>
                      <a:pt x="0" y="5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5" name="Freeform 922"/>
              <p:cNvSpPr>
                <a:spLocks/>
              </p:cNvSpPr>
              <p:nvPr/>
            </p:nvSpPr>
            <p:spPr bwMode="auto">
              <a:xfrm>
                <a:off x="1850" y="2838"/>
                <a:ext cx="6" cy="3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1 w 6"/>
                  <a:gd name="T5" fmla="*/ 1 h 3"/>
                  <a:gd name="T6" fmla="*/ 4 w 6"/>
                  <a:gd name="T7" fmla="*/ 3 h 3"/>
                  <a:gd name="T8" fmla="*/ 6 w 6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4" y="3"/>
                    </a:lnTo>
                    <a:lnTo>
                      <a:pt x="6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6" name="Freeform 923"/>
              <p:cNvSpPr>
                <a:spLocks/>
              </p:cNvSpPr>
              <p:nvPr/>
            </p:nvSpPr>
            <p:spPr bwMode="auto">
              <a:xfrm>
                <a:off x="1710" y="2796"/>
                <a:ext cx="26" cy="45"/>
              </a:xfrm>
              <a:custGeom>
                <a:avLst/>
                <a:gdLst>
                  <a:gd name="T0" fmla="*/ 1 w 26"/>
                  <a:gd name="T1" fmla="*/ 15 h 45"/>
                  <a:gd name="T2" fmla="*/ 0 w 26"/>
                  <a:gd name="T3" fmla="*/ 8 h 45"/>
                  <a:gd name="T4" fmla="*/ 0 w 26"/>
                  <a:gd name="T5" fmla="*/ 3 h 45"/>
                  <a:gd name="T6" fmla="*/ 9 w 26"/>
                  <a:gd name="T7" fmla="*/ 2 h 45"/>
                  <a:gd name="T8" fmla="*/ 19 w 26"/>
                  <a:gd name="T9" fmla="*/ 0 h 45"/>
                  <a:gd name="T10" fmla="*/ 19 w 26"/>
                  <a:gd name="T11" fmla="*/ 0 h 45"/>
                  <a:gd name="T12" fmla="*/ 23 w 26"/>
                  <a:gd name="T13" fmla="*/ 2 h 45"/>
                  <a:gd name="T14" fmla="*/ 26 w 26"/>
                  <a:gd name="T15" fmla="*/ 9 h 45"/>
                  <a:gd name="T16" fmla="*/ 25 w 26"/>
                  <a:gd name="T17" fmla="*/ 17 h 45"/>
                  <a:gd name="T18" fmla="*/ 22 w 26"/>
                  <a:gd name="T19" fmla="*/ 24 h 45"/>
                  <a:gd name="T20" fmla="*/ 17 w 26"/>
                  <a:gd name="T21" fmla="*/ 34 h 45"/>
                  <a:gd name="T22" fmla="*/ 13 w 26"/>
                  <a:gd name="T23" fmla="*/ 38 h 45"/>
                  <a:gd name="T24" fmla="*/ 9 w 26"/>
                  <a:gd name="T25" fmla="*/ 45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45">
                    <a:moveTo>
                      <a:pt x="1" y="15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9" y="2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6" y="9"/>
                    </a:lnTo>
                    <a:lnTo>
                      <a:pt x="25" y="17"/>
                    </a:lnTo>
                    <a:lnTo>
                      <a:pt x="22" y="24"/>
                    </a:lnTo>
                    <a:lnTo>
                      <a:pt x="17" y="34"/>
                    </a:lnTo>
                    <a:lnTo>
                      <a:pt x="13" y="38"/>
                    </a:lnTo>
                    <a:lnTo>
                      <a:pt x="9" y="4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7" name="Freeform 924"/>
              <p:cNvSpPr>
                <a:spLocks/>
              </p:cNvSpPr>
              <p:nvPr/>
            </p:nvSpPr>
            <p:spPr bwMode="auto">
              <a:xfrm>
                <a:off x="1877" y="2838"/>
                <a:ext cx="11" cy="5"/>
              </a:xfrm>
              <a:custGeom>
                <a:avLst/>
                <a:gdLst>
                  <a:gd name="T0" fmla="*/ 0 w 11"/>
                  <a:gd name="T1" fmla="*/ 5 h 5"/>
                  <a:gd name="T2" fmla="*/ 2 w 11"/>
                  <a:gd name="T3" fmla="*/ 4 h 5"/>
                  <a:gd name="T4" fmla="*/ 7 w 11"/>
                  <a:gd name="T5" fmla="*/ 0 h 5"/>
                  <a:gd name="T6" fmla="*/ 11 w 11"/>
                  <a:gd name="T7" fmla="*/ 4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5">
                    <a:moveTo>
                      <a:pt x="0" y="5"/>
                    </a:moveTo>
                    <a:lnTo>
                      <a:pt x="2" y="4"/>
                    </a:lnTo>
                    <a:lnTo>
                      <a:pt x="7" y="0"/>
                    </a:lnTo>
                    <a:lnTo>
                      <a:pt x="1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8" name="Freeform 925"/>
              <p:cNvSpPr>
                <a:spLocks/>
              </p:cNvSpPr>
              <p:nvPr/>
            </p:nvSpPr>
            <p:spPr bwMode="auto">
              <a:xfrm>
                <a:off x="1888" y="2833"/>
                <a:ext cx="8" cy="10"/>
              </a:xfrm>
              <a:custGeom>
                <a:avLst/>
                <a:gdLst>
                  <a:gd name="T0" fmla="*/ 4 w 8"/>
                  <a:gd name="T1" fmla="*/ 10 h 10"/>
                  <a:gd name="T2" fmla="*/ 5 w 8"/>
                  <a:gd name="T3" fmla="*/ 9 h 10"/>
                  <a:gd name="T4" fmla="*/ 8 w 8"/>
                  <a:gd name="T5" fmla="*/ 6 h 10"/>
                  <a:gd name="T6" fmla="*/ 1 w 8"/>
                  <a:gd name="T7" fmla="*/ 0 h 10"/>
                  <a:gd name="T8" fmla="*/ 0 w 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10"/>
                    </a:moveTo>
                    <a:lnTo>
                      <a:pt x="5" y="9"/>
                    </a:lnTo>
                    <a:lnTo>
                      <a:pt x="8" y="6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49" name="Freeform 926"/>
              <p:cNvSpPr>
                <a:spLocks/>
              </p:cNvSpPr>
              <p:nvPr/>
            </p:nvSpPr>
            <p:spPr bwMode="auto">
              <a:xfrm>
                <a:off x="1888" y="2842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4 w 4"/>
                  <a:gd name="T5" fmla="*/ 3 h 3"/>
                  <a:gd name="T6" fmla="*/ 4 w 4"/>
                  <a:gd name="T7" fmla="*/ 1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4" y="3"/>
                    </a:lnTo>
                    <a:lnTo>
                      <a:pt x="4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0" name="Freeform 927"/>
              <p:cNvSpPr>
                <a:spLocks/>
              </p:cNvSpPr>
              <p:nvPr/>
            </p:nvSpPr>
            <p:spPr bwMode="auto">
              <a:xfrm>
                <a:off x="1719" y="2841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1 w 5"/>
                  <a:gd name="T3" fmla="*/ 1 h 4"/>
                  <a:gd name="T4" fmla="*/ 5 w 5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1" y="1"/>
                    </a:lnTo>
                    <a:lnTo>
                      <a:pt x="5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1" name="Freeform 928"/>
              <p:cNvSpPr>
                <a:spLocks/>
              </p:cNvSpPr>
              <p:nvPr/>
            </p:nvSpPr>
            <p:spPr bwMode="auto">
              <a:xfrm>
                <a:off x="1724" y="2815"/>
                <a:ext cx="29" cy="30"/>
              </a:xfrm>
              <a:custGeom>
                <a:avLst/>
                <a:gdLst>
                  <a:gd name="T0" fmla="*/ 0 w 29"/>
                  <a:gd name="T1" fmla="*/ 30 h 30"/>
                  <a:gd name="T2" fmla="*/ 0 w 29"/>
                  <a:gd name="T3" fmla="*/ 30 h 30"/>
                  <a:gd name="T4" fmla="*/ 7 w 29"/>
                  <a:gd name="T5" fmla="*/ 22 h 30"/>
                  <a:gd name="T6" fmla="*/ 17 w 29"/>
                  <a:gd name="T7" fmla="*/ 6 h 30"/>
                  <a:gd name="T8" fmla="*/ 21 w 29"/>
                  <a:gd name="T9" fmla="*/ 0 h 30"/>
                  <a:gd name="T10" fmla="*/ 25 w 29"/>
                  <a:gd name="T11" fmla="*/ 2 h 30"/>
                  <a:gd name="T12" fmla="*/ 25 w 29"/>
                  <a:gd name="T13" fmla="*/ 2 h 30"/>
                  <a:gd name="T14" fmla="*/ 29 w 29"/>
                  <a:gd name="T15" fmla="*/ 10 h 30"/>
                  <a:gd name="T16" fmla="*/ 25 w 29"/>
                  <a:gd name="T17" fmla="*/ 19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0" y="30"/>
                    </a:lnTo>
                    <a:lnTo>
                      <a:pt x="7" y="22"/>
                    </a:lnTo>
                    <a:lnTo>
                      <a:pt x="17" y="6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9" y="10"/>
                    </a:lnTo>
                    <a:lnTo>
                      <a:pt x="25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2" name="Freeform 929"/>
              <p:cNvSpPr>
                <a:spLocks/>
              </p:cNvSpPr>
              <p:nvPr/>
            </p:nvSpPr>
            <p:spPr bwMode="auto">
              <a:xfrm>
                <a:off x="1856" y="2839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2 w 21"/>
                  <a:gd name="T3" fmla="*/ 0 h 7"/>
                  <a:gd name="T4" fmla="*/ 10 w 21"/>
                  <a:gd name="T5" fmla="*/ 0 h 7"/>
                  <a:gd name="T6" fmla="*/ 12 w 21"/>
                  <a:gd name="T7" fmla="*/ 4 h 7"/>
                  <a:gd name="T8" fmla="*/ 19 w 21"/>
                  <a:gd name="T9" fmla="*/ 7 h 7"/>
                  <a:gd name="T10" fmla="*/ 21 w 21"/>
                  <a:gd name="T11" fmla="*/ 4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2" y="0"/>
                    </a:lnTo>
                    <a:lnTo>
                      <a:pt x="10" y="0"/>
                    </a:lnTo>
                    <a:lnTo>
                      <a:pt x="12" y="4"/>
                    </a:lnTo>
                    <a:lnTo>
                      <a:pt x="19" y="7"/>
                    </a:lnTo>
                    <a:lnTo>
                      <a:pt x="21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3" name="Freeform 930"/>
              <p:cNvSpPr>
                <a:spLocks/>
              </p:cNvSpPr>
              <p:nvPr/>
            </p:nvSpPr>
            <p:spPr bwMode="auto">
              <a:xfrm>
                <a:off x="1614" y="2821"/>
                <a:ext cx="21" cy="32"/>
              </a:xfrm>
              <a:custGeom>
                <a:avLst/>
                <a:gdLst>
                  <a:gd name="T0" fmla="*/ 11 w 21"/>
                  <a:gd name="T1" fmla="*/ 32 h 32"/>
                  <a:gd name="T2" fmla="*/ 13 w 21"/>
                  <a:gd name="T3" fmla="*/ 29 h 32"/>
                  <a:gd name="T4" fmla="*/ 13 w 21"/>
                  <a:gd name="T5" fmla="*/ 29 h 32"/>
                  <a:gd name="T6" fmla="*/ 16 w 21"/>
                  <a:gd name="T7" fmla="*/ 26 h 32"/>
                  <a:gd name="T8" fmla="*/ 21 w 21"/>
                  <a:gd name="T9" fmla="*/ 17 h 32"/>
                  <a:gd name="T10" fmla="*/ 21 w 21"/>
                  <a:gd name="T11" fmla="*/ 5 h 32"/>
                  <a:gd name="T12" fmla="*/ 15 w 21"/>
                  <a:gd name="T13" fmla="*/ 8 h 32"/>
                  <a:gd name="T14" fmla="*/ 11 w 21"/>
                  <a:gd name="T15" fmla="*/ 1 h 32"/>
                  <a:gd name="T16" fmla="*/ 4 w 21"/>
                  <a:gd name="T17" fmla="*/ 0 h 32"/>
                  <a:gd name="T18" fmla="*/ 0 w 21"/>
                  <a:gd name="T19" fmla="*/ 11 h 32"/>
                  <a:gd name="T20" fmla="*/ 7 w 21"/>
                  <a:gd name="T21" fmla="*/ 11 h 32"/>
                  <a:gd name="T22" fmla="*/ 5 w 21"/>
                  <a:gd name="T23" fmla="*/ 20 h 32"/>
                  <a:gd name="T24" fmla="*/ 3 w 21"/>
                  <a:gd name="T25" fmla="*/ 21 h 32"/>
                  <a:gd name="T26" fmla="*/ 2 w 21"/>
                  <a:gd name="T27" fmla="*/ 25 h 32"/>
                  <a:gd name="T28" fmla="*/ 4 w 21"/>
                  <a:gd name="T29" fmla="*/ 29 h 32"/>
                  <a:gd name="T30" fmla="*/ 8 w 21"/>
                  <a:gd name="T31" fmla="*/ 32 h 32"/>
                  <a:gd name="T32" fmla="*/ 11 w 21"/>
                  <a:gd name="T33" fmla="*/ 32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" h="32">
                    <a:moveTo>
                      <a:pt x="11" y="32"/>
                    </a:moveTo>
                    <a:lnTo>
                      <a:pt x="13" y="29"/>
                    </a:lnTo>
                    <a:lnTo>
                      <a:pt x="16" y="26"/>
                    </a:lnTo>
                    <a:lnTo>
                      <a:pt x="21" y="17"/>
                    </a:lnTo>
                    <a:lnTo>
                      <a:pt x="21" y="5"/>
                    </a:lnTo>
                    <a:lnTo>
                      <a:pt x="15" y="8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0" y="11"/>
                    </a:lnTo>
                    <a:lnTo>
                      <a:pt x="7" y="11"/>
                    </a:lnTo>
                    <a:lnTo>
                      <a:pt x="5" y="20"/>
                    </a:lnTo>
                    <a:lnTo>
                      <a:pt x="3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8" y="32"/>
                    </a:lnTo>
                    <a:lnTo>
                      <a:pt x="11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4" name="Freeform 931"/>
              <p:cNvSpPr>
                <a:spLocks/>
              </p:cNvSpPr>
              <p:nvPr/>
            </p:nvSpPr>
            <p:spPr bwMode="auto">
              <a:xfrm>
                <a:off x="1634" y="2832"/>
                <a:ext cx="35" cy="26"/>
              </a:xfrm>
              <a:custGeom>
                <a:avLst/>
                <a:gdLst>
                  <a:gd name="T0" fmla="*/ 5 w 35"/>
                  <a:gd name="T1" fmla="*/ 26 h 26"/>
                  <a:gd name="T2" fmla="*/ 0 w 35"/>
                  <a:gd name="T3" fmla="*/ 26 h 26"/>
                  <a:gd name="T4" fmla="*/ 0 w 35"/>
                  <a:gd name="T5" fmla="*/ 21 h 26"/>
                  <a:gd name="T6" fmla="*/ 0 w 35"/>
                  <a:gd name="T7" fmla="*/ 19 h 26"/>
                  <a:gd name="T8" fmla="*/ 8 w 35"/>
                  <a:gd name="T9" fmla="*/ 7 h 26"/>
                  <a:gd name="T10" fmla="*/ 8 w 35"/>
                  <a:gd name="T11" fmla="*/ 7 h 26"/>
                  <a:gd name="T12" fmla="*/ 14 w 35"/>
                  <a:gd name="T13" fmla="*/ 11 h 26"/>
                  <a:gd name="T14" fmla="*/ 21 w 35"/>
                  <a:gd name="T15" fmla="*/ 10 h 26"/>
                  <a:gd name="T16" fmla="*/ 29 w 35"/>
                  <a:gd name="T17" fmla="*/ 0 h 26"/>
                  <a:gd name="T18" fmla="*/ 35 w 35"/>
                  <a:gd name="T19" fmla="*/ 2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5" y="26"/>
                    </a:moveTo>
                    <a:lnTo>
                      <a:pt x="0" y="26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8" y="7"/>
                    </a:lnTo>
                    <a:lnTo>
                      <a:pt x="14" y="11"/>
                    </a:lnTo>
                    <a:lnTo>
                      <a:pt x="21" y="10"/>
                    </a:lnTo>
                    <a:lnTo>
                      <a:pt x="29" y="0"/>
                    </a:lnTo>
                    <a:lnTo>
                      <a:pt x="35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5" name="Freeform 932"/>
              <p:cNvSpPr>
                <a:spLocks/>
              </p:cNvSpPr>
              <p:nvPr/>
            </p:nvSpPr>
            <p:spPr bwMode="auto">
              <a:xfrm>
                <a:off x="1639" y="2855"/>
                <a:ext cx="30" cy="4"/>
              </a:xfrm>
              <a:custGeom>
                <a:avLst/>
                <a:gdLst>
                  <a:gd name="T0" fmla="*/ 30 w 30"/>
                  <a:gd name="T1" fmla="*/ 1 h 4"/>
                  <a:gd name="T2" fmla="*/ 28 w 30"/>
                  <a:gd name="T3" fmla="*/ 0 h 4"/>
                  <a:gd name="T4" fmla="*/ 18 w 30"/>
                  <a:gd name="T5" fmla="*/ 3 h 4"/>
                  <a:gd name="T6" fmla="*/ 11 w 30"/>
                  <a:gd name="T7" fmla="*/ 4 h 4"/>
                  <a:gd name="T8" fmla="*/ 1 w 30"/>
                  <a:gd name="T9" fmla="*/ 3 h 4"/>
                  <a:gd name="T10" fmla="*/ 0 w 30"/>
                  <a:gd name="T11" fmla="*/ 3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4">
                    <a:moveTo>
                      <a:pt x="30" y="1"/>
                    </a:moveTo>
                    <a:lnTo>
                      <a:pt x="28" y="0"/>
                    </a:lnTo>
                    <a:lnTo>
                      <a:pt x="18" y="3"/>
                    </a:lnTo>
                    <a:lnTo>
                      <a:pt x="11" y="4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6" name="Freeform 933"/>
              <p:cNvSpPr>
                <a:spLocks/>
              </p:cNvSpPr>
              <p:nvPr/>
            </p:nvSpPr>
            <p:spPr bwMode="auto">
              <a:xfrm>
                <a:off x="1652" y="2863"/>
                <a:ext cx="17" cy="10"/>
              </a:xfrm>
              <a:custGeom>
                <a:avLst/>
                <a:gdLst>
                  <a:gd name="T0" fmla="*/ 0 w 17"/>
                  <a:gd name="T1" fmla="*/ 10 h 10"/>
                  <a:gd name="T2" fmla="*/ 4 w 17"/>
                  <a:gd name="T3" fmla="*/ 5 h 10"/>
                  <a:gd name="T4" fmla="*/ 11 w 17"/>
                  <a:gd name="T5" fmla="*/ 1 h 10"/>
                  <a:gd name="T6" fmla="*/ 17 w 17"/>
                  <a:gd name="T7" fmla="*/ 0 h 10"/>
                  <a:gd name="T8" fmla="*/ 17 w 17"/>
                  <a:gd name="T9" fmla="*/ 1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lnTo>
                      <a:pt x="4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17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7" name="Freeform 934"/>
              <p:cNvSpPr>
                <a:spLocks/>
              </p:cNvSpPr>
              <p:nvPr/>
            </p:nvSpPr>
            <p:spPr bwMode="auto">
              <a:xfrm>
                <a:off x="1669" y="2864"/>
                <a:ext cx="29" cy="16"/>
              </a:xfrm>
              <a:custGeom>
                <a:avLst/>
                <a:gdLst>
                  <a:gd name="T0" fmla="*/ 0 w 29"/>
                  <a:gd name="T1" fmla="*/ 0 h 16"/>
                  <a:gd name="T2" fmla="*/ 5 w 29"/>
                  <a:gd name="T3" fmla="*/ 3 h 16"/>
                  <a:gd name="T4" fmla="*/ 13 w 29"/>
                  <a:gd name="T5" fmla="*/ 6 h 16"/>
                  <a:gd name="T6" fmla="*/ 22 w 29"/>
                  <a:gd name="T7" fmla="*/ 9 h 16"/>
                  <a:gd name="T8" fmla="*/ 28 w 29"/>
                  <a:gd name="T9" fmla="*/ 11 h 16"/>
                  <a:gd name="T10" fmla="*/ 29 w 29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" h="16">
                    <a:moveTo>
                      <a:pt x="0" y="0"/>
                    </a:moveTo>
                    <a:lnTo>
                      <a:pt x="5" y="3"/>
                    </a:lnTo>
                    <a:lnTo>
                      <a:pt x="13" y="6"/>
                    </a:lnTo>
                    <a:lnTo>
                      <a:pt x="22" y="9"/>
                    </a:lnTo>
                    <a:lnTo>
                      <a:pt x="28" y="11"/>
                    </a:lnTo>
                    <a:lnTo>
                      <a:pt x="29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8" name="Freeform 935"/>
              <p:cNvSpPr>
                <a:spLocks/>
              </p:cNvSpPr>
              <p:nvPr/>
            </p:nvSpPr>
            <p:spPr bwMode="auto">
              <a:xfrm>
                <a:off x="1652" y="2873"/>
                <a:ext cx="3" cy="8"/>
              </a:xfrm>
              <a:custGeom>
                <a:avLst/>
                <a:gdLst>
                  <a:gd name="T0" fmla="*/ 1 w 3"/>
                  <a:gd name="T1" fmla="*/ 8 h 8"/>
                  <a:gd name="T2" fmla="*/ 3 w 3"/>
                  <a:gd name="T3" fmla="*/ 4 h 8"/>
                  <a:gd name="T4" fmla="*/ 0 w 3"/>
                  <a:gd name="T5" fmla="*/ 0 h 8"/>
                  <a:gd name="T6" fmla="*/ 0 w 3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59" name="Freeform 936"/>
              <p:cNvSpPr>
                <a:spLocks/>
              </p:cNvSpPr>
              <p:nvPr/>
            </p:nvSpPr>
            <p:spPr bwMode="auto">
              <a:xfrm>
                <a:off x="1640" y="2881"/>
                <a:ext cx="13" cy="3"/>
              </a:xfrm>
              <a:custGeom>
                <a:avLst/>
                <a:gdLst>
                  <a:gd name="T0" fmla="*/ 0 w 13"/>
                  <a:gd name="T1" fmla="*/ 2 h 3"/>
                  <a:gd name="T2" fmla="*/ 7 w 13"/>
                  <a:gd name="T3" fmla="*/ 3 h 3"/>
                  <a:gd name="T4" fmla="*/ 12 w 13"/>
                  <a:gd name="T5" fmla="*/ 2 h 3"/>
                  <a:gd name="T6" fmla="*/ 13 w 13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2"/>
                    </a:moveTo>
                    <a:lnTo>
                      <a:pt x="7" y="3"/>
                    </a:lnTo>
                    <a:lnTo>
                      <a:pt x="12" y="2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0" name="Freeform 937"/>
              <p:cNvSpPr>
                <a:spLocks/>
              </p:cNvSpPr>
              <p:nvPr/>
            </p:nvSpPr>
            <p:spPr bwMode="auto">
              <a:xfrm>
                <a:off x="1591" y="2854"/>
                <a:ext cx="49" cy="35"/>
              </a:xfrm>
              <a:custGeom>
                <a:avLst/>
                <a:gdLst>
                  <a:gd name="T0" fmla="*/ 14 w 49"/>
                  <a:gd name="T1" fmla="*/ 35 h 35"/>
                  <a:gd name="T2" fmla="*/ 35 w 49"/>
                  <a:gd name="T3" fmla="*/ 25 h 35"/>
                  <a:gd name="T4" fmla="*/ 49 w 49"/>
                  <a:gd name="T5" fmla="*/ 25 h 35"/>
                  <a:gd name="T6" fmla="*/ 49 w 49"/>
                  <a:gd name="T7" fmla="*/ 17 h 35"/>
                  <a:gd name="T8" fmla="*/ 31 w 49"/>
                  <a:gd name="T9" fmla="*/ 13 h 35"/>
                  <a:gd name="T10" fmla="*/ 15 w 49"/>
                  <a:gd name="T11" fmla="*/ 0 h 35"/>
                  <a:gd name="T12" fmla="*/ 7 w 49"/>
                  <a:gd name="T13" fmla="*/ 2 h 35"/>
                  <a:gd name="T14" fmla="*/ 11 w 49"/>
                  <a:gd name="T15" fmla="*/ 8 h 35"/>
                  <a:gd name="T16" fmla="*/ 0 w 49"/>
                  <a:gd name="T17" fmla="*/ 12 h 35"/>
                  <a:gd name="T18" fmla="*/ 17 w 49"/>
                  <a:gd name="T19" fmla="*/ 19 h 35"/>
                  <a:gd name="T20" fmla="*/ 7 w 49"/>
                  <a:gd name="T21" fmla="*/ 26 h 35"/>
                  <a:gd name="T22" fmla="*/ 14 w 49"/>
                  <a:gd name="T23" fmla="*/ 35 h 35"/>
                  <a:gd name="T24" fmla="*/ 14 w 49"/>
                  <a:gd name="T25" fmla="*/ 35 h 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9" h="35">
                    <a:moveTo>
                      <a:pt x="14" y="35"/>
                    </a:moveTo>
                    <a:lnTo>
                      <a:pt x="35" y="25"/>
                    </a:lnTo>
                    <a:lnTo>
                      <a:pt x="49" y="25"/>
                    </a:lnTo>
                    <a:lnTo>
                      <a:pt x="49" y="17"/>
                    </a:lnTo>
                    <a:lnTo>
                      <a:pt x="31" y="13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11" y="8"/>
                    </a:lnTo>
                    <a:lnTo>
                      <a:pt x="0" y="12"/>
                    </a:lnTo>
                    <a:lnTo>
                      <a:pt x="17" y="19"/>
                    </a:lnTo>
                    <a:lnTo>
                      <a:pt x="7" y="26"/>
                    </a:lnTo>
                    <a:lnTo>
                      <a:pt x="14" y="3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1" name="Freeform 938"/>
              <p:cNvSpPr>
                <a:spLocks/>
              </p:cNvSpPr>
              <p:nvPr/>
            </p:nvSpPr>
            <p:spPr bwMode="auto">
              <a:xfrm>
                <a:off x="1685" y="2880"/>
                <a:ext cx="14" cy="10"/>
              </a:xfrm>
              <a:custGeom>
                <a:avLst/>
                <a:gdLst>
                  <a:gd name="T0" fmla="*/ 13 w 14"/>
                  <a:gd name="T1" fmla="*/ 0 h 10"/>
                  <a:gd name="T2" fmla="*/ 14 w 14"/>
                  <a:gd name="T3" fmla="*/ 3 h 10"/>
                  <a:gd name="T4" fmla="*/ 8 w 14"/>
                  <a:gd name="T5" fmla="*/ 5 h 10"/>
                  <a:gd name="T6" fmla="*/ 0 w 14"/>
                  <a:gd name="T7" fmla="*/ 9 h 10"/>
                  <a:gd name="T8" fmla="*/ 1 w 14"/>
                  <a:gd name="T9" fmla="*/ 1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3" y="0"/>
                    </a:moveTo>
                    <a:lnTo>
                      <a:pt x="14" y="3"/>
                    </a:lnTo>
                    <a:lnTo>
                      <a:pt x="8" y="5"/>
                    </a:lnTo>
                    <a:lnTo>
                      <a:pt x="0" y="9"/>
                    </a:lnTo>
                    <a:lnTo>
                      <a:pt x="1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2" name="Freeform 939"/>
              <p:cNvSpPr>
                <a:spLocks/>
              </p:cNvSpPr>
              <p:nvPr/>
            </p:nvSpPr>
            <p:spPr bwMode="auto">
              <a:xfrm>
                <a:off x="1583" y="2880"/>
                <a:ext cx="12" cy="13"/>
              </a:xfrm>
              <a:custGeom>
                <a:avLst/>
                <a:gdLst>
                  <a:gd name="T0" fmla="*/ 5 w 12"/>
                  <a:gd name="T1" fmla="*/ 13 h 13"/>
                  <a:gd name="T2" fmla="*/ 12 w 12"/>
                  <a:gd name="T3" fmla="*/ 8 h 13"/>
                  <a:gd name="T4" fmla="*/ 9 w 12"/>
                  <a:gd name="T5" fmla="*/ 0 h 13"/>
                  <a:gd name="T6" fmla="*/ 0 w 12"/>
                  <a:gd name="T7" fmla="*/ 1 h 13"/>
                  <a:gd name="T8" fmla="*/ 5 w 12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5" y="13"/>
                    </a:moveTo>
                    <a:lnTo>
                      <a:pt x="12" y="8"/>
                    </a:lnTo>
                    <a:lnTo>
                      <a:pt x="9" y="0"/>
                    </a:lnTo>
                    <a:lnTo>
                      <a:pt x="0" y="1"/>
                    </a:lnTo>
                    <a:lnTo>
                      <a:pt x="5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3" name="Freeform 940"/>
              <p:cNvSpPr>
                <a:spLocks/>
              </p:cNvSpPr>
              <p:nvPr/>
            </p:nvSpPr>
            <p:spPr bwMode="auto">
              <a:xfrm>
                <a:off x="1619" y="2883"/>
                <a:ext cx="21" cy="14"/>
              </a:xfrm>
              <a:custGeom>
                <a:avLst/>
                <a:gdLst>
                  <a:gd name="T0" fmla="*/ 15 w 21"/>
                  <a:gd name="T1" fmla="*/ 14 h 14"/>
                  <a:gd name="T2" fmla="*/ 19 w 21"/>
                  <a:gd name="T3" fmla="*/ 13 h 14"/>
                  <a:gd name="T4" fmla="*/ 19 w 21"/>
                  <a:gd name="T5" fmla="*/ 11 h 14"/>
                  <a:gd name="T6" fmla="*/ 12 w 21"/>
                  <a:gd name="T7" fmla="*/ 10 h 14"/>
                  <a:gd name="T8" fmla="*/ 4 w 21"/>
                  <a:gd name="T9" fmla="*/ 10 h 14"/>
                  <a:gd name="T10" fmla="*/ 2 w 21"/>
                  <a:gd name="T11" fmla="*/ 10 h 14"/>
                  <a:gd name="T12" fmla="*/ 0 w 21"/>
                  <a:gd name="T13" fmla="*/ 10 h 14"/>
                  <a:gd name="T14" fmla="*/ 2 w 21"/>
                  <a:gd name="T15" fmla="*/ 7 h 14"/>
                  <a:gd name="T16" fmla="*/ 8 w 21"/>
                  <a:gd name="T17" fmla="*/ 2 h 14"/>
                  <a:gd name="T18" fmla="*/ 12 w 21"/>
                  <a:gd name="T19" fmla="*/ 0 h 14"/>
                  <a:gd name="T20" fmla="*/ 21 w 21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" h="14">
                    <a:moveTo>
                      <a:pt x="15" y="14"/>
                    </a:moveTo>
                    <a:lnTo>
                      <a:pt x="19" y="13"/>
                    </a:lnTo>
                    <a:lnTo>
                      <a:pt x="19" y="11"/>
                    </a:lnTo>
                    <a:lnTo>
                      <a:pt x="12" y="10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4" name="Freeform 941"/>
              <p:cNvSpPr>
                <a:spLocks/>
              </p:cNvSpPr>
              <p:nvPr/>
            </p:nvSpPr>
            <p:spPr bwMode="auto">
              <a:xfrm>
                <a:off x="1749" y="2897"/>
                <a:ext cx="8" cy="3"/>
              </a:xfrm>
              <a:custGeom>
                <a:avLst/>
                <a:gdLst>
                  <a:gd name="T0" fmla="*/ 1 w 8"/>
                  <a:gd name="T1" fmla="*/ 3 h 3"/>
                  <a:gd name="T2" fmla="*/ 0 w 8"/>
                  <a:gd name="T3" fmla="*/ 0 h 3"/>
                  <a:gd name="T4" fmla="*/ 0 w 8"/>
                  <a:gd name="T5" fmla="*/ 0 h 3"/>
                  <a:gd name="T6" fmla="*/ 8 w 8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1" y="3"/>
                    </a:move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5" name="Freeform 942"/>
              <p:cNvSpPr>
                <a:spLocks/>
              </p:cNvSpPr>
              <p:nvPr/>
            </p:nvSpPr>
            <p:spPr bwMode="auto">
              <a:xfrm>
                <a:off x="1608" y="2896"/>
                <a:ext cx="11" cy="6"/>
              </a:xfrm>
              <a:custGeom>
                <a:avLst/>
                <a:gdLst>
                  <a:gd name="T0" fmla="*/ 0 w 11"/>
                  <a:gd name="T1" fmla="*/ 4 h 6"/>
                  <a:gd name="T2" fmla="*/ 0 w 11"/>
                  <a:gd name="T3" fmla="*/ 2 h 6"/>
                  <a:gd name="T4" fmla="*/ 6 w 11"/>
                  <a:gd name="T5" fmla="*/ 0 h 6"/>
                  <a:gd name="T6" fmla="*/ 10 w 11"/>
                  <a:gd name="T7" fmla="*/ 4 h 6"/>
                  <a:gd name="T8" fmla="*/ 11 w 11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0" y="4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10" y="4"/>
                    </a:lnTo>
                    <a:lnTo>
                      <a:pt x="11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6" name="Freeform 943"/>
              <p:cNvSpPr>
                <a:spLocks/>
              </p:cNvSpPr>
              <p:nvPr/>
            </p:nvSpPr>
            <p:spPr bwMode="auto">
              <a:xfrm>
                <a:off x="1820" y="289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9 w 12"/>
                  <a:gd name="T5" fmla="*/ 4 h 6"/>
                  <a:gd name="T6" fmla="*/ 12 w 12"/>
                  <a:gd name="T7" fmla="*/ 6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9" y="4"/>
                    </a:lnTo>
                    <a:lnTo>
                      <a:pt x="12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7" name="Freeform 944"/>
              <p:cNvSpPr>
                <a:spLocks/>
              </p:cNvSpPr>
              <p:nvPr/>
            </p:nvSpPr>
            <p:spPr bwMode="auto">
              <a:xfrm>
                <a:off x="1669" y="2856"/>
                <a:ext cx="169" cy="49"/>
              </a:xfrm>
              <a:custGeom>
                <a:avLst/>
                <a:gdLst>
                  <a:gd name="T0" fmla="*/ 163 w 169"/>
                  <a:gd name="T1" fmla="*/ 46 h 49"/>
                  <a:gd name="T2" fmla="*/ 164 w 169"/>
                  <a:gd name="T3" fmla="*/ 49 h 49"/>
                  <a:gd name="T4" fmla="*/ 169 w 169"/>
                  <a:gd name="T5" fmla="*/ 42 h 49"/>
                  <a:gd name="T6" fmla="*/ 164 w 169"/>
                  <a:gd name="T7" fmla="*/ 40 h 49"/>
                  <a:gd name="T8" fmla="*/ 155 w 169"/>
                  <a:gd name="T9" fmla="*/ 36 h 49"/>
                  <a:gd name="T10" fmla="*/ 155 w 169"/>
                  <a:gd name="T11" fmla="*/ 31 h 49"/>
                  <a:gd name="T12" fmla="*/ 149 w 169"/>
                  <a:gd name="T13" fmla="*/ 33 h 49"/>
                  <a:gd name="T14" fmla="*/ 136 w 169"/>
                  <a:gd name="T15" fmla="*/ 32 h 49"/>
                  <a:gd name="T16" fmla="*/ 135 w 169"/>
                  <a:gd name="T17" fmla="*/ 34 h 49"/>
                  <a:gd name="T18" fmla="*/ 132 w 169"/>
                  <a:gd name="T19" fmla="*/ 38 h 49"/>
                  <a:gd name="T20" fmla="*/ 130 w 169"/>
                  <a:gd name="T21" fmla="*/ 42 h 49"/>
                  <a:gd name="T22" fmla="*/ 127 w 169"/>
                  <a:gd name="T23" fmla="*/ 45 h 49"/>
                  <a:gd name="T24" fmla="*/ 118 w 169"/>
                  <a:gd name="T25" fmla="*/ 44 h 49"/>
                  <a:gd name="T26" fmla="*/ 111 w 169"/>
                  <a:gd name="T27" fmla="*/ 37 h 49"/>
                  <a:gd name="T28" fmla="*/ 106 w 169"/>
                  <a:gd name="T29" fmla="*/ 33 h 49"/>
                  <a:gd name="T30" fmla="*/ 100 w 169"/>
                  <a:gd name="T31" fmla="*/ 33 h 49"/>
                  <a:gd name="T32" fmla="*/ 97 w 169"/>
                  <a:gd name="T33" fmla="*/ 32 h 49"/>
                  <a:gd name="T34" fmla="*/ 88 w 169"/>
                  <a:gd name="T35" fmla="*/ 34 h 49"/>
                  <a:gd name="T36" fmla="*/ 83 w 169"/>
                  <a:gd name="T37" fmla="*/ 34 h 49"/>
                  <a:gd name="T38" fmla="*/ 76 w 169"/>
                  <a:gd name="T39" fmla="*/ 29 h 49"/>
                  <a:gd name="T40" fmla="*/ 73 w 169"/>
                  <a:gd name="T41" fmla="*/ 27 h 49"/>
                  <a:gd name="T42" fmla="*/ 64 w 169"/>
                  <a:gd name="T43" fmla="*/ 24 h 49"/>
                  <a:gd name="T44" fmla="*/ 54 w 169"/>
                  <a:gd name="T45" fmla="*/ 23 h 49"/>
                  <a:gd name="T46" fmla="*/ 43 w 169"/>
                  <a:gd name="T47" fmla="*/ 27 h 49"/>
                  <a:gd name="T48" fmla="*/ 39 w 169"/>
                  <a:gd name="T49" fmla="*/ 16 h 49"/>
                  <a:gd name="T50" fmla="*/ 64 w 169"/>
                  <a:gd name="T51" fmla="*/ 20 h 49"/>
                  <a:gd name="T52" fmla="*/ 66 w 169"/>
                  <a:gd name="T53" fmla="*/ 17 h 49"/>
                  <a:gd name="T54" fmla="*/ 67 w 169"/>
                  <a:gd name="T55" fmla="*/ 16 h 49"/>
                  <a:gd name="T56" fmla="*/ 56 w 169"/>
                  <a:gd name="T57" fmla="*/ 12 h 49"/>
                  <a:gd name="T58" fmla="*/ 49 w 169"/>
                  <a:gd name="T59" fmla="*/ 11 h 49"/>
                  <a:gd name="T60" fmla="*/ 36 w 169"/>
                  <a:gd name="T61" fmla="*/ 11 h 49"/>
                  <a:gd name="T62" fmla="*/ 26 w 169"/>
                  <a:gd name="T63" fmla="*/ 10 h 49"/>
                  <a:gd name="T64" fmla="*/ 11 w 169"/>
                  <a:gd name="T65" fmla="*/ 4 h 49"/>
                  <a:gd name="T66" fmla="*/ 5 w 169"/>
                  <a:gd name="T67" fmla="*/ 2 h 49"/>
                  <a:gd name="T68" fmla="*/ 1 w 169"/>
                  <a:gd name="T69" fmla="*/ 0 h 49"/>
                  <a:gd name="T70" fmla="*/ 0 w 169"/>
                  <a:gd name="T71" fmla="*/ 0 h 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9" h="49">
                    <a:moveTo>
                      <a:pt x="163" y="46"/>
                    </a:moveTo>
                    <a:lnTo>
                      <a:pt x="164" y="49"/>
                    </a:lnTo>
                    <a:lnTo>
                      <a:pt x="169" y="42"/>
                    </a:lnTo>
                    <a:lnTo>
                      <a:pt x="164" y="40"/>
                    </a:lnTo>
                    <a:lnTo>
                      <a:pt x="155" y="36"/>
                    </a:lnTo>
                    <a:lnTo>
                      <a:pt x="155" y="31"/>
                    </a:lnTo>
                    <a:lnTo>
                      <a:pt x="149" y="33"/>
                    </a:lnTo>
                    <a:lnTo>
                      <a:pt x="136" y="32"/>
                    </a:lnTo>
                    <a:lnTo>
                      <a:pt x="135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7" y="45"/>
                    </a:lnTo>
                    <a:lnTo>
                      <a:pt x="118" y="44"/>
                    </a:lnTo>
                    <a:lnTo>
                      <a:pt x="111" y="37"/>
                    </a:lnTo>
                    <a:lnTo>
                      <a:pt x="106" y="33"/>
                    </a:lnTo>
                    <a:lnTo>
                      <a:pt x="100" y="33"/>
                    </a:lnTo>
                    <a:lnTo>
                      <a:pt x="97" y="32"/>
                    </a:lnTo>
                    <a:lnTo>
                      <a:pt x="88" y="34"/>
                    </a:lnTo>
                    <a:lnTo>
                      <a:pt x="83" y="34"/>
                    </a:lnTo>
                    <a:lnTo>
                      <a:pt x="76" y="29"/>
                    </a:lnTo>
                    <a:lnTo>
                      <a:pt x="73" y="27"/>
                    </a:lnTo>
                    <a:lnTo>
                      <a:pt x="64" y="24"/>
                    </a:lnTo>
                    <a:lnTo>
                      <a:pt x="54" y="23"/>
                    </a:lnTo>
                    <a:lnTo>
                      <a:pt x="43" y="27"/>
                    </a:lnTo>
                    <a:lnTo>
                      <a:pt x="39" y="16"/>
                    </a:lnTo>
                    <a:lnTo>
                      <a:pt x="64" y="20"/>
                    </a:lnTo>
                    <a:lnTo>
                      <a:pt x="66" y="17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49" y="11"/>
                    </a:lnTo>
                    <a:lnTo>
                      <a:pt x="36" y="11"/>
                    </a:lnTo>
                    <a:lnTo>
                      <a:pt x="26" y="10"/>
                    </a:lnTo>
                    <a:lnTo>
                      <a:pt x="11" y="4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8" name="Freeform 945"/>
              <p:cNvSpPr>
                <a:spLocks/>
              </p:cNvSpPr>
              <p:nvPr/>
            </p:nvSpPr>
            <p:spPr bwMode="auto">
              <a:xfrm>
                <a:off x="1729" y="2893"/>
                <a:ext cx="11" cy="13"/>
              </a:xfrm>
              <a:custGeom>
                <a:avLst/>
                <a:gdLst>
                  <a:gd name="T0" fmla="*/ 0 w 11"/>
                  <a:gd name="T1" fmla="*/ 13 h 13"/>
                  <a:gd name="T2" fmla="*/ 2 w 11"/>
                  <a:gd name="T3" fmla="*/ 12 h 13"/>
                  <a:gd name="T4" fmla="*/ 6 w 11"/>
                  <a:gd name="T5" fmla="*/ 3 h 13"/>
                  <a:gd name="T6" fmla="*/ 10 w 11"/>
                  <a:gd name="T7" fmla="*/ 0 h 13"/>
                  <a:gd name="T8" fmla="*/ 11 w 11"/>
                  <a:gd name="T9" fmla="*/ 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13"/>
                    </a:moveTo>
                    <a:lnTo>
                      <a:pt x="2" y="12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1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69" name="Freeform 946"/>
              <p:cNvSpPr>
                <a:spLocks/>
              </p:cNvSpPr>
              <p:nvPr/>
            </p:nvSpPr>
            <p:spPr bwMode="auto">
              <a:xfrm>
                <a:off x="1627" y="2897"/>
                <a:ext cx="7" cy="11"/>
              </a:xfrm>
              <a:custGeom>
                <a:avLst/>
                <a:gdLst>
                  <a:gd name="T0" fmla="*/ 0 w 7"/>
                  <a:gd name="T1" fmla="*/ 11 h 11"/>
                  <a:gd name="T2" fmla="*/ 6 w 7"/>
                  <a:gd name="T3" fmla="*/ 9 h 11"/>
                  <a:gd name="T4" fmla="*/ 0 w 7"/>
                  <a:gd name="T5" fmla="*/ 5 h 11"/>
                  <a:gd name="T6" fmla="*/ 0 w 7"/>
                  <a:gd name="T7" fmla="*/ 1 h 11"/>
                  <a:gd name="T8" fmla="*/ 7 w 7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0" y="11"/>
                    </a:moveTo>
                    <a:lnTo>
                      <a:pt x="6" y="9"/>
                    </a:lnTo>
                    <a:lnTo>
                      <a:pt x="0" y="5"/>
                    </a:lnTo>
                    <a:lnTo>
                      <a:pt x="0" y="1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0" name="Freeform 947"/>
              <p:cNvSpPr>
                <a:spLocks/>
              </p:cNvSpPr>
              <p:nvPr/>
            </p:nvSpPr>
            <p:spPr bwMode="auto">
              <a:xfrm>
                <a:off x="1757" y="2897"/>
                <a:ext cx="33" cy="12"/>
              </a:xfrm>
              <a:custGeom>
                <a:avLst/>
                <a:gdLst>
                  <a:gd name="T0" fmla="*/ 0 w 33"/>
                  <a:gd name="T1" fmla="*/ 0 h 12"/>
                  <a:gd name="T2" fmla="*/ 3 w 33"/>
                  <a:gd name="T3" fmla="*/ 0 h 12"/>
                  <a:gd name="T4" fmla="*/ 12 w 33"/>
                  <a:gd name="T5" fmla="*/ 0 h 12"/>
                  <a:gd name="T6" fmla="*/ 14 w 33"/>
                  <a:gd name="T7" fmla="*/ 0 h 12"/>
                  <a:gd name="T8" fmla="*/ 25 w 33"/>
                  <a:gd name="T9" fmla="*/ 9 h 12"/>
                  <a:gd name="T10" fmla="*/ 33 w 33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3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25" y="9"/>
                    </a:lnTo>
                    <a:lnTo>
                      <a:pt x="33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1" name="Freeform 948"/>
              <p:cNvSpPr>
                <a:spLocks/>
              </p:cNvSpPr>
              <p:nvPr/>
            </p:nvSpPr>
            <p:spPr bwMode="auto">
              <a:xfrm>
                <a:off x="1619" y="290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3 h 7"/>
                  <a:gd name="T4" fmla="*/ 7 w 8"/>
                  <a:gd name="T5" fmla="*/ 7 h 7"/>
                  <a:gd name="T6" fmla="*/ 8 w 8"/>
                  <a:gd name="T7" fmla="*/ 6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2" y="3"/>
                    </a:lnTo>
                    <a:lnTo>
                      <a:pt x="7" y="7"/>
                    </a:lnTo>
                    <a:lnTo>
                      <a:pt x="8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2" name="Freeform 949"/>
              <p:cNvSpPr>
                <a:spLocks/>
              </p:cNvSpPr>
              <p:nvPr/>
            </p:nvSpPr>
            <p:spPr bwMode="auto">
              <a:xfrm>
                <a:off x="1790" y="2894"/>
                <a:ext cx="30" cy="16"/>
              </a:xfrm>
              <a:custGeom>
                <a:avLst/>
                <a:gdLst>
                  <a:gd name="T0" fmla="*/ 0 w 30"/>
                  <a:gd name="T1" fmla="*/ 15 h 16"/>
                  <a:gd name="T2" fmla="*/ 5 w 30"/>
                  <a:gd name="T3" fmla="*/ 16 h 16"/>
                  <a:gd name="T4" fmla="*/ 7 w 30"/>
                  <a:gd name="T5" fmla="*/ 15 h 16"/>
                  <a:gd name="T6" fmla="*/ 15 w 30"/>
                  <a:gd name="T7" fmla="*/ 10 h 16"/>
                  <a:gd name="T8" fmla="*/ 17 w 30"/>
                  <a:gd name="T9" fmla="*/ 8 h 16"/>
                  <a:gd name="T10" fmla="*/ 23 w 30"/>
                  <a:gd name="T11" fmla="*/ 4 h 16"/>
                  <a:gd name="T12" fmla="*/ 23 w 30"/>
                  <a:gd name="T13" fmla="*/ 4 h 16"/>
                  <a:gd name="T14" fmla="*/ 23 w 30"/>
                  <a:gd name="T15" fmla="*/ 4 h 16"/>
                  <a:gd name="T16" fmla="*/ 23 w 30"/>
                  <a:gd name="T17" fmla="*/ 3 h 16"/>
                  <a:gd name="T18" fmla="*/ 22 w 30"/>
                  <a:gd name="T19" fmla="*/ 3 h 16"/>
                  <a:gd name="T20" fmla="*/ 19 w 30"/>
                  <a:gd name="T21" fmla="*/ 0 h 16"/>
                  <a:gd name="T22" fmla="*/ 30 w 30"/>
                  <a:gd name="T23" fmla="*/ 2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" h="16">
                    <a:moveTo>
                      <a:pt x="0" y="15"/>
                    </a:moveTo>
                    <a:lnTo>
                      <a:pt x="5" y="16"/>
                    </a:lnTo>
                    <a:lnTo>
                      <a:pt x="7" y="15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23" y="4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19" y="0"/>
                    </a:lnTo>
                    <a:lnTo>
                      <a:pt x="3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3" name="Freeform 950"/>
              <p:cNvSpPr>
                <a:spLocks/>
              </p:cNvSpPr>
              <p:nvPr/>
            </p:nvSpPr>
            <p:spPr bwMode="auto">
              <a:xfrm>
                <a:off x="1686" y="2888"/>
                <a:ext cx="43" cy="22"/>
              </a:xfrm>
              <a:custGeom>
                <a:avLst/>
                <a:gdLst>
                  <a:gd name="T0" fmla="*/ 0 w 43"/>
                  <a:gd name="T1" fmla="*/ 2 h 22"/>
                  <a:gd name="T2" fmla="*/ 3 w 43"/>
                  <a:gd name="T3" fmla="*/ 5 h 22"/>
                  <a:gd name="T4" fmla="*/ 8 w 43"/>
                  <a:gd name="T5" fmla="*/ 1 h 22"/>
                  <a:gd name="T6" fmla="*/ 19 w 43"/>
                  <a:gd name="T7" fmla="*/ 0 h 22"/>
                  <a:gd name="T8" fmla="*/ 28 w 43"/>
                  <a:gd name="T9" fmla="*/ 0 h 22"/>
                  <a:gd name="T10" fmla="*/ 29 w 43"/>
                  <a:gd name="T11" fmla="*/ 0 h 22"/>
                  <a:gd name="T12" fmla="*/ 38 w 43"/>
                  <a:gd name="T13" fmla="*/ 0 h 22"/>
                  <a:gd name="T14" fmla="*/ 43 w 43"/>
                  <a:gd name="T15" fmla="*/ 1 h 22"/>
                  <a:gd name="T16" fmla="*/ 38 w 43"/>
                  <a:gd name="T17" fmla="*/ 14 h 22"/>
                  <a:gd name="T18" fmla="*/ 36 w 43"/>
                  <a:gd name="T19" fmla="*/ 22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3" h="22">
                    <a:moveTo>
                      <a:pt x="0" y="2"/>
                    </a:moveTo>
                    <a:lnTo>
                      <a:pt x="3" y="5"/>
                    </a:lnTo>
                    <a:lnTo>
                      <a:pt x="8" y="1"/>
                    </a:lnTo>
                    <a:lnTo>
                      <a:pt x="19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38" y="14"/>
                    </a:lnTo>
                    <a:lnTo>
                      <a:pt x="36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4" name="Freeform 951"/>
              <p:cNvSpPr>
                <a:spLocks/>
              </p:cNvSpPr>
              <p:nvPr/>
            </p:nvSpPr>
            <p:spPr bwMode="auto">
              <a:xfrm>
                <a:off x="1750" y="2900"/>
                <a:ext cx="6" cy="13"/>
              </a:xfrm>
              <a:custGeom>
                <a:avLst/>
                <a:gdLst>
                  <a:gd name="T0" fmla="*/ 3 w 6"/>
                  <a:gd name="T1" fmla="*/ 13 h 13"/>
                  <a:gd name="T2" fmla="*/ 6 w 6"/>
                  <a:gd name="T3" fmla="*/ 11 h 13"/>
                  <a:gd name="T4" fmla="*/ 2 w 6"/>
                  <a:gd name="T5" fmla="*/ 2 h 13"/>
                  <a:gd name="T6" fmla="*/ 0 w 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lnTo>
                      <a:pt x="6" y="11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5" name="Freeform 952"/>
              <p:cNvSpPr>
                <a:spLocks/>
              </p:cNvSpPr>
              <p:nvPr/>
            </p:nvSpPr>
            <p:spPr bwMode="auto">
              <a:xfrm>
                <a:off x="1740" y="2894"/>
                <a:ext cx="13" cy="20"/>
              </a:xfrm>
              <a:custGeom>
                <a:avLst/>
                <a:gdLst>
                  <a:gd name="T0" fmla="*/ 0 w 13"/>
                  <a:gd name="T1" fmla="*/ 0 h 20"/>
                  <a:gd name="T2" fmla="*/ 1 w 13"/>
                  <a:gd name="T3" fmla="*/ 3 h 20"/>
                  <a:gd name="T4" fmla="*/ 2 w 13"/>
                  <a:gd name="T5" fmla="*/ 11 h 20"/>
                  <a:gd name="T6" fmla="*/ 6 w 13"/>
                  <a:gd name="T7" fmla="*/ 16 h 20"/>
                  <a:gd name="T8" fmla="*/ 12 w 13"/>
                  <a:gd name="T9" fmla="*/ 20 h 20"/>
                  <a:gd name="T10" fmla="*/ 13 w 13"/>
                  <a:gd name="T11" fmla="*/ 19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3" h="20">
                    <a:moveTo>
                      <a:pt x="0" y="0"/>
                    </a:moveTo>
                    <a:lnTo>
                      <a:pt x="1" y="3"/>
                    </a:lnTo>
                    <a:lnTo>
                      <a:pt x="2" y="11"/>
                    </a:lnTo>
                    <a:lnTo>
                      <a:pt x="6" y="16"/>
                    </a:lnTo>
                    <a:lnTo>
                      <a:pt x="12" y="20"/>
                    </a:lnTo>
                    <a:lnTo>
                      <a:pt x="13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6" name="Freeform 953"/>
              <p:cNvSpPr>
                <a:spLocks/>
              </p:cNvSpPr>
              <p:nvPr/>
            </p:nvSpPr>
            <p:spPr bwMode="auto">
              <a:xfrm>
                <a:off x="1720" y="2906"/>
                <a:ext cx="9" cy="8"/>
              </a:xfrm>
              <a:custGeom>
                <a:avLst/>
                <a:gdLst>
                  <a:gd name="T0" fmla="*/ 2 w 9"/>
                  <a:gd name="T1" fmla="*/ 4 h 8"/>
                  <a:gd name="T2" fmla="*/ 0 w 9"/>
                  <a:gd name="T3" fmla="*/ 8 h 8"/>
                  <a:gd name="T4" fmla="*/ 5 w 9"/>
                  <a:gd name="T5" fmla="*/ 8 h 8"/>
                  <a:gd name="T6" fmla="*/ 9 w 9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2" y="4"/>
                    </a:moveTo>
                    <a:lnTo>
                      <a:pt x="0" y="8"/>
                    </a:lnTo>
                    <a:lnTo>
                      <a:pt x="5" y="8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7" name="Freeform 954"/>
              <p:cNvSpPr>
                <a:spLocks/>
              </p:cNvSpPr>
              <p:nvPr/>
            </p:nvSpPr>
            <p:spPr bwMode="auto">
              <a:xfrm>
                <a:off x="1584" y="2904"/>
                <a:ext cx="9" cy="15"/>
              </a:xfrm>
              <a:custGeom>
                <a:avLst/>
                <a:gdLst>
                  <a:gd name="T0" fmla="*/ 7 w 9"/>
                  <a:gd name="T1" fmla="*/ 15 h 15"/>
                  <a:gd name="T2" fmla="*/ 8 w 9"/>
                  <a:gd name="T3" fmla="*/ 13 h 15"/>
                  <a:gd name="T4" fmla="*/ 9 w 9"/>
                  <a:gd name="T5" fmla="*/ 0 h 15"/>
                  <a:gd name="T6" fmla="*/ 1 w 9"/>
                  <a:gd name="T7" fmla="*/ 4 h 15"/>
                  <a:gd name="T8" fmla="*/ 0 w 9"/>
                  <a:gd name="T9" fmla="*/ 15 h 15"/>
                  <a:gd name="T10" fmla="*/ 7 w 9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7" y="15"/>
                    </a:moveTo>
                    <a:lnTo>
                      <a:pt x="8" y="13"/>
                    </a:lnTo>
                    <a:lnTo>
                      <a:pt x="9" y="0"/>
                    </a:lnTo>
                    <a:lnTo>
                      <a:pt x="1" y="4"/>
                    </a:lnTo>
                    <a:lnTo>
                      <a:pt x="0" y="15"/>
                    </a:lnTo>
                    <a:lnTo>
                      <a:pt x="7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8" name="Freeform 955"/>
              <p:cNvSpPr>
                <a:spLocks/>
              </p:cNvSpPr>
              <p:nvPr/>
            </p:nvSpPr>
            <p:spPr bwMode="auto">
              <a:xfrm>
                <a:off x="1602" y="2900"/>
                <a:ext cx="6" cy="22"/>
              </a:xfrm>
              <a:custGeom>
                <a:avLst/>
                <a:gdLst>
                  <a:gd name="T0" fmla="*/ 4 w 6"/>
                  <a:gd name="T1" fmla="*/ 22 h 22"/>
                  <a:gd name="T2" fmla="*/ 2 w 6"/>
                  <a:gd name="T3" fmla="*/ 21 h 22"/>
                  <a:gd name="T4" fmla="*/ 0 w 6"/>
                  <a:gd name="T5" fmla="*/ 15 h 22"/>
                  <a:gd name="T6" fmla="*/ 3 w 6"/>
                  <a:gd name="T7" fmla="*/ 11 h 22"/>
                  <a:gd name="T8" fmla="*/ 4 w 6"/>
                  <a:gd name="T9" fmla="*/ 5 h 22"/>
                  <a:gd name="T10" fmla="*/ 6 w 6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4" y="22"/>
                    </a:moveTo>
                    <a:lnTo>
                      <a:pt x="2" y="21"/>
                    </a:lnTo>
                    <a:lnTo>
                      <a:pt x="0" y="15"/>
                    </a:lnTo>
                    <a:lnTo>
                      <a:pt x="3" y="11"/>
                    </a:lnTo>
                    <a:lnTo>
                      <a:pt x="4" y="5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79" name="Freeform 956"/>
              <p:cNvSpPr>
                <a:spLocks/>
              </p:cNvSpPr>
              <p:nvPr/>
            </p:nvSpPr>
            <p:spPr bwMode="auto">
              <a:xfrm>
                <a:off x="1606" y="2922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33 w 33"/>
                  <a:gd name="T3" fmla="*/ 4 h 4"/>
                  <a:gd name="T4" fmla="*/ 24 w 33"/>
                  <a:gd name="T5" fmla="*/ 3 h 4"/>
                  <a:gd name="T6" fmla="*/ 13 w 33"/>
                  <a:gd name="T7" fmla="*/ 3 h 4"/>
                  <a:gd name="T8" fmla="*/ 4 w 33"/>
                  <a:gd name="T9" fmla="*/ 3 h 4"/>
                  <a:gd name="T10" fmla="*/ 0 w 33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33" y="4"/>
                    </a:lnTo>
                    <a:lnTo>
                      <a:pt x="24" y="3"/>
                    </a:lnTo>
                    <a:lnTo>
                      <a:pt x="13" y="3"/>
                    </a:lnTo>
                    <a:lnTo>
                      <a:pt x="4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0" name="Freeform 957"/>
              <p:cNvSpPr>
                <a:spLocks/>
              </p:cNvSpPr>
              <p:nvPr/>
            </p:nvSpPr>
            <p:spPr bwMode="auto">
              <a:xfrm>
                <a:off x="1598" y="2926"/>
                <a:ext cx="62" cy="47"/>
              </a:xfrm>
              <a:custGeom>
                <a:avLst/>
                <a:gdLst>
                  <a:gd name="T0" fmla="*/ 61 w 62"/>
                  <a:gd name="T1" fmla="*/ 47 h 47"/>
                  <a:gd name="T2" fmla="*/ 62 w 62"/>
                  <a:gd name="T3" fmla="*/ 47 h 47"/>
                  <a:gd name="T4" fmla="*/ 55 w 62"/>
                  <a:gd name="T5" fmla="*/ 46 h 47"/>
                  <a:gd name="T6" fmla="*/ 48 w 62"/>
                  <a:gd name="T7" fmla="*/ 44 h 47"/>
                  <a:gd name="T8" fmla="*/ 37 w 62"/>
                  <a:gd name="T9" fmla="*/ 42 h 47"/>
                  <a:gd name="T10" fmla="*/ 32 w 62"/>
                  <a:gd name="T11" fmla="*/ 39 h 47"/>
                  <a:gd name="T12" fmla="*/ 28 w 62"/>
                  <a:gd name="T13" fmla="*/ 38 h 47"/>
                  <a:gd name="T14" fmla="*/ 24 w 62"/>
                  <a:gd name="T15" fmla="*/ 36 h 47"/>
                  <a:gd name="T16" fmla="*/ 23 w 62"/>
                  <a:gd name="T17" fmla="*/ 35 h 47"/>
                  <a:gd name="T18" fmla="*/ 23 w 62"/>
                  <a:gd name="T19" fmla="*/ 31 h 47"/>
                  <a:gd name="T20" fmla="*/ 24 w 62"/>
                  <a:gd name="T21" fmla="*/ 30 h 47"/>
                  <a:gd name="T22" fmla="*/ 25 w 62"/>
                  <a:gd name="T23" fmla="*/ 25 h 47"/>
                  <a:gd name="T24" fmla="*/ 35 w 62"/>
                  <a:gd name="T25" fmla="*/ 30 h 47"/>
                  <a:gd name="T26" fmla="*/ 40 w 62"/>
                  <a:gd name="T27" fmla="*/ 30 h 47"/>
                  <a:gd name="T28" fmla="*/ 41 w 62"/>
                  <a:gd name="T29" fmla="*/ 26 h 47"/>
                  <a:gd name="T30" fmla="*/ 35 w 62"/>
                  <a:gd name="T31" fmla="*/ 21 h 47"/>
                  <a:gd name="T32" fmla="*/ 31 w 62"/>
                  <a:gd name="T33" fmla="*/ 18 h 47"/>
                  <a:gd name="T34" fmla="*/ 49 w 62"/>
                  <a:gd name="T35" fmla="*/ 19 h 47"/>
                  <a:gd name="T36" fmla="*/ 53 w 62"/>
                  <a:gd name="T37" fmla="*/ 14 h 47"/>
                  <a:gd name="T38" fmla="*/ 42 w 62"/>
                  <a:gd name="T39" fmla="*/ 14 h 47"/>
                  <a:gd name="T40" fmla="*/ 35 w 62"/>
                  <a:gd name="T41" fmla="*/ 13 h 47"/>
                  <a:gd name="T42" fmla="*/ 23 w 62"/>
                  <a:gd name="T43" fmla="*/ 12 h 47"/>
                  <a:gd name="T44" fmla="*/ 3 w 62"/>
                  <a:gd name="T45" fmla="*/ 17 h 47"/>
                  <a:gd name="T46" fmla="*/ 0 w 62"/>
                  <a:gd name="T47" fmla="*/ 14 h 47"/>
                  <a:gd name="T48" fmla="*/ 2 w 62"/>
                  <a:gd name="T49" fmla="*/ 10 h 47"/>
                  <a:gd name="T50" fmla="*/ 7 w 62"/>
                  <a:gd name="T51" fmla="*/ 8 h 47"/>
                  <a:gd name="T52" fmla="*/ 23 w 62"/>
                  <a:gd name="T53" fmla="*/ 8 h 47"/>
                  <a:gd name="T54" fmla="*/ 29 w 62"/>
                  <a:gd name="T55" fmla="*/ 8 h 47"/>
                  <a:gd name="T56" fmla="*/ 38 w 62"/>
                  <a:gd name="T57" fmla="*/ 9 h 47"/>
                  <a:gd name="T58" fmla="*/ 45 w 62"/>
                  <a:gd name="T59" fmla="*/ 9 h 47"/>
                  <a:gd name="T60" fmla="*/ 49 w 62"/>
                  <a:gd name="T61" fmla="*/ 9 h 47"/>
                  <a:gd name="T62" fmla="*/ 52 w 62"/>
                  <a:gd name="T63" fmla="*/ 6 h 47"/>
                  <a:gd name="T64" fmla="*/ 52 w 62"/>
                  <a:gd name="T65" fmla="*/ 4 h 47"/>
                  <a:gd name="T66" fmla="*/ 41 w 62"/>
                  <a:gd name="T67" fmla="*/ 0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2" h="47">
                    <a:moveTo>
                      <a:pt x="61" y="47"/>
                    </a:moveTo>
                    <a:lnTo>
                      <a:pt x="62" y="47"/>
                    </a:lnTo>
                    <a:lnTo>
                      <a:pt x="55" y="46"/>
                    </a:lnTo>
                    <a:lnTo>
                      <a:pt x="48" y="44"/>
                    </a:lnTo>
                    <a:lnTo>
                      <a:pt x="37" y="42"/>
                    </a:lnTo>
                    <a:lnTo>
                      <a:pt x="32" y="39"/>
                    </a:lnTo>
                    <a:lnTo>
                      <a:pt x="28" y="38"/>
                    </a:lnTo>
                    <a:lnTo>
                      <a:pt x="24" y="36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4" y="30"/>
                    </a:lnTo>
                    <a:lnTo>
                      <a:pt x="25" y="25"/>
                    </a:lnTo>
                    <a:lnTo>
                      <a:pt x="35" y="30"/>
                    </a:lnTo>
                    <a:lnTo>
                      <a:pt x="40" y="30"/>
                    </a:lnTo>
                    <a:lnTo>
                      <a:pt x="41" y="26"/>
                    </a:lnTo>
                    <a:lnTo>
                      <a:pt x="35" y="21"/>
                    </a:lnTo>
                    <a:lnTo>
                      <a:pt x="31" y="18"/>
                    </a:lnTo>
                    <a:lnTo>
                      <a:pt x="49" y="19"/>
                    </a:lnTo>
                    <a:lnTo>
                      <a:pt x="53" y="14"/>
                    </a:lnTo>
                    <a:lnTo>
                      <a:pt x="42" y="14"/>
                    </a:lnTo>
                    <a:lnTo>
                      <a:pt x="35" y="13"/>
                    </a:lnTo>
                    <a:lnTo>
                      <a:pt x="23" y="12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7" y="8"/>
                    </a:lnTo>
                    <a:lnTo>
                      <a:pt x="23" y="8"/>
                    </a:lnTo>
                    <a:lnTo>
                      <a:pt x="29" y="8"/>
                    </a:lnTo>
                    <a:lnTo>
                      <a:pt x="38" y="9"/>
                    </a:lnTo>
                    <a:lnTo>
                      <a:pt x="45" y="9"/>
                    </a:lnTo>
                    <a:lnTo>
                      <a:pt x="49" y="9"/>
                    </a:lnTo>
                    <a:lnTo>
                      <a:pt x="52" y="6"/>
                    </a:lnTo>
                    <a:lnTo>
                      <a:pt x="52" y="4"/>
                    </a:lnTo>
                    <a:lnTo>
                      <a:pt x="4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1" name="Freeform 958"/>
              <p:cNvSpPr>
                <a:spLocks/>
              </p:cNvSpPr>
              <p:nvPr/>
            </p:nvSpPr>
            <p:spPr bwMode="auto">
              <a:xfrm>
                <a:off x="1610" y="2976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7 w 8"/>
                  <a:gd name="T3" fmla="*/ 0 h 1"/>
                  <a:gd name="T4" fmla="*/ 8 w 8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7" y="0"/>
                    </a:lnTo>
                    <a:lnTo>
                      <a:pt x="8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2" name="Freeform 959"/>
              <p:cNvSpPr>
                <a:spLocks/>
              </p:cNvSpPr>
              <p:nvPr/>
            </p:nvSpPr>
            <p:spPr bwMode="auto">
              <a:xfrm>
                <a:off x="1676" y="2972"/>
                <a:ext cx="10" cy="5"/>
              </a:xfrm>
              <a:custGeom>
                <a:avLst/>
                <a:gdLst>
                  <a:gd name="T0" fmla="*/ 10 w 10"/>
                  <a:gd name="T1" fmla="*/ 0 h 5"/>
                  <a:gd name="T2" fmla="*/ 0 w 10"/>
                  <a:gd name="T3" fmla="*/ 4 h 5"/>
                  <a:gd name="T4" fmla="*/ 0 w 10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10" y="0"/>
                    </a:move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3" name="Freeform 960"/>
              <p:cNvSpPr>
                <a:spLocks/>
              </p:cNvSpPr>
              <p:nvPr/>
            </p:nvSpPr>
            <p:spPr bwMode="auto">
              <a:xfrm>
                <a:off x="1618" y="2977"/>
                <a:ext cx="7" cy="0"/>
              </a:xfrm>
              <a:custGeom>
                <a:avLst/>
                <a:gdLst>
                  <a:gd name="T0" fmla="*/ 0 w 7"/>
                  <a:gd name="T1" fmla="*/ 7 w 7"/>
                  <a:gd name="T2" fmla="*/ 7 w 7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4" name="Freeform 961"/>
              <p:cNvSpPr>
                <a:spLocks/>
              </p:cNvSpPr>
              <p:nvPr/>
            </p:nvSpPr>
            <p:spPr bwMode="auto">
              <a:xfrm>
                <a:off x="1653" y="2973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4 w 10"/>
                  <a:gd name="T3" fmla="*/ 8 h 8"/>
                  <a:gd name="T4" fmla="*/ 0 w 10"/>
                  <a:gd name="T5" fmla="*/ 5 h 8"/>
                  <a:gd name="T6" fmla="*/ 6 w 1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5" name="Line 962"/>
              <p:cNvSpPr>
                <a:spLocks noChangeShapeType="1"/>
              </p:cNvSpPr>
              <p:nvPr/>
            </p:nvSpPr>
            <p:spPr bwMode="auto">
              <a:xfrm flipH="1" flipV="1">
                <a:off x="1663" y="2981"/>
                <a:ext cx="6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6" name="Freeform 963"/>
              <p:cNvSpPr>
                <a:spLocks/>
              </p:cNvSpPr>
              <p:nvPr/>
            </p:nvSpPr>
            <p:spPr bwMode="auto">
              <a:xfrm>
                <a:off x="1669" y="2977"/>
                <a:ext cx="7" cy="5"/>
              </a:xfrm>
              <a:custGeom>
                <a:avLst/>
                <a:gdLst>
                  <a:gd name="T0" fmla="*/ 7 w 7"/>
                  <a:gd name="T1" fmla="*/ 0 h 5"/>
                  <a:gd name="T2" fmla="*/ 3 w 7"/>
                  <a:gd name="T3" fmla="*/ 5 h 5"/>
                  <a:gd name="T4" fmla="*/ 0 w 7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0"/>
                    </a:move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7" name="Freeform 964"/>
              <p:cNvSpPr>
                <a:spLocks/>
              </p:cNvSpPr>
              <p:nvPr/>
            </p:nvSpPr>
            <p:spPr bwMode="auto">
              <a:xfrm>
                <a:off x="1625" y="2972"/>
                <a:ext cx="25" cy="10"/>
              </a:xfrm>
              <a:custGeom>
                <a:avLst/>
                <a:gdLst>
                  <a:gd name="T0" fmla="*/ 0 w 25"/>
                  <a:gd name="T1" fmla="*/ 5 h 10"/>
                  <a:gd name="T2" fmla="*/ 2 w 25"/>
                  <a:gd name="T3" fmla="*/ 0 h 10"/>
                  <a:gd name="T4" fmla="*/ 15 w 25"/>
                  <a:gd name="T5" fmla="*/ 6 h 10"/>
                  <a:gd name="T6" fmla="*/ 15 w 25"/>
                  <a:gd name="T7" fmla="*/ 2 h 10"/>
                  <a:gd name="T8" fmla="*/ 25 w 25"/>
                  <a:gd name="T9" fmla="*/ 5 h 10"/>
                  <a:gd name="T10" fmla="*/ 23 w 25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0">
                    <a:moveTo>
                      <a:pt x="0" y="5"/>
                    </a:moveTo>
                    <a:lnTo>
                      <a:pt x="2" y="0"/>
                    </a:lnTo>
                    <a:lnTo>
                      <a:pt x="15" y="6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23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8" name="Freeform 965"/>
              <p:cNvSpPr>
                <a:spLocks/>
              </p:cNvSpPr>
              <p:nvPr/>
            </p:nvSpPr>
            <p:spPr bwMode="auto">
              <a:xfrm>
                <a:off x="1676" y="2981"/>
                <a:ext cx="17" cy="4"/>
              </a:xfrm>
              <a:custGeom>
                <a:avLst/>
                <a:gdLst>
                  <a:gd name="T0" fmla="*/ 0 w 17"/>
                  <a:gd name="T1" fmla="*/ 4 h 4"/>
                  <a:gd name="T2" fmla="*/ 8 w 17"/>
                  <a:gd name="T3" fmla="*/ 0 h 4"/>
                  <a:gd name="T4" fmla="*/ 15 w 17"/>
                  <a:gd name="T5" fmla="*/ 2 h 4"/>
                  <a:gd name="T6" fmla="*/ 17 w 17"/>
                  <a:gd name="T7" fmla="*/ 2 h 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4">
                    <a:moveTo>
                      <a:pt x="0" y="4"/>
                    </a:moveTo>
                    <a:lnTo>
                      <a:pt x="8" y="0"/>
                    </a:lnTo>
                    <a:lnTo>
                      <a:pt x="15" y="2"/>
                    </a:lnTo>
                    <a:lnTo>
                      <a:pt x="17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89" name="Freeform 966"/>
              <p:cNvSpPr>
                <a:spLocks/>
              </p:cNvSpPr>
              <p:nvPr/>
            </p:nvSpPr>
            <p:spPr bwMode="auto">
              <a:xfrm>
                <a:off x="1609" y="2982"/>
                <a:ext cx="5" cy="3"/>
              </a:xfrm>
              <a:custGeom>
                <a:avLst/>
                <a:gdLst>
                  <a:gd name="T0" fmla="*/ 5 w 5"/>
                  <a:gd name="T1" fmla="*/ 3 h 3"/>
                  <a:gd name="T2" fmla="*/ 4 w 5"/>
                  <a:gd name="T3" fmla="*/ 0 h 3"/>
                  <a:gd name="T4" fmla="*/ 0 w 5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0" name="Freeform 967"/>
              <p:cNvSpPr>
                <a:spLocks/>
              </p:cNvSpPr>
              <p:nvPr/>
            </p:nvSpPr>
            <p:spPr bwMode="auto">
              <a:xfrm>
                <a:off x="1593" y="2976"/>
                <a:ext cx="17" cy="10"/>
              </a:xfrm>
              <a:custGeom>
                <a:avLst/>
                <a:gdLst>
                  <a:gd name="T0" fmla="*/ 16 w 17"/>
                  <a:gd name="T1" fmla="*/ 6 h 10"/>
                  <a:gd name="T2" fmla="*/ 2 w 17"/>
                  <a:gd name="T3" fmla="*/ 10 h 10"/>
                  <a:gd name="T4" fmla="*/ 0 w 17"/>
                  <a:gd name="T5" fmla="*/ 5 h 10"/>
                  <a:gd name="T6" fmla="*/ 11 w 17"/>
                  <a:gd name="T7" fmla="*/ 0 h 10"/>
                  <a:gd name="T8" fmla="*/ 17 w 17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0">
                    <a:moveTo>
                      <a:pt x="16" y="6"/>
                    </a:moveTo>
                    <a:lnTo>
                      <a:pt x="2" y="10"/>
                    </a:lnTo>
                    <a:lnTo>
                      <a:pt x="0" y="5"/>
                    </a:lnTo>
                    <a:lnTo>
                      <a:pt x="11" y="0"/>
                    </a:lnTo>
                    <a:lnTo>
                      <a:pt x="1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1" name="Freeform 968"/>
              <p:cNvSpPr>
                <a:spLocks/>
              </p:cNvSpPr>
              <p:nvPr/>
            </p:nvSpPr>
            <p:spPr bwMode="auto">
              <a:xfrm>
                <a:off x="1686" y="2972"/>
                <a:ext cx="16" cy="17"/>
              </a:xfrm>
              <a:custGeom>
                <a:avLst/>
                <a:gdLst>
                  <a:gd name="T0" fmla="*/ 7 w 16"/>
                  <a:gd name="T1" fmla="*/ 11 h 17"/>
                  <a:gd name="T2" fmla="*/ 13 w 16"/>
                  <a:gd name="T3" fmla="*/ 17 h 17"/>
                  <a:gd name="T4" fmla="*/ 15 w 16"/>
                  <a:gd name="T5" fmla="*/ 15 h 17"/>
                  <a:gd name="T6" fmla="*/ 15 w 16"/>
                  <a:gd name="T7" fmla="*/ 14 h 17"/>
                  <a:gd name="T8" fmla="*/ 16 w 16"/>
                  <a:gd name="T9" fmla="*/ 13 h 17"/>
                  <a:gd name="T10" fmla="*/ 12 w 16"/>
                  <a:gd name="T11" fmla="*/ 11 h 17"/>
                  <a:gd name="T12" fmla="*/ 12 w 16"/>
                  <a:gd name="T13" fmla="*/ 8 h 17"/>
                  <a:gd name="T14" fmla="*/ 8 w 16"/>
                  <a:gd name="T15" fmla="*/ 2 h 17"/>
                  <a:gd name="T16" fmla="*/ 8 w 16"/>
                  <a:gd name="T17" fmla="*/ 2 h 17"/>
                  <a:gd name="T18" fmla="*/ 4 w 16"/>
                  <a:gd name="T19" fmla="*/ 1 h 17"/>
                  <a:gd name="T20" fmla="*/ 2 w 16"/>
                  <a:gd name="T21" fmla="*/ 0 h 17"/>
                  <a:gd name="T22" fmla="*/ 0 w 16"/>
                  <a:gd name="T23" fmla="*/ 0 h 17"/>
                  <a:gd name="T24" fmla="*/ 0 w 16"/>
                  <a:gd name="T25" fmla="*/ 0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7">
                    <a:moveTo>
                      <a:pt x="7" y="11"/>
                    </a:moveTo>
                    <a:lnTo>
                      <a:pt x="13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16" y="13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8" y="2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2" name="Freeform 969"/>
              <p:cNvSpPr>
                <a:spLocks/>
              </p:cNvSpPr>
              <p:nvPr/>
            </p:nvSpPr>
            <p:spPr bwMode="auto">
              <a:xfrm>
                <a:off x="1670" y="2985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6 w 6"/>
                  <a:gd name="T3" fmla="*/ 0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3" name="Line 970"/>
              <p:cNvSpPr>
                <a:spLocks noChangeShapeType="1"/>
              </p:cNvSpPr>
              <p:nvPr/>
            </p:nvSpPr>
            <p:spPr bwMode="auto">
              <a:xfrm>
                <a:off x="1669" y="2989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4" name="Freeform 971"/>
              <p:cNvSpPr>
                <a:spLocks/>
              </p:cNvSpPr>
              <p:nvPr/>
            </p:nvSpPr>
            <p:spPr bwMode="auto">
              <a:xfrm>
                <a:off x="1648" y="2982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0 w 21"/>
                  <a:gd name="T3" fmla="*/ 1 h 7"/>
                  <a:gd name="T4" fmla="*/ 7 w 21"/>
                  <a:gd name="T5" fmla="*/ 4 h 7"/>
                  <a:gd name="T6" fmla="*/ 12 w 21"/>
                  <a:gd name="T7" fmla="*/ 5 h 7"/>
                  <a:gd name="T8" fmla="*/ 13 w 21"/>
                  <a:gd name="T9" fmla="*/ 7 h 7"/>
                  <a:gd name="T10" fmla="*/ 21 w 21"/>
                  <a:gd name="T11" fmla="*/ 7 h 7"/>
                  <a:gd name="T12" fmla="*/ 21 w 21"/>
                  <a:gd name="T13" fmla="*/ 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0" y="1"/>
                    </a:lnTo>
                    <a:lnTo>
                      <a:pt x="7" y="4"/>
                    </a:lnTo>
                    <a:lnTo>
                      <a:pt x="12" y="5"/>
                    </a:lnTo>
                    <a:lnTo>
                      <a:pt x="13" y="7"/>
                    </a:lnTo>
                    <a:lnTo>
                      <a:pt x="21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5" name="Freeform 972"/>
              <p:cNvSpPr>
                <a:spLocks/>
              </p:cNvSpPr>
              <p:nvPr/>
            </p:nvSpPr>
            <p:spPr bwMode="auto">
              <a:xfrm>
                <a:off x="1633" y="2998"/>
                <a:ext cx="10" cy="2"/>
              </a:xfrm>
              <a:custGeom>
                <a:avLst/>
                <a:gdLst>
                  <a:gd name="T0" fmla="*/ 10 w 10"/>
                  <a:gd name="T1" fmla="*/ 0 h 2"/>
                  <a:gd name="T2" fmla="*/ 10 w 10"/>
                  <a:gd name="T3" fmla="*/ 0 h 2"/>
                  <a:gd name="T4" fmla="*/ 2 w 10"/>
                  <a:gd name="T5" fmla="*/ 2 h 2"/>
                  <a:gd name="T6" fmla="*/ 0 w 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lnTo>
                      <a:pt x="10" y="0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6" name="Freeform 973"/>
              <p:cNvSpPr>
                <a:spLocks/>
              </p:cNvSpPr>
              <p:nvPr/>
            </p:nvSpPr>
            <p:spPr bwMode="auto">
              <a:xfrm>
                <a:off x="1614" y="3000"/>
                <a:ext cx="19" cy="0"/>
              </a:xfrm>
              <a:custGeom>
                <a:avLst/>
                <a:gdLst>
                  <a:gd name="T0" fmla="*/ 19 w 19"/>
                  <a:gd name="T1" fmla="*/ 12 w 19"/>
                  <a:gd name="T2" fmla="*/ 0 w 19"/>
                  <a:gd name="T3" fmla="*/ 0 w 19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T0" y="0"/>
                  </a:cxn>
                  <a:cxn ang="T5">
                    <a:pos x="T1" y="0"/>
                  </a:cxn>
                  <a:cxn ang="T6">
                    <a:pos x="T2" y="0"/>
                  </a:cxn>
                  <a:cxn ang="T7">
                    <a:pos x="T3" y="0"/>
                  </a:cxn>
                </a:cxnLst>
                <a:rect l="0" t="0" r="r" b="b"/>
                <a:pathLst>
                  <a:path w="19">
                    <a:moveTo>
                      <a:pt x="19" y="0"/>
                    </a:move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7" name="Freeform 974"/>
              <p:cNvSpPr>
                <a:spLocks/>
              </p:cNvSpPr>
              <p:nvPr/>
            </p:nvSpPr>
            <p:spPr bwMode="auto">
              <a:xfrm>
                <a:off x="1643" y="2998"/>
                <a:ext cx="26" cy="6"/>
              </a:xfrm>
              <a:custGeom>
                <a:avLst/>
                <a:gdLst>
                  <a:gd name="T0" fmla="*/ 26 w 26"/>
                  <a:gd name="T1" fmla="*/ 6 h 6"/>
                  <a:gd name="T2" fmla="*/ 24 w 26"/>
                  <a:gd name="T3" fmla="*/ 5 h 6"/>
                  <a:gd name="T4" fmla="*/ 5 w 26"/>
                  <a:gd name="T5" fmla="*/ 1 h 6"/>
                  <a:gd name="T6" fmla="*/ 1 w 26"/>
                  <a:gd name="T7" fmla="*/ 0 h 6"/>
                  <a:gd name="T8" fmla="*/ 0 w 2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6">
                    <a:moveTo>
                      <a:pt x="26" y="6"/>
                    </a:moveTo>
                    <a:lnTo>
                      <a:pt x="24" y="5"/>
                    </a:lnTo>
                    <a:lnTo>
                      <a:pt x="5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8" name="Freeform 975"/>
              <p:cNvSpPr>
                <a:spLocks/>
              </p:cNvSpPr>
              <p:nvPr/>
            </p:nvSpPr>
            <p:spPr bwMode="auto">
              <a:xfrm>
                <a:off x="1596" y="2985"/>
                <a:ext cx="18" cy="23"/>
              </a:xfrm>
              <a:custGeom>
                <a:avLst/>
                <a:gdLst>
                  <a:gd name="T0" fmla="*/ 18 w 18"/>
                  <a:gd name="T1" fmla="*/ 15 h 23"/>
                  <a:gd name="T2" fmla="*/ 17 w 18"/>
                  <a:gd name="T3" fmla="*/ 21 h 23"/>
                  <a:gd name="T4" fmla="*/ 9 w 18"/>
                  <a:gd name="T5" fmla="*/ 23 h 23"/>
                  <a:gd name="T6" fmla="*/ 5 w 18"/>
                  <a:gd name="T7" fmla="*/ 22 h 23"/>
                  <a:gd name="T8" fmla="*/ 8 w 18"/>
                  <a:gd name="T9" fmla="*/ 18 h 23"/>
                  <a:gd name="T10" fmla="*/ 0 w 18"/>
                  <a:gd name="T11" fmla="*/ 19 h 23"/>
                  <a:gd name="T12" fmla="*/ 1 w 18"/>
                  <a:gd name="T13" fmla="*/ 6 h 23"/>
                  <a:gd name="T14" fmla="*/ 10 w 18"/>
                  <a:gd name="T15" fmla="*/ 10 h 23"/>
                  <a:gd name="T16" fmla="*/ 12 w 18"/>
                  <a:gd name="T17" fmla="*/ 2 h 23"/>
                  <a:gd name="T18" fmla="*/ 18 w 18"/>
                  <a:gd name="T19" fmla="*/ 1 h 23"/>
                  <a:gd name="T20" fmla="*/ 18 w 18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" h="23">
                    <a:moveTo>
                      <a:pt x="18" y="15"/>
                    </a:moveTo>
                    <a:lnTo>
                      <a:pt x="17" y="21"/>
                    </a:lnTo>
                    <a:lnTo>
                      <a:pt x="9" y="23"/>
                    </a:lnTo>
                    <a:lnTo>
                      <a:pt x="5" y="22"/>
                    </a:lnTo>
                    <a:lnTo>
                      <a:pt x="8" y="18"/>
                    </a:lnTo>
                    <a:lnTo>
                      <a:pt x="0" y="19"/>
                    </a:lnTo>
                    <a:lnTo>
                      <a:pt x="1" y="6"/>
                    </a:lnTo>
                    <a:lnTo>
                      <a:pt x="10" y="10"/>
                    </a:lnTo>
                    <a:lnTo>
                      <a:pt x="12" y="2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699" name="Freeform 976"/>
              <p:cNvSpPr>
                <a:spLocks/>
              </p:cNvSpPr>
              <p:nvPr/>
            </p:nvSpPr>
            <p:spPr bwMode="auto">
              <a:xfrm>
                <a:off x="1576" y="2991"/>
                <a:ext cx="17" cy="19"/>
              </a:xfrm>
              <a:custGeom>
                <a:avLst/>
                <a:gdLst>
                  <a:gd name="T0" fmla="*/ 9 w 17"/>
                  <a:gd name="T1" fmla="*/ 19 h 19"/>
                  <a:gd name="T2" fmla="*/ 16 w 17"/>
                  <a:gd name="T3" fmla="*/ 15 h 19"/>
                  <a:gd name="T4" fmla="*/ 17 w 17"/>
                  <a:gd name="T5" fmla="*/ 13 h 19"/>
                  <a:gd name="T6" fmla="*/ 16 w 17"/>
                  <a:gd name="T7" fmla="*/ 3 h 19"/>
                  <a:gd name="T8" fmla="*/ 8 w 17"/>
                  <a:gd name="T9" fmla="*/ 0 h 19"/>
                  <a:gd name="T10" fmla="*/ 0 w 17"/>
                  <a:gd name="T11" fmla="*/ 8 h 19"/>
                  <a:gd name="T12" fmla="*/ 9 w 1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19">
                    <a:moveTo>
                      <a:pt x="9" y="19"/>
                    </a:moveTo>
                    <a:lnTo>
                      <a:pt x="16" y="15"/>
                    </a:lnTo>
                    <a:lnTo>
                      <a:pt x="17" y="13"/>
                    </a:lnTo>
                    <a:lnTo>
                      <a:pt x="16" y="3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9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0" name="Line 977"/>
              <p:cNvSpPr>
                <a:spLocks noChangeShapeType="1"/>
              </p:cNvSpPr>
              <p:nvPr/>
            </p:nvSpPr>
            <p:spPr bwMode="auto">
              <a:xfrm>
                <a:off x="1669" y="3010"/>
                <a:ext cx="5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1" name="Freeform 978"/>
              <p:cNvSpPr>
                <a:spLocks/>
              </p:cNvSpPr>
              <p:nvPr/>
            </p:nvSpPr>
            <p:spPr bwMode="auto">
              <a:xfrm>
                <a:off x="1669" y="3004"/>
                <a:ext cx="7" cy="6"/>
              </a:xfrm>
              <a:custGeom>
                <a:avLst/>
                <a:gdLst>
                  <a:gd name="T0" fmla="*/ 5 w 7"/>
                  <a:gd name="T1" fmla="*/ 6 h 6"/>
                  <a:gd name="T2" fmla="*/ 7 w 7"/>
                  <a:gd name="T3" fmla="*/ 6 h 6"/>
                  <a:gd name="T4" fmla="*/ 5 w 7"/>
                  <a:gd name="T5" fmla="*/ 3 h 6"/>
                  <a:gd name="T6" fmla="*/ 0 w 7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5" y="6"/>
                    </a:moveTo>
                    <a:lnTo>
                      <a:pt x="7" y="6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2" name="Freeform 979"/>
              <p:cNvSpPr>
                <a:spLocks/>
              </p:cNvSpPr>
              <p:nvPr/>
            </p:nvSpPr>
            <p:spPr bwMode="auto">
              <a:xfrm>
                <a:off x="1604" y="3004"/>
                <a:ext cx="42" cy="12"/>
              </a:xfrm>
              <a:custGeom>
                <a:avLst/>
                <a:gdLst>
                  <a:gd name="T0" fmla="*/ 0 w 42"/>
                  <a:gd name="T1" fmla="*/ 11 h 12"/>
                  <a:gd name="T2" fmla="*/ 6 w 42"/>
                  <a:gd name="T3" fmla="*/ 11 h 12"/>
                  <a:gd name="T4" fmla="*/ 13 w 42"/>
                  <a:gd name="T5" fmla="*/ 12 h 12"/>
                  <a:gd name="T6" fmla="*/ 14 w 42"/>
                  <a:gd name="T7" fmla="*/ 8 h 12"/>
                  <a:gd name="T8" fmla="*/ 15 w 42"/>
                  <a:gd name="T9" fmla="*/ 4 h 12"/>
                  <a:gd name="T10" fmla="*/ 17 w 42"/>
                  <a:gd name="T11" fmla="*/ 4 h 12"/>
                  <a:gd name="T12" fmla="*/ 23 w 42"/>
                  <a:gd name="T13" fmla="*/ 4 h 12"/>
                  <a:gd name="T14" fmla="*/ 26 w 42"/>
                  <a:gd name="T15" fmla="*/ 11 h 12"/>
                  <a:gd name="T16" fmla="*/ 27 w 42"/>
                  <a:gd name="T17" fmla="*/ 10 h 12"/>
                  <a:gd name="T18" fmla="*/ 26 w 42"/>
                  <a:gd name="T19" fmla="*/ 4 h 12"/>
                  <a:gd name="T20" fmla="*/ 38 w 42"/>
                  <a:gd name="T21" fmla="*/ 0 h 12"/>
                  <a:gd name="T22" fmla="*/ 42 w 42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2" h="12">
                    <a:moveTo>
                      <a:pt x="0" y="11"/>
                    </a:moveTo>
                    <a:lnTo>
                      <a:pt x="6" y="11"/>
                    </a:lnTo>
                    <a:lnTo>
                      <a:pt x="13" y="12"/>
                    </a:lnTo>
                    <a:lnTo>
                      <a:pt x="14" y="8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11"/>
                    </a:lnTo>
                    <a:lnTo>
                      <a:pt x="27" y="10"/>
                    </a:lnTo>
                    <a:lnTo>
                      <a:pt x="26" y="4"/>
                    </a:lnTo>
                    <a:lnTo>
                      <a:pt x="38" y="0"/>
                    </a:lnTo>
                    <a:lnTo>
                      <a:pt x="4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3" name="Freeform 980"/>
              <p:cNvSpPr>
                <a:spLocks/>
              </p:cNvSpPr>
              <p:nvPr/>
            </p:nvSpPr>
            <p:spPr bwMode="auto">
              <a:xfrm>
                <a:off x="1813" y="3015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1 w 3"/>
                  <a:gd name="T3" fmla="*/ 6 h 8"/>
                  <a:gd name="T4" fmla="*/ 3 w 3"/>
                  <a:gd name="T5" fmla="*/ 0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1" y="6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4" name="Freeform 981"/>
              <p:cNvSpPr>
                <a:spLocks/>
              </p:cNvSpPr>
              <p:nvPr/>
            </p:nvSpPr>
            <p:spPr bwMode="auto">
              <a:xfrm>
                <a:off x="1907" y="3010"/>
                <a:ext cx="16" cy="18"/>
              </a:xfrm>
              <a:custGeom>
                <a:avLst/>
                <a:gdLst>
                  <a:gd name="T0" fmla="*/ 0 w 16"/>
                  <a:gd name="T1" fmla="*/ 18 h 18"/>
                  <a:gd name="T2" fmla="*/ 0 w 16"/>
                  <a:gd name="T3" fmla="*/ 18 h 18"/>
                  <a:gd name="T4" fmla="*/ 4 w 16"/>
                  <a:gd name="T5" fmla="*/ 10 h 18"/>
                  <a:gd name="T6" fmla="*/ 12 w 16"/>
                  <a:gd name="T7" fmla="*/ 4 h 18"/>
                  <a:gd name="T8" fmla="*/ 16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8">
                    <a:moveTo>
                      <a:pt x="0" y="18"/>
                    </a:moveTo>
                    <a:lnTo>
                      <a:pt x="0" y="18"/>
                    </a:lnTo>
                    <a:lnTo>
                      <a:pt x="4" y="10"/>
                    </a:lnTo>
                    <a:lnTo>
                      <a:pt x="12" y="4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5" name="Freeform 982"/>
              <p:cNvSpPr>
                <a:spLocks/>
              </p:cNvSpPr>
              <p:nvPr/>
            </p:nvSpPr>
            <p:spPr bwMode="auto">
              <a:xfrm>
                <a:off x="1585" y="3015"/>
                <a:ext cx="19" cy="14"/>
              </a:xfrm>
              <a:custGeom>
                <a:avLst/>
                <a:gdLst>
                  <a:gd name="T0" fmla="*/ 8 w 19"/>
                  <a:gd name="T1" fmla="*/ 14 h 14"/>
                  <a:gd name="T2" fmla="*/ 7 w 19"/>
                  <a:gd name="T3" fmla="*/ 13 h 14"/>
                  <a:gd name="T4" fmla="*/ 0 w 19"/>
                  <a:gd name="T5" fmla="*/ 5 h 14"/>
                  <a:gd name="T6" fmla="*/ 13 w 19"/>
                  <a:gd name="T7" fmla="*/ 1 h 14"/>
                  <a:gd name="T8" fmla="*/ 19 w 1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8" y="14"/>
                    </a:moveTo>
                    <a:lnTo>
                      <a:pt x="7" y="13"/>
                    </a:lnTo>
                    <a:lnTo>
                      <a:pt x="0" y="5"/>
                    </a:lnTo>
                    <a:lnTo>
                      <a:pt x="13" y="1"/>
                    </a:lnTo>
                    <a:lnTo>
                      <a:pt x="1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6" name="Freeform 983"/>
              <p:cNvSpPr>
                <a:spLocks/>
              </p:cNvSpPr>
              <p:nvPr/>
            </p:nvSpPr>
            <p:spPr bwMode="auto">
              <a:xfrm>
                <a:off x="1800" y="3014"/>
                <a:ext cx="16" cy="23"/>
              </a:xfrm>
              <a:custGeom>
                <a:avLst/>
                <a:gdLst>
                  <a:gd name="T0" fmla="*/ 16 w 16"/>
                  <a:gd name="T1" fmla="*/ 1 h 23"/>
                  <a:gd name="T2" fmla="*/ 16 w 16"/>
                  <a:gd name="T3" fmla="*/ 0 h 23"/>
                  <a:gd name="T4" fmla="*/ 11 w 16"/>
                  <a:gd name="T5" fmla="*/ 2 h 23"/>
                  <a:gd name="T6" fmla="*/ 8 w 16"/>
                  <a:gd name="T7" fmla="*/ 11 h 23"/>
                  <a:gd name="T8" fmla="*/ 7 w 16"/>
                  <a:gd name="T9" fmla="*/ 17 h 23"/>
                  <a:gd name="T10" fmla="*/ 0 w 16"/>
                  <a:gd name="T11" fmla="*/ 23 h 23"/>
                  <a:gd name="T12" fmla="*/ 0 w 16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" h="23">
                    <a:moveTo>
                      <a:pt x="16" y="1"/>
                    </a:moveTo>
                    <a:lnTo>
                      <a:pt x="16" y="0"/>
                    </a:lnTo>
                    <a:lnTo>
                      <a:pt x="11" y="2"/>
                    </a:lnTo>
                    <a:lnTo>
                      <a:pt x="8" y="11"/>
                    </a:lnTo>
                    <a:lnTo>
                      <a:pt x="7" y="17"/>
                    </a:lnTo>
                    <a:lnTo>
                      <a:pt x="0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7" name="Freeform 984"/>
              <p:cNvSpPr>
                <a:spLocks/>
              </p:cNvSpPr>
              <p:nvPr/>
            </p:nvSpPr>
            <p:spPr bwMode="auto">
              <a:xfrm>
                <a:off x="1588" y="3029"/>
                <a:ext cx="25" cy="11"/>
              </a:xfrm>
              <a:custGeom>
                <a:avLst/>
                <a:gdLst>
                  <a:gd name="T0" fmla="*/ 25 w 25"/>
                  <a:gd name="T1" fmla="*/ 11 h 11"/>
                  <a:gd name="T2" fmla="*/ 21 w 25"/>
                  <a:gd name="T3" fmla="*/ 7 h 11"/>
                  <a:gd name="T4" fmla="*/ 21 w 25"/>
                  <a:gd name="T5" fmla="*/ 7 h 11"/>
                  <a:gd name="T6" fmla="*/ 14 w 25"/>
                  <a:gd name="T7" fmla="*/ 7 h 11"/>
                  <a:gd name="T8" fmla="*/ 0 w 25"/>
                  <a:gd name="T9" fmla="*/ 5 h 11"/>
                  <a:gd name="T10" fmla="*/ 7 w 25"/>
                  <a:gd name="T11" fmla="*/ 2 h 11"/>
                  <a:gd name="T12" fmla="*/ 5 w 25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5" h="11">
                    <a:moveTo>
                      <a:pt x="25" y="11"/>
                    </a:moveTo>
                    <a:lnTo>
                      <a:pt x="21" y="7"/>
                    </a:lnTo>
                    <a:lnTo>
                      <a:pt x="14" y="7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8" name="Freeform 985"/>
              <p:cNvSpPr>
                <a:spLocks/>
              </p:cNvSpPr>
              <p:nvPr/>
            </p:nvSpPr>
            <p:spPr bwMode="auto">
              <a:xfrm>
                <a:off x="1787" y="3041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1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09" name="Freeform 986"/>
              <p:cNvSpPr>
                <a:spLocks/>
              </p:cNvSpPr>
              <p:nvPr/>
            </p:nvSpPr>
            <p:spPr bwMode="auto">
              <a:xfrm>
                <a:off x="1795" y="3037"/>
                <a:ext cx="5" cy="9"/>
              </a:xfrm>
              <a:custGeom>
                <a:avLst/>
                <a:gdLst>
                  <a:gd name="T0" fmla="*/ 5 w 5"/>
                  <a:gd name="T1" fmla="*/ 0 h 9"/>
                  <a:gd name="T2" fmla="*/ 1 w 5"/>
                  <a:gd name="T3" fmla="*/ 9 h 9"/>
                  <a:gd name="T4" fmla="*/ 0 w 5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lnTo>
                      <a:pt x="1" y="9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0" name="Freeform 987"/>
              <p:cNvSpPr>
                <a:spLocks/>
              </p:cNvSpPr>
              <p:nvPr/>
            </p:nvSpPr>
            <p:spPr bwMode="auto">
              <a:xfrm>
                <a:off x="1803" y="3023"/>
                <a:ext cx="10" cy="23"/>
              </a:xfrm>
              <a:custGeom>
                <a:avLst/>
                <a:gdLst>
                  <a:gd name="T0" fmla="*/ 0 w 10"/>
                  <a:gd name="T1" fmla="*/ 23 h 23"/>
                  <a:gd name="T2" fmla="*/ 5 w 10"/>
                  <a:gd name="T3" fmla="*/ 13 h 23"/>
                  <a:gd name="T4" fmla="*/ 10 w 10"/>
                  <a:gd name="T5" fmla="*/ 0 h 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23">
                    <a:moveTo>
                      <a:pt x="0" y="23"/>
                    </a:moveTo>
                    <a:lnTo>
                      <a:pt x="5" y="13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1" name="Line 988"/>
              <p:cNvSpPr>
                <a:spLocks noChangeShapeType="1"/>
              </p:cNvSpPr>
              <p:nvPr/>
            </p:nvSpPr>
            <p:spPr bwMode="auto">
              <a:xfrm flipH="1" flipV="1">
                <a:off x="1613" y="3040"/>
                <a:ext cx="8" cy="8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2" name="Freeform 989"/>
              <p:cNvSpPr>
                <a:spLocks/>
              </p:cNvSpPr>
              <p:nvPr/>
            </p:nvSpPr>
            <p:spPr bwMode="auto">
              <a:xfrm>
                <a:off x="1604" y="3044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2 w 9"/>
                  <a:gd name="T3" fmla="*/ 0 h 5"/>
                  <a:gd name="T4" fmla="*/ 8 w 9"/>
                  <a:gd name="T5" fmla="*/ 4 h 5"/>
                  <a:gd name="T6" fmla="*/ 9 w 9"/>
                  <a:gd name="T7" fmla="*/ 5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9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3" name="Freeform 990"/>
              <p:cNvSpPr>
                <a:spLocks/>
              </p:cNvSpPr>
              <p:nvPr/>
            </p:nvSpPr>
            <p:spPr bwMode="auto">
              <a:xfrm>
                <a:off x="1778" y="3042"/>
                <a:ext cx="9" cy="8"/>
              </a:xfrm>
              <a:custGeom>
                <a:avLst/>
                <a:gdLst>
                  <a:gd name="T0" fmla="*/ 9 w 9"/>
                  <a:gd name="T1" fmla="*/ 0 h 8"/>
                  <a:gd name="T2" fmla="*/ 5 w 9"/>
                  <a:gd name="T3" fmla="*/ 2 h 8"/>
                  <a:gd name="T4" fmla="*/ 4 w 9"/>
                  <a:gd name="T5" fmla="*/ 7 h 8"/>
                  <a:gd name="T6" fmla="*/ 0 w 9"/>
                  <a:gd name="T7" fmla="*/ 6 h 8"/>
                  <a:gd name="T8" fmla="*/ 1 w 9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0"/>
                    </a:moveTo>
                    <a:lnTo>
                      <a:pt x="5" y="2"/>
                    </a:lnTo>
                    <a:lnTo>
                      <a:pt x="4" y="7"/>
                    </a:lnTo>
                    <a:lnTo>
                      <a:pt x="0" y="6"/>
                    </a:lnTo>
                    <a:lnTo>
                      <a:pt x="1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4" name="Freeform 991"/>
              <p:cNvSpPr>
                <a:spLocks/>
              </p:cNvSpPr>
              <p:nvPr/>
            </p:nvSpPr>
            <p:spPr bwMode="auto">
              <a:xfrm>
                <a:off x="1596" y="3042"/>
                <a:ext cx="8" cy="8"/>
              </a:xfrm>
              <a:custGeom>
                <a:avLst/>
                <a:gdLst>
                  <a:gd name="T0" fmla="*/ 4 w 8"/>
                  <a:gd name="T1" fmla="*/ 8 h 8"/>
                  <a:gd name="T2" fmla="*/ 1 w 8"/>
                  <a:gd name="T3" fmla="*/ 7 h 8"/>
                  <a:gd name="T4" fmla="*/ 0 w 8"/>
                  <a:gd name="T5" fmla="*/ 7 h 8"/>
                  <a:gd name="T6" fmla="*/ 4 w 8"/>
                  <a:gd name="T7" fmla="*/ 2 h 8"/>
                  <a:gd name="T8" fmla="*/ 4 w 8"/>
                  <a:gd name="T9" fmla="*/ 0 h 8"/>
                  <a:gd name="T10" fmla="*/ 8 w 8"/>
                  <a:gd name="T11" fmla="*/ 2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8"/>
                    </a:moveTo>
                    <a:lnTo>
                      <a:pt x="1" y="7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8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5" name="Freeform 992"/>
              <p:cNvSpPr>
                <a:spLocks/>
              </p:cNvSpPr>
              <p:nvPr/>
            </p:nvSpPr>
            <p:spPr bwMode="auto">
              <a:xfrm>
                <a:off x="1613" y="3048"/>
                <a:ext cx="8" cy="5"/>
              </a:xfrm>
              <a:custGeom>
                <a:avLst/>
                <a:gdLst>
                  <a:gd name="T0" fmla="*/ 0 w 8"/>
                  <a:gd name="T1" fmla="*/ 1 h 5"/>
                  <a:gd name="T2" fmla="*/ 5 w 8"/>
                  <a:gd name="T3" fmla="*/ 5 h 5"/>
                  <a:gd name="T4" fmla="*/ 8 w 8"/>
                  <a:gd name="T5" fmla="*/ 0 h 5"/>
                  <a:gd name="T6" fmla="*/ 8 w 8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0" y="1"/>
                    </a:moveTo>
                    <a:lnTo>
                      <a:pt x="5" y="5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6" name="Freeform 993"/>
              <p:cNvSpPr>
                <a:spLocks/>
              </p:cNvSpPr>
              <p:nvPr/>
            </p:nvSpPr>
            <p:spPr bwMode="auto">
              <a:xfrm>
                <a:off x="1787" y="3046"/>
                <a:ext cx="8" cy="8"/>
              </a:xfrm>
              <a:custGeom>
                <a:avLst/>
                <a:gdLst>
                  <a:gd name="T0" fmla="*/ 8 w 8"/>
                  <a:gd name="T1" fmla="*/ 0 h 8"/>
                  <a:gd name="T2" fmla="*/ 7 w 8"/>
                  <a:gd name="T3" fmla="*/ 3 h 8"/>
                  <a:gd name="T4" fmla="*/ 4 w 8"/>
                  <a:gd name="T5" fmla="*/ 6 h 8"/>
                  <a:gd name="T6" fmla="*/ 0 w 8"/>
                  <a:gd name="T7" fmla="*/ 8 h 8"/>
                  <a:gd name="T8" fmla="*/ 0 w 8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7" y="3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7" name="Freeform 994"/>
              <p:cNvSpPr>
                <a:spLocks/>
              </p:cNvSpPr>
              <p:nvPr/>
            </p:nvSpPr>
            <p:spPr bwMode="auto">
              <a:xfrm>
                <a:off x="1600" y="3050"/>
                <a:ext cx="12" cy="5"/>
              </a:xfrm>
              <a:custGeom>
                <a:avLst/>
                <a:gdLst>
                  <a:gd name="T0" fmla="*/ 12 w 12"/>
                  <a:gd name="T1" fmla="*/ 4 h 5"/>
                  <a:gd name="T2" fmla="*/ 12 w 12"/>
                  <a:gd name="T3" fmla="*/ 4 h 5"/>
                  <a:gd name="T4" fmla="*/ 6 w 12"/>
                  <a:gd name="T5" fmla="*/ 5 h 5"/>
                  <a:gd name="T6" fmla="*/ 0 w 12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12" y="4"/>
                    </a:moveTo>
                    <a:lnTo>
                      <a:pt x="12" y="4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8" name="Freeform 995"/>
              <p:cNvSpPr>
                <a:spLocks/>
              </p:cNvSpPr>
              <p:nvPr/>
            </p:nvSpPr>
            <p:spPr bwMode="auto">
              <a:xfrm>
                <a:off x="1779" y="3050"/>
                <a:ext cx="1" cy="7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4 h 7"/>
                  <a:gd name="T4" fmla="*/ 1 w 1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lnTo>
                      <a:pt x="0" y="4"/>
                    </a:lnTo>
                    <a:lnTo>
                      <a:pt x="1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19" name="Line 996"/>
              <p:cNvSpPr>
                <a:spLocks noChangeShapeType="1"/>
              </p:cNvSpPr>
              <p:nvPr/>
            </p:nvSpPr>
            <p:spPr bwMode="auto">
              <a:xfrm flipH="1" flipV="1">
                <a:off x="1612" y="3054"/>
                <a:ext cx="4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0" name="Freeform 997"/>
              <p:cNvSpPr>
                <a:spLocks/>
              </p:cNvSpPr>
              <p:nvPr/>
            </p:nvSpPr>
            <p:spPr bwMode="auto">
              <a:xfrm>
                <a:off x="1684" y="3054"/>
                <a:ext cx="5" cy="7"/>
              </a:xfrm>
              <a:custGeom>
                <a:avLst/>
                <a:gdLst>
                  <a:gd name="T0" fmla="*/ 5 w 5"/>
                  <a:gd name="T1" fmla="*/ 5 h 7"/>
                  <a:gd name="T2" fmla="*/ 5 w 5"/>
                  <a:gd name="T3" fmla="*/ 0 h 7"/>
                  <a:gd name="T4" fmla="*/ 0 w 5"/>
                  <a:gd name="T5" fmla="*/ 5 h 7"/>
                  <a:gd name="T6" fmla="*/ 0 w 5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5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1" name="Freeform 998"/>
              <p:cNvSpPr>
                <a:spLocks/>
              </p:cNvSpPr>
              <p:nvPr/>
            </p:nvSpPr>
            <p:spPr bwMode="auto">
              <a:xfrm>
                <a:off x="1610" y="3058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2 w 7"/>
                  <a:gd name="T3" fmla="*/ 4 h 7"/>
                  <a:gd name="T4" fmla="*/ 6 w 7"/>
                  <a:gd name="T5" fmla="*/ 4 h 7"/>
                  <a:gd name="T6" fmla="*/ 7 w 7"/>
                  <a:gd name="T7" fmla="*/ 1 h 7"/>
                  <a:gd name="T8" fmla="*/ 6 w 7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2" y="4"/>
                    </a:lnTo>
                    <a:lnTo>
                      <a:pt x="6" y="4"/>
                    </a:lnTo>
                    <a:lnTo>
                      <a:pt x="7" y="1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2" name="Freeform 999"/>
              <p:cNvSpPr>
                <a:spLocks/>
              </p:cNvSpPr>
              <p:nvPr/>
            </p:nvSpPr>
            <p:spPr bwMode="auto">
              <a:xfrm>
                <a:off x="1775" y="3057"/>
                <a:ext cx="7" cy="9"/>
              </a:xfrm>
              <a:custGeom>
                <a:avLst/>
                <a:gdLst>
                  <a:gd name="T0" fmla="*/ 5 w 7"/>
                  <a:gd name="T1" fmla="*/ 0 h 9"/>
                  <a:gd name="T2" fmla="*/ 7 w 7"/>
                  <a:gd name="T3" fmla="*/ 6 h 9"/>
                  <a:gd name="T4" fmla="*/ 7 w 7"/>
                  <a:gd name="T5" fmla="*/ 6 h 9"/>
                  <a:gd name="T6" fmla="*/ 7 w 7"/>
                  <a:gd name="T7" fmla="*/ 6 h 9"/>
                  <a:gd name="T8" fmla="*/ 0 w 7"/>
                  <a:gd name="T9" fmla="*/ 4 h 9"/>
                  <a:gd name="T10" fmla="*/ 0 w 7"/>
                  <a:gd name="T11" fmla="*/ 9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9">
                    <a:moveTo>
                      <a:pt x="5" y="0"/>
                    </a:moveTo>
                    <a:lnTo>
                      <a:pt x="7" y="6"/>
                    </a:lnTo>
                    <a:lnTo>
                      <a:pt x="0" y="4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3" name="Line 1000"/>
              <p:cNvSpPr>
                <a:spLocks noChangeShapeType="1"/>
              </p:cNvSpPr>
              <p:nvPr/>
            </p:nvSpPr>
            <p:spPr bwMode="auto">
              <a:xfrm flipH="1" flipV="1">
                <a:off x="1661" y="3065"/>
                <a:ext cx="8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4" name="Freeform 1001"/>
              <p:cNvSpPr>
                <a:spLocks/>
              </p:cNvSpPr>
              <p:nvPr/>
            </p:nvSpPr>
            <p:spPr bwMode="auto">
              <a:xfrm>
                <a:off x="1669" y="3061"/>
                <a:ext cx="15" cy="8"/>
              </a:xfrm>
              <a:custGeom>
                <a:avLst/>
                <a:gdLst>
                  <a:gd name="T0" fmla="*/ 15 w 15"/>
                  <a:gd name="T1" fmla="*/ 0 h 8"/>
                  <a:gd name="T2" fmla="*/ 13 w 15"/>
                  <a:gd name="T3" fmla="*/ 4 h 8"/>
                  <a:gd name="T4" fmla="*/ 5 w 15"/>
                  <a:gd name="T5" fmla="*/ 1 h 8"/>
                  <a:gd name="T6" fmla="*/ 3 w 15"/>
                  <a:gd name="T7" fmla="*/ 8 h 8"/>
                  <a:gd name="T8" fmla="*/ 0 w 15"/>
                  <a:gd name="T9" fmla="*/ 6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lnTo>
                      <a:pt x="13" y="4"/>
                    </a:lnTo>
                    <a:lnTo>
                      <a:pt x="5" y="1"/>
                    </a:lnTo>
                    <a:lnTo>
                      <a:pt x="3" y="8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5" name="Freeform 1002"/>
              <p:cNvSpPr>
                <a:spLocks/>
              </p:cNvSpPr>
              <p:nvPr/>
            </p:nvSpPr>
            <p:spPr bwMode="auto">
              <a:xfrm>
                <a:off x="1609" y="3062"/>
                <a:ext cx="20" cy="8"/>
              </a:xfrm>
              <a:custGeom>
                <a:avLst/>
                <a:gdLst>
                  <a:gd name="T0" fmla="*/ 20 w 20"/>
                  <a:gd name="T1" fmla="*/ 7 h 8"/>
                  <a:gd name="T2" fmla="*/ 18 w 20"/>
                  <a:gd name="T3" fmla="*/ 0 h 8"/>
                  <a:gd name="T4" fmla="*/ 13 w 20"/>
                  <a:gd name="T5" fmla="*/ 3 h 8"/>
                  <a:gd name="T6" fmla="*/ 5 w 20"/>
                  <a:gd name="T7" fmla="*/ 8 h 8"/>
                  <a:gd name="T8" fmla="*/ 3 w 20"/>
                  <a:gd name="T9" fmla="*/ 8 h 8"/>
                  <a:gd name="T10" fmla="*/ 0 w 20"/>
                  <a:gd name="T11" fmla="*/ 7 h 8"/>
                  <a:gd name="T12" fmla="*/ 1 w 20"/>
                  <a:gd name="T13" fmla="*/ 3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">
                    <a:moveTo>
                      <a:pt x="20" y="7"/>
                    </a:moveTo>
                    <a:lnTo>
                      <a:pt x="18" y="0"/>
                    </a:lnTo>
                    <a:lnTo>
                      <a:pt x="13" y="3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1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6" name="Freeform 1003"/>
              <p:cNvSpPr>
                <a:spLocks/>
              </p:cNvSpPr>
              <p:nvPr/>
            </p:nvSpPr>
            <p:spPr bwMode="auto">
              <a:xfrm>
                <a:off x="1787" y="3046"/>
                <a:ext cx="16" cy="25"/>
              </a:xfrm>
              <a:custGeom>
                <a:avLst/>
                <a:gdLst>
                  <a:gd name="T0" fmla="*/ 12 w 16"/>
                  <a:gd name="T1" fmla="*/ 25 h 25"/>
                  <a:gd name="T2" fmla="*/ 10 w 16"/>
                  <a:gd name="T3" fmla="*/ 24 h 25"/>
                  <a:gd name="T4" fmla="*/ 3 w 16"/>
                  <a:gd name="T5" fmla="*/ 20 h 25"/>
                  <a:gd name="T6" fmla="*/ 1 w 16"/>
                  <a:gd name="T7" fmla="*/ 20 h 25"/>
                  <a:gd name="T8" fmla="*/ 0 w 16"/>
                  <a:gd name="T9" fmla="*/ 17 h 25"/>
                  <a:gd name="T10" fmla="*/ 0 w 16"/>
                  <a:gd name="T11" fmla="*/ 16 h 25"/>
                  <a:gd name="T12" fmla="*/ 3 w 16"/>
                  <a:gd name="T13" fmla="*/ 12 h 25"/>
                  <a:gd name="T14" fmla="*/ 5 w 16"/>
                  <a:gd name="T15" fmla="*/ 11 h 25"/>
                  <a:gd name="T16" fmla="*/ 10 w 16"/>
                  <a:gd name="T17" fmla="*/ 7 h 25"/>
                  <a:gd name="T18" fmla="*/ 14 w 16"/>
                  <a:gd name="T19" fmla="*/ 4 h 25"/>
                  <a:gd name="T20" fmla="*/ 16 w 16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6" h="25">
                    <a:moveTo>
                      <a:pt x="12" y="25"/>
                    </a:moveTo>
                    <a:lnTo>
                      <a:pt x="10" y="24"/>
                    </a:lnTo>
                    <a:lnTo>
                      <a:pt x="3" y="20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5" y="11"/>
                    </a:lnTo>
                    <a:lnTo>
                      <a:pt x="10" y="7"/>
                    </a:lnTo>
                    <a:lnTo>
                      <a:pt x="14" y="4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7" name="Freeform 1004"/>
              <p:cNvSpPr>
                <a:spLocks/>
              </p:cNvSpPr>
              <p:nvPr/>
            </p:nvSpPr>
            <p:spPr bwMode="auto">
              <a:xfrm>
                <a:off x="1719" y="3071"/>
                <a:ext cx="6" cy="1"/>
              </a:xfrm>
              <a:custGeom>
                <a:avLst/>
                <a:gdLst>
                  <a:gd name="T0" fmla="*/ 6 w 6"/>
                  <a:gd name="T1" fmla="*/ 0 h 1"/>
                  <a:gd name="T2" fmla="*/ 5 w 6"/>
                  <a:gd name="T3" fmla="*/ 1 h 1"/>
                  <a:gd name="T4" fmla="*/ 0 w 6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6" y="0"/>
                    </a:moveTo>
                    <a:lnTo>
                      <a:pt x="5" y="1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8" name="Freeform 1005"/>
              <p:cNvSpPr>
                <a:spLocks/>
              </p:cNvSpPr>
              <p:nvPr/>
            </p:nvSpPr>
            <p:spPr bwMode="auto">
              <a:xfrm>
                <a:off x="1689" y="3055"/>
                <a:ext cx="34" cy="17"/>
              </a:xfrm>
              <a:custGeom>
                <a:avLst/>
                <a:gdLst>
                  <a:gd name="T0" fmla="*/ 30 w 34"/>
                  <a:gd name="T1" fmla="*/ 17 h 17"/>
                  <a:gd name="T2" fmla="*/ 30 w 34"/>
                  <a:gd name="T3" fmla="*/ 17 h 17"/>
                  <a:gd name="T4" fmla="*/ 23 w 34"/>
                  <a:gd name="T5" fmla="*/ 14 h 17"/>
                  <a:gd name="T6" fmla="*/ 30 w 34"/>
                  <a:gd name="T7" fmla="*/ 8 h 17"/>
                  <a:gd name="T8" fmla="*/ 34 w 34"/>
                  <a:gd name="T9" fmla="*/ 4 h 17"/>
                  <a:gd name="T10" fmla="*/ 33 w 34"/>
                  <a:gd name="T11" fmla="*/ 2 h 17"/>
                  <a:gd name="T12" fmla="*/ 30 w 34"/>
                  <a:gd name="T13" fmla="*/ 0 h 17"/>
                  <a:gd name="T14" fmla="*/ 29 w 34"/>
                  <a:gd name="T15" fmla="*/ 4 h 17"/>
                  <a:gd name="T16" fmla="*/ 21 w 34"/>
                  <a:gd name="T17" fmla="*/ 8 h 17"/>
                  <a:gd name="T18" fmla="*/ 14 w 34"/>
                  <a:gd name="T19" fmla="*/ 14 h 17"/>
                  <a:gd name="T20" fmla="*/ 6 w 34"/>
                  <a:gd name="T21" fmla="*/ 14 h 17"/>
                  <a:gd name="T22" fmla="*/ 0 w 34"/>
                  <a:gd name="T23" fmla="*/ 10 h 17"/>
                  <a:gd name="T24" fmla="*/ 0 w 34"/>
                  <a:gd name="T25" fmla="*/ 4 h 17"/>
                  <a:gd name="T26" fmla="*/ 0 w 34"/>
                  <a:gd name="T27" fmla="*/ 4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4" h="17">
                    <a:moveTo>
                      <a:pt x="30" y="17"/>
                    </a:moveTo>
                    <a:lnTo>
                      <a:pt x="30" y="17"/>
                    </a:lnTo>
                    <a:lnTo>
                      <a:pt x="23" y="14"/>
                    </a:lnTo>
                    <a:lnTo>
                      <a:pt x="30" y="8"/>
                    </a:lnTo>
                    <a:lnTo>
                      <a:pt x="34" y="4"/>
                    </a:lnTo>
                    <a:lnTo>
                      <a:pt x="33" y="2"/>
                    </a:lnTo>
                    <a:lnTo>
                      <a:pt x="30" y="0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4" y="14"/>
                    </a:lnTo>
                    <a:lnTo>
                      <a:pt x="6" y="14"/>
                    </a:lnTo>
                    <a:lnTo>
                      <a:pt x="0" y="10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29" name="Freeform 1006"/>
              <p:cNvSpPr>
                <a:spLocks/>
              </p:cNvSpPr>
              <p:nvPr/>
            </p:nvSpPr>
            <p:spPr bwMode="auto">
              <a:xfrm>
                <a:off x="1725" y="3066"/>
                <a:ext cx="15" cy="9"/>
              </a:xfrm>
              <a:custGeom>
                <a:avLst/>
                <a:gdLst>
                  <a:gd name="T0" fmla="*/ 15 w 15"/>
                  <a:gd name="T1" fmla="*/ 9 h 9"/>
                  <a:gd name="T2" fmla="*/ 14 w 15"/>
                  <a:gd name="T3" fmla="*/ 6 h 9"/>
                  <a:gd name="T4" fmla="*/ 14 w 15"/>
                  <a:gd name="T5" fmla="*/ 0 h 9"/>
                  <a:gd name="T6" fmla="*/ 6 w 15"/>
                  <a:gd name="T7" fmla="*/ 4 h 9"/>
                  <a:gd name="T8" fmla="*/ 2 w 15"/>
                  <a:gd name="T9" fmla="*/ 5 h 9"/>
                  <a:gd name="T10" fmla="*/ 0 w 15"/>
                  <a:gd name="T11" fmla="*/ 5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9">
                    <a:moveTo>
                      <a:pt x="15" y="9"/>
                    </a:moveTo>
                    <a:lnTo>
                      <a:pt x="14" y="6"/>
                    </a:lnTo>
                    <a:lnTo>
                      <a:pt x="14" y="0"/>
                    </a:lnTo>
                    <a:lnTo>
                      <a:pt x="6" y="4"/>
                    </a:lnTo>
                    <a:lnTo>
                      <a:pt x="2" y="5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0" name="Freeform 1007"/>
              <p:cNvSpPr>
                <a:spLocks/>
              </p:cNvSpPr>
              <p:nvPr/>
            </p:nvSpPr>
            <p:spPr bwMode="auto">
              <a:xfrm>
                <a:off x="1635" y="3065"/>
                <a:ext cx="26" cy="14"/>
              </a:xfrm>
              <a:custGeom>
                <a:avLst/>
                <a:gdLst>
                  <a:gd name="T0" fmla="*/ 26 w 26"/>
                  <a:gd name="T1" fmla="*/ 0 h 14"/>
                  <a:gd name="T2" fmla="*/ 22 w 26"/>
                  <a:gd name="T3" fmla="*/ 6 h 14"/>
                  <a:gd name="T4" fmla="*/ 22 w 26"/>
                  <a:gd name="T5" fmla="*/ 6 h 14"/>
                  <a:gd name="T6" fmla="*/ 11 w 26"/>
                  <a:gd name="T7" fmla="*/ 13 h 14"/>
                  <a:gd name="T8" fmla="*/ 9 w 26"/>
                  <a:gd name="T9" fmla="*/ 14 h 14"/>
                  <a:gd name="T10" fmla="*/ 1 w 26"/>
                  <a:gd name="T11" fmla="*/ 14 h 14"/>
                  <a:gd name="T12" fmla="*/ 0 w 26"/>
                  <a:gd name="T13" fmla="*/ 14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14">
                    <a:moveTo>
                      <a:pt x="26" y="0"/>
                    </a:moveTo>
                    <a:lnTo>
                      <a:pt x="22" y="6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1" y="14"/>
                    </a:lnTo>
                    <a:lnTo>
                      <a:pt x="0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1" name="Freeform 1008"/>
              <p:cNvSpPr>
                <a:spLocks/>
              </p:cNvSpPr>
              <p:nvPr/>
            </p:nvSpPr>
            <p:spPr bwMode="auto">
              <a:xfrm>
                <a:off x="1775" y="3066"/>
                <a:ext cx="5" cy="13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0 h 13"/>
                  <a:gd name="T4" fmla="*/ 5 w 5"/>
                  <a:gd name="T5" fmla="*/ 1 h 13"/>
                  <a:gd name="T6" fmla="*/ 4 w 5"/>
                  <a:gd name="T7" fmla="*/ 10 h 13"/>
                  <a:gd name="T8" fmla="*/ 4 w 5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lnTo>
                      <a:pt x="0" y="0"/>
                    </a:lnTo>
                    <a:lnTo>
                      <a:pt x="5" y="1"/>
                    </a:lnTo>
                    <a:lnTo>
                      <a:pt x="4" y="10"/>
                    </a:lnTo>
                    <a:lnTo>
                      <a:pt x="4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732" name="Freeform 1009"/>
              <p:cNvSpPr>
                <a:spLocks/>
              </p:cNvSpPr>
              <p:nvPr/>
            </p:nvSpPr>
            <p:spPr bwMode="auto">
              <a:xfrm>
                <a:off x="1629" y="3069"/>
                <a:ext cx="6" cy="11"/>
              </a:xfrm>
              <a:custGeom>
                <a:avLst/>
                <a:gdLst>
                  <a:gd name="T0" fmla="*/ 6 w 6"/>
                  <a:gd name="T1" fmla="*/ 10 h 11"/>
                  <a:gd name="T2" fmla="*/ 2 w 6"/>
                  <a:gd name="T3" fmla="*/ 11 h 11"/>
                  <a:gd name="T4" fmla="*/ 2 w 6"/>
                  <a:gd name="T5" fmla="*/ 11 h 11"/>
                  <a:gd name="T6" fmla="*/ 0 w 6"/>
                  <a:gd name="T7" fmla="*/ 0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1">
                    <a:moveTo>
                      <a:pt x="6" y="10"/>
                    </a:move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7178" name="Group 1211"/>
            <p:cNvGrpSpPr>
              <a:grpSpLocks/>
            </p:cNvGrpSpPr>
            <p:nvPr/>
          </p:nvGrpSpPr>
          <p:grpSpPr bwMode="auto">
            <a:xfrm>
              <a:off x="2360615" y="4773635"/>
              <a:ext cx="1284289" cy="919167"/>
              <a:chOff x="1487" y="3007"/>
              <a:chExt cx="809" cy="579"/>
            </a:xfrm>
          </p:grpSpPr>
          <p:sp>
            <p:nvSpPr>
              <p:cNvPr id="7333" name="Freeform 1011"/>
              <p:cNvSpPr>
                <a:spLocks/>
              </p:cNvSpPr>
              <p:nvPr/>
            </p:nvSpPr>
            <p:spPr bwMode="auto">
              <a:xfrm>
                <a:off x="1549" y="3034"/>
                <a:ext cx="36" cy="46"/>
              </a:xfrm>
              <a:custGeom>
                <a:avLst/>
                <a:gdLst>
                  <a:gd name="T0" fmla="*/ 0 w 36"/>
                  <a:gd name="T1" fmla="*/ 46 h 46"/>
                  <a:gd name="T2" fmla="*/ 9 w 36"/>
                  <a:gd name="T3" fmla="*/ 38 h 46"/>
                  <a:gd name="T4" fmla="*/ 19 w 36"/>
                  <a:gd name="T5" fmla="*/ 31 h 46"/>
                  <a:gd name="T6" fmla="*/ 22 w 36"/>
                  <a:gd name="T7" fmla="*/ 40 h 46"/>
                  <a:gd name="T8" fmla="*/ 26 w 36"/>
                  <a:gd name="T9" fmla="*/ 36 h 46"/>
                  <a:gd name="T10" fmla="*/ 34 w 36"/>
                  <a:gd name="T11" fmla="*/ 29 h 46"/>
                  <a:gd name="T12" fmla="*/ 36 w 36"/>
                  <a:gd name="T13" fmla="*/ 12 h 46"/>
                  <a:gd name="T14" fmla="*/ 36 w 36"/>
                  <a:gd name="T15" fmla="*/ 8 h 46"/>
                  <a:gd name="T16" fmla="*/ 36 w 36"/>
                  <a:gd name="T17" fmla="*/ 8 h 46"/>
                  <a:gd name="T18" fmla="*/ 22 w 36"/>
                  <a:gd name="T19" fmla="*/ 0 h 46"/>
                  <a:gd name="T20" fmla="*/ 21 w 36"/>
                  <a:gd name="T21" fmla="*/ 20 h 46"/>
                  <a:gd name="T22" fmla="*/ 15 w 36"/>
                  <a:gd name="T23" fmla="*/ 12 h 46"/>
                  <a:gd name="T24" fmla="*/ 12 w 36"/>
                  <a:gd name="T25" fmla="*/ 15 h 46"/>
                  <a:gd name="T26" fmla="*/ 10 w 36"/>
                  <a:gd name="T27" fmla="*/ 25 h 46"/>
                  <a:gd name="T28" fmla="*/ 0 w 36"/>
                  <a:gd name="T29" fmla="*/ 31 h 46"/>
                  <a:gd name="T30" fmla="*/ 0 w 36"/>
                  <a:gd name="T31" fmla="*/ 46 h 4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6" h="46">
                    <a:moveTo>
                      <a:pt x="0" y="46"/>
                    </a:moveTo>
                    <a:lnTo>
                      <a:pt x="9" y="38"/>
                    </a:lnTo>
                    <a:lnTo>
                      <a:pt x="19" y="31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4" y="29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22" y="0"/>
                    </a:lnTo>
                    <a:lnTo>
                      <a:pt x="21" y="20"/>
                    </a:lnTo>
                    <a:lnTo>
                      <a:pt x="15" y="12"/>
                    </a:lnTo>
                    <a:lnTo>
                      <a:pt x="12" y="15"/>
                    </a:lnTo>
                    <a:lnTo>
                      <a:pt x="10" y="25"/>
                    </a:lnTo>
                    <a:lnTo>
                      <a:pt x="0" y="31"/>
                    </a:lnTo>
                    <a:lnTo>
                      <a:pt x="0" y="4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4" name="Line 1012"/>
              <p:cNvSpPr>
                <a:spLocks noChangeShapeType="1"/>
              </p:cNvSpPr>
              <p:nvPr/>
            </p:nvSpPr>
            <p:spPr bwMode="auto">
              <a:xfrm>
                <a:off x="1669" y="3080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5" name="Freeform 1013"/>
              <p:cNvSpPr>
                <a:spLocks/>
              </p:cNvSpPr>
              <p:nvPr/>
            </p:nvSpPr>
            <p:spPr bwMode="auto">
              <a:xfrm>
                <a:off x="1589" y="3074"/>
                <a:ext cx="25" cy="8"/>
              </a:xfrm>
              <a:custGeom>
                <a:avLst/>
                <a:gdLst>
                  <a:gd name="T0" fmla="*/ 0 w 25"/>
                  <a:gd name="T1" fmla="*/ 4 h 8"/>
                  <a:gd name="T2" fmla="*/ 12 w 25"/>
                  <a:gd name="T3" fmla="*/ 0 h 8"/>
                  <a:gd name="T4" fmla="*/ 13 w 25"/>
                  <a:gd name="T5" fmla="*/ 1 h 8"/>
                  <a:gd name="T6" fmla="*/ 16 w 25"/>
                  <a:gd name="T7" fmla="*/ 2 h 8"/>
                  <a:gd name="T8" fmla="*/ 24 w 25"/>
                  <a:gd name="T9" fmla="*/ 6 h 8"/>
                  <a:gd name="T10" fmla="*/ 25 w 25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8">
                    <a:moveTo>
                      <a:pt x="0" y="4"/>
                    </a:moveTo>
                    <a:lnTo>
                      <a:pt x="12" y="0"/>
                    </a:lnTo>
                    <a:lnTo>
                      <a:pt x="13" y="1"/>
                    </a:lnTo>
                    <a:lnTo>
                      <a:pt x="16" y="2"/>
                    </a:lnTo>
                    <a:lnTo>
                      <a:pt x="24" y="6"/>
                    </a:lnTo>
                    <a:lnTo>
                      <a:pt x="25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6" name="Line 1014"/>
              <p:cNvSpPr>
                <a:spLocks noChangeShapeType="1"/>
              </p:cNvSpPr>
              <p:nvPr/>
            </p:nvSpPr>
            <p:spPr bwMode="auto">
              <a:xfrm>
                <a:off x="1614" y="3082"/>
                <a:ext cx="2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7" name="Freeform 1015"/>
              <p:cNvSpPr>
                <a:spLocks/>
              </p:cNvSpPr>
              <p:nvPr/>
            </p:nvSpPr>
            <p:spPr bwMode="auto">
              <a:xfrm>
                <a:off x="1583" y="3078"/>
                <a:ext cx="6" cy="5"/>
              </a:xfrm>
              <a:custGeom>
                <a:avLst/>
                <a:gdLst>
                  <a:gd name="T0" fmla="*/ 0 w 6"/>
                  <a:gd name="T1" fmla="*/ 5 h 5"/>
                  <a:gd name="T2" fmla="*/ 0 w 6"/>
                  <a:gd name="T3" fmla="*/ 4 h 5"/>
                  <a:gd name="T4" fmla="*/ 4 w 6"/>
                  <a:gd name="T5" fmla="*/ 0 h 5"/>
                  <a:gd name="T6" fmla="*/ 6 w 6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0" y="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8" name="Freeform 1016"/>
              <p:cNvSpPr>
                <a:spLocks/>
              </p:cNvSpPr>
              <p:nvPr/>
            </p:nvSpPr>
            <p:spPr bwMode="auto">
              <a:xfrm>
                <a:off x="1691" y="3075"/>
                <a:ext cx="16" cy="9"/>
              </a:xfrm>
              <a:custGeom>
                <a:avLst/>
                <a:gdLst>
                  <a:gd name="T0" fmla="*/ 0 w 16"/>
                  <a:gd name="T1" fmla="*/ 9 h 9"/>
                  <a:gd name="T2" fmla="*/ 0 w 16"/>
                  <a:gd name="T3" fmla="*/ 9 h 9"/>
                  <a:gd name="T4" fmla="*/ 0 w 16"/>
                  <a:gd name="T5" fmla="*/ 5 h 9"/>
                  <a:gd name="T6" fmla="*/ 4 w 16"/>
                  <a:gd name="T7" fmla="*/ 0 h 9"/>
                  <a:gd name="T8" fmla="*/ 15 w 16"/>
                  <a:gd name="T9" fmla="*/ 3 h 9"/>
                  <a:gd name="T10" fmla="*/ 16 w 16"/>
                  <a:gd name="T11" fmla="*/ 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15" y="3"/>
                    </a:lnTo>
                    <a:lnTo>
                      <a:pt x="16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39" name="Freeform 1017"/>
              <p:cNvSpPr>
                <a:spLocks/>
              </p:cNvSpPr>
              <p:nvPr/>
            </p:nvSpPr>
            <p:spPr bwMode="auto">
              <a:xfrm>
                <a:off x="1707" y="3079"/>
                <a:ext cx="21" cy="7"/>
              </a:xfrm>
              <a:custGeom>
                <a:avLst/>
                <a:gdLst>
                  <a:gd name="T0" fmla="*/ 0 w 21"/>
                  <a:gd name="T1" fmla="*/ 0 h 7"/>
                  <a:gd name="T2" fmla="*/ 7 w 21"/>
                  <a:gd name="T3" fmla="*/ 5 h 7"/>
                  <a:gd name="T4" fmla="*/ 9 w 21"/>
                  <a:gd name="T5" fmla="*/ 5 h 7"/>
                  <a:gd name="T6" fmla="*/ 18 w 21"/>
                  <a:gd name="T7" fmla="*/ 5 h 7"/>
                  <a:gd name="T8" fmla="*/ 21 w 2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7">
                    <a:moveTo>
                      <a:pt x="0" y="0"/>
                    </a:moveTo>
                    <a:lnTo>
                      <a:pt x="7" y="5"/>
                    </a:lnTo>
                    <a:lnTo>
                      <a:pt x="9" y="5"/>
                    </a:lnTo>
                    <a:lnTo>
                      <a:pt x="18" y="5"/>
                    </a:lnTo>
                    <a:lnTo>
                      <a:pt x="21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0" name="Freeform 1018"/>
              <p:cNvSpPr>
                <a:spLocks/>
              </p:cNvSpPr>
              <p:nvPr/>
            </p:nvSpPr>
            <p:spPr bwMode="auto">
              <a:xfrm>
                <a:off x="1583" y="308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4 h 4"/>
                  <a:gd name="T4" fmla="*/ 0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1" name="Freeform 1019"/>
              <p:cNvSpPr>
                <a:spLocks/>
              </p:cNvSpPr>
              <p:nvPr/>
            </p:nvSpPr>
            <p:spPr bwMode="auto">
              <a:xfrm>
                <a:off x="1740" y="3075"/>
                <a:ext cx="39" cy="14"/>
              </a:xfrm>
              <a:custGeom>
                <a:avLst/>
                <a:gdLst>
                  <a:gd name="T0" fmla="*/ 39 w 39"/>
                  <a:gd name="T1" fmla="*/ 4 h 14"/>
                  <a:gd name="T2" fmla="*/ 38 w 39"/>
                  <a:gd name="T3" fmla="*/ 8 h 14"/>
                  <a:gd name="T4" fmla="*/ 29 w 39"/>
                  <a:gd name="T5" fmla="*/ 11 h 14"/>
                  <a:gd name="T6" fmla="*/ 29 w 39"/>
                  <a:gd name="T7" fmla="*/ 14 h 14"/>
                  <a:gd name="T8" fmla="*/ 18 w 39"/>
                  <a:gd name="T9" fmla="*/ 13 h 14"/>
                  <a:gd name="T10" fmla="*/ 0 w 39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9" y="4"/>
                    </a:moveTo>
                    <a:lnTo>
                      <a:pt x="38" y="8"/>
                    </a:lnTo>
                    <a:lnTo>
                      <a:pt x="29" y="11"/>
                    </a:lnTo>
                    <a:lnTo>
                      <a:pt x="29" y="14"/>
                    </a:lnTo>
                    <a:lnTo>
                      <a:pt x="18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2" name="Freeform 1020"/>
              <p:cNvSpPr>
                <a:spLocks/>
              </p:cNvSpPr>
              <p:nvPr/>
            </p:nvSpPr>
            <p:spPr bwMode="auto">
              <a:xfrm>
                <a:off x="1728" y="3086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3 w 12"/>
                  <a:gd name="T3" fmla="*/ 1 h 3"/>
                  <a:gd name="T4" fmla="*/ 8 w 12"/>
                  <a:gd name="T5" fmla="*/ 3 h 3"/>
                  <a:gd name="T6" fmla="*/ 12 w 1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3" y="1"/>
                    </a:lnTo>
                    <a:lnTo>
                      <a:pt x="8" y="3"/>
                    </a:lnTo>
                    <a:lnTo>
                      <a:pt x="12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3" name="Freeform 1021"/>
              <p:cNvSpPr>
                <a:spLocks/>
              </p:cNvSpPr>
              <p:nvPr/>
            </p:nvSpPr>
            <p:spPr bwMode="auto">
              <a:xfrm>
                <a:off x="1532" y="3066"/>
                <a:ext cx="14" cy="23"/>
              </a:xfrm>
              <a:custGeom>
                <a:avLst/>
                <a:gdLst>
                  <a:gd name="T0" fmla="*/ 9 w 14"/>
                  <a:gd name="T1" fmla="*/ 23 h 23"/>
                  <a:gd name="T2" fmla="*/ 14 w 14"/>
                  <a:gd name="T3" fmla="*/ 14 h 23"/>
                  <a:gd name="T4" fmla="*/ 13 w 14"/>
                  <a:gd name="T5" fmla="*/ 12 h 23"/>
                  <a:gd name="T6" fmla="*/ 10 w 14"/>
                  <a:gd name="T7" fmla="*/ 9 h 23"/>
                  <a:gd name="T8" fmla="*/ 12 w 14"/>
                  <a:gd name="T9" fmla="*/ 1 h 23"/>
                  <a:gd name="T10" fmla="*/ 6 w 14"/>
                  <a:gd name="T11" fmla="*/ 0 h 23"/>
                  <a:gd name="T12" fmla="*/ 0 w 14"/>
                  <a:gd name="T13" fmla="*/ 12 h 23"/>
                  <a:gd name="T14" fmla="*/ 4 w 14"/>
                  <a:gd name="T15" fmla="*/ 21 h 23"/>
                  <a:gd name="T16" fmla="*/ 9 w 14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" h="23">
                    <a:moveTo>
                      <a:pt x="9" y="23"/>
                    </a:moveTo>
                    <a:lnTo>
                      <a:pt x="14" y="14"/>
                    </a:lnTo>
                    <a:lnTo>
                      <a:pt x="13" y="12"/>
                    </a:lnTo>
                    <a:lnTo>
                      <a:pt x="10" y="9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9" y="2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4" name="Freeform 1022"/>
              <p:cNvSpPr>
                <a:spLocks/>
              </p:cNvSpPr>
              <p:nvPr/>
            </p:nvSpPr>
            <p:spPr bwMode="auto">
              <a:xfrm>
                <a:off x="1681" y="3084"/>
                <a:ext cx="10" cy="8"/>
              </a:xfrm>
              <a:custGeom>
                <a:avLst/>
                <a:gdLst>
                  <a:gd name="T0" fmla="*/ 0 w 10"/>
                  <a:gd name="T1" fmla="*/ 8 h 8"/>
                  <a:gd name="T2" fmla="*/ 4 w 10"/>
                  <a:gd name="T3" fmla="*/ 7 h 8"/>
                  <a:gd name="T4" fmla="*/ 7 w 10"/>
                  <a:gd name="T5" fmla="*/ 2 h 8"/>
                  <a:gd name="T6" fmla="*/ 7 w 10"/>
                  <a:gd name="T7" fmla="*/ 2 h 8"/>
                  <a:gd name="T8" fmla="*/ 9 w 10"/>
                  <a:gd name="T9" fmla="*/ 0 h 8"/>
                  <a:gd name="T10" fmla="*/ 10 w 10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8"/>
                    </a:moveTo>
                    <a:lnTo>
                      <a:pt x="4" y="7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5" name="Freeform 1023"/>
              <p:cNvSpPr>
                <a:spLocks/>
              </p:cNvSpPr>
              <p:nvPr/>
            </p:nvSpPr>
            <p:spPr bwMode="auto">
              <a:xfrm>
                <a:off x="1670" y="3076"/>
                <a:ext cx="15" cy="16"/>
              </a:xfrm>
              <a:custGeom>
                <a:avLst/>
                <a:gdLst>
                  <a:gd name="T0" fmla="*/ 0 w 15"/>
                  <a:gd name="T1" fmla="*/ 4 h 16"/>
                  <a:gd name="T2" fmla="*/ 10 w 15"/>
                  <a:gd name="T3" fmla="*/ 3 h 16"/>
                  <a:gd name="T4" fmla="*/ 11 w 15"/>
                  <a:gd name="T5" fmla="*/ 0 h 16"/>
                  <a:gd name="T6" fmla="*/ 15 w 15"/>
                  <a:gd name="T7" fmla="*/ 2 h 16"/>
                  <a:gd name="T8" fmla="*/ 14 w 15"/>
                  <a:gd name="T9" fmla="*/ 10 h 16"/>
                  <a:gd name="T10" fmla="*/ 11 w 15"/>
                  <a:gd name="T11" fmla="*/ 13 h 16"/>
                  <a:gd name="T12" fmla="*/ 11 w 1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16">
                    <a:moveTo>
                      <a:pt x="0" y="4"/>
                    </a:moveTo>
                    <a:lnTo>
                      <a:pt x="10" y="3"/>
                    </a:lnTo>
                    <a:lnTo>
                      <a:pt x="11" y="0"/>
                    </a:lnTo>
                    <a:lnTo>
                      <a:pt x="15" y="2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11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6" name="Freeform 1024"/>
              <p:cNvSpPr>
                <a:spLocks/>
              </p:cNvSpPr>
              <p:nvPr/>
            </p:nvSpPr>
            <p:spPr bwMode="auto">
              <a:xfrm>
                <a:off x="1616" y="3083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2 w 15"/>
                  <a:gd name="T3" fmla="*/ 1 h 12"/>
                  <a:gd name="T4" fmla="*/ 5 w 15"/>
                  <a:gd name="T5" fmla="*/ 8 h 12"/>
                  <a:gd name="T6" fmla="*/ 15 w 15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2" y="1"/>
                    </a:lnTo>
                    <a:lnTo>
                      <a:pt x="5" y="8"/>
                    </a:lnTo>
                    <a:lnTo>
                      <a:pt x="15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7" name="Freeform 1025"/>
              <p:cNvSpPr>
                <a:spLocks/>
              </p:cNvSpPr>
              <p:nvPr/>
            </p:nvSpPr>
            <p:spPr bwMode="auto">
              <a:xfrm>
                <a:off x="1631" y="3093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0 w 5"/>
                  <a:gd name="T3" fmla="*/ 2 h 3"/>
                  <a:gd name="T4" fmla="*/ 5 w 5"/>
                  <a:gd name="T5" fmla="*/ 0 h 3"/>
                  <a:gd name="T6" fmla="*/ 5 w 5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8" name="Freeform 1026"/>
              <p:cNvSpPr>
                <a:spLocks/>
              </p:cNvSpPr>
              <p:nvPr/>
            </p:nvSpPr>
            <p:spPr bwMode="auto">
              <a:xfrm>
                <a:off x="1770" y="3078"/>
                <a:ext cx="38" cy="21"/>
              </a:xfrm>
              <a:custGeom>
                <a:avLst/>
                <a:gdLst>
                  <a:gd name="T0" fmla="*/ 0 w 38"/>
                  <a:gd name="T1" fmla="*/ 21 h 21"/>
                  <a:gd name="T2" fmla="*/ 0 w 38"/>
                  <a:gd name="T3" fmla="*/ 21 h 21"/>
                  <a:gd name="T4" fmla="*/ 7 w 38"/>
                  <a:gd name="T5" fmla="*/ 15 h 21"/>
                  <a:gd name="T6" fmla="*/ 10 w 38"/>
                  <a:gd name="T7" fmla="*/ 18 h 21"/>
                  <a:gd name="T8" fmla="*/ 12 w 38"/>
                  <a:gd name="T9" fmla="*/ 21 h 21"/>
                  <a:gd name="T10" fmla="*/ 13 w 38"/>
                  <a:gd name="T11" fmla="*/ 17 h 21"/>
                  <a:gd name="T12" fmla="*/ 20 w 38"/>
                  <a:gd name="T13" fmla="*/ 2 h 21"/>
                  <a:gd name="T14" fmla="*/ 21 w 38"/>
                  <a:gd name="T15" fmla="*/ 0 h 21"/>
                  <a:gd name="T16" fmla="*/ 21 w 38"/>
                  <a:gd name="T17" fmla="*/ 0 h 21"/>
                  <a:gd name="T18" fmla="*/ 24 w 38"/>
                  <a:gd name="T19" fmla="*/ 2 h 21"/>
                  <a:gd name="T20" fmla="*/ 30 w 38"/>
                  <a:gd name="T21" fmla="*/ 8 h 21"/>
                  <a:gd name="T22" fmla="*/ 33 w 38"/>
                  <a:gd name="T23" fmla="*/ 9 h 21"/>
                  <a:gd name="T24" fmla="*/ 35 w 38"/>
                  <a:gd name="T25" fmla="*/ 9 h 21"/>
                  <a:gd name="T26" fmla="*/ 38 w 38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21">
                    <a:moveTo>
                      <a:pt x="0" y="21"/>
                    </a:moveTo>
                    <a:lnTo>
                      <a:pt x="0" y="21"/>
                    </a:lnTo>
                    <a:lnTo>
                      <a:pt x="7" y="15"/>
                    </a:lnTo>
                    <a:lnTo>
                      <a:pt x="10" y="18"/>
                    </a:lnTo>
                    <a:lnTo>
                      <a:pt x="12" y="21"/>
                    </a:lnTo>
                    <a:lnTo>
                      <a:pt x="13" y="17"/>
                    </a:lnTo>
                    <a:lnTo>
                      <a:pt x="20" y="2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30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8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49" name="Freeform 1027"/>
              <p:cNvSpPr>
                <a:spLocks/>
              </p:cNvSpPr>
              <p:nvPr/>
            </p:nvSpPr>
            <p:spPr bwMode="auto">
              <a:xfrm>
                <a:off x="1799" y="3007"/>
                <a:ext cx="124" cy="92"/>
              </a:xfrm>
              <a:custGeom>
                <a:avLst/>
                <a:gdLst>
                  <a:gd name="T0" fmla="*/ 124 w 124"/>
                  <a:gd name="T1" fmla="*/ 1 h 92"/>
                  <a:gd name="T2" fmla="*/ 111 w 124"/>
                  <a:gd name="T3" fmla="*/ 8 h 92"/>
                  <a:gd name="T4" fmla="*/ 105 w 124"/>
                  <a:gd name="T5" fmla="*/ 10 h 92"/>
                  <a:gd name="T6" fmla="*/ 102 w 124"/>
                  <a:gd name="T7" fmla="*/ 14 h 92"/>
                  <a:gd name="T8" fmla="*/ 93 w 124"/>
                  <a:gd name="T9" fmla="*/ 24 h 92"/>
                  <a:gd name="T10" fmla="*/ 91 w 124"/>
                  <a:gd name="T11" fmla="*/ 24 h 92"/>
                  <a:gd name="T12" fmla="*/ 86 w 124"/>
                  <a:gd name="T13" fmla="*/ 24 h 92"/>
                  <a:gd name="T14" fmla="*/ 82 w 124"/>
                  <a:gd name="T15" fmla="*/ 20 h 92"/>
                  <a:gd name="T16" fmla="*/ 82 w 124"/>
                  <a:gd name="T17" fmla="*/ 22 h 92"/>
                  <a:gd name="T18" fmla="*/ 82 w 124"/>
                  <a:gd name="T19" fmla="*/ 26 h 92"/>
                  <a:gd name="T20" fmla="*/ 87 w 124"/>
                  <a:gd name="T21" fmla="*/ 31 h 92"/>
                  <a:gd name="T22" fmla="*/ 76 w 124"/>
                  <a:gd name="T23" fmla="*/ 45 h 92"/>
                  <a:gd name="T24" fmla="*/ 74 w 124"/>
                  <a:gd name="T25" fmla="*/ 48 h 92"/>
                  <a:gd name="T26" fmla="*/ 84 w 124"/>
                  <a:gd name="T27" fmla="*/ 69 h 92"/>
                  <a:gd name="T28" fmla="*/ 85 w 124"/>
                  <a:gd name="T29" fmla="*/ 76 h 92"/>
                  <a:gd name="T30" fmla="*/ 87 w 124"/>
                  <a:gd name="T31" fmla="*/ 79 h 92"/>
                  <a:gd name="T32" fmla="*/ 86 w 124"/>
                  <a:gd name="T33" fmla="*/ 81 h 92"/>
                  <a:gd name="T34" fmla="*/ 80 w 124"/>
                  <a:gd name="T35" fmla="*/ 82 h 92"/>
                  <a:gd name="T36" fmla="*/ 74 w 124"/>
                  <a:gd name="T37" fmla="*/ 82 h 92"/>
                  <a:gd name="T38" fmla="*/ 68 w 124"/>
                  <a:gd name="T39" fmla="*/ 77 h 92"/>
                  <a:gd name="T40" fmla="*/ 59 w 124"/>
                  <a:gd name="T41" fmla="*/ 82 h 92"/>
                  <a:gd name="T42" fmla="*/ 48 w 124"/>
                  <a:gd name="T43" fmla="*/ 85 h 92"/>
                  <a:gd name="T44" fmla="*/ 43 w 124"/>
                  <a:gd name="T45" fmla="*/ 86 h 92"/>
                  <a:gd name="T46" fmla="*/ 35 w 124"/>
                  <a:gd name="T47" fmla="*/ 92 h 92"/>
                  <a:gd name="T48" fmla="*/ 30 w 124"/>
                  <a:gd name="T49" fmla="*/ 89 h 92"/>
                  <a:gd name="T50" fmla="*/ 30 w 124"/>
                  <a:gd name="T51" fmla="*/ 82 h 92"/>
                  <a:gd name="T52" fmla="*/ 38 w 124"/>
                  <a:gd name="T53" fmla="*/ 81 h 92"/>
                  <a:gd name="T54" fmla="*/ 48 w 124"/>
                  <a:gd name="T55" fmla="*/ 72 h 92"/>
                  <a:gd name="T56" fmla="*/ 59 w 124"/>
                  <a:gd name="T57" fmla="*/ 71 h 92"/>
                  <a:gd name="T58" fmla="*/ 55 w 124"/>
                  <a:gd name="T59" fmla="*/ 68 h 92"/>
                  <a:gd name="T60" fmla="*/ 56 w 124"/>
                  <a:gd name="T61" fmla="*/ 64 h 92"/>
                  <a:gd name="T62" fmla="*/ 63 w 124"/>
                  <a:gd name="T63" fmla="*/ 58 h 92"/>
                  <a:gd name="T64" fmla="*/ 63 w 124"/>
                  <a:gd name="T65" fmla="*/ 52 h 92"/>
                  <a:gd name="T66" fmla="*/ 55 w 124"/>
                  <a:gd name="T67" fmla="*/ 60 h 92"/>
                  <a:gd name="T68" fmla="*/ 50 w 124"/>
                  <a:gd name="T69" fmla="*/ 64 h 92"/>
                  <a:gd name="T70" fmla="*/ 44 w 124"/>
                  <a:gd name="T71" fmla="*/ 69 h 92"/>
                  <a:gd name="T72" fmla="*/ 33 w 124"/>
                  <a:gd name="T73" fmla="*/ 79 h 92"/>
                  <a:gd name="T74" fmla="*/ 23 w 124"/>
                  <a:gd name="T75" fmla="*/ 73 h 92"/>
                  <a:gd name="T76" fmla="*/ 14 w 124"/>
                  <a:gd name="T77" fmla="*/ 68 h 92"/>
                  <a:gd name="T78" fmla="*/ 5 w 124"/>
                  <a:gd name="T79" fmla="*/ 68 h 92"/>
                  <a:gd name="T80" fmla="*/ 2 w 124"/>
                  <a:gd name="T81" fmla="*/ 68 h 9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24" h="92">
                    <a:moveTo>
                      <a:pt x="124" y="3"/>
                    </a:moveTo>
                    <a:lnTo>
                      <a:pt x="124" y="1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07" y="9"/>
                    </a:lnTo>
                    <a:lnTo>
                      <a:pt x="105" y="10"/>
                    </a:lnTo>
                    <a:lnTo>
                      <a:pt x="102" y="10"/>
                    </a:lnTo>
                    <a:lnTo>
                      <a:pt x="102" y="14"/>
                    </a:lnTo>
                    <a:lnTo>
                      <a:pt x="102" y="18"/>
                    </a:lnTo>
                    <a:lnTo>
                      <a:pt x="93" y="24"/>
                    </a:lnTo>
                    <a:lnTo>
                      <a:pt x="91" y="24"/>
                    </a:lnTo>
                    <a:lnTo>
                      <a:pt x="90" y="25"/>
                    </a:lnTo>
                    <a:lnTo>
                      <a:pt x="86" y="24"/>
                    </a:lnTo>
                    <a:lnTo>
                      <a:pt x="86" y="22"/>
                    </a:lnTo>
                    <a:lnTo>
                      <a:pt x="82" y="20"/>
                    </a:lnTo>
                    <a:lnTo>
                      <a:pt x="82" y="21"/>
                    </a:lnTo>
                    <a:lnTo>
                      <a:pt x="82" y="22"/>
                    </a:lnTo>
                    <a:lnTo>
                      <a:pt x="81" y="26"/>
                    </a:lnTo>
                    <a:lnTo>
                      <a:pt x="82" y="26"/>
                    </a:lnTo>
                    <a:lnTo>
                      <a:pt x="84" y="27"/>
                    </a:lnTo>
                    <a:lnTo>
                      <a:pt x="87" y="31"/>
                    </a:lnTo>
                    <a:lnTo>
                      <a:pt x="85" y="38"/>
                    </a:lnTo>
                    <a:lnTo>
                      <a:pt x="76" y="45"/>
                    </a:lnTo>
                    <a:lnTo>
                      <a:pt x="74" y="46"/>
                    </a:lnTo>
                    <a:lnTo>
                      <a:pt x="74" y="48"/>
                    </a:lnTo>
                    <a:lnTo>
                      <a:pt x="82" y="58"/>
                    </a:lnTo>
                    <a:lnTo>
                      <a:pt x="84" y="69"/>
                    </a:lnTo>
                    <a:lnTo>
                      <a:pt x="84" y="72"/>
                    </a:lnTo>
                    <a:lnTo>
                      <a:pt x="85" y="76"/>
                    </a:lnTo>
                    <a:lnTo>
                      <a:pt x="86" y="79"/>
                    </a:lnTo>
                    <a:lnTo>
                      <a:pt x="87" y="79"/>
                    </a:lnTo>
                    <a:lnTo>
                      <a:pt x="89" y="80"/>
                    </a:lnTo>
                    <a:lnTo>
                      <a:pt x="86" y="81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77" y="84"/>
                    </a:lnTo>
                    <a:lnTo>
                      <a:pt x="74" y="82"/>
                    </a:lnTo>
                    <a:lnTo>
                      <a:pt x="69" y="79"/>
                    </a:lnTo>
                    <a:lnTo>
                      <a:pt x="68" y="77"/>
                    </a:lnTo>
                    <a:lnTo>
                      <a:pt x="64" y="79"/>
                    </a:lnTo>
                    <a:lnTo>
                      <a:pt x="59" y="82"/>
                    </a:lnTo>
                    <a:lnTo>
                      <a:pt x="57" y="86"/>
                    </a:lnTo>
                    <a:lnTo>
                      <a:pt x="48" y="85"/>
                    </a:lnTo>
                    <a:lnTo>
                      <a:pt x="46" y="84"/>
                    </a:lnTo>
                    <a:lnTo>
                      <a:pt x="43" y="86"/>
                    </a:lnTo>
                    <a:lnTo>
                      <a:pt x="42" y="86"/>
                    </a:lnTo>
                    <a:lnTo>
                      <a:pt x="35" y="92"/>
                    </a:lnTo>
                    <a:lnTo>
                      <a:pt x="34" y="90"/>
                    </a:lnTo>
                    <a:lnTo>
                      <a:pt x="30" y="89"/>
                    </a:lnTo>
                    <a:lnTo>
                      <a:pt x="29" y="82"/>
                    </a:lnTo>
                    <a:lnTo>
                      <a:pt x="30" y="82"/>
                    </a:lnTo>
                    <a:lnTo>
                      <a:pt x="36" y="82"/>
                    </a:lnTo>
                    <a:lnTo>
                      <a:pt x="38" y="81"/>
                    </a:lnTo>
                    <a:lnTo>
                      <a:pt x="42" y="79"/>
                    </a:lnTo>
                    <a:lnTo>
                      <a:pt x="48" y="72"/>
                    </a:lnTo>
                    <a:lnTo>
                      <a:pt x="53" y="72"/>
                    </a:lnTo>
                    <a:lnTo>
                      <a:pt x="59" y="71"/>
                    </a:lnTo>
                    <a:lnTo>
                      <a:pt x="60" y="71"/>
                    </a:lnTo>
                    <a:lnTo>
                      <a:pt x="55" y="68"/>
                    </a:lnTo>
                    <a:lnTo>
                      <a:pt x="56" y="65"/>
                    </a:lnTo>
                    <a:lnTo>
                      <a:pt x="56" y="64"/>
                    </a:lnTo>
                    <a:lnTo>
                      <a:pt x="59" y="60"/>
                    </a:lnTo>
                    <a:lnTo>
                      <a:pt x="63" y="58"/>
                    </a:lnTo>
                    <a:lnTo>
                      <a:pt x="63" y="55"/>
                    </a:lnTo>
                    <a:lnTo>
                      <a:pt x="63" y="52"/>
                    </a:lnTo>
                    <a:lnTo>
                      <a:pt x="56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0" y="64"/>
                    </a:lnTo>
                    <a:lnTo>
                      <a:pt x="50" y="65"/>
                    </a:lnTo>
                    <a:lnTo>
                      <a:pt x="44" y="69"/>
                    </a:lnTo>
                    <a:lnTo>
                      <a:pt x="38" y="76"/>
                    </a:lnTo>
                    <a:lnTo>
                      <a:pt x="33" y="79"/>
                    </a:lnTo>
                    <a:lnTo>
                      <a:pt x="25" y="75"/>
                    </a:lnTo>
                    <a:lnTo>
                      <a:pt x="23" y="73"/>
                    </a:lnTo>
                    <a:lnTo>
                      <a:pt x="22" y="73"/>
                    </a:lnTo>
                    <a:lnTo>
                      <a:pt x="14" y="68"/>
                    </a:lnTo>
                    <a:lnTo>
                      <a:pt x="5" y="68"/>
                    </a:lnTo>
                    <a:lnTo>
                      <a:pt x="2" y="68"/>
                    </a:lnTo>
                    <a:lnTo>
                      <a:pt x="0" y="6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0" name="Freeform 1028"/>
              <p:cNvSpPr>
                <a:spLocks/>
              </p:cNvSpPr>
              <p:nvPr/>
            </p:nvSpPr>
            <p:spPr bwMode="auto">
              <a:xfrm>
                <a:off x="1740" y="3089"/>
                <a:ext cx="6" cy="10"/>
              </a:xfrm>
              <a:custGeom>
                <a:avLst/>
                <a:gdLst>
                  <a:gd name="T0" fmla="*/ 0 w 6"/>
                  <a:gd name="T1" fmla="*/ 0 h 10"/>
                  <a:gd name="T2" fmla="*/ 5 w 6"/>
                  <a:gd name="T3" fmla="*/ 2 h 10"/>
                  <a:gd name="T4" fmla="*/ 6 w 6"/>
                  <a:gd name="T5" fmla="*/ 7 h 10"/>
                  <a:gd name="T6" fmla="*/ 5 w 6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lnTo>
                      <a:pt x="5" y="2"/>
                    </a:lnTo>
                    <a:lnTo>
                      <a:pt x="6" y="7"/>
                    </a:lnTo>
                    <a:lnTo>
                      <a:pt x="5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1" name="Freeform 1029"/>
              <p:cNvSpPr>
                <a:spLocks/>
              </p:cNvSpPr>
              <p:nvPr/>
            </p:nvSpPr>
            <p:spPr bwMode="auto">
              <a:xfrm>
                <a:off x="1872" y="3097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3 w 8"/>
                  <a:gd name="T5" fmla="*/ 2 h 3"/>
                  <a:gd name="T6" fmla="*/ 5 w 8"/>
                  <a:gd name="T7" fmla="*/ 2 h 3"/>
                  <a:gd name="T8" fmla="*/ 8 w 8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8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2" name="Freeform 1030"/>
              <p:cNvSpPr>
                <a:spLocks/>
              </p:cNvSpPr>
              <p:nvPr/>
            </p:nvSpPr>
            <p:spPr bwMode="auto">
              <a:xfrm>
                <a:off x="1583" y="3087"/>
                <a:ext cx="18" cy="16"/>
              </a:xfrm>
              <a:custGeom>
                <a:avLst/>
                <a:gdLst>
                  <a:gd name="T0" fmla="*/ 18 w 18"/>
                  <a:gd name="T1" fmla="*/ 16 h 16"/>
                  <a:gd name="T2" fmla="*/ 17 w 18"/>
                  <a:gd name="T3" fmla="*/ 13 h 16"/>
                  <a:gd name="T4" fmla="*/ 17 w 18"/>
                  <a:gd name="T5" fmla="*/ 12 h 16"/>
                  <a:gd name="T6" fmla="*/ 15 w 18"/>
                  <a:gd name="T7" fmla="*/ 10 h 16"/>
                  <a:gd name="T8" fmla="*/ 6 w 18"/>
                  <a:gd name="T9" fmla="*/ 12 h 16"/>
                  <a:gd name="T10" fmla="*/ 2 w 18"/>
                  <a:gd name="T11" fmla="*/ 14 h 16"/>
                  <a:gd name="T12" fmla="*/ 0 w 18"/>
                  <a:gd name="T13" fmla="*/ 13 h 16"/>
                  <a:gd name="T14" fmla="*/ 0 w 18"/>
                  <a:gd name="T15" fmla="*/ 10 h 16"/>
                  <a:gd name="T16" fmla="*/ 1 w 18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16">
                    <a:moveTo>
                      <a:pt x="18" y="16"/>
                    </a:moveTo>
                    <a:lnTo>
                      <a:pt x="17" y="13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6" y="12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3" name="Freeform 1031"/>
              <p:cNvSpPr>
                <a:spLocks/>
              </p:cNvSpPr>
              <p:nvPr/>
            </p:nvSpPr>
            <p:spPr bwMode="auto">
              <a:xfrm>
                <a:off x="1858" y="3096"/>
                <a:ext cx="14" cy="7"/>
              </a:xfrm>
              <a:custGeom>
                <a:avLst/>
                <a:gdLst>
                  <a:gd name="T0" fmla="*/ 0 w 14"/>
                  <a:gd name="T1" fmla="*/ 7 h 7"/>
                  <a:gd name="T2" fmla="*/ 2 w 14"/>
                  <a:gd name="T3" fmla="*/ 7 h 7"/>
                  <a:gd name="T4" fmla="*/ 10 w 14"/>
                  <a:gd name="T5" fmla="*/ 0 h 7"/>
                  <a:gd name="T6" fmla="*/ 14 w 14"/>
                  <a:gd name="T7" fmla="*/ 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lnTo>
                      <a:pt x="2" y="7"/>
                    </a:lnTo>
                    <a:lnTo>
                      <a:pt x="10" y="0"/>
                    </a:lnTo>
                    <a:lnTo>
                      <a:pt x="14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4" name="Line 1032"/>
              <p:cNvSpPr>
                <a:spLocks noChangeShapeType="1"/>
              </p:cNvSpPr>
              <p:nvPr/>
            </p:nvSpPr>
            <p:spPr bwMode="auto">
              <a:xfrm flipH="1">
                <a:off x="1601" y="3103"/>
                <a:ext cx="1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5" name="Freeform 1033"/>
              <p:cNvSpPr>
                <a:spLocks/>
              </p:cNvSpPr>
              <p:nvPr/>
            </p:nvSpPr>
            <p:spPr bwMode="auto">
              <a:xfrm>
                <a:off x="1636" y="3096"/>
                <a:ext cx="2" cy="7"/>
              </a:xfrm>
              <a:custGeom>
                <a:avLst/>
                <a:gdLst>
                  <a:gd name="T0" fmla="*/ 0 w 2"/>
                  <a:gd name="T1" fmla="*/ 0 h 7"/>
                  <a:gd name="T2" fmla="*/ 0 w 2"/>
                  <a:gd name="T3" fmla="*/ 7 h 7"/>
                  <a:gd name="T4" fmla="*/ 2 w 2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0" y="0"/>
                    </a:moveTo>
                    <a:lnTo>
                      <a:pt x="0" y="7"/>
                    </a:lnTo>
                    <a:lnTo>
                      <a:pt x="2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6" name="Freeform 1034"/>
              <p:cNvSpPr>
                <a:spLocks/>
              </p:cNvSpPr>
              <p:nvPr/>
            </p:nvSpPr>
            <p:spPr bwMode="auto">
              <a:xfrm>
                <a:off x="1639" y="3078"/>
                <a:ext cx="30" cy="25"/>
              </a:xfrm>
              <a:custGeom>
                <a:avLst/>
                <a:gdLst>
                  <a:gd name="T0" fmla="*/ 0 w 30"/>
                  <a:gd name="T1" fmla="*/ 25 h 25"/>
                  <a:gd name="T2" fmla="*/ 3 w 30"/>
                  <a:gd name="T3" fmla="*/ 15 h 25"/>
                  <a:gd name="T4" fmla="*/ 3 w 30"/>
                  <a:gd name="T5" fmla="*/ 10 h 25"/>
                  <a:gd name="T6" fmla="*/ 4 w 30"/>
                  <a:gd name="T7" fmla="*/ 10 h 25"/>
                  <a:gd name="T8" fmla="*/ 9 w 30"/>
                  <a:gd name="T9" fmla="*/ 9 h 25"/>
                  <a:gd name="T10" fmla="*/ 12 w 30"/>
                  <a:gd name="T11" fmla="*/ 8 h 25"/>
                  <a:gd name="T12" fmla="*/ 16 w 30"/>
                  <a:gd name="T13" fmla="*/ 6 h 25"/>
                  <a:gd name="T14" fmla="*/ 17 w 30"/>
                  <a:gd name="T15" fmla="*/ 6 h 25"/>
                  <a:gd name="T16" fmla="*/ 21 w 30"/>
                  <a:gd name="T17" fmla="*/ 9 h 25"/>
                  <a:gd name="T18" fmla="*/ 22 w 30"/>
                  <a:gd name="T19" fmla="*/ 10 h 25"/>
                  <a:gd name="T20" fmla="*/ 25 w 30"/>
                  <a:gd name="T21" fmla="*/ 9 h 25"/>
                  <a:gd name="T22" fmla="*/ 24 w 30"/>
                  <a:gd name="T23" fmla="*/ 8 h 25"/>
                  <a:gd name="T24" fmla="*/ 22 w 30"/>
                  <a:gd name="T25" fmla="*/ 5 h 25"/>
                  <a:gd name="T26" fmla="*/ 26 w 30"/>
                  <a:gd name="T27" fmla="*/ 0 h 25"/>
                  <a:gd name="T28" fmla="*/ 30 w 30"/>
                  <a:gd name="T29" fmla="*/ 2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0" h="25">
                    <a:moveTo>
                      <a:pt x="0" y="25"/>
                    </a:moveTo>
                    <a:lnTo>
                      <a:pt x="3" y="15"/>
                    </a:lnTo>
                    <a:lnTo>
                      <a:pt x="3" y="10"/>
                    </a:lnTo>
                    <a:lnTo>
                      <a:pt x="4" y="10"/>
                    </a:lnTo>
                    <a:lnTo>
                      <a:pt x="9" y="9"/>
                    </a:lnTo>
                    <a:lnTo>
                      <a:pt x="12" y="8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21" y="9"/>
                    </a:lnTo>
                    <a:lnTo>
                      <a:pt x="22" y="10"/>
                    </a:lnTo>
                    <a:lnTo>
                      <a:pt x="25" y="9"/>
                    </a:lnTo>
                    <a:lnTo>
                      <a:pt x="24" y="8"/>
                    </a:lnTo>
                    <a:lnTo>
                      <a:pt x="22" y="5"/>
                    </a:lnTo>
                    <a:lnTo>
                      <a:pt x="26" y="0"/>
                    </a:lnTo>
                    <a:lnTo>
                      <a:pt x="3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7" name="Line 1035"/>
              <p:cNvSpPr>
                <a:spLocks noChangeShapeType="1"/>
              </p:cNvSpPr>
              <p:nvPr/>
            </p:nvSpPr>
            <p:spPr bwMode="auto">
              <a:xfrm flipH="1">
                <a:off x="1742" y="3099"/>
                <a:ext cx="3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8" name="Freeform 1036"/>
              <p:cNvSpPr>
                <a:spLocks/>
              </p:cNvSpPr>
              <p:nvPr/>
            </p:nvSpPr>
            <p:spPr bwMode="auto">
              <a:xfrm>
                <a:off x="1748" y="310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1 w 9"/>
                  <a:gd name="T3" fmla="*/ 0 h 3"/>
                  <a:gd name="T4" fmla="*/ 9 w 9"/>
                  <a:gd name="T5" fmla="*/ 1 h 3"/>
                  <a:gd name="T6" fmla="*/ 8 w 9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1" y="0"/>
                    </a:lnTo>
                    <a:lnTo>
                      <a:pt x="9" y="1"/>
                    </a:lnTo>
                    <a:lnTo>
                      <a:pt x="8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59" name="Freeform 1037"/>
              <p:cNvSpPr>
                <a:spLocks/>
              </p:cNvSpPr>
              <p:nvPr/>
            </p:nvSpPr>
            <p:spPr bwMode="auto">
              <a:xfrm>
                <a:off x="1762" y="3099"/>
                <a:ext cx="8" cy="4"/>
              </a:xfrm>
              <a:custGeom>
                <a:avLst/>
                <a:gdLst>
                  <a:gd name="T0" fmla="*/ 0 w 8"/>
                  <a:gd name="T1" fmla="*/ 4 h 4"/>
                  <a:gd name="T2" fmla="*/ 0 w 8"/>
                  <a:gd name="T3" fmla="*/ 4 h 4"/>
                  <a:gd name="T4" fmla="*/ 8 w 8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4"/>
                    </a:moveTo>
                    <a:lnTo>
                      <a:pt x="0" y="4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0" name="Freeform 1038"/>
              <p:cNvSpPr>
                <a:spLocks/>
              </p:cNvSpPr>
              <p:nvPr/>
            </p:nvSpPr>
            <p:spPr bwMode="auto">
              <a:xfrm>
                <a:off x="1808" y="3087"/>
                <a:ext cx="10" cy="16"/>
              </a:xfrm>
              <a:custGeom>
                <a:avLst/>
                <a:gdLst>
                  <a:gd name="T0" fmla="*/ 0 w 10"/>
                  <a:gd name="T1" fmla="*/ 0 h 16"/>
                  <a:gd name="T2" fmla="*/ 5 w 10"/>
                  <a:gd name="T3" fmla="*/ 1 h 16"/>
                  <a:gd name="T4" fmla="*/ 10 w 10"/>
                  <a:gd name="T5" fmla="*/ 8 h 16"/>
                  <a:gd name="T6" fmla="*/ 9 w 10"/>
                  <a:gd name="T7" fmla="*/ 14 h 16"/>
                  <a:gd name="T8" fmla="*/ 10 w 10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6">
                    <a:moveTo>
                      <a:pt x="0" y="0"/>
                    </a:moveTo>
                    <a:lnTo>
                      <a:pt x="5" y="1"/>
                    </a:lnTo>
                    <a:lnTo>
                      <a:pt x="10" y="8"/>
                    </a:lnTo>
                    <a:lnTo>
                      <a:pt x="9" y="14"/>
                    </a:lnTo>
                    <a:lnTo>
                      <a:pt x="10" y="1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1" name="Freeform 1039"/>
              <p:cNvSpPr>
                <a:spLocks/>
              </p:cNvSpPr>
              <p:nvPr/>
            </p:nvSpPr>
            <p:spPr bwMode="auto">
              <a:xfrm>
                <a:off x="1841" y="3101"/>
                <a:ext cx="17" cy="2"/>
              </a:xfrm>
              <a:custGeom>
                <a:avLst/>
                <a:gdLst>
                  <a:gd name="T0" fmla="*/ 0 w 17"/>
                  <a:gd name="T1" fmla="*/ 2 h 2"/>
                  <a:gd name="T2" fmla="*/ 2 w 17"/>
                  <a:gd name="T3" fmla="*/ 0 h 2"/>
                  <a:gd name="T4" fmla="*/ 17 w 17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2">
                    <a:moveTo>
                      <a:pt x="0" y="2"/>
                    </a:moveTo>
                    <a:lnTo>
                      <a:pt x="2" y="0"/>
                    </a:lnTo>
                    <a:lnTo>
                      <a:pt x="17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2" name="Freeform 1040"/>
              <p:cNvSpPr>
                <a:spLocks/>
              </p:cNvSpPr>
              <p:nvPr/>
            </p:nvSpPr>
            <p:spPr bwMode="auto">
              <a:xfrm>
                <a:off x="1880" y="310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3" name="Freeform 1041"/>
              <p:cNvSpPr>
                <a:spLocks/>
              </p:cNvSpPr>
              <p:nvPr/>
            </p:nvSpPr>
            <p:spPr bwMode="auto">
              <a:xfrm>
                <a:off x="1899" y="3010"/>
                <a:ext cx="29" cy="93"/>
              </a:xfrm>
              <a:custGeom>
                <a:avLst/>
                <a:gdLst>
                  <a:gd name="T0" fmla="*/ 2 w 47"/>
                  <a:gd name="T1" fmla="*/ 143 h 75"/>
                  <a:gd name="T2" fmla="*/ 2 w 47"/>
                  <a:gd name="T3" fmla="*/ 143 h 75"/>
                  <a:gd name="T4" fmla="*/ 1 w 47"/>
                  <a:gd name="T5" fmla="*/ 133 h 75"/>
                  <a:gd name="T6" fmla="*/ 1 w 47"/>
                  <a:gd name="T7" fmla="*/ 129 h 75"/>
                  <a:gd name="T8" fmla="*/ 1 w 47"/>
                  <a:gd name="T9" fmla="*/ 128 h 75"/>
                  <a:gd name="T10" fmla="*/ 1 w 47"/>
                  <a:gd name="T11" fmla="*/ 124 h 75"/>
                  <a:gd name="T12" fmla="*/ 4 w 47"/>
                  <a:gd name="T13" fmla="*/ 117 h 75"/>
                  <a:gd name="T14" fmla="*/ 4 w 47"/>
                  <a:gd name="T15" fmla="*/ 117 h 75"/>
                  <a:gd name="T16" fmla="*/ 6 w 47"/>
                  <a:gd name="T17" fmla="*/ 113 h 75"/>
                  <a:gd name="T18" fmla="*/ 8 w 47"/>
                  <a:gd name="T19" fmla="*/ 114 h 75"/>
                  <a:gd name="T20" fmla="*/ 9 w 47"/>
                  <a:gd name="T21" fmla="*/ 113 h 75"/>
                  <a:gd name="T22" fmla="*/ 10 w 47"/>
                  <a:gd name="T23" fmla="*/ 103 h 75"/>
                  <a:gd name="T24" fmla="*/ 11 w 47"/>
                  <a:gd name="T25" fmla="*/ 97 h 75"/>
                  <a:gd name="T26" fmla="*/ 11 w 47"/>
                  <a:gd name="T27" fmla="*/ 97 h 75"/>
                  <a:gd name="T28" fmla="*/ 11 w 47"/>
                  <a:gd name="T29" fmla="*/ 97 h 75"/>
                  <a:gd name="T30" fmla="*/ 11 w 47"/>
                  <a:gd name="T31" fmla="*/ 97 h 75"/>
                  <a:gd name="T32" fmla="*/ 10 w 47"/>
                  <a:gd name="T33" fmla="*/ 89 h 75"/>
                  <a:gd name="T34" fmla="*/ 10 w 47"/>
                  <a:gd name="T35" fmla="*/ 89 h 75"/>
                  <a:gd name="T36" fmla="*/ 9 w 47"/>
                  <a:gd name="T37" fmla="*/ 89 h 75"/>
                  <a:gd name="T38" fmla="*/ 9 w 47"/>
                  <a:gd name="T39" fmla="*/ 97 h 75"/>
                  <a:gd name="T40" fmla="*/ 6 w 47"/>
                  <a:gd name="T41" fmla="*/ 97 h 75"/>
                  <a:gd name="T42" fmla="*/ 3 w 47"/>
                  <a:gd name="T43" fmla="*/ 103 h 75"/>
                  <a:gd name="T44" fmla="*/ 2 w 47"/>
                  <a:gd name="T45" fmla="*/ 98 h 75"/>
                  <a:gd name="T46" fmla="*/ 1 w 47"/>
                  <a:gd name="T47" fmla="*/ 95 h 75"/>
                  <a:gd name="T48" fmla="*/ 2 w 47"/>
                  <a:gd name="T49" fmla="*/ 66 h 75"/>
                  <a:gd name="T50" fmla="*/ 1 w 47"/>
                  <a:gd name="T51" fmla="*/ 51 h 75"/>
                  <a:gd name="T52" fmla="*/ 0 w 47"/>
                  <a:gd name="T53" fmla="*/ 50 h 75"/>
                  <a:gd name="T54" fmla="*/ 2 w 47"/>
                  <a:gd name="T55" fmla="*/ 40 h 75"/>
                  <a:gd name="T56" fmla="*/ 2 w 47"/>
                  <a:gd name="T57" fmla="*/ 33 h 75"/>
                  <a:gd name="T58" fmla="*/ 3 w 47"/>
                  <a:gd name="T59" fmla="*/ 19 h 75"/>
                  <a:gd name="T60" fmla="*/ 4 w 47"/>
                  <a:gd name="T61" fmla="*/ 6 h 75"/>
                  <a:gd name="T62" fmla="*/ 6 w 47"/>
                  <a:gd name="T63" fmla="*/ 0 h 7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" h="75">
                    <a:moveTo>
                      <a:pt x="11" y="75"/>
                    </a:moveTo>
                    <a:lnTo>
                      <a:pt x="11" y="75"/>
                    </a:lnTo>
                    <a:lnTo>
                      <a:pt x="5" y="69"/>
                    </a:lnTo>
                    <a:lnTo>
                      <a:pt x="3" y="68"/>
                    </a:lnTo>
                    <a:lnTo>
                      <a:pt x="3" y="67"/>
                    </a:lnTo>
                    <a:lnTo>
                      <a:pt x="7" y="65"/>
                    </a:lnTo>
                    <a:lnTo>
                      <a:pt x="16" y="61"/>
                    </a:lnTo>
                    <a:lnTo>
                      <a:pt x="19" y="61"/>
                    </a:lnTo>
                    <a:lnTo>
                      <a:pt x="28" y="59"/>
                    </a:lnTo>
                    <a:lnTo>
                      <a:pt x="34" y="60"/>
                    </a:lnTo>
                    <a:lnTo>
                      <a:pt x="37" y="59"/>
                    </a:lnTo>
                    <a:lnTo>
                      <a:pt x="42" y="54"/>
                    </a:lnTo>
                    <a:lnTo>
                      <a:pt x="47" y="51"/>
                    </a:lnTo>
                    <a:lnTo>
                      <a:pt x="45" y="47"/>
                    </a:lnTo>
                    <a:lnTo>
                      <a:pt x="40" y="47"/>
                    </a:lnTo>
                    <a:lnTo>
                      <a:pt x="36" y="51"/>
                    </a:lnTo>
                    <a:lnTo>
                      <a:pt x="24" y="51"/>
                    </a:lnTo>
                    <a:lnTo>
                      <a:pt x="13" y="54"/>
                    </a:lnTo>
                    <a:lnTo>
                      <a:pt x="9" y="52"/>
                    </a:lnTo>
                    <a:lnTo>
                      <a:pt x="7" y="50"/>
                    </a:lnTo>
                    <a:lnTo>
                      <a:pt x="8" y="35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8" y="21"/>
                    </a:lnTo>
                    <a:lnTo>
                      <a:pt x="11" y="18"/>
                    </a:lnTo>
                    <a:lnTo>
                      <a:pt x="13" y="10"/>
                    </a:lnTo>
                    <a:lnTo>
                      <a:pt x="19" y="3"/>
                    </a:lnTo>
                    <a:lnTo>
                      <a:pt x="2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4" name="Freeform 1042"/>
              <p:cNvSpPr>
                <a:spLocks/>
              </p:cNvSpPr>
              <p:nvPr/>
            </p:nvSpPr>
            <p:spPr bwMode="auto">
              <a:xfrm>
                <a:off x="1638" y="31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5" name="Freeform 1043"/>
              <p:cNvSpPr>
                <a:spLocks/>
              </p:cNvSpPr>
              <p:nvPr/>
            </p:nvSpPr>
            <p:spPr bwMode="auto">
              <a:xfrm>
                <a:off x="1602" y="310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1 h 3"/>
                  <a:gd name="T4" fmla="*/ 0 w 6"/>
                  <a:gd name="T5" fmla="*/ 1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1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6" name="Freeform 1044"/>
              <p:cNvSpPr>
                <a:spLocks/>
              </p:cNvSpPr>
              <p:nvPr/>
            </p:nvSpPr>
            <p:spPr bwMode="auto">
              <a:xfrm>
                <a:off x="1741" y="3103"/>
                <a:ext cx="7" cy="3"/>
              </a:xfrm>
              <a:custGeom>
                <a:avLst/>
                <a:gdLst>
                  <a:gd name="T0" fmla="*/ 1 w 7"/>
                  <a:gd name="T1" fmla="*/ 0 h 3"/>
                  <a:gd name="T2" fmla="*/ 0 w 7"/>
                  <a:gd name="T3" fmla="*/ 1 h 3"/>
                  <a:gd name="T4" fmla="*/ 3 w 7"/>
                  <a:gd name="T5" fmla="*/ 3 h 3"/>
                  <a:gd name="T6" fmla="*/ 7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1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7" name="Line 1045"/>
              <p:cNvSpPr>
                <a:spLocks noChangeShapeType="1"/>
              </p:cNvSpPr>
              <p:nvPr/>
            </p:nvSpPr>
            <p:spPr bwMode="auto">
              <a:xfrm>
                <a:off x="1883" y="3103"/>
                <a:ext cx="3" cy="3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8" name="Freeform 1046"/>
              <p:cNvSpPr>
                <a:spLocks/>
              </p:cNvSpPr>
              <p:nvPr/>
            </p:nvSpPr>
            <p:spPr bwMode="auto">
              <a:xfrm>
                <a:off x="1818" y="3103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69" name="Freeform 1047"/>
              <p:cNvSpPr>
                <a:spLocks/>
              </p:cNvSpPr>
              <p:nvPr/>
            </p:nvSpPr>
            <p:spPr bwMode="auto">
              <a:xfrm>
                <a:off x="1886" y="3103"/>
                <a:ext cx="8" cy="6"/>
              </a:xfrm>
              <a:custGeom>
                <a:avLst/>
                <a:gdLst>
                  <a:gd name="T0" fmla="*/ 0 w 8"/>
                  <a:gd name="T1" fmla="*/ 3 h 6"/>
                  <a:gd name="T2" fmla="*/ 2 w 8"/>
                  <a:gd name="T3" fmla="*/ 6 h 6"/>
                  <a:gd name="T4" fmla="*/ 8 w 8"/>
                  <a:gd name="T5" fmla="*/ 6 h 6"/>
                  <a:gd name="T6" fmla="*/ 6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3"/>
                    </a:moveTo>
                    <a:lnTo>
                      <a:pt x="2" y="6"/>
                    </a:lnTo>
                    <a:lnTo>
                      <a:pt x="8" y="6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0" name="Freeform 1048"/>
              <p:cNvSpPr>
                <a:spLocks/>
              </p:cNvSpPr>
              <p:nvPr/>
            </p:nvSpPr>
            <p:spPr bwMode="auto">
              <a:xfrm>
                <a:off x="1752" y="3103"/>
                <a:ext cx="4" cy="9"/>
              </a:xfrm>
              <a:custGeom>
                <a:avLst/>
                <a:gdLst>
                  <a:gd name="T0" fmla="*/ 4 w 4"/>
                  <a:gd name="T1" fmla="*/ 0 h 9"/>
                  <a:gd name="T2" fmla="*/ 0 w 4"/>
                  <a:gd name="T3" fmla="*/ 9 h 9"/>
                  <a:gd name="T4" fmla="*/ 0 w 4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1" name="Freeform 1049"/>
              <p:cNvSpPr>
                <a:spLocks/>
              </p:cNvSpPr>
              <p:nvPr/>
            </p:nvSpPr>
            <p:spPr bwMode="auto">
              <a:xfrm>
                <a:off x="1757" y="310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4 w 5"/>
                  <a:gd name="T3" fmla="*/ 5 h 10"/>
                  <a:gd name="T4" fmla="*/ 5 w 5"/>
                  <a:gd name="T5" fmla="*/ 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4" y="5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2" name="Freeform 1050"/>
              <p:cNvSpPr>
                <a:spLocks/>
              </p:cNvSpPr>
              <p:nvPr/>
            </p:nvSpPr>
            <p:spPr bwMode="auto">
              <a:xfrm>
                <a:off x="1752" y="3112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4 w 5"/>
                  <a:gd name="T3" fmla="*/ 2 h 2"/>
                  <a:gd name="T4" fmla="*/ 5 w 5"/>
                  <a:gd name="T5" fmla="*/ 1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4" y="2"/>
                    </a:lnTo>
                    <a:lnTo>
                      <a:pt x="5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3" name="Freeform 1051"/>
              <p:cNvSpPr>
                <a:spLocks/>
              </p:cNvSpPr>
              <p:nvPr/>
            </p:nvSpPr>
            <p:spPr bwMode="auto">
              <a:xfrm>
                <a:off x="1838" y="3103"/>
                <a:ext cx="3" cy="15"/>
              </a:xfrm>
              <a:custGeom>
                <a:avLst/>
                <a:gdLst>
                  <a:gd name="T0" fmla="*/ 1 w 3"/>
                  <a:gd name="T1" fmla="*/ 15 h 15"/>
                  <a:gd name="T2" fmla="*/ 0 w 3"/>
                  <a:gd name="T3" fmla="*/ 13 h 15"/>
                  <a:gd name="T4" fmla="*/ 1 w 3"/>
                  <a:gd name="T5" fmla="*/ 10 h 15"/>
                  <a:gd name="T6" fmla="*/ 1 w 3"/>
                  <a:gd name="T7" fmla="*/ 9 h 15"/>
                  <a:gd name="T8" fmla="*/ 0 w 3"/>
                  <a:gd name="T9" fmla="*/ 2 h 15"/>
                  <a:gd name="T10" fmla="*/ 3 w 3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1" y="15"/>
                    </a:moveTo>
                    <a:lnTo>
                      <a:pt x="0" y="13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4" name="Freeform 1052"/>
              <p:cNvSpPr>
                <a:spLocks/>
              </p:cNvSpPr>
              <p:nvPr/>
            </p:nvSpPr>
            <p:spPr bwMode="auto">
              <a:xfrm>
                <a:off x="1821" y="3108"/>
                <a:ext cx="12" cy="13"/>
              </a:xfrm>
              <a:custGeom>
                <a:avLst/>
                <a:gdLst>
                  <a:gd name="T0" fmla="*/ 0 w 12"/>
                  <a:gd name="T1" fmla="*/ 0 h 13"/>
                  <a:gd name="T2" fmla="*/ 5 w 12"/>
                  <a:gd name="T3" fmla="*/ 0 h 13"/>
                  <a:gd name="T4" fmla="*/ 7 w 12"/>
                  <a:gd name="T5" fmla="*/ 0 h 13"/>
                  <a:gd name="T6" fmla="*/ 9 w 12"/>
                  <a:gd name="T7" fmla="*/ 0 h 13"/>
                  <a:gd name="T8" fmla="*/ 11 w 12"/>
                  <a:gd name="T9" fmla="*/ 8 h 13"/>
                  <a:gd name="T10" fmla="*/ 12 w 12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5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1" y="8"/>
                    </a:lnTo>
                    <a:lnTo>
                      <a:pt x="12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5" name="Freeform 1053"/>
              <p:cNvSpPr>
                <a:spLocks/>
              </p:cNvSpPr>
              <p:nvPr/>
            </p:nvSpPr>
            <p:spPr bwMode="auto">
              <a:xfrm>
                <a:off x="1547" y="3113"/>
                <a:ext cx="15" cy="17"/>
              </a:xfrm>
              <a:custGeom>
                <a:avLst/>
                <a:gdLst>
                  <a:gd name="T0" fmla="*/ 14 w 15"/>
                  <a:gd name="T1" fmla="*/ 17 h 17"/>
                  <a:gd name="T2" fmla="*/ 15 w 15"/>
                  <a:gd name="T3" fmla="*/ 7 h 17"/>
                  <a:gd name="T4" fmla="*/ 12 w 15"/>
                  <a:gd name="T5" fmla="*/ 1 h 17"/>
                  <a:gd name="T6" fmla="*/ 3 w 15"/>
                  <a:gd name="T7" fmla="*/ 0 h 17"/>
                  <a:gd name="T8" fmla="*/ 0 w 15"/>
                  <a:gd name="T9" fmla="*/ 1 h 17"/>
                  <a:gd name="T10" fmla="*/ 2 w 15"/>
                  <a:gd name="T11" fmla="*/ 5 h 17"/>
                  <a:gd name="T12" fmla="*/ 4 w 15"/>
                  <a:gd name="T13" fmla="*/ 7 h 17"/>
                  <a:gd name="T14" fmla="*/ 8 w 15"/>
                  <a:gd name="T15" fmla="*/ 8 h 17"/>
                  <a:gd name="T16" fmla="*/ 7 w 15"/>
                  <a:gd name="T17" fmla="*/ 13 h 17"/>
                  <a:gd name="T18" fmla="*/ 14 w 15"/>
                  <a:gd name="T19" fmla="*/ 17 h 17"/>
                  <a:gd name="T20" fmla="*/ 14 w 15"/>
                  <a:gd name="T21" fmla="*/ 1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" h="17">
                    <a:moveTo>
                      <a:pt x="14" y="17"/>
                    </a:moveTo>
                    <a:lnTo>
                      <a:pt x="15" y="7"/>
                    </a:lnTo>
                    <a:lnTo>
                      <a:pt x="12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8" y="8"/>
                    </a:lnTo>
                    <a:lnTo>
                      <a:pt x="7" y="13"/>
                    </a:lnTo>
                    <a:lnTo>
                      <a:pt x="14" y="1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6" name="Freeform 1054"/>
              <p:cNvSpPr>
                <a:spLocks/>
              </p:cNvSpPr>
              <p:nvPr/>
            </p:nvSpPr>
            <p:spPr bwMode="auto">
              <a:xfrm>
                <a:off x="1559" y="3108"/>
                <a:ext cx="15" cy="25"/>
              </a:xfrm>
              <a:custGeom>
                <a:avLst/>
                <a:gdLst>
                  <a:gd name="T0" fmla="*/ 15 w 15"/>
                  <a:gd name="T1" fmla="*/ 25 h 25"/>
                  <a:gd name="T2" fmla="*/ 8 w 15"/>
                  <a:gd name="T3" fmla="*/ 23 h 25"/>
                  <a:gd name="T4" fmla="*/ 5 w 15"/>
                  <a:gd name="T5" fmla="*/ 12 h 25"/>
                  <a:gd name="T6" fmla="*/ 0 w 15"/>
                  <a:gd name="T7" fmla="*/ 0 h 25"/>
                  <a:gd name="T8" fmla="*/ 13 w 15"/>
                  <a:gd name="T9" fmla="*/ 1 h 25"/>
                  <a:gd name="T10" fmla="*/ 15 w 15"/>
                  <a:gd name="T11" fmla="*/ 13 h 25"/>
                  <a:gd name="T12" fmla="*/ 15 w 15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25">
                    <a:moveTo>
                      <a:pt x="15" y="25"/>
                    </a:moveTo>
                    <a:lnTo>
                      <a:pt x="8" y="23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5" y="13"/>
                    </a:lnTo>
                    <a:lnTo>
                      <a:pt x="15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7" name="Freeform 1055"/>
              <p:cNvSpPr>
                <a:spLocks/>
              </p:cNvSpPr>
              <p:nvPr/>
            </p:nvSpPr>
            <p:spPr bwMode="auto">
              <a:xfrm>
                <a:off x="1622" y="3137"/>
                <a:ext cx="9" cy="0"/>
              </a:xfrm>
              <a:custGeom>
                <a:avLst/>
                <a:gdLst>
                  <a:gd name="T0" fmla="*/ 0 w 9"/>
                  <a:gd name="T1" fmla="*/ 9 w 9"/>
                  <a:gd name="T2" fmla="*/ 9 w 9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8" name="Freeform 1056"/>
              <p:cNvSpPr>
                <a:spLocks/>
              </p:cNvSpPr>
              <p:nvPr/>
            </p:nvSpPr>
            <p:spPr bwMode="auto">
              <a:xfrm>
                <a:off x="1578" y="3104"/>
                <a:ext cx="30" cy="35"/>
              </a:xfrm>
              <a:custGeom>
                <a:avLst/>
                <a:gdLst>
                  <a:gd name="T0" fmla="*/ 13 w 30"/>
                  <a:gd name="T1" fmla="*/ 34 h 35"/>
                  <a:gd name="T2" fmla="*/ 7 w 30"/>
                  <a:gd name="T3" fmla="*/ 35 h 35"/>
                  <a:gd name="T4" fmla="*/ 6 w 30"/>
                  <a:gd name="T5" fmla="*/ 35 h 35"/>
                  <a:gd name="T6" fmla="*/ 1 w 30"/>
                  <a:gd name="T7" fmla="*/ 31 h 35"/>
                  <a:gd name="T8" fmla="*/ 1 w 30"/>
                  <a:gd name="T9" fmla="*/ 30 h 35"/>
                  <a:gd name="T10" fmla="*/ 2 w 30"/>
                  <a:gd name="T11" fmla="*/ 23 h 35"/>
                  <a:gd name="T12" fmla="*/ 3 w 30"/>
                  <a:gd name="T13" fmla="*/ 13 h 35"/>
                  <a:gd name="T14" fmla="*/ 0 w 30"/>
                  <a:gd name="T15" fmla="*/ 5 h 35"/>
                  <a:gd name="T16" fmla="*/ 0 w 30"/>
                  <a:gd name="T17" fmla="*/ 0 h 35"/>
                  <a:gd name="T18" fmla="*/ 10 w 30"/>
                  <a:gd name="T19" fmla="*/ 5 h 35"/>
                  <a:gd name="T20" fmla="*/ 11 w 30"/>
                  <a:gd name="T21" fmla="*/ 9 h 35"/>
                  <a:gd name="T22" fmla="*/ 13 w 30"/>
                  <a:gd name="T23" fmla="*/ 8 h 35"/>
                  <a:gd name="T24" fmla="*/ 14 w 30"/>
                  <a:gd name="T25" fmla="*/ 8 h 35"/>
                  <a:gd name="T26" fmla="*/ 14 w 30"/>
                  <a:gd name="T27" fmla="*/ 5 h 35"/>
                  <a:gd name="T28" fmla="*/ 14 w 30"/>
                  <a:gd name="T29" fmla="*/ 2 h 35"/>
                  <a:gd name="T30" fmla="*/ 18 w 30"/>
                  <a:gd name="T31" fmla="*/ 2 h 35"/>
                  <a:gd name="T32" fmla="*/ 19 w 30"/>
                  <a:gd name="T33" fmla="*/ 2 h 35"/>
                  <a:gd name="T34" fmla="*/ 30 w 30"/>
                  <a:gd name="T35" fmla="*/ 2 h 35"/>
                  <a:gd name="T36" fmla="*/ 30 w 30"/>
                  <a:gd name="T37" fmla="*/ 2 h 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0" h="35">
                    <a:moveTo>
                      <a:pt x="13" y="34"/>
                    </a:moveTo>
                    <a:lnTo>
                      <a:pt x="7" y="35"/>
                    </a:lnTo>
                    <a:lnTo>
                      <a:pt x="6" y="35"/>
                    </a:lnTo>
                    <a:lnTo>
                      <a:pt x="1" y="31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3" y="13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5"/>
                    </a:lnTo>
                    <a:lnTo>
                      <a:pt x="11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30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79" name="Freeform 1057"/>
              <p:cNvSpPr>
                <a:spLocks/>
              </p:cNvSpPr>
              <p:nvPr/>
            </p:nvSpPr>
            <p:spPr bwMode="auto">
              <a:xfrm>
                <a:off x="1639" y="313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7 w 8"/>
                  <a:gd name="T3" fmla="*/ 1 h 1"/>
                  <a:gd name="T4" fmla="*/ 7 w 8"/>
                  <a:gd name="T5" fmla="*/ 1 h 1"/>
                  <a:gd name="T6" fmla="*/ 8 w 8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7" y="1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0" name="Freeform 1058"/>
              <p:cNvSpPr>
                <a:spLocks/>
              </p:cNvSpPr>
              <p:nvPr/>
            </p:nvSpPr>
            <p:spPr bwMode="auto">
              <a:xfrm>
                <a:off x="1631" y="3137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4 w 8"/>
                  <a:gd name="T3" fmla="*/ 4 h 4"/>
                  <a:gd name="T4" fmla="*/ 8 w 8"/>
                  <a:gd name="T5" fmla="*/ 2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4" y="4"/>
                    </a:lnTo>
                    <a:lnTo>
                      <a:pt x="8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1" name="Freeform 1059"/>
              <p:cNvSpPr>
                <a:spLocks/>
              </p:cNvSpPr>
              <p:nvPr/>
            </p:nvSpPr>
            <p:spPr bwMode="auto">
              <a:xfrm>
                <a:off x="1591" y="3126"/>
                <a:ext cx="56" cy="18"/>
              </a:xfrm>
              <a:custGeom>
                <a:avLst/>
                <a:gdLst>
                  <a:gd name="T0" fmla="*/ 56 w 56"/>
                  <a:gd name="T1" fmla="*/ 12 h 18"/>
                  <a:gd name="T2" fmla="*/ 56 w 56"/>
                  <a:gd name="T3" fmla="*/ 11 h 18"/>
                  <a:gd name="T4" fmla="*/ 55 w 56"/>
                  <a:gd name="T5" fmla="*/ 11 h 18"/>
                  <a:gd name="T6" fmla="*/ 55 w 56"/>
                  <a:gd name="T7" fmla="*/ 11 h 18"/>
                  <a:gd name="T8" fmla="*/ 51 w 56"/>
                  <a:gd name="T9" fmla="*/ 9 h 18"/>
                  <a:gd name="T10" fmla="*/ 48 w 56"/>
                  <a:gd name="T11" fmla="*/ 9 h 18"/>
                  <a:gd name="T12" fmla="*/ 44 w 56"/>
                  <a:gd name="T13" fmla="*/ 7 h 18"/>
                  <a:gd name="T14" fmla="*/ 49 w 56"/>
                  <a:gd name="T15" fmla="*/ 1 h 18"/>
                  <a:gd name="T16" fmla="*/ 45 w 56"/>
                  <a:gd name="T17" fmla="*/ 0 h 18"/>
                  <a:gd name="T18" fmla="*/ 39 w 56"/>
                  <a:gd name="T19" fmla="*/ 5 h 18"/>
                  <a:gd name="T20" fmla="*/ 30 w 56"/>
                  <a:gd name="T21" fmla="*/ 5 h 18"/>
                  <a:gd name="T22" fmla="*/ 26 w 56"/>
                  <a:gd name="T23" fmla="*/ 5 h 18"/>
                  <a:gd name="T24" fmla="*/ 22 w 56"/>
                  <a:gd name="T25" fmla="*/ 15 h 18"/>
                  <a:gd name="T26" fmla="*/ 17 w 56"/>
                  <a:gd name="T27" fmla="*/ 18 h 18"/>
                  <a:gd name="T28" fmla="*/ 11 w 56"/>
                  <a:gd name="T29" fmla="*/ 17 h 18"/>
                  <a:gd name="T30" fmla="*/ 6 w 56"/>
                  <a:gd name="T31" fmla="*/ 16 h 18"/>
                  <a:gd name="T32" fmla="*/ 4 w 56"/>
                  <a:gd name="T33" fmla="*/ 9 h 18"/>
                  <a:gd name="T34" fmla="*/ 0 w 56"/>
                  <a:gd name="T35" fmla="*/ 12 h 1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6" h="18">
                    <a:moveTo>
                      <a:pt x="56" y="12"/>
                    </a:moveTo>
                    <a:lnTo>
                      <a:pt x="56" y="11"/>
                    </a:lnTo>
                    <a:lnTo>
                      <a:pt x="55" y="11"/>
                    </a:lnTo>
                    <a:lnTo>
                      <a:pt x="51" y="9"/>
                    </a:lnTo>
                    <a:lnTo>
                      <a:pt x="48" y="9"/>
                    </a:lnTo>
                    <a:lnTo>
                      <a:pt x="44" y="7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39" y="5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2" y="15"/>
                    </a:lnTo>
                    <a:lnTo>
                      <a:pt x="17" y="18"/>
                    </a:lnTo>
                    <a:lnTo>
                      <a:pt x="11" y="17"/>
                    </a:lnTo>
                    <a:lnTo>
                      <a:pt x="6" y="16"/>
                    </a:lnTo>
                    <a:lnTo>
                      <a:pt x="4" y="9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2" name="Freeform 1060"/>
              <p:cNvSpPr>
                <a:spLocks/>
              </p:cNvSpPr>
              <p:nvPr/>
            </p:nvSpPr>
            <p:spPr bwMode="auto">
              <a:xfrm>
                <a:off x="1839" y="3118"/>
                <a:ext cx="16" cy="28"/>
              </a:xfrm>
              <a:custGeom>
                <a:avLst/>
                <a:gdLst>
                  <a:gd name="T0" fmla="*/ 16 w 16"/>
                  <a:gd name="T1" fmla="*/ 28 h 28"/>
                  <a:gd name="T2" fmla="*/ 16 w 16"/>
                  <a:gd name="T3" fmla="*/ 26 h 28"/>
                  <a:gd name="T4" fmla="*/ 8 w 16"/>
                  <a:gd name="T5" fmla="*/ 23 h 28"/>
                  <a:gd name="T6" fmla="*/ 4 w 16"/>
                  <a:gd name="T7" fmla="*/ 19 h 28"/>
                  <a:gd name="T8" fmla="*/ 2 w 16"/>
                  <a:gd name="T9" fmla="*/ 6 h 28"/>
                  <a:gd name="T10" fmla="*/ 0 w 16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" h="28">
                    <a:moveTo>
                      <a:pt x="16" y="28"/>
                    </a:moveTo>
                    <a:lnTo>
                      <a:pt x="16" y="26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3" name="Freeform 1061"/>
              <p:cNvSpPr>
                <a:spLocks/>
              </p:cNvSpPr>
              <p:nvPr/>
            </p:nvSpPr>
            <p:spPr bwMode="auto">
              <a:xfrm>
                <a:off x="1529" y="3142"/>
                <a:ext cx="7" cy="10"/>
              </a:xfrm>
              <a:custGeom>
                <a:avLst/>
                <a:gdLst>
                  <a:gd name="T0" fmla="*/ 5 w 7"/>
                  <a:gd name="T1" fmla="*/ 10 h 10"/>
                  <a:gd name="T2" fmla="*/ 7 w 7"/>
                  <a:gd name="T3" fmla="*/ 9 h 10"/>
                  <a:gd name="T4" fmla="*/ 7 w 7"/>
                  <a:gd name="T5" fmla="*/ 5 h 10"/>
                  <a:gd name="T6" fmla="*/ 5 w 7"/>
                  <a:gd name="T7" fmla="*/ 1 h 10"/>
                  <a:gd name="T8" fmla="*/ 4 w 7"/>
                  <a:gd name="T9" fmla="*/ 2 h 10"/>
                  <a:gd name="T10" fmla="*/ 1 w 7"/>
                  <a:gd name="T11" fmla="*/ 0 h 10"/>
                  <a:gd name="T12" fmla="*/ 0 w 7"/>
                  <a:gd name="T13" fmla="*/ 1 h 10"/>
                  <a:gd name="T14" fmla="*/ 0 w 7"/>
                  <a:gd name="T15" fmla="*/ 5 h 10"/>
                  <a:gd name="T16" fmla="*/ 0 w 7"/>
                  <a:gd name="T17" fmla="*/ 6 h 10"/>
                  <a:gd name="T18" fmla="*/ 1 w 7"/>
                  <a:gd name="T19" fmla="*/ 10 h 10"/>
                  <a:gd name="T20" fmla="*/ 5 w 7"/>
                  <a:gd name="T21" fmla="*/ 10 h 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0">
                    <a:moveTo>
                      <a:pt x="5" y="10"/>
                    </a:moveTo>
                    <a:lnTo>
                      <a:pt x="7" y="9"/>
                    </a:lnTo>
                    <a:lnTo>
                      <a:pt x="7" y="5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5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4" name="Line 1062"/>
              <p:cNvSpPr>
                <a:spLocks noChangeShapeType="1"/>
              </p:cNvSpPr>
              <p:nvPr/>
            </p:nvSpPr>
            <p:spPr bwMode="auto">
              <a:xfrm flipV="1">
                <a:off x="1809" y="3152"/>
                <a:ext cx="4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5" name="Freeform 1063"/>
              <p:cNvSpPr>
                <a:spLocks/>
              </p:cNvSpPr>
              <p:nvPr/>
            </p:nvSpPr>
            <p:spPr bwMode="auto">
              <a:xfrm>
                <a:off x="1809" y="3121"/>
                <a:ext cx="24" cy="33"/>
              </a:xfrm>
              <a:custGeom>
                <a:avLst/>
                <a:gdLst>
                  <a:gd name="T0" fmla="*/ 24 w 24"/>
                  <a:gd name="T1" fmla="*/ 0 h 33"/>
                  <a:gd name="T2" fmla="*/ 24 w 24"/>
                  <a:gd name="T3" fmla="*/ 1 h 33"/>
                  <a:gd name="T4" fmla="*/ 24 w 24"/>
                  <a:gd name="T5" fmla="*/ 8 h 33"/>
                  <a:gd name="T6" fmla="*/ 20 w 24"/>
                  <a:gd name="T7" fmla="*/ 12 h 33"/>
                  <a:gd name="T8" fmla="*/ 8 w 24"/>
                  <a:gd name="T9" fmla="*/ 18 h 33"/>
                  <a:gd name="T10" fmla="*/ 4 w 24"/>
                  <a:gd name="T11" fmla="*/ 22 h 33"/>
                  <a:gd name="T12" fmla="*/ 0 w 24"/>
                  <a:gd name="T13" fmla="*/ 33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" h="33">
                    <a:moveTo>
                      <a:pt x="24" y="0"/>
                    </a:moveTo>
                    <a:lnTo>
                      <a:pt x="24" y="1"/>
                    </a:lnTo>
                    <a:lnTo>
                      <a:pt x="24" y="8"/>
                    </a:lnTo>
                    <a:lnTo>
                      <a:pt x="20" y="12"/>
                    </a:lnTo>
                    <a:lnTo>
                      <a:pt x="8" y="18"/>
                    </a:lnTo>
                    <a:lnTo>
                      <a:pt x="4" y="22"/>
                    </a:lnTo>
                    <a:lnTo>
                      <a:pt x="0" y="3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6" name="Freeform 1064"/>
              <p:cNvSpPr>
                <a:spLocks/>
              </p:cNvSpPr>
              <p:nvPr/>
            </p:nvSpPr>
            <p:spPr bwMode="auto">
              <a:xfrm>
                <a:off x="1851" y="3146"/>
                <a:ext cx="4" cy="10"/>
              </a:xfrm>
              <a:custGeom>
                <a:avLst/>
                <a:gdLst>
                  <a:gd name="T0" fmla="*/ 0 w 4"/>
                  <a:gd name="T1" fmla="*/ 10 h 10"/>
                  <a:gd name="T2" fmla="*/ 1 w 4"/>
                  <a:gd name="T3" fmla="*/ 10 h 10"/>
                  <a:gd name="T4" fmla="*/ 4 w 4"/>
                  <a:gd name="T5" fmla="*/ 5 h 10"/>
                  <a:gd name="T6" fmla="*/ 4 w 4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0">
                    <a:moveTo>
                      <a:pt x="0" y="10"/>
                    </a:moveTo>
                    <a:lnTo>
                      <a:pt x="1" y="10"/>
                    </a:lnTo>
                    <a:lnTo>
                      <a:pt x="4" y="5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7" name="Freeform 1065"/>
              <p:cNvSpPr>
                <a:spLocks/>
              </p:cNvSpPr>
              <p:nvPr/>
            </p:nvSpPr>
            <p:spPr bwMode="auto">
              <a:xfrm>
                <a:off x="1669" y="3155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8" name="Freeform 1066"/>
              <p:cNvSpPr>
                <a:spLocks/>
              </p:cNvSpPr>
              <p:nvPr/>
            </p:nvSpPr>
            <p:spPr bwMode="auto">
              <a:xfrm>
                <a:off x="1813" y="3135"/>
                <a:ext cx="34" cy="24"/>
              </a:xfrm>
              <a:custGeom>
                <a:avLst/>
                <a:gdLst>
                  <a:gd name="T0" fmla="*/ 0 w 34"/>
                  <a:gd name="T1" fmla="*/ 17 h 24"/>
                  <a:gd name="T2" fmla="*/ 3 w 34"/>
                  <a:gd name="T3" fmla="*/ 11 h 24"/>
                  <a:gd name="T4" fmla="*/ 11 w 34"/>
                  <a:gd name="T5" fmla="*/ 8 h 24"/>
                  <a:gd name="T6" fmla="*/ 16 w 34"/>
                  <a:gd name="T7" fmla="*/ 4 h 24"/>
                  <a:gd name="T8" fmla="*/ 22 w 34"/>
                  <a:gd name="T9" fmla="*/ 0 h 24"/>
                  <a:gd name="T10" fmla="*/ 28 w 34"/>
                  <a:gd name="T11" fmla="*/ 8 h 24"/>
                  <a:gd name="T12" fmla="*/ 34 w 34"/>
                  <a:gd name="T13" fmla="*/ 13 h 24"/>
                  <a:gd name="T14" fmla="*/ 34 w 34"/>
                  <a:gd name="T15" fmla="*/ 19 h 24"/>
                  <a:gd name="T16" fmla="*/ 32 w 34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4" h="24">
                    <a:moveTo>
                      <a:pt x="0" y="17"/>
                    </a:moveTo>
                    <a:lnTo>
                      <a:pt x="3" y="11"/>
                    </a:lnTo>
                    <a:lnTo>
                      <a:pt x="11" y="8"/>
                    </a:lnTo>
                    <a:lnTo>
                      <a:pt x="16" y="4"/>
                    </a:lnTo>
                    <a:lnTo>
                      <a:pt x="22" y="0"/>
                    </a:lnTo>
                    <a:lnTo>
                      <a:pt x="28" y="8"/>
                    </a:lnTo>
                    <a:lnTo>
                      <a:pt x="34" y="13"/>
                    </a:lnTo>
                    <a:lnTo>
                      <a:pt x="34" y="19"/>
                    </a:lnTo>
                    <a:lnTo>
                      <a:pt x="32" y="2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89" name="Freeform 1067"/>
              <p:cNvSpPr>
                <a:spLocks/>
              </p:cNvSpPr>
              <p:nvPr/>
            </p:nvSpPr>
            <p:spPr bwMode="auto">
              <a:xfrm>
                <a:off x="1551" y="3142"/>
                <a:ext cx="11" cy="18"/>
              </a:xfrm>
              <a:custGeom>
                <a:avLst/>
                <a:gdLst>
                  <a:gd name="T0" fmla="*/ 11 w 11"/>
                  <a:gd name="T1" fmla="*/ 18 h 18"/>
                  <a:gd name="T2" fmla="*/ 8 w 11"/>
                  <a:gd name="T3" fmla="*/ 4 h 18"/>
                  <a:gd name="T4" fmla="*/ 0 w 11"/>
                  <a:gd name="T5" fmla="*/ 0 h 18"/>
                  <a:gd name="T6" fmla="*/ 3 w 11"/>
                  <a:gd name="T7" fmla="*/ 10 h 18"/>
                  <a:gd name="T8" fmla="*/ 11 w 11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8">
                    <a:moveTo>
                      <a:pt x="11" y="18"/>
                    </a:moveTo>
                    <a:lnTo>
                      <a:pt x="8" y="4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1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0" name="Freeform 1068"/>
              <p:cNvSpPr>
                <a:spLocks/>
              </p:cNvSpPr>
              <p:nvPr/>
            </p:nvSpPr>
            <p:spPr bwMode="auto">
              <a:xfrm>
                <a:off x="1669" y="3158"/>
                <a:ext cx="0" cy="3"/>
              </a:xfrm>
              <a:custGeom>
                <a:avLst/>
                <a:gdLst>
                  <a:gd name="T0" fmla="*/ 3 h 3"/>
                  <a:gd name="T1" fmla="*/ 1 h 3"/>
                  <a:gd name="T2" fmla="*/ 0 h 3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1" name="Freeform 1069"/>
              <p:cNvSpPr>
                <a:spLocks/>
              </p:cNvSpPr>
              <p:nvPr/>
            </p:nvSpPr>
            <p:spPr bwMode="auto">
              <a:xfrm>
                <a:off x="1843" y="3156"/>
                <a:ext cx="8" cy="9"/>
              </a:xfrm>
              <a:custGeom>
                <a:avLst/>
                <a:gdLst>
                  <a:gd name="T0" fmla="*/ 0 w 8"/>
                  <a:gd name="T1" fmla="*/ 9 h 9"/>
                  <a:gd name="T2" fmla="*/ 7 w 8"/>
                  <a:gd name="T3" fmla="*/ 2 h 9"/>
                  <a:gd name="T4" fmla="*/ 8 w 8"/>
                  <a:gd name="T5" fmla="*/ 0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0" y="9"/>
                    </a:moveTo>
                    <a:lnTo>
                      <a:pt x="7" y="2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2" name="Freeform 1070"/>
              <p:cNvSpPr>
                <a:spLocks/>
              </p:cNvSpPr>
              <p:nvPr/>
            </p:nvSpPr>
            <p:spPr bwMode="auto">
              <a:xfrm>
                <a:off x="1843" y="3159"/>
                <a:ext cx="2" cy="6"/>
              </a:xfrm>
              <a:custGeom>
                <a:avLst/>
                <a:gdLst>
                  <a:gd name="T0" fmla="*/ 2 w 2"/>
                  <a:gd name="T1" fmla="*/ 0 h 6"/>
                  <a:gd name="T2" fmla="*/ 0 w 2"/>
                  <a:gd name="T3" fmla="*/ 4 h 6"/>
                  <a:gd name="T4" fmla="*/ 0 w 2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3" name="Freeform 1071"/>
              <p:cNvSpPr>
                <a:spLocks/>
              </p:cNvSpPr>
              <p:nvPr/>
            </p:nvSpPr>
            <p:spPr bwMode="auto">
              <a:xfrm>
                <a:off x="1563" y="3141"/>
                <a:ext cx="30" cy="28"/>
              </a:xfrm>
              <a:custGeom>
                <a:avLst/>
                <a:gdLst>
                  <a:gd name="T0" fmla="*/ 28 w 30"/>
                  <a:gd name="T1" fmla="*/ 28 h 28"/>
                  <a:gd name="T2" fmla="*/ 22 w 30"/>
                  <a:gd name="T3" fmla="*/ 26 h 28"/>
                  <a:gd name="T4" fmla="*/ 16 w 30"/>
                  <a:gd name="T5" fmla="*/ 24 h 28"/>
                  <a:gd name="T6" fmla="*/ 12 w 30"/>
                  <a:gd name="T7" fmla="*/ 19 h 28"/>
                  <a:gd name="T8" fmla="*/ 9 w 30"/>
                  <a:gd name="T9" fmla="*/ 11 h 28"/>
                  <a:gd name="T10" fmla="*/ 7 w 30"/>
                  <a:gd name="T11" fmla="*/ 9 h 28"/>
                  <a:gd name="T12" fmla="*/ 0 w 30"/>
                  <a:gd name="T13" fmla="*/ 2 h 28"/>
                  <a:gd name="T14" fmla="*/ 4 w 30"/>
                  <a:gd name="T15" fmla="*/ 1 h 28"/>
                  <a:gd name="T16" fmla="*/ 5 w 30"/>
                  <a:gd name="T17" fmla="*/ 1 h 28"/>
                  <a:gd name="T18" fmla="*/ 11 w 30"/>
                  <a:gd name="T19" fmla="*/ 0 h 28"/>
                  <a:gd name="T20" fmla="*/ 18 w 30"/>
                  <a:gd name="T21" fmla="*/ 13 h 28"/>
                  <a:gd name="T22" fmla="*/ 25 w 30"/>
                  <a:gd name="T23" fmla="*/ 14 h 28"/>
                  <a:gd name="T24" fmla="*/ 30 w 30"/>
                  <a:gd name="T25" fmla="*/ 19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28">
                    <a:moveTo>
                      <a:pt x="28" y="28"/>
                    </a:moveTo>
                    <a:lnTo>
                      <a:pt x="22" y="26"/>
                    </a:lnTo>
                    <a:lnTo>
                      <a:pt x="16" y="24"/>
                    </a:lnTo>
                    <a:lnTo>
                      <a:pt x="12" y="19"/>
                    </a:lnTo>
                    <a:lnTo>
                      <a:pt x="9" y="11"/>
                    </a:lnTo>
                    <a:lnTo>
                      <a:pt x="7" y="9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11" y="0"/>
                    </a:lnTo>
                    <a:lnTo>
                      <a:pt x="18" y="13"/>
                    </a:lnTo>
                    <a:lnTo>
                      <a:pt x="25" y="14"/>
                    </a:lnTo>
                    <a:lnTo>
                      <a:pt x="30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4" name="Line 1072"/>
              <p:cNvSpPr>
                <a:spLocks noChangeShapeType="1"/>
              </p:cNvSpPr>
              <p:nvPr/>
            </p:nvSpPr>
            <p:spPr bwMode="auto">
              <a:xfrm flipV="1">
                <a:off x="1661" y="3161"/>
                <a:ext cx="8" cy="8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5" name="Freeform 1073"/>
              <p:cNvSpPr>
                <a:spLocks/>
              </p:cNvSpPr>
              <p:nvPr/>
            </p:nvSpPr>
            <p:spPr bwMode="auto">
              <a:xfrm>
                <a:off x="1602" y="3137"/>
                <a:ext cx="20" cy="38"/>
              </a:xfrm>
              <a:custGeom>
                <a:avLst/>
                <a:gdLst>
                  <a:gd name="T0" fmla="*/ 17 w 20"/>
                  <a:gd name="T1" fmla="*/ 38 h 38"/>
                  <a:gd name="T2" fmla="*/ 15 w 20"/>
                  <a:gd name="T3" fmla="*/ 35 h 38"/>
                  <a:gd name="T4" fmla="*/ 10 w 20"/>
                  <a:gd name="T5" fmla="*/ 26 h 38"/>
                  <a:gd name="T6" fmla="*/ 6 w 20"/>
                  <a:gd name="T7" fmla="*/ 27 h 38"/>
                  <a:gd name="T8" fmla="*/ 0 w 20"/>
                  <a:gd name="T9" fmla="*/ 21 h 38"/>
                  <a:gd name="T10" fmla="*/ 6 w 20"/>
                  <a:gd name="T11" fmla="*/ 14 h 38"/>
                  <a:gd name="T12" fmla="*/ 7 w 20"/>
                  <a:gd name="T13" fmla="*/ 13 h 38"/>
                  <a:gd name="T14" fmla="*/ 12 w 20"/>
                  <a:gd name="T15" fmla="*/ 11 h 38"/>
                  <a:gd name="T16" fmla="*/ 17 w 20"/>
                  <a:gd name="T17" fmla="*/ 10 h 38"/>
                  <a:gd name="T18" fmla="*/ 17 w 20"/>
                  <a:gd name="T19" fmla="*/ 10 h 38"/>
                  <a:gd name="T20" fmla="*/ 15 w 20"/>
                  <a:gd name="T21" fmla="*/ 4 h 38"/>
                  <a:gd name="T22" fmla="*/ 17 w 20"/>
                  <a:gd name="T23" fmla="*/ 0 h 38"/>
                  <a:gd name="T24" fmla="*/ 19 w 20"/>
                  <a:gd name="T25" fmla="*/ 0 h 38"/>
                  <a:gd name="T26" fmla="*/ 20 w 20"/>
                  <a:gd name="T27" fmla="*/ 0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38">
                    <a:moveTo>
                      <a:pt x="17" y="38"/>
                    </a:moveTo>
                    <a:lnTo>
                      <a:pt x="15" y="35"/>
                    </a:lnTo>
                    <a:lnTo>
                      <a:pt x="10" y="26"/>
                    </a:lnTo>
                    <a:lnTo>
                      <a:pt x="6" y="27"/>
                    </a:lnTo>
                    <a:lnTo>
                      <a:pt x="0" y="21"/>
                    </a:lnTo>
                    <a:lnTo>
                      <a:pt x="6" y="14"/>
                    </a:lnTo>
                    <a:lnTo>
                      <a:pt x="7" y="13"/>
                    </a:lnTo>
                    <a:lnTo>
                      <a:pt x="12" y="11"/>
                    </a:lnTo>
                    <a:lnTo>
                      <a:pt x="17" y="10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6" name="Freeform 1074"/>
              <p:cNvSpPr>
                <a:spLocks/>
              </p:cNvSpPr>
              <p:nvPr/>
            </p:nvSpPr>
            <p:spPr bwMode="auto">
              <a:xfrm>
                <a:off x="1619" y="3175"/>
                <a:ext cx="4" cy="11"/>
              </a:xfrm>
              <a:custGeom>
                <a:avLst/>
                <a:gdLst>
                  <a:gd name="T0" fmla="*/ 4 w 4"/>
                  <a:gd name="T1" fmla="*/ 11 h 11"/>
                  <a:gd name="T2" fmla="*/ 4 w 4"/>
                  <a:gd name="T3" fmla="*/ 11 h 11"/>
                  <a:gd name="T4" fmla="*/ 3 w 4"/>
                  <a:gd name="T5" fmla="*/ 2 h 11"/>
                  <a:gd name="T6" fmla="*/ 3 w 4"/>
                  <a:gd name="T7" fmla="*/ 2 h 11"/>
                  <a:gd name="T8" fmla="*/ 0 w 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11">
                    <a:moveTo>
                      <a:pt x="4" y="11"/>
                    </a:moveTo>
                    <a:lnTo>
                      <a:pt x="4" y="11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7" name="Freeform 1075"/>
              <p:cNvSpPr>
                <a:spLocks/>
              </p:cNvSpPr>
              <p:nvPr/>
            </p:nvSpPr>
            <p:spPr bwMode="auto">
              <a:xfrm>
                <a:off x="1593" y="3160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4 w 30"/>
                  <a:gd name="T3" fmla="*/ 5 h 30"/>
                  <a:gd name="T4" fmla="*/ 15 w 30"/>
                  <a:gd name="T5" fmla="*/ 11 h 30"/>
                  <a:gd name="T6" fmla="*/ 15 w 30"/>
                  <a:gd name="T7" fmla="*/ 25 h 30"/>
                  <a:gd name="T8" fmla="*/ 23 w 30"/>
                  <a:gd name="T9" fmla="*/ 30 h 30"/>
                  <a:gd name="T10" fmla="*/ 21 w 30"/>
                  <a:gd name="T11" fmla="*/ 20 h 30"/>
                  <a:gd name="T12" fmla="*/ 23 w 30"/>
                  <a:gd name="T13" fmla="*/ 20 h 30"/>
                  <a:gd name="T14" fmla="*/ 28 w 30"/>
                  <a:gd name="T15" fmla="*/ 28 h 30"/>
                  <a:gd name="T16" fmla="*/ 30 w 30"/>
                  <a:gd name="T17" fmla="*/ 2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4" y="5"/>
                    </a:lnTo>
                    <a:lnTo>
                      <a:pt x="15" y="11"/>
                    </a:lnTo>
                    <a:lnTo>
                      <a:pt x="15" y="25"/>
                    </a:lnTo>
                    <a:lnTo>
                      <a:pt x="23" y="30"/>
                    </a:lnTo>
                    <a:lnTo>
                      <a:pt x="21" y="20"/>
                    </a:lnTo>
                    <a:lnTo>
                      <a:pt x="23" y="20"/>
                    </a:lnTo>
                    <a:lnTo>
                      <a:pt x="28" y="28"/>
                    </a:lnTo>
                    <a:lnTo>
                      <a:pt x="30" y="2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8" name="Freeform 1076"/>
              <p:cNvSpPr>
                <a:spLocks/>
              </p:cNvSpPr>
              <p:nvPr/>
            </p:nvSpPr>
            <p:spPr bwMode="auto">
              <a:xfrm>
                <a:off x="1533" y="3173"/>
                <a:ext cx="12" cy="25"/>
              </a:xfrm>
              <a:custGeom>
                <a:avLst/>
                <a:gdLst>
                  <a:gd name="T0" fmla="*/ 8 w 12"/>
                  <a:gd name="T1" fmla="*/ 25 h 25"/>
                  <a:gd name="T2" fmla="*/ 11 w 12"/>
                  <a:gd name="T3" fmla="*/ 17 h 25"/>
                  <a:gd name="T4" fmla="*/ 12 w 12"/>
                  <a:gd name="T5" fmla="*/ 16 h 25"/>
                  <a:gd name="T6" fmla="*/ 7 w 12"/>
                  <a:gd name="T7" fmla="*/ 15 h 25"/>
                  <a:gd name="T8" fmla="*/ 8 w 12"/>
                  <a:gd name="T9" fmla="*/ 9 h 25"/>
                  <a:gd name="T10" fmla="*/ 1 w 12"/>
                  <a:gd name="T11" fmla="*/ 0 h 25"/>
                  <a:gd name="T12" fmla="*/ 0 w 12"/>
                  <a:gd name="T13" fmla="*/ 21 h 25"/>
                  <a:gd name="T14" fmla="*/ 8 w 12"/>
                  <a:gd name="T15" fmla="*/ 2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5">
                    <a:moveTo>
                      <a:pt x="8" y="25"/>
                    </a:moveTo>
                    <a:lnTo>
                      <a:pt x="11" y="17"/>
                    </a:lnTo>
                    <a:lnTo>
                      <a:pt x="12" y="16"/>
                    </a:lnTo>
                    <a:lnTo>
                      <a:pt x="7" y="15"/>
                    </a:lnTo>
                    <a:lnTo>
                      <a:pt x="8" y="9"/>
                    </a:lnTo>
                    <a:lnTo>
                      <a:pt x="1" y="0"/>
                    </a:lnTo>
                    <a:lnTo>
                      <a:pt x="0" y="21"/>
                    </a:lnTo>
                    <a:lnTo>
                      <a:pt x="8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399" name="Freeform 1077"/>
              <p:cNvSpPr>
                <a:spLocks/>
              </p:cNvSpPr>
              <p:nvPr/>
            </p:nvSpPr>
            <p:spPr bwMode="auto">
              <a:xfrm>
                <a:off x="1553" y="3161"/>
                <a:ext cx="32" cy="44"/>
              </a:xfrm>
              <a:custGeom>
                <a:avLst/>
                <a:gdLst>
                  <a:gd name="T0" fmla="*/ 30 w 32"/>
                  <a:gd name="T1" fmla="*/ 44 h 44"/>
                  <a:gd name="T2" fmla="*/ 32 w 32"/>
                  <a:gd name="T3" fmla="*/ 38 h 44"/>
                  <a:gd name="T4" fmla="*/ 22 w 32"/>
                  <a:gd name="T5" fmla="*/ 24 h 44"/>
                  <a:gd name="T6" fmla="*/ 21 w 32"/>
                  <a:gd name="T7" fmla="*/ 19 h 44"/>
                  <a:gd name="T8" fmla="*/ 19 w 32"/>
                  <a:gd name="T9" fmla="*/ 12 h 44"/>
                  <a:gd name="T10" fmla="*/ 18 w 32"/>
                  <a:gd name="T11" fmla="*/ 11 h 44"/>
                  <a:gd name="T12" fmla="*/ 1 w 32"/>
                  <a:gd name="T13" fmla="*/ 0 h 44"/>
                  <a:gd name="T14" fmla="*/ 0 w 32"/>
                  <a:gd name="T15" fmla="*/ 4 h 44"/>
                  <a:gd name="T16" fmla="*/ 0 w 32"/>
                  <a:gd name="T17" fmla="*/ 12 h 44"/>
                  <a:gd name="T18" fmla="*/ 4 w 32"/>
                  <a:gd name="T19" fmla="*/ 17 h 44"/>
                  <a:gd name="T20" fmla="*/ 9 w 32"/>
                  <a:gd name="T21" fmla="*/ 27 h 44"/>
                  <a:gd name="T22" fmla="*/ 30 w 32"/>
                  <a:gd name="T23" fmla="*/ 44 h 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44"/>
                    </a:moveTo>
                    <a:lnTo>
                      <a:pt x="32" y="38"/>
                    </a:lnTo>
                    <a:lnTo>
                      <a:pt x="22" y="24"/>
                    </a:lnTo>
                    <a:lnTo>
                      <a:pt x="21" y="19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17"/>
                    </a:lnTo>
                    <a:lnTo>
                      <a:pt x="9" y="27"/>
                    </a:lnTo>
                    <a:lnTo>
                      <a:pt x="30" y="4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0" name="Freeform 1078"/>
              <p:cNvSpPr>
                <a:spLocks/>
              </p:cNvSpPr>
              <p:nvPr/>
            </p:nvSpPr>
            <p:spPr bwMode="auto">
              <a:xfrm>
                <a:off x="1557" y="3196"/>
                <a:ext cx="13" cy="18"/>
              </a:xfrm>
              <a:custGeom>
                <a:avLst/>
                <a:gdLst>
                  <a:gd name="T0" fmla="*/ 13 w 13"/>
                  <a:gd name="T1" fmla="*/ 5 h 18"/>
                  <a:gd name="T2" fmla="*/ 5 w 13"/>
                  <a:gd name="T3" fmla="*/ 2 h 18"/>
                  <a:gd name="T4" fmla="*/ 0 w 13"/>
                  <a:gd name="T5" fmla="*/ 0 h 18"/>
                  <a:gd name="T6" fmla="*/ 6 w 13"/>
                  <a:gd name="T7" fmla="*/ 15 h 18"/>
                  <a:gd name="T8" fmla="*/ 10 w 1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13" y="5"/>
                    </a:moveTo>
                    <a:lnTo>
                      <a:pt x="5" y="2"/>
                    </a:lnTo>
                    <a:lnTo>
                      <a:pt x="0" y="0"/>
                    </a:lnTo>
                    <a:lnTo>
                      <a:pt x="6" y="15"/>
                    </a:lnTo>
                    <a:lnTo>
                      <a:pt x="10" y="1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1" name="Freeform 1079"/>
              <p:cNvSpPr>
                <a:spLocks/>
              </p:cNvSpPr>
              <p:nvPr/>
            </p:nvSpPr>
            <p:spPr bwMode="auto">
              <a:xfrm>
                <a:off x="1581" y="3156"/>
                <a:ext cx="88" cy="60"/>
              </a:xfrm>
              <a:custGeom>
                <a:avLst/>
                <a:gdLst>
                  <a:gd name="T0" fmla="*/ 88 w 88"/>
                  <a:gd name="T1" fmla="*/ 0 h 60"/>
                  <a:gd name="T2" fmla="*/ 83 w 88"/>
                  <a:gd name="T3" fmla="*/ 5 h 60"/>
                  <a:gd name="T4" fmla="*/ 75 w 88"/>
                  <a:gd name="T5" fmla="*/ 12 h 60"/>
                  <a:gd name="T6" fmla="*/ 71 w 88"/>
                  <a:gd name="T7" fmla="*/ 19 h 60"/>
                  <a:gd name="T8" fmla="*/ 70 w 88"/>
                  <a:gd name="T9" fmla="*/ 21 h 60"/>
                  <a:gd name="T10" fmla="*/ 67 w 88"/>
                  <a:gd name="T11" fmla="*/ 20 h 60"/>
                  <a:gd name="T12" fmla="*/ 61 w 88"/>
                  <a:gd name="T13" fmla="*/ 26 h 60"/>
                  <a:gd name="T14" fmla="*/ 57 w 88"/>
                  <a:gd name="T15" fmla="*/ 28 h 60"/>
                  <a:gd name="T16" fmla="*/ 54 w 88"/>
                  <a:gd name="T17" fmla="*/ 26 h 60"/>
                  <a:gd name="T18" fmla="*/ 54 w 88"/>
                  <a:gd name="T19" fmla="*/ 26 h 60"/>
                  <a:gd name="T20" fmla="*/ 54 w 88"/>
                  <a:gd name="T21" fmla="*/ 28 h 60"/>
                  <a:gd name="T22" fmla="*/ 54 w 88"/>
                  <a:gd name="T23" fmla="*/ 36 h 60"/>
                  <a:gd name="T24" fmla="*/ 53 w 88"/>
                  <a:gd name="T25" fmla="*/ 41 h 60"/>
                  <a:gd name="T26" fmla="*/ 46 w 88"/>
                  <a:gd name="T27" fmla="*/ 43 h 60"/>
                  <a:gd name="T28" fmla="*/ 37 w 88"/>
                  <a:gd name="T29" fmla="*/ 47 h 60"/>
                  <a:gd name="T30" fmla="*/ 31 w 88"/>
                  <a:gd name="T31" fmla="*/ 49 h 60"/>
                  <a:gd name="T32" fmla="*/ 27 w 88"/>
                  <a:gd name="T33" fmla="*/ 50 h 60"/>
                  <a:gd name="T34" fmla="*/ 28 w 88"/>
                  <a:gd name="T35" fmla="*/ 57 h 60"/>
                  <a:gd name="T36" fmla="*/ 15 w 88"/>
                  <a:gd name="T37" fmla="*/ 60 h 60"/>
                  <a:gd name="T38" fmla="*/ 14 w 88"/>
                  <a:gd name="T39" fmla="*/ 59 h 60"/>
                  <a:gd name="T40" fmla="*/ 11 w 88"/>
                  <a:gd name="T41" fmla="*/ 57 h 60"/>
                  <a:gd name="T42" fmla="*/ 10 w 88"/>
                  <a:gd name="T43" fmla="*/ 57 h 60"/>
                  <a:gd name="T44" fmla="*/ 10 w 88"/>
                  <a:gd name="T45" fmla="*/ 43 h 60"/>
                  <a:gd name="T46" fmla="*/ 4 w 88"/>
                  <a:gd name="T47" fmla="*/ 34 h 60"/>
                  <a:gd name="T48" fmla="*/ 0 w 88"/>
                  <a:gd name="T49" fmla="*/ 30 h 60"/>
                  <a:gd name="T50" fmla="*/ 3 w 88"/>
                  <a:gd name="T51" fmla="*/ 28 h 60"/>
                  <a:gd name="T52" fmla="*/ 3 w 88"/>
                  <a:gd name="T53" fmla="*/ 28 h 60"/>
                  <a:gd name="T54" fmla="*/ 8 w 88"/>
                  <a:gd name="T55" fmla="*/ 32 h 60"/>
                  <a:gd name="T56" fmla="*/ 11 w 88"/>
                  <a:gd name="T57" fmla="*/ 37 h 60"/>
                  <a:gd name="T58" fmla="*/ 12 w 88"/>
                  <a:gd name="T59" fmla="*/ 30 h 60"/>
                  <a:gd name="T60" fmla="*/ 12 w 88"/>
                  <a:gd name="T61" fmla="*/ 30 h 60"/>
                  <a:gd name="T62" fmla="*/ 11 w 88"/>
                  <a:gd name="T63" fmla="*/ 28 h 60"/>
                  <a:gd name="T64" fmla="*/ 3 w 88"/>
                  <a:gd name="T65" fmla="*/ 16 h 60"/>
                  <a:gd name="T66" fmla="*/ 3 w 88"/>
                  <a:gd name="T67" fmla="*/ 16 h 60"/>
                  <a:gd name="T68" fmla="*/ 3 w 88"/>
                  <a:gd name="T69" fmla="*/ 16 h 60"/>
                  <a:gd name="T70" fmla="*/ 10 w 88"/>
                  <a:gd name="T71" fmla="*/ 16 h 60"/>
                  <a:gd name="T72" fmla="*/ 10 w 88"/>
                  <a:gd name="T73" fmla="*/ 13 h 60"/>
                  <a:gd name="T74" fmla="*/ 10 w 88"/>
                  <a:gd name="T75" fmla="*/ 13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8" h="60">
                    <a:moveTo>
                      <a:pt x="88" y="0"/>
                    </a:moveTo>
                    <a:lnTo>
                      <a:pt x="83" y="5"/>
                    </a:lnTo>
                    <a:lnTo>
                      <a:pt x="75" y="12"/>
                    </a:lnTo>
                    <a:lnTo>
                      <a:pt x="71" y="19"/>
                    </a:lnTo>
                    <a:lnTo>
                      <a:pt x="70" y="21"/>
                    </a:lnTo>
                    <a:lnTo>
                      <a:pt x="67" y="20"/>
                    </a:lnTo>
                    <a:lnTo>
                      <a:pt x="61" y="26"/>
                    </a:lnTo>
                    <a:lnTo>
                      <a:pt x="57" y="28"/>
                    </a:lnTo>
                    <a:lnTo>
                      <a:pt x="54" y="26"/>
                    </a:lnTo>
                    <a:lnTo>
                      <a:pt x="54" y="28"/>
                    </a:lnTo>
                    <a:lnTo>
                      <a:pt x="54" y="36"/>
                    </a:lnTo>
                    <a:lnTo>
                      <a:pt x="53" y="41"/>
                    </a:lnTo>
                    <a:lnTo>
                      <a:pt x="46" y="43"/>
                    </a:lnTo>
                    <a:lnTo>
                      <a:pt x="37" y="47"/>
                    </a:lnTo>
                    <a:lnTo>
                      <a:pt x="31" y="49"/>
                    </a:lnTo>
                    <a:lnTo>
                      <a:pt x="27" y="50"/>
                    </a:lnTo>
                    <a:lnTo>
                      <a:pt x="28" y="57"/>
                    </a:lnTo>
                    <a:lnTo>
                      <a:pt x="15" y="60"/>
                    </a:lnTo>
                    <a:lnTo>
                      <a:pt x="14" y="59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0" y="43"/>
                    </a:lnTo>
                    <a:lnTo>
                      <a:pt x="4" y="34"/>
                    </a:lnTo>
                    <a:lnTo>
                      <a:pt x="0" y="30"/>
                    </a:lnTo>
                    <a:lnTo>
                      <a:pt x="3" y="28"/>
                    </a:lnTo>
                    <a:lnTo>
                      <a:pt x="8" y="32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1" y="28"/>
                    </a:lnTo>
                    <a:lnTo>
                      <a:pt x="3" y="16"/>
                    </a:lnTo>
                    <a:lnTo>
                      <a:pt x="10" y="16"/>
                    </a:lnTo>
                    <a:lnTo>
                      <a:pt x="10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2" name="Line 1080"/>
              <p:cNvSpPr>
                <a:spLocks noChangeShapeType="1"/>
              </p:cNvSpPr>
              <p:nvPr/>
            </p:nvSpPr>
            <p:spPr bwMode="auto">
              <a:xfrm flipV="1">
                <a:off x="1647" y="3199"/>
                <a:ext cx="5" cy="1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3" name="Freeform 1081"/>
              <p:cNvSpPr>
                <a:spLocks/>
              </p:cNvSpPr>
              <p:nvPr/>
            </p:nvSpPr>
            <p:spPr bwMode="auto">
              <a:xfrm>
                <a:off x="1651" y="3169"/>
                <a:ext cx="13" cy="54"/>
              </a:xfrm>
              <a:custGeom>
                <a:avLst/>
                <a:gdLst>
                  <a:gd name="T0" fmla="*/ 2 w 13"/>
                  <a:gd name="T1" fmla="*/ 54 h 54"/>
                  <a:gd name="T2" fmla="*/ 6 w 13"/>
                  <a:gd name="T3" fmla="*/ 45 h 54"/>
                  <a:gd name="T4" fmla="*/ 6 w 13"/>
                  <a:gd name="T5" fmla="*/ 37 h 54"/>
                  <a:gd name="T6" fmla="*/ 9 w 13"/>
                  <a:gd name="T7" fmla="*/ 30 h 54"/>
                  <a:gd name="T8" fmla="*/ 9 w 13"/>
                  <a:gd name="T9" fmla="*/ 24 h 54"/>
                  <a:gd name="T10" fmla="*/ 10 w 13"/>
                  <a:gd name="T11" fmla="*/ 19 h 54"/>
                  <a:gd name="T12" fmla="*/ 13 w 13"/>
                  <a:gd name="T13" fmla="*/ 16 h 54"/>
                  <a:gd name="T14" fmla="*/ 0 w 13"/>
                  <a:gd name="T15" fmla="*/ 13 h 54"/>
                  <a:gd name="T16" fmla="*/ 1 w 13"/>
                  <a:gd name="T17" fmla="*/ 9 h 54"/>
                  <a:gd name="T18" fmla="*/ 4 w 13"/>
                  <a:gd name="T19" fmla="*/ 7 h 54"/>
                  <a:gd name="T20" fmla="*/ 6 w 13"/>
                  <a:gd name="T21" fmla="*/ 4 h 54"/>
                  <a:gd name="T22" fmla="*/ 10 w 13"/>
                  <a:gd name="T23" fmla="*/ 0 h 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" h="54">
                    <a:moveTo>
                      <a:pt x="2" y="54"/>
                    </a:moveTo>
                    <a:lnTo>
                      <a:pt x="6" y="45"/>
                    </a:lnTo>
                    <a:lnTo>
                      <a:pt x="6" y="37"/>
                    </a:lnTo>
                    <a:lnTo>
                      <a:pt x="9" y="30"/>
                    </a:lnTo>
                    <a:lnTo>
                      <a:pt x="9" y="24"/>
                    </a:lnTo>
                    <a:lnTo>
                      <a:pt x="10" y="19"/>
                    </a:lnTo>
                    <a:lnTo>
                      <a:pt x="13" y="16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4" name="Line 1082"/>
              <p:cNvSpPr>
                <a:spLocks noChangeShapeType="1"/>
              </p:cNvSpPr>
              <p:nvPr/>
            </p:nvSpPr>
            <p:spPr bwMode="auto">
              <a:xfrm flipV="1">
                <a:off x="1646" y="3216"/>
                <a:ext cx="1" cy="7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5" name="Freeform 1083"/>
              <p:cNvSpPr>
                <a:spLocks/>
              </p:cNvSpPr>
              <p:nvPr/>
            </p:nvSpPr>
            <p:spPr bwMode="auto">
              <a:xfrm>
                <a:off x="1567" y="3201"/>
                <a:ext cx="22" cy="25"/>
              </a:xfrm>
              <a:custGeom>
                <a:avLst/>
                <a:gdLst>
                  <a:gd name="T0" fmla="*/ 0 w 22"/>
                  <a:gd name="T1" fmla="*/ 13 h 25"/>
                  <a:gd name="T2" fmla="*/ 21 w 22"/>
                  <a:gd name="T3" fmla="*/ 25 h 25"/>
                  <a:gd name="T4" fmla="*/ 22 w 22"/>
                  <a:gd name="T5" fmla="*/ 19 h 25"/>
                  <a:gd name="T6" fmla="*/ 18 w 22"/>
                  <a:gd name="T7" fmla="*/ 13 h 25"/>
                  <a:gd name="T8" fmla="*/ 14 w 22"/>
                  <a:gd name="T9" fmla="*/ 6 h 25"/>
                  <a:gd name="T10" fmla="*/ 13 w 22"/>
                  <a:gd name="T11" fmla="*/ 4 h 25"/>
                  <a:gd name="T12" fmla="*/ 13 w 22"/>
                  <a:gd name="T13" fmla="*/ 4 h 25"/>
                  <a:gd name="T14" fmla="*/ 11 w 22"/>
                  <a:gd name="T15" fmla="*/ 2 h 25"/>
                  <a:gd name="T16" fmla="*/ 9 w 22"/>
                  <a:gd name="T17" fmla="*/ 2 h 25"/>
                  <a:gd name="T18" fmla="*/ 3 w 22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25">
                    <a:moveTo>
                      <a:pt x="0" y="13"/>
                    </a:moveTo>
                    <a:lnTo>
                      <a:pt x="21" y="25"/>
                    </a:lnTo>
                    <a:lnTo>
                      <a:pt x="22" y="19"/>
                    </a:lnTo>
                    <a:lnTo>
                      <a:pt x="18" y="13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6" name="Freeform 1084"/>
              <p:cNvSpPr>
                <a:spLocks/>
              </p:cNvSpPr>
              <p:nvPr/>
            </p:nvSpPr>
            <p:spPr bwMode="auto">
              <a:xfrm>
                <a:off x="1536" y="3199"/>
                <a:ext cx="14" cy="32"/>
              </a:xfrm>
              <a:custGeom>
                <a:avLst/>
                <a:gdLst>
                  <a:gd name="T0" fmla="*/ 14 w 14"/>
                  <a:gd name="T1" fmla="*/ 32 h 32"/>
                  <a:gd name="T2" fmla="*/ 5 w 14"/>
                  <a:gd name="T3" fmla="*/ 23 h 32"/>
                  <a:gd name="T4" fmla="*/ 0 w 14"/>
                  <a:gd name="T5" fmla="*/ 4 h 32"/>
                  <a:gd name="T6" fmla="*/ 6 w 14"/>
                  <a:gd name="T7" fmla="*/ 0 h 32"/>
                  <a:gd name="T8" fmla="*/ 14 w 14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32">
                    <a:moveTo>
                      <a:pt x="14" y="32"/>
                    </a:moveTo>
                    <a:lnTo>
                      <a:pt x="5" y="23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14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7" name="Freeform 1085"/>
              <p:cNvSpPr>
                <a:spLocks/>
              </p:cNvSpPr>
              <p:nvPr/>
            </p:nvSpPr>
            <p:spPr bwMode="auto">
              <a:xfrm>
                <a:off x="1568" y="3220"/>
                <a:ext cx="16" cy="20"/>
              </a:xfrm>
              <a:custGeom>
                <a:avLst/>
                <a:gdLst>
                  <a:gd name="T0" fmla="*/ 16 w 16"/>
                  <a:gd name="T1" fmla="*/ 20 h 20"/>
                  <a:gd name="T2" fmla="*/ 16 w 16"/>
                  <a:gd name="T3" fmla="*/ 13 h 20"/>
                  <a:gd name="T4" fmla="*/ 0 w 16"/>
                  <a:gd name="T5" fmla="*/ 0 h 2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20">
                    <a:moveTo>
                      <a:pt x="16" y="20"/>
                    </a:moveTo>
                    <a:lnTo>
                      <a:pt x="16" y="13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8" name="Freeform 1086"/>
              <p:cNvSpPr>
                <a:spLocks/>
              </p:cNvSpPr>
              <p:nvPr/>
            </p:nvSpPr>
            <p:spPr bwMode="auto">
              <a:xfrm>
                <a:off x="1604" y="3186"/>
                <a:ext cx="51" cy="61"/>
              </a:xfrm>
              <a:custGeom>
                <a:avLst/>
                <a:gdLst>
                  <a:gd name="T0" fmla="*/ 48 w 51"/>
                  <a:gd name="T1" fmla="*/ 13 h 61"/>
                  <a:gd name="T2" fmla="*/ 51 w 51"/>
                  <a:gd name="T3" fmla="*/ 7 h 61"/>
                  <a:gd name="T4" fmla="*/ 46 w 51"/>
                  <a:gd name="T5" fmla="*/ 2 h 61"/>
                  <a:gd name="T6" fmla="*/ 44 w 51"/>
                  <a:gd name="T7" fmla="*/ 0 h 61"/>
                  <a:gd name="T8" fmla="*/ 32 w 51"/>
                  <a:gd name="T9" fmla="*/ 19 h 61"/>
                  <a:gd name="T10" fmla="*/ 15 w 51"/>
                  <a:gd name="T11" fmla="*/ 25 h 61"/>
                  <a:gd name="T12" fmla="*/ 15 w 51"/>
                  <a:gd name="T13" fmla="*/ 32 h 61"/>
                  <a:gd name="T14" fmla="*/ 0 w 51"/>
                  <a:gd name="T15" fmla="*/ 36 h 61"/>
                  <a:gd name="T16" fmla="*/ 8 w 51"/>
                  <a:gd name="T17" fmla="*/ 46 h 61"/>
                  <a:gd name="T18" fmla="*/ 21 w 51"/>
                  <a:gd name="T19" fmla="*/ 61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61">
                    <a:moveTo>
                      <a:pt x="48" y="13"/>
                    </a:moveTo>
                    <a:lnTo>
                      <a:pt x="51" y="7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32" y="19"/>
                    </a:lnTo>
                    <a:lnTo>
                      <a:pt x="15" y="25"/>
                    </a:lnTo>
                    <a:lnTo>
                      <a:pt x="15" y="32"/>
                    </a:lnTo>
                    <a:lnTo>
                      <a:pt x="0" y="36"/>
                    </a:lnTo>
                    <a:lnTo>
                      <a:pt x="8" y="46"/>
                    </a:lnTo>
                    <a:lnTo>
                      <a:pt x="21" y="6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09" name="Freeform 1087"/>
              <p:cNvSpPr>
                <a:spLocks/>
              </p:cNvSpPr>
              <p:nvPr/>
            </p:nvSpPr>
            <p:spPr bwMode="auto">
              <a:xfrm>
                <a:off x="1625" y="3223"/>
                <a:ext cx="21" cy="28"/>
              </a:xfrm>
              <a:custGeom>
                <a:avLst/>
                <a:gdLst>
                  <a:gd name="T0" fmla="*/ 0 w 21"/>
                  <a:gd name="T1" fmla="*/ 24 h 28"/>
                  <a:gd name="T2" fmla="*/ 2 w 21"/>
                  <a:gd name="T3" fmla="*/ 28 h 28"/>
                  <a:gd name="T4" fmla="*/ 9 w 21"/>
                  <a:gd name="T5" fmla="*/ 26 h 28"/>
                  <a:gd name="T6" fmla="*/ 9 w 21"/>
                  <a:gd name="T7" fmla="*/ 21 h 28"/>
                  <a:gd name="T8" fmla="*/ 19 w 21"/>
                  <a:gd name="T9" fmla="*/ 18 h 28"/>
                  <a:gd name="T10" fmla="*/ 19 w 21"/>
                  <a:gd name="T11" fmla="*/ 5 h 28"/>
                  <a:gd name="T12" fmla="*/ 19 w 21"/>
                  <a:gd name="T13" fmla="*/ 3 h 28"/>
                  <a:gd name="T14" fmla="*/ 21 w 21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0" y="24"/>
                    </a:moveTo>
                    <a:lnTo>
                      <a:pt x="2" y="28"/>
                    </a:lnTo>
                    <a:lnTo>
                      <a:pt x="9" y="26"/>
                    </a:lnTo>
                    <a:lnTo>
                      <a:pt x="9" y="21"/>
                    </a:lnTo>
                    <a:lnTo>
                      <a:pt x="19" y="18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0" name="Freeform 1088"/>
              <p:cNvSpPr>
                <a:spLocks/>
              </p:cNvSpPr>
              <p:nvPr/>
            </p:nvSpPr>
            <p:spPr bwMode="auto">
              <a:xfrm>
                <a:off x="1591" y="3224"/>
                <a:ext cx="26" cy="29"/>
              </a:xfrm>
              <a:custGeom>
                <a:avLst/>
                <a:gdLst>
                  <a:gd name="T0" fmla="*/ 0 w 26"/>
                  <a:gd name="T1" fmla="*/ 4 h 29"/>
                  <a:gd name="T2" fmla="*/ 4 w 26"/>
                  <a:gd name="T3" fmla="*/ 2 h 29"/>
                  <a:gd name="T4" fmla="*/ 4 w 26"/>
                  <a:gd name="T5" fmla="*/ 0 h 29"/>
                  <a:gd name="T6" fmla="*/ 11 w 26"/>
                  <a:gd name="T7" fmla="*/ 4 h 29"/>
                  <a:gd name="T8" fmla="*/ 15 w 26"/>
                  <a:gd name="T9" fmla="*/ 12 h 29"/>
                  <a:gd name="T10" fmla="*/ 22 w 26"/>
                  <a:gd name="T11" fmla="*/ 20 h 29"/>
                  <a:gd name="T12" fmla="*/ 26 w 26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" h="29">
                    <a:moveTo>
                      <a:pt x="0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11" y="4"/>
                    </a:lnTo>
                    <a:lnTo>
                      <a:pt x="15" y="12"/>
                    </a:lnTo>
                    <a:lnTo>
                      <a:pt x="22" y="20"/>
                    </a:lnTo>
                    <a:lnTo>
                      <a:pt x="26" y="2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1" name="Freeform 1089"/>
              <p:cNvSpPr>
                <a:spLocks/>
              </p:cNvSpPr>
              <p:nvPr/>
            </p:nvSpPr>
            <p:spPr bwMode="auto">
              <a:xfrm>
                <a:off x="1555" y="3211"/>
                <a:ext cx="32" cy="43"/>
              </a:xfrm>
              <a:custGeom>
                <a:avLst/>
                <a:gdLst>
                  <a:gd name="T0" fmla="*/ 13 w 32"/>
                  <a:gd name="T1" fmla="*/ 9 h 43"/>
                  <a:gd name="T2" fmla="*/ 0 w 32"/>
                  <a:gd name="T3" fmla="*/ 0 h 43"/>
                  <a:gd name="T4" fmla="*/ 24 w 32"/>
                  <a:gd name="T5" fmla="*/ 43 h 43"/>
                  <a:gd name="T6" fmla="*/ 32 w 32"/>
                  <a:gd name="T7" fmla="*/ 40 h 43"/>
                  <a:gd name="T8" fmla="*/ 29 w 32"/>
                  <a:gd name="T9" fmla="*/ 33 h 43"/>
                  <a:gd name="T10" fmla="*/ 29 w 32"/>
                  <a:gd name="T11" fmla="*/ 29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2" h="43">
                    <a:moveTo>
                      <a:pt x="13" y="9"/>
                    </a:moveTo>
                    <a:lnTo>
                      <a:pt x="0" y="0"/>
                    </a:lnTo>
                    <a:lnTo>
                      <a:pt x="24" y="43"/>
                    </a:lnTo>
                    <a:lnTo>
                      <a:pt x="32" y="40"/>
                    </a:lnTo>
                    <a:lnTo>
                      <a:pt x="29" y="33"/>
                    </a:lnTo>
                    <a:lnTo>
                      <a:pt x="29" y="2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2" name="Freeform 1090"/>
              <p:cNvSpPr>
                <a:spLocks/>
              </p:cNvSpPr>
              <p:nvPr/>
            </p:nvSpPr>
            <p:spPr bwMode="auto">
              <a:xfrm>
                <a:off x="1617" y="3223"/>
                <a:ext cx="36" cy="33"/>
              </a:xfrm>
              <a:custGeom>
                <a:avLst/>
                <a:gdLst>
                  <a:gd name="T0" fmla="*/ 0 w 36"/>
                  <a:gd name="T1" fmla="*/ 30 h 33"/>
                  <a:gd name="T2" fmla="*/ 4 w 36"/>
                  <a:gd name="T3" fmla="*/ 33 h 33"/>
                  <a:gd name="T4" fmla="*/ 6 w 36"/>
                  <a:gd name="T5" fmla="*/ 33 h 33"/>
                  <a:gd name="T6" fmla="*/ 12 w 36"/>
                  <a:gd name="T7" fmla="*/ 33 h 33"/>
                  <a:gd name="T8" fmla="*/ 17 w 36"/>
                  <a:gd name="T9" fmla="*/ 31 h 33"/>
                  <a:gd name="T10" fmla="*/ 17 w 36"/>
                  <a:gd name="T11" fmla="*/ 31 h 33"/>
                  <a:gd name="T12" fmla="*/ 18 w 36"/>
                  <a:gd name="T13" fmla="*/ 30 h 33"/>
                  <a:gd name="T14" fmla="*/ 21 w 36"/>
                  <a:gd name="T15" fmla="*/ 28 h 33"/>
                  <a:gd name="T16" fmla="*/ 25 w 36"/>
                  <a:gd name="T17" fmla="*/ 25 h 33"/>
                  <a:gd name="T18" fmla="*/ 30 w 36"/>
                  <a:gd name="T19" fmla="*/ 26 h 33"/>
                  <a:gd name="T20" fmla="*/ 31 w 36"/>
                  <a:gd name="T21" fmla="*/ 22 h 33"/>
                  <a:gd name="T22" fmla="*/ 33 w 36"/>
                  <a:gd name="T23" fmla="*/ 18 h 33"/>
                  <a:gd name="T24" fmla="*/ 34 w 36"/>
                  <a:gd name="T25" fmla="*/ 3 h 33"/>
                  <a:gd name="T26" fmla="*/ 36 w 36"/>
                  <a:gd name="T27" fmla="*/ 0 h 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6" h="33">
                    <a:moveTo>
                      <a:pt x="0" y="30"/>
                    </a:moveTo>
                    <a:lnTo>
                      <a:pt x="4" y="33"/>
                    </a:lnTo>
                    <a:lnTo>
                      <a:pt x="6" y="33"/>
                    </a:lnTo>
                    <a:lnTo>
                      <a:pt x="12" y="33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21" y="28"/>
                    </a:lnTo>
                    <a:lnTo>
                      <a:pt x="25" y="25"/>
                    </a:lnTo>
                    <a:lnTo>
                      <a:pt x="30" y="26"/>
                    </a:lnTo>
                    <a:lnTo>
                      <a:pt x="31" y="22"/>
                    </a:lnTo>
                    <a:lnTo>
                      <a:pt x="33" y="18"/>
                    </a:lnTo>
                    <a:lnTo>
                      <a:pt x="34" y="3"/>
                    </a:lnTo>
                    <a:lnTo>
                      <a:pt x="3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3" name="Freeform 1091"/>
              <p:cNvSpPr>
                <a:spLocks/>
              </p:cNvSpPr>
              <p:nvPr/>
            </p:nvSpPr>
            <p:spPr bwMode="auto">
              <a:xfrm>
                <a:off x="1828" y="3262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4 w 4"/>
                  <a:gd name="T3" fmla="*/ 3 h 6"/>
                  <a:gd name="T4" fmla="*/ 2 w 4"/>
                  <a:gd name="T5" fmla="*/ 0 h 6"/>
                  <a:gd name="T6" fmla="*/ 0 w 4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4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4" name="Freeform 1092"/>
              <p:cNvSpPr>
                <a:spLocks/>
              </p:cNvSpPr>
              <p:nvPr/>
            </p:nvSpPr>
            <p:spPr bwMode="auto">
              <a:xfrm>
                <a:off x="1822" y="3268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0 w 6"/>
                  <a:gd name="T3" fmla="*/ 3 h 3"/>
                  <a:gd name="T4" fmla="*/ 6 w 6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2"/>
                    </a:moveTo>
                    <a:lnTo>
                      <a:pt x="0" y="3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5" name="Freeform 1093"/>
              <p:cNvSpPr>
                <a:spLocks/>
              </p:cNvSpPr>
              <p:nvPr/>
            </p:nvSpPr>
            <p:spPr bwMode="auto">
              <a:xfrm>
                <a:off x="1763" y="3239"/>
                <a:ext cx="65" cy="34"/>
              </a:xfrm>
              <a:custGeom>
                <a:avLst/>
                <a:gdLst>
                  <a:gd name="T0" fmla="*/ 65 w 65"/>
                  <a:gd name="T1" fmla="*/ 23 h 34"/>
                  <a:gd name="T2" fmla="*/ 61 w 65"/>
                  <a:gd name="T3" fmla="*/ 23 h 34"/>
                  <a:gd name="T4" fmla="*/ 53 w 65"/>
                  <a:gd name="T5" fmla="*/ 19 h 34"/>
                  <a:gd name="T6" fmla="*/ 48 w 65"/>
                  <a:gd name="T7" fmla="*/ 21 h 34"/>
                  <a:gd name="T8" fmla="*/ 46 w 65"/>
                  <a:gd name="T9" fmla="*/ 21 h 34"/>
                  <a:gd name="T10" fmla="*/ 42 w 65"/>
                  <a:gd name="T11" fmla="*/ 21 h 34"/>
                  <a:gd name="T12" fmla="*/ 48 w 65"/>
                  <a:gd name="T13" fmla="*/ 13 h 34"/>
                  <a:gd name="T14" fmla="*/ 54 w 65"/>
                  <a:gd name="T15" fmla="*/ 5 h 34"/>
                  <a:gd name="T16" fmla="*/ 57 w 65"/>
                  <a:gd name="T17" fmla="*/ 2 h 34"/>
                  <a:gd name="T18" fmla="*/ 54 w 65"/>
                  <a:gd name="T19" fmla="*/ 0 h 34"/>
                  <a:gd name="T20" fmla="*/ 49 w 65"/>
                  <a:gd name="T21" fmla="*/ 4 h 34"/>
                  <a:gd name="T22" fmla="*/ 45 w 65"/>
                  <a:gd name="T23" fmla="*/ 10 h 34"/>
                  <a:gd name="T24" fmla="*/ 45 w 65"/>
                  <a:gd name="T25" fmla="*/ 4 h 34"/>
                  <a:gd name="T26" fmla="*/ 42 w 65"/>
                  <a:gd name="T27" fmla="*/ 5 h 34"/>
                  <a:gd name="T28" fmla="*/ 40 w 65"/>
                  <a:gd name="T29" fmla="*/ 12 h 34"/>
                  <a:gd name="T30" fmla="*/ 41 w 65"/>
                  <a:gd name="T31" fmla="*/ 14 h 34"/>
                  <a:gd name="T32" fmla="*/ 37 w 65"/>
                  <a:gd name="T33" fmla="*/ 22 h 34"/>
                  <a:gd name="T34" fmla="*/ 36 w 65"/>
                  <a:gd name="T35" fmla="*/ 23 h 34"/>
                  <a:gd name="T36" fmla="*/ 31 w 65"/>
                  <a:gd name="T37" fmla="*/ 21 h 34"/>
                  <a:gd name="T38" fmla="*/ 25 w 65"/>
                  <a:gd name="T39" fmla="*/ 23 h 34"/>
                  <a:gd name="T40" fmla="*/ 25 w 65"/>
                  <a:gd name="T41" fmla="*/ 23 h 34"/>
                  <a:gd name="T42" fmla="*/ 19 w 65"/>
                  <a:gd name="T43" fmla="*/ 26 h 34"/>
                  <a:gd name="T44" fmla="*/ 11 w 65"/>
                  <a:gd name="T45" fmla="*/ 34 h 34"/>
                  <a:gd name="T46" fmla="*/ 7 w 65"/>
                  <a:gd name="T47" fmla="*/ 31 h 34"/>
                  <a:gd name="T48" fmla="*/ 3 w 65"/>
                  <a:gd name="T49" fmla="*/ 26 h 34"/>
                  <a:gd name="T50" fmla="*/ 4 w 65"/>
                  <a:gd name="T51" fmla="*/ 25 h 34"/>
                  <a:gd name="T52" fmla="*/ 12 w 65"/>
                  <a:gd name="T53" fmla="*/ 18 h 34"/>
                  <a:gd name="T54" fmla="*/ 16 w 65"/>
                  <a:gd name="T55" fmla="*/ 12 h 34"/>
                  <a:gd name="T56" fmla="*/ 15 w 65"/>
                  <a:gd name="T57" fmla="*/ 10 h 34"/>
                  <a:gd name="T58" fmla="*/ 10 w 65"/>
                  <a:gd name="T59" fmla="*/ 15 h 34"/>
                  <a:gd name="T60" fmla="*/ 4 w 65"/>
                  <a:gd name="T61" fmla="*/ 21 h 34"/>
                  <a:gd name="T62" fmla="*/ 0 w 65"/>
                  <a:gd name="T63" fmla="*/ 22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5" h="34">
                    <a:moveTo>
                      <a:pt x="65" y="23"/>
                    </a:moveTo>
                    <a:lnTo>
                      <a:pt x="61" y="23"/>
                    </a:lnTo>
                    <a:lnTo>
                      <a:pt x="53" y="19"/>
                    </a:lnTo>
                    <a:lnTo>
                      <a:pt x="48" y="21"/>
                    </a:lnTo>
                    <a:lnTo>
                      <a:pt x="46" y="21"/>
                    </a:lnTo>
                    <a:lnTo>
                      <a:pt x="42" y="21"/>
                    </a:lnTo>
                    <a:lnTo>
                      <a:pt x="48" y="13"/>
                    </a:lnTo>
                    <a:lnTo>
                      <a:pt x="54" y="5"/>
                    </a:lnTo>
                    <a:lnTo>
                      <a:pt x="57" y="2"/>
                    </a:lnTo>
                    <a:lnTo>
                      <a:pt x="54" y="0"/>
                    </a:lnTo>
                    <a:lnTo>
                      <a:pt x="49" y="4"/>
                    </a:lnTo>
                    <a:lnTo>
                      <a:pt x="45" y="10"/>
                    </a:lnTo>
                    <a:lnTo>
                      <a:pt x="45" y="4"/>
                    </a:lnTo>
                    <a:lnTo>
                      <a:pt x="42" y="5"/>
                    </a:lnTo>
                    <a:lnTo>
                      <a:pt x="40" y="12"/>
                    </a:lnTo>
                    <a:lnTo>
                      <a:pt x="41" y="14"/>
                    </a:lnTo>
                    <a:lnTo>
                      <a:pt x="37" y="22"/>
                    </a:lnTo>
                    <a:lnTo>
                      <a:pt x="36" y="23"/>
                    </a:lnTo>
                    <a:lnTo>
                      <a:pt x="31" y="21"/>
                    </a:lnTo>
                    <a:lnTo>
                      <a:pt x="25" y="23"/>
                    </a:lnTo>
                    <a:lnTo>
                      <a:pt x="19" y="26"/>
                    </a:lnTo>
                    <a:lnTo>
                      <a:pt x="11" y="34"/>
                    </a:lnTo>
                    <a:lnTo>
                      <a:pt x="7" y="31"/>
                    </a:lnTo>
                    <a:lnTo>
                      <a:pt x="3" y="26"/>
                    </a:lnTo>
                    <a:lnTo>
                      <a:pt x="4" y="25"/>
                    </a:lnTo>
                    <a:lnTo>
                      <a:pt x="12" y="18"/>
                    </a:lnTo>
                    <a:lnTo>
                      <a:pt x="16" y="12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4" y="21"/>
                    </a:lnTo>
                    <a:lnTo>
                      <a:pt x="0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6" name="Freeform 1094"/>
              <p:cNvSpPr>
                <a:spLocks/>
              </p:cNvSpPr>
              <p:nvPr/>
            </p:nvSpPr>
            <p:spPr bwMode="auto">
              <a:xfrm>
                <a:off x="1728" y="3261"/>
                <a:ext cx="35" cy="12"/>
              </a:xfrm>
              <a:custGeom>
                <a:avLst/>
                <a:gdLst>
                  <a:gd name="T0" fmla="*/ 35 w 35"/>
                  <a:gd name="T1" fmla="*/ 0 h 12"/>
                  <a:gd name="T2" fmla="*/ 34 w 35"/>
                  <a:gd name="T3" fmla="*/ 4 h 12"/>
                  <a:gd name="T4" fmla="*/ 28 w 35"/>
                  <a:gd name="T5" fmla="*/ 4 h 12"/>
                  <a:gd name="T6" fmla="*/ 24 w 35"/>
                  <a:gd name="T7" fmla="*/ 4 h 12"/>
                  <a:gd name="T8" fmla="*/ 20 w 35"/>
                  <a:gd name="T9" fmla="*/ 5 h 12"/>
                  <a:gd name="T10" fmla="*/ 13 w 35"/>
                  <a:gd name="T11" fmla="*/ 8 h 12"/>
                  <a:gd name="T12" fmla="*/ 9 w 35"/>
                  <a:gd name="T13" fmla="*/ 8 h 12"/>
                  <a:gd name="T14" fmla="*/ 7 w 35"/>
                  <a:gd name="T15" fmla="*/ 12 h 12"/>
                  <a:gd name="T16" fmla="*/ 0 w 35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5" h="12">
                    <a:moveTo>
                      <a:pt x="35" y="0"/>
                    </a:moveTo>
                    <a:lnTo>
                      <a:pt x="34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5"/>
                    </a:lnTo>
                    <a:lnTo>
                      <a:pt x="13" y="8"/>
                    </a:lnTo>
                    <a:lnTo>
                      <a:pt x="9" y="8"/>
                    </a:lnTo>
                    <a:lnTo>
                      <a:pt x="7" y="12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7" name="Freeform 1095"/>
              <p:cNvSpPr>
                <a:spLocks/>
              </p:cNvSpPr>
              <p:nvPr/>
            </p:nvSpPr>
            <p:spPr bwMode="auto">
              <a:xfrm>
                <a:off x="1778" y="3265"/>
                <a:ext cx="44" cy="13"/>
              </a:xfrm>
              <a:custGeom>
                <a:avLst/>
                <a:gdLst>
                  <a:gd name="T0" fmla="*/ 0 w 44"/>
                  <a:gd name="T1" fmla="*/ 13 h 13"/>
                  <a:gd name="T2" fmla="*/ 4 w 44"/>
                  <a:gd name="T3" fmla="*/ 9 h 13"/>
                  <a:gd name="T4" fmla="*/ 16 w 44"/>
                  <a:gd name="T5" fmla="*/ 0 h 13"/>
                  <a:gd name="T6" fmla="*/ 17 w 44"/>
                  <a:gd name="T7" fmla="*/ 0 h 13"/>
                  <a:gd name="T8" fmla="*/ 22 w 44"/>
                  <a:gd name="T9" fmla="*/ 1 h 13"/>
                  <a:gd name="T10" fmla="*/ 23 w 44"/>
                  <a:gd name="T11" fmla="*/ 1 h 13"/>
                  <a:gd name="T12" fmla="*/ 35 w 44"/>
                  <a:gd name="T13" fmla="*/ 0 h 13"/>
                  <a:gd name="T14" fmla="*/ 42 w 44"/>
                  <a:gd name="T15" fmla="*/ 3 h 13"/>
                  <a:gd name="T16" fmla="*/ 44 w 44"/>
                  <a:gd name="T17" fmla="*/ 5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" h="13">
                    <a:moveTo>
                      <a:pt x="0" y="13"/>
                    </a:moveTo>
                    <a:lnTo>
                      <a:pt x="4" y="9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35" y="0"/>
                    </a:lnTo>
                    <a:lnTo>
                      <a:pt x="42" y="3"/>
                    </a:lnTo>
                    <a:lnTo>
                      <a:pt x="44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8" name="Freeform 1096"/>
              <p:cNvSpPr>
                <a:spLocks/>
              </p:cNvSpPr>
              <p:nvPr/>
            </p:nvSpPr>
            <p:spPr bwMode="auto">
              <a:xfrm>
                <a:off x="1756" y="3270"/>
                <a:ext cx="13" cy="11"/>
              </a:xfrm>
              <a:custGeom>
                <a:avLst/>
                <a:gdLst>
                  <a:gd name="T0" fmla="*/ 0 w 13"/>
                  <a:gd name="T1" fmla="*/ 1 h 11"/>
                  <a:gd name="T2" fmla="*/ 1 w 13"/>
                  <a:gd name="T3" fmla="*/ 0 h 11"/>
                  <a:gd name="T4" fmla="*/ 6 w 13"/>
                  <a:gd name="T5" fmla="*/ 3 h 11"/>
                  <a:gd name="T6" fmla="*/ 13 w 13"/>
                  <a:gd name="T7" fmla="*/ 9 h 11"/>
                  <a:gd name="T8" fmla="*/ 11 w 13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0" y="1"/>
                    </a:moveTo>
                    <a:lnTo>
                      <a:pt x="1" y="0"/>
                    </a:lnTo>
                    <a:lnTo>
                      <a:pt x="6" y="3"/>
                    </a:lnTo>
                    <a:lnTo>
                      <a:pt x="13" y="9"/>
                    </a:lnTo>
                    <a:lnTo>
                      <a:pt x="11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19" name="Freeform 1097"/>
              <p:cNvSpPr>
                <a:spLocks/>
              </p:cNvSpPr>
              <p:nvPr/>
            </p:nvSpPr>
            <p:spPr bwMode="auto">
              <a:xfrm>
                <a:off x="1769" y="3278"/>
                <a:ext cx="9" cy="12"/>
              </a:xfrm>
              <a:custGeom>
                <a:avLst/>
                <a:gdLst>
                  <a:gd name="T0" fmla="*/ 0 w 9"/>
                  <a:gd name="T1" fmla="*/ 10 h 12"/>
                  <a:gd name="T2" fmla="*/ 2 w 9"/>
                  <a:gd name="T3" fmla="*/ 7 h 12"/>
                  <a:gd name="T4" fmla="*/ 6 w 9"/>
                  <a:gd name="T5" fmla="*/ 12 h 12"/>
                  <a:gd name="T6" fmla="*/ 6 w 9"/>
                  <a:gd name="T7" fmla="*/ 7 h 12"/>
                  <a:gd name="T8" fmla="*/ 5 w 9"/>
                  <a:gd name="T9" fmla="*/ 5 h 12"/>
                  <a:gd name="T10" fmla="*/ 9 w 9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lnTo>
                      <a:pt x="2" y="7"/>
                    </a:lnTo>
                    <a:lnTo>
                      <a:pt x="6" y="12"/>
                    </a:lnTo>
                    <a:lnTo>
                      <a:pt x="6" y="7"/>
                    </a:lnTo>
                    <a:lnTo>
                      <a:pt x="5" y="5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0" name="Freeform 1098"/>
              <p:cNvSpPr>
                <a:spLocks/>
              </p:cNvSpPr>
              <p:nvPr/>
            </p:nvSpPr>
            <p:spPr bwMode="auto">
              <a:xfrm>
                <a:off x="1584" y="3290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5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1" name="Freeform 1099"/>
              <p:cNvSpPr>
                <a:spLocks/>
              </p:cNvSpPr>
              <p:nvPr/>
            </p:nvSpPr>
            <p:spPr bwMode="auto">
              <a:xfrm>
                <a:off x="1574" y="3275"/>
                <a:ext cx="10" cy="21"/>
              </a:xfrm>
              <a:custGeom>
                <a:avLst/>
                <a:gdLst>
                  <a:gd name="T0" fmla="*/ 10 w 10"/>
                  <a:gd name="T1" fmla="*/ 15 h 21"/>
                  <a:gd name="T2" fmla="*/ 5 w 10"/>
                  <a:gd name="T3" fmla="*/ 21 h 21"/>
                  <a:gd name="T4" fmla="*/ 2 w 10"/>
                  <a:gd name="T5" fmla="*/ 21 h 21"/>
                  <a:gd name="T6" fmla="*/ 2 w 10"/>
                  <a:gd name="T7" fmla="*/ 20 h 21"/>
                  <a:gd name="T8" fmla="*/ 1 w 10"/>
                  <a:gd name="T9" fmla="*/ 17 h 21"/>
                  <a:gd name="T10" fmla="*/ 0 w 10"/>
                  <a:gd name="T11" fmla="*/ 12 h 21"/>
                  <a:gd name="T12" fmla="*/ 0 w 10"/>
                  <a:gd name="T13" fmla="*/ 7 h 21"/>
                  <a:gd name="T14" fmla="*/ 2 w 10"/>
                  <a:gd name="T15" fmla="*/ 0 h 21"/>
                  <a:gd name="T16" fmla="*/ 6 w 10"/>
                  <a:gd name="T17" fmla="*/ 2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" h="21">
                    <a:moveTo>
                      <a:pt x="10" y="15"/>
                    </a:moveTo>
                    <a:lnTo>
                      <a:pt x="5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6" y="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2" name="Freeform 1100"/>
              <p:cNvSpPr>
                <a:spLocks/>
              </p:cNvSpPr>
              <p:nvPr/>
            </p:nvSpPr>
            <p:spPr bwMode="auto">
              <a:xfrm>
                <a:off x="1694" y="3271"/>
                <a:ext cx="62" cy="50"/>
              </a:xfrm>
              <a:custGeom>
                <a:avLst/>
                <a:gdLst>
                  <a:gd name="T0" fmla="*/ 0 w 62"/>
                  <a:gd name="T1" fmla="*/ 50 h 50"/>
                  <a:gd name="T2" fmla="*/ 1 w 62"/>
                  <a:gd name="T3" fmla="*/ 49 h 50"/>
                  <a:gd name="T4" fmla="*/ 9 w 62"/>
                  <a:gd name="T5" fmla="*/ 46 h 50"/>
                  <a:gd name="T6" fmla="*/ 11 w 62"/>
                  <a:gd name="T7" fmla="*/ 41 h 50"/>
                  <a:gd name="T8" fmla="*/ 13 w 62"/>
                  <a:gd name="T9" fmla="*/ 37 h 50"/>
                  <a:gd name="T10" fmla="*/ 17 w 62"/>
                  <a:gd name="T11" fmla="*/ 29 h 50"/>
                  <a:gd name="T12" fmla="*/ 25 w 62"/>
                  <a:gd name="T13" fmla="*/ 27 h 50"/>
                  <a:gd name="T14" fmla="*/ 31 w 62"/>
                  <a:gd name="T15" fmla="*/ 23 h 50"/>
                  <a:gd name="T16" fmla="*/ 33 w 62"/>
                  <a:gd name="T17" fmla="*/ 20 h 50"/>
                  <a:gd name="T18" fmla="*/ 33 w 62"/>
                  <a:gd name="T19" fmla="*/ 14 h 50"/>
                  <a:gd name="T20" fmla="*/ 35 w 62"/>
                  <a:gd name="T21" fmla="*/ 14 h 50"/>
                  <a:gd name="T22" fmla="*/ 37 w 62"/>
                  <a:gd name="T23" fmla="*/ 14 h 50"/>
                  <a:gd name="T24" fmla="*/ 43 w 62"/>
                  <a:gd name="T25" fmla="*/ 15 h 50"/>
                  <a:gd name="T26" fmla="*/ 51 w 62"/>
                  <a:gd name="T27" fmla="*/ 12 h 50"/>
                  <a:gd name="T28" fmla="*/ 54 w 62"/>
                  <a:gd name="T29" fmla="*/ 7 h 50"/>
                  <a:gd name="T30" fmla="*/ 62 w 62"/>
                  <a:gd name="T31" fmla="*/ 0 h 5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2" h="50">
                    <a:moveTo>
                      <a:pt x="0" y="50"/>
                    </a:moveTo>
                    <a:lnTo>
                      <a:pt x="1" y="49"/>
                    </a:lnTo>
                    <a:lnTo>
                      <a:pt x="9" y="46"/>
                    </a:lnTo>
                    <a:lnTo>
                      <a:pt x="11" y="41"/>
                    </a:lnTo>
                    <a:lnTo>
                      <a:pt x="13" y="37"/>
                    </a:lnTo>
                    <a:lnTo>
                      <a:pt x="17" y="29"/>
                    </a:lnTo>
                    <a:lnTo>
                      <a:pt x="25" y="27"/>
                    </a:lnTo>
                    <a:lnTo>
                      <a:pt x="31" y="23"/>
                    </a:lnTo>
                    <a:lnTo>
                      <a:pt x="33" y="20"/>
                    </a:lnTo>
                    <a:lnTo>
                      <a:pt x="33" y="14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43" y="15"/>
                    </a:lnTo>
                    <a:lnTo>
                      <a:pt x="51" y="12"/>
                    </a:lnTo>
                    <a:lnTo>
                      <a:pt x="54" y="7"/>
                    </a:lnTo>
                    <a:lnTo>
                      <a:pt x="6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3" name="Freeform 1101"/>
              <p:cNvSpPr>
                <a:spLocks/>
              </p:cNvSpPr>
              <p:nvPr/>
            </p:nvSpPr>
            <p:spPr bwMode="auto">
              <a:xfrm>
                <a:off x="1669" y="3254"/>
                <a:ext cx="59" cy="67"/>
              </a:xfrm>
              <a:custGeom>
                <a:avLst/>
                <a:gdLst>
                  <a:gd name="T0" fmla="*/ 59 w 59"/>
                  <a:gd name="T1" fmla="*/ 19 h 67"/>
                  <a:gd name="T2" fmla="*/ 50 w 59"/>
                  <a:gd name="T3" fmla="*/ 23 h 67"/>
                  <a:gd name="T4" fmla="*/ 49 w 59"/>
                  <a:gd name="T5" fmla="*/ 21 h 67"/>
                  <a:gd name="T6" fmla="*/ 46 w 59"/>
                  <a:gd name="T7" fmla="*/ 14 h 67"/>
                  <a:gd name="T8" fmla="*/ 46 w 59"/>
                  <a:gd name="T9" fmla="*/ 11 h 67"/>
                  <a:gd name="T10" fmla="*/ 45 w 59"/>
                  <a:gd name="T11" fmla="*/ 0 h 67"/>
                  <a:gd name="T12" fmla="*/ 41 w 59"/>
                  <a:gd name="T13" fmla="*/ 3 h 67"/>
                  <a:gd name="T14" fmla="*/ 42 w 59"/>
                  <a:gd name="T15" fmla="*/ 15 h 67"/>
                  <a:gd name="T16" fmla="*/ 45 w 59"/>
                  <a:gd name="T17" fmla="*/ 20 h 67"/>
                  <a:gd name="T18" fmla="*/ 46 w 59"/>
                  <a:gd name="T19" fmla="*/ 23 h 67"/>
                  <a:gd name="T20" fmla="*/ 47 w 59"/>
                  <a:gd name="T21" fmla="*/ 25 h 67"/>
                  <a:gd name="T22" fmla="*/ 37 w 59"/>
                  <a:gd name="T23" fmla="*/ 25 h 67"/>
                  <a:gd name="T24" fmla="*/ 32 w 59"/>
                  <a:gd name="T25" fmla="*/ 27 h 67"/>
                  <a:gd name="T26" fmla="*/ 38 w 59"/>
                  <a:gd name="T27" fmla="*/ 34 h 67"/>
                  <a:gd name="T28" fmla="*/ 38 w 59"/>
                  <a:gd name="T29" fmla="*/ 38 h 67"/>
                  <a:gd name="T30" fmla="*/ 34 w 59"/>
                  <a:gd name="T31" fmla="*/ 40 h 67"/>
                  <a:gd name="T32" fmla="*/ 32 w 59"/>
                  <a:gd name="T33" fmla="*/ 41 h 67"/>
                  <a:gd name="T34" fmla="*/ 33 w 59"/>
                  <a:gd name="T35" fmla="*/ 44 h 67"/>
                  <a:gd name="T36" fmla="*/ 33 w 59"/>
                  <a:gd name="T37" fmla="*/ 50 h 67"/>
                  <a:gd name="T38" fmla="*/ 28 w 59"/>
                  <a:gd name="T39" fmla="*/ 59 h 67"/>
                  <a:gd name="T40" fmla="*/ 25 w 59"/>
                  <a:gd name="T41" fmla="*/ 58 h 67"/>
                  <a:gd name="T42" fmla="*/ 12 w 59"/>
                  <a:gd name="T43" fmla="*/ 49 h 67"/>
                  <a:gd name="T44" fmla="*/ 11 w 59"/>
                  <a:gd name="T45" fmla="*/ 51 h 67"/>
                  <a:gd name="T46" fmla="*/ 11 w 59"/>
                  <a:gd name="T47" fmla="*/ 53 h 67"/>
                  <a:gd name="T48" fmla="*/ 7 w 59"/>
                  <a:gd name="T49" fmla="*/ 58 h 67"/>
                  <a:gd name="T50" fmla="*/ 0 w 59"/>
                  <a:gd name="T51" fmla="*/ 67 h 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9" h="67">
                    <a:moveTo>
                      <a:pt x="59" y="19"/>
                    </a:moveTo>
                    <a:lnTo>
                      <a:pt x="50" y="23"/>
                    </a:lnTo>
                    <a:lnTo>
                      <a:pt x="49" y="21"/>
                    </a:lnTo>
                    <a:lnTo>
                      <a:pt x="46" y="14"/>
                    </a:lnTo>
                    <a:lnTo>
                      <a:pt x="46" y="11"/>
                    </a:lnTo>
                    <a:lnTo>
                      <a:pt x="45" y="0"/>
                    </a:lnTo>
                    <a:lnTo>
                      <a:pt x="41" y="3"/>
                    </a:lnTo>
                    <a:lnTo>
                      <a:pt x="42" y="15"/>
                    </a:lnTo>
                    <a:lnTo>
                      <a:pt x="45" y="20"/>
                    </a:lnTo>
                    <a:lnTo>
                      <a:pt x="46" y="23"/>
                    </a:lnTo>
                    <a:lnTo>
                      <a:pt x="47" y="25"/>
                    </a:lnTo>
                    <a:lnTo>
                      <a:pt x="37" y="25"/>
                    </a:lnTo>
                    <a:lnTo>
                      <a:pt x="32" y="27"/>
                    </a:lnTo>
                    <a:lnTo>
                      <a:pt x="38" y="34"/>
                    </a:lnTo>
                    <a:lnTo>
                      <a:pt x="38" y="38"/>
                    </a:lnTo>
                    <a:lnTo>
                      <a:pt x="34" y="40"/>
                    </a:lnTo>
                    <a:lnTo>
                      <a:pt x="32" y="41"/>
                    </a:lnTo>
                    <a:lnTo>
                      <a:pt x="33" y="44"/>
                    </a:lnTo>
                    <a:lnTo>
                      <a:pt x="33" y="50"/>
                    </a:lnTo>
                    <a:lnTo>
                      <a:pt x="28" y="59"/>
                    </a:lnTo>
                    <a:lnTo>
                      <a:pt x="25" y="58"/>
                    </a:lnTo>
                    <a:lnTo>
                      <a:pt x="12" y="49"/>
                    </a:lnTo>
                    <a:lnTo>
                      <a:pt x="11" y="51"/>
                    </a:lnTo>
                    <a:lnTo>
                      <a:pt x="11" y="53"/>
                    </a:lnTo>
                    <a:lnTo>
                      <a:pt x="7" y="58"/>
                    </a:lnTo>
                    <a:lnTo>
                      <a:pt x="0" y="6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4" name="Line 1102"/>
              <p:cNvSpPr>
                <a:spLocks noChangeShapeType="1"/>
              </p:cNvSpPr>
              <p:nvPr/>
            </p:nvSpPr>
            <p:spPr bwMode="auto">
              <a:xfrm flipV="1">
                <a:off x="1646" y="3320"/>
                <a:ext cx="6" cy="4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5" name="Freeform 1103"/>
              <p:cNvSpPr>
                <a:spLocks/>
              </p:cNvSpPr>
              <p:nvPr/>
            </p:nvSpPr>
            <p:spPr bwMode="auto">
              <a:xfrm>
                <a:off x="1686" y="3321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0 w 8"/>
                  <a:gd name="T3" fmla="*/ 5 h 7"/>
                  <a:gd name="T4" fmla="*/ 3 w 8"/>
                  <a:gd name="T5" fmla="*/ 0 h 7"/>
                  <a:gd name="T6" fmla="*/ 8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6" name="Freeform 1104"/>
              <p:cNvSpPr>
                <a:spLocks/>
              </p:cNvSpPr>
              <p:nvPr/>
            </p:nvSpPr>
            <p:spPr bwMode="auto">
              <a:xfrm>
                <a:off x="1668" y="3321"/>
                <a:ext cx="1" cy="7"/>
              </a:xfrm>
              <a:custGeom>
                <a:avLst/>
                <a:gdLst>
                  <a:gd name="T0" fmla="*/ 1 w 1"/>
                  <a:gd name="T1" fmla="*/ 0 h 7"/>
                  <a:gd name="T2" fmla="*/ 1 w 1"/>
                  <a:gd name="T3" fmla="*/ 2 h 7"/>
                  <a:gd name="T4" fmla="*/ 0 w 1"/>
                  <a:gd name="T5" fmla="*/ 7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2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7" name="Freeform 1105"/>
              <p:cNvSpPr>
                <a:spLocks/>
              </p:cNvSpPr>
              <p:nvPr/>
            </p:nvSpPr>
            <p:spPr bwMode="auto">
              <a:xfrm>
                <a:off x="1578" y="3262"/>
                <a:ext cx="77" cy="67"/>
              </a:xfrm>
              <a:custGeom>
                <a:avLst/>
                <a:gdLst>
                  <a:gd name="T0" fmla="*/ 74 w 77"/>
                  <a:gd name="T1" fmla="*/ 58 h 67"/>
                  <a:gd name="T2" fmla="*/ 77 w 77"/>
                  <a:gd name="T3" fmla="*/ 57 h 67"/>
                  <a:gd name="T4" fmla="*/ 75 w 77"/>
                  <a:gd name="T5" fmla="*/ 54 h 67"/>
                  <a:gd name="T6" fmla="*/ 74 w 77"/>
                  <a:gd name="T7" fmla="*/ 54 h 67"/>
                  <a:gd name="T8" fmla="*/ 60 w 77"/>
                  <a:gd name="T9" fmla="*/ 58 h 67"/>
                  <a:gd name="T10" fmla="*/ 53 w 77"/>
                  <a:gd name="T11" fmla="*/ 62 h 67"/>
                  <a:gd name="T12" fmla="*/ 53 w 77"/>
                  <a:gd name="T13" fmla="*/ 62 h 67"/>
                  <a:gd name="T14" fmla="*/ 51 w 77"/>
                  <a:gd name="T15" fmla="*/ 66 h 67"/>
                  <a:gd name="T16" fmla="*/ 44 w 77"/>
                  <a:gd name="T17" fmla="*/ 66 h 67"/>
                  <a:gd name="T18" fmla="*/ 43 w 77"/>
                  <a:gd name="T19" fmla="*/ 66 h 67"/>
                  <a:gd name="T20" fmla="*/ 41 w 77"/>
                  <a:gd name="T21" fmla="*/ 61 h 67"/>
                  <a:gd name="T22" fmla="*/ 44 w 77"/>
                  <a:gd name="T23" fmla="*/ 51 h 67"/>
                  <a:gd name="T24" fmla="*/ 52 w 77"/>
                  <a:gd name="T25" fmla="*/ 47 h 67"/>
                  <a:gd name="T26" fmla="*/ 53 w 77"/>
                  <a:gd name="T27" fmla="*/ 46 h 67"/>
                  <a:gd name="T28" fmla="*/ 64 w 77"/>
                  <a:gd name="T29" fmla="*/ 46 h 67"/>
                  <a:gd name="T30" fmla="*/ 64 w 77"/>
                  <a:gd name="T31" fmla="*/ 43 h 67"/>
                  <a:gd name="T32" fmla="*/ 52 w 77"/>
                  <a:gd name="T33" fmla="*/ 42 h 67"/>
                  <a:gd name="T34" fmla="*/ 56 w 77"/>
                  <a:gd name="T35" fmla="*/ 34 h 67"/>
                  <a:gd name="T36" fmla="*/ 49 w 77"/>
                  <a:gd name="T37" fmla="*/ 37 h 67"/>
                  <a:gd name="T38" fmla="*/ 55 w 77"/>
                  <a:gd name="T39" fmla="*/ 29 h 67"/>
                  <a:gd name="T40" fmla="*/ 56 w 77"/>
                  <a:gd name="T41" fmla="*/ 26 h 67"/>
                  <a:gd name="T42" fmla="*/ 57 w 77"/>
                  <a:gd name="T43" fmla="*/ 23 h 67"/>
                  <a:gd name="T44" fmla="*/ 58 w 77"/>
                  <a:gd name="T45" fmla="*/ 20 h 67"/>
                  <a:gd name="T46" fmla="*/ 62 w 77"/>
                  <a:gd name="T47" fmla="*/ 13 h 67"/>
                  <a:gd name="T48" fmla="*/ 64 w 77"/>
                  <a:gd name="T49" fmla="*/ 12 h 67"/>
                  <a:gd name="T50" fmla="*/ 64 w 77"/>
                  <a:gd name="T51" fmla="*/ 12 h 67"/>
                  <a:gd name="T52" fmla="*/ 70 w 77"/>
                  <a:gd name="T53" fmla="*/ 9 h 67"/>
                  <a:gd name="T54" fmla="*/ 73 w 77"/>
                  <a:gd name="T55" fmla="*/ 6 h 67"/>
                  <a:gd name="T56" fmla="*/ 70 w 77"/>
                  <a:gd name="T57" fmla="*/ 3 h 67"/>
                  <a:gd name="T58" fmla="*/ 69 w 77"/>
                  <a:gd name="T59" fmla="*/ 0 h 67"/>
                  <a:gd name="T60" fmla="*/ 68 w 77"/>
                  <a:gd name="T61" fmla="*/ 2 h 67"/>
                  <a:gd name="T62" fmla="*/ 65 w 77"/>
                  <a:gd name="T63" fmla="*/ 7 h 67"/>
                  <a:gd name="T64" fmla="*/ 58 w 77"/>
                  <a:gd name="T65" fmla="*/ 7 h 67"/>
                  <a:gd name="T66" fmla="*/ 53 w 77"/>
                  <a:gd name="T67" fmla="*/ 19 h 67"/>
                  <a:gd name="T68" fmla="*/ 47 w 77"/>
                  <a:gd name="T69" fmla="*/ 29 h 67"/>
                  <a:gd name="T70" fmla="*/ 47 w 77"/>
                  <a:gd name="T71" fmla="*/ 30 h 67"/>
                  <a:gd name="T72" fmla="*/ 44 w 77"/>
                  <a:gd name="T73" fmla="*/ 33 h 67"/>
                  <a:gd name="T74" fmla="*/ 43 w 77"/>
                  <a:gd name="T75" fmla="*/ 36 h 67"/>
                  <a:gd name="T76" fmla="*/ 40 w 77"/>
                  <a:gd name="T77" fmla="*/ 37 h 67"/>
                  <a:gd name="T78" fmla="*/ 39 w 77"/>
                  <a:gd name="T79" fmla="*/ 43 h 67"/>
                  <a:gd name="T80" fmla="*/ 36 w 77"/>
                  <a:gd name="T81" fmla="*/ 50 h 67"/>
                  <a:gd name="T82" fmla="*/ 35 w 77"/>
                  <a:gd name="T83" fmla="*/ 51 h 67"/>
                  <a:gd name="T84" fmla="*/ 34 w 77"/>
                  <a:gd name="T85" fmla="*/ 53 h 67"/>
                  <a:gd name="T86" fmla="*/ 28 w 77"/>
                  <a:gd name="T87" fmla="*/ 55 h 67"/>
                  <a:gd name="T88" fmla="*/ 26 w 77"/>
                  <a:gd name="T89" fmla="*/ 57 h 67"/>
                  <a:gd name="T90" fmla="*/ 24 w 77"/>
                  <a:gd name="T91" fmla="*/ 58 h 67"/>
                  <a:gd name="T92" fmla="*/ 22 w 77"/>
                  <a:gd name="T93" fmla="*/ 67 h 67"/>
                  <a:gd name="T94" fmla="*/ 20 w 77"/>
                  <a:gd name="T95" fmla="*/ 62 h 67"/>
                  <a:gd name="T96" fmla="*/ 19 w 77"/>
                  <a:gd name="T97" fmla="*/ 61 h 67"/>
                  <a:gd name="T98" fmla="*/ 15 w 77"/>
                  <a:gd name="T99" fmla="*/ 54 h 67"/>
                  <a:gd name="T100" fmla="*/ 10 w 77"/>
                  <a:gd name="T101" fmla="*/ 50 h 67"/>
                  <a:gd name="T102" fmla="*/ 15 w 77"/>
                  <a:gd name="T103" fmla="*/ 46 h 67"/>
                  <a:gd name="T104" fmla="*/ 14 w 77"/>
                  <a:gd name="T105" fmla="*/ 42 h 67"/>
                  <a:gd name="T106" fmla="*/ 13 w 77"/>
                  <a:gd name="T107" fmla="*/ 41 h 67"/>
                  <a:gd name="T108" fmla="*/ 3 w 77"/>
                  <a:gd name="T109" fmla="*/ 43 h 67"/>
                  <a:gd name="T110" fmla="*/ 2 w 77"/>
                  <a:gd name="T111" fmla="*/ 42 h 67"/>
                  <a:gd name="T112" fmla="*/ 0 w 77"/>
                  <a:gd name="T113" fmla="*/ 41 h 67"/>
                  <a:gd name="T114" fmla="*/ 1 w 77"/>
                  <a:gd name="T115" fmla="*/ 37 h 67"/>
                  <a:gd name="T116" fmla="*/ 3 w 77"/>
                  <a:gd name="T117" fmla="*/ 37 h 67"/>
                  <a:gd name="T118" fmla="*/ 7 w 77"/>
                  <a:gd name="T119" fmla="*/ 34 h 67"/>
                  <a:gd name="T120" fmla="*/ 11 w 77"/>
                  <a:gd name="T121" fmla="*/ 32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7" h="67">
                    <a:moveTo>
                      <a:pt x="74" y="58"/>
                    </a:moveTo>
                    <a:lnTo>
                      <a:pt x="77" y="57"/>
                    </a:lnTo>
                    <a:lnTo>
                      <a:pt x="75" y="54"/>
                    </a:lnTo>
                    <a:lnTo>
                      <a:pt x="74" y="54"/>
                    </a:lnTo>
                    <a:lnTo>
                      <a:pt x="60" y="58"/>
                    </a:lnTo>
                    <a:lnTo>
                      <a:pt x="53" y="62"/>
                    </a:lnTo>
                    <a:lnTo>
                      <a:pt x="51" y="66"/>
                    </a:lnTo>
                    <a:lnTo>
                      <a:pt x="44" y="66"/>
                    </a:lnTo>
                    <a:lnTo>
                      <a:pt x="43" y="66"/>
                    </a:lnTo>
                    <a:lnTo>
                      <a:pt x="41" y="61"/>
                    </a:lnTo>
                    <a:lnTo>
                      <a:pt x="44" y="51"/>
                    </a:lnTo>
                    <a:lnTo>
                      <a:pt x="52" y="47"/>
                    </a:lnTo>
                    <a:lnTo>
                      <a:pt x="53" y="46"/>
                    </a:lnTo>
                    <a:lnTo>
                      <a:pt x="64" y="46"/>
                    </a:lnTo>
                    <a:lnTo>
                      <a:pt x="64" y="43"/>
                    </a:lnTo>
                    <a:lnTo>
                      <a:pt x="52" y="42"/>
                    </a:lnTo>
                    <a:lnTo>
                      <a:pt x="56" y="34"/>
                    </a:lnTo>
                    <a:lnTo>
                      <a:pt x="49" y="37"/>
                    </a:lnTo>
                    <a:lnTo>
                      <a:pt x="55" y="29"/>
                    </a:lnTo>
                    <a:lnTo>
                      <a:pt x="56" y="26"/>
                    </a:lnTo>
                    <a:lnTo>
                      <a:pt x="57" y="23"/>
                    </a:lnTo>
                    <a:lnTo>
                      <a:pt x="58" y="20"/>
                    </a:lnTo>
                    <a:lnTo>
                      <a:pt x="62" y="13"/>
                    </a:lnTo>
                    <a:lnTo>
                      <a:pt x="64" y="12"/>
                    </a:lnTo>
                    <a:lnTo>
                      <a:pt x="70" y="9"/>
                    </a:lnTo>
                    <a:lnTo>
                      <a:pt x="73" y="6"/>
                    </a:lnTo>
                    <a:lnTo>
                      <a:pt x="70" y="3"/>
                    </a:lnTo>
                    <a:lnTo>
                      <a:pt x="69" y="0"/>
                    </a:lnTo>
                    <a:lnTo>
                      <a:pt x="68" y="2"/>
                    </a:lnTo>
                    <a:lnTo>
                      <a:pt x="65" y="7"/>
                    </a:lnTo>
                    <a:lnTo>
                      <a:pt x="58" y="7"/>
                    </a:lnTo>
                    <a:lnTo>
                      <a:pt x="53" y="19"/>
                    </a:lnTo>
                    <a:lnTo>
                      <a:pt x="47" y="29"/>
                    </a:lnTo>
                    <a:lnTo>
                      <a:pt x="47" y="30"/>
                    </a:lnTo>
                    <a:lnTo>
                      <a:pt x="44" y="33"/>
                    </a:lnTo>
                    <a:lnTo>
                      <a:pt x="43" y="36"/>
                    </a:lnTo>
                    <a:lnTo>
                      <a:pt x="40" y="37"/>
                    </a:lnTo>
                    <a:lnTo>
                      <a:pt x="39" y="43"/>
                    </a:lnTo>
                    <a:lnTo>
                      <a:pt x="36" y="50"/>
                    </a:lnTo>
                    <a:lnTo>
                      <a:pt x="35" y="51"/>
                    </a:lnTo>
                    <a:lnTo>
                      <a:pt x="34" y="53"/>
                    </a:lnTo>
                    <a:lnTo>
                      <a:pt x="28" y="55"/>
                    </a:lnTo>
                    <a:lnTo>
                      <a:pt x="26" y="57"/>
                    </a:lnTo>
                    <a:lnTo>
                      <a:pt x="24" y="58"/>
                    </a:lnTo>
                    <a:lnTo>
                      <a:pt x="22" y="67"/>
                    </a:lnTo>
                    <a:lnTo>
                      <a:pt x="20" y="62"/>
                    </a:lnTo>
                    <a:lnTo>
                      <a:pt x="19" y="61"/>
                    </a:lnTo>
                    <a:lnTo>
                      <a:pt x="15" y="54"/>
                    </a:lnTo>
                    <a:lnTo>
                      <a:pt x="10" y="50"/>
                    </a:lnTo>
                    <a:lnTo>
                      <a:pt x="15" y="46"/>
                    </a:lnTo>
                    <a:lnTo>
                      <a:pt x="14" y="42"/>
                    </a:lnTo>
                    <a:lnTo>
                      <a:pt x="13" y="41"/>
                    </a:lnTo>
                    <a:lnTo>
                      <a:pt x="3" y="43"/>
                    </a:lnTo>
                    <a:lnTo>
                      <a:pt x="2" y="42"/>
                    </a:lnTo>
                    <a:lnTo>
                      <a:pt x="0" y="41"/>
                    </a:lnTo>
                    <a:lnTo>
                      <a:pt x="1" y="37"/>
                    </a:lnTo>
                    <a:lnTo>
                      <a:pt x="3" y="37"/>
                    </a:lnTo>
                    <a:lnTo>
                      <a:pt x="7" y="34"/>
                    </a:lnTo>
                    <a:lnTo>
                      <a:pt x="11" y="3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8" name="Freeform 1106"/>
              <p:cNvSpPr>
                <a:spLocks/>
              </p:cNvSpPr>
              <p:nvPr/>
            </p:nvSpPr>
            <p:spPr bwMode="auto">
              <a:xfrm>
                <a:off x="1554" y="3320"/>
                <a:ext cx="9" cy="13"/>
              </a:xfrm>
              <a:custGeom>
                <a:avLst/>
                <a:gdLst>
                  <a:gd name="T0" fmla="*/ 9 w 9"/>
                  <a:gd name="T1" fmla="*/ 13 h 13"/>
                  <a:gd name="T2" fmla="*/ 4 w 9"/>
                  <a:gd name="T3" fmla="*/ 13 h 13"/>
                  <a:gd name="T4" fmla="*/ 0 w 9"/>
                  <a:gd name="T5" fmla="*/ 0 h 13"/>
                  <a:gd name="T6" fmla="*/ 7 w 9"/>
                  <a:gd name="T7" fmla="*/ 0 h 13"/>
                  <a:gd name="T8" fmla="*/ 9 w 9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9" y="13"/>
                    </a:moveTo>
                    <a:lnTo>
                      <a:pt x="4" y="1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9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29" name="Freeform 1107"/>
              <p:cNvSpPr>
                <a:spLocks/>
              </p:cNvSpPr>
              <p:nvPr/>
            </p:nvSpPr>
            <p:spPr bwMode="auto">
              <a:xfrm>
                <a:off x="1657" y="3328"/>
                <a:ext cx="11" cy="10"/>
              </a:xfrm>
              <a:custGeom>
                <a:avLst/>
                <a:gdLst>
                  <a:gd name="T0" fmla="*/ 11 w 11"/>
                  <a:gd name="T1" fmla="*/ 0 h 10"/>
                  <a:gd name="T2" fmla="*/ 10 w 11"/>
                  <a:gd name="T3" fmla="*/ 4 h 10"/>
                  <a:gd name="T4" fmla="*/ 2 w 11"/>
                  <a:gd name="T5" fmla="*/ 4 h 10"/>
                  <a:gd name="T6" fmla="*/ 0 w 11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10">
                    <a:moveTo>
                      <a:pt x="11" y="0"/>
                    </a:moveTo>
                    <a:lnTo>
                      <a:pt x="10" y="4"/>
                    </a:lnTo>
                    <a:lnTo>
                      <a:pt x="2" y="4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0" name="Freeform 1108"/>
              <p:cNvSpPr>
                <a:spLocks/>
              </p:cNvSpPr>
              <p:nvPr/>
            </p:nvSpPr>
            <p:spPr bwMode="auto">
              <a:xfrm>
                <a:off x="1744" y="3281"/>
                <a:ext cx="23" cy="64"/>
              </a:xfrm>
              <a:custGeom>
                <a:avLst/>
                <a:gdLst>
                  <a:gd name="T0" fmla="*/ 23 w 23"/>
                  <a:gd name="T1" fmla="*/ 0 h 64"/>
                  <a:gd name="T2" fmla="*/ 18 w 23"/>
                  <a:gd name="T3" fmla="*/ 11 h 64"/>
                  <a:gd name="T4" fmla="*/ 13 w 23"/>
                  <a:gd name="T5" fmla="*/ 24 h 64"/>
                  <a:gd name="T6" fmla="*/ 10 w 23"/>
                  <a:gd name="T7" fmla="*/ 32 h 64"/>
                  <a:gd name="T8" fmla="*/ 6 w 23"/>
                  <a:gd name="T9" fmla="*/ 42 h 64"/>
                  <a:gd name="T10" fmla="*/ 4 w 23"/>
                  <a:gd name="T11" fmla="*/ 49 h 64"/>
                  <a:gd name="T12" fmla="*/ 1 w 23"/>
                  <a:gd name="T13" fmla="*/ 56 h 64"/>
                  <a:gd name="T14" fmla="*/ 1 w 23"/>
                  <a:gd name="T15" fmla="*/ 57 h 64"/>
                  <a:gd name="T16" fmla="*/ 0 w 23"/>
                  <a:gd name="T17" fmla="*/ 64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" h="64">
                    <a:moveTo>
                      <a:pt x="23" y="0"/>
                    </a:moveTo>
                    <a:lnTo>
                      <a:pt x="18" y="11"/>
                    </a:lnTo>
                    <a:lnTo>
                      <a:pt x="13" y="24"/>
                    </a:lnTo>
                    <a:lnTo>
                      <a:pt x="10" y="32"/>
                    </a:lnTo>
                    <a:lnTo>
                      <a:pt x="6" y="42"/>
                    </a:lnTo>
                    <a:lnTo>
                      <a:pt x="4" y="49"/>
                    </a:lnTo>
                    <a:lnTo>
                      <a:pt x="1" y="56"/>
                    </a:lnTo>
                    <a:lnTo>
                      <a:pt x="1" y="57"/>
                    </a:lnTo>
                    <a:lnTo>
                      <a:pt x="0" y="6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1" name="Freeform 1109"/>
              <p:cNvSpPr>
                <a:spLocks/>
              </p:cNvSpPr>
              <p:nvPr/>
            </p:nvSpPr>
            <p:spPr bwMode="auto">
              <a:xfrm>
                <a:off x="1686" y="3328"/>
                <a:ext cx="7" cy="18"/>
              </a:xfrm>
              <a:custGeom>
                <a:avLst/>
                <a:gdLst>
                  <a:gd name="T0" fmla="*/ 7 w 7"/>
                  <a:gd name="T1" fmla="*/ 18 h 18"/>
                  <a:gd name="T2" fmla="*/ 7 w 7"/>
                  <a:gd name="T3" fmla="*/ 17 h 18"/>
                  <a:gd name="T4" fmla="*/ 4 w 7"/>
                  <a:gd name="T5" fmla="*/ 10 h 18"/>
                  <a:gd name="T6" fmla="*/ 3 w 7"/>
                  <a:gd name="T7" fmla="*/ 10 h 18"/>
                  <a:gd name="T8" fmla="*/ 0 w 7"/>
                  <a:gd name="T9" fmla="*/ 0 h 18"/>
                  <a:gd name="T10" fmla="*/ 0 w 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7" y="18"/>
                    </a:moveTo>
                    <a:lnTo>
                      <a:pt x="7" y="17"/>
                    </a:lnTo>
                    <a:lnTo>
                      <a:pt x="4" y="10"/>
                    </a:lnTo>
                    <a:lnTo>
                      <a:pt x="3" y="1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2" name="Freeform 1110"/>
              <p:cNvSpPr>
                <a:spLocks/>
              </p:cNvSpPr>
              <p:nvPr/>
            </p:nvSpPr>
            <p:spPr bwMode="auto">
              <a:xfrm>
                <a:off x="1693" y="3336"/>
                <a:ext cx="19" cy="13"/>
              </a:xfrm>
              <a:custGeom>
                <a:avLst/>
                <a:gdLst>
                  <a:gd name="T0" fmla="*/ 18 w 19"/>
                  <a:gd name="T1" fmla="*/ 7 h 13"/>
                  <a:gd name="T2" fmla="*/ 19 w 19"/>
                  <a:gd name="T3" fmla="*/ 2 h 13"/>
                  <a:gd name="T4" fmla="*/ 15 w 19"/>
                  <a:gd name="T5" fmla="*/ 0 h 13"/>
                  <a:gd name="T6" fmla="*/ 14 w 19"/>
                  <a:gd name="T7" fmla="*/ 2 h 13"/>
                  <a:gd name="T8" fmla="*/ 13 w 19"/>
                  <a:gd name="T9" fmla="*/ 6 h 13"/>
                  <a:gd name="T10" fmla="*/ 1 w 19"/>
                  <a:gd name="T11" fmla="*/ 13 h 13"/>
                  <a:gd name="T12" fmla="*/ 0 w 19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13">
                    <a:moveTo>
                      <a:pt x="18" y="7"/>
                    </a:moveTo>
                    <a:lnTo>
                      <a:pt x="19" y="2"/>
                    </a:lnTo>
                    <a:lnTo>
                      <a:pt x="15" y="0"/>
                    </a:lnTo>
                    <a:lnTo>
                      <a:pt x="14" y="2"/>
                    </a:lnTo>
                    <a:lnTo>
                      <a:pt x="13" y="6"/>
                    </a:lnTo>
                    <a:lnTo>
                      <a:pt x="1" y="13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3" name="Freeform 1111"/>
              <p:cNvSpPr>
                <a:spLocks/>
              </p:cNvSpPr>
              <p:nvPr/>
            </p:nvSpPr>
            <p:spPr bwMode="auto">
              <a:xfrm>
                <a:off x="1702" y="3343"/>
                <a:ext cx="9" cy="8"/>
              </a:xfrm>
              <a:custGeom>
                <a:avLst/>
                <a:gdLst>
                  <a:gd name="T0" fmla="*/ 0 w 9"/>
                  <a:gd name="T1" fmla="*/ 8 h 8"/>
                  <a:gd name="T2" fmla="*/ 5 w 9"/>
                  <a:gd name="T3" fmla="*/ 6 h 8"/>
                  <a:gd name="T4" fmla="*/ 9 w 9"/>
                  <a:gd name="T5" fmla="*/ 3 h 8"/>
                  <a:gd name="T6" fmla="*/ 9 w 9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lnTo>
                      <a:pt x="5" y="6"/>
                    </a:lnTo>
                    <a:lnTo>
                      <a:pt x="9" y="3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4" name="Freeform 1112"/>
              <p:cNvSpPr>
                <a:spLocks/>
              </p:cNvSpPr>
              <p:nvPr/>
            </p:nvSpPr>
            <p:spPr bwMode="auto">
              <a:xfrm>
                <a:off x="1669" y="3332"/>
                <a:ext cx="12" cy="21"/>
              </a:xfrm>
              <a:custGeom>
                <a:avLst/>
                <a:gdLst>
                  <a:gd name="T0" fmla="*/ 0 w 12"/>
                  <a:gd name="T1" fmla="*/ 21 h 21"/>
                  <a:gd name="T2" fmla="*/ 7 w 12"/>
                  <a:gd name="T3" fmla="*/ 15 h 21"/>
                  <a:gd name="T4" fmla="*/ 11 w 12"/>
                  <a:gd name="T5" fmla="*/ 10 h 21"/>
                  <a:gd name="T6" fmla="*/ 11 w 12"/>
                  <a:gd name="T7" fmla="*/ 8 h 21"/>
                  <a:gd name="T8" fmla="*/ 11 w 12"/>
                  <a:gd name="T9" fmla="*/ 6 h 21"/>
                  <a:gd name="T10" fmla="*/ 12 w 12"/>
                  <a:gd name="T11" fmla="*/ 5 h 21"/>
                  <a:gd name="T12" fmla="*/ 11 w 12"/>
                  <a:gd name="T13" fmla="*/ 4 h 21"/>
                  <a:gd name="T14" fmla="*/ 9 w 12"/>
                  <a:gd name="T15" fmla="*/ 2 h 21"/>
                  <a:gd name="T16" fmla="*/ 8 w 12"/>
                  <a:gd name="T17" fmla="*/ 0 h 21"/>
                  <a:gd name="T18" fmla="*/ 4 w 12"/>
                  <a:gd name="T19" fmla="*/ 0 h 21"/>
                  <a:gd name="T20" fmla="*/ 0 w 12"/>
                  <a:gd name="T21" fmla="*/ 1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7" y="15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5" name="Freeform 1113"/>
              <p:cNvSpPr>
                <a:spLocks/>
              </p:cNvSpPr>
              <p:nvPr/>
            </p:nvSpPr>
            <p:spPr bwMode="auto">
              <a:xfrm>
                <a:off x="1697" y="3351"/>
                <a:ext cx="5" cy="2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5 w 5"/>
                  <a:gd name="T5" fmla="*/ 0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lnTo>
                      <a:pt x="1" y="2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6" name="Freeform 1114"/>
              <p:cNvSpPr>
                <a:spLocks/>
              </p:cNvSpPr>
              <p:nvPr/>
            </p:nvSpPr>
            <p:spPr bwMode="auto">
              <a:xfrm>
                <a:off x="1681" y="3353"/>
                <a:ext cx="16" cy="1"/>
              </a:xfrm>
              <a:custGeom>
                <a:avLst/>
                <a:gdLst>
                  <a:gd name="T0" fmla="*/ 0 w 16"/>
                  <a:gd name="T1" fmla="*/ 1 h 1"/>
                  <a:gd name="T2" fmla="*/ 8 w 16"/>
                  <a:gd name="T3" fmla="*/ 1 h 1"/>
                  <a:gd name="T4" fmla="*/ 16 w 1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" h="1">
                    <a:moveTo>
                      <a:pt x="0" y="1"/>
                    </a:moveTo>
                    <a:lnTo>
                      <a:pt x="8" y="1"/>
                    </a:lnTo>
                    <a:lnTo>
                      <a:pt x="1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7" name="Freeform 1115"/>
              <p:cNvSpPr>
                <a:spLocks/>
              </p:cNvSpPr>
              <p:nvPr/>
            </p:nvSpPr>
            <p:spPr bwMode="auto">
              <a:xfrm>
                <a:off x="1664" y="3333"/>
                <a:ext cx="5" cy="22"/>
              </a:xfrm>
              <a:custGeom>
                <a:avLst/>
                <a:gdLst>
                  <a:gd name="T0" fmla="*/ 5 w 5"/>
                  <a:gd name="T1" fmla="*/ 0 h 22"/>
                  <a:gd name="T2" fmla="*/ 0 w 5"/>
                  <a:gd name="T3" fmla="*/ 4 h 22"/>
                  <a:gd name="T4" fmla="*/ 4 w 5"/>
                  <a:gd name="T5" fmla="*/ 22 h 22"/>
                  <a:gd name="T6" fmla="*/ 5 w 5"/>
                  <a:gd name="T7" fmla="*/ 20 h 22"/>
                  <a:gd name="T8" fmla="*/ 5 w 5"/>
                  <a:gd name="T9" fmla="*/ 2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22">
                    <a:moveTo>
                      <a:pt x="5" y="0"/>
                    </a:moveTo>
                    <a:lnTo>
                      <a:pt x="0" y="4"/>
                    </a:lnTo>
                    <a:lnTo>
                      <a:pt x="4" y="22"/>
                    </a:lnTo>
                    <a:lnTo>
                      <a:pt x="5" y="2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8" name="Freeform 1116"/>
              <p:cNvSpPr>
                <a:spLocks/>
              </p:cNvSpPr>
              <p:nvPr/>
            </p:nvSpPr>
            <p:spPr bwMode="auto">
              <a:xfrm>
                <a:off x="1740" y="3345"/>
                <a:ext cx="4" cy="12"/>
              </a:xfrm>
              <a:custGeom>
                <a:avLst/>
                <a:gdLst>
                  <a:gd name="T0" fmla="*/ 4 w 4"/>
                  <a:gd name="T1" fmla="*/ 0 h 12"/>
                  <a:gd name="T2" fmla="*/ 1 w 4"/>
                  <a:gd name="T3" fmla="*/ 5 h 12"/>
                  <a:gd name="T4" fmla="*/ 0 w 4"/>
                  <a:gd name="T5" fmla="*/ 10 h 12"/>
                  <a:gd name="T6" fmla="*/ 0 w 4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1" y="5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39" name="Freeform 1117"/>
              <p:cNvSpPr>
                <a:spLocks/>
              </p:cNvSpPr>
              <p:nvPr/>
            </p:nvSpPr>
            <p:spPr bwMode="auto">
              <a:xfrm>
                <a:off x="1563" y="3329"/>
                <a:ext cx="12" cy="29"/>
              </a:xfrm>
              <a:custGeom>
                <a:avLst/>
                <a:gdLst>
                  <a:gd name="T0" fmla="*/ 12 w 12"/>
                  <a:gd name="T1" fmla="*/ 7 h 29"/>
                  <a:gd name="T2" fmla="*/ 8 w 12"/>
                  <a:gd name="T3" fmla="*/ 0 h 29"/>
                  <a:gd name="T4" fmla="*/ 5 w 12"/>
                  <a:gd name="T5" fmla="*/ 1 h 29"/>
                  <a:gd name="T6" fmla="*/ 0 w 12"/>
                  <a:gd name="T7" fmla="*/ 14 h 29"/>
                  <a:gd name="T8" fmla="*/ 1 w 12"/>
                  <a:gd name="T9" fmla="*/ 25 h 29"/>
                  <a:gd name="T10" fmla="*/ 4 w 12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9">
                    <a:moveTo>
                      <a:pt x="12" y="7"/>
                    </a:moveTo>
                    <a:lnTo>
                      <a:pt x="8" y="0"/>
                    </a:lnTo>
                    <a:lnTo>
                      <a:pt x="5" y="1"/>
                    </a:lnTo>
                    <a:lnTo>
                      <a:pt x="0" y="14"/>
                    </a:lnTo>
                    <a:lnTo>
                      <a:pt x="1" y="25"/>
                    </a:lnTo>
                    <a:lnTo>
                      <a:pt x="4" y="2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0" name="Freeform 1118"/>
              <p:cNvSpPr>
                <a:spLocks/>
              </p:cNvSpPr>
              <p:nvPr/>
            </p:nvSpPr>
            <p:spPr bwMode="auto">
              <a:xfrm>
                <a:off x="1567" y="3336"/>
                <a:ext cx="11" cy="26"/>
              </a:xfrm>
              <a:custGeom>
                <a:avLst/>
                <a:gdLst>
                  <a:gd name="T0" fmla="*/ 0 w 11"/>
                  <a:gd name="T1" fmla="*/ 22 h 26"/>
                  <a:gd name="T2" fmla="*/ 3 w 11"/>
                  <a:gd name="T3" fmla="*/ 24 h 26"/>
                  <a:gd name="T4" fmla="*/ 4 w 11"/>
                  <a:gd name="T5" fmla="*/ 26 h 26"/>
                  <a:gd name="T6" fmla="*/ 4 w 11"/>
                  <a:gd name="T7" fmla="*/ 24 h 26"/>
                  <a:gd name="T8" fmla="*/ 11 w 11"/>
                  <a:gd name="T9" fmla="*/ 9 h 26"/>
                  <a:gd name="T10" fmla="*/ 8 w 11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26">
                    <a:moveTo>
                      <a:pt x="0" y="22"/>
                    </a:moveTo>
                    <a:lnTo>
                      <a:pt x="3" y="24"/>
                    </a:lnTo>
                    <a:lnTo>
                      <a:pt x="4" y="26"/>
                    </a:lnTo>
                    <a:lnTo>
                      <a:pt x="4" y="24"/>
                    </a:lnTo>
                    <a:lnTo>
                      <a:pt x="11" y="9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1" name="Freeform 1119"/>
              <p:cNvSpPr>
                <a:spLocks/>
              </p:cNvSpPr>
              <p:nvPr/>
            </p:nvSpPr>
            <p:spPr bwMode="auto">
              <a:xfrm>
                <a:off x="1742" y="3288"/>
                <a:ext cx="27" cy="74"/>
              </a:xfrm>
              <a:custGeom>
                <a:avLst/>
                <a:gdLst>
                  <a:gd name="T0" fmla="*/ 0 w 27"/>
                  <a:gd name="T1" fmla="*/ 74 h 74"/>
                  <a:gd name="T2" fmla="*/ 3 w 27"/>
                  <a:gd name="T3" fmla="*/ 63 h 74"/>
                  <a:gd name="T4" fmla="*/ 6 w 27"/>
                  <a:gd name="T5" fmla="*/ 59 h 74"/>
                  <a:gd name="T6" fmla="*/ 7 w 27"/>
                  <a:gd name="T7" fmla="*/ 53 h 74"/>
                  <a:gd name="T8" fmla="*/ 7 w 27"/>
                  <a:gd name="T9" fmla="*/ 52 h 74"/>
                  <a:gd name="T10" fmla="*/ 15 w 27"/>
                  <a:gd name="T11" fmla="*/ 35 h 74"/>
                  <a:gd name="T12" fmla="*/ 18 w 27"/>
                  <a:gd name="T13" fmla="*/ 23 h 74"/>
                  <a:gd name="T14" fmla="*/ 23 w 27"/>
                  <a:gd name="T15" fmla="*/ 8 h 74"/>
                  <a:gd name="T16" fmla="*/ 27 w 27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74">
                    <a:moveTo>
                      <a:pt x="0" y="74"/>
                    </a:moveTo>
                    <a:lnTo>
                      <a:pt x="3" y="63"/>
                    </a:lnTo>
                    <a:lnTo>
                      <a:pt x="6" y="59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15" y="35"/>
                    </a:lnTo>
                    <a:lnTo>
                      <a:pt x="18" y="23"/>
                    </a:lnTo>
                    <a:lnTo>
                      <a:pt x="23" y="8"/>
                    </a:lnTo>
                    <a:lnTo>
                      <a:pt x="2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2" name="Freeform 1120"/>
              <p:cNvSpPr>
                <a:spLocks/>
              </p:cNvSpPr>
              <p:nvPr/>
            </p:nvSpPr>
            <p:spPr bwMode="auto">
              <a:xfrm>
                <a:off x="1740" y="3357"/>
                <a:ext cx="2" cy="5"/>
              </a:xfrm>
              <a:custGeom>
                <a:avLst/>
                <a:gdLst>
                  <a:gd name="T0" fmla="*/ 0 w 2"/>
                  <a:gd name="T1" fmla="*/ 0 h 5"/>
                  <a:gd name="T2" fmla="*/ 1 w 2"/>
                  <a:gd name="T3" fmla="*/ 3 h 5"/>
                  <a:gd name="T4" fmla="*/ 2 w 2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lnTo>
                      <a:pt x="1" y="3"/>
                    </a:lnTo>
                    <a:lnTo>
                      <a:pt x="2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3" name="Freeform 1121"/>
              <p:cNvSpPr>
                <a:spLocks/>
              </p:cNvSpPr>
              <p:nvPr/>
            </p:nvSpPr>
            <p:spPr bwMode="auto">
              <a:xfrm>
                <a:off x="1583" y="3341"/>
                <a:ext cx="14" cy="22"/>
              </a:xfrm>
              <a:custGeom>
                <a:avLst/>
                <a:gdLst>
                  <a:gd name="T0" fmla="*/ 4 w 14"/>
                  <a:gd name="T1" fmla="*/ 22 h 22"/>
                  <a:gd name="T2" fmla="*/ 6 w 14"/>
                  <a:gd name="T3" fmla="*/ 17 h 22"/>
                  <a:gd name="T4" fmla="*/ 13 w 14"/>
                  <a:gd name="T5" fmla="*/ 17 h 22"/>
                  <a:gd name="T6" fmla="*/ 14 w 14"/>
                  <a:gd name="T7" fmla="*/ 16 h 22"/>
                  <a:gd name="T8" fmla="*/ 14 w 14"/>
                  <a:gd name="T9" fmla="*/ 9 h 22"/>
                  <a:gd name="T10" fmla="*/ 13 w 14"/>
                  <a:gd name="T11" fmla="*/ 1 h 22"/>
                  <a:gd name="T12" fmla="*/ 4 w 14"/>
                  <a:gd name="T13" fmla="*/ 0 h 22"/>
                  <a:gd name="T14" fmla="*/ 4 w 14"/>
                  <a:gd name="T15" fmla="*/ 1 h 22"/>
                  <a:gd name="T16" fmla="*/ 0 w 14"/>
                  <a:gd name="T17" fmla="*/ 21 h 22"/>
                  <a:gd name="T18" fmla="*/ 0 w 14"/>
                  <a:gd name="T19" fmla="*/ 21 h 22"/>
                  <a:gd name="T20" fmla="*/ 4 w 14"/>
                  <a:gd name="T21" fmla="*/ 22 h 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22">
                    <a:moveTo>
                      <a:pt x="4" y="22"/>
                    </a:moveTo>
                    <a:lnTo>
                      <a:pt x="6" y="17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4" y="9"/>
                    </a:lnTo>
                    <a:lnTo>
                      <a:pt x="13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0" y="21"/>
                    </a:lnTo>
                    <a:lnTo>
                      <a:pt x="4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4" name="Freeform 1122"/>
              <p:cNvSpPr>
                <a:spLocks/>
              </p:cNvSpPr>
              <p:nvPr/>
            </p:nvSpPr>
            <p:spPr bwMode="auto">
              <a:xfrm>
                <a:off x="1550" y="3355"/>
                <a:ext cx="14" cy="12"/>
              </a:xfrm>
              <a:custGeom>
                <a:avLst/>
                <a:gdLst>
                  <a:gd name="T0" fmla="*/ 0 w 14"/>
                  <a:gd name="T1" fmla="*/ 12 h 12"/>
                  <a:gd name="T2" fmla="*/ 12 w 14"/>
                  <a:gd name="T3" fmla="*/ 11 h 12"/>
                  <a:gd name="T4" fmla="*/ 14 w 14"/>
                  <a:gd name="T5" fmla="*/ 7 h 12"/>
                  <a:gd name="T6" fmla="*/ 13 w 14"/>
                  <a:gd name="T7" fmla="*/ 2 h 12"/>
                  <a:gd name="T8" fmla="*/ 12 w 14"/>
                  <a:gd name="T9" fmla="*/ 0 h 12"/>
                  <a:gd name="T10" fmla="*/ 12 w 14"/>
                  <a:gd name="T11" fmla="*/ 0 h 12"/>
                  <a:gd name="T12" fmla="*/ 0 w 14"/>
                  <a:gd name="T13" fmla="*/ 3 h 12"/>
                  <a:gd name="T14" fmla="*/ 0 w 14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" h="12">
                    <a:moveTo>
                      <a:pt x="0" y="12"/>
                    </a:moveTo>
                    <a:lnTo>
                      <a:pt x="12" y="11"/>
                    </a:lnTo>
                    <a:lnTo>
                      <a:pt x="14" y="7"/>
                    </a:lnTo>
                    <a:lnTo>
                      <a:pt x="13" y="2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5" name="Freeform 1123"/>
              <p:cNvSpPr>
                <a:spLocks/>
              </p:cNvSpPr>
              <p:nvPr/>
            </p:nvSpPr>
            <p:spPr bwMode="auto">
              <a:xfrm>
                <a:off x="1669" y="3354"/>
                <a:ext cx="12" cy="13"/>
              </a:xfrm>
              <a:custGeom>
                <a:avLst/>
                <a:gdLst>
                  <a:gd name="T0" fmla="*/ 0 w 12"/>
                  <a:gd name="T1" fmla="*/ 13 h 13"/>
                  <a:gd name="T2" fmla="*/ 4 w 12"/>
                  <a:gd name="T3" fmla="*/ 6 h 13"/>
                  <a:gd name="T4" fmla="*/ 11 w 12"/>
                  <a:gd name="T5" fmla="*/ 1 h 13"/>
                  <a:gd name="T6" fmla="*/ 12 w 12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lnTo>
                      <a:pt x="4" y="6"/>
                    </a:lnTo>
                    <a:lnTo>
                      <a:pt x="11" y="1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6" name="Freeform 1124"/>
              <p:cNvSpPr>
                <a:spLocks/>
              </p:cNvSpPr>
              <p:nvPr/>
            </p:nvSpPr>
            <p:spPr bwMode="auto">
              <a:xfrm>
                <a:off x="1668" y="3367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4 h 4"/>
                  <a:gd name="T4" fmla="*/ 1 w 1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0" y="4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7" name="Freeform 1125"/>
              <p:cNvSpPr>
                <a:spLocks/>
              </p:cNvSpPr>
              <p:nvPr/>
            </p:nvSpPr>
            <p:spPr bwMode="auto">
              <a:xfrm>
                <a:off x="1634" y="3324"/>
                <a:ext cx="26" cy="51"/>
              </a:xfrm>
              <a:custGeom>
                <a:avLst/>
                <a:gdLst>
                  <a:gd name="T0" fmla="*/ 23 w 26"/>
                  <a:gd name="T1" fmla="*/ 14 h 51"/>
                  <a:gd name="T2" fmla="*/ 25 w 26"/>
                  <a:gd name="T3" fmla="*/ 19 h 51"/>
                  <a:gd name="T4" fmla="*/ 26 w 26"/>
                  <a:gd name="T5" fmla="*/ 25 h 51"/>
                  <a:gd name="T6" fmla="*/ 25 w 26"/>
                  <a:gd name="T7" fmla="*/ 33 h 51"/>
                  <a:gd name="T8" fmla="*/ 23 w 26"/>
                  <a:gd name="T9" fmla="*/ 36 h 51"/>
                  <a:gd name="T10" fmla="*/ 22 w 26"/>
                  <a:gd name="T11" fmla="*/ 40 h 51"/>
                  <a:gd name="T12" fmla="*/ 17 w 26"/>
                  <a:gd name="T13" fmla="*/ 47 h 51"/>
                  <a:gd name="T14" fmla="*/ 13 w 26"/>
                  <a:gd name="T15" fmla="*/ 50 h 51"/>
                  <a:gd name="T16" fmla="*/ 10 w 26"/>
                  <a:gd name="T17" fmla="*/ 51 h 51"/>
                  <a:gd name="T18" fmla="*/ 10 w 26"/>
                  <a:gd name="T19" fmla="*/ 46 h 51"/>
                  <a:gd name="T20" fmla="*/ 4 w 26"/>
                  <a:gd name="T21" fmla="*/ 50 h 51"/>
                  <a:gd name="T22" fmla="*/ 2 w 26"/>
                  <a:gd name="T23" fmla="*/ 51 h 51"/>
                  <a:gd name="T24" fmla="*/ 0 w 26"/>
                  <a:gd name="T25" fmla="*/ 51 h 51"/>
                  <a:gd name="T26" fmla="*/ 1 w 26"/>
                  <a:gd name="T27" fmla="*/ 48 h 51"/>
                  <a:gd name="T28" fmla="*/ 1 w 26"/>
                  <a:gd name="T29" fmla="*/ 44 h 51"/>
                  <a:gd name="T30" fmla="*/ 1 w 26"/>
                  <a:gd name="T31" fmla="*/ 44 h 51"/>
                  <a:gd name="T32" fmla="*/ 1 w 26"/>
                  <a:gd name="T33" fmla="*/ 39 h 51"/>
                  <a:gd name="T34" fmla="*/ 0 w 26"/>
                  <a:gd name="T35" fmla="*/ 33 h 51"/>
                  <a:gd name="T36" fmla="*/ 0 w 26"/>
                  <a:gd name="T37" fmla="*/ 33 h 51"/>
                  <a:gd name="T38" fmla="*/ 1 w 26"/>
                  <a:gd name="T39" fmla="*/ 29 h 51"/>
                  <a:gd name="T40" fmla="*/ 6 w 26"/>
                  <a:gd name="T41" fmla="*/ 30 h 51"/>
                  <a:gd name="T42" fmla="*/ 9 w 26"/>
                  <a:gd name="T43" fmla="*/ 31 h 51"/>
                  <a:gd name="T44" fmla="*/ 13 w 26"/>
                  <a:gd name="T45" fmla="*/ 25 h 51"/>
                  <a:gd name="T46" fmla="*/ 9 w 26"/>
                  <a:gd name="T47" fmla="*/ 23 h 51"/>
                  <a:gd name="T48" fmla="*/ 6 w 26"/>
                  <a:gd name="T49" fmla="*/ 25 h 51"/>
                  <a:gd name="T50" fmla="*/ 4 w 26"/>
                  <a:gd name="T51" fmla="*/ 22 h 51"/>
                  <a:gd name="T52" fmla="*/ 4 w 26"/>
                  <a:gd name="T53" fmla="*/ 16 h 51"/>
                  <a:gd name="T54" fmla="*/ 5 w 26"/>
                  <a:gd name="T55" fmla="*/ 4 h 51"/>
                  <a:gd name="T56" fmla="*/ 12 w 26"/>
                  <a:gd name="T57" fmla="*/ 0 h 51"/>
                  <a:gd name="T58" fmla="*/ 12 w 26"/>
                  <a:gd name="T59" fmla="*/ 0 h 5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6" h="51">
                    <a:moveTo>
                      <a:pt x="23" y="14"/>
                    </a:moveTo>
                    <a:lnTo>
                      <a:pt x="25" y="19"/>
                    </a:lnTo>
                    <a:lnTo>
                      <a:pt x="26" y="25"/>
                    </a:lnTo>
                    <a:lnTo>
                      <a:pt x="25" y="33"/>
                    </a:lnTo>
                    <a:lnTo>
                      <a:pt x="23" y="36"/>
                    </a:lnTo>
                    <a:lnTo>
                      <a:pt x="22" y="40"/>
                    </a:lnTo>
                    <a:lnTo>
                      <a:pt x="17" y="47"/>
                    </a:lnTo>
                    <a:lnTo>
                      <a:pt x="13" y="50"/>
                    </a:lnTo>
                    <a:lnTo>
                      <a:pt x="10" y="51"/>
                    </a:lnTo>
                    <a:lnTo>
                      <a:pt x="10" y="46"/>
                    </a:lnTo>
                    <a:lnTo>
                      <a:pt x="4" y="50"/>
                    </a:lnTo>
                    <a:lnTo>
                      <a:pt x="2" y="51"/>
                    </a:lnTo>
                    <a:lnTo>
                      <a:pt x="0" y="51"/>
                    </a:lnTo>
                    <a:lnTo>
                      <a:pt x="1" y="48"/>
                    </a:lnTo>
                    <a:lnTo>
                      <a:pt x="1" y="44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6" y="30"/>
                    </a:lnTo>
                    <a:lnTo>
                      <a:pt x="9" y="31"/>
                    </a:lnTo>
                    <a:lnTo>
                      <a:pt x="13" y="25"/>
                    </a:lnTo>
                    <a:lnTo>
                      <a:pt x="9" y="23"/>
                    </a:lnTo>
                    <a:lnTo>
                      <a:pt x="6" y="25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5" y="4"/>
                    </a:lnTo>
                    <a:lnTo>
                      <a:pt x="1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8" name="Freeform 1126"/>
              <p:cNvSpPr>
                <a:spLocks/>
              </p:cNvSpPr>
              <p:nvPr/>
            </p:nvSpPr>
            <p:spPr bwMode="auto">
              <a:xfrm>
                <a:off x="1667" y="3371"/>
                <a:ext cx="2" cy="9"/>
              </a:xfrm>
              <a:custGeom>
                <a:avLst/>
                <a:gdLst>
                  <a:gd name="T0" fmla="*/ 2 w 2"/>
                  <a:gd name="T1" fmla="*/ 9 h 9"/>
                  <a:gd name="T2" fmla="*/ 2 w 2"/>
                  <a:gd name="T3" fmla="*/ 9 h 9"/>
                  <a:gd name="T4" fmla="*/ 2 w 2"/>
                  <a:gd name="T5" fmla="*/ 8 h 9"/>
                  <a:gd name="T6" fmla="*/ 0 w 2"/>
                  <a:gd name="T7" fmla="*/ 5 h 9"/>
                  <a:gd name="T8" fmla="*/ 0 w 2"/>
                  <a:gd name="T9" fmla="*/ 5 h 9"/>
                  <a:gd name="T10" fmla="*/ 1 w 2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2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49" name="Freeform 1127"/>
              <p:cNvSpPr>
                <a:spLocks/>
              </p:cNvSpPr>
              <p:nvPr/>
            </p:nvSpPr>
            <p:spPr bwMode="auto">
              <a:xfrm>
                <a:off x="1661" y="3380"/>
                <a:ext cx="8" cy="7"/>
              </a:xfrm>
              <a:custGeom>
                <a:avLst/>
                <a:gdLst>
                  <a:gd name="T0" fmla="*/ 0 w 8"/>
                  <a:gd name="T1" fmla="*/ 7 h 7"/>
                  <a:gd name="T2" fmla="*/ 4 w 8"/>
                  <a:gd name="T3" fmla="*/ 5 h 7"/>
                  <a:gd name="T4" fmla="*/ 6 w 8"/>
                  <a:gd name="T5" fmla="*/ 4 h 7"/>
                  <a:gd name="T6" fmla="*/ 8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4" y="5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0" name="Freeform 1128"/>
              <p:cNvSpPr>
                <a:spLocks/>
              </p:cNvSpPr>
              <p:nvPr/>
            </p:nvSpPr>
            <p:spPr bwMode="auto">
              <a:xfrm>
                <a:off x="1656" y="338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1 w 5"/>
                  <a:gd name="T3" fmla="*/ 0 h 1"/>
                  <a:gd name="T4" fmla="*/ 3 w 5"/>
                  <a:gd name="T5" fmla="*/ 0 h 1"/>
                  <a:gd name="T6" fmla="*/ 5 w 5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1" name="Freeform 1129"/>
              <p:cNvSpPr>
                <a:spLocks/>
              </p:cNvSpPr>
              <p:nvPr/>
            </p:nvSpPr>
            <p:spPr bwMode="auto">
              <a:xfrm>
                <a:off x="1650" y="3388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1 w 6"/>
                  <a:gd name="T3" fmla="*/ 1 h 1"/>
                  <a:gd name="T4" fmla="*/ 6 w 6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1" y="1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2" name="Freeform 1130"/>
              <p:cNvSpPr>
                <a:spLocks/>
              </p:cNvSpPr>
              <p:nvPr/>
            </p:nvSpPr>
            <p:spPr bwMode="auto">
              <a:xfrm>
                <a:off x="1568" y="3367"/>
                <a:ext cx="32" cy="33"/>
              </a:xfrm>
              <a:custGeom>
                <a:avLst/>
                <a:gdLst>
                  <a:gd name="T0" fmla="*/ 32 w 32"/>
                  <a:gd name="T1" fmla="*/ 33 h 33"/>
                  <a:gd name="T2" fmla="*/ 32 w 32"/>
                  <a:gd name="T3" fmla="*/ 33 h 33"/>
                  <a:gd name="T4" fmla="*/ 30 w 32"/>
                  <a:gd name="T5" fmla="*/ 29 h 33"/>
                  <a:gd name="T6" fmla="*/ 30 w 32"/>
                  <a:gd name="T7" fmla="*/ 29 h 33"/>
                  <a:gd name="T8" fmla="*/ 30 w 32"/>
                  <a:gd name="T9" fmla="*/ 24 h 33"/>
                  <a:gd name="T10" fmla="*/ 29 w 32"/>
                  <a:gd name="T11" fmla="*/ 20 h 33"/>
                  <a:gd name="T12" fmla="*/ 27 w 32"/>
                  <a:gd name="T13" fmla="*/ 17 h 33"/>
                  <a:gd name="T14" fmla="*/ 15 w 32"/>
                  <a:gd name="T15" fmla="*/ 4 h 33"/>
                  <a:gd name="T16" fmla="*/ 11 w 32"/>
                  <a:gd name="T17" fmla="*/ 1 h 33"/>
                  <a:gd name="T18" fmla="*/ 8 w 32"/>
                  <a:gd name="T19" fmla="*/ 0 h 33"/>
                  <a:gd name="T20" fmla="*/ 4 w 32"/>
                  <a:gd name="T21" fmla="*/ 5 h 33"/>
                  <a:gd name="T22" fmla="*/ 8 w 32"/>
                  <a:gd name="T23" fmla="*/ 9 h 33"/>
                  <a:gd name="T24" fmla="*/ 2 w 32"/>
                  <a:gd name="T25" fmla="*/ 18 h 33"/>
                  <a:gd name="T26" fmla="*/ 0 w 32"/>
                  <a:gd name="T27" fmla="*/ 26 h 33"/>
                  <a:gd name="T28" fmla="*/ 0 w 32"/>
                  <a:gd name="T29" fmla="*/ 30 h 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" h="33">
                    <a:moveTo>
                      <a:pt x="32" y="33"/>
                    </a:moveTo>
                    <a:lnTo>
                      <a:pt x="32" y="33"/>
                    </a:lnTo>
                    <a:lnTo>
                      <a:pt x="30" y="29"/>
                    </a:lnTo>
                    <a:lnTo>
                      <a:pt x="30" y="24"/>
                    </a:lnTo>
                    <a:lnTo>
                      <a:pt x="29" y="20"/>
                    </a:lnTo>
                    <a:lnTo>
                      <a:pt x="27" y="17"/>
                    </a:lnTo>
                    <a:lnTo>
                      <a:pt x="15" y="4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2" y="18"/>
                    </a:lnTo>
                    <a:lnTo>
                      <a:pt x="0" y="26"/>
                    </a:lnTo>
                    <a:lnTo>
                      <a:pt x="0" y="3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3" name="Freeform 1131"/>
              <p:cNvSpPr>
                <a:spLocks/>
              </p:cNvSpPr>
              <p:nvPr/>
            </p:nvSpPr>
            <p:spPr bwMode="auto">
              <a:xfrm>
                <a:off x="1589" y="3349"/>
                <a:ext cx="40" cy="52"/>
              </a:xfrm>
              <a:custGeom>
                <a:avLst/>
                <a:gdLst>
                  <a:gd name="T0" fmla="*/ 23 w 40"/>
                  <a:gd name="T1" fmla="*/ 52 h 52"/>
                  <a:gd name="T2" fmla="*/ 24 w 40"/>
                  <a:gd name="T3" fmla="*/ 49 h 52"/>
                  <a:gd name="T4" fmla="*/ 24 w 40"/>
                  <a:gd name="T5" fmla="*/ 49 h 52"/>
                  <a:gd name="T6" fmla="*/ 30 w 40"/>
                  <a:gd name="T7" fmla="*/ 43 h 52"/>
                  <a:gd name="T8" fmla="*/ 29 w 40"/>
                  <a:gd name="T9" fmla="*/ 40 h 52"/>
                  <a:gd name="T10" fmla="*/ 27 w 40"/>
                  <a:gd name="T11" fmla="*/ 36 h 52"/>
                  <a:gd name="T12" fmla="*/ 34 w 40"/>
                  <a:gd name="T13" fmla="*/ 27 h 52"/>
                  <a:gd name="T14" fmla="*/ 40 w 40"/>
                  <a:gd name="T15" fmla="*/ 1 h 52"/>
                  <a:gd name="T16" fmla="*/ 40 w 40"/>
                  <a:gd name="T17" fmla="*/ 0 h 52"/>
                  <a:gd name="T18" fmla="*/ 17 w 40"/>
                  <a:gd name="T19" fmla="*/ 4 h 52"/>
                  <a:gd name="T20" fmla="*/ 15 w 40"/>
                  <a:gd name="T21" fmla="*/ 4 h 52"/>
                  <a:gd name="T22" fmla="*/ 11 w 40"/>
                  <a:gd name="T23" fmla="*/ 14 h 52"/>
                  <a:gd name="T24" fmla="*/ 9 w 40"/>
                  <a:gd name="T25" fmla="*/ 18 h 52"/>
                  <a:gd name="T26" fmla="*/ 7 w 40"/>
                  <a:gd name="T27" fmla="*/ 17 h 52"/>
                  <a:gd name="T28" fmla="*/ 3 w 40"/>
                  <a:gd name="T29" fmla="*/ 15 h 52"/>
                  <a:gd name="T30" fmla="*/ 0 w 40"/>
                  <a:gd name="T31" fmla="*/ 22 h 52"/>
                  <a:gd name="T32" fmla="*/ 2 w 40"/>
                  <a:gd name="T33" fmla="*/ 25 h 52"/>
                  <a:gd name="T34" fmla="*/ 8 w 40"/>
                  <a:gd name="T35" fmla="*/ 31 h 52"/>
                  <a:gd name="T36" fmla="*/ 11 w 40"/>
                  <a:gd name="T37" fmla="*/ 28 h 52"/>
                  <a:gd name="T38" fmla="*/ 13 w 40"/>
                  <a:gd name="T39" fmla="*/ 44 h 52"/>
                  <a:gd name="T40" fmla="*/ 13 w 40"/>
                  <a:gd name="T41" fmla="*/ 44 h 52"/>
                  <a:gd name="T42" fmla="*/ 17 w 40"/>
                  <a:gd name="T43" fmla="*/ 47 h 52"/>
                  <a:gd name="T44" fmla="*/ 17 w 40"/>
                  <a:gd name="T45" fmla="*/ 47 h 52"/>
                  <a:gd name="T46" fmla="*/ 19 w 40"/>
                  <a:gd name="T47" fmla="*/ 48 h 52"/>
                  <a:gd name="T48" fmla="*/ 23 w 40"/>
                  <a:gd name="T49" fmla="*/ 52 h 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0" h="52">
                    <a:moveTo>
                      <a:pt x="23" y="52"/>
                    </a:moveTo>
                    <a:lnTo>
                      <a:pt x="24" y="49"/>
                    </a:lnTo>
                    <a:lnTo>
                      <a:pt x="30" y="43"/>
                    </a:lnTo>
                    <a:lnTo>
                      <a:pt x="29" y="40"/>
                    </a:lnTo>
                    <a:lnTo>
                      <a:pt x="27" y="36"/>
                    </a:lnTo>
                    <a:lnTo>
                      <a:pt x="34" y="27"/>
                    </a:lnTo>
                    <a:lnTo>
                      <a:pt x="40" y="1"/>
                    </a:lnTo>
                    <a:lnTo>
                      <a:pt x="40" y="0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1" y="14"/>
                    </a:lnTo>
                    <a:lnTo>
                      <a:pt x="9" y="18"/>
                    </a:lnTo>
                    <a:lnTo>
                      <a:pt x="7" y="17"/>
                    </a:lnTo>
                    <a:lnTo>
                      <a:pt x="3" y="15"/>
                    </a:lnTo>
                    <a:lnTo>
                      <a:pt x="0" y="22"/>
                    </a:lnTo>
                    <a:lnTo>
                      <a:pt x="2" y="25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13" y="44"/>
                    </a:lnTo>
                    <a:lnTo>
                      <a:pt x="17" y="47"/>
                    </a:lnTo>
                    <a:lnTo>
                      <a:pt x="19" y="48"/>
                    </a:lnTo>
                    <a:lnTo>
                      <a:pt x="23" y="5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4" name="Freeform 1132"/>
              <p:cNvSpPr>
                <a:spLocks/>
              </p:cNvSpPr>
              <p:nvPr/>
            </p:nvSpPr>
            <p:spPr bwMode="auto">
              <a:xfrm>
                <a:off x="1604" y="3400"/>
                <a:ext cx="8" cy="15"/>
              </a:xfrm>
              <a:custGeom>
                <a:avLst/>
                <a:gdLst>
                  <a:gd name="T0" fmla="*/ 2 w 8"/>
                  <a:gd name="T1" fmla="*/ 15 h 15"/>
                  <a:gd name="T2" fmla="*/ 5 w 8"/>
                  <a:gd name="T3" fmla="*/ 12 h 15"/>
                  <a:gd name="T4" fmla="*/ 5 w 8"/>
                  <a:gd name="T5" fmla="*/ 10 h 15"/>
                  <a:gd name="T6" fmla="*/ 8 w 8"/>
                  <a:gd name="T7" fmla="*/ 6 h 15"/>
                  <a:gd name="T8" fmla="*/ 6 w 8"/>
                  <a:gd name="T9" fmla="*/ 2 h 15"/>
                  <a:gd name="T10" fmla="*/ 4 w 8"/>
                  <a:gd name="T11" fmla="*/ 0 h 15"/>
                  <a:gd name="T12" fmla="*/ 0 w 8"/>
                  <a:gd name="T13" fmla="*/ 2 h 15"/>
                  <a:gd name="T14" fmla="*/ 0 w 8"/>
                  <a:gd name="T15" fmla="*/ 12 h 15"/>
                  <a:gd name="T16" fmla="*/ 1 w 8"/>
                  <a:gd name="T17" fmla="*/ 15 h 15"/>
                  <a:gd name="T18" fmla="*/ 2 w 8"/>
                  <a:gd name="T19" fmla="*/ 15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15">
                    <a:moveTo>
                      <a:pt x="2" y="15"/>
                    </a:moveTo>
                    <a:lnTo>
                      <a:pt x="5" y="12"/>
                    </a:lnTo>
                    <a:lnTo>
                      <a:pt x="5" y="10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5" name="Freeform 1133"/>
              <p:cNvSpPr>
                <a:spLocks/>
              </p:cNvSpPr>
              <p:nvPr/>
            </p:nvSpPr>
            <p:spPr bwMode="auto">
              <a:xfrm>
                <a:off x="1568" y="3397"/>
                <a:ext cx="4" cy="22"/>
              </a:xfrm>
              <a:custGeom>
                <a:avLst/>
                <a:gdLst>
                  <a:gd name="T0" fmla="*/ 0 w 4"/>
                  <a:gd name="T1" fmla="*/ 0 h 22"/>
                  <a:gd name="T2" fmla="*/ 3 w 4"/>
                  <a:gd name="T3" fmla="*/ 16 h 22"/>
                  <a:gd name="T4" fmla="*/ 4 w 4"/>
                  <a:gd name="T5" fmla="*/ 22 h 2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22">
                    <a:moveTo>
                      <a:pt x="0" y="0"/>
                    </a:moveTo>
                    <a:lnTo>
                      <a:pt x="3" y="16"/>
                    </a:lnTo>
                    <a:lnTo>
                      <a:pt x="4" y="2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6" name="Line 1134"/>
              <p:cNvSpPr>
                <a:spLocks noChangeShapeType="1"/>
              </p:cNvSpPr>
              <p:nvPr/>
            </p:nvSpPr>
            <p:spPr bwMode="auto">
              <a:xfrm flipV="1">
                <a:off x="1598" y="3400"/>
                <a:ext cx="2" cy="19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7" name="Freeform 1135"/>
              <p:cNvSpPr>
                <a:spLocks/>
              </p:cNvSpPr>
              <p:nvPr/>
            </p:nvSpPr>
            <p:spPr bwMode="auto">
              <a:xfrm>
                <a:off x="1612" y="3418"/>
                <a:ext cx="13" cy="3"/>
              </a:xfrm>
              <a:custGeom>
                <a:avLst/>
                <a:gdLst>
                  <a:gd name="T0" fmla="*/ 13 w 13"/>
                  <a:gd name="T1" fmla="*/ 3 h 3"/>
                  <a:gd name="T2" fmla="*/ 5 w 13"/>
                  <a:gd name="T3" fmla="*/ 0 h 3"/>
                  <a:gd name="T4" fmla="*/ 0 w 13"/>
                  <a:gd name="T5" fmla="*/ 3 h 3"/>
                  <a:gd name="T6" fmla="*/ 0 w 1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13" y="3"/>
                    </a:move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8" name="Freeform 1136"/>
              <p:cNvSpPr>
                <a:spLocks/>
              </p:cNvSpPr>
              <p:nvPr/>
            </p:nvSpPr>
            <p:spPr bwMode="auto">
              <a:xfrm>
                <a:off x="1655" y="3412"/>
                <a:ext cx="5" cy="10"/>
              </a:xfrm>
              <a:custGeom>
                <a:avLst/>
                <a:gdLst>
                  <a:gd name="T0" fmla="*/ 5 w 5"/>
                  <a:gd name="T1" fmla="*/ 10 h 10"/>
                  <a:gd name="T2" fmla="*/ 5 w 5"/>
                  <a:gd name="T3" fmla="*/ 9 h 10"/>
                  <a:gd name="T4" fmla="*/ 5 w 5"/>
                  <a:gd name="T5" fmla="*/ 3 h 10"/>
                  <a:gd name="T6" fmla="*/ 5 w 5"/>
                  <a:gd name="T7" fmla="*/ 0 h 10"/>
                  <a:gd name="T8" fmla="*/ 2 w 5"/>
                  <a:gd name="T9" fmla="*/ 1 h 10"/>
                  <a:gd name="T10" fmla="*/ 0 w 5"/>
                  <a:gd name="T11" fmla="*/ 9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5" y="10"/>
                    </a:moveTo>
                    <a:lnTo>
                      <a:pt x="5" y="9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59" name="Freeform 1137"/>
              <p:cNvSpPr>
                <a:spLocks/>
              </p:cNvSpPr>
              <p:nvPr/>
            </p:nvSpPr>
            <p:spPr bwMode="auto">
              <a:xfrm>
                <a:off x="1691" y="3415"/>
                <a:ext cx="20" cy="8"/>
              </a:xfrm>
              <a:custGeom>
                <a:avLst/>
                <a:gdLst>
                  <a:gd name="T0" fmla="*/ 17 w 20"/>
                  <a:gd name="T1" fmla="*/ 7 h 8"/>
                  <a:gd name="T2" fmla="*/ 19 w 20"/>
                  <a:gd name="T3" fmla="*/ 6 h 8"/>
                  <a:gd name="T4" fmla="*/ 20 w 20"/>
                  <a:gd name="T5" fmla="*/ 0 h 8"/>
                  <a:gd name="T6" fmla="*/ 16 w 20"/>
                  <a:gd name="T7" fmla="*/ 2 h 8"/>
                  <a:gd name="T8" fmla="*/ 15 w 20"/>
                  <a:gd name="T9" fmla="*/ 3 h 8"/>
                  <a:gd name="T10" fmla="*/ 12 w 20"/>
                  <a:gd name="T11" fmla="*/ 6 h 8"/>
                  <a:gd name="T12" fmla="*/ 2 w 20"/>
                  <a:gd name="T13" fmla="*/ 8 h 8"/>
                  <a:gd name="T14" fmla="*/ 0 w 20"/>
                  <a:gd name="T15" fmla="*/ 8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8">
                    <a:moveTo>
                      <a:pt x="17" y="7"/>
                    </a:moveTo>
                    <a:lnTo>
                      <a:pt x="19" y="6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0" name="Line 1138"/>
              <p:cNvSpPr>
                <a:spLocks noChangeShapeType="1"/>
              </p:cNvSpPr>
              <p:nvPr/>
            </p:nvSpPr>
            <p:spPr bwMode="auto">
              <a:xfrm flipV="1">
                <a:off x="1592" y="3427"/>
                <a:ext cx="1" cy="2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1" name="Freeform 1139"/>
              <p:cNvSpPr>
                <a:spLocks/>
              </p:cNvSpPr>
              <p:nvPr/>
            </p:nvSpPr>
            <p:spPr bwMode="auto">
              <a:xfrm>
                <a:off x="1612" y="3421"/>
                <a:ext cx="13" cy="9"/>
              </a:xfrm>
              <a:custGeom>
                <a:avLst/>
                <a:gdLst>
                  <a:gd name="T0" fmla="*/ 0 w 13"/>
                  <a:gd name="T1" fmla="*/ 0 h 9"/>
                  <a:gd name="T2" fmla="*/ 2 w 13"/>
                  <a:gd name="T3" fmla="*/ 6 h 9"/>
                  <a:gd name="T4" fmla="*/ 13 w 13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lnTo>
                      <a:pt x="2" y="6"/>
                    </a:lnTo>
                    <a:lnTo>
                      <a:pt x="13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2" name="Freeform 1140"/>
              <p:cNvSpPr>
                <a:spLocks/>
              </p:cNvSpPr>
              <p:nvPr/>
            </p:nvSpPr>
            <p:spPr bwMode="auto">
              <a:xfrm>
                <a:off x="1680" y="3423"/>
                <a:ext cx="11" cy="7"/>
              </a:xfrm>
              <a:custGeom>
                <a:avLst/>
                <a:gdLst>
                  <a:gd name="T0" fmla="*/ 11 w 11"/>
                  <a:gd name="T1" fmla="*/ 0 h 7"/>
                  <a:gd name="T2" fmla="*/ 5 w 11"/>
                  <a:gd name="T3" fmla="*/ 4 h 7"/>
                  <a:gd name="T4" fmla="*/ 0 w 11"/>
                  <a:gd name="T5" fmla="*/ 7 h 7"/>
                  <a:gd name="T6" fmla="*/ 0 w 11"/>
                  <a:gd name="T7" fmla="*/ 7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7">
                    <a:moveTo>
                      <a:pt x="11" y="0"/>
                    </a:moveTo>
                    <a:lnTo>
                      <a:pt x="5" y="4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3" name="Freeform 1141"/>
              <p:cNvSpPr>
                <a:spLocks/>
              </p:cNvSpPr>
              <p:nvPr/>
            </p:nvSpPr>
            <p:spPr bwMode="auto">
              <a:xfrm>
                <a:off x="1572" y="3419"/>
                <a:ext cx="20" cy="12"/>
              </a:xfrm>
              <a:custGeom>
                <a:avLst/>
                <a:gdLst>
                  <a:gd name="T0" fmla="*/ 0 w 20"/>
                  <a:gd name="T1" fmla="*/ 0 h 12"/>
                  <a:gd name="T2" fmla="*/ 6 w 20"/>
                  <a:gd name="T3" fmla="*/ 4 h 12"/>
                  <a:gd name="T4" fmla="*/ 8 w 20"/>
                  <a:gd name="T5" fmla="*/ 11 h 12"/>
                  <a:gd name="T6" fmla="*/ 8 w 20"/>
                  <a:gd name="T7" fmla="*/ 11 h 12"/>
                  <a:gd name="T8" fmla="*/ 15 w 20"/>
                  <a:gd name="T9" fmla="*/ 12 h 12"/>
                  <a:gd name="T10" fmla="*/ 20 w 20"/>
                  <a:gd name="T11" fmla="*/ 1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" h="12">
                    <a:moveTo>
                      <a:pt x="0" y="0"/>
                    </a:moveTo>
                    <a:lnTo>
                      <a:pt x="6" y="4"/>
                    </a:lnTo>
                    <a:lnTo>
                      <a:pt x="8" y="11"/>
                    </a:lnTo>
                    <a:lnTo>
                      <a:pt x="15" y="12"/>
                    </a:lnTo>
                    <a:lnTo>
                      <a:pt x="2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4" name="Freeform 1142"/>
              <p:cNvSpPr>
                <a:spLocks/>
              </p:cNvSpPr>
              <p:nvPr/>
            </p:nvSpPr>
            <p:spPr bwMode="auto">
              <a:xfrm>
                <a:off x="1625" y="3421"/>
                <a:ext cx="13" cy="14"/>
              </a:xfrm>
              <a:custGeom>
                <a:avLst/>
                <a:gdLst>
                  <a:gd name="T0" fmla="*/ 10 w 13"/>
                  <a:gd name="T1" fmla="*/ 14 h 14"/>
                  <a:gd name="T2" fmla="*/ 13 w 13"/>
                  <a:gd name="T3" fmla="*/ 13 h 14"/>
                  <a:gd name="T4" fmla="*/ 1 w 13"/>
                  <a:gd name="T5" fmla="*/ 0 h 14"/>
                  <a:gd name="T6" fmla="*/ 0 w 13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14">
                    <a:moveTo>
                      <a:pt x="10" y="14"/>
                    </a:moveTo>
                    <a:lnTo>
                      <a:pt x="13" y="1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5" name="Freeform 1143"/>
              <p:cNvSpPr>
                <a:spLocks/>
              </p:cNvSpPr>
              <p:nvPr/>
            </p:nvSpPr>
            <p:spPr bwMode="auto">
              <a:xfrm>
                <a:off x="1669" y="3430"/>
                <a:ext cx="11" cy="8"/>
              </a:xfrm>
              <a:custGeom>
                <a:avLst/>
                <a:gdLst>
                  <a:gd name="T0" fmla="*/ 11 w 11"/>
                  <a:gd name="T1" fmla="*/ 0 h 8"/>
                  <a:gd name="T2" fmla="*/ 11 w 11"/>
                  <a:gd name="T3" fmla="*/ 1 h 8"/>
                  <a:gd name="T4" fmla="*/ 4 w 11"/>
                  <a:gd name="T5" fmla="*/ 2 h 8"/>
                  <a:gd name="T6" fmla="*/ 1 w 11"/>
                  <a:gd name="T7" fmla="*/ 8 h 8"/>
                  <a:gd name="T8" fmla="*/ 0 w 11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lnTo>
                      <a:pt x="11" y="1"/>
                    </a:lnTo>
                    <a:lnTo>
                      <a:pt x="4" y="2"/>
                    </a:lnTo>
                    <a:lnTo>
                      <a:pt x="1" y="8"/>
                    </a:lnTo>
                    <a:lnTo>
                      <a:pt x="0" y="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6" name="Freeform 1144"/>
              <p:cNvSpPr>
                <a:spLocks/>
              </p:cNvSpPr>
              <p:nvPr/>
            </p:nvSpPr>
            <p:spPr bwMode="auto">
              <a:xfrm>
                <a:off x="1655" y="3422"/>
                <a:ext cx="14" cy="17"/>
              </a:xfrm>
              <a:custGeom>
                <a:avLst/>
                <a:gdLst>
                  <a:gd name="T0" fmla="*/ 14 w 14"/>
                  <a:gd name="T1" fmla="*/ 16 h 17"/>
                  <a:gd name="T2" fmla="*/ 8 w 14"/>
                  <a:gd name="T3" fmla="*/ 17 h 17"/>
                  <a:gd name="T4" fmla="*/ 4 w 14"/>
                  <a:gd name="T5" fmla="*/ 16 h 17"/>
                  <a:gd name="T6" fmla="*/ 0 w 14"/>
                  <a:gd name="T7" fmla="*/ 10 h 17"/>
                  <a:gd name="T8" fmla="*/ 2 w 14"/>
                  <a:gd name="T9" fmla="*/ 5 h 17"/>
                  <a:gd name="T10" fmla="*/ 5 w 1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16"/>
                    </a:moveTo>
                    <a:lnTo>
                      <a:pt x="8" y="17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2" y="5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7" name="Freeform 1145"/>
              <p:cNvSpPr>
                <a:spLocks/>
              </p:cNvSpPr>
              <p:nvPr/>
            </p:nvSpPr>
            <p:spPr bwMode="auto">
              <a:xfrm>
                <a:off x="1674" y="3422"/>
                <a:ext cx="34" cy="21"/>
              </a:xfrm>
              <a:custGeom>
                <a:avLst/>
                <a:gdLst>
                  <a:gd name="T0" fmla="*/ 0 w 34"/>
                  <a:gd name="T1" fmla="*/ 21 h 21"/>
                  <a:gd name="T2" fmla="*/ 4 w 34"/>
                  <a:gd name="T3" fmla="*/ 13 h 21"/>
                  <a:gd name="T4" fmla="*/ 16 w 34"/>
                  <a:gd name="T5" fmla="*/ 8 h 21"/>
                  <a:gd name="T6" fmla="*/ 20 w 34"/>
                  <a:gd name="T7" fmla="*/ 4 h 21"/>
                  <a:gd name="T8" fmla="*/ 27 w 34"/>
                  <a:gd name="T9" fmla="*/ 3 h 21"/>
                  <a:gd name="T10" fmla="*/ 29 w 34"/>
                  <a:gd name="T11" fmla="*/ 1 h 21"/>
                  <a:gd name="T12" fmla="*/ 34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0" y="21"/>
                    </a:moveTo>
                    <a:lnTo>
                      <a:pt x="4" y="13"/>
                    </a:lnTo>
                    <a:lnTo>
                      <a:pt x="16" y="8"/>
                    </a:lnTo>
                    <a:lnTo>
                      <a:pt x="20" y="4"/>
                    </a:lnTo>
                    <a:lnTo>
                      <a:pt x="27" y="3"/>
                    </a:lnTo>
                    <a:lnTo>
                      <a:pt x="29" y="1"/>
                    </a:lnTo>
                    <a:lnTo>
                      <a:pt x="3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8" name="Freeform 1146"/>
              <p:cNvSpPr>
                <a:spLocks/>
              </p:cNvSpPr>
              <p:nvPr/>
            </p:nvSpPr>
            <p:spPr bwMode="auto">
              <a:xfrm>
                <a:off x="1669" y="3443"/>
                <a:ext cx="5" cy="3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3 h 3"/>
                  <a:gd name="T4" fmla="*/ 5 w 5"/>
                  <a:gd name="T5" fmla="*/ 1 h 3"/>
                  <a:gd name="T6" fmla="*/ 5 w 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lnTo>
                      <a:pt x="1" y="3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69" name="Freeform 1147"/>
              <p:cNvSpPr>
                <a:spLocks/>
              </p:cNvSpPr>
              <p:nvPr/>
            </p:nvSpPr>
            <p:spPr bwMode="auto">
              <a:xfrm>
                <a:off x="1610" y="3430"/>
                <a:ext cx="25" cy="17"/>
              </a:xfrm>
              <a:custGeom>
                <a:avLst/>
                <a:gdLst>
                  <a:gd name="T0" fmla="*/ 15 w 25"/>
                  <a:gd name="T1" fmla="*/ 0 h 17"/>
                  <a:gd name="T2" fmla="*/ 13 w 25"/>
                  <a:gd name="T3" fmla="*/ 1 h 17"/>
                  <a:gd name="T4" fmla="*/ 0 w 25"/>
                  <a:gd name="T5" fmla="*/ 8 h 17"/>
                  <a:gd name="T6" fmla="*/ 0 w 25"/>
                  <a:gd name="T7" fmla="*/ 8 h 17"/>
                  <a:gd name="T8" fmla="*/ 7 w 25"/>
                  <a:gd name="T9" fmla="*/ 17 h 17"/>
                  <a:gd name="T10" fmla="*/ 7 w 25"/>
                  <a:gd name="T11" fmla="*/ 17 h 17"/>
                  <a:gd name="T12" fmla="*/ 8 w 25"/>
                  <a:gd name="T13" fmla="*/ 17 h 17"/>
                  <a:gd name="T14" fmla="*/ 25 w 25"/>
                  <a:gd name="T15" fmla="*/ 5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5" h="17">
                    <a:moveTo>
                      <a:pt x="15" y="0"/>
                    </a:moveTo>
                    <a:lnTo>
                      <a:pt x="13" y="1"/>
                    </a:lnTo>
                    <a:lnTo>
                      <a:pt x="0" y="8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25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0" name="Freeform 1148"/>
              <p:cNvSpPr>
                <a:spLocks/>
              </p:cNvSpPr>
              <p:nvPr/>
            </p:nvSpPr>
            <p:spPr bwMode="auto">
              <a:xfrm>
                <a:off x="1540" y="3395"/>
                <a:ext cx="36" cy="60"/>
              </a:xfrm>
              <a:custGeom>
                <a:avLst/>
                <a:gdLst>
                  <a:gd name="T0" fmla="*/ 24 w 36"/>
                  <a:gd name="T1" fmla="*/ 53 h 60"/>
                  <a:gd name="T2" fmla="*/ 24 w 36"/>
                  <a:gd name="T3" fmla="*/ 54 h 60"/>
                  <a:gd name="T4" fmla="*/ 32 w 36"/>
                  <a:gd name="T5" fmla="*/ 52 h 60"/>
                  <a:gd name="T6" fmla="*/ 36 w 36"/>
                  <a:gd name="T7" fmla="*/ 47 h 60"/>
                  <a:gd name="T8" fmla="*/ 32 w 36"/>
                  <a:gd name="T9" fmla="*/ 35 h 60"/>
                  <a:gd name="T10" fmla="*/ 32 w 36"/>
                  <a:gd name="T11" fmla="*/ 30 h 60"/>
                  <a:gd name="T12" fmla="*/ 30 w 36"/>
                  <a:gd name="T13" fmla="*/ 27 h 60"/>
                  <a:gd name="T14" fmla="*/ 28 w 36"/>
                  <a:gd name="T15" fmla="*/ 19 h 60"/>
                  <a:gd name="T16" fmla="*/ 23 w 36"/>
                  <a:gd name="T17" fmla="*/ 13 h 60"/>
                  <a:gd name="T18" fmla="*/ 23 w 36"/>
                  <a:gd name="T19" fmla="*/ 7 h 60"/>
                  <a:gd name="T20" fmla="*/ 15 w 36"/>
                  <a:gd name="T21" fmla="*/ 0 h 60"/>
                  <a:gd name="T22" fmla="*/ 1 w 36"/>
                  <a:gd name="T23" fmla="*/ 0 h 60"/>
                  <a:gd name="T24" fmla="*/ 0 w 36"/>
                  <a:gd name="T25" fmla="*/ 24 h 60"/>
                  <a:gd name="T26" fmla="*/ 7 w 36"/>
                  <a:gd name="T27" fmla="*/ 26 h 60"/>
                  <a:gd name="T28" fmla="*/ 13 w 36"/>
                  <a:gd name="T29" fmla="*/ 35 h 60"/>
                  <a:gd name="T30" fmla="*/ 5 w 36"/>
                  <a:gd name="T31" fmla="*/ 39 h 60"/>
                  <a:gd name="T32" fmla="*/ 5 w 36"/>
                  <a:gd name="T33" fmla="*/ 6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6" h="60">
                    <a:moveTo>
                      <a:pt x="24" y="53"/>
                    </a:moveTo>
                    <a:lnTo>
                      <a:pt x="24" y="54"/>
                    </a:lnTo>
                    <a:lnTo>
                      <a:pt x="32" y="52"/>
                    </a:lnTo>
                    <a:lnTo>
                      <a:pt x="36" y="47"/>
                    </a:lnTo>
                    <a:lnTo>
                      <a:pt x="32" y="35"/>
                    </a:lnTo>
                    <a:lnTo>
                      <a:pt x="32" y="30"/>
                    </a:lnTo>
                    <a:lnTo>
                      <a:pt x="30" y="27"/>
                    </a:lnTo>
                    <a:lnTo>
                      <a:pt x="28" y="19"/>
                    </a:lnTo>
                    <a:lnTo>
                      <a:pt x="23" y="13"/>
                    </a:lnTo>
                    <a:lnTo>
                      <a:pt x="23" y="7"/>
                    </a:lnTo>
                    <a:lnTo>
                      <a:pt x="15" y="0"/>
                    </a:lnTo>
                    <a:lnTo>
                      <a:pt x="1" y="0"/>
                    </a:lnTo>
                    <a:lnTo>
                      <a:pt x="0" y="24"/>
                    </a:lnTo>
                    <a:lnTo>
                      <a:pt x="7" y="26"/>
                    </a:lnTo>
                    <a:lnTo>
                      <a:pt x="13" y="35"/>
                    </a:lnTo>
                    <a:lnTo>
                      <a:pt x="5" y="39"/>
                    </a:lnTo>
                    <a:lnTo>
                      <a:pt x="5" y="6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1" name="Line 1149"/>
              <p:cNvSpPr>
                <a:spLocks noChangeShapeType="1"/>
              </p:cNvSpPr>
              <p:nvPr/>
            </p:nvSpPr>
            <p:spPr bwMode="auto">
              <a:xfrm>
                <a:off x="1545" y="3455"/>
                <a:ext cx="0" cy="0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2" name="Freeform 1150"/>
              <p:cNvSpPr>
                <a:spLocks/>
              </p:cNvSpPr>
              <p:nvPr/>
            </p:nvSpPr>
            <p:spPr bwMode="auto">
              <a:xfrm>
                <a:off x="1551" y="3427"/>
                <a:ext cx="13" cy="33"/>
              </a:xfrm>
              <a:custGeom>
                <a:avLst/>
                <a:gdLst>
                  <a:gd name="T0" fmla="*/ 0 w 13"/>
                  <a:gd name="T1" fmla="*/ 33 h 33"/>
                  <a:gd name="T2" fmla="*/ 2 w 13"/>
                  <a:gd name="T3" fmla="*/ 19 h 33"/>
                  <a:gd name="T4" fmla="*/ 12 w 13"/>
                  <a:gd name="T5" fmla="*/ 0 h 33"/>
                  <a:gd name="T6" fmla="*/ 13 w 13"/>
                  <a:gd name="T7" fmla="*/ 12 h 33"/>
                  <a:gd name="T8" fmla="*/ 13 w 13"/>
                  <a:gd name="T9" fmla="*/ 2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33">
                    <a:moveTo>
                      <a:pt x="0" y="33"/>
                    </a:moveTo>
                    <a:lnTo>
                      <a:pt x="2" y="19"/>
                    </a:lnTo>
                    <a:lnTo>
                      <a:pt x="12" y="0"/>
                    </a:lnTo>
                    <a:lnTo>
                      <a:pt x="13" y="12"/>
                    </a:lnTo>
                    <a:lnTo>
                      <a:pt x="13" y="2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3" name="Freeform 1151"/>
              <p:cNvSpPr>
                <a:spLocks/>
              </p:cNvSpPr>
              <p:nvPr/>
            </p:nvSpPr>
            <p:spPr bwMode="auto">
              <a:xfrm>
                <a:off x="1629" y="3435"/>
                <a:ext cx="40" cy="34"/>
              </a:xfrm>
              <a:custGeom>
                <a:avLst/>
                <a:gdLst>
                  <a:gd name="T0" fmla="*/ 0 w 40"/>
                  <a:gd name="T1" fmla="*/ 34 h 34"/>
                  <a:gd name="T2" fmla="*/ 0 w 40"/>
                  <a:gd name="T3" fmla="*/ 33 h 34"/>
                  <a:gd name="T4" fmla="*/ 0 w 40"/>
                  <a:gd name="T5" fmla="*/ 32 h 34"/>
                  <a:gd name="T6" fmla="*/ 4 w 40"/>
                  <a:gd name="T7" fmla="*/ 32 h 34"/>
                  <a:gd name="T8" fmla="*/ 11 w 40"/>
                  <a:gd name="T9" fmla="*/ 33 h 34"/>
                  <a:gd name="T10" fmla="*/ 18 w 40"/>
                  <a:gd name="T11" fmla="*/ 28 h 34"/>
                  <a:gd name="T12" fmla="*/ 17 w 40"/>
                  <a:gd name="T13" fmla="*/ 24 h 34"/>
                  <a:gd name="T14" fmla="*/ 6 w 40"/>
                  <a:gd name="T15" fmla="*/ 26 h 34"/>
                  <a:gd name="T16" fmla="*/ 0 w 40"/>
                  <a:gd name="T17" fmla="*/ 28 h 34"/>
                  <a:gd name="T18" fmla="*/ 0 w 40"/>
                  <a:gd name="T19" fmla="*/ 21 h 34"/>
                  <a:gd name="T20" fmla="*/ 5 w 40"/>
                  <a:gd name="T21" fmla="*/ 16 h 34"/>
                  <a:gd name="T22" fmla="*/ 10 w 40"/>
                  <a:gd name="T23" fmla="*/ 12 h 34"/>
                  <a:gd name="T24" fmla="*/ 19 w 40"/>
                  <a:gd name="T25" fmla="*/ 8 h 34"/>
                  <a:gd name="T26" fmla="*/ 19 w 40"/>
                  <a:gd name="T27" fmla="*/ 5 h 34"/>
                  <a:gd name="T28" fmla="*/ 21 w 40"/>
                  <a:gd name="T29" fmla="*/ 3 h 34"/>
                  <a:gd name="T30" fmla="*/ 22 w 40"/>
                  <a:gd name="T31" fmla="*/ 0 h 34"/>
                  <a:gd name="T32" fmla="*/ 24 w 40"/>
                  <a:gd name="T33" fmla="*/ 5 h 34"/>
                  <a:gd name="T34" fmla="*/ 28 w 40"/>
                  <a:gd name="T35" fmla="*/ 8 h 34"/>
                  <a:gd name="T36" fmla="*/ 40 w 40"/>
                  <a:gd name="T37" fmla="*/ 11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34">
                    <a:moveTo>
                      <a:pt x="0" y="34"/>
                    </a:moveTo>
                    <a:lnTo>
                      <a:pt x="0" y="33"/>
                    </a:lnTo>
                    <a:lnTo>
                      <a:pt x="0" y="32"/>
                    </a:lnTo>
                    <a:lnTo>
                      <a:pt x="4" y="32"/>
                    </a:lnTo>
                    <a:lnTo>
                      <a:pt x="11" y="33"/>
                    </a:lnTo>
                    <a:lnTo>
                      <a:pt x="18" y="28"/>
                    </a:lnTo>
                    <a:lnTo>
                      <a:pt x="17" y="24"/>
                    </a:lnTo>
                    <a:lnTo>
                      <a:pt x="6" y="26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5" y="16"/>
                    </a:lnTo>
                    <a:lnTo>
                      <a:pt x="10" y="12"/>
                    </a:lnTo>
                    <a:lnTo>
                      <a:pt x="19" y="8"/>
                    </a:lnTo>
                    <a:lnTo>
                      <a:pt x="19" y="5"/>
                    </a:lnTo>
                    <a:lnTo>
                      <a:pt x="21" y="3"/>
                    </a:lnTo>
                    <a:lnTo>
                      <a:pt x="22" y="0"/>
                    </a:lnTo>
                    <a:lnTo>
                      <a:pt x="24" y="5"/>
                    </a:lnTo>
                    <a:lnTo>
                      <a:pt x="28" y="8"/>
                    </a:lnTo>
                    <a:lnTo>
                      <a:pt x="40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4" name="Freeform 1152"/>
              <p:cNvSpPr>
                <a:spLocks/>
              </p:cNvSpPr>
              <p:nvPr/>
            </p:nvSpPr>
            <p:spPr bwMode="auto">
              <a:xfrm>
                <a:off x="1545" y="3455"/>
                <a:ext cx="6" cy="15"/>
              </a:xfrm>
              <a:custGeom>
                <a:avLst/>
                <a:gdLst>
                  <a:gd name="T0" fmla="*/ 0 w 6"/>
                  <a:gd name="T1" fmla="*/ 0 h 15"/>
                  <a:gd name="T2" fmla="*/ 0 w 6"/>
                  <a:gd name="T3" fmla="*/ 15 h 15"/>
                  <a:gd name="T4" fmla="*/ 6 w 6"/>
                  <a:gd name="T5" fmla="*/ 13 h 15"/>
                  <a:gd name="T6" fmla="*/ 6 w 6"/>
                  <a:gd name="T7" fmla="*/ 5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0" y="0"/>
                    </a:moveTo>
                    <a:lnTo>
                      <a:pt x="0" y="15"/>
                    </a:lnTo>
                    <a:lnTo>
                      <a:pt x="6" y="13"/>
                    </a:lnTo>
                    <a:lnTo>
                      <a:pt x="6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5" name="Freeform 1153"/>
              <p:cNvSpPr>
                <a:spLocks/>
              </p:cNvSpPr>
              <p:nvPr/>
            </p:nvSpPr>
            <p:spPr bwMode="auto">
              <a:xfrm>
                <a:off x="1622" y="3463"/>
                <a:ext cx="3" cy="10"/>
              </a:xfrm>
              <a:custGeom>
                <a:avLst/>
                <a:gdLst>
                  <a:gd name="T0" fmla="*/ 0 w 3"/>
                  <a:gd name="T1" fmla="*/ 0 h 10"/>
                  <a:gd name="T2" fmla="*/ 3 w 3"/>
                  <a:gd name="T3" fmla="*/ 5 h 10"/>
                  <a:gd name="T4" fmla="*/ 0 w 3"/>
                  <a:gd name="T5" fmla="*/ 10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0">
                    <a:moveTo>
                      <a:pt x="0" y="0"/>
                    </a:moveTo>
                    <a:lnTo>
                      <a:pt x="3" y="5"/>
                    </a:lnTo>
                    <a:lnTo>
                      <a:pt x="0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6" name="Freeform 1154"/>
              <p:cNvSpPr>
                <a:spLocks/>
              </p:cNvSpPr>
              <p:nvPr/>
            </p:nvSpPr>
            <p:spPr bwMode="auto">
              <a:xfrm>
                <a:off x="1619" y="3469"/>
                <a:ext cx="10" cy="7"/>
              </a:xfrm>
              <a:custGeom>
                <a:avLst/>
                <a:gdLst>
                  <a:gd name="T0" fmla="*/ 0 w 10"/>
                  <a:gd name="T1" fmla="*/ 7 h 7"/>
                  <a:gd name="T2" fmla="*/ 8 w 10"/>
                  <a:gd name="T3" fmla="*/ 5 h 7"/>
                  <a:gd name="T4" fmla="*/ 10 w 10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7">
                    <a:moveTo>
                      <a:pt x="0" y="7"/>
                    </a:moveTo>
                    <a:lnTo>
                      <a:pt x="8" y="5"/>
                    </a:lnTo>
                    <a:lnTo>
                      <a:pt x="1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7" name="Freeform 1155"/>
              <p:cNvSpPr>
                <a:spLocks/>
              </p:cNvSpPr>
              <p:nvPr/>
            </p:nvSpPr>
            <p:spPr bwMode="auto">
              <a:xfrm>
                <a:off x="1619" y="3473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8" name="Freeform 1156"/>
              <p:cNvSpPr>
                <a:spLocks/>
              </p:cNvSpPr>
              <p:nvPr/>
            </p:nvSpPr>
            <p:spPr bwMode="auto">
              <a:xfrm>
                <a:off x="2274" y="3472"/>
                <a:ext cx="12" cy="14"/>
              </a:xfrm>
              <a:custGeom>
                <a:avLst/>
                <a:gdLst>
                  <a:gd name="T0" fmla="*/ 0 w 12"/>
                  <a:gd name="T1" fmla="*/ 14 h 14"/>
                  <a:gd name="T2" fmla="*/ 3 w 12"/>
                  <a:gd name="T3" fmla="*/ 9 h 14"/>
                  <a:gd name="T4" fmla="*/ 4 w 12"/>
                  <a:gd name="T5" fmla="*/ 5 h 14"/>
                  <a:gd name="T6" fmla="*/ 7 w 12"/>
                  <a:gd name="T7" fmla="*/ 0 h 14"/>
                  <a:gd name="T8" fmla="*/ 9 w 12"/>
                  <a:gd name="T9" fmla="*/ 0 h 14"/>
                  <a:gd name="T10" fmla="*/ 10 w 12"/>
                  <a:gd name="T11" fmla="*/ 2 h 14"/>
                  <a:gd name="T12" fmla="*/ 12 w 12"/>
                  <a:gd name="T13" fmla="*/ 9 h 14"/>
                  <a:gd name="T14" fmla="*/ 10 w 12"/>
                  <a:gd name="T15" fmla="*/ 1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lnTo>
                      <a:pt x="3" y="9"/>
                    </a:lnTo>
                    <a:lnTo>
                      <a:pt x="4" y="5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2" y="9"/>
                    </a:lnTo>
                    <a:lnTo>
                      <a:pt x="10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79" name="Freeform 1157"/>
              <p:cNvSpPr>
                <a:spLocks/>
              </p:cNvSpPr>
              <p:nvPr/>
            </p:nvSpPr>
            <p:spPr bwMode="auto">
              <a:xfrm>
                <a:off x="1566" y="3436"/>
                <a:ext cx="29" cy="51"/>
              </a:xfrm>
              <a:custGeom>
                <a:avLst/>
                <a:gdLst>
                  <a:gd name="T0" fmla="*/ 0 w 29"/>
                  <a:gd name="T1" fmla="*/ 25 h 51"/>
                  <a:gd name="T2" fmla="*/ 4 w 29"/>
                  <a:gd name="T3" fmla="*/ 23 h 51"/>
                  <a:gd name="T4" fmla="*/ 8 w 29"/>
                  <a:gd name="T5" fmla="*/ 21 h 51"/>
                  <a:gd name="T6" fmla="*/ 8 w 29"/>
                  <a:gd name="T7" fmla="*/ 23 h 51"/>
                  <a:gd name="T8" fmla="*/ 10 w 29"/>
                  <a:gd name="T9" fmla="*/ 31 h 51"/>
                  <a:gd name="T10" fmla="*/ 12 w 29"/>
                  <a:gd name="T11" fmla="*/ 33 h 51"/>
                  <a:gd name="T12" fmla="*/ 17 w 29"/>
                  <a:gd name="T13" fmla="*/ 31 h 51"/>
                  <a:gd name="T14" fmla="*/ 15 w 29"/>
                  <a:gd name="T15" fmla="*/ 24 h 51"/>
                  <a:gd name="T16" fmla="*/ 13 w 29"/>
                  <a:gd name="T17" fmla="*/ 19 h 51"/>
                  <a:gd name="T18" fmla="*/ 18 w 29"/>
                  <a:gd name="T19" fmla="*/ 12 h 51"/>
                  <a:gd name="T20" fmla="*/ 22 w 29"/>
                  <a:gd name="T21" fmla="*/ 8 h 51"/>
                  <a:gd name="T22" fmla="*/ 25 w 29"/>
                  <a:gd name="T23" fmla="*/ 4 h 51"/>
                  <a:gd name="T24" fmla="*/ 27 w 29"/>
                  <a:gd name="T25" fmla="*/ 3 h 51"/>
                  <a:gd name="T26" fmla="*/ 29 w 29"/>
                  <a:gd name="T27" fmla="*/ 0 h 51"/>
                  <a:gd name="T28" fmla="*/ 29 w 29"/>
                  <a:gd name="T29" fmla="*/ 3 h 51"/>
                  <a:gd name="T30" fmla="*/ 29 w 29"/>
                  <a:gd name="T31" fmla="*/ 13 h 51"/>
                  <a:gd name="T32" fmla="*/ 26 w 29"/>
                  <a:gd name="T33" fmla="*/ 21 h 51"/>
                  <a:gd name="T34" fmla="*/ 23 w 29"/>
                  <a:gd name="T35" fmla="*/ 32 h 51"/>
                  <a:gd name="T36" fmla="*/ 23 w 29"/>
                  <a:gd name="T37" fmla="*/ 44 h 51"/>
                  <a:gd name="T38" fmla="*/ 17 w 29"/>
                  <a:gd name="T39" fmla="*/ 50 h 51"/>
                  <a:gd name="T40" fmla="*/ 13 w 29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9" h="51">
                    <a:moveTo>
                      <a:pt x="0" y="25"/>
                    </a:moveTo>
                    <a:lnTo>
                      <a:pt x="4" y="23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7" y="31"/>
                    </a:lnTo>
                    <a:lnTo>
                      <a:pt x="15" y="24"/>
                    </a:lnTo>
                    <a:lnTo>
                      <a:pt x="13" y="19"/>
                    </a:lnTo>
                    <a:lnTo>
                      <a:pt x="18" y="12"/>
                    </a:lnTo>
                    <a:lnTo>
                      <a:pt x="22" y="8"/>
                    </a:lnTo>
                    <a:lnTo>
                      <a:pt x="25" y="4"/>
                    </a:lnTo>
                    <a:lnTo>
                      <a:pt x="27" y="3"/>
                    </a:lnTo>
                    <a:lnTo>
                      <a:pt x="29" y="0"/>
                    </a:lnTo>
                    <a:lnTo>
                      <a:pt x="29" y="3"/>
                    </a:lnTo>
                    <a:lnTo>
                      <a:pt x="29" y="13"/>
                    </a:lnTo>
                    <a:lnTo>
                      <a:pt x="26" y="21"/>
                    </a:lnTo>
                    <a:lnTo>
                      <a:pt x="23" y="32"/>
                    </a:lnTo>
                    <a:lnTo>
                      <a:pt x="23" y="44"/>
                    </a:lnTo>
                    <a:lnTo>
                      <a:pt x="17" y="50"/>
                    </a:lnTo>
                    <a:lnTo>
                      <a:pt x="13" y="5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0" name="Freeform 1158"/>
              <p:cNvSpPr>
                <a:spLocks/>
              </p:cNvSpPr>
              <p:nvPr/>
            </p:nvSpPr>
            <p:spPr bwMode="auto">
              <a:xfrm>
                <a:off x="1694" y="3478"/>
                <a:ext cx="7" cy="19"/>
              </a:xfrm>
              <a:custGeom>
                <a:avLst/>
                <a:gdLst>
                  <a:gd name="T0" fmla="*/ 0 w 7"/>
                  <a:gd name="T1" fmla="*/ 19 h 19"/>
                  <a:gd name="T2" fmla="*/ 1 w 7"/>
                  <a:gd name="T3" fmla="*/ 17 h 19"/>
                  <a:gd name="T4" fmla="*/ 4 w 7"/>
                  <a:gd name="T5" fmla="*/ 13 h 19"/>
                  <a:gd name="T6" fmla="*/ 5 w 7"/>
                  <a:gd name="T7" fmla="*/ 2 h 19"/>
                  <a:gd name="T8" fmla="*/ 7 w 7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19">
                    <a:moveTo>
                      <a:pt x="0" y="19"/>
                    </a:moveTo>
                    <a:lnTo>
                      <a:pt x="1" y="17"/>
                    </a:lnTo>
                    <a:lnTo>
                      <a:pt x="4" y="13"/>
                    </a:lnTo>
                    <a:lnTo>
                      <a:pt x="5" y="2"/>
                    </a:lnTo>
                    <a:lnTo>
                      <a:pt x="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1" name="Freeform 1159"/>
              <p:cNvSpPr>
                <a:spLocks/>
              </p:cNvSpPr>
              <p:nvPr/>
            </p:nvSpPr>
            <p:spPr bwMode="auto">
              <a:xfrm>
                <a:off x="2256" y="3460"/>
                <a:ext cx="40" cy="37"/>
              </a:xfrm>
              <a:custGeom>
                <a:avLst/>
                <a:gdLst>
                  <a:gd name="T0" fmla="*/ 39 w 40"/>
                  <a:gd name="T1" fmla="*/ 20 h 37"/>
                  <a:gd name="T2" fmla="*/ 40 w 40"/>
                  <a:gd name="T3" fmla="*/ 16 h 37"/>
                  <a:gd name="T4" fmla="*/ 38 w 40"/>
                  <a:gd name="T5" fmla="*/ 9 h 37"/>
                  <a:gd name="T6" fmla="*/ 38 w 40"/>
                  <a:gd name="T7" fmla="*/ 5 h 37"/>
                  <a:gd name="T8" fmla="*/ 31 w 40"/>
                  <a:gd name="T9" fmla="*/ 3 h 37"/>
                  <a:gd name="T10" fmla="*/ 28 w 40"/>
                  <a:gd name="T11" fmla="*/ 1 h 37"/>
                  <a:gd name="T12" fmla="*/ 27 w 40"/>
                  <a:gd name="T13" fmla="*/ 0 h 37"/>
                  <a:gd name="T14" fmla="*/ 23 w 40"/>
                  <a:gd name="T15" fmla="*/ 4 h 37"/>
                  <a:gd name="T16" fmla="*/ 21 w 40"/>
                  <a:gd name="T17" fmla="*/ 9 h 37"/>
                  <a:gd name="T18" fmla="*/ 15 w 40"/>
                  <a:gd name="T19" fmla="*/ 7 h 37"/>
                  <a:gd name="T20" fmla="*/ 14 w 40"/>
                  <a:gd name="T21" fmla="*/ 5 h 37"/>
                  <a:gd name="T22" fmla="*/ 9 w 40"/>
                  <a:gd name="T23" fmla="*/ 8 h 37"/>
                  <a:gd name="T24" fmla="*/ 6 w 40"/>
                  <a:gd name="T25" fmla="*/ 9 h 37"/>
                  <a:gd name="T26" fmla="*/ 5 w 40"/>
                  <a:gd name="T27" fmla="*/ 9 h 37"/>
                  <a:gd name="T28" fmla="*/ 2 w 40"/>
                  <a:gd name="T29" fmla="*/ 13 h 37"/>
                  <a:gd name="T30" fmla="*/ 1 w 40"/>
                  <a:gd name="T31" fmla="*/ 20 h 37"/>
                  <a:gd name="T32" fmla="*/ 0 w 40"/>
                  <a:gd name="T33" fmla="*/ 26 h 37"/>
                  <a:gd name="T34" fmla="*/ 1 w 40"/>
                  <a:gd name="T35" fmla="*/ 34 h 37"/>
                  <a:gd name="T36" fmla="*/ 2 w 40"/>
                  <a:gd name="T37" fmla="*/ 34 h 37"/>
                  <a:gd name="T38" fmla="*/ 2 w 40"/>
                  <a:gd name="T39" fmla="*/ 37 h 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37">
                    <a:moveTo>
                      <a:pt x="39" y="20"/>
                    </a:moveTo>
                    <a:lnTo>
                      <a:pt x="40" y="16"/>
                    </a:lnTo>
                    <a:lnTo>
                      <a:pt x="38" y="9"/>
                    </a:lnTo>
                    <a:lnTo>
                      <a:pt x="38" y="5"/>
                    </a:lnTo>
                    <a:lnTo>
                      <a:pt x="31" y="3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3" y="4"/>
                    </a:lnTo>
                    <a:lnTo>
                      <a:pt x="21" y="9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9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2" y="13"/>
                    </a:lnTo>
                    <a:lnTo>
                      <a:pt x="1" y="20"/>
                    </a:lnTo>
                    <a:lnTo>
                      <a:pt x="0" y="26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2" y="3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2" name="Freeform 1160"/>
              <p:cNvSpPr>
                <a:spLocks/>
              </p:cNvSpPr>
              <p:nvPr/>
            </p:nvSpPr>
            <p:spPr bwMode="auto">
              <a:xfrm>
                <a:off x="1576" y="3486"/>
                <a:ext cx="17" cy="11"/>
              </a:xfrm>
              <a:custGeom>
                <a:avLst/>
                <a:gdLst>
                  <a:gd name="T0" fmla="*/ 3 w 17"/>
                  <a:gd name="T1" fmla="*/ 1 h 11"/>
                  <a:gd name="T2" fmla="*/ 0 w 17"/>
                  <a:gd name="T3" fmla="*/ 3 h 11"/>
                  <a:gd name="T4" fmla="*/ 0 w 17"/>
                  <a:gd name="T5" fmla="*/ 11 h 11"/>
                  <a:gd name="T6" fmla="*/ 0 w 17"/>
                  <a:gd name="T7" fmla="*/ 11 h 11"/>
                  <a:gd name="T8" fmla="*/ 0 w 17"/>
                  <a:gd name="T9" fmla="*/ 11 h 11"/>
                  <a:gd name="T10" fmla="*/ 2 w 17"/>
                  <a:gd name="T11" fmla="*/ 11 h 11"/>
                  <a:gd name="T12" fmla="*/ 11 w 17"/>
                  <a:gd name="T13" fmla="*/ 7 h 11"/>
                  <a:gd name="T14" fmla="*/ 17 w 17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" h="11">
                    <a:moveTo>
                      <a:pt x="3" y="1"/>
                    </a:moveTo>
                    <a:lnTo>
                      <a:pt x="0" y="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11" y="7"/>
                    </a:lnTo>
                    <a:lnTo>
                      <a:pt x="17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3" name="Freeform 1161"/>
              <p:cNvSpPr>
                <a:spLocks/>
              </p:cNvSpPr>
              <p:nvPr/>
            </p:nvSpPr>
            <p:spPr bwMode="auto">
              <a:xfrm>
                <a:off x="1626" y="3493"/>
                <a:ext cx="8" cy="5"/>
              </a:xfrm>
              <a:custGeom>
                <a:avLst/>
                <a:gdLst>
                  <a:gd name="T0" fmla="*/ 8 w 8"/>
                  <a:gd name="T1" fmla="*/ 5 h 5"/>
                  <a:gd name="T2" fmla="*/ 8 w 8"/>
                  <a:gd name="T3" fmla="*/ 4 h 5"/>
                  <a:gd name="T4" fmla="*/ 7 w 8"/>
                  <a:gd name="T5" fmla="*/ 0 h 5"/>
                  <a:gd name="T6" fmla="*/ 7 w 8"/>
                  <a:gd name="T7" fmla="*/ 0 h 5"/>
                  <a:gd name="T8" fmla="*/ 7 w 8"/>
                  <a:gd name="T9" fmla="*/ 0 h 5"/>
                  <a:gd name="T10" fmla="*/ 0 w 8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8" y="5"/>
                    </a:moveTo>
                    <a:lnTo>
                      <a:pt x="8" y="4"/>
                    </a:lnTo>
                    <a:lnTo>
                      <a:pt x="7" y="0"/>
                    </a:lnTo>
                    <a:lnTo>
                      <a:pt x="0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4" name="Freeform 1162"/>
              <p:cNvSpPr>
                <a:spLocks/>
              </p:cNvSpPr>
              <p:nvPr/>
            </p:nvSpPr>
            <p:spPr bwMode="auto">
              <a:xfrm>
                <a:off x="1596" y="350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5" name="Freeform 1163"/>
              <p:cNvSpPr>
                <a:spLocks/>
              </p:cNvSpPr>
              <p:nvPr/>
            </p:nvSpPr>
            <p:spPr bwMode="auto">
              <a:xfrm>
                <a:off x="1689" y="3497"/>
                <a:ext cx="31" cy="11"/>
              </a:xfrm>
              <a:custGeom>
                <a:avLst/>
                <a:gdLst>
                  <a:gd name="T0" fmla="*/ 10 w 31"/>
                  <a:gd name="T1" fmla="*/ 11 h 11"/>
                  <a:gd name="T2" fmla="*/ 19 w 31"/>
                  <a:gd name="T3" fmla="*/ 9 h 11"/>
                  <a:gd name="T4" fmla="*/ 26 w 31"/>
                  <a:gd name="T5" fmla="*/ 6 h 11"/>
                  <a:gd name="T6" fmla="*/ 31 w 31"/>
                  <a:gd name="T7" fmla="*/ 5 h 11"/>
                  <a:gd name="T8" fmla="*/ 25 w 31"/>
                  <a:gd name="T9" fmla="*/ 2 h 11"/>
                  <a:gd name="T10" fmla="*/ 12 w 31"/>
                  <a:gd name="T11" fmla="*/ 6 h 11"/>
                  <a:gd name="T12" fmla="*/ 0 w 31"/>
                  <a:gd name="T13" fmla="*/ 9 h 11"/>
                  <a:gd name="T14" fmla="*/ 5 w 31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" h="11">
                    <a:moveTo>
                      <a:pt x="10" y="11"/>
                    </a:moveTo>
                    <a:lnTo>
                      <a:pt x="19" y="9"/>
                    </a:lnTo>
                    <a:lnTo>
                      <a:pt x="26" y="6"/>
                    </a:lnTo>
                    <a:lnTo>
                      <a:pt x="31" y="5"/>
                    </a:lnTo>
                    <a:lnTo>
                      <a:pt x="25" y="2"/>
                    </a:lnTo>
                    <a:lnTo>
                      <a:pt x="12" y="6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6" name="Freeform 1164"/>
              <p:cNvSpPr>
                <a:spLocks/>
              </p:cNvSpPr>
              <p:nvPr/>
            </p:nvSpPr>
            <p:spPr bwMode="auto">
              <a:xfrm>
                <a:off x="2284" y="3480"/>
                <a:ext cx="11" cy="32"/>
              </a:xfrm>
              <a:custGeom>
                <a:avLst/>
                <a:gdLst>
                  <a:gd name="T0" fmla="*/ 0 w 11"/>
                  <a:gd name="T1" fmla="*/ 6 h 32"/>
                  <a:gd name="T2" fmla="*/ 0 w 11"/>
                  <a:gd name="T3" fmla="*/ 7 h 32"/>
                  <a:gd name="T4" fmla="*/ 0 w 11"/>
                  <a:gd name="T5" fmla="*/ 17 h 32"/>
                  <a:gd name="T6" fmla="*/ 0 w 11"/>
                  <a:gd name="T7" fmla="*/ 18 h 32"/>
                  <a:gd name="T8" fmla="*/ 0 w 11"/>
                  <a:gd name="T9" fmla="*/ 24 h 32"/>
                  <a:gd name="T10" fmla="*/ 0 w 11"/>
                  <a:gd name="T11" fmla="*/ 31 h 32"/>
                  <a:gd name="T12" fmla="*/ 3 w 11"/>
                  <a:gd name="T13" fmla="*/ 32 h 32"/>
                  <a:gd name="T14" fmla="*/ 4 w 11"/>
                  <a:gd name="T15" fmla="*/ 32 h 32"/>
                  <a:gd name="T16" fmla="*/ 4 w 11"/>
                  <a:gd name="T17" fmla="*/ 31 h 32"/>
                  <a:gd name="T18" fmla="*/ 6 w 11"/>
                  <a:gd name="T19" fmla="*/ 31 h 32"/>
                  <a:gd name="T20" fmla="*/ 6 w 11"/>
                  <a:gd name="T21" fmla="*/ 26 h 32"/>
                  <a:gd name="T22" fmla="*/ 6 w 11"/>
                  <a:gd name="T23" fmla="*/ 26 h 32"/>
                  <a:gd name="T24" fmla="*/ 4 w 11"/>
                  <a:gd name="T25" fmla="*/ 22 h 32"/>
                  <a:gd name="T26" fmla="*/ 4 w 11"/>
                  <a:gd name="T27" fmla="*/ 21 h 32"/>
                  <a:gd name="T28" fmla="*/ 6 w 11"/>
                  <a:gd name="T29" fmla="*/ 17 h 32"/>
                  <a:gd name="T30" fmla="*/ 6 w 11"/>
                  <a:gd name="T31" fmla="*/ 10 h 32"/>
                  <a:gd name="T32" fmla="*/ 10 w 11"/>
                  <a:gd name="T33" fmla="*/ 4 h 32"/>
                  <a:gd name="T34" fmla="*/ 10 w 11"/>
                  <a:gd name="T35" fmla="*/ 2 h 32"/>
                  <a:gd name="T36" fmla="*/ 11 w 11"/>
                  <a:gd name="T37" fmla="*/ 0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" h="32">
                    <a:moveTo>
                      <a:pt x="0" y="6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3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6" y="31"/>
                    </a:lnTo>
                    <a:lnTo>
                      <a:pt x="6" y="26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7" name="Freeform 1165"/>
              <p:cNvSpPr>
                <a:spLocks/>
              </p:cNvSpPr>
              <p:nvPr/>
            </p:nvSpPr>
            <p:spPr bwMode="auto">
              <a:xfrm>
                <a:off x="1676" y="3476"/>
                <a:ext cx="29" cy="38"/>
              </a:xfrm>
              <a:custGeom>
                <a:avLst/>
                <a:gdLst>
                  <a:gd name="T0" fmla="*/ 25 w 29"/>
                  <a:gd name="T1" fmla="*/ 2 h 38"/>
                  <a:gd name="T2" fmla="*/ 29 w 29"/>
                  <a:gd name="T3" fmla="*/ 0 h 38"/>
                  <a:gd name="T4" fmla="*/ 23 w 29"/>
                  <a:gd name="T5" fmla="*/ 0 h 38"/>
                  <a:gd name="T6" fmla="*/ 15 w 29"/>
                  <a:gd name="T7" fmla="*/ 9 h 38"/>
                  <a:gd name="T8" fmla="*/ 13 w 29"/>
                  <a:gd name="T9" fmla="*/ 18 h 38"/>
                  <a:gd name="T10" fmla="*/ 13 w 29"/>
                  <a:gd name="T11" fmla="*/ 19 h 38"/>
                  <a:gd name="T12" fmla="*/ 8 w 29"/>
                  <a:gd name="T13" fmla="*/ 26 h 38"/>
                  <a:gd name="T14" fmla="*/ 2 w 29"/>
                  <a:gd name="T15" fmla="*/ 34 h 38"/>
                  <a:gd name="T16" fmla="*/ 0 w 29"/>
                  <a:gd name="T17" fmla="*/ 38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38">
                    <a:moveTo>
                      <a:pt x="25" y="2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5" y="9"/>
                    </a:lnTo>
                    <a:lnTo>
                      <a:pt x="13" y="18"/>
                    </a:lnTo>
                    <a:lnTo>
                      <a:pt x="13" y="19"/>
                    </a:lnTo>
                    <a:lnTo>
                      <a:pt x="8" y="26"/>
                    </a:lnTo>
                    <a:lnTo>
                      <a:pt x="2" y="34"/>
                    </a:lnTo>
                    <a:lnTo>
                      <a:pt x="0" y="38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8" name="Freeform 1166"/>
              <p:cNvSpPr>
                <a:spLocks/>
              </p:cNvSpPr>
              <p:nvPr/>
            </p:nvSpPr>
            <p:spPr bwMode="auto">
              <a:xfrm>
                <a:off x="1634" y="3498"/>
                <a:ext cx="35" cy="17"/>
              </a:xfrm>
              <a:custGeom>
                <a:avLst/>
                <a:gdLst>
                  <a:gd name="T0" fmla="*/ 35 w 35"/>
                  <a:gd name="T1" fmla="*/ 17 h 17"/>
                  <a:gd name="T2" fmla="*/ 25 w 35"/>
                  <a:gd name="T3" fmla="*/ 17 h 17"/>
                  <a:gd name="T4" fmla="*/ 4 w 35"/>
                  <a:gd name="T5" fmla="*/ 13 h 17"/>
                  <a:gd name="T6" fmla="*/ 4 w 35"/>
                  <a:gd name="T7" fmla="*/ 13 h 17"/>
                  <a:gd name="T8" fmla="*/ 2 w 35"/>
                  <a:gd name="T9" fmla="*/ 13 h 17"/>
                  <a:gd name="T10" fmla="*/ 2 w 35"/>
                  <a:gd name="T11" fmla="*/ 13 h 17"/>
                  <a:gd name="T12" fmla="*/ 2 w 35"/>
                  <a:gd name="T13" fmla="*/ 12 h 17"/>
                  <a:gd name="T14" fmla="*/ 0 w 35"/>
                  <a:gd name="T15" fmla="*/ 9 h 17"/>
                  <a:gd name="T16" fmla="*/ 0 w 35"/>
                  <a:gd name="T17" fmla="*/ 5 h 17"/>
                  <a:gd name="T18" fmla="*/ 0 w 3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7">
                    <a:moveTo>
                      <a:pt x="35" y="17"/>
                    </a:moveTo>
                    <a:lnTo>
                      <a:pt x="25" y="17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89" name="Freeform 1167"/>
              <p:cNvSpPr>
                <a:spLocks/>
              </p:cNvSpPr>
              <p:nvPr/>
            </p:nvSpPr>
            <p:spPr bwMode="auto">
              <a:xfrm>
                <a:off x="2218" y="3499"/>
                <a:ext cx="18" cy="19"/>
              </a:xfrm>
              <a:custGeom>
                <a:avLst/>
                <a:gdLst>
                  <a:gd name="T0" fmla="*/ 13 w 18"/>
                  <a:gd name="T1" fmla="*/ 5 h 19"/>
                  <a:gd name="T2" fmla="*/ 11 w 18"/>
                  <a:gd name="T3" fmla="*/ 3 h 19"/>
                  <a:gd name="T4" fmla="*/ 8 w 18"/>
                  <a:gd name="T5" fmla="*/ 2 h 19"/>
                  <a:gd name="T6" fmla="*/ 5 w 18"/>
                  <a:gd name="T7" fmla="*/ 0 h 19"/>
                  <a:gd name="T8" fmla="*/ 4 w 18"/>
                  <a:gd name="T9" fmla="*/ 2 h 19"/>
                  <a:gd name="T10" fmla="*/ 4 w 18"/>
                  <a:gd name="T11" fmla="*/ 2 h 19"/>
                  <a:gd name="T12" fmla="*/ 0 w 18"/>
                  <a:gd name="T13" fmla="*/ 3 h 19"/>
                  <a:gd name="T14" fmla="*/ 1 w 18"/>
                  <a:gd name="T15" fmla="*/ 4 h 19"/>
                  <a:gd name="T16" fmla="*/ 1 w 18"/>
                  <a:gd name="T17" fmla="*/ 5 h 19"/>
                  <a:gd name="T18" fmla="*/ 4 w 18"/>
                  <a:gd name="T19" fmla="*/ 8 h 19"/>
                  <a:gd name="T20" fmla="*/ 14 w 18"/>
                  <a:gd name="T21" fmla="*/ 17 h 19"/>
                  <a:gd name="T22" fmla="*/ 14 w 18"/>
                  <a:gd name="T23" fmla="*/ 19 h 19"/>
                  <a:gd name="T24" fmla="*/ 18 w 18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8" h="19">
                    <a:moveTo>
                      <a:pt x="13" y="5"/>
                    </a:moveTo>
                    <a:lnTo>
                      <a:pt x="11" y="3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4" y="8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8" y="1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0" name="Freeform 1168"/>
              <p:cNvSpPr>
                <a:spLocks/>
              </p:cNvSpPr>
              <p:nvPr/>
            </p:nvSpPr>
            <p:spPr bwMode="auto">
              <a:xfrm>
                <a:off x="1669" y="351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1 w 3"/>
                  <a:gd name="T5" fmla="*/ 0 h 3"/>
                  <a:gd name="T6" fmla="*/ 3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1" name="Freeform 1169"/>
              <p:cNvSpPr>
                <a:spLocks/>
              </p:cNvSpPr>
              <p:nvPr/>
            </p:nvSpPr>
            <p:spPr bwMode="auto">
              <a:xfrm>
                <a:off x="1681" y="3508"/>
                <a:ext cx="18" cy="10"/>
              </a:xfrm>
              <a:custGeom>
                <a:avLst/>
                <a:gdLst>
                  <a:gd name="T0" fmla="*/ 1 w 18"/>
                  <a:gd name="T1" fmla="*/ 10 h 10"/>
                  <a:gd name="T2" fmla="*/ 1 w 18"/>
                  <a:gd name="T3" fmla="*/ 7 h 10"/>
                  <a:gd name="T4" fmla="*/ 0 w 18"/>
                  <a:gd name="T5" fmla="*/ 7 h 10"/>
                  <a:gd name="T6" fmla="*/ 4 w 18"/>
                  <a:gd name="T7" fmla="*/ 3 h 10"/>
                  <a:gd name="T8" fmla="*/ 18 w 18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" h="10">
                    <a:moveTo>
                      <a:pt x="1" y="10"/>
                    </a:moveTo>
                    <a:lnTo>
                      <a:pt x="1" y="7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1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2" name="Freeform 1170"/>
              <p:cNvSpPr>
                <a:spLocks/>
              </p:cNvSpPr>
              <p:nvPr/>
            </p:nvSpPr>
            <p:spPr bwMode="auto">
              <a:xfrm>
                <a:off x="1597" y="350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1 w 1"/>
                  <a:gd name="T3" fmla="*/ 7 h 16"/>
                  <a:gd name="T4" fmla="*/ 1 w 1"/>
                  <a:gd name="T5" fmla="*/ 0 h 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1" y="7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3" name="Freeform 1171"/>
              <p:cNvSpPr>
                <a:spLocks/>
              </p:cNvSpPr>
              <p:nvPr/>
            </p:nvSpPr>
            <p:spPr bwMode="auto">
              <a:xfrm>
                <a:off x="1609" y="3498"/>
                <a:ext cx="20" cy="25"/>
              </a:xfrm>
              <a:custGeom>
                <a:avLst/>
                <a:gdLst>
                  <a:gd name="T0" fmla="*/ 17 w 20"/>
                  <a:gd name="T1" fmla="*/ 0 h 25"/>
                  <a:gd name="T2" fmla="*/ 18 w 20"/>
                  <a:gd name="T3" fmla="*/ 4 h 25"/>
                  <a:gd name="T4" fmla="*/ 20 w 20"/>
                  <a:gd name="T5" fmla="*/ 14 h 25"/>
                  <a:gd name="T6" fmla="*/ 9 w 20"/>
                  <a:gd name="T7" fmla="*/ 20 h 25"/>
                  <a:gd name="T8" fmla="*/ 9 w 20"/>
                  <a:gd name="T9" fmla="*/ 18 h 25"/>
                  <a:gd name="T10" fmla="*/ 7 w 20"/>
                  <a:gd name="T11" fmla="*/ 14 h 25"/>
                  <a:gd name="T12" fmla="*/ 4 w 20"/>
                  <a:gd name="T13" fmla="*/ 16 h 25"/>
                  <a:gd name="T14" fmla="*/ 4 w 20"/>
                  <a:gd name="T15" fmla="*/ 16 h 25"/>
                  <a:gd name="T16" fmla="*/ 4 w 20"/>
                  <a:gd name="T17" fmla="*/ 21 h 25"/>
                  <a:gd name="T18" fmla="*/ 0 w 20"/>
                  <a:gd name="T19" fmla="*/ 25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25">
                    <a:moveTo>
                      <a:pt x="17" y="0"/>
                    </a:moveTo>
                    <a:lnTo>
                      <a:pt x="18" y="4"/>
                    </a:lnTo>
                    <a:lnTo>
                      <a:pt x="20" y="1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21"/>
                    </a:lnTo>
                    <a:lnTo>
                      <a:pt x="0" y="2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4" name="Freeform 1172"/>
              <p:cNvSpPr>
                <a:spLocks/>
              </p:cNvSpPr>
              <p:nvPr/>
            </p:nvSpPr>
            <p:spPr bwMode="auto">
              <a:xfrm>
                <a:off x="2269" y="3486"/>
                <a:ext cx="5" cy="38"/>
              </a:xfrm>
              <a:custGeom>
                <a:avLst/>
                <a:gdLst>
                  <a:gd name="T0" fmla="*/ 5 w 5"/>
                  <a:gd name="T1" fmla="*/ 38 h 38"/>
                  <a:gd name="T2" fmla="*/ 5 w 5"/>
                  <a:gd name="T3" fmla="*/ 38 h 38"/>
                  <a:gd name="T4" fmla="*/ 1 w 5"/>
                  <a:gd name="T5" fmla="*/ 30 h 38"/>
                  <a:gd name="T6" fmla="*/ 0 w 5"/>
                  <a:gd name="T7" fmla="*/ 24 h 38"/>
                  <a:gd name="T8" fmla="*/ 0 w 5"/>
                  <a:gd name="T9" fmla="*/ 24 h 38"/>
                  <a:gd name="T10" fmla="*/ 0 w 5"/>
                  <a:gd name="T11" fmla="*/ 22 h 38"/>
                  <a:gd name="T12" fmla="*/ 0 w 5"/>
                  <a:gd name="T13" fmla="*/ 20 h 38"/>
                  <a:gd name="T14" fmla="*/ 0 w 5"/>
                  <a:gd name="T15" fmla="*/ 17 h 38"/>
                  <a:gd name="T16" fmla="*/ 1 w 5"/>
                  <a:gd name="T17" fmla="*/ 11 h 38"/>
                  <a:gd name="T18" fmla="*/ 5 w 5"/>
                  <a:gd name="T19" fmla="*/ 1 h 38"/>
                  <a:gd name="T20" fmla="*/ 5 w 5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" h="38">
                    <a:moveTo>
                      <a:pt x="5" y="38"/>
                    </a:moveTo>
                    <a:lnTo>
                      <a:pt x="5" y="38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5" y="1"/>
                    </a:lnTo>
                    <a:lnTo>
                      <a:pt x="5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5" name="Freeform 1173"/>
              <p:cNvSpPr>
                <a:spLocks/>
              </p:cNvSpPr>
              <p:nvPr/>
            </p:nvSpPr>
            <p:spPr bwMode="auto">
              <a:xfrm>
                <a:off x="1669" y="3514"/>
                <a:ext cx="8" cy="11"/>
              </a:xfrm>
              <a:custGeom>
                <a:avLst/>
                <a:gdLst>
                  <a:gd name="T0" fmla="*/ 7 w 8"/>
                  <a:gd name="T1" fmla="*/ 0 h 11"/>
                  <a:gd name="T2" fmla="*/ 7 w 8"/>
                  <a:gd name="T3" fmla="*/ 1 h 11"/>
                  <a:gd name="T4" fmla="*/ 8 w 8"/>
                  <a:gd name="T5" fmla="*/ 5 h 11"/>
                  <a:gd name="T6" fmla="*/ 3 w 8"/>
                  <a:gd name="T7" fmla="*/ 10 h 11"/>
                  <a:gd name="T8" fmla="*/ 0 w 8"/>
                  <a:gd name="T9" fmla="*/ 11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7" y="0"/>
                    </a:moveTo>
                    <a:lnTo>
                      <a:pt x="7" y="1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6" name="Freeform 1174"/>
              <p:cNvSpPr>
                <a:spLocks/>
              </p:cNvSpPr>
              <p:nvPr/>
            </p:nvSpPr>
            <p:spPr bwMode="auto">
              <a:xfrm>
                <a:off x="2236" y="3518"/>
                <a:ext cx="5" cy="9"/>
              </a:xfrm>
              <a:custGeom>
                <a:avLst/>
                <a:gdLst>
                  <a:gd name="T0" fmla="*/ 0 w 5"/>
                  <a:gd name="T1" fmla="*/ 0 h 9"/>
                  <a:gd name="T2" fmla="*/ 3 w 5"/>
                  <a:gd name="T3" fmla="*/ 2 h 9"/>
                  <a:gd name="T4" fmla="*/ 5 w 5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9">
                    <a:moveTo>
                      <a:pt x="0" y="0"/>
                    </a:moveTo>
                    <a:lnTo>
                      <a:pt x="3" y="2"/>
                    </a:lnTo>
                    <a:lnTo>
                      <a:pt x="5" y="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7" name="Freeform 1175"/>
              <p:cNvSpPr>
                <a:spLocks/>
              </p:cNvSpPr>
              <p:nvPr/>
            </p:nvSpPr>
            <p:spPr bwMode="auto">
              <a:xfrm>
                <a:off x="1606" y="352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1 h 5"/>
                  <a:gd name="T4" fmla="*/ 0 w 3"/>
                  <a:gd name="T5" fmla="*/ 1 h 5"/>
                  <a:gd name="T6" fmla="*/ 0 w 3"/>
                  <a:gd name="T7" fmla="*/ 5 h 5"/>
                  <a:gd name="T8" fmla="*/ 3 w 3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0" y="1"/>
                    </a:lnTo>
                    <a:lnTo>
                      <a:pt x="0" y="5"/>
                    </a:lnTo>
                    <a:lnTo>
                      <a:pt x="3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8" name="Freeform 1176"/>
              <p:cNvSpPr>
                <a:spLocks/>
              </p:cNvSpPr>
              <p:nvPr/>
            </p:nvSpPr>
            <p:spPr bwMode="auto">
              <a:xfrm>
                <a:off x="2274" y="3524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0 h 5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499" name="Freeform 1177"/>
              <p:cNvSpPr>
                <a:spLocks/>
              </p:cNvSpPr>
              <p:nvPr/>
            </p:nvSpPr>
            <p:spPr bwMode="auto">
              <a:xfrm>
                <a:off x="1656" y="3525"/>
                <a:ext cx="13" cy="6"/>
              </a:xfrm>
              <a:custGeom>
                <a:avLst/>
                <a:gdLst>
                  <a:gd name="T0" fmla="*/ 13 w 13"/>
                  <a:gd name="T1" fmla="*/ 0 h 6"/>
                  <a:gd name="T2" fmla="*/ 8 w 13"/>
                  <a:gd name="T3" fmla="*/ 6 h 6"/>
                  <a:gd name="T4" fmla="*/ 0 w 13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8" y="6"/>
                    </a:lnTo>
                    <a:lnTo>
                      <a:pt x="0" y="6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0" name="Freeform 1178"/>
              <p:cNvSpPr>
                <a:spLocks/>
              </p:cNvSpPr>
              <p:nvPr/>
            </p:nvSpPr>
            <p:spPr bwMode="auto">
              <a:xfrm>
                <a:off x="1576" y="3501"/>
                <a:ext cx="20" cy="31"/>
              </a:xfrm>
              <a:custGeom>
                <a:avLst/>
                <a:gdLst>
                  <a:gd name="T0" fmla="*/ 20 w 20"/>
                  <a:gd name="T1" fmla="*/ 0 h 31"/>
                  <a:gd name="T2" fmla="*/ 19 w 20"/>
                  <a:gd name="T3" fmla="*/ 1 h 31"/>
                  <a:gd name="T4" fmla="*/ 16 w 20"/>
                  <a:gd name="T5" fmla="*/ 1 h 31"/>
                  <a:gd name="T6" fmla="*/ 15 w 20"/>
                  <a:gd name="T7" fmla="*/ 2 h 31"/>
                  <a:gd name="T8" fmla="*/ 5 w 20"/>
                  <a:gd name="T9" fmla="*/ 9 h 31"/>
                  <a:gd name="T10" fmla="*/ 5 w 20"/>
                  <a:gd name="T11" fmla="*/ 9 h 31"/>
                  <a:gd name="T12" fmla="*/ 0 w 20"/>
                  <a:gd name="T13" fmla="*/ 6 h 31"/>
                  <a:gd name="T14" fmla="*/ 3 w 20"/>
                  <a:gd name="T15" fmla="*/ 13 h 31"/>
                  <a:gd name="T16" fmla="*/ 8 w 20"/>
                  <a:gd name="T17" fmla="*/ 15 h 31"/>
                  <a:gd name="T18" fmla="*/ 16 w 20"/>
                  <a:gd name="T19" fmla="*/ 6 h 31"/>
                  <a:gd name="T20" fmla="*/ 16 w 20"/>
                  <a:gd name="T21" fmla="*/ 19 h 31"/>
                  <a:gd name="T22" fmla="*/ 16 w 20"/>
                  <a:gd name="T23" fmla="*/ 28 h 31"/>
                  <a:gd name="T24" fmla="*/ 16 w 20"/>
                  <a:gd name="T25" fmla="*/ 31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" h="31">
                    <a:moveTo>
                      <a:pt x="20" y="0"/>
                    </a:moveTo>
                    <a:lnTo>
                      <a:pt x="19" y="1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8" y="15"/>
                    </a:lnTo>
                    <a:lnTo>
                      <a:pt x="16" y="6"/>
                    </a:lnTo>
                    <a:lnTo>
                      <a:pt x="16" y="19"/>
                    </a:lnTo>
                    <a:lnTo>
                      <a:pt x="16" y="28"/>
                    </a:lnTo>
                    <a:lnTo>
                      <a:pt x="16" y="3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1" name="Freeform 1179"/>
              <p:cNvSpPr>
                <a:spLocks/>
              </p:cNvSpPr>
              <p:nvPr/>
            </p:nvSpPr>
            <p:spPr bwMode="auto">
              <a:xfrm>
                <a:off x="1669" y="3518"/>
                <a:ext cx="13" cy="14"/>
              </a:xfrm>
              <a:custGeom>
                <a:avLst/>
                <a:gdLst>
                  <a:gd name="T0" fmla="*/ 0 w 13"/>
                  <a:gd name="T1" fmla="*/ 14 h 14"/>
                  <a:gd name="T2" fmla="*/ 1 w 13"/>
                  <a:gd name="T3" fmla="*/ 14 h 14"/>
                  <a:gd name="T4" fmla="*/ 7 w 13"/>
                  <a:gd name="T5" fmla="*/ 9 h 14"/>
                  <a:gd name="T6" fmla="*/ 11 w 13"/>
                  <a:gd name="T7" fmla="*/ 6 h 14"/>
                  <a:gd name="T8" fmla="*/ 12 w 13"/>
                  <a:gd name="T9" fmla="*/ 6 h 14"/>
                  <a:gd name="T10" fmla="*/ 12 w 13"/>
                  <a:gd name="T11" fmla="*/ 5 h 14"/>
                  <a:gd name="T12" fmla="*/ 13 w 13"/>
                  <a:gd name="T13" fmla="*/ 1 h 14"/>
                  <a:gd name="T14" fmla="*/ 13 w 13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1" y="14"/>
                    </a:lnTo>
                    <a:lnTo>
                      <a:pt x="7" y="9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1"/>
                    </a:lnTo>
                    <a:lnTo>
                      <a:pt x="1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2" name="Freeform 1180"/>
              <p:cNvSpPr>
                <a:spLocks/>
              </p:cNvSpPr>
              <p:nvPr/>
            </p:nvSpPr>
            <p:spPr bwMode="auto">
              <a:xfrm>
                <a:off x="2231" y="3504"/>
                <a:ext cx="17" cy="33"/>
              </a:xfrm>
              <a:custGeom>
                <a:avLst/>
                <a:gdLst>
                  <a:gd name="T0" fmla="*/ 15 w 17"/>
                  <a:gd name="T1" fmla="*/ 33 h 33"/>
                  <a:gd name="T2" fmla="*/ 15 w 17"/>
                  <a:gd name="T3" fmla="*/ 28 h 33"/>
                  <a:gd name="T4" fmla="*/ 17 w 17"/>
                  <a:gd name="T5" fmla="*/ 21 h 33"/>
                  <a:gd name="T6" fmla="*/ 15 w 17"/>
                  <a:gd name="T7" fmla="*/ 17 h 33"/>
                  <a:gd name="T8" fmla="*/ 12 w 17"/>
                  <a:gd name="T9" fmla="*/ 11 h 33"/>
                  <a:gd name="T10" fmla="*/ 5 w 17"/>
                  <a:gd name="T11" fmla="*/ 7 h 33"/>
                  <a:gd name="T12" fmla="*/ 4 w 17"/>
                  <a:gd name="T13" fmla="*/ 6 h 33"/>
                  <a:gd name="T14" fmla="*/ 2 w 17"/>
                  <a:gd name="T15" fmla="*/ 3 h 33"/>
                  <a:gd name="T16" fmla="*/ 1 w 17"/>
                  <a:gd name="T17" fmla="*/ 0 h 33"/>
                  <a:gd name="T18" fmla="*/ 0 w 17"/>
                  <a:gd name="T19" fmla="*/ 0 h 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33">
                    <a:moveTo>
                      <a:pt x="15" y="33"/>
                    </a:moveTo>
                    <a:lnTo>
                      <a:pt x="15" y="28"/>
                    </a:lnTo>
                    <a:lnTo>
                      <a:pt x="17" y="21"/>
                    </a:lnTo>
                    <a:lnTo>
                      <a:pt x="15" y="17"/>
                    </a:lnTo>
                    <a:lnTo>
                      <a:pt x="12" y="11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3" name="Line 1181"/>
              <p:cNvSpPr>
                <a:spLocks noChangeShapeType="1"/>
              </p:cNvSpPr>
              <p:nvPr/>
            </p:nvSpPr>
            <p:spPr bwMode="auto">
              <a:xfrm flipH="1">
                <a:off x="1591" y="3532"/>
                <a:ext cx="1" cy="8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4" name="Freeform 1182"/>
              <p:cNvSpPr>
                <a:spLocks/>
              </p:cNvSpPr>
              <p:nvPr/>
            </p:nvSpPr>
            <p:spPr bwMode="auto">
              <a:xfrm>
                <a:off x="1487" y="3529"/>
                <a:ext cx="12" cy="12"/>
              </a:xfrm>
              <a:custGeom>
                <a:avLst/>
                <a:gdLst>
                  <a:gd name="T0" fmla="*/ 11 w 12"/>
                  <a:gd name="T1" fmla="*/ 12 h 12"/>
                  <a:gd name="T2" fmla="*/ 11 w 12"/>
                  <a:gd name="T3" fmla="*/ 11 h 12"/>
                  <a:gd name="T4" fmla="*/ 12 w 12"/>
                  <a:gd name="T5" fmla="*/ 4 h 12"/>
                  <a:gd name="T6" fmla="*/ 7 w 12"/>
                  <a:gd name="T7" fmla="*/ 0 h 12"/>
                  <a:gd name="T8" fmla="*/ 0 w 12"/>
                  <a:gd name="T9" fmla="*/ 6 h 12"/>
                  <a:gd name="T10" fmla="*/ 4 w 12"/>
                  <a:gd name="T11" fmla="*/ 12 h 12"/>
                  <a:gd name="T12" fmla="*/ 11 w 12"/>
                  <a:gd name="T13" fmla="*/ 12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1" y="12"/>
                    </a:moveTo>
                    <a:lnTo>
                      <a:pt x="11" y="11"/>
                    </a:lnTo>
                    <a:lnTo>
                      <a:pt x="12" y="4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4" y="12"/>
                    </a:lnTo>
                    <a:lnTo>
                      <a:pt x="11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5" name="Freeform 1183"/>
              <p:cNvSpPr>
                <a:spLocks/>
              </p:cNvSpPr>
              <p:nvPr/>
            </p:nvSpPr>
            <p:spPr bwMode="auto">
              <a:xfrm>
                <a:off x="1635" y="3518"/>
                <a:ext cx="34" cy="27"/>
              </a:xfrm>
              <a:custGeom>
                <a:avLst/>
                <a:gdLst>
                  <a:gd name="T0" fmla="*/ 21 w 34"/>
                  <a:gd name="T1" fmla="*/ 13 h 27"/>
                  <a:gd name="T2" fmla="*/ 13 w 34"/>
                  <a:gd name="T3" fmla="*/ 14 h 27"/>
                  <a:gd name="T4" fmla="*/ 11 w 34"/>
                  <a:gd name="T5" fmla="*/ 19 h 27"/>
                  <a:gd name="T6" fmla="*/ 11 w 34"/>
                  <a:gd name="T7" fmla="*/ 19 h 27"/>
                  <a:gd name="T8" fmla="*/ 5 w 34"/>
                  <a:gd name="T9" fmla="*/ 27 h 27"/>
                  <a:gd name="T10" fmla="*/ 1 w 34"/>
                  <a:gd name="T11" fmla="*/ 24 h 27"/>
                  <a:gd name="T12" fmla="*/ 1 w 34"/>
                  <a:gd name="T13" fmla="*/ 22 h 27"/>
                  <a:gd name="T14" fmla="*/ 0 w 34"/>
                  <a:gd name="T15" fmla="*/ 5 h 27"/>
                  <a:gd name="T16" fmla="*/ 16 w 34"/>
                  <a:gd name="T17" fmla="*/ 2 h 27"/>
                  <a:gd name="T18" fmla="*/ 34 w 34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4" h="27">
                    <a:moveTo>
                      <a:pt x="21" y="13"/>
                    </a:moveTo>
                    <a:lnTo>
                      <a:pt x="13" y="14"/>
                    </a:lnTo>
                    <a:lnTo>
                      <a:pt x="11" y="19"/>
                    </a:lnTo>
                    <a:lnTo>
                      <a:pt x="5" y="27"/>
                    </a:lnTo>
                    <a:lnTo>
                      <a:pt x="1" y="24"/>
                    </a:lnTo>
                    <a:lnTo>
                      <a:pt x="1" y="22"/>
                    </a:lnTo>
                    <a:lnTo>
                      <a:pt x="0" y="5"/>
                    </a:lnTo>
                    <a:lnTo>
                      <a:pt x="16" y="2"/>
                    </a:lnTo>
                    <a:lnTo>
                      <a:pt x="3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6" name="Freeform 1184"/>
              <p:cNvSpPr>
                <a:spLocks/>
              </p:cNvSpPr>
              <p:nvPr/>
            </p:nvSpPr>
            <p:spPr bwMode="auto">
              <a:xfrm>
                <a:off x="2245" y="3537"/>
                <a:ext cx="1" cy="9"/>
              </a:xfrm>
              <a:custGeom>
                <a:avLst/>
                <a:gdLst>
                  <a:gd name="T0" fmla="*/ 0 w 1"/>
                  <a:gd name="T1" fmla="*/ 9 h 9"/>
                  <a:gd name="T2" fmla="*/ 1 w 1"/>
                  <a:gd name="T3" fmla="*/ 7 h 9"/>
                  <a:gd name="T4" fmla="*/ 1 w 1"/>
                  <a:gd name="T5" fmla="*/ 2 h 9"/>
                  <a:gd name="T6" fmla="*/ 1 w 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9"/>
                    </a:moveTo>
                    <a:lnTo>
                      <a:pt x="1" y="7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7" name="Freeform 1185"/>
              <p:cNvSpPr>
                <a:spLocks/>
              </p:cNvSpPr>
              <p:nvPr/>
            </p:nvSpPr>
            <p:spPr bwMode="auto">
              <a:xfrm>
                <a:off x="1647" y="3532"/>
                <a:ext cx="22" cy="24"/>
              </a:xfrm>
              <a:custGeom>
                <a:avLst/>
                <a:gdLst>
                  <a:gd name="T0" fmla="*/ 22 w 22"/>
                  <a:gd name="T1" fmla="*/ 21 h 24"/>
                  <a:gd name="T2" fmla="*/ 22 w 22"/>
                  <a:gd name="T3" fmla="*/ 21 h 24"/>
                  <a:gd name="T4" fmla="*/ 18 w 22"/>
                  <a:gd name="T5" fmla="*/ 24 h 24"/>
                  <a:gd name="T6" fmla="*/ 12 w 22"/>
                  <a:gd name="T7" fmla="*/ 21 h 24"/>
                  <a:gd name="T8" fmla="*/ 12 w 22"/>
                  <a:gd name="T9" fmla="*/ 14 h 24"/>
                  <a:gd name="T10" fmla="*/ 6 w 22"/>
                  <a:gd name="T11" fmla="*/ 20 h 24"/>
                  <a:gd name="T12" fmla="*/ 1 w 22"/>
                  <a:gd name="T13" fmla="*/ 17 h 24"/>
                  <a:gd name="T14" fmla="*/ 0 w 22"/>
                  <a:gd name="T15" fmla="*/ 17 h 24"/>
                  <a:gd name="T16" fmla="*/ 5 w 22"/>
                  <a:gd name="T17" fmla="*/ 10 h 24"/>
                  <a:gd name="T18" fmla="*/ 8 w 22"/>
                  <a:gd name="T19" fmla="*/ 7 h 24"/>
                  <a:gd name="T20" fmla="*/ 16 w 22"/>
                  <a:gd name="T21" fmla="*/ 5 h 24"/>
                  <a:gd name="T22" fmla="*/ 22 w 22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2" h="24">
                    <a:moveTo>
                      <a:pt x="22" y="21"/>
                    </a:moveTo>
                    <a:lnTo>
                      <a:pt x="22" y="21"/>
                    </a:lnTo>
                    <a:lnTo>
                      <a:pt x="18" y="24"/>
                    </a:lnTo>
                    <a:lnTo>
                      <a:pt x="12" y="21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5" y="10"/>
                    </a:lnTo>
                    <a:lnTo>
                      <a:pt x="8" y="7"/>
                    </a:lnTo>
                    <a:lnTo>
                      <a:pt x="16" y="5"/>
                    </a:lnTo>
                    <a:lnTo>
                      <a:pt x="2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8" name="Freeform 1186"/>
              <p:cNvSpPr>
                <a:spLocks/>
              </p:cNvSpPr>
              <p:nvPr/>
            </p:nvSpPr>
            <p:spPr bwMode="auto">
              <a:xfrm>
                <a:off x="1545" y="3461"/>
                <a:ext cx="46" cy="96"/>
              </a:xfrm>
              <a:custGeom>
                <a:avLst/>
                <a:gdLst>
                  <a:gd name="T0" fmla="*/ 46 w 46"/>
                  <a:gd name="T1" fmla="*/ 79 h 96"/>
                  <a:gd name="T2" fmla="*/ 46 w 46"/>
                  <a:gd name="T3" fmla="*/ 81 h 96"/>
                  <a:gd name="T4" fmla="*/ 42 w 46"/>
                  <a:gd name="T5" fmla="*/ 91 h 96"/>
                  <a:gd name="T6" fmla="*/ 35 w 46"/>
                  <a:gd name="T7" fmla="*/ 96 h 96"/>
                  <a:gd name="T8" fmla="*/ 27 w 46"/>
                  <a:gd name="T9" fmla="*/ 95 h 96"/>
                  <a:gd name="T10" fmla="*/ 27 w 46"/>
                  <a:gd name="T11" fmla="*/ 92 h 96"/>
                  <a:gd name="T12" fmla="*/ 26 w 46"/>
                  <a:gd name="T13" fmla="*/ 85 h 96"/>
                  <a:gd name="T14" fmla="*/ 22 w 46"/>
                  <a:gd name="T15" fmla="*/ 87 h 96"/>
                  <a:gd name="T16" fmla="*/ 18 w 46"/>
                  <a:gd name="T17" fmla="*/ 84 h 96"/>
                  <a:gd name="T18" fmla="*/ 19 w 46"/>
                  <a:gd name="T19" fmla="*/ 67 h 96"/>
                  <a:gd name="T20" fmla="*/ 19 w 46"/>
                  <a:gd name="T21" fmla="*/ 59 h 96"/>
                  <a:gd name="T22" fmla="*/ 17 w 46"/>
                  <a:gd name="T23" fmla="*/ 57 h 96"/>
                  <a:gd name="T24" fmla="*/ 17 w 46"/>
                  <a:gd name="T25" fmla="*/ 59 h 96"/>
                  <a:gd name="T26" fmla="*/ 17 w 46"/>
                  <a:gd name="T27" fmla="*/ 63 h 96"/>
                  <a:gd name="T28" fmla="*/ 13 w 46"/>
                  <a:gd name="T29" fmla="*/ 66 h 96"/>
                  <a:gd name="T30" fmla="*/ 13 w 46"/>
                  <a:gd name="T31" fmla="*/ 72 h 96"/>
                  <a:gd name="T32" fmla="*/ 13 w 46"/>
                  <a:gd name="T33" fmla="*/ 75 h 96"/>
                  <a:gd name="T34" fmla="*/ 9 w 46"/>
                  <a:gd name="T35" fmla="*/ 75 h 96"/>
                  <a:gd name="T36" fmla="*/ 9 w 46"/>
                  <a:gd name="T37" fmla="*/ 71 h 96"/>
                  <a:gd name="T38" fmla="*/ 8 w 46"/>
                  <a:gd name="T39" fmla="*/ 67 h 96"/>
                  <a:gd name="T40" fmla="*/ 6 w 46"/>
                  <a:gd name="T41" fmla="*/ 64 h 96"/>
                  <a:gd name="T42" fmla="*/ 6 w 46"/>
                  <a:gd name="T43" fmla="*/ 63 h 96"/>
                  <a:gd name="T44" fmla="*/ 5 w 46"/>
                  <a:gd name="T45" fmla="*/ 59 h 96"/>
                  <a:gd name="T46" fmla="*/ 4 w 46"/>
                  <a:gd name="T47" fmla="*/ 55 h 96"/>
                  <a:gd name="T48" fmla="*/ 1 w 46"/>
                  <a:gd name="T49" fmla="*/ 49 h 96"/>
                  <a:gd name="T50" fmla="*/ 0 w 46"/>
                  <a:gd name="T51" fmla="*/ 33 h 96"/>
                  <a:gd name="T52" fmla="*/ 5 w 46"/>
                  <a:gd name="T53" fmla="*/ 33 h 96"/>
                  <a:gd name="T54" fmla="*/ 5 w 46"/>
                  <a:gd name="T55" fmla="*/ 33 h 96"/>
                  <a:gd name="T56" fmla="*/ 8 w 46"/>
                  <a:gd name="T57" fmla="*/ 28 h 96"/>
                  <a:gd name="T58" fmla="*/ 2 w 46"/>
                  <a:gd name="T59" fmla="*/ 23 h 96"/>
                  <a:gd name="T60" fmla="*/ 6 w 46"/>
                  <a:gd name="T61" fmla="*/ 19 h 96"/>
                  <a:gd name="T62" fmla="*/ 12 w 46"/>
                  <a:gd name="T63" fmla="*/ 11 h 96"/>
                  <a:gd name="T64" fmla="*/ 17 w 46"/>
                  <a:gd name="T65" fmla="*/ 3 h 96"/>
                  <a:gd name="T66" fmla="*/ 21 w 46"/>
                  <a:gd name="T67" fmla="*/ 0 h 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96">
                    <a:moveTo>
                      <a:pt x="46" y="79"/>
                    </a:moveTo>
                    <a:lnTo>
                      <a:pt x="46" y="81"/>
                    </a:lnTo>
                    <a:lnTo>
                      <a:pt x="42" y="91"/>
                    </a:lnTo>
                    <a:lnTo>
                      <a:pt x="35" y="96"/>
                    </a:lnTo>
                    <a:lnTo>
                      <a:pt x="27" y="95"/>
                    </a:lnTo>
                    <a:lnTo>
                      <a:pt x="27" y="92"/>
                    </a:lnTo>
                    <a:lnTo>
                      <a:pt x="26" y="85"/>
                    </a:lnTo>
                    <a:lnTo>
                      <a:pt x="22" y="87"/>
                    </a:lnTo>
                    <a:lnTo>
                      <a:pt x="18" y="84"/>
                    </a:lnTo>
                    <a:lnTo>
                      <a:pt x="19" y="67"/>
                    </a:lnTo>
                    <a:lnTo>
                      <a:pt x="19" y="59"/>
                    </a:lnTo>
                    <a:lnTo>
                      <a:pt x="17" y="57"/>
                    </a:lnTo>
                    <a:lnTo>
                      <a:pt x="17" y="59"/>
                    </a:lnTo>
                    <a:lnTo>
                      <a:pt x="17" y="63"/>
                    </a:lnTo>
                    <a:lnTo>
                      <a:pt x="13" y="66"/>
                    </a:lnTo>
                    <a:lnTo>
                      <a:pt x="13" y="72"/>
                    </a:lnTo>
                    <a:lnTo>
                      <a:pt x="13" y="75"/>
                    </a:lnTo>
                    <a:lnTo>
                      <a:pt x="9" y="75"/>
                    </a:lnTo>
                    <a:lnTo>
                      <a:pt x="9" y="71"/>
                    </a:lnTo>
                    <a:lnTo>
                      <a:pt x="8" y="67"/>
                    </a:lnTo>
                    <a:lnTo>
                      <a:pt x="6" y="64"/>
                    </a:lnTo>
                    <a:lnTo>
                      <a:pt x="6" y="63"/>
                    </a:lnTo>
                    <a:lnTo>
                      <a:pt x="5" y="59"/>
                    </a:lnTo>
                    <a:lnTo>
                      <a:pt x="4" y="55"/>
                    </a:lnTo>
                    <a:lnTo>
                      <a:pt x="1" y="49"/>
                    </a:lnTo>
                    <a:lnTo>
                      <a:pt x="0" y="33"/>
                    </a:lnTo>
                    <a:lnTo>
                      <a:pt x="5" y="33"/>
                    </a:lnTo>
                    <a:lnTo>
                      <a:pt x="8" y="28"/>
                    </a:lnTo>
                    <a:lnTo>
                      <a:pt x="2" y="23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7" y="3"/>
                    </a:lnTo>
                    <a:lnTo>
                      <a:pt x="2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09" name="Freeform 1187"/>
              <p:cNvSpPr>
                <a:spLocks/>
              </p:cNvSpPr>
              <p:nvPr/>
            </p:nvSpPr>
            <p:spPr bwMode="auto">
              <a:xfrm>
                <a:off x="2216" y="3527"/>
                <a:ext cx="28" cy="32"/>
              </a:xfrm>
              <a:custGeom>
                <a:avLst/>
                <a:gdLst>
                  <a:gd name="T0" fmla="*/ 25 w 28"/>
                  <a:gd name="T1" fmla="*/ 0 h 32"/>
                  <a:gd name="T2" fmla="*/ 28 w 28"/>
                  <a:gd name="T3" fmla="*/ 8 h 32"/>
                  <a:gd name="T4" fmla="*/ 24 w 28"/>
                  <a:gd name="T5" fmla="*/ 22 h 32"/>
                  <a:gd name="T6" fmla="*/ 24 w 28"/>
                  <a:gd name="T7" fmla="*/ 29 h 32"/>
                  <a:gd name="T8" fmla="*/ 23 w 28"/>
                  <a:gd name="T9" fmla="*/ 30 h 32"/>
                  <a:gd name="T10" fmla="*/ 21 w 28"/>
                  <a:gd name="T11" fmla="*/ 32 h 32"/>
                  <a:gd name="T12" fmla="*/ 16 w 28"/>
                  <a:gd name="T13" fmla="*/ 31 h 32"/>
                  <a:gd name="T14" fmla="*/ 7 w 28"/>
                  <a:gd name="T15" fmla="*/ 25 h 32"/>
                  <a:gd name="T16" fmla="*/ 3 w 28"/>
                  <a:gd name="T17" fmla="*/ 19 h 32"/>
                  <a:gd name="T18" fmla="*/ 0 w 28"/>
                  <a:gd name="T19" fmla="*/ 22 h 32"/>
                  <a:gd name="T20" fmla="*/ 3 w 28"/>
                  <a:gd name="T21" fmla="*/ 27 h 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8" h="32">
                    <a:moveTo>
                      <a:pt x="25" y="0"/>
                    </a:moveTo>
                    <a:lnTo>
                      <a:pt x="28" y="8"/>
                    </a:lnTo>
                    <a:lnTo>
                      <a:pt x="24" y="22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1" y="32"/>
                    </a:lnTo>
                    <a:lnTo>
                      <a:pt x="16" y="31"/>
                    </a:lnTo>
                    <a:lnTo>
                      <a:pt x="7" y="25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0" name="Freeform 1188"/>
              <p:cNvSpPr>
                <a:spLocks/>
              </p:cNvSpPr>
              <p:nvPr/>
            </p:nvSpPr>
            <p:spPr bwMode="auto">
              <a:xfrm>
                <a:off x="1595" y="3520"/>
                <a:ext cx="35" cy="39"/>
              </a:xfrm>
              <a:custGeom>
                <a:avLst/>
                <a:gdLst>
                  <a:gd name="T0" fmla="*/ 14 w 35"/>
                  <a:gd name="T1" fmla="*/ 7 h 39"/>
                  <a:gd name="T2" fmla="*/ 23 w 35"/>
                  <a:gd name="T3" fmla="*/ 3 h 39"/>
                  <a:gd name="T4" fmla="*/ 30 w 35"/>
                  <a:gd name="T5" fmla="*/ 1 h 39"/>
                  <a:gd name="T6" fmla="*/ 35 w 35"/>
                  <a:gd name="T7" fmla="*/ 21 h 39"/>
                  <a:gd name="T8" fmla="*/ 35 w 35"/>
                  <a:gd name="T9" fmla="*/ 22 h 39"/>
                  <a:gd name="T10" fmla="*/ 34 w 35"/>
                  <a:gd name="T11" fmla="*/ 22 h 39"/>
                  <a:gd name="T12" fmla="*/ 23 w 35"/>
                  <a:gd name="T13" fmla="*/ 26 h 39"/>
                  <a:gd name="T14" fmla="*/ 18 w 35"/>
                  <a:gd name="T15" fmla="*/ 29 h 39"/>
                  <a:gd name="T16" fmla="*/ 15 w 35"/>
                  <a:gd name="T17" fmla="*/ 22 h 39"/>
                  <a:gd name="T18" fmla="*/ 10 w 35"/>
                  <a:gd name="T19" fmla="*/ 29 h 39"/>
                  <a:gd name="T20" fmla="*/ 0 w 35"/>
                  <a:gd name="T21" fmla="*/ 39 h 39"/>
                  <a:gd name="T22" fmla="*/ 0 w 35"/>
                  <a:gd name="T23" fmla="*/ 30 h 39"/>
                  <a:gd name="T24" fmla="*/ 1 w 35"/>
                  <a:gd name="T25" fmla="*/ 29 h 39"/>
                  <a:gd name="T26" fmla="*/ 3 w 35"/>
                  <a:gd name="T27" fmla="*/ 22 h 39"/>
                  <a:gd name="T28" fmla="*/ 3 w 35"/>
                  <a:gd name="T29" fmla="*/ 21 h 39"/>
                  <a:gd name="T30" fmla="*/ 2 w 35"/>
                  <a:gd name="T31" fmla="*/ 8 h 39"/>
                  <a:gd name="T32" fmla="*/ 2 w 35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39">
                    <a:moveTo>
                      <a:pt x="14" y="7"/>
                    </a:moveTo>
                    <a:lnTo>
                      <a:pt x="23" y="3"/>
                    </a:lnTo>
                    <a:lnTo>
                      <a:pt x="30" y="1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4" y="22"/>
                    </a:lnTo>
                    <a:lnTo>
                      <a:pt x="23" y="26"/>
                    </a:lnTo>
                    <a:lnTo>
                      <a:pt x="18" y="29"/>
                    </a:lnTo>
                    <a:lnTo>
                      <a:pt x="15" y="22"/>
                    </a:lnTo>
                    <a:lnTo>
                      <a:pt x="10" y="29"/>
                    </a:lnTo>
                    <a:lnTo>
                      <a:pt x="0" y="39"/>
                    </a:lnTo>
                    <a:lnTo>
                      <a:pt x="0" y="30"/>
                    </a:lnTo>
                    <a:lnTo>
                      <a:pt x="1" y="29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2" y="8"/>
                    </a:ln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1" name="Freeform 1189"/>
              <p:cNvSpPr>
                <a:spLocks/>
              </p:cNvSpPr>
              <p:nvPr/>
            </p:nvSpPr>
            <p:spPr bwMode="auto">
              <a:xfrm>
                <a:off x="1669" y="3549"/>
                <a:ext cx="11" cy="14"/>
              </a:xfrm>
              <a:custGeom>
                <a:avLst/>
                <a:gdLst>
                  <a:gd name="T0" fmla="*/ 0 w 11"/>
                  <a:gd name="T1" fmla="*/ 13 h 14"/>
                  <a:gd name="T2" fmla="*/ 5 w 11"/>
                  <a:gd name="T3" fmla="*/ 13 h 14"/>
                  <a:gd name="T4" fmla="*/ 7 w 11"/>
                  <a:gd name="T5" fmla="*/ 13 h 14"/>
                  <a:gd name="T6" fmla="*/ 8 w 11"/>
                  <a:gd name="T7" fmla="*/ 13 h 14"/>
                  <a:gd name="T8" fmla="*/ 11 w 11"/>
                  <a:gd name="T9" fmla="*/ 14 h 14"/>
                  <a:gd name="T10" fmla="*/ 11 w 11"/>
                  <a:gd name="T11" fmla="*/ 14 h 14"/>
                  <a:gd name="T12" fmla="*/ 9 w 11"/>
                  <a:gd name="T13" fmla="*/ 7 h 14"/>
                  <a:gd name="T14" fmla="*/ 7 w 11"/>
                  <a:gd name="T15" fmla="*/ 1 h 14"/>
                  <a:gd name="T16" fmla="*/ 7 w 11"/>
                  <a:gd name="T17" fmla="*/ 0 h 14"/>
                  <a:gd name="T18" fmla="*/ 7 w 11"/>
                  <a:gd name="T19" fmla="*/ 0 h 14"/>
                  <a:gd name="T20" fmla="*/ 3 w 11"/>
                  <a:gd name="T21" fmla="*/ 5 h 14"/>
                  <a:gd name="T22" fmla="*/ 0 w 11"/>
                  <a:gd name="T23" fmla="*/ 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14">
                    <a:moveTo>
                      <a:pt x="0" y="13"/>
                    </a:moveTo>
                    <a:lnTo>
                      <a:pt x="5" y="13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1" y="14"/>
                    </a:lnTo>
                    <a:lnTo>
                      <a:pt x="9" y="7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5"/>
                    </a:lnTo>
                    <a:lnTo>
                      <a:pt x="0" y="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2" name="Freeform 1190"/>
              <p:cNvSpPr>
                <a:spLocks/>
              </p:cNvSpPr>
              <p:nvPr/>
            </p:nvSpPr>
            <p:spPr bwMode="auto">
              <a:xfrm>
                <a:off x="1689" y="3562"/>
                <a:ext cx="10" cy="1"/>
              </a:xfrm>
              <a:custGeom>
                <a:avLst/>
                <a:gdLst>
                  <a:gd name="T0" fmla="*/ 10 w 10"/>
                  <a:gd name="T1" fmla="*/ 0 h 1"/>
                  <a:gd name="T2" fmla="*/ 2 w 10"/>
                  <a:gd name="T3" fmla="*/ 0 h 1"/>
                  <a:gd name="T4" fmla="*/ 0 w 10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10" y="0"/>
                    </a:moveTo>
                    <a:lnTo>
                      <a:pt x="2" y="0"/>
                    </a:lnTo>
                    <a:lnTo>
                      <a:pt x="0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3" name="Freeform 1191"/>
              <p:cNvSpPr>
                <a:spLocks/>
              </p:cNvSpPr>
              <p:nvPr/>
            </p:nvSpPr>
            <p:spPr bwMode="auto">
              <a:xfrm>
                <a:off x="2243" y="3497"/>
                <a:ext cx="27" cy="66"/>
              </a:xfrm>
              <a:custGeom>
                <a:avLst/>
                <a:gdLst>
                  <a:gd name="T0" fmla="*/ 15 w 27"/>
                  <a:gd name="T1" fmla="*/ 0 h 66"/>
                  <a:gd name="T2" fmla="*/ 18 w 27"/>
                  <a:gd name="T3" fmla="*/ 1 h 66"/>
                  <a:gd name="T4" fmla="*/ 17 w 27"/>
                  <a:gd name="T5" fmla="*/ 9 h 66"/>
                  <a:gd name="T6" fmla="*/ 17 w 27"/>
                  <a:gd name="T7" fmla="*/ 14 h 66"/>
                  <a:gd name="T8" fmla="*/ 17 w 27"/>
                  <a:gd name="T9" fmla="*/ 18 h 66"/>
                  <a:gd name="T10" fmla="*/ 17 w 27"/>
                  <a:gd name="T11" fmla="*/ 23 h 66"/>
                  <a:gd name="T12" fmla="*/ 17 w 27"/>
                  <a:gd name="T13" fmla="*/ 23 h 66"/>
                  <a:gd name="T14" fmla="*/ 22 w 27"/>
                  <a:gd name="T15" fmla="*/ 26 h 66"/>
                  <a:gd name="T16" fmla="*/ 26 w 27"/>
                  <a:gd name="T17" fmla="*/ 30 h 66"/>
                  <a:gd name="T18" fmla="*/ 26 w 27"/>
                  <a:gd name="T19" fmla="*/ 31 h 66"/>
                  <a:gd name="T20" fmla="*/ 27 w 27"/>
                  <a:gd name="T21" fmla="*/ 43 h 66"/>
                  <a:gd name="T22" fmla="*/ 27 w 27"/>
                  <a:gd name="T23" fmla="*/ 53 h 66"/>
                  <a:gd name="T24" fmla="*/ 22 w 27"/>
                  <a:gd name="T25" fmla="*/ 61 h 66"/>
                  <a:gd name="T26" fmla="*/ 10 w 27"/>
                  <a:gd name="T27" fmla="*/ 66 h 66"/>
                  <a:gd name="T28" fmla="*/ 6 w 27"/>
                  <a:gd name="T29" fmla="*/ 66 h 66"/>
                  <a:gd name="T30" fmla="*/ 0 w 27"/>
                  <a:gd name="T31" fmla="*/ 64 h 66"/>
                  <a:gd name="T32" fmla="*/ 0 w 27"/>
                  <a:gd name="T33" fmla="*/ 64 h 66"/>
                  <a:gd name="T34" fmla="*/ 0 w 27"/>
                  <a:gd name="T35" fmla="*/ 64 h 66"/>
                  <a:gd name="T36" fmla="*/ 1 w 27"/>
                  <a:gd name="T37" fmla="*/ 55 h 66"/>
                  <a:gd name="T38" fmla="*/ 2 w 27"/>
                  <a:gd name="T39" fmla="*/ 49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7" h="66">
                    <a:moveTo>
                      <a:pt x="15" y="0"/>
                    </a:moveTo>
                    <a:lnTo>
                      <a:pt x="18" y="1"/>
                    </a:lnTo>
                    <a:lnTo>
                      <a:pt x="17" y="9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23"/>
                    </a:lnTo>
                    <a:lnTo>
                      <a:pt x="22" y="26"/>
                    </a:lnTo>
                    <a:lnTo>
                      <a:pt x="26" y="30"/>
                    </a:lnTo>
                    <a:lnTo>
                      <a:pt x="26" y="31"/>
                    </a:lnTo>
                    <a:lnTo>
                      <a:pt x="27" y="43"/>
                    </a:lnTo>
                    <a:lnTo>
                      <a:pt x="27" y="53"/>
                    </a:lnTo>
                    <a:lnTo>
                      <a:pt x="22" y="61"/>
                    </a:lnTo>
                    <a:lnTo>
                      <a:pt x="10" y="66"/>
                    </a:lnTo>
                    <a:lnTo>
                      <a:pt x="6" y="66"/>
                    </a:lnTo>
                    <a:lnTo>
                      <a:pt x="0" y="64"/>
                    </a:lnTo>
                    <a:lnTo>
                      <a:pt x="1" y="55"/>
                    </a:lnTo>
                    <a:lnTo>
                      <a:pt x="2" y="49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4" name="Freeform 1192"/>
              <p:cNvSpPr>
                <a:spLocks/>
              </p:cNvSpPr>
              <p:nvPr/>
            </p:nvSpPr>
            <p:spPr bwMode="auto">
              <a:xfrm>
                <a:off x="1699" y="3562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3 w 7"/>
                  <a:gd name="T3" fmla="*/ 0 h 3"/>
                  <a:gd name="T4" fmla="*/ 0 w 7"/>
                  <a:gd name="T5" fmla="*/ 0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5" name="Freeform 1193"/>
              <p:cNvSpPr>
                <a:spLocks/>
              </p:cNvSpPr>
              <p:nvPr/>
            </p:nvSpPr>
            <p:spPr bwMode="auto">
              <a:xfrm>
                <a:off x="1705" y="3565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6" name="Freeform 1194"/>
              <p:cNvSpPr>
                <a:spLocks/>
              </p:cNvSpPr>
              <p:nvPr/>
            </p:nvSpPr>
            <p:spPr bwMode="auto">
              <a:xfrm>
                <a:off x="2219" y="3554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3 w 9"/>
                  <a:gd name="T3" fmla="*/ 2 h 13"/>
                  <a:gd name="T4" fmla="*/ 4 w 9"/>
                  <a:gd name="T5" fmla="*/ 5 h 13"/>
                  <a:gd name="T6" fmla="*/ 8 w 9"/>
                  <a:gd name="T7" fmla="*/ 9 h 13"/>
                  <a:gd name="T8" fmla="*/ 9 w 9"/>
                  <a:gd name="T9" fmla="*/ 1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8" y="9"/>
                    </a:lnTo>
                    <a:lnTo>
                      <a:pt x="9" y="13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7" name="Freeform 1195"/>
              <p:cNvSpPr>
                <a:spLocks/>
              </p:cNvSpPr>
              <p:nvPr/>
            </p:nvSpPr>
            <p:spPr bwMode="auto">
              <a:xfrm>
                <a:off x="1669" y="3563"/>
                <a:ext cx="20" cy="7"/>
              </a:xfrm>
              <a:custGeom>
                <a:avLst/>
                <a:gdLst>
                  <a:gd name="T0" fmla="*/ 20 w 20"/>
                  <a:gd name="T1" fmla="*/ 0 h 7"/>
                  <a:gd name="T2" fmla="*/ 17 w 20"/>
                  <a:gd name="T3" fmla="*/ 3 h 7"/>
                  <a:gd name="T4" fmla="*/ 12 w 20"/>
                  <a:gd name="T5" fmla="*/ 4 h 7"/>
                  <a:gd name="T6" fmla="*/ 8 w 20"/>
                  <a:gd name="T7" fmla="*/ 4 h 7"/>
                  <a:gd name="T8" fmla="*/ 3 w 20"/>
                  <a:gd name="T9" fmla="*/ 6 h 7"/>
                  <a:gd name="T10" fmla="*/ 3 w 20"/>
                  <a:gd name="T11" fmla="*/ 6 h 7"/>
                  <a:gd name="T12" fmla="*/ 1 w 20"/>
                  <a:gd name="T13" fmla="*/ 6 h 7"/>
                  <a:gd name="T14" fmla="*/ 0 w 20"/>
                  <a:gd name="T15" fmla="*/ 7 h 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" h="7">
                    <a:moveTo>
                      <a:pt x="20" y="0"/>
                    </a:moveTo>
                    <a:lnTo>
                      <a:pt x="17" y="3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8" name="Freeform 1196"/>
              <p:cNvSpPr>
                <a:spLocks/>
              </p:cNvSpPr>
              <p:nvPr/>
            </p:nvSpPr>
            <p:spPr bwMode="auto">
              <a:xfrm>
                <a:off x="1660" y="3561"/>
                <a:ext cx="9" cy="10"/>
              </a:xfrm>
              <a:custGeom>
                <a:avLst/>
                <a:gdLst>
                  <a:gd name="T0" fmla="*/ 9 w 9"/>
                  <a:gd name="T1" fmla="*/ 9 h 10"/>
                  <a:gd name="T2" fmla="*/ 5 w 9"/>
                  <a:gd name="T3" fmla="*/ 10 h 10"/>
                  <a:gd name="T4" fmla="*/ 5 w 9"/>
                  <a:gd name="T5" fmla="*/ 10 h 10"/>
                  <a:gd name="T6" fmla="*/ 0 w 9"/>
                  <a:gd name="T7" fmla="*/ 1 h 10"/>
                  <a:gd name="T8" fmla="*/ 1 w 9"/>
                  <a:gd name="T9" fmla="*/ 0 h 10"/>
                  <a:gd name="T10" fmla="*/ 4 w 9"/>
                  <a:gd name="T11" fmla="*/ 0 h 10"/>
                  <a:gd name="T12" fmla="*/ 7 w 9"/>
                  <a:gd name="T13" fmla="*/ 0 h 10"/>
                  <a:gd name="T14" fmla="*/ 8 w 9"/>
                  <a:gd name="T15" fmla="*/ 1 h 10"/>
                  <a:gd name="T16" fmla="*/ 9 w 9"/>
                  <a:gd name="T17" fmla="*/ 1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" h="10">
                    <a:moveTo>
                      <a:pt x="9" y="9"/>
                    </a:moveTo>
                    <a:lnTo>
                      <a:pt x="5" y="10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9" y="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19" name="Freeform 1197"/>
              <p:cNvSpPr>
                <a:spLocks/>
              </p:cNvSpPr>
              <p:nvPr/>
            </p:nvSpPr>
            <p:spPr bwMode="auto">
              <a:xfrm>
                <a:off x="1682" y="3566"/>
                <a:ext cx="23" cy="7"/>
              </a:xfrm>
              <a:custGeom>
                <a:avLst/>
                <a:gdLst>
                  <a:gd name="T0" fmla="*/ 0 w 23"/>
                  <a:gd name="T1" fmla="*/ 7 h 7"/>
                  <a:gd name="T2" fmla="*/ 6 w 23"/>
                  <a:gd name="T3" fmla="*/ 4 h 7"/>
                  <a:gd name="T4" fmla="*/ 23 w 23"/>
                  <a:gd name="T5" fmla="*/ 0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3" h="7">
                    <a:moveTo>
                      <a:pt x="0" y="7"/>
                    </a:moveTo>
                    <a:lnTo>
                      <a:pt x="6" y="4"/>
                    </a:lnTo>
                    <a:lnTo>
                      <a:pt x="23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0" name="Freeform 1198"/>
              <p:cNvSpPr>
                <a:spLocks/>
              </p:cNvSpPr>
              <p:nvPr/>
            </p:nvSpPr>
            <p:spPr bwMode="auto">
              <a:xfrm>
                <a:off x="1673" y="3573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5 w 9"/>
                  <a:gd name="T3" fmla="*/ 1 h 1"/>
                  <a:gd name="T4" fmla="*/ 9 w 9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5" y="1"/>
                    </a:lnTo>
                    <a:lnTo>
                      <a:pt x="9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1" name="Freeform 1199"/>
              <p:cNvSpPr>
                <a:spLocks/>
              </p:cNvSpPr>
              <p:nvPr/>
            </p:nvSpPr>
            <p:spPr bwMode="auto">
              <a:xfrm>
                <a:off x="1634" y="3562"/>
                <a:ext cx="21" cy="12"/>
              </a:xfrm>
              <a:custGeom>
                <a:avLst/>
                <a:gdLst>
                  <a:gd name="T0" fmla="*/ 1 w 21"/>
                  <a:gd name="T1" fmla="*/ 12 h 12"/>
                  <a:gd name="T2" fmla="*/ 5 w 21"/>
                  <a:gd name="T3" fmla="*/ 12 h 12"/>
                  <a:gd name="T4" fmla="*/ 5 w 21"/>
                  <a:gd name="T5" fmla="*/ 12 h 12"/>
                  <a:gd name="T6" fmla="*/ 21 w 21"/>
                  <a:gd name="T7" fmla="*/ 11 h 12"/>
                  <a:gd name="T8" fmla="*/ 17 w 21"/>
                  <a:gd name="T9" fmla="*/ 0 h 12"/>
                  <a:gd name="T10" fmla="*/ 17 w 21"/>
                  <a:gd name="T11" fmla="*/ 1 h 12"/>
                  <a:gd name="T12" fmla="*/ 6 w 21"/>
                  <a:gd name="T13" fmla="*/ 1 h 12"/>
                  <a:gd name="T14" fmla="*/ 0 w 21"/>
                  <a:gd name="T15" fmla="*/ 3 h 12"/>
                  <a:gd name="T16" fmla="*/ 1 w 21"/>
                  <a:gd name="T17" fmla="*/ 12 h 12"/>
                  <a:gd name="T18" fmla="*/ 1 w 21"/>
                  <a:gd name="T19" fmla="*/ 12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2">
                    <a:moveTo>
                      <a:pt x="1" y="12"/>
                    </a:moveTo>
                    <a:lnTo>
                      <a:pt x="5" y="12"/>
                    </a:lnTo>
                    <a:lnTo>
                      <a:pt x="21" y="11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6" y="1"/>
                    </a:lnTo>
                    <a:lnTo>
                      <a:pt x="0" y="3"/>
                    </a:lnTo>
                    <a:lnTo>
                      <a:pt x="1" y="12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2" name="Freeform 1200"/>
              <p:cNvSpPr>
                <a:spLocks/>
              </p:cNvSpPr>
              <p:nvPr/>
            </p:nvSpPr>
            <p:spPr bwMode="auto">
              <a:xfrm>
                <a:off x="1669" y="3574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1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3" name="Freeform 1201"/>
              <p:cNvSpPr>
                <a:spLocks/>
              </p:cNvSpPr>
              <p:nvPr/>
            </p:nvSpPr>
            <p:spPr bwMode="auto">
              <a:xfrm>
                <a:off x="2228" y="3567"/>
                <a:ext cx="4" cy="11"/>
              </a:xfrm>
              <a:custGeom>
                <a:avLst/>
                <a:gdLst>
                  <a:gd name="T0" fmla="*/ 0 w 4"/>
                  <a:gd name="T1" fmla="*/ 0 h 11"/>
                  <a:gd name="T2" fmla="*/ 3 w 4"/>
                  <a:gd name="T3" fmla="*/ 7 h 11"/>
                  <a:gd name="T4" fmla="*/ 4 w 4"/>
                  <a:gd name="T5" fmla="*/ 9 h 11"/>
                  <a:gd name="T6" fmla="*/ 4 w 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0" y="0"/>
                    </a:moveTo>
                    <a:lnTo>
                      <a:pt x="3" y="7"/>
                    </a:lnTo>
                    <a:lnTo>
                      <a:pt x="4" y="9"/>
                    </a:lnTo>
                    <a:lnTo>
                      <a:pt x="4" y="1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4" name="Freeform 1202"/>
              <p:cNvSpPr>
                <a:spLocks/>
              </p:cNvSpPr>
              <p:nvPr/>
            </p:nvSpPr>
            <p:spPr bwMode="auto">
              <a:xfrm>
                <a:off x="1526" y="3518"/>
                <a:ext cx="24" cy="61"/>
              </a:xfrm>
              <a:custGeom>
                <a:avLst/>
                <a:gdLst>
                  <a:gd name="T0" fmla="*/ 19 w 24"/>
                  <a:gd name="T1" fmla="*/ 61 h 61"/>
                  <a:gd name="T2" fmla="*/ 24 w 24"/>
                  <a:gd name="T3" fmla="*/ 39 h 61"/>
                  <a:gd name="T4" fmla="*/ 21 w 24"/>
                  <a:gd name="T5" fmla="*/ 30 h 61"/>
                  <a:gd name="T6" fmla="*/ 23 w 24"/>
                  <a:gd name="T7" fmla="*/ 9 h 61"/>
                  <a:gd name="T8" fmla="*/ 23 w 24"/>
                  <a:gd name="T9" fmla="*/ 9 h 61"/>
                  <a:gd name="T10" fmla="*/ 19 w 24"/>
                  <a:gd name="T11" fmla="*/ 0 h 61"/>
                  <a:gd name="T12" fmla="*/ 15 w 24"/>
                  <a:gd name="T13" fmla="*/ 0 h 61"/>
                  <a:gd name="T14" fmla="*/ 14 w 24"/>
                  <a:gd name="T15" fmla="*/ 9 h 61"/>
                  <a:gd name="T16" fmla="*/ 7 w 24"/>
                  <a:gd name="T17" fmla="*/ 30 h 61"/>
                  <a:gd name="T18" fmla="*/ 0 w 24"/>
                  <a:gd name="T19" fmla="*/ 51 h 61"/>
                  <a:gd name="T20" fmla="*/ 0 w 24"/>
                  <a:gd name="T21" fmla="*/ 56 h 61"/>
                  <a:gd name="T22" fmla="*/ 2 w 24"/>
                  <a:gd name="T23" fmla="*/ 60 h 61"/>
                  <a:gd name="T24" fmla="*/ 2 w 24"/>
                  <a:gd name="T25" fmla="*/ 61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" h="61">
                    <a:moveTo>
                      <a:pt x="19" y="61"/>
                    </a:moveTo>
                    <a:lnTo>
                      <a:pt x="24" y="39"/>
                    </a:lnTo>
                    <a:lnTo>
                      <a:pt x="21" y="30"/>
                    </a:lnTo>
                    <a:lnTo>
                      <a:pt x="23" y="9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4" y="9"/>
                    </a:lnTo>
                    <a:lnTo>
                      <a:pt x="7" y="30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2" y="60"/>
                    </a:lnTo>
                    <a:lnTo>
                      <a:pt x="2" y="61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5" name="Freeform 1203"/>
              <p:cNvSpPr>
                <a:spLocks/>
              </p:cNvSpPr>
              <p:nvPr/>
            </p:nvSpPr>
            <p:spPr bwMode="auto">
              <a:xfrm>
                <a:off x="1555" y="3565"/>
                <a:ext cx="12" cy="14"/>
              </a:xfrm>
              <a:custGeom>
                <a:avLst/>
                <a:gdLst>
                  <a:gd name="T0" fmla="*/ 11 w 12"/>
                  <a:gd name="T1" fmla="*/ 14 h 14"/>
                  <a:gd name="T2" fmla="*/ 12 w 12"/>
                  <a:gd name="T3" fmla="*/ 8 h 14"/>
                  <a:gd name="T4" fmla="*/ 11 w 12"/>
                  <a:gd name="T5" fmla="*/ 6 h 14"/>
                  <a:gd name="T6" fmla="*/ 4 w 12"/>
                  <a:gd name="T7" fmla="*/ 0 h 14"/>
                  <a:gd name="T8" fmla="*/ 0 w 12"/>
                  <a:gd name="T9" fmla="*/ 10 h 14"/>
                  <a:gd name="T10" fmla="*/ 3 w 12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14">
                    <a:moveTo>
                      <a:pt x="11" y="14"/>
                    </a:moveTo>
                    <a:lnTo>
                      <a:pt x="12" y="8"/>
                    </a:lnTo>
                    <a:lnTo>
                      <a:pt x="11" y="6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3" y="14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6" name="Freeform 1204"/>
              <p:cNvSpPr>
                <a:spLocks/>
              </p:cNvSpPr>
              <p:nvPr/>
            </p:nvSpPr>
            <p:spPr bwMode="auto">
              <a:xfrm>
                <a:off x="1663" y="3575"/>
                <a:ext cx="6" cy="4"/>
              </a:xfrm>
              <a:custGeom>
                <a:avLst/>
                <a:gdLst>
                  <a:gd name="T0" fmla="*/ 0 w 6"/>
                  <a:gd name="T1" fmla="*/ 4 h 4"/>
                  <a:gd name="T2" fmla="*/ 5 w 6"/>
                  <a:gd name="T3" fmla="*/ 1 h 4"/>
                  <a:gd name="T4" fmla="*/ 6 w 6"/>
                  <a:gd name="T5" fmla="*/ 0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5" y="1"/>
                    </a:lnTo>
                    <a:lnTo>
                      <a:pt x="6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7" name="Line 1205"/>
              <p:cNvSpPr>
                <a:spLocks noChangeShapeType="1"/>
              </p:cNvSpPr>
              <p:nvPr/>
            </p:nvSpPr>
            <p:spPr bwMode="auto">
              <a:xfrm>
                <a:off x="2232" y="3578"/>
                <a:ext cx="1" cy="1"/>
              </a:xfrm>
              <a:prstGeom prst="line">
                <a:avLst/>
              </a:prstGeom>
              <a:noFill/>
              <a:ln w="3">
                <a:solidFill>
                  <a:srgbClr val="00BD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8" name="Freeform 1206"/>
              <p:cNvSpPr>
                <a:spLocks/>
              </p:cNvSpPr>
              <p:nvPr/>
            </p:nvSpPr>
            <p:spPr bwMode="auto">
              <a:xfrm>
                <a:off x="2267" y="3569"/>
                <a:ext cx="8" cy="10"/>
              </a:xfrm>
              <a:custGeom>
                <a:avLst/>
                <a:gdLst>
                  <a:gd name="T0" fmla="*/ 0 w 8"/>
                  <a:gd name="T1" fmla="*/ 10 h 10"/>
                  <a:gd name="T2" fmla="*/ 6 w 8"/>
                  <a:gd name="T3" fmla="*/ 0 h 10"/>
                  <a:gd name="T4" fmla="*/ 8 w 8"/>
                  <a:gd name="T5" fmla="*/ 4 h 10"/>
                  <a:gd name="T6" fmla="*/ 7 w 8"/>
                  <a:gd name="T7" fmla="*/ 1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6" y="0"/>
                    </a:lnTo>
                    <a:lnTo>
                      <a:pt x="8" y="4"/>
                    </a:lnTo>
                    <a:lnTo>
                      <a:pt x="7" y="1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29" name="Freeform 1207"/>
              <p:cNvSpPr>
                <a:spLocks/>
              </p:cNvSpPr>
              <p:nvPr/>
            </p:nvSpPr>
            <p:spPr bwMode="auto">
              <a:xfrm>
                <a:off x="2273" y="3529"/>
                <a:ext cx="6" cy="50"/>
              </a:xfrm>
              <a:custGeom>
                <a:avLst/>
                <a:gdLst>
                  <a:gd name="T0" fmla="*/ 5 w 6"/>
                  <a:gd name="T1" fmla="*/ 50 h 50"/>
                  <a:gd name="T2" fmla="*/ 6 w 6"/>
                  <a:gd name="T3" fmla="*/ 47 h 50"/>
                  <a:gd name="T4" fmla="*/ 6 w 6"/>
                  <a:gd name="T5" fmla="*/ 46 h 50"/>
                  <a:gd name="T6" fmla="*/ 6 w 6"/>
                  <a:gd name="T7" fmla="*/ 44 h 50"/>
                  <a:gd name="T8" fmla="*/ 5 w 6"/>
                  <a:gd name="T9" fmla="*/ 38 h 50"/>
                  <a:gd name="T10" fmla="*/ 4 w 6"/>
                  <a:gd name="T11" fmla="*/ 36 h 50"/>
                  <a:gd name="T12" fmla="*/ 0 w 6"/>
                  <a:gd name="T13" fmla="*/ 28 h 50"/>
                  <a:gd name="T14" fmla="*/ 1 w 6"/>
                  <a:gd name="T15" fmla="*/ 21 h 50"/>
                  <a:gd name="T16" fmla="*/ 4 w 6"/>
                  <a:gd name="T17" fmla="*/ 16 h 50"/>
                  <a:gd name="T18" fmla="*/ 2 w 6"/>
                  <a:gd name="T19" fmla="*/ 10 h 50"/>
                  <a:gd name="T20" fmla="*/ 2 w 6"/>
                  <a:gd name="T21" fmla="*/ 4 h 50"/>
                  <a:gd name="T22" fmla="*/ 1 w 6"/>
                  <a:gd name="T23" fmla="*/ 0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50">
                    <a:moveTo>
                      <a:pt x="5" y="50"/>
                    </a:move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5" y="38"/>
                    </a:lnTo>
                    <a:lnTo>
                      <a:pt x="4" y="36"/>
                    </a:lnTo>
                    <a:lnTo>
                      <a:pt x="0" y="28"/>
                    </a:lnTo>
                    <a:lnTo>
                      <a:pt x="1" y="21"/>
                    </a:lnTo>
                    <a:lnTo>
                      <a:pt x="4" y="16"/>
                    </a:lnTo>
                    <a:lnTo>
                      <a:pt x="2" y="10"/>
                    </a:lnTo>
                    <a:lnTo>
                      <a:pt x="2" y="4"/>
                    </a:lnTo>
                    <a:lnTo>
                      <a:pt x="1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0" name="Freeform 1208"/>
              <p:cNvSpPr>
                <a:spLocks/>
              </p:cNvSpPr>
              <p:nvPr/>
            </p:nvSpPr>
            <p:spPr bwMode="auto">
              <a:xfrm>
                <a:off x="1661" y="3579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1" name="Freeform 1209"/>
              <p:cNvSpPr>
                <a:spLocks/>
              </p:cNvSpPr>
              <p:nvPr/>
            </p:nvSpPr>
            <p:spPr bwMode="auto">
              <a:xfrm>
                <a:off x="2233" y="3579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2 w 11"/>
                  <a:gd name="T3" fmla="*/ 1 h 5"/>
                  <a:gd name="T4" fmla="*/ 2 w 11"/>
                  <a:gd name="T5" fmla="*/ 3 h 5"/>
                  <a:gd name="T6" fmla="*/ 7 w 11"/>
                  <a:gd name="T7" fmla="*/ 4 h 5"/>
                  <a:gd name="T8" fmla="*/ 11 w 11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7" y="4"/>
                    </a:lnTo>
                    <a:lnTo>
                      <a:pt x="11" y="5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7532" name="Freeform 1210"/>
              <p:cNvSpPr>
                <a:spLocks/>
              </p:cNvSpPr>
              <p:nvPr/>
            </p:nvSpPr>
            <p:spPr bwMode="auto">
              <a:xfrm>
                <a:off x="1558" y="3579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5 w 8"/>
                  <a:gd name="T3" fmla="*/ 7 h 7"/>
                  <a:gd name="T4" fmla="*/ 6 w 8"/>
                  <a:gd name="T5" fmla="*/ 4 h 7"/>
                  <a:gd name="T6" fmla="*/ 8 w 8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5" y="7"/>
                    </a:lnTo>
                    <a:lnTo>
                      <a:pt x="6" y="4"/>
                    </a:lnTo>
                    <a:lnTo>
                      <a:pt x="8" y="0"/>
                    </a:lnTo>
                  </a:path>
                </a:pathLst>
              </a:custGeom>
              <a:noFill/>
              <a:ln w="3">
                <a:solidFill>
                  <a:srgbClr val="00BD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7179" name="Freeform 1212"/>
            <p:cNvSpPr>
              <a:spLocks/>
            </p:cNvSpPr>
            <p:nvPr/>
          </p:nvSpPr>
          <p:spPr bwMode="auto">
            <a:xfrm>
              <a:off x="2422528" y="5681689"/>
              <a:ext cx="30163" cy="12700"/>
            </a:xfrm>
            <a:custGeom>
              <a:avLst/>
              <a:gdLst>
                <a:gd name="T0" fmla="*/ 2147483647 w 19"/>
                <a:gd name="T1" fmla="*/ 0 h 8"/>
                <a:gd name="T2" fmla="*/ 0 w 19"/>
                <a:gd name="T3" fmla="*/ 2147483647 h 8"/>
                <a:gd name="T4" fmla="*/ 2147483647 w 19"/>
                <a:gd name="T5" fmla="*/ 2147483647 h 8"/>
                <a:gd name="T6" fmla="*/ 2147483647 w 19"/>
                <a:gd name="T7" fmla="*/ 2147483647 h 8"/>
                <a:gd name="T8" fmla="*/ 2147483647 w 19"/>
                <a:gd name="T9" fmla="*/ 2147483647 h 8"/>
                <a:gd name="T10" fmla="*/ 2147483647 w 19"/>
                <a:gd name="T11" fmla="*/ 2147483647 h 8"/>
                <a:gd name="T12" fmla="*/ 2147483647 w 19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8">
                  <a:moveTo>
                    <a:pt x="2" y="0"/>
                  </a:moveTo>
                  <a:lnTo>
                    <a:pt x="0" y="5"/>
                  </a:lnTo>
                  <a:lnTo>
                    <a:pt x="6" y="7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6" y="7"/>
                  </a:lnTo>
                  <a:lnTo>
                    <a:pt x="19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0" name="Freeform 1213"/>
            <p:cNvSpPr>
              <a:spLocks/>
            </p:cNvSpPr>
            <p:nvPr/>
          </p:nvSpPr>
          <p:spPr bwMode="auto">
            <a:xfrm>
              <a:off x="3611567" y="5681689"/>
              <a:ext cx="4763" cy="14288"/>
            </a:xfrm>
            <a:custGeom>
              <a:avLst/>
              <a:gdLst>
                <a:gd name="T0" fmla="*/ 0 w 3"/>
                <a:gd name="T1" fmla="*/ 2147483647 h 9"/>
                <a:gd name="T2" fmla="*/ 0 w 3"/>
                <a:gd name="T3" fmla="*/ 2147483647 h 9"/>
                <a:gd name="T4" fmla="*/ 0 w 3"/>
                <a:gd name="T5" fmla="*/ 2147483647 h 9"/>
                <a:gd name="T6" fmla="*/ 2147483647 w 3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1" name="Freeform 1214"/>
            <p:cNvSpPr>
              <a:spLocks/>
            </p:cNvSpPr>
            <p:nvPr/>
          </p:nvSpPr>
          <p:spPr bwMode="auto">
            <a:xfrm>
              <a:off x="3594104" y="5681689"/>
              <a:ext cx="15875" cy="19050"/>
            </a:xfrm>
            <a:custGeom>
              <a:avLst/>
              <a:gdLst>
                <a:gd name="T0" fmla="*/ 2147483647 w 10"/>
                <a:gd name="T1" fmla="*/ 0 h 12"/>
                <a:gd name="T2" fmla="*/ 2147483647 w 10"/>
                <a:gd name="T3" fmla="*/ 2147483647 h 12"/>
                <a:gd name="T4" fmla="*/ 0 w 10"/>
                <a:gd name="T5" fmla="*/ 2147483647 h 12"/>
                <a:gd name="T6" fmla="*/ 2147483647 w 10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9"/>
                  </a:lnTo>
                  <a:lnTo>
                    <a:pt x="0" y="12"/>
                  </a:lnTo>
                  <a:lnTo>
                    <a:pt x="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2" name="Freeform 1215"/>
            <p:cNvSpPr>
              <a:spLocks/>
            </p:cNvSpPr>
            <p:nvPr/>
          </p:nvSpPr>
          <p:spPr bwMode="auto">
            <a:xfrm>
              <a:off x="2620966" y="5681689"/>
              <a:ext cx="15875" cy="19050"/>
            </a:xfrm>
            <a:custGeom>
              <a:avLst/>
              <a:gdLst>
                <a:gd name="T0" fmla="*/ 0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2" y="4"/>
                  </a:lnTo>
                  <a:lnTo>
                    <a:pt x="1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3" name="Freeform 1216"/>
            <p:cNvSpPr>
              <a:spLocks/>
            </p:cNvSpPr>
            <p:nvPr/>
          </p:nvSpPr>
          <p:spPr bwMode="auto">
            <a:xfrm>
              <a:off x="2552703" y="5686452"/>
              <a:ext cx="23813" cy="23813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0 h 15"/>
                <a:gd name="T6" fmla="*/ 0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lnTo>
                    <a:pt x="15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2" y="15"/>
                  </a:lnTo>
                  <a:lnTo>
                    <a:pt x="8" y="1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4" name="Freeform 1217"/>
            <p:cNvSpPr>
              <a:spLocks/>
            </p:cNvSpPr>
            <p:nvPr/>
          </p:nvSpPr>
          <p:spPr bwMode="auto">
            <a:xfrm>
              <a:off x="3605217" y="5695977"/>
              <a:ext cx="6350" cy="14288"/>
            </a:xfrm>
            <a:custGeom>
              <a:avLst/>
              <a:gdLst>
                <a:gd name="T0" fmla="*/ 0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2147483647 h 9"/>
                <a:gd name="T6" fmla="*/ 2147483647 w 4"/>
                <a:gd name="T7" fmla="*/ 2147483647 h 9"/>
                <a:gd name="T8" fmla="*/ 2147483647 w 4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9">
                  <a:moveTo>
                    <a:pt x="0" y="9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5" name="Freeform 1218"/>
            <p:cNvSpPr>
              <a:spLocks/>
            </p:cNvSpPr>
            <p:nvPr/>
          </p:nvSpPr>
          <p:spPr bwMode="auto">
            <a:xfrm>
              <a:off x="3562354" y="5689627"/>
              <a:ext cx="9525" cy="25400"/>
            </a:xfrm>
            <a:custGeom>
              <a:avLst/>
              <a:gdLst>
                <a:gd name="T0" fmla="*/ 0 w 6"/>
                <a:gd name="T1" fmla="*/ 0 h 16"/>
                <a:gd name="T2" fmla="*/ 2147483647 w 6"/>
                <a:gd name="T3" fmla="*/ 2147483647 h 16"/>
                <a:gd name="T4" fmla="*/ 2147483647 w 6"/>
                <a:gd name="T5" fmla="*/ 2147483647 h 16"/>
                <a:gd name="T6" fmla="*/ 2147483647 w 6"/>
                <a:gd name="T7" fmla="*/ 2147483647 h 16"/>
                <a:gd name="T8" fmla="*/ 2147483647 w 6"/>
                <a:gd name="T9" fmla="*/ 2147483647 h 16"/>
                <a:gd name="T10" fmla="*/ 2147483647 w 6"/>
                <a:gd name="T11" fmla="*/ 2147483647 h 16"/>
                <a:gd name="T12" fmla="*/ 2147483647 w 6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5" y="3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12"/>
                  </a:lnTo>
                  <a:lnTo>
                    <a:pt x="2" y="1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6" name="Freeform 1219"/>
            <p:cNvSpPr>
              <a:spLocks/>
            </p:cNvSpPr>
            <p:nvPr/>
          </p:nvSpPr>
          <p:spPr bwMode="auto">
            <a:xfrm>
              <a:off x="2608266" y="5700739"/>
              <a:ext cx="15875" cy="20638"/>
            </a:xfrm>
            <a:custGeom>
              <a:avLst/>
              <a:gdLst>
                <a:gd name="T0" fmla="*/ 2147483647 w 10"/>
                <a:gd name="T1" fmla="*/ 2147483647 h 13"/>
                <a:gd name="T2" fmla="*/ 2147483647 w 10"/>
                <a:gd name="T3" fmla="*/ 2147483647 h 13"/>
                <a:gd name="T4" fmla="*/ 2147483647 w 10"/>
                <a:gd name="T5" fmla="*/ 2147483647 h 13"/>
                <a:gd name="T6" fmla="*/ 2147483647 w 10"/>
                <a:gd name="T7" fmla="*/ 2147483647 h 13"/>
                <a:gd name="T8" fmla="*/ 2147483647 w 10"/>
                <a:gd name="T9" fmla="*/ 2147483647 h 13"/>
                <a:gd name="T10" fmla="*/ 0 w 10"/>
                <a:gd name="T11" fmla="*/ 2147483647 h 13"/>
                <a:gd name="T12" fmla="*/ 0 w 10"/>
                <a:gd name="T13" fmla="*/ 2147483647 h 13"/>
                <a:gd name="T14" fmla="*/ 2147483647 w 10"/>
                <a:gd name="T15" fmla="*/ 2147483647 h 13"/>
                <a:gd name="T16" fmla="*/ 2147483647 w 10"/>
                <a:gd name="T17" fmla="*/ 2147483647 h 13"/>
                <a:gd name="T18" fmla="*/ 2147483647 w 10"/>
                <a:gd name="T19" fmla="*/ 0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10" y="13"/>
                  </a:lnTo>
                  <a:lnTo>
                    <a:pt x="9" y="13"/>
                  </a:lnTo>
                  <a:lnTo>
                    <a:pt x="7" y="9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5" y="2"/>
                  </a:lnTo>
                  <a:lnTo>
                    <a:pt x="5" y="1"/>
                  </a:lnTo>
                  <a:lnTo>
                    <a:pt x="8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7" name="Freeform 1220"/>
            <p:cNvSpPr>
              <a:spLocks/>
            </p:cNvSpPr>
            <p:nvPr/>
          </p:nvSpPr>
          <p:spPr bwMode="auto">
            <a:xfrm>
              <a:off x="3565529" y="5715027"/>
              <a:ext cx="0" cy="11113"/>
            </a:xfrm>
            <a:custGeom>
              <a:avLst/>
              <a:gdLst>
                <a:gd name="T0" fmla="*/ 0 h 7"/>
                <a:gd name="T1" fmla="*/ 2147483647 h 7"/>
                <a:gd name="T2" fmla="*/ 2147483647 h 7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8" name="Freeform 1221"/>
            <p:cNvSpPr>
              <a:spLocks/>
            </p:cNvSpPr>
            <p:nvPr/>
          </p:nvSpPr>
          <p:spPr bwMode="auto">
            <a:xfrm>
              <a:off x="2462216" y="5729314"/>
              <a:ext cx="9525" cy="4763"/>
            </a:xfrm>
            <a:custGeom>
              <a:avLst/>
              <a:gdLst>
                <a:gd name="T0" fmla="*/ 2147483647 w 6"/>
                <a:gd name="T1" fmla="*/ 2147483647 h 3"/>
                <a:gd name="T2" fmla="*/ 2147483647 w 6"/>
                <a:gd name="T3" fmla="*/ 2147483647 h 3"/>
                <a:gd name="T4" fmla="*/ 2147483647 w 6"/>
                <a:gd name="T5" fmla="*/ 0 h 3"/>
                <a:gd name="T6" fmla="*/ 2147483647 w 6"/>
                <a:gd name="T7" fmla="*/ 0 h 3"/>
                <a:gd name="T8" fmla="*/ 2147483647 w 6"/>
                <a:gd name="T9" fmla="*/ 0 h 3"/>
                <a:gd name="T10" fmla="*/ 0 w 6"/>
                <a:gd name="T11" fmla="*/ 2147483647 h 3"/>
                <a:gd name="T12" fmla="*/ 2147483647 w 6"/>
                <a:gd name="T13" fmla="*/ 2147483647 h 3"/>
                <a:gd name="T14" fmla="*/ 2147483647 w 6"/>
                <a:gd name="T15" fmla="*/ 2147483647 h 3"/>
                <a:gd name="T16" fmla="*/ 2147483647 w 6"/>
                <a:gd name="T17" fmla="*/ 2147483647 h 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89" name="Freeform 1222"/>
            <p:cNvSpPr>
              <a:spLocks/>
            </p:cNvSpPr>
            <p:nvPr/>
          </p:nvSpPr>
          <p:spPr bwMode="auto">
            <a:xfrm>
              <a:off x="3565529" y="5726139"/>
              <a:ext cx="3175" cy="9525"/>
            </a:xfrm>
            <a:custGeom>
              <a:avLst/>
              <a:gdLst>
                <a:gd name="T0" fmla="*/ 0 w 2"/>
                <a:gd name="T1" fmla="*/ 0 h 6"/>
                <a:gd name="T2" fmla="*/ 2147483647 w 2"/>
                <a:gd name="T3" fmla="*/ 2147483647 h 6"/>
                <a:gd name="T4" fmla="*/ 2147483647 w 2"/>
                <a:gd name="T5" fmla="*/ 2147483647 h 6"/>
                <a:gd name="T6" fmla="*/ 2147483647 w 2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lnTo>
                    <a:pt x="2" y="1"/>
                  </a:lnTo>
                  <a:lnTo>
                    <a:pt x="2" y="5"/>
                  </a:lnTo>
                  <a:lnTo>
                    <a:pt x="2" y="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0" name="Freeform 1223"/>
            <p:cNvSpPr>
              <a:spLocks/>
            </p:cNvSpPr>
            <p:nvPr/>
          </p:nvSpPr>
          <p:spPr bwMode="auto">
            <a:xfrm>
              <a:off x="2506666" y="5703914"/>
              <a:ext cx="42863" cy="36513"/>
            </a:xfrm>
            <a:custGeom>
              <a:avLst/>
              <a:gdLst>
                <a:gd name="T0" fmla="*/ 2147483647 w 27"/>
                <a:gd name="T1" fmla="*/ 2147483647 h 23"/>
                <a:gd name="T2" fmla="*/ 2147483647 w 27"/>
                <a:gd name="T3" fmla="*/ 2147483647 h 23"/>
                <a:gd name="T4" fmla="*/ 2147483647 w 27"/>
                <a:gd name="T5" fmla="*/ 2147483647 h 23"/>
                <a:gd name="T6" fmla="*/ 2147483647 w 27"/>
                <a:gd name="T7" fmla="*/ 2147483647 h 23"/>
                <a:gd name="T8" fmla="*/ 2147483647 w 27"/>
                <a:gd name="T9" fmla="*/ 2147483647 h 23"/>
                <a:gd name="T10" fmla="*/ 2147483647 w 27"/>
                <a:gd name="T11" fmla="*/ 0 h 23"/>
                <a:gd name="T12" fmla="*/ 2147483647 w 27"/>
                <a:gd name="T13" fmla="*/ 0 h 23"/>
                <a:gd name="T14" fmla="*/ 2147483647 w 27"/>
                <a:gd name="T15" fmla="*/ 0 h 23"/>
                <a:gd name="T16" fmla="*/ 0 w 27"/>
                <a:gd name="T17" fmla="*/ 2147483647 h 23"/>
                <a:gd name="T18" fmla="*/ 0 w 27"/>
                <a:gd name="T19" fmla="*/ 2147483647 h 23"/>
                <a:gd name="T20" fmla="*/ 2147483647 w 27"/>
                <a:gd name="T21" fmla="*/ 2147483647 h 23"/>
                <a:gd name="T22" fmla="*/ 2147483647 w 27"/>
                <a:gd name="T23" fmla="*/ 214748364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" h="23">
                  <a:moveTo>
                    <a:pt x="22" y="23"/>
                  </a:moveTo>
                  <a:lnTo>
                    <a:pt x="27" y="21"/>
                  </a:lnTo>
                  <a:lnTo>
                    <a:pt x="27" y="12"/>
                  </a:lnTo>
                  <a:lnTo>
                    <a:pt x="23" y="10"/>
                  </a:lnTo>
                  <a:lnTo>
                    <a:pt x="5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14" y="18"/>
                  </a:lnTo>
                  <a:lnTo>
                    <a:pt x="22" y="2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1" name="Freeform 1224"/>
            <p:cNvSpPr>
              <a:spLocks/>
            </p:cNvSpPr>
            <p:nvPr/>
          </p:nvSpPr>
          <p:spPr bwMode="auto">
            <a:xfrm>
              <a:off x="3621092" y="5735664"/>
              <a:ext cx="7938" cy="793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2147483647 h 5"/>
                <a:gd name="T6" fmla="*/ 2147483647 w 5"/>
                <a:gd name="T7" fmla="*/ 0 h 5"/>
                <a:gd name="T8" fmla="*/ 0 w 5"/>
                <a:gd name="T9" fmla="*/ 2147483647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2" name="Freeform 1225"/>
            <p:cNvSpPr>
              <a:spLocks/>
            </p:cNvSpPr>
            <p:nvPr/>
          </p:nvSpPr>
          <p:spPr bwMode="auto">
            <a:xfrm>
              <a:off x="3605217" y="5710264"/>
              <a:ext cx="15875" cy="39688"/>
            </a:xfrm>
            <a:custGeom>
              <a:avLst/>
              <a:gdLst>
                <a:gd name="T0" fmla="*/ 2147483647 w 10"/>
                <a:gd name="T1" fmla="*/ 2147483647 h 25"/>
                <a:gd name="T2" fmla="*/ 2147483647 w 10"/>
                <a:gd name="T3" fmla="*/ 2147483647 h 25"/>
                <a:gd name="T4" fmla="*/ 2147483647 w 10"/>
                <a:gd name="T5" fmla="*/ 2147483647 h 25"/>
                <a:gd name="T6" fmla="*/ 2147483647 w 10"/>
                <a:gd name="T7" fmla="*/ 2147483647 h 25"/>
                <a:gd name="T8" fmla="*/ 2147483647 w 10"/>
                <a:gd name="T9" fmla="*/ 2147483647 h 25"/>
                <a:gd name="T10" fmla="*/ 2147483647 w 10"/>
                <a:gd name="T11" fmla="*/ 2147483647 h 25"/>
                <a:gd name="T12" fmla="*/ 0 w 10"/>
                <a:gd name="T13" fmla="*/ 2147483647 h 25"/>
                <a:gd name="T14" fmla="*/ 0 w 10"/>
                <a:gd name="T15" fmla="*/ 2147483647 h 25"/>
                <a:gd name="T16" fmla="*/ 0 w 10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4" y="24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3" name="Freeform 1226"/>
            <p:cNvSpPr>
              <a:spLocks/>
            </p:cNvSpPr>
            <p:nvPr/>
          </p:nvSpPr>
          <p:spPr bwMode="auto">
            <a:xfrm>
              <a:off x="3568704" y="5735664"/>
              <a:ext cx="6350" cy="20638"/>
            </a:xfrm>
            <a:custGeom>
              <a:avLst/>
              <a:gdLst>
                <a:gd name="T0" fmla="*/ 0 w 4"/>
                <a:gd name="T1" fmla="*/ 0 h 13"/>
                <a:gd name="T2" fmla="*/ 2147483647 w 4"/>
                <a:gd name="T3" fmla="*/ 2147483647 h 13"/>
                <a:gd name="T4" fmla="*/ 2147483647 w 4"/>
                <a:gd name="T5" fmla="*/ 2147483647 h 13"/>
                <a:gd name="T6" fmla="*/ 2147483647 w 4"/>
                <a:gd name="T7" fmla="*/ 2147483647 h 13"/>
                <a:gd name="T8" fmla="*/ 0 w 4"/>
                <a:gd name="T9" fmla="*/ 2147483647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13">
                  <a:moveTo>
                    <a:pt x="0" y="0"/>
                  </a:moveTo>
                  <a:lnTo>
                    <a:pt x="1" y="1"/>
                  </a:lnTo>
                  <a:lnTo>
                    <a:pt x="2" y="4"/>
                  </a:lnTo>
                  <a:lnTo>
                    <a:pt x="4" y="7"/>
                  </a:lnTo>
                  <a:lnTo>
                    <a:pt x="0" y="1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4" name="Freeform 1227"/>
            <p:cNvSpPr>
              <a:spLocks/>
            </p:cNvSpPr>
            <p:nvPr/>
          </p:nvSpPr>
          <p:spPr bwMode="auto">
            <a:xfrm>
              <a:off x="2570166" y="5721377"/>
              <a:ext cx="52388" cy="53975"/>
            </a:xfrm>
            <a:custGeom>
              <a:avLst/>
              <a:gdLst>
                <a:gd name="T0" fmla="*/ 2147483647 w 33"/>
                <a:gd name="T1" fmla="*/ 2147483647 h 34"/>
                <a:gd name="T2" fmla="*/ 2147483647 w 33"/>
                <a:gd name="T3" fmla="*/ 2147483647 h 34"/>
                <a:gd name="T4" fmla="*/ 2147483647 w 33"/>
                <a:gd name="T5" fmla="*/ 2147483647 h 34"/>
                <a:gd name="T6" fmla="*/ 2147483647 w 33"/>
                <a:gd name="T7" fmla="*/ 2147483647 h 34"/>
                <a:gd name="T8" fmla="*/ 2147483647 w 33"/>
                <a:gd name="T9" fmla="*/ 2147483647 h 34"/>
                <a:gd name="T10" fmla="*/ 2147483647 w 33"/>
                <a:gd name="T11" fmla="*/ 2147483647 h 34"/>
                <a:gd name="T12" fmla="*/ 0 w 33"/>
                <a:gd name="T13" fmla="*/ 2147483647 h 34"/>
                <a:gd name="T14" fmla="*/ 2147483647 w 33"/>
                <a:gd name="T15" fmla="*/ 2147483647 h 34"/>
                <a:gd name="T16" fmla="*/ 2147483647 w 33"/>
                <a:gd name="T17" fmla="*/ 2147483647 h 34"/>
                <a:gd name="T18" fmla="*/ 2147483647 w 33"/>
                <a:gd name="T19" fmla="*/ 2147483647 h 34"/>
                <a:gd name="T20" fmla="*/ 2147483647 w 33"/>
                <a:gd name="T21" fmla="*/ 2147483647 h 34"/>
                <a:gd name="T22" fmla="*/ 2147483647 w 33"/>
                <a:gd name="T23" fmla="*/ 0 h 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3" h="34">
                  <a:moveTo>
                    <a:pt x="21" y="34"/>
                  </a:moveTo>
                  <a:lnTo>
                    <a:pt x="17" y="30"/>
                  </a:lnTo>
                  <a:lnTo>
                    <a:pt x="7" y="27"/>
                  </a:lnTo>
                  <a:lnTo>
                    <a:pt x="4" y="21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15" y="3"/>
                  </a:lnTo>
                  <a:lnTo>
                    <a:pt x="20" y="5"/>
                  </a:lnTo>
                  <a:lnTo>
                    <a:pt x="31" y="1"/>
                  </a:lnTo>
                  <a:lnTo>
                    <a:pt x="3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5" name="Line 1228"/>
            <p:cNvSpPr>
              <a:spLocks noChangeShapeType="1"/>
            </p:cNvSpPr>
            <p:nvPr/>
          </p:nvSpPr>
          <p:spPr bwMode="auto">
            <a:xfrm flipH="1">
              <a:off x="2646366" y="5780115"/>
              <a:ext cx="3175" cy="0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6" name="Freeform 1229"/>
            <p:cNvSpPr>
              <a:spLocks/>
            </p:cNvSpPr>
            <p:nvPr/>
          </p:nvSpPr>
          <p:spPr bwMode="auto">
            <a:xfrm>
              <a:off x="2649541" y="5773765"/>
              <a:ext cx="58738" cy="7938"/>
            </a:xfrm>
            <a:custGeom>
              <a:avLst/>
              <a:gdLst>
                <a:gd name="T0" fmla="*/ 2147483647 w 37"/>
                <a:gd name="T1" fmla="*/ 2147483647 h 5"/>
                <a:gd name="T2" fmla="*/ 2147483647 w 37"/>
                <a:gd name="T3" fmla="*/ 2147483647 h 5"/>
                <a:gd name="T4" fmla="*/ 2147483647 w 37"/>
                <a:gd name="T5" fmla="*/ 2147483647 h 5"/>
                <a:gd name="T6" fmla="*/ 2147483647 w 37"/>
                <a:gd name="T7" fmla="*/ 0 h 5"/>
                <a:gd name="T8" fmla="*/ 2147483647 w 37"/>
                <a:gd name="T9" fmla="*/ 2147483647 h 5"/>
                <a:gd name="T10" fmla="*/ 2147483647 w 37"/>
                <a:gd name="T11" fmla="*/ 2147483647 h 5"/>
                <a:gd name="T12" fmla="*/ 2147483647 w 37"/>
                <a:gd name="T13" fmla="*/ 2147483647 h 5"/>
                <a:gd name="T14" fmla="*/ 0 w 37"/>
                <a:gd name="T15" fmla="*/ 214748364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5">
                  <a:moveTo>
                    <a:pt x="26" y="5"/>
                  </a:moveTo>
                  <a:lnTo>
                    <a:pt x="30" y="4"/>
                  </a:lnTo>
                  <a:lnTo>
                    <a:pt x="37" y="2"/>
                  </a:lnTo>
                  <a:lnTo>
                    <a:pt x="34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0" y="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7" name="Freeform 1230"/>
            <p:cNvSpPr>
              <a:spLocks/>
            </p:cNvSpPr>
            <p:nvPr/>
          </p:nvSpPr>
          <p:spPr bwMode="auto">
            <a:xfrm>
              <a:off x="2640016" y="5780115"/>
              <a:ext cx="6350" cy="3175"/>
            </a:xfrm>
            <a:custGeom>
              <a:avLst/>
              <a:gdLst>
                <a:gd name="T0" fmla="*/ 2147483647 w 4"/>
                <a:gd name="T1" fmla="*/ 0 h 2"/>
                <a:gd name="T2" fmla="*/ 2147483647 w 4"/>
                <a:gd name="T3" fmla="*/ 0 h 2"/>
                <a:gd name="T4" fmla="*/ 0 w 4"/>
                <a:gd name="T5" fmla="*/ 2147483647 h 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8" name="Freeform 1231"/>
            <p:cNvSpPr>
              <a:spLocks/>
            </p:cNvSpPr>
            <p:nvPr/>
          </p:nvSpPr>
          <p:spPr bwMode="auto">
            <a:xfrm>
              <a:off x="2649541" y="5781702"/>
              <a:ext cx="41275" cy="6350"/>
            </a:xfrm>
            <a:custGeom>
              <a:avLst/>
              <a:gdLst>
                <a:gd name="T0" fmla="*/ 0 w 26"/>
                <a:gd name="T1" fmla="*/ 2147483647 h 4"/>
                <a:gd name="T2" fmla="*/ 2147483647 w 26"/>
                <a:gd name="T3" fmla="*/ 2147483647 h 4"/>
                <a:gd name="T4" fmla="*/ 2147483647 w 26"/>
                <a:gd name="T5" fmla="*/ 2147483647 h 4"/>
                <a:gd name="T6" fmla="*/ 2147483647 w 26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4">
                  <a:moveTo>
                    <a:pt x="0" y="4"/>
                  </a:moveTo>
                  <a:lnTo>
                    <a:pt x="8" y="4"/>
                  </a:lnTo>
                  <a:lnTo>
                    <a:pt x="20" y="3"/>
                  </a:lnTo>
                  <a:lnTo>
                    <a:pt x="26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199" name="Freeform 1232"/>
            <p:cNvSpPr>
              <a:spLocks/>
            </p:cNvSpPr>
            <p:nvPr/>
          </p:nvSpPr>
          <p:spPr bwMode="auto">
            <a:xfrm>
              <a:off x="2646366" y="5788052"/>
              <a:ext cx="3175" cy="1588"/>
            </a:xfrm>
            <a:custGeom>
              <a:avLst/>
              <a:gdLst>
                <a:gd name="T0" fmla="*/ 0 w 2"/>
                <a:gd name="T1" fmla="*/ 2147483647 h 1"/>
                <a:gd name="T2" fmla="*/ 2147483647 w 2"/>
                <a:gd name="T3" fmla="*/ 2147483647 h 1"/>
                <a:gd name="T4" fmla="*/ 2147483647 w 2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1" y="1"/>
                  </a:lnTo>
                  <a:lnTo>
                    <a:pt x="2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0" name="Freeform 1233"/>
            <p:cNvSpPr>
              <a:spLocks/>
            </p:cNvSpPr>
            <p:nvPr/>
          </p:nvSpPr>
          <p:spPr bwMode="auto">
            <a:xfrm>
              <a:off x="3543304" y="5761065"/>
              <a:ext cx="17463" cy="30163"/>
            </a:xfrm>
            <a:custGeom>
              <a:avLst/>
              <a:gdLst>
                <a:gd name="T0" fmla="*/ 0 w 11"/>
                <a:gd name="T1" fmla="*/ 2147483647 h 19"/>
                <a:gd name="T2" fmla="*/ 2147483647 w 11"/>
                <a:gd name="T3" fmla="*/ 2147483647 h 19"/>
                <a:gd name="T4" fmla="*/ 2147483647 w 11"/>
                <a:gd name="T5" fmla="*/ 2147483647 h 19"/>
                <a:gd name="T6" fmla="*/ 2147483647 w 11"/>
                <a:gd name="T7" fmla="*/ 0 h 19"/>
                <a:gd name="T8" fmla="*/ 2147483647 w 11"/>
                <a:gd name="T9" fmla="*/ 0 h 19"/>
                <a:gd name="T10" fmla="*/ 2147483647 w 11"/>
                <a:gd name="T11" fmla="*/ 2147483647 h 19"/>
                <a:gd name="T12" fmla="*/ 2147483647 w 11"/>
                <a:gd name="T13" fmla="*/ 2147483647 h 19"/>
                <a:gd name="T14" fmla="*/ 2147483647 w 11"/>
                <a:gd name="T15" fmla="*/ 2147483647 h 19"/>
                <a:gd name="T16" fmla="*/ 2147483647 w 11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" h="19">
                  <a:moveTo>
                    <a:pt x="0" y="12"/>
                  </a:moveTo>
                  <a:lnTo>
                    <a:pt x="1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5" y="2"/>
                  </a:lnTo>
                  <a:lnTo>
                    <a:pt x="8" y="5"/>
                  </a:lnTo>
                  <a:lnTo>
                    <a:pt x="9" y="10"/>
                  </a:lnTo>
                  <a:lnTo>
                    <a:pt x="11" y="1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1" name="Freeform 1234"/>
            <p:cNvSpPr>
              <a:spLocks/>
            </p:cNvSpPr>
            <p:nvPr/>
          </p:nvSpPr>
          <p:spPr bwMode="auto">
            <a:xfrm>
              <a:off x="3651254" y="5797577"/>
              <a:ext cx="1588" cy="0"/>
            </a:xfrm>
            <a:custGeom>
              <a:avLst/>
              <a:gdLst>
                <a:gd name="T0" fmla="*/ 2147483647 w 1"/>
                <a:gd name="T1" fmla="*/ 2147483647 w 1"/>
                <a:gd name="T2" fmla="*/ 0 w 1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2" name="Freeform 1235"/>
            <p:cNvSpPr>
              <a:spLocks/>
            </p:cNvSpPr>
            <p:nvPr/>
          </p:nvSpPr>
          <p:spPr bwMode="auto">
            <a:xfrm>
              <a:off x="3536954" y="5780115"/>
              <a:ext cx="23813" cy="23813"/>
            </a:xfrm>
            <a:custGeom>
              <a:avLst/>
              <a:gdLst>
                <a:gd name="T0" fmla="*/ 2147483647 w 15"/>
                <a:gd name="T1" fmla="*/ 2147483647 h 15"/>
                <a:gd name="T2" fmla="*/ 2147483647 w 15"/>
                <a:gd name="T3" fmla="*/ 2147483647 h 15"/>
                <a:gd name="T4" fmla="*/ 2147483647 w 15"/>
                <a:gd name="T5" fmla="*/ 2147483647 h 15"/>
                <a:gd name="T6" fmla="*/ 2147483647 w 15"/>
                <a:gd name="T7" fmla="*/ 2147483647 h 15"/>
                <a:gd name="T8" fmla="*/ 2147483647 w 15"/>
                <a:gd name="T9" fmla="*/ 2147483647 h 15"/>
                <a:gd name="T10" fmla="*/ 2147483647 w 15"/>
                <a:gd name="T11" fmla="*/ 2147483647 h 15"/>
                <a:gd name="T12" fmla="*/ 2147483647 w 15"/>
                <a:gd name="T13" fmla="*/ 2147483647 h 15"/>
                <a:gd name="T14" fmla="*/ 0 w 15"/>
                <a:gd name="T15" fmla="*/ 2147483647 h 15"/>
                <a:gd name="T16" fmla="*/ 2147483647 w 15"/>
                <a:gd name="T17" fmla="*/ 2147483647 h 15"/>
                <a:gd name="T18" fmla="*/ 2147483647 w 15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lnTo>
                    <a:pt x="15" y="10"/>
                  </a:lnTo>
                  <a:lnTo>
                    <a:pt x="13" y="14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4"/>
                  </a:lnTo>
                  <a:lnTo>
                    <a:pt x="0" y="5"/>
                  </a:lnTo>
                  <a:lnTo>
                    <a:pt x="4" y="2"/>
                  </a:lnTo>
                  <a:lnTo>
                    <a:pt x="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3" name="Freeform 1236"/>
            <p:cNvSpPr>
              <a:spLocks/>
            </p:cNvSpPr>
            <p:nvPr/>
          </p:nvSpPr>
          <p:spPr bwMode="auto">
            <a:xfrm>
              <a:off x="3617917" y="5743602"/>
              <a:ext cx="33338" cy="66675"/>
            </a:xfrm>
            <a:custGeom>
              <a:avLst/>
              <a:gdLst>
                <a:gd name="T0" fmla="*/ 2147483647 w 21"/>
                <a:gd name="T1" fmla="*/ 2147483647 h 42"/>
                <a:gd name="T2" fmla="*/ 2147483647 w 21"/>
                <a:gd name="T3" fmla="*/ 2147483647 h 42"/>
                <a:gd name="T4" fmla="*/ 2147483647 w 21"/>
                <a:gd name="T5" fmla="*/ 2147483647 h 42"/>
                <a:gd name="T6" fmla="*/ 2147483647 w 21"/>
                <a:gd name="T7" fmla="*/ 2147483647 h 42"/>
                <a:gd name="T8" fmla="*/ 2147483647 w 21"/>
                <a:gd name="T9" fmla="*/ 2147483647 h 42"/>
                <a:gd name="T10" fmla="*/ 2147483647 w 21"/>
                <a:gd name="T11" fmla="*/ 2147483647 h 42"/>
                <a:gd name="T12" fmla="*/ 2147483647 w 21"/>
                <a:gd name="T13" fmla="*/ 2147483647 h 42"/>
                <a:gd name="T14" fmla="*/ 2147483647 w 21"/>
                <a:gd name="T15" fmla="*/ 2147483647 h 42"/>
                <a:gd name="T16" fmla="*/ 2147483647 w 21"/>
                <a:gd name="T17" fmla="*/ 2147483647 h 42"/>
                <a:gd name="T18" fmla="*/ 2147483647 w 21"/>
                <a:gd name="T19" fmla="*/ 2147483647 h 42"/>
                <a:gd name="T20" fmla="*/ 0 w 21"/>
                <a:gd name="T21" fmla="*/ 2147483647 h 42"/>
                <a:gd name="T22" fmla="*/ 0 w 21"/>
                <a:gd name="T23" fmla="*/ 2147483647 h 42"/>
                <a:gd name="T24" fmla="*/ 2147483647 w 21"/>
                <a:gd name="T25" fmla="*/ 2147483647 h 42"/>
                <a:gd name="T26" fmla="*/ 2147483647 w 21"/>
                <a:gd name="T27" fmla="*/ 2147483647 h 42"/>
                <a:gd name="T28" fmla="*/ 2147483647 w 21"/>
                <a:gd name="T29" fmla="*/ 2147483647 h 42"/>
                <a:gd name="T30" fmla="*/ 2147483647 w 21"/>
                <a:gd name="T31" fmla="*/ 2147483647 h 42"/>
                <a:gd name="T32" fmla="*/ 2147483647 w 21"/>
                <a:gd name="T33" fmla="*/ 0 h 42"/>
                <a:gd name="T34" fmla="*/ 2147483647 w 21"/>
                <a:gd name="T35" fmla="*/ 0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" h="42">
                  <a:moveTo>
                    <a:pt x="21" y="34"/>
                  </a:moveTo>
                  <a:lnTo>
                    <a:pt x="20" y="36"/>
                  </a:lnTo>
                  <a:lnTo>
                    <a:pt x="19" y="37"/>
                  </a:lnTo>
                  <a:lnTo>
                    <a:pt x="17" y="41"/>
                  </a:lnTo>
                  <a:lnTo>
                    <a:pt x="13" y="42"/>
                  </a:lnTo>
                  <a:lnTo>
                    <a:pt x="12" y="40"/>
                  </a:lnTo>
                  <a:lnTo>
                    <a:pt x="9" y="38"/>
                  </a:lnTo>
                  <a:lnTo>
                    <a:pt x="9" y="34"/>
                  </a:lnTo>
                  <a:lnTo>
                    <a:pt x="9" y="33"/>
                  </a:lnTo>
                  <a:lnTo>
                    <a:pt x="7" y="27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5" y="6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4" name="Freeform 1237"/>
            <p:cNvSpPr>
              <a:spLocks/>
            </p:cNvSpPr>
            <p:nvPr/>
          </p:nvSpPr>
          <p:spPr bwMode="auto">
            <a:xfrm>
              <a:off x="2587628" y="5775352"/>
              <a:ext cx="52388" cy="38100"/>
            </a:xfrm>
            <a:custGeom>
              <a:avLst/>
              <a:gdLst>
                <a:gd name="T0" fmla="*/ 2147483647 w 33"/>
                <a:gd name="T1" fmla="*/ 2147483647 h 24"/>
                <a:gd name="T2" fmla="*/ 2147483647 w 33"/>
                <a:gd name="T3" fmla="*/ 2147483647 h 24"/>
                <a:gd name="T4" fmla="*/ 2147483647 w 33"/>
                <a:gd name="T5" fmla="*/ 2147483647 h 24"/>
                <a:gd name="T6" fmla="*/ 2147483647 w 33"/>
                <a:gd name="T7" fmla="*/ 2147483647 h 24"/>
                <a:gd name="T8" fmla="*/ 2147483647 w 33"/>
                <a:gd name="T9" fmla="*/ 2147483647 h 24"/>
                <a:gd name="T10" fmla="*/ 2147483647 w 33"/>
                <a:gd name="T11" fmla="*/ 2147483647 h 24"/>
                <a:gd name="T12" fmla="*/ 2147483647 w 33"/>
                <a:gd name="T13" fmla="*/ 2147483647 h 24"/>
                <a:gd name="T14" fmla="*/ 0 w 33"/>
                <a:gd name="T15" fmla="*/ 2147483647 h 24"/>
                <a:gd name="T16" fmla="*/ 2147483647 w 33"/>
                <a:gd name="T17" fmla="*/ 2147483647 h 24"/>
                <a:gd name="T18" fmla="*/ 2147483647 w 33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" h="24">
                  <a:moveTo>
                    <a:pt x="33" y="5"/>
                  </a:moveTo>
                  <a:lnTo>
                    <a:pt x="26" y="8"/>
                  </a:lnTo>
                  <a:lnTo>
                    <a:pt x="14" y="14"/>
                  </a:lnTo>
                  <a:lnTo>
                    <a:pt x="9" y="21"/>
                  </a:lnTo>
                  <a:lnTo>
                    <a:pt x="6" y="24"/>
                  </a:lnTo>
                  <a:lnTo>
                    <a:pt x="4" y="16"/>
                  </a:lnTo>
                  <a:lnTo>
                    <a:pt x="1" y="9"/>
                  </a:lnTo>
                  <a:lnTo>
                    <a:pt x="0" y="8"/>
                  </a:lnTo>
                  <a:lnTo>
                    <a:pt x="12" y="3"/>
                  </a:lnTo>
                  <a:lnTo>
                    <a:pt x="1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5" name="Freeform 1238"/>
            <p:cNvSpPr>
              <a:spLocks/>
            </p:cNvSpPr>
            <p:nvPr/>
          </p:nvSpPr>
          <p:spPr bwMode="auto">
            <a:xfrm>
              <a:off x="3705229" y="5802340"/>
              <a:ext cx="11113" cy="14288"/>
            </a:xfrm>
            <a:custGeom>
              <a:avLst/>
              <a:gdLst>
                <a:gd name="T0" fmla="*/ 2147483647 w 7"/>
                <a:gd name="T1" fmla="*/ 2147483647 h 9"/>
                <a:gd name="T2" fmla="*/ 2147483647 w 7"/>
                <a:gd name="T3" fmla="*/ 2147483647 h 9"/>
                <a:gd name="T4" fmla="*/ 2147483647 w 7"/>
                <a:gd name="T5" fmla="*/ 0 h 9"/>
                <a:gd name="T6" fmla="*/ 2147483647 w 7"/>
                <a:gd name="T7" fmla="*/ 0 h 9"/>
                <a:gd name="T8" fmla="*/ 2147483647 w 7"/>
                <a:gd name="T9" fmla="*/ 0 h 9"/>
                <a:gd name="T10" fmla="*/ 2147483647 w 7"/>
                <a:gd name="T11" fmla="*/ 2147483647 h 9"/>
                <a:gd name="T12" fmla="*/ 0 w 7"/>
                <a:gd name="T13" fmla="*/ 214748364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" h="9">
                  <a:moveTo>
                    <a:pt x="5" y="5"/>
                  </a:moveTo>
                  <a:lnTo>
                    <a:pt x="7" y="1"/>
                  </a:lnTo>
                  <a:lnTo>
                    <a:pt x="7" y="0"/>
                  </a:lnTo>
                  <a:lnTo>
                    <a:pt x="2" y="0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6" name="Freeform 1239"/>
            <p:cNvSpPr>
              <a:spLocks/>
            </p:cNvSpPr>
            <p:nvPr/>
          </p:nvSpPr>
          <p:spPr bwMode="auto">
            <a:xfrm>
              <a:off x="3370266" y="5807102"/>
              <a:ext cx="11113" cy="1111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2147483647 h 7"/>
                <a:gd name="T4" fmla="*/ 2147483647 w 7"/>
                <a:gd name="T5" fmla="*/ 0 h 7"/>
                <a:gd name="T6" fmla="*/ 2147483647 w 7"/>
                <a:gd name="T7" fmla="*/ 0 h 7"/>
                <a:gd name="T8" fmla="*/ 2147483647 w 7"/>
                <a:gd name="T9" fmla="*/ 0 h 7"/>
                <a:gd name="T10" fmla="*/ 0 w 7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7" name="Freeform 1240"/>
            <p:cNvSpPr>
              <a:spLocks/>
            </p:cNvSpPr>
            <p:nvPr/>
          </p:nvSpPr>
          <p:spPr bwMode="auto">
            <a:xfrm>
              <a:off x="3662367" y="5807102"/>
              <a:ext cx="20638" cy="15875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0 h 10"/>
                <a:gd name="T8" fmla="*/ 2147483647 w 13"/>
                <a:gd name="T9" fmla="*/ 0 h 10"/>
                <a:gd name="T10" fmla="*/ 0 w 13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0">
                  <a:moveTo>
                    <a:pt x="13" y="10"/>
                  </a:moveTo>
                  <a:lnTo>
                    <a:pt x="11" y="9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8" name="Freeform 1241"/>
            <p:cNvSpPr>
              <a:spLocks/>
            </p:cNvSpPr>
            <p:nvPr/>
          </p:nvSpPr>
          <p:spPr bwMode="auto">
            <a:xfrm>
              <a:off x="3652842" y="5797577"/>
              <a:ext cx="9525" cy="25400"/>
            </a:xfrm>
            <a:custGeom>
              <a:avLst/>
              <a:gdLst>
                <a:gd name="T0" fmla="*/ 2147483647 w 6"/>
                <a:gd name="T1" fmla="*/ 2147483647 h 16"/>
                <a:gd name="T2" fmla="*/ 2147483647 w 6"/>
                <a:gd name="T3" fmla="*/ 2147483647 h 16"/>
                <a:gd name="T4" fmla="*/ 0 w 6"/>
                <a:gd name="T5" fmla="*/ 2147483647 h 16"/>
                <a:gd name="T6" fmla="*/ 2147483647 w 6"/>
                <a:gd name="T7" fmla="*/ 2147483647 h 16"/>
                <a:gd name="T8" fmla="*/ 0 w 6"/>
                <a:gd name="T9" fmla="*/ 2147483647 h 16"/>
                <a:gd name="T10" fmla="*/ 0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6">
                  <a:moveTo>
                    <a:pt x="6" y="13"/>
                  </a:moveTo>
                  <a:lnTo>
                    <a:pt x="3" y="16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09" name="Freeform 1242"/>
            <p:cNvSpPr>
              <a:spLocks/>
            </p:cNvSpPr>
            <p:nvPr/>
          </p:nvSpPr>
          <p:spPr bwMode="auto">
            <a:xfrm>
              <a:off x="3683004" y="5816627"/>
              <a:ext cx="22225" cy="14288"/>
            </a:xfrm>
            <a:custGeom>
              <a:avLst/>
              <a:gdLst>
                <a:gd name="T0" fmla="*/ 2147483647 w 14"/>
                <a:gd name="T1" fmla="*/ 0 h 9"/>
                <a:gd name="T2" fmla="*/ 2147483647 w 14"/>
                <a:gd name="T3" fmla="*/ 2147483647 h 9"/>
                <a:gd name="T4" fmla="*/ 2147483647 w 14"/>
                <a:gd name="T5" fmla="*/ 2147483647 h 9"/>
                <a:gd name="T6" fmla="*/ 2147483647 w 14"/>
                <a:gd name="T7" fmla="*/ 2147483647 h 9"/>
                <a:gd name="T8" fmla="*/ 2147483647 w 14"/>
                <a:gd name="T9" fmla="*/ 2147483647 h 9"/>
                <a:gd name="T10" fmla="*/ 0 w 14"/>
                <a:gd name="T11" fmla="*/ 214748364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10" y="1"/>
                  </a:lnTo>
                  <a:lnTo>
                    <a:pt x="10" y="3"/>
                  </a:lnTo>
                  <a:lnTo>
                    <a:pt x="5" y="9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0" name="Freeform 1243"/>
            <p:cNvSpPr>
              <a:spLocks/>
            </p:cNvSpPr>
            <p:nvPr/>
          </p:nvSpPr>
          <p:spPr bwMode="auto">
            <a:xfrm>
              <a:off x="3381379" y="5816627"/>
              <a:ext cx="25400" cy="23813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0 h 15"/>
                <a:gd name="T8" fmla="*/ 2147483647 w 16"/>
                <a:gd name="T9" fmla="*/ 0 h 15"/>
                <a:gd name="T10" fmla="*/ 2147483647 w 16"/>
                <a:gd name="T11" fmla="*/ 2147483647 h 15"/>
                <a:gd name="T12" fmla="*/ 2147483647 w 16"/>
                <a:gd name="T13" fmla="*/ 2147483647 h 15"/>
                <a:gd name="T14" fmla="*/ 2147483647 w 16"/>
                <a:gd name="T15" fmla="*/ 2147483647 h 15"/>
                <a:gd name="T16" fmla="*/ 2147483647 w 16"/>
                <a:gd name="T17" fmla="*/ 2147483647 h 15"/>
                <a:gd name="T18" fmla="*/ 0 w 16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" h="15">
                  <a:moveTo>
                    <a:pt x="16" y="12"/>
                  </a:moveTo>
                  <a:lnTo>
                    <a:pt x="14" y="12"/>
                  </a:lnTo>
                  <a:lnTo>
                    <a:pt x="10" y="5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1" name="Freeform 1244"/>
            <p:cNvSpPr>
              <a:spLocks/>
            </p:cNvSpPr>
            <p:nvPr/>
          </p:nvSpPr>
          <p:spPr bwMode="auto">
            <a:xfrm>
              <a:off x="2603503" y="5789640"/>
              <a:ext cx="42863" cy="52388"/>
            </a:xfrm>
            <a:custGeom>
              <a:avLst/>
              <a:gdLst>
                <a:gd name="T0" fmla="*/ 2147483647 w 27"/>
                <a:gd name="T1" fmla="*/ 2147483647 h 33"/>
                <a:gd name="T2" fmla="*/ 2147483647 w 27"/>
                <a:gd name="T3" fmla="*/ 2147483647 h 33"/>
                <a:gd name="T4" fmla="*/ 0 w 27"/>
                <a:gd name="T5" fmla="*/ 2147483647 h 33"/>
                <a:gd name="T6" fmla="*/ 2147483647 w 27"/>
                <a:gd name="T7" fmla="*/ 2147483647 h 33"/>
                <a:gd name="T8" fmla="*/ 2147483647 w 27"/>
                <a:gd name="T9" fmla="*/ 2147483647 h 33"/>
                <a:gd name="T10" fmla="*/ 2147483647 w 27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33">
                  <a:moveTo>
                    <a:pt x="11" y="33"/>
                  </a:moveTo>
                  <a:lnTo>
                    <a:pt x="4" y="26"/>
                  </a:lnTo>
                  <a:lnTo>
                    <a:pt x="0" y="21"/>
                  </a:lnTo>
                  <a:lnTo>
                    <a:pt x="7" y="11"/>
                  </a:lnTo>
                  <a:lnTo>
                    <a:pt x="15" y="5"/>
                  </a:lnTo>
                  <a:lnTo>
                    <a:pt x="27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2" name="Freeform 1245"/>
            <p:cNvSpPr>
              <a:spLocks/>
            </p:cNvSpPr>
            <p:nvPr/>
          </p:nvSpPr>
          <p:spPr bwMode="auto">
            <a:xfrm>
              <a:off x="3516317" y="5829327"/>
              <a:ext cx="4763" cy="12700"/>
            </a:xfrm>
            <a:custGeom>
              <a:avLst/>
              <a:gdLst>
                <a:gd name="T0" fmla="*/ 2147483647 w 3"/>
                <a:gd name="T1" fmla="*/ 2147483647 h 8"/>
                <a:gd name="T2" fmla="*/ 0 w 3"/>
                <a:gd name="T3" fmla="*/ 0 h 8"/>
                <a:gd name="T4" fmla="*/ 0 w 3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3" name="Freeform 1246"/>
            <p:cNvSpPr>
              <a:spLocks/>
            </p:cNvSpPr>
            <p:nvPr/>
          </p:nvSpPr>
          <p:spPr bwMode="auto">
            <a:xfrm>
              <a:off x="3502029" y="5816627"/>
              <a:ext cx="7938" cy="26988"/>
            </a:xfrm>
            <a:custGeom>
              <a:avLst/>
              <a:gdLst>
                <a:gd name="T0" fmla="*/ 2147483647 w 5"/>
                <a:gd name="T1" fmla="*/ 2147483647 h 17"/>
                <a:gd name="T2" fmla="*/ 2147483647 w 5"/>
                <a:gd name="T3" fmla="*/ 2147483647 h 17"/>
                <a:gd name="T4" fmla="*/ 2147483647 w 5"/>
                <a:gd name="T5" fmla="*/ 0 h 17"/>
                <a:gd name="T6" fmla="*/ 0 w 5"/>
                <a:gd name="T7" fmla="*/ 2147483647 h 17"/>
                <a:gd name="T8" fmla="*/ 0 w 5"/>
                <a:gd name="T9" fmla="*/ 2147483647 h 17"/>
                <a:gd name="T10" fmla="*/ 0 w 5"/>
                <a:gd name="T11" fmla="*/ 2147483647 h 17"/>
                <a:gd name="T12" fmla="*/ 0 w 5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17">
                  <a:moveTo>
                    <a:pt x="5" y="4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4" name="Freeform 1247"/>
            <p:cNvSpPr>
              <a:spLocks/>
            </p:cNvSpPr>
            <p:nvPr/>
          </p:nvSpPr>
          <p:spPr bwMode="auto">
            <a:xfrm>
              <a:off x="2620966" y="5842027"/>
              <a:ext cx="15875" cy="4763"/>
            </a:xfrm>
            <a:custGeom>
              <a:avLst/>
              <a:gdLst>
                <a:gd name="T0" fmla="*/ 2147483647 w 10"/>
                <a:gd name="T1" fmla="*/ 2147483647 h 3"/>
                <a:gd name="T2" fmla="*/ 2147483647 w 10"/>
                <a:gd name="T3" fmla="*/ 2147483647 h 3"/>
                <a:gd name="T4" fmla="*/ 2147483647 w 10"/>
                <a:gd name="T5" fmla="*/ 2147483647 h 3"/>
                <a:gd name="T6" fmla="*/ 0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5" name="Line 1248"/>
            <p:cNvSpPr>
              <a:spLocks noChangeShapeType="1"/>
            </p:cNvSpPr>
            <p:nvPr/>
          </p:nvSpPr>
          <p:spPr bwMode="auto">
            <a:xfrm flipH="1" flipV="1">
              <a:off x="3509966" y="5822977"/>
              <a:ext cx="4763" cy="23813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6" name="Freeform 1249"/>
            <p:cNvSpPr>
              <a:spLocks/>
            </p:cNvSpPr>
            <p:nvPr/>
          </p:nvSpPr>
          <p:spPr bwMode="auto">
            <a:xfrm>
              <a:off x="3711579" y="5810277"/>
              <a:ext cx="14288" cy="36513"/>
            </a:xfrm>
            <a:custGeom>
              <a:avLst/>
              <a:gdLst>
                <a:gd name="T0" fmla="*/ 2147483647 w 9"/>
                <a:gd name="T1" fmla="*/ 2147483647 h 23"/>
                <a:gd name="T2" fmla="*/ 2147483647 w 9"/>
                <a:gd name="T3" fmla="*/ 2147483647 h 23"/>
                <a:gd name="T4" fmla="*/ 2147483647 w 9"/>
                <a:gd name="T5" fmla="*/ 2147483647 h 23"/>
                <a:gd name="T6" fmla="*/ 2147483647 w 9"/>
                <a:gd name="T7" fmla="*/ 2147483647 h 23"/>
                <a:gd name="T8" fmla="*/ 2147483647 w 9"/>
                <a:gd name="T9" fmla="*/ 2147483647 h 23"/>
                <a:gd name="T10" fmla="*/ 2147483647 w 9"/>
                <a:gd name="T11" fmla="*/ 2147483647 h 23"/>
                <a:gd name="T12" fmla="*/ 2147483647 w 9"/>
                <a:gd name="T13" fmla="*/ 2147483647 h 23"/>
                <a:gd name="T14" fmla="*/ 0 w 9"/>
                <a:gd name="T15" fmla="*/ 2147483647 h 23"/>
                <a:gd name="T16" fmla="*/ 2147483647 w 9"/>
                <a:gd name="T17" fmla="*/ 2147483647 h 23"/>
                <a:gd name="T18" fmla="*/ 2147483647 w 9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23">
                  <a:moveTo>
                    <a:pt x="9" y="20"/>
                  </a:moveTo>
                  <a:lnTo>
                    <a:pt x="8" y="23"/>
                  </a:lnTo>
                  <a:lnTo>
                    <a:pt x="5" y="23"/>
                  </a:lnTo>
                  <a:lnTo>
                    <a:pt x="4" y="21"/>
                  </a:lnTo>
                  <a:lnTo>
                    <a:pt x="4" y="15"/>
                  </a:lnTo>
                  <a:lnTo>
                    <a:pt x="0" y="12"/>
                  </a:lnTo>
                  <a:lnTo>
                    <a:pt x="1" y="3"/>
                  </a:lnTo>
                  <a:lnTo>
                    <a:pt x="1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7" name="Line 1250"/>
            <p:cNvSpPr>
              <a:spLocks noChangeShapeType="1"/>
            </p:cNvSpPr>
            <p:nvPr/>
          </p:nvSpPr>
          <p:spPr bwMode="auto">
            <a:xfrm>
              <a:off x="3502029" y="5843615"/>
              <a:ext cx="1588" cy="4763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8" name="Freeform 1251"/>
            <p:cNvSpPr>
              <a:spLocks/>
            </p:cNvSpPr>
            <p:nvPr/>
          </p:nvSpPr>
          <p:spPr bwMode="auto">
            <a:xfrm>
              <a:off x="3521079" y="5754715"/>
              <a:ext cx="47625" cy="93663"/>
            </a:xfrm>
            <a:custGeom>
              <a:avLst/>
              <a:gdLst>
                <a:gd name="T0" fmla="*/ 2147483647 w 30"/>
                <a:gd name="T1" fmla="*/ 2147483647 h 59"/>
                <a:gd name="T2" fmla="*/ 2147483647 w 30"/>
                <a:gd name="T3" fmla="*/ 2147483647 h 59"/>
                <a:gd name="T4" fmla="*/ 2147483647 w 30"/>
                <a:gd name="T5" fmla="*/ 2147483647 h 59"/>
                <a:gd name="T6" fmla="*/ 2147483647 w 30"/>
                <a:gd name="T7" fmla="*/ 2147483647 h 59"/>
                <a:gd name="T8" fmla="*/ 2147483647 w 30"/>
                <a:gd name="T9" fmla="*/ 2147483647 h 59"/>
                <a:gd name="T10" fmla="*/ 2147483647 w 30"/>
                <a:gd name="T11" fmla="*/ 0 h 59"/>
                <a:gd name="T12" fmla="*/ 2147483647 w 30"/>
                <a:gd name="T13" fmla="*/ 0 h 59"/>
                <a:gd name="T14" fmla="*/ 2147483647 w 30"/>
                <a:gd name="T15" fmla="*/ 0 h 59"/>
                <a:gd name="T16" fmla="*/ 2147483647 w 30"/>
                <a:gd name="T17" fmla="*/ 2147483647 h 59"/>
                <a:gd name="T18" fmla="*/ 2147483647 w 30"/>
                <a:gd name="T19" fmla="*/ 2147483647 h 59"/>
                <a:gd name="T20" fmla="*/ 2147483647 w 30"/>
                <a:gd name="T21" fmla="*/ 2147483647 h 59"/>
                <a:gd name="T22" fmla="*/ 2147483647 w 30"/>
                <a:gd name="T23" fmla="*/ 2147483647 h 59"/>
                <a:gd name="T24" fmla="*/ 2147483647 w 30"/>
                <a:gd name="T25" fmla="*/ 2147483647 h 59"/>
                <a:gd name="T26" fmla="*/ 2147483647 w 30"/>
                <a:gd name="T27" fmla="*/ 2147483647 h 59"/>
                <a:gd name="T28" fmla="*/ 2147483647 w 30"/>
                <a:gd name="T29" fmla="*/ 2147483647 h 59"/>
                <a:gd name="T30" fmla="*/ 2147483647 w 30"/>
                <a:gd name="T31" fmla="*/ 2147483647 h 59"/>
                <a:gd name="T32" fmla="*/ 2147483647 w 30"/>
                <a:gd name="T33" fmla="*/ 2147483647 h 59"/>
                <a:gd name="T34" fmla="*/ 0 w 30"/>
                <a:gd name="T35" fmla="*/ 2147483647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59">
                  <a:moveTo>
                    <a:pt x="30" y="1"/>
                  </a:moveTo>
                  <a:lnTo>
                    <a:pt x="30" y="3"/>
                  </a:lnTo>
                  <a:lnTo>
                    <a:pt x="27" y="10"/>
                  </a:lnTo>
                  <a:lnTo>
                    <a:pt x="19" y="5"/>
                  </a:lnTo>
                  <a:lnTo>
                    <a:pt x="15" y="0"/>
                  </a:lnTo>
                  <a:lnTo>
                    <a:pt x="14" y="5"/>
                  </a:lnTo>
                  <a:lnTo>
                    <a:pt x="11" y="9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5" y="29"/>
                  </a:lnTo>
                  <a:lnTo>
                    <a:pt x="4" y="37"/>
                  </a:lnTo>
                  <a:lnTo>
                    <a:pt x="1" y="40"/>
                  </a:lnTo>
                  <a:lnTo>
                    <a:pt x="2" y="48"/>
                  </a:lnTo>
                  <a:lnTo>
                    <a:pt x="2" y="59"/>
                  </a:lnTo>
                  <a:lnTo>
                    <a:pt x="0" y="5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19" name="Freeform 1252"/>
            <p:cNvSpPr>
              <a:spLocks/>
            </p:cNvSpPr>
            <p:nvPr/>
          </p:nvSpPr>
          <p:spPr bwMode="auto">
            <a:xfrm>
              <a:off x="3535367" y="5813452"/>
              <a:ext cx="22225" cy="36513"/>
            </a:xfrm>
            <a:custGeom>
              <a:avLst/>
              <a:gdLst>
                <a:gd name="T0" fmla="*/ 2147483647 w 14"/>
                <a:gd name="T1" fmla="*/ 2147483647 h 23"/>
                <a:gd name="T2" fmla="*/ 2147483647 w 14"/>
                <a:gd name="T3" fmla="*/ 2147483647 h 23"/>
                <a:gd name="T4" fmla="*/ 2147483647 w 14"/>
                <a:gd name="T5" fmla="*/ 2147483647 h 23"/>
                <a:gd name="T6" fmla="*/ 2147483647 w 14"/>
                <a:gd name="T7" fmla="*/ 2147483647 h 23"/>
                <a:gd name="T8" fmla="*/ 0 w 14"/>
                <a:gd name="T9" fmla="*/ 2147483647 h 23"/>
                <a:gd name="T10" fmla="*/ 2147483647 w 14"/>
                <a:gd name="T11" fmla="*/ 2147483647 h 23"/>
                <a:gd name="T12" fmla="*/ 2147483647 w 14"/>
                <a:gd name="T13" fmla="*/ 2147483647 h 23"/>
                <a:gd name="T14" fmla="*/ 2147483647 w 14"/>
                <a:gd name="T15" fmla="*/ 2147483647 h 23"/>
                <a:gd name="T16" fmla="*/ 2147483647 w 14"/>
                <a:gd name="T17" fmla="*/ 0 h 23"/>
                <a:gd name="T18" fmla="*/ 2147483647 w 14"/>
                <a:gd name="T19" fmla="*/ 0 h 23"/>
                <a:gd name="T20" fmla="*/ 2147483647 w 14"/>
                <a:gd name="T21" fmla="*/ 0 h 23"/>
                <a:gd name="T22" fmla="*/ 2147483647 w 14"/>
                <a:gd name="T23" fmla="*/ 2147483647 h 23"/>
                <a:gd name="T24" fmla="*/ 2147483647 w 14"/>
                <a:gd name="T25" fmla="*/ 2147483647 h 23"/>
                <a:gd name="T26" fmla="*/ 2147483647 w 14"/>
                <a:gd name="T27" fmla="*/ 2147483647 h 23"/>
                <a:gd name="T28" fmla="*/ 2147483647 w 14"/>
                <a:gd name="T29" fmla="*/ 2147483647 h 23"/>
                <a:gd name="T30" fmla="*/ 2147483647 w 14"/>
                <a:gd name="T31" fmla="*/ 2147483647 h 23"/>
                <a:gd name="T32" fmla="*/ 2147483647 w 14"/>
                <a:gd name="T33" fmla="*/ 2147483647 h 23"/>
                <a:gd name="T34" fmla="*/ 2147483647 w 14"/>
                <a:gd name="T35" fmla="*/ 2147483647 h 23"/>
                <a:gd name="T36" fmla="*/ 2147483647 w 14"/>
                <a:gd name="T37" fmla="*/ 2147483647 h 23"/>
                <a:gd name="T38" fmla="*/ 2147483647 w 14"/>
                <a:gd name="T39" fmla="*/ 2147483647 h 23"/>
                <a:gd name="T40" fmla="*/ 2147483647 w 14"/>
                <a:gd name="T41" fmla="*/ 2147483647 h 23"/>
                <a:gd name="T42" fmla="*/ 2147483647 w 14"/>
                <a:gd name="T43" fmla="*/ 2147483647 h 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" h="23">
                  <a:moveTo>
                    <a:pt x="6" y="23"/>
                  </a:moveTo>
                  <a:lnTo>
                    <a:pt x="2" y="22"/>
                  </a:lnTo>
                  <a:lnTo>
                    <a:pt x="1" y="14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10" y="11"/>
                  </a:lnTo>
                  <a:lnTo>
                    <a:pt x="13" y="15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6" y="21"/>
                  </a:lnTo>
                  <a:lnTo>
                    <a:pt x="6" y="2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0" name="Freeform 1253"/>
            <p:cNvSpPr>
              <a:spLocks/>
            </p:cNvSpPr>
            <p:nvPr/>
          </p:nvSpPr>
          <p:spPr bwMode="auto">
            <a:xfrm>
              <a:off x="2549528" y="5789640"/>
              <a:ext cx="90488" cy="61913"/>
            </a:xfrm>
            <a:custGeom>
              <a:avLst/>
              <a:gdLst>
                <a:gd name="T0" fmla="*/ 0 w 57"/>
                <a:gd name="T1" fmla="*/ 2147483647 h 39"/>
                <a:gd name="T2" fmla="*/ 2147483647 w 57"/>
                <a:gd name="T3" fmla="*/ 2147483647 h 39"/>
                <a:gd name="T4" fmla="*/ 2147483647 w 57"/>
                <a:gd name="T5" fmla="*/ 0 h 39"/>
                <a:gd name="T6" fmla="*/ 2147483647 w 57"/>
                <a:gd name="T7" fmla="*/ 0 h 39"/>
                <a:gd name="T8" fmla="*/ 2147483647 w 57"/>
                <a:gd name="T9" fmla="*/ 2147483647 h 39"/>
                <a:gd name="T10" fmla="*/ 2147483647 w 57"/>
                <a:gd name="T11" fmla="*/ 2147483647 h 39"/>
                <a:gd name="T12" fmla="*/ 2147483647 w 57"/>
                <a:gd name="T13" fmla="*/ 2147483647 h 39"/>
                <a:gd name="T14" fmla="*/ 2147483647 w 57"/>
                <a:gd name="T15" fmla="*/ 2147483647 h 39"/>
                <a:gd name="T16" fmla="*/ 2147483647 w 57"/>
                <a:gd name="T17" fmla="*/ 2147483647 h 39"/>
                <a:gd name="T18" fmla="*/ 2147483647 w 57"/>
                <a:gd name="T19" fmla="*/ 2147483647 h 39"/>
                <a:gd name="T20" fmla="*/ 2147483647 w 57"/>
                <a:gd name="T21" fmla="*/ 2147483647 h 39"/>
                <a:gd name="T22" fmla="*/ 2147483647 w 57"/>
                <a:gd name="T23" fmla="*/ 2147483647 h 39"/>
                <a:gd name="T24" fmla="*/ 2147483647 w 57"/>
                <a:gd name="T25" fmla="*/ 2147483647 h 39"/>
                <a:gd name="T26" fmla="*/ 2147483647 w 57"/>
                <a:gd name="T27" fmla="*/ 2147483647 h 39"/>
                <a:gd name="T28" fmla="*/ 2147483647 w 57"/>
                <a:gd name="T29" fmla="*/ 2147483647 h 39"/>
                <a:gd name="T30" fmla="*/ 2147483647 w 57"/>
                <a:gd name="T31" fmla="*/ 2147483647 h 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" h="39">
                  <a:moveTo>
                    <a:pt x="0" y="7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3" y="11"/>
                  </a:lnTo>
                  <a:lnTo>
                    <a:pt x="28" y="20"/>
                  </a:lnTo>
                  <a:lnTo>
                    <a:pt x="29" y="21"/>
                  </a:lnTo>
                  <a:lnTo>
                    <a:pt x="33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0" y="39"/>
                  </a:lnTo>
                  <a:lnTo>
                    <a:pt x="57" y="39"/>
                  </a:lnTo>
                  <a:lnTo>
                    <a:pt x="55" y="3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1" name="Freeform 1254"/>
            <p:cNvSpPr>
              <a:spLocks/>
            </p:cNvSpPr>
            <p:nvPr/>
          </p:nvSpPr>
          <p:spPr bwMode="auto">
            <a:xfrm>
              <a:off x="3514729" y="5834090"/>
              <a:ext cx="3175" cy="17463"/>
            </a:xfrm>
            <a:custGeom>
              <a:avLst/>
              <a:gdLst>
                <a:gd name="T0" fmla="*/ 2147483647 w 2"/>
                <a:gd name="T1" fmla="*/ 0 h 11"/>
                <a:gd name="T2" fmla="*/ 2147483647 w 2"/>
                <a:gd name="T3" fmla="*/ 2147483647 h 11"/>
                <a:gd name="T4" fmla="*/ 0 w 2"/>
                <a:gd name="T5" fmla="*/ 2147483647 h 11"/>
                <a:gd name="T6" fmla="*/ 0 w 2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lnTo>
                    <a:pt x="2" y="10"/>
                  </a:lnTo>
                  <a:lnTo>
                    <a:pt x="0" y="11"/>
                  </a:lnTo>
                  <a:lnTo>
                    <a:pt x="0" y="8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2" name="Freeform 1255"/>
            <p:cNvSpPr>
              <a:spLocks/>
            </p:cNvSpPr>
            <p:nvPr/>
          </p:nvSpPr>
          <p:spPr bwMode="auto">
            <a:xfrm>
              <a:off x="3757617" y="5840440"/>
              <a:ext cx="4763" cy="15875"/>
            </a:xfrm>
            <a:custGeom>
              <a:avLst/>
              <a:gdLst>
                <a:gd name="T0" fmla="*/ 2147483647 w 3"/>
                <a:gd name="T1" fmla="*/ 2147483647 h 10"/>
                <a:gd name="T2" fmla="*/ 0 w 3"/>
                <a:gd name="T3" fmla="*/ 2147483647 h 10"/>
                <a:gd name="T4" fmla="*/ 0 w 3"/>
                <a:gd name="T5" fmla="*/ 0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3" name="Freeform 1256"/>
            <p:cNvSpPr>
              <a:spLocks/>
            </p:cNvSpPr>
            <p:nvPr/>
          </p:nvSpPr>
          <p:spPr bwMode="auto">
            <a:xfrm>
              <a:off x="3497266" y="5848377"/>
              <a:ext cx="6350" cy="14288"/>
            </a:xfrm>
            <a:custGeom>
              <a:avLst/>
              <a:gdLst>
                <a:gd name="T0" fmla="*/ 2147483647 w 4"/>
                <a:gd name="T1" fmla="*/ 0 h 9"/>
                <a:gd name="T2" fmla="*/ 2147483647 w 4"/>
                <a:gd name="T3" fmla="*/ 2147483647 h 9"/>
                <a:gd name="T4" fmla="*/ 0 w 4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lnTo>
                    <a:pt x="4" y="4"/>
                  </a:lnTo>
                  <a:lnTo>
                    <a:pt x="0" y="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4" name="Freeform 1257"/>
            <p:cNvSpPr>
              <a:spLocks/>
            </p:cNvSpPr>
            <p:nvPr/>
          </p:nvSpPr>
          <p:spPr bwMode="auto">
            <a:xfrm>
              <a:off x="3406779" y="5835677"/>
              <a:ext cx="15875" cy="26988"/>
            </a:xfrm>
            <a:custGeom>
              <a:avLst/>
              <a:gdLst>
                <a:gd name="T0" fmla="*/ 2147483647 w 10"/>
                <a:gd name="T1" fmla="*/ 2147483647 h 17"/>
                <a:gd name="T2" fmla="*/ 2147483647 w 10"/>
                <a:gd name="T3" fmla="*/ 2147483647 h 17"/>
                <a:gd name="T4" fmla="*/ 2147483647 w 10"/>
                <a:gd name="T5" fmla="*/ 2147483647 h 17"/>
                <a:gd name="T6" fmla="*/ 2147483647 w 10"/>
                <a:gd name="T7" fmla="*/ 0 h 17"/>
                <a:gd name="T8" fmla="*/ 2147483647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">
                  <a:moveTo>
                    <a:pt x="10" y="17"/>
                  </a:moveTo>
                  <a:lnTo>
                    <a:pt x="6" y="8"/>
                  </a:lnTo>
                  <a:lnTo>
                    <a:pt x="6" y="7"/>
                  </a:lnTo>
                  <a:lnTo>
                    <a:pt x="5" y="0"/>
                  </a:ln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5" name="Line 1258"/>
            <p:cNvSpPr>
              <a:spLocks noChangeShapeType="1"/>
            </p:cNvSpPr>
            <p:nvPr/>
          </p:nvSpPr>
          <p:spPr bwMode="auto">
            <a:xfrm flipH="1" flipV="1">
              <a:off x="3762379" y="5856315"/>
              <a:ext cx="1588" cy="7938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6" name="Freeform 1259"/>
            <p:cNvSpPr>
              <a:spLocks/>
            </p:cNvSpPr>
            <p:nvPr/>
          </p:nvSpPr>
          <p:spPr bwMode="auto">
            <a:xfrm>
              <a:off x="3482979" y="5857902"/>
              <a:ext cx="14288" cy="6350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0 w 9"/>
                <a:gd name="T5" fmla="*/ 2147483647 h 4"/>
                <a:gd name="T6" fmla="*/ 2147483647 w 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9" y="3"/>
                  </a:moveTo>
                  <a:lnTo>
                    <a:pt x="3" y="4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7" name="Freeform 1260"/>
            <p:cNvSpPr>
              <a:spLocks/>
            </p:cNvSpPr>
            <p:nvPr/>
          </p:nvSpPr>
          <p:spPr bwMode="auto">
            <a:xfrm>
              <a:off x="3414716" y="5848377"/>
              <a:ext cx="73025" cy="33338"/>
            </a:xfrm>
            <a:custGeom>
              <a:avLst/>
              <a:gdLst>
                <a:gd name="T0" fmla="*/ 2147483647 w 46"/>
                <a:gd name="T1" fmla="*/ 2147483647 h 21"/>
                <a:gd name="T2" fmla="*/ 2147483647 w 46"/>
                <a:gd name="T3" fmla="*/ 2147483647 h 21"/>
                <a:gd name="T4" fmla="*/ 2147483647 w 46"/>
                <a:gd name="T5" fmla="*/ 2147483647 h 21"/>
                <a:gd name="T6" fmla="*/ 2147483647 w 46"/>
                <a:gd name="T7" fmla="*/ 2147483647 h 21"/>
                <a:gd name="T8" fmla="*/ 2147483647 w 46"/>
                <a:gd name="T9" fmla="*/ 2147483647 h 21"/>
                <a:gd name="T10" fmla="*/ 2147483647 w 46"/>
                <a:gd name="T11" fmla="*/ 2147483647 h 21"/>
                <a:gd name="T12" fmla="*/ 2147483647 w 46"/>
                <a:gd name="T13" fmla="*/ 2147483647 h 21"/>
                <a:gd name="T14" fmla="*/ 2147483647 w 46"/>
                <a:gd name="T15" fmla="*/ 0 h 21"/>
                <a:gd name="T16" fmla="*/ 2147483647 w 46"/>
                <a:gd name="T17" fmla="*/ 2147483647 h 21"/>
                <a:gd name="T18" fmla="*/ 2147483647 w 46"/>
                <a:gd name="T19" fmla="*/ 2147483647 h 21"/>
                <a:gd name="T20" fmla="*/ 2147483647 w 46"/>
                <a:gd name="T21" fmla="*/ 2147483647 h 21"/>
                <a:gd name="T22" fmla="*/ 2147483647 w 46"/>
                <a:gd name="T23" fmla="*/ 2147483647 h 21"/>
                <a:gd name="T24" fmla="*/ 0 w 46"/>
                <a:gd name="T25" fmla="*/ 2147483647 h 21"/>
                <a:gd name="T26" fmla="*/ 2147483647 w 46"/>
                <a:gd name="T27" fmla="*/ 2147483647 h 21"/>
                <a:gd name="T28" fmla="*/ 2147483647 w 46"/>
                <a:gd name="T29" fmla="*/ 2147483647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1">
                  <a:moveTo>
                    <a:pt x="44" y="6"/>
                  </a:moveTo>
                  <a:lnTo>
                    <a:pt x="46" y="5"/>
                  </a:lnTo>
                  <a:lnTo>
                    <a:pt x="44" y="2"/>
                  </a:lnTo>
                  <a:lnTo>
                    <a:pt x="41" y="4"/>
                  </a:lnTo>
                  <a:lnTo>
                    <a:pt x="35" y="8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29" y="17"/>
                  </a:lnTo>
                  <a:lnTo>
                    <a:pt x="5" y="21"/>
                  </a:lnTo>
                  <a:lnTo>
                    <a:pt x="0" y="17"/>
                  </a:lnTo>
                  <a:lnTo>
                    <a:pt x="5" y="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8" name="Freeform 1261"/>
            <p:cNvSpPr>
              <a:spLocks/>
            </p:cNvSpPr>
            <p:nvPr/>
          </p:nvSpPr>
          <p:spPr bwMode="auto">
            <a:xfrm>
              <a:off x="3763967" y="5864253"/>
              <a:ext cx="12700" cy="30163"/>
            </a:xfrm>
            <a:custGeom>
              <a:avLst/>
              <a:gdLst>
                <a:gd name="T0" fmla="*/ 2147483647 w 8"/>
                <a:gd name="T1" fmla="*/ 2147483647 h 19"/>
                <a:gd name="T2" fmla="*/ 2147483647 w 8"/>
                <a:gd name="T3" fmla="*/ 2147483647 h 19"/>
                <a:gd name="T4" fmla="*/ 2147483647 w 8"/>
                <a:gd name="T5" fmla="*/ 2147483647 h 19"/>
                <a:gd name="T6" fmla="*/ 2147483647 w 8"/>
                <a:gd name="T7" fmla="*/ 2147483647 h 19"/>
                <a:gd name="T8" fmla="*/ 2147483647 w 8"/>
                <a:gd name="T9" fmla="*/ 2147483647 h 19"/>
                <a:gd name="T10" fmla="*/ 2147483647 w 8"/>
                <a:gd name="T11" fmla="*/ 2147483647 h 19"/>
                <a:gd name="T12" fmla="*/ 2147483647 w 8"/>
                <a:gd name="T13" fmla="*/ 2147483647 h 19"/>
                <a:gd name="T14" fmla="*/ 2147483647 w 8"/>
                <a:gd name="T15" fmla="*/ 2147483647 h 19"/>
                <a:gd name="T16" fmla="*/ 0 w 8"/>
                <a:gd name="T17" fmla="*/ 2147483647 h 19"/>
                <a:gd name="T18" fmla="*/ 0 w 8"/>
                <a:gd name="T19" fmla="*/ 0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" h="19">
                  <a:moveTo>
                    <a:pt x="4" y="17"/>
                  </a:moveTo>
                  <a:lnTo>
                    <a:pt x="5" y="19"/>
                  </a:lnTo>
                  <a:lnTo>
                    <a:pt x="6" y="19"/>
                  </a:lnTo>
                  <a:lnTo>
                    <a:pt x="8" y="17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4" y="9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29" name="Freeform 1262"/>
            <p:cNvSpPr>
              <a:spLocks/>
            </p:cNvSpPr>
            <p:nvPr/>
          </p:nvSpPr>
          <p:spPr bwMode="auto">
            <a:xfrm>
              <a:off x="2532066" y="5999191"/>
              <a:ext cx="22225" cy="20638"/>
            </a:xfrm>
            <a:custGeom>
              <a:avLst/>
              <a:gdLst>
                <a:gd name="T0" fmla="*/ 2147483647 w 14"/>
                <a:gd name="T1" fmla="*/ 2147483647 h 13"/>
                <a:gd name="T2" fmla="*/ 2147483647 w 14"/>
                <a:gd name="T3" fmla="*/ 2147483647 h 13"/>
                <a:gd name="T4" fmla="*/ 2147483647 w 14"/>
                <a:gd name="T5" fmla="*/ 2147483647 h 13"/>
                <a:gd name="T6" fmla="*/ 2147483647 w 14"/>
                <a:gd name="T7" fmla="*/ 2147483647 h 13"/>
                <a:gd name="T8" fmla="*/ 0 w 14"/>
                <a:gd name="T9" fmla="*/ 2147483647 h 13"/>
                <a:gd name="T10" fmla="*/ 0 w 14"/>
                <a:gd name="T11" fmla="*/ 2147483647 h 13"/>
                <a:gd name="T12" fmla="*/ 2147483647 w 14"/>
                <a:gd name="T13" fmla="*/ 0 h 13"/>
                <a:gd name="T14" fmla="*/ 2147483647 w 14"/>
                <a:gd name="T15" fmla="*/ 214748364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" h="13">
                  <a:moveTo>
                    <a:pt x="14" y="13"/>
                  </a:moveTo>
                  <a:lnTo>
                    <a:pt x="7" y="12"/>
                  </a:lnTo>
                  <a:lnTo>
                    <a:pt x="6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4" y="1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0" name="Freeform 1263"/>
            <p:cNvSpPr>
              <a:spLocks/>
            </p:cNvSpPr>
            <p:nvPr/>
          </p:nvSpPr>
          <p:spPr bwMode="auto">
            <a:xfrm>
              <a:off x="3192466" y="5807102"/>
              <a:ext cx="207963" cy="242889"/>
            </a:xfrm>
            <a:custGeom>
              <a:avLst/>
              <a:gdLst>
                <a:gd name="T0" fmla="*/ 2147483647 w 131"/>
                <a:gd name="T1" fmla="*/ 0 h 153"/>
                <a:gd name="T2" fmla="*/ 2147483647 w 131"/>
                <a:gd name="T3" fmla="*/ 0 h 153"/>
                <a:gd name="T4" fmla="*/ 2147483647 w 131"/>
                <a:gd name="T5" fmla="*/ 2147483647 h 153"/>
                <a:gd name="T6" fmla="*/ 2147483647 w 131"/>
                <a:gd name="T7" fmla="*/ 2147483647 h 153"/>
                <a:gd name="T8" fmla="*/ 2147483647 w 131"/>
                <a:gd name="T9" fmla="*/ 2147483647 h 153"/>
                <a:gd name="T10" fmla="*/ 2147483647 w 131"/>
                <a:gd name="T11" fmla="*/ 2147483647 h 153"/>
                <a:gd name="T12" fmla="*/ 2147483647 w 131"/>
                <a:gd name="T13" fmla="*/ 2147483647 h 153"/>
                <a:gd name="T14" fmla="*/ 2147483647 w 131"/>
                <a:gd name="T15" fmla="*/ 2147483647 h 153"/>
                <a:gd name="T16" fmla="*/ 2147483647 w 131"/>
                <a:gd name="T17" fmla="*/ 2147483647 h 153"/>
                <a:gd name="T18" fmla="*/ 2147483647 w 131"/>
                <a:gd name="T19" fmla="*/ 2147483647 h 153"/>
                <a:gd name="T20" fmla="*/ 2147483647 w 131"/>
                <a:gd name="T21" fmla="*/ 2147483647 h 153"/>
                <a:gd name="T22" fmla="*/ 2147483647 w 131"/>
                <a:gd name="T23" fmla="*/ 2147483647 h 153"/>
                <a:gd name="T24" fmla="*/ 2147483647 w 131"/>
                <a:gd name="T25" fmla="*/ 2147483647 h 153"/>
                <a:gd name="T26" fmla="*/ 2147483647 w 131"/>
                <a:gd name="T27" fmla="*/ 2147483647 h 153"/>
                <a:gd name="T28" fmla="*/ 2147483647 w 131"/>
                <a:gd name="T29" fmla="*/ 2147483647 h 153"/>
                <a:gd name="T30" fmla="*/ 2147483647 w 131"/>
                <a:gd name="T31" fmla="*/ 2147483647 h 153"/>
                <a:gd name="T32" fmla="*/ 2147483647 w 131"/>
                <a:gd name="T33" fmla="*/ 2147483647 h 153"/>
                <a:gd name="T34" fmla="*/ 2147483647 w 131"/>
                <a:gd name="T35" fmla="*/ 2147483647 h 153"/>
                <a:gd name="T36" fmla="*/ 2147483647 w 131"/>
                <a:gd name="T37" fmla="*/ 2147483647 h 153"/>
                <a:gd name="T38" fmla="*/ 2147483647 w 131"/>
                <a:gd name="T39" fmla="*/ 2147483647 h 153"/>
                <a:gd name="T40" fmla="*/ 2147483647 w 131"/>
                <a:gd name="T41" fmla="*/ 2147483647 h 153"/>
                <a:gd name="T42" fmla="*/ 2147483647 w 131"/>
                <a:gd name="T43" fmla="*/ 2147483647 h 153"/>
                <a:gd name="T44" fmla="*/ 2147483647 w 131"/>
                <a:gd name="T45" fmla="*/ 2147483647 h 153"/>
                <a:gd name="T46" fmla="*/ 2147483647 w 131"/>
                <a:gd name="T47" fmla="*/ 2147483647 h 153"/>
                <a:gd name="T48" fmla="*/ 2147483647 w 131"/>
                <a:gd name="T49" fmla="*/ 2147483647 h 153"/>
                <a:gd name="T50" fmla="*/ 2147483647 w 131"/>
                <a:gd name="T51" fmla="*/ 2147483647 h 153"/>
                <a:gd name="T52" fmla="*/ 2147483647 w 131"/>
                <a:gd name="T53" fmla="*/ 2147483647 h 153"/>
                <a:gd name="T54" fmla="*/ 2147483647 w 131"/>
                <a:gd name="T55" fmla="*/ 2147483647 h 153"/>
                <a:gd name="T56" fmla="*/ 2147483647 w 131"/>
                <a:gd name="T57" fmla="*/ 2147483647 h 153"/>
                <a:gd name="T58" fmla="*/ 2147483647 w 131"/>
                <a:gd name="T59" fmla="*/ 2147483647 h 153"/>
                <a:gd name="T60" fmla="*/ 2147483647 w 131"/>
                <a:gd name="T61" fmla="*/ 2147483647 h 153"/>
                <a:gd name="T62" fmla="*/ 0 w 131"/>
                <a:gd name="T63" fmla="*/ 2147483647 h 15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1" h="153">
                  <a:moveTo>
                    <a:pt x="112" y="0"/>
                  </a:moveTo>
                  <a:lnTo>
                    <a:pt x="103" y="0"/>
                  </a:lnTo>
                  <a:lnTo>
                    <a:pt x="109" y="6"/>
                  </a:lnTo>
                  <a:lnTo>
                    <a:pt x="114" y="10"/>
                  </a:lnTo>
                  <a:lnTo>
                    <a:pt x="112" y="17"/>
                  </a:lnTo>
                  <a:lnTo>
                    <a:pt x="118" y="22"/>
                  </a:lnTo>
                  <a:lnTo>
                    <a:pt x="122" y="23"/>
                  </a:lnTo>
                  <a:lnTo>
                    <a:pt x="124" y="23"/>
                  </a:lnTo>
                  <a:lnTo>
                    <a:pt x="128" y="30"/>
                  </a:lnTo>
                  <a:lnTo>
                    <a:pt x="131" y="36"/>
                  </a:lnTo>
                  <a:lnTo>
                    <a:pt x="124" y="36"/>
                  </a:lnTo>
                  <a:lnTo>
                    <a:pt x="120" y="39"/>
                  </a:lnTo>
                  <a:lnTo>
                    <a:pt x="118" y="43"/>
                  </a:lnTo>
                  <a:lnTo>
                    <a:pt x="112" y="47"/>
                  </a:lnTo>
                  <a:lnTo>
                    <a:pt x="109" y="49"/>
                  </a:lnTo>
                  <a:lnTo>
                    <a:pt x="102" y="52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89" y="59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5"/>
                  </a:lnTo>
                  <a:lnTo>
                    <a:pt x="81" y="68"/>
                  </a:lnTo>
                  <a:lnTo>
                    <a:pt x="76" y="68"/>
                  </a:lnTo>
                  <a:lnTo>
                    <a:pt x="73" y="65"/>
                  </a:lnTo>
                  <a:lnTo>
                    <a:pt x="67" y="62"/>
                  </a:lnTo>
                  <a:lnTo>
                    <a:pt x="64" y="73"/>
                  </a:lnTo>
                  <a:lnTo>
                    <a:pt x="73" y="73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5" y="78"/>
                  </a:lnTo>
                  <a:lnTo>
                    <a:pt x="74" y="89"/>
                  </a:lnTo>
                  <a:lnTo>
                    <a:pt x="72" y="91"/>
                  </a:lnTo>
                  <a:lnTo>
                    <a:pt x="67" y="95"/>
                  </a:lnTo>
                  <a:lnTo>
                    <a:pt x="57" y="97"/>
                  </a:lnTo>
                  <a:lnTo>
                    <a:pt x="47" y="95"/>
                  </a:lnTo>
                  <a:lnTo>
                    <a:pt x="37" y="94"/>
                  </a:lnTo>
                  <a:lnTo>
                    <a:pt x="33" y="94"/>
                  </a:lnTo>
                  <a:lnTo>
                    <a:pt x="30" y="99"/>
                  </a:lnTo>
                  <a:lnTo>
                    <a:pt x="42" y="103"/>
                  </a:lnTo>
                  <a:lnTo>
                    <a:pt x="40" y="100"/>
                  </a:lnTo>
                  <a:lnTo>
                    <a:pt x="48" y="100"/>
                  </a:lnTo>
                  <a:lnTo>
                    <a:pt x="56" y="102"/>
                  </a:lnTo>
                  <a:lnTo>
                    <a:pt x="54" y="107"/>
                  </a:lnTo>
                  <a:lnTo>
                    <a:pt x="46" y="108"/>
                  </a:lnTo>
                  <a:lnTo>
                    <a:pt x="50" y="112"/>
                  </a:lnTo>
                  <a:lnTo>
                    <a:pt x="43" y="119"/>
                  </a:lnTo>
                  <a:lnTo>
                    <a:pt x="42" y="119"/>
                  </a:lnTo>
                  <a:lnTo>
                    <a:pt x="30" y="124"/>
                  </a:lnTo>
                  <a:lnTo>
                    <a:pt x="23" y="129"/>
                  </a:lnTo>
                  <a:lnTo>
                    <a:pt x="18" y="131"/>
                  </a:lnTo>
                  <a:lnTo>
                    <a:pt x="12" y="125"/>
                  </a:lnTo>
                  <a:lnTo>
                    <a:pt x="13" y="136"/>
                  </a:lnTo>
                  <a:lnTo>
                    <a:pt x="12" y="141"/>
                  </a:lnTo>
                  <a:lnTo>
                    <a:pt x="8" y="146"/>
                  </a:lnTo>
                  <a:lnTo>
                    <a:pt x="2" y="150"/>
                  </a:lnTo>
                  <a:lnTo>
                    <a:pt x="0" y="15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1" name="Freeform 1264"/>
            <p:cNvSpPr>
              <a:spLocks/>
            </p:cNvSpPr>
            <p:nvPr/>
          </p:nvSpPr>
          <p:spPr bwMode="auto">
            <a:xfrm>
              <a:off x="3194054" y="6038878"/>
              <a:ext cx="20638" cy="33338"/>
            </a:xfrm>
            <a:custGeom>
              <a:avLst/>
              <a:gdLst>
                <a:gd name="T0" fmla="*/ 2147483647 w 13"/>
                <a:gd name="T1" fmla="*/ 2147483647 h 21"/>
                <a:gd name="T2" fmla="*/ 2147483647 w 13"/>
                <a:gd name="T3" fmla="*/ 2147483647 h 21"/>
                <a:gd name="T4" fmla="*/ 2147483647 w 13"/>
                <a:gd name="T5" fmla="*/ 0 h 21"/>
                <a:gd name="T6" fmla="*/ 2147483647 w 13"/>
                <a:gd name="T7" fmla="*/ 2147483647 h 21"/>
                <a:gd name="T8" fmla="*/ 0 w 13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1">
                  <a:moveTo>
                    <a:pt x="5" y="8"/>
                  </a:moveTo>
                  <a:lnTo>
                    <a:pt x="5" y="5"/>
                  </a:lnTo>
                  <a:lnTo>
                    <a:pt x="13" y="0"/>
                  </a:lnTo>
                  <a:lnTo>
                    <a:pt x="12" y="7"/>
                  </a:lnTo>
                  <a:lnTo>
                    <a:pt x="0" y="2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2" name="Freeform 1265"/>
            <p:cNvSpPr>
              <a:spLocks/>
            </p:cNvSpPr>
            <p:nvPr/>
          </p:nvSpPr>
          <p:spPr bwMode="auto">
            <a:xfrm>
              <a:off x="2600328" y="6059516"/>
              <a:ext cx="22225" cy="17463"/>
            </a:xfrm>
            <a:custGeom>
              <a:avLst/>
              <a:gdLst>
                <a:gd name="T0" fmla="*/ 2147483647 w 14"/>
                <a:gd name="T1" fmla="*/ 2147483647 h 11"/>
                <a:gd name="T2" fmla="*/ 2147483647 w 14"/>
                <a:gd name="T3" fmla="*/ 2147483647 h 11"/>
                <a:gd name="T4" fmla="*/ 0 w 14"/>
                <a:gd name="T5" fmla="*/ 0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0" y="8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3" name="Freeform 1266"/>
            <p:cNvSpPr>
              <a:spLocks/>
            </p:cNvSpPr>
            <p:nvPr/>
          </p:nvSpPr>
          <p:spPr bwMode="auto">
            <a:xfrm>
              <a:off x="3163891" y="6051578"/>
              <a:ext cx="38100" cy="26988"/>
            </a:xfrm>
            <a:custGeom>
              <a:avLst/>
              <a:gdLst>
                <a:gd name="T0" fmla="*/ 0 w 24"/>
                <a:gd name="T1" fmla="*/ 2147483647 h 17"/>
                <a:gd name="T2" fmla="*/ 2147483647 w 24"/>
                <a:gd name="T3" fmla="*/ 2147483647 h 17"/>
                <a:gd name="T4" fmla="*/ 2147483647 w 24"/>
                <a:gd name="T5" fmla="*/ 2147483647 h 17"/>
                <a:gd name="T6" fmla="*/ 2147483647 w 24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7">
                  <a:moveTo>
                    <a:pt x="0" y="17"/>
                  </a:moveTo>
                  <a:lnTo>
                    <a:pt x="13" y="11"/>
                  </a:lnTo>
                  <a:lnTo>
                    <a:pt x="15" y="5"/>
                  </a:lnTo>
                  <a:lnTo>
                    <a:pt x="2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4" name="Freeform 1267"/>
            <p:cNvSpPr>
              <a:spLocks/>
            </p:cNvSpPr>
            <p:nvPr/>
          </p:nvSpPr>
          <p:spPr bwMode="auto">
            <a:xfrm>
              <a:off x="3171829" y="6072216"/>
              <a:ext cx="22225" cy="12700"/>
            </a:xfrm>
            <a:custGeom>
              <a:avLst/>
              <a:gdLst>
                <a:gd name="T0" fmla="*/ 2147483647 w 14"/>
                <a:gd name="T1" fmla="*/ 0 h 8"/>
                <a:gd name="T2" fmla="*/ 2147483647 w 14"/>
                <a:gd name="T3" fmla="*/ 2147483647 h 8"/>
                <a:gd name="T4" fmla="*/ 0 w 14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5" name="Freeform 1268"/>
            <p:cNvSpPr>
              <a:spLocks/>
            </p:cNvSpPr>
            <p:nvPr/>
          </p:nvSpPr>
          <p:spPr bwMode="auto">
            <a:xfrm>
              <a:off x="3159129" y="6078566"/>
              <a:ext cx="12700" cy="11113"/>
            </a:xfrm>
            <a:custGeom>
              <a:avLst/>
              <a:gdLst>
                <a:gd name="T0" fmla="*/ 2147483647 w 8"/>
                <a:gd name="T1" fmla="*/ 2147483647 h 7"/>
                <a:gd name="T2" fmla="*/ 2147483647 w 8"/>
                <a:gd name="T3" fmla="*/ 2147483647 h 7"/>
                <a:gd name="T4" fmla="*/ 0 w 8"/>
                <a:gd name="T5" fmla="*/ 2147483647 h 7"/>
                <a:gd name="T6" fmla="*/ 2147483647 w 8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lnTo>
                    <a:pt x="1" y="7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6" name="Freeform 1269"/>
            <p:cNvSpPr>
              <a:spLocks/>
            </p:cNvSpPr>
            <p:nvPr/>
          </p:nvSpPr>
          <p:spPr bwMode="auto">
            <a:xfrm>
              <a:off x="2622553" y="6076978"/>
              <a:ext cx="26988" cy="20638"/>
            </a:xfrm>
            <a:custGeom>
              <a:avLst/>
              <a:gdLst>
                <a:gd name="T0" fmla="*/ 2147483647 w 17"/>
                <a:gd name="T1" fmla="*/ 2147483647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0 w 1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3">
                  <a:moveTo>
                    <a:pt x="17" y="13"/>
                  </a:moveTo>
                  <a:lnTo>
                    <a:pt x="11" y="10"/>
                  </a:lnTo>
                  <a:lnTo>
                    <a:pt x="7" y="8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7" name="Line 1270"/>
            <p:cNvSpPr>
              <a:spLocks noChangeShapeType="1"/>
            </p:cNvSpPr>
            <p:nvPr/>
          </p:nvSpPr>
          <p:spPr bwMode="auto">
            <a:xfrm flipH="1" flipV="1">
              <a:off x="2649541" y="6097616"/>
              <a:ext cx="7938" cy="1588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8" name="Freeform 1271"/>
            <p:cNvSpPr>
              <a:spLocks/>
            </p:cNvSpPr>
            <p:nvPr/>
          </p:nvSpPr>
          <p:spPr bwMode="auto">
            <a:xfrm>
              <a:off x="2690816" y="6092854"/>
              <a:ext cx="6350" cy="11113"/>
            </a:xfrm>
            <a:custGeom>
              <a:avLst/>
              <a:gdLst>
                <a:gd name="T0" fmla="*/ 2147483647 w 4"/>
                <a:gd name="T1" fmla="*/ 2147483647 h 7"/>
                <a:gd name="T2" fmla="*/ 2147483647 w 4"/>
                <a:gd name="T3" fmla="*/ 0 h 7"/>
                <a:gd name="T4" fmla="*/ 0 w 4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39" name="Freeform 1272"/>
            <p:cNvSpPr>
              <a:spLocks/>
            </p:cNvSpPr>
            <p:nvPr/>
          </p:nvSpPr>
          <p:spPr bwMode="auto">
            <a:xfrm>
              <a:off x="3146429" y="6049991"/>
              <a:ext cx="46038" cy="55563"/>
            </a:xfrm>
            <a:custGeom>
              <a:avLst/>
              <a:gdLst>
                <a:gd name="T0" fmla="*/ 2147483647 w 29"/>
                <a:gd name="T1" fmla="*/ 0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2147483647 w 29"/>
                <a:gd name="T7" fmla="*/ 2147483647 h 35"/>
                <a:gd name="T8" fmla="*/ 2147483647 w 29"/>
                <a:gd name="T9" fmla="*/ 2147483647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0 w 29"/>
                <a:gd name="T19" fmla="*/ 214748364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" h="35">
                  <a:moveTo>
                    <a:pt x="29" y="0"/>
                  </a:moveTo>
                  <a:lnTo>
                    <a:pt x="22" y="6"/>
                  </a:lnTo>
                  <a:lnTo>
                    <a:pt x="17" y="10"/>
                  </a:lnTo>
                  <a:lnTo>
                    <a:pt x="13" y="14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5" y="33"/>
                  </a:lnTo>
                  <a:lnTo>
                    <a:pt x="0" y="3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0" name="Freeform 1273"/>
            <p:cNvSpPr>
              <a:spLocks/>
            </p:cNvSpPr>
            <p:nvPr/>
          </p:nvSpPr>
          <p:spPr bwMode="auto">
            <a:xfrm>
              <a:off x="2657478" y="6097616"/>
              <a:ext cx="33338" cy="12700"/>
            </a:xfrm>
            <a:custGeom>
              <a:avLst/>
              <a:gdLst>
                <a:gd name="T0" fmla="*/ 2147483647 w 21"/>
                <a:gd name="T1" fmla="*/ 0 h 8"/>
                <a:gd name="T2" fmla="*/ 2147483647 w 21"/>
                <a:gd name="T3" fmla="*/ 2147483647 h 8"/>
                <a:gd name="T4" fmla="*/ 2147483647 w 21"/>
                <a:gd name="T5" fmla="*/ 2147483647 h 8"/>
                <a:gd name="T6" fmla="*/ 2147483647 w 21"/>
                <a:gd name="T7" fmla="*/ 2147483647 h 8"/>
                <a:gd name="T8" fmla="*/ 2147483647 w 21"/>
                <a:gd name="T9" fmla="*/ 2147483647 h 8"/>
                <a:gd name="T10" fmla="*/ 2147483647 w 21"/>
                <a:gd name="T11" fmla="*/ 2147483647 h 8"/>
                <a:gd name="T12" fmla="*/ 0 w 21"/>
                <a:gd name="T13" fmla="*/ 2147483647 h 8"/>
                <a:gd name="T14" fmla="*/ 0 w 21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" h="8">
                  <a:moveTo>
                    <a:pt x="21" y="0"/>
                  </a:moveTo>
                  <a:lnTo>
                    <a:pt x="20" y="1"/>
                  </a:lnTo>
                  <a:lnTo>
                    <a:pt x="21" y="8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6" y="4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1" name="Line 1274"/>
            <p:cNvSpPr>
              <a:spLocks noChangeShapeType="1"/>
            </p:cNvSpPr>
            <p:nvPr/>
          </p:nvSpPr>
          <p:spPr bwMode="auto">
            <a:xfrm flipH="1">
              <a:off x="3132141" y="6105554"/>
              <a:ext cx="14288" cy="12700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2" name="Freeform 1275"/>
            <p:cNvSpPr>
              <a:spLocks/>
            </p:cNvSpPr>
            <p:nvPr/>
          </p:nvSpPr>
          <p:spPr bwMode="auto">
            <a:xfrm>
              <a:off x="3117854" y="6118254"/>
              <a:ext cx="14288" cy="6350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2147483647 h 4"/>
                <a:gd name="T4" fmla="*/ 0 w 9"/>
                <a:gd name="T5" fmla="*/ 2147483647 h 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lnTo>
                    <a:pt x="2" y="1"/>
                  </a:lnTo>
                  <a:lnTo>
                    <a:pt x="0" y="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3" name="Line 1276"/>
            <p:cNvSpPr>
              <a:spLocks noChangeShapeType="1"/>
            </p:cNvSpPr>
            <p:nvPr/>
          </p:nvSpPr>
          <p:spPr bwMode="auto">
            <a:xfrm flipH="1">
              <a:off x="3114679" y="6124604"/>
              <a:ext cx="3175" cy="4763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4" name="Freeform 1277"/>
            <p:cNvSpPr>
              <a:spLocks/>
            </p:cNvSpPr>
            <p:nvPr/>
          </p:nvSpPr>
          <p:spPr bwMode="auto">
            <a:xfrm>
              <a:off x="2662241" y="6107141"/>
              <a:ext cx="22225" cy="2381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2147483647 w 14"/>
                <a:gd name="T7" fmla="*/ 2147483647 h 15"/>
                <a:gd name="T8" fmla="*/ 2147483647 w 14"/>
                <a:gd name="T9" fmla="*/ 2147483647 h 15"/>
                <a:gd name="T10" fmla="*/ 0 w 14"/>
                <a:gd name="T11" fmla="*/ 2147483647 h 15"/>
                <a:gd name="T12" fmla="*/ 2147483647 w 14"/>
                <a:gd name="T13" fmla="*/ 0 h 15"/>
                <a:gd name="T14" fmla="*/ 2147483647 w 14"/>
                <a:gd name="T15" fmla="*/ 2147483647 h 15"/>
                <a:gd name="T16" fmla="*/ 2147483647 w 14"/>
                <a:gd name="T17" fmla="*/ 2147483647 h 15"/>
                <a:gd name="T18" fmla="*/ 2147483647 w 14"/>
                <a:gd name="T19" fmla="*/ 2147483647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7" y="11"/>
                  </a:lnTo>
                  <a:lnTo>
                    <a:pt x="7" y="7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12" y="4"/>
                  </a:lnTo>
                  <a:lnTo>
                    <a:pt x="14" y="8"/>
                  </a:lnTo>
                  <a:lnTo>
                    <a:pt x="14" y="1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5" name="Freeform 1278"/>
            <p:cNvSpPr>
              <a:spLocks/>
            </p:cNvSpPr>
            <p:nvPr/>
          </p:nvSpPr>
          <p:spPr bwMode="auto">
            <a:xfrm>
              <a:off x="2674941" y="6103966"/>
              <a:ext cx="68263" cy="46038"/>
            </a:xfrm>
            <a:custGeom>
              <a:avLst/>
              <a:gdLst>
                <a:gd name="T0" fmla="*/ 0 w 43"/>
                <a:gd name="T1" fmla="*/ 2147483647 h 29"/>
                <a:gd name="T2" fmla="*/ 2147483647 w 43"/>
                <a:gd name="T3" fmla="*/ 2147483647 h 29"/>
                <a:gd name="T4" fmla="*/ 2147483647 w 43"/>
                <a:gd name="T5" fmla="*/ 2147483647 h 29"/>
                <a:gd name="T6" fmla="*/ 2147483647 w 43"/>
                <a:gd name="T7" fmla="*/ 2147483647 h 29"/>
                <a:gd name="T8" fmla="*/ 2147483647 w 43"/>
                <a:gd name="T9" fmla="*/ 2147483647 h 29"/>
                <a:gd name="T10" fmla="*/ 2147483647 w 43"/>
                <a:gd name="T11" fmla="*/ 2147483647 h 29"/>
                <a:gd name="T12" fmla="*/ 2147483647 w 43"/>
                <a:gd name="T13" fmla="*/ 2147483647 h 29"/>
                <a:gd name="T14" fmla="*/ 2147483647 w 43"/>
                <a:gd name="T15" fmla="*/ 2147483647 h 29"/>
                <a:gd name="T16" fmla="*/ 2147483647 w 43"/>
                <a:gd name="T17" fmla="*/ 2147483647 h 29"/>
                <a:gd name="T18" fmla="*/ 2147483647 w 43"/>
                <a:gd name="T19" fmla="*/ 2147483647 h 29"/>
                <a:gd name="T20" fmla="*/ 2147483647 w 43"/>
                <a:gd name="T21" fmla="*/ 2147483647 h 29"/>
                <a:gd name="T22" fmla="*/ 2147483647 w 43"/>
                <a:gd name="T23" fmla="*/ 0 h 29"/>
                <a:gd name="T24" fmla="*/ 2147483647 w 43"/>
                <a:gd name="T25" fmla="*/ 0 h 29"/>
                <a:gd name="T26" fmla="*/ 2147483647 w 43"/>
                <a:gd name="T27" fmla="*/ 2147483647 h 29"/>
                <a:gd name="T28" fmla="*/ 2147483647 w 43"/>
                <a:gd name="T29" fmla="*/ 2147483647 h 29"/>
                <a:gd name="T30" fmla="*/ 2147483647 w 43"/>
                <a:gd name="T31" fmla="*/ 2147483647 h 29"/>
                <a:gd name="T32" fmla="*/ 2147483647 w 43"/>
                <a:gd name="T33" fmla="*/ 2147483647 h 29"/>
                <a:gd name="T34" fmla="*/ 2147483647 w 43"/>
                <a:gd name="T35" fmla="*/ 0 h 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" h="29">
                  <a:moveTo>
                    <a:pt x="0" y="29"/>
                  </a:moveTo>
                  <a:lnTo>
                    <a:pt x="4" y="21"/>
                  </a:lnTo>
                  <a:lnTo>
                    <a:pt x="13" y="22"/>
                  </a:lnTo>
                  <a:lnTo>
                    <a:pt x="12" y="18"/>
                  </a:lnTo>
                  <a:lnTo>
                    <a:pt x="22" y="14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30" y="10"/>
                  </a:lnTo>
                  <a:lnTo>
                    <a:pt x="38" y="5"/>
                  </a:lnTo>
                  <a:lnTo>
                    <a:pt x="40" y="4"/>
                  </a:lnTo>
                  <a:lnTo>
                    <a:pt x="43" y="2"/>
                  </a:lnTo>
                  <a:lnTo>
                    <a:pt x="42" y="0"/>
                  </a:lnTo>
                  <a:lnTo>
                    <a:pt x="37" y="1"/>
                  </a:lnTo>
                  <a:lnTo>
                    <a:pt x="31" y="2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6" name="Freeform 1279"/>
            <p:cNvSpPr>
              <a:spLocks/>
            </p:cNvSpPr>
            <p:nvPr/>
          </p:nvSpPr>
          <p:spPr bwMode="auto">
            <a:xfrm>
              <a:off x="3098804" y="6129366"/>
              <a:ext cx="15875" cy="22225"/>
            </a:xfrm>
            <a:custGeom>
              <a:avLst/>
              <a:gdLst>
                <a:gd name="T0" fmla="*/ 2147483647 w 10"/>
                <a:gd name="T1" fmla="*/ 0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0 w 10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lnTo>
                    <a:pt x="9" y="2"/>
                  </a:lnTo>
                  <a:lnTo>
                    <a:pt x="3" y="5"/>
                  </a:lnTo>
                  <a:lnTo>
                    <a:pt x="5" y="9"/>
                  </a:lnTo>
                  <a:lnTo>
                    <a:pt x="0" y="1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7" name="Freeform 1280"/>
            <p:cNvSpPr>
              <a:spLocks/>
            </p:cNvSpPr>
            <p:nvPr/>
          </p:nvSpPr>
          <p:spPr bwMode="auto">
            <a:xfrm>
              <a:off x="2992441" y="6146829"/>
              <a:ext cx="11113" cy="11113"/>
            </a:xfrm>
            <a:custGeom>
              <a:avLst/>
              <a:gdLst>
                <a:gd name="T0" fmla="*/ 2147483647 w 7"/>
                <a:gd name="T1" fmla="*/ 2147483647 h 7"/>
                <a:gd name="T2" fmla="*/ 2147483647 w 7"/>
                <a:gd name="T3" fmla="*/ 0 h 7"/>
                <a:gd name="T4" fmla="*/ 0 w 7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1" y="0"/>
                  </a:lnTo>
                  <a:lnTo>
                    <a:pt x="0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8" name="Freeform 1281"/>
            <p:cNvSpPr>
              <a:spLocks/>
            </p:cNvSpPr>
            <p:nvPr/>
          </p:nvSpPr>
          <p:spPr bwMode="auto">
            <a:xfrm>
              <a:off x="3065466" y="6150004"/>
              <a:ext cx="33338" cy="9525"/>
            </a:xfrm>
            <a:custGeom>
              <a:avLst/>
              <a:gdLst>
                <a:gd name="T0" fmla="*/ 2147483647 w 21"/>
                <a:gd name="T1" fmla="*/ 2147483647 h 6"/>
                <a:gd name="T2" fmla="*/ 2147483647 w 21"/>
                <a:gd name="T3" fmla="*/ 2147483647 h 6"/>
                <a:gd name="T4" fmla="*/ 2147483647 w 21"/>
                <a:gd name="T5" fmla="*/ 2147483647 h 6"/>
                <a:gd name="T6" fmla="*/ 2147483647 w 21"/>
                <a:gd name="T7" fmla="*/ 0 h 6"/>
                <a:gd name="T8" fmla="*/ 2147483647 w 21"/>
                <a:gd name="T9" fmla="*/ 2147483647 h 6"/>
                <a:gd name="T10" fmla="*/ 0 w 21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6">
                  <a:moveTo>
                    <a:pt x="21" y="1"/>
                  </a:moveTo>
                  <a:lnTo>
                    <a:pt x="14" y="1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4"/>
                  </a:lnTo>
                  <a:lnTo>
                    <a:pt x="0" y="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49" name="Freeform 1282"/>
            <p:cNvSpPr>
              <a:spLocks/>
            </p:cNvSpPr>
            <p:nvPr/>
          </p:nvSpPr>
          <p:spPr bwMode="auto">
            <a:xfrm>
              <a:off x="2730503" y="6150004"/>
              <a:ext cx="14288" cy="11113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0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0" name="Freeform 1283"/>
            <p:cNvSpPr>
              <a:spLocks/>
            </p:cNvSpPr>
            <p:nvPr/>
          </p:nvSpPr>
          <p:spPr bwMode="auto">
            <a:xfrm>
              <a:off x="2706691" y="6137304"/>
              <a:ext cx="23813" cy="39688"/>
            </a:xfrm>
            <a:custGeom>
              <a:avLst/>
              <a:gdLst>
                <a:gd name="T0" fmla="*/ 2147483647 w 15"/>
                <a:gd name="T1" fmla="*/ 2147483647 h 25"/>
                <a:gd name="T2" fmla="*/ 2147483647 w 15"/>
                <a:gd name="T3" fmla="*/ 0 h 25"/>
                <a:gd name="T4" fmla="*/ 2147483647 w 15"/>
                <a:gd name="T5" fmla="*/ 2147483647 h 25"/>
                <a:gd name="T6" fmla="*/ 2147483647 w 15"/>
                <a:gd name="T7" fmla="*/ 2147483647 h 25"/>
                <a:gd name="T8" fmla="*/ 2147483647 w 15"/>
                <a:gd name="T9" fmla="*/ 2147483647 h 25"/>
                <a:gd name="T10" fmla="*/ 2147483647 w 15"/>
                <a:gd name="T11" fmla="*/ 2147483647 h 25"/>
                <a:gd name="T12" fmla="*/ 2147483647 w 15"/>
                <a:gd name="T13" fmla="*/ 2147483647 h 25"/>
                <a:gd name="T14" fmla="*/ 2147483647 w 15"/>
                <a:gd name="T15" fmla="*/ 2147483647 h 25"/>
                <a:gd name="T16" fmla="*/ 0 w 15"/>
                <a:gd name="T17" fmla="*/ 2147483647 h 25"/>
                <a:gd name="T18" fmla="*/ 2147483647 w 15"/>
                <a:gd name="T19" fmla="*/ 2147483647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25">
                  <a:moveTo>
                    <a:pt x="15" y="8"/>
                  </a:moveTo>
                  <a:lnTo>
                    <a:pt x="11" y="0"/>
                  </a:lnTo>
                  <a:lnTo>
                    <a:pt x="7" y="4"/>
                  </a:lnTo>
                  <a:lnTo>
                    <a:pt x="9" y="9"/>
                  </a:lnTo>
                  <a:lnTo>
                    <a:pt x="11" y="12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2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1" name="Freeform 1284"/>
            <p:cNvSpPr>
              <a:spLocks/>
            </p:cNvSpPr>
            <p:nvPr/>
          </p:nvSpPr>
          <p:spPr bwMode="auto">
            <a:xfrm>
              <a:off x="2994029" y="6157941"/>
              <a:ext cx="11113" cy="28575"/>
            </a:xfrm>
            <a:custGeom>
              <a:avLst/>
              <a:gdLst>
                <a:gd name="T0" fmla="*/ 0 w 7"/>
                <a:gd name="T1" fmla="*/ 2147483647 h 18"/>
                <a:gd name="T2" fmla="*/ 0 w 7"/>
                <a:gd name="T3" fmla="*/ 2147483647 h 18"/>
                <a:gd name="T4" fmla="*/ 2147483647 w 7"/>
                <a:gd name="T5" fmla="*/ 2147483647 h 18"/>
                <a:gd name="T6" fmla="*/ 2147483647 w 7"/>
                <a:gd name="T7" fmla="*/ 2147483647 h 18"/>
                <a:gd name="T8" fmla="*/ 2147483647 w 7"/>
                <a:gd name="T9" fmla="*/ 2147483647 h 18"/>
                <a:gd name="T10" fmla="*/ 2147483647 w 7"/>
                <a:gd name="T11" fmla="*/ 2147483647 h 18"/>
                <a:gd name="T12" fmla="*/ 2147483647 w 7"/>
                <a:gd name="T13" fmla="*/ 2147483647 h 18"/>
                <a:gd name="T14" fmla="*/ 2147483647 w 7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18"/>
                  </a:lnTo>
                  <a:lnTo>
                    <a:pt x="4" y="14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6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2" name="Freeform 1285"/>
            <p:cNvSpPr>
              <a:spLocks/>
            </p:cNvSpPr>
            <p:nvPr/>
          </p:nvSpPr>
          <p:spPr bwMode="auto">
            <a:xfrm>
              <a:off x="2662241" y="6150004"/>
              <a:ext cx="55563" cy="39688"/>
            </a:xfrm>
            <a:custGeom>
              <a:avLst/>
              <a:gdLst>
                <a:gd name="T0" fmla="*/ 2147483647 w 35"/>
                <a:gd name="T1" fmla="*/ 2147483647 h 25"/>
                <a:gd name="T2" fmla="*/ 2147483647 w 35"/>
                <a:gd name="T3" fmla="*/ 2147483647 h 25"/>
                <a:gd name="T4" fmla="*/ 2147483647 w 35"/>
                <a:gd name="T5" fmla="*/ 2147483647 h 25"/>
                <a:gd name="T6" fmla="*/ 2147483647 w 35"/>
                <a:gd name="T7" fmla="*/ 2147483647 h 25"/>
                <a:gd name="T8" fmla="*/ 2147483647 w 35"/>
                <a:gd name="T9" fmla="*/ 2147483647 h 25"/>
                <a:gd name="T10" fmla="*/ 2147483647 w 35"/>
                <a:gd name="T11" fmla="*/ 2147483647 h 25"/>
                <a:gd name="T12" fmla="*/ 2147483647 w 35"/>
                <a:gd name="T13" fmla="*/ 2147483647 h 25"/>
                <a:gd name="T14" fmla="*/ 0 w 35"/>
                <a:gd name="T15" fmla="*/ 2147483647 h 25"/>
                <a:gd name="T16" fmla="*/ 2147483647 w 35"/>
                <a:gd name="T17" fmla="*/ 2147483647 h 25"/>
                <a:gd name="T18" fmla="*/ 2147483647 w 35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25">
                  <a:moveTo>
                    <a:pt x="33" y="17"/>
                  </a:moveTo>
                  <a:lnTo>
                    <a:pt x="34" y="18"/>
                  </a:lnTo>
                  <a:lnTo>
                    <a:pt x="35" y="25"/>
                  </a:lnTo>
                  <a:lnTo>
                    <a:pt x="17" y="23"/>
                  </a:lnTo>
                  <a:lnTo>
                    <a:pt x="8" y="17"/>
                  </a:lnTo>
                  <a:lnTo>
                    <a:pt x="3" y="17"/>
                  </a:lnTo>
                  <a:lnTo>
                    <a:pt x="0" y="6"/>
                  </a:lnTo>
                  <a:lnTo>
                    <a:pt x="7" y="4"/>
                  </a:lnTo>
                  <a:lnTo>
                    <a:pt x="8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3" name="Freeform 1286"/>
            <p:cNvSpPr>
              <a:spLocks/>
            </p:cNvSpPr>
            <p:nvPr/>
          </p:nvSpPr>
          <p:spPr bwMode="auto">
            <a:xfrm>
              <a:off x="2722566" y="6161116"/>
              <a:ext cx="47625" cy="38100"/>
            </a:xfrm>
            <a:custGeom>
              <a:avLst/>
              <a:gdLst>
                <a:gd name="T0" fmla="*/ 2147483647 w 30"/>
                <a:gd name="T1" fmla="*/ 2147483647 h 24"/>
                <a:gd name="T2" fmla="*/ 2147483647 w 30"/>
                <a:gd name="T3" fmla="*/ 2147483647 h 24"/>
                <a:gd name="T4" fmla="*/ 2147483647 w 30"/>
                <a:gd name="T5" fmla="*/ 2147483647 h 24"/>
                <a:gd name="T6" fmla="*/ 2147483647 w 30"/>
                <a:gd name="T7" fmla="*/ 2147483647 h 24"/>
                <a:gd name="T8" fmla="*/ 2147483647 w 30"/>
                <a:gd name="T9" fmla="*/ 2147483647 h 24"/>
                <a:gd name="T10" fmla="*/ 2147483647 w 30"/>
                <a:gd name="T11" fmla="*/ 2147483647 h 24"/>
                <a:gd name="T12" fmla="*/ 2147483647 w 30"/>
                <a:gd name="T13" fmla="*/ 2147483647 h 24"/>
                <a:gd name="T14" fmla="*/ 2147483647 w 30"/>
                <a:gd name="T15" fmla="*/ 2147483647 h 24"/>
                <a:gd name="T16" fmla="*/ 2147483647 w 30"/>
                <a:gd name="T17" fmla="*/ 2147483647 h 24"/>
                <a:gd name="T18" fmla="*/ 2147483647 w 30"/>
                <a:gd name="T19" fmla="*/ 2147483647 h 24"/>
                <a:gd name="T20" fmla="*/ 2147483647 w 30"/>
                <a:gd name="T21" fmla="*/ 2147483647 h 24"/>
                <a:gd name="T22" fmla="*/ 0 w 30"/>
                <a:gd name="T23" fmla="*/ 2147483647 h 24"/>
                <a:gd name="T24" fmla="*/ 2147483647 w 30"/>
                <a:gd name="T25" fmla="*/ 2147483647 h 24"/>
                <a:gd name="T26" fmla="*/ 2147483647 w 30"/>
                <a:gd name="T27" fmla="*/ 2147483647 h 24"/>
                <a:gd name="T28" fmla="*/ 2147483647 w 30"/>
                <a:gd name="T29" fmla="*/ 2147483647 h 24"/>
                <a:gd name="T30" fmla="*/ 2147483647 w 30"/>
                <a:gd name="T31" fmla="*/ 2147483647 h 24"/>
                <a:gd name="T32" fmla="*/ 2147483647 w 30"/>
                <a:gd name="T33" fmla="*/ 0 h 24"/>
                <a:gd name="T34" fmla="*/ 2147483647 w 30"/>
                <a:gd name="T35" fmla="*/ 0 h 24"/>
                <a:gd name="T36" fmla="*/ 2147483647 w 30"/>
                <a:gd name="T37" fmla="*/ 2147483647 h 24"/>
                <a:gd name="T38" fmla="*/ 2147483647 w 30"/>
                <a:gd name="T39" fmla="*/ 0 h 24"/>
                <a:gd name="T40" fmla="*/ 2147483647 w 30"/>
                <a:gd name="T41" fmla="*/ 0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0" h="24">
                  <a:moveTo>
                    <a:pt x="22" y="24"/>
                  </a:moveTo>
                  <a:lnTo>
                    <a:pt x="29" y="15"/>
                  </a:lnTo>
                  <a:lnTo>
                    <a:pt x="22" y="19"/>
                  </a:lnTo>
                  <a:lnTo>
                    <a:pt x="20" y="20"/>
                  </a:lnTo>
                  <a:lnTo>
                    <a:pt x="17" y="23"/>
                  </a:lnTo>
                  <a:lnTo>
                    <a:pt x="12" y="23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9" y="15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12" y="4"/>
                  </a:lnTo>
                  <a:lnTo>
                    <a:pt x="16" y="6"/>
                  </a:lnTo>
                  <a:lnTo>
                    <a:pt x="18" y="7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0" y="3"/>
                  </a:lnTo>
                  <a:lnTo>
                    <a:pt x="1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4" name="Freeform 1287"/>
            <p:cNvSpPr>
              <a:spLocks/>
            </p:cNvSpPr>
            <p:nvPr/>
          </p:nvSpPr>
          <p:spPr bwMode="auto">
            <a:xfrm>
              <a:off x="2781303" y="6176991"/>
              <a:ext cx="20638" cy="26988"/>
            </a:xfrm>
            <a:custGeom>
              <a:avLst/>
              <a:gdLst>
                <a:gd name="T0" fmla="*/ 0 w 13"/>
                <a:gd name="T1" fmla="*/ 2147483647 h 17"/>
                <a:gd name="T2" fmla="*/ 2147483647 w 13"/>
                <a:gd name="T3" fmla="*/ 2147483647 h 17"/>
                <a:gd name="T4" fmla="*/ 2147483647 w 13"/>
                <a:gd name="T5" fmla="*/ 2147483647 h 17"/>
                <a:gd name="T6" fmla="*/ 2147483647 w 13"/>
                <a:gd name="T7" fmla="*/ 2147483647 h 17"/>
                <a:gd name="T8" fmla="*/ 2147483647 w 13"/>
                <a:gd name="T9" fmla="*/ 0 h 17"/>
                <a:gd name="T10" fmla="*/ 2147483647 w 13"/>
                <a:gd name="T11" fmla="*/ 2147483647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0" y="17"/>
                  </a:moveTo>
                  <a:lnTo>
                    <a:pt x="8" y="1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8" y="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5" name="Freeform 1288"/>
            <p:cNvSpPr>
              <a:spLocks/>
            </p:cNvSpPr>
            <p:nvPr/>
          </p:nvSpPr>
          <p:spPr bwMode="auto">
            <a:xfrm>
              <a:off x="2994029" y="6159529"/>
              <a:ext cx="71438" cy="46038"/>
            </a:xfrm>
            <a:custGeom>
              <a:avLst/>
              <a:gdLst>
                <a:gd name="T0" fmla="*/ 2147483647 w 45"/>
                <a:gd name="T1" fmla="*/ 0 h 29"/>
                <a:gd name="T2" fmla="*/ 2147483647 w 45"/>
                <a:gd name="T3" fmla="*/ 0 h 29"/>
                <a:gd name="T4" fmla="*/ 2147483647 w 45"/>
                <a:gd name="T5" fmla="*/ 2147483647 h 29"/>
                <a:gd name="T6" fmla="*/ 2147483647 w 45"/>
                <a:gd name="T7" fmla="*/ 2147483647 h 29"/>
                <a:gd name="T8" fmla="*/ 2147483647 w 45"/>
                <a:gd name="T9" fmla="*/ 2147483647 h 29"/>
                <a:gd name="T10" fmla="*/ 2147483647 w 45"/>
                <a:gd name="T11" fmla="*/ 2147483647 h 29"/>
                <a:gd name="T12" fmla="*/ 2147483647 w 45"/>
                <a:gd name="T13" fmla="*/ 2147483647 h 29"/>
                <a:gd name="T14" fmla="*/ 2147483647 w 45"/>
                <a:gd name="T15" fmla="*/ 2147483647 h 29"/>
                <a:gd name="T16" fmla="*/ 2147483647 w 45"/>
                <a:gd name="T17" fmla="*/ 2147483647 h 29"/>
                <a:gd name="T18" fmla="*/ 2147483647 w 45"/>
                <a:gd name="T19" fmla="*/ 2147483647 h 29"/>
                <a:gd name="T20" fmla="*/ 2147483647 w 45"/>
                <a:gd name="T21" fmla="*/ 2147483647 h 29"/>
                <a:gd name="T22" fmla="*/ 2147483647 w 45"/>
                <a:gd name="T23" fmla="*/ 2147483647 h 29"/>
                <a:gd name="T24" fmla="*/ 2147483647 w 45"/>
                <a:gd name="T25" fmla="*/ 2147483647 h 29"/>
                <a:gd name="T26" fmla="*/ 2147483647 w 45"/>
                <a:gd name="T27" fmla="*/ 2147483647 h 29"/>
                <a:gd name="T28" fmla="*/ 2147483647 w 45"/>
                <a:gd name="T29" fmla="*/ 2147483647 h 29"/>
                <a:gd name="T30" fmla="*/ 2147483647 w 45"/>
                <a:gd name="T31" fmla="*/ 2147483647 h 29"/>
                <a:gd name="T32" fmla="*/ 0 w 45"/>
                <a:gd name="T33" fmla="*/ 2147483647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29">
                  <a:moveTo>
                    <a:pt x="45" y="0"/>
                  </a:moveTo>
                  <a:lnTo>
                    <a:pt x="42" y="0"/>
                  </a:lnTo>
                  <a:lnTo>
                    <a:pt x="38" y="1"/>
                  </a:lnTo>
                  <a:lnTo>
                    <a:pt x="32" y="4"/>
                  </a:lnTo>
                  <a:lnTo>
                    <a:pt x="37" y="9"/>
                  </a:lnTo>
                  <a:lnTo>
                    <a:pt x="31" y="16"/>
                  </a:lnTo>
                  <a:lnTo>
                    <a:pt x="25" y="13"/>
                  </a:lnTo>
                  <a:lnTo>
                    <a:pt x="29" y="24"/>
                  </a:lnTo>
                  <a:lnTo>
                    <a:pt x="23" y="25"/>
                  </a:lnTo>
                  <a:lnTo>
                    <a:pt x="23" y="22"/>
                  </a:lnTo>
                  <a:lnTo>
                    <a:pt x="23" y="16"/>
                  </a:lnTo>
                  <a:lnTo>
                    <a:pt x="19" y="17"/>
                  </a:lnTo>
                  <a:lnTo>
                    <a:pt x="18" y="20"/>
                  </a:lnTo>
                  <a:lnTo>
                    <a:pt x="14" y="29"/>
                  </a:lnTo>
                  <a:lnTo>
                    <a:pt x="2" y="22"/>
                  </a:lnTo>
                  <a:lnTo>
                    <a:pt x="0" y="1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6" name="Freeform 1289"/>
            <p:cNvSpPr>
              <a:spLocks/>
            </p:cNvSpPr>
            <p:nvPr/>
          </p:nvSpPr>
          <p:spPr bwMode="auto">
            <a:xfrm>
              <a:off x="2755903" y="6184929"/>
              <a:ext cx="38100" cy="22225"/>
            </a:xfrm>
            <a:custGeom>
              <a:avLst/>
              <a:gdLst>
                <a:gd name="T0" fmla="*/ 2147483647 w 24"/>
                <a:gd name="T1" fmla="*/ 0 h 14"/>
                <a:gd name="T2" fmla="*/ 2147483647 w 24"/>
                <a:gd name="T3" fmla="*/ 2147483647 h 14"/>
                <a:gd name="T4" fmla="*/ 2147483647 w 24"/>
                <a:gd name="T5" fmla="*/ 2147483647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0 w 24"/>
                <a:gd name="T11" fmla="*/ 2147483647 h 14"/>
                <a:gd name="T12" fmla="*/ 0 w 24"/>
                <a:gd name="T13" fmla="*/ 2147483647 h 14"/>
                <a:gd name="T14" fmla="*/ 2147483647 w 24"/>
                <a:gd name="T15" fmla="*/ 2147483647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" h="14">
                  <a:moveTo>
                    <a:pt x="24" y="0"/>
                  </a:moveTo>
                  <a:lnTo>
                    <a:pt x="22" y="5"/>
                  </a:lnTo>
                  <a:lnTo>
                    <a:pt x="14" y="6"/>
                  </a:lnTo>
                  <a:lnTo>
                    <a:pt x="10" y="9"/>
                  </a:lnTo>
                  <a:lnTo>
                    <a:pt x="5" y="13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7" name="Freeform 1290"/>
            <p:cNvSpPr>
              <a:spLocks/>
            </p:cNvSpPr>
            <p:nvPr/>
          </p:nvSpPr>
          <p:spPr bwMode="auto">
            <a:xfrm>
              <a:off x="2935291" y="6157941"/>
              <a:ext cx="58738" cy="55563"/>
            </a:xfrm>
            <a:custGeom>
              <a:avLst/>
              <a:gdLst>
                <a:gd name="T0" fmla="*/ 2147483647 w 37"/>
                <a:gd name="T1" fmla="*/ 0 h 35"/>
                <a:gd name="T2" fmla="*/ 2147483647 w 37"/>
                <a:gd name="T3" fmla="*/ 2147483647 h 35"/>
                <a:gd name="T4" fmla="*/ 2147483647 w 37"/>
                <a:gd name="T5" fmla="*/ 2147483647 h 35"/>
                <a:gd name="T6" fmla="*/ 2147483647 w 37"/>
                <a:gd name="T7" fmla="*/ 2147483647 h 35"/>
                <a:gd name="T8" fmla="*/ 2147483647 w 37"/>
                <a:gd name="T9" fmla="*/ 2147483647 h 35"/>
                <a:gd name="T10" fmla="*/ 2147483647 w 37"/>
                <a:gd name="T11" fmla="*/ 2147483647 h 35"/>
                <a:gd name="T12" fmla="*/ 2147483647 w 37"/>
                <a:gd name="T13" fmla="*/ 2147483647 h 35"/>
                <a:gd name="T14" fmla="*/ 2147483647 w 37"/>
                <a:gd name="T15" fmla="*/ 2147483647 h 35"/>
                <a:gd name="T16" fmla="*/ 2147483647 w 37"/>
                <a:gd name="T17" fmla="*/ 2147483647 h 35"/>
                <a:gd name="T18" fmla="*/ 2147483647 w 37"/>
                <a:gd name="T19" fmla="*/ 2147483647 h 35"/>
                <a:gd name="T20" fmla="*/ 2147483647 w 37"/>
                <a:gd name="T21" fmla="*/ 2147483647 h 35"/>
                <a:gd name="T22" fmla="*/ 0 w 37"/>
                <a:gd name="T23" fmla="*/ 214748364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" h="35">
                  <a:moveTo>
                    <a:pt x="36" y="0"/>
                  </a:moveTo>
                  <a:lnTo>
                    <a:pt x="37" y="9"/>
                  </a:lnTo>
                  <a:lnTo>
                    <a:pt x="35" y="13"/>
                  </a:lnTo>
                  <a:lnTo>
                    <a:pt x="30" y="21"/>
                  </a:lnTo>
                  <a:lnTo>
                    <a:pt x="26" y="21"/>
                  </a:lnTo>
                  <a:lnTo>
                    <a:pt x="26" y="30"/>
                  </a:lnTo>
                  <a:lnTo>
                    <a:pt x="27" y="33"/>
                  </a:lnTo>
                  <a:lnTo>
                    <a:pt x="26" y="35"/>
                  </a:lnTo>
                  <a:lnTo>
                    <a:pt x="20" y="35"/>
                  </a:lnTo>
                  <a:lnTo>
                    <a:pt x="9" y="33"/>
                  </a:lnTo>
                  <a:lnTo>
                    <a:pt x="0" y="3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8" name="Freeform 1291"/>
            <p:cNvSpPr>
              <a:spLocks/>
            </p:cNvSpPr>
            <p:nvPr/>
          </p:nvSpPr>
          <p:spPr bwMode="auto">
            <a:xfrm>
              <a:off x="2801941" y="6210329"/>
              <a:ext cx="46038" cy="14288"/>
            </a:xfrm>
            <a:custGeom>
              <a:avLst/>
              <a:gdLst>
                <a:gd name="T0" fmla="*/ 2147483647 w 29"/>
                <a:gd name="T1" fmla="*/ 2147483647 h 9"/>
                <a:gd name="T2" fmla="*/ 2147483647 w 29"/>
                <a:gd name="T3" fmla="*/ 2147483647 h 9"/>
                <a:gd name="T4" fmla="*/ 2147483647 w 29"/>
                <a:gd name="T5" fmla="*/ 2147483647 h 9"/>
                <a:gd name="T6" fmla="*/ 2147483647 w 29"/>
                <a:gd name="T7" fmla="*/ 2147483647 h 9"/>
                <a:gd name="T8" fmla="*/ 2147483647 w 29"/>
                <a:gd name="T9" fmla="*/ 2147483647 h 9"/>
                <a:gd name="T10" fmla="*/ 0 w 2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9">
                  <a:moveTo>
                    <a:pt x="29" y="9"/>
                  </a:moveTo>
                  <a:lnTo>
                    <a:pt x="26" y="9"/>
                  </a:lnTo>
                  <a:lnTo>
                    <a:pt x="18" y="6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59" name="Freeform 1292"/>
            <p:cNvSpPr>
              <a:spLocks/>
            </p:cNvSpPr>
            <p:nvPr/>
          </p:nvSpPr>
          <p:spPr bwMode="auto">
            <a:xfrm>
              <a:off x="2847978" y="6224617"/>
              <a:ext cx="14288" cy="1588"/>
            </a:xfrm>
            <a:custGeom>
              <a:avLst/>
              <a:gdLst>
                <a:gd name="T0" fmla="*/ 2147483647 w 9"/>
                <a:gd name="T1" fmla="*/ 2147483647 h 1"/>
                <a:gd name="T2" fmla="*/ 2147483647 w 9"/>
                <a:gd name="T3" fmla="*/ 0 h 1"/>
                <a:gd name="T4" fmla="*/ 2147483647 w 9"/>
                <a:gd name="T5" fmla="*/ 0 h 1"/>
                <a:gd name="T6" fmla="*/ 0 w 9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">
                  <a:moveTo>
                    <a:pt x="9" y="1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0" name="Freeform 1293"/>
            <p:cNvSpPr>
              <a:spLocks/>
            </p:cNvSpPr>
            <p:nvPr/>
          </p:nvSpPr>
          <p:spPr bwMode="auto">
            <a:xfrm>
              <a:off x="2760666" y="6203979"/>
              <a:ext cx="41275" cy="26988"/>
            </a:xfrm>
            <a:custGeom>
              <a:avLst/>
              <a:gdLst>
                <a:gd name="T0" fmla="*/ 2147483647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0 w 26"/>
                <a:gd name="T9" fmla="*/ 2147483647 h 17"/>
                <a:gd name="T10" fmla="*/ 2147483647 w 26"/>
                <a:gd name="T11" fmla="*/ 2147483647 h 17"/>
                <a:gd name="T12" fmla="*/ 2147483647 w 26"/>
                <a:gd name="T13" fmla="*/ 2147483647 h 17"/>
                <a:gd name="T14" fmla="*/ 2147483647 w 26"/>
                <a:gd name="T15" fmla="*/ 0 h 17"/>
                <a:gd name="T16" fmla="*/ 2147483647 w 26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" h="17">
                  <a:moveTo>
                    <a:pt x="26" y="4"/>
                  </a:moveTo>
                  <a:lnTo>
                    <a:pt x="17" y="5"/>
                  </a:lnTo>
                  <a:lnTo>
                    <a:pt x="13" y="10"/>
                  </a:lnTo>
                  <a:lnTo>
                    <a:pt x="3" y="17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1" name="Freeform 1294"/>
            <p:cNvSpPr>
              <a:spLocks/>
            </p:cNvSpPr>
            <p:nvPr/>
          </p:nvSpPr>
          <p:spPr bwMode="auto">
            <a:xfrm>
              <a:off x="2862266" y="6210329"/>
              <a:ext cx="73025" cy="22225"/>
            </a:xfrm>
            <a:custGeom>
              <a:avLst/>
              <a:gdLst>
                <a:gd name="T0" fmla="*/ 2147483647 w 46"/>
                <a:gd name="T1" fmla="*/ 0 h 14"/>
                <a:gd name="T2" fmla="*/ 2147483647 w 46"/>
                <a:gd name="T3" fmla="*/ 0 h 14"/>
                <a:gd name="T4" fmla="*/ 2147483647 w 46"/>
                <a:gd name="T5" fmla="*/ 2147483647 h 14"/>
                <a:gd name="T6" fmla="*/ 2147483647 w 46"/>
                <a:gd name="T7" fmla="*/ 2147483647 h 14"/>
                <a:gd name="T8" fmla="*/ 2147483647 w 46"/>
                <a:gd name="T9" fmla="*/ 2147483647 h 14"/>
                <a:gd name="T10" fmla="*/ 2147483647 w 46"/>
                <a:gd name="T11" fmla="*/ 2147483647 h 14"/>
                <a:gd name="T12" fmla="*/ 2147483647 w 46"/>
                <a:gd name="T13" fmla="*/ 2147483647 h 14"/>
                <a:gd name="T14" fmla="*/ 2147483647 w 46"/>
                <a:gd name="T15" fmla="*/ 2147483647 h 14"/>
                <a:gd name="T16" fmla="*/ 2147483647 w 46"/>
                <a:gd name="T17" fmla="*/ 2147483647 h 14"/>
                <a:gd name="T18" fmla="*/ 2147483647 w 46"/>
                <a:gd name="T19" fmla="*/ 2147483647 h 14"/>
                <a:gd name="T20" fmla="*/ 0 w 46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" h="14">
                  <a:moveTo>
                    <a:pt x="46" y="0"/>
                  </a:moveTo>
                  <a:lnTo>
                    <a:pt x="40" y="0"/>
                  </a:lnTo>
                  <a:lnTo>
                    <a:pt x="31" y="2"/>
                  </a:lnTo>
                  <a:lnTo>
                    <a:pt x="27" y="10"/>
                  </a:lnTo>
                  <a:lnTo>
                    <a:pt x="25" y="14"/>
                  </a:lnTo>
                  <a:lnTo>
                    <a:pt x="21" y="7"/>
                  </a:lnTo>
                  <a:lnTo>
                    <a:pt x="18" y="14"/>
                  </a:lnTo>
                  <a:lnTo>
                    <a:pt x="6" y="13"/>
                  </a:lnTo>
                  <a:lnTo>
                    <a:pt x="1" y="11"/>
                  </a:lnTo>
                  <a:lnTo>
                    <a:pt x="0" y="1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2" name="Freeform 1295"/>
            <p:cNvSpPr>
              <a:spLocks/>
            </p:cNvSpPr>
            <p:nvPr/>
          </p:nvSpPr>
          <p:spPr bwMode="auto">
            <a:xfrm>
              <a:off x="5641981" y="990605"/>
              <a:ext cx="30163" cy="66675"/>
            </a:xfrm>
            <a:custGeom>
              <a:avLst/>
              <a:gdLst>
                <a:gd name="T0" fmla="*/ 2147483647 w 19"/>
                <a:gd name="T1" fmla="*/ 2147483647 h 42"/>
                <a:gd name="T2" fmla="*/ 2147483647 w 19"/>
                <a:gd name="T3" fmla="*/ 2147483647 h 42"/>
                <a:gd name="T4" fmla="*/ 2147483647 w 19"/>
                <a:gd name="T5" fmla="*/ 2147483647 h 42"/>
                <a:gd name="T6" fmla="*/ 2147483647 w 19"/>
                <a:gd name="T7" fmla="*/ 2147483647 h 42"/>
                <a:gd name="T8" fmla="*/ 2147483647 w 19"/>
                <a:gd name="T9" fmla="*/ 2147483647 h 42"/>
                <a:gd name="T10" fmla="*/ 2147483647 w 19"/>
                <a:gd name="T11" fmla="*/ 2147483647 h 42"/>
                <a:gd name="T12" fmla="*/ 2147483647 w 19"/>
                <a:gd name="T13" fmla="*/ 2147483647 h 42"/>
                <a:gd name="T14" fmla="*/ 0 w 19"/>
                <a:gd name="T15" fmla="*/ 2147483647 h 42"/>
                <a:gd name="T16" fmla="*/ 2147483647 w 19"/>
                <a:gd name="T17" fmla="*/ 2147483647 h 42"/>
                <a:gd name="T18" fmla="*/ 2147483647 w 19"/>
                <a:gd name="T19" fmla="*/ 2147483647 h 42"/>
                <a:gd name="T20" fmla="*/ 2147483647 w 19"/>
                <a:gd name="T21" fmla="*/ 0 h 42"/>
                <a:gd name="T22" fmla="*/ 2147483647 w 19"/>
                <a:gd name="T23" fmla="*/ 0 h 42"/>
                <a:gd name="T24" fmla="*/ 2147483647 w 19"/>
                <a:gd name="T25" fmla="*/ 0 h 42"/>
                <a:gd name="T26" fmla="*/ 2147483647 w 19"/>
                <a:gd name="T27" fmla="*/ 2147483647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42">
                  <a:moveTo>
                    <a:pt x="19" y="37"/>
                  </a:moveTo>
                  <a:lnTo>
                    <a:pt x="13" y="42"/>
                  </a:lnTo>
                  <a:lnTo>
                    <a:pt x="6" y="37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0" y="19"/>
                  </a:lnTo>
                  <a:lnTo>
                    <a:pt x="3" y="12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9" y="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3" name="Freeform 1296"/>
            <p:cNvSpPr>
              <a:spLocks/>
            </p:cNvSpPr>
            <p:nvPr/>
          </p:nvSpPr>
          <p:spPr bwMode="auto">
            <a:xfrm>
              <a:off x="5672144" y="935043"/>
              <a:ext cx="74613" cy="149226"/>
            </a:xfrm>
            <a:custGeom>
              <a:avLst/>
              <a:gdLst>
                <a:gd name="T0" fmla="*/ 0 w 47"/>
                <a:gd name="T1" fmla="*/ 2147483647 h 94"/>
                <a:gd name="T2" fmla="*/ 2147483647 w 47"/>
                <a:gd name="T3" fmla="*/ 2147483647 h 94"/>
                <a:gd name="T4" fmla="*/ 2147483647 w 47"/>
                <a:gd name="T5" fmla="*/ 2147483647 h 94"/>
                <a:gd name="T6" fmla="*/ 2147483647 w 47"/>
                <a:gd name="T7" fmla="*/ 2147483647 h 94"/>
                <a:gd name="T8" fmla="*/ 2147483647 w 47"/>
                <a:gd name="T9" fmla="*/ 2147483647 h 94"/>
                <a:gd name="T10" fmla="*/ 2147483647 w 47"/>
                <a:gd name="T11" fmla="*/ 2147483647 h 94"/>
                <a:gd name="T12" fmla="*/ 2147483647 w 47"/>
                <a:gd name="T13" fmla="*/ 2147483647 h 94"/>
                <a:gd name="T14" fmla="*/ 2147483647 w 47"/>
                <a:gd name="T15" fmla="*/ 2147483647 h 94"/>
                <a:gd name="T16" fmla="*/ 2147483647 w 47"/>
                <a:gd name="T17" fmla="*/ 2147483647 h 94"/>
                <a:gd name="T18" fmla="*/ 2147483647 w 47"/>
                <a:gd name="T19" fmla="*/ 2147483647 h 94"/>
                <a:gd name="T20" fmla="*/ 2147483647 w 47"/>
                <a:gd name="T21" fmla="*/ 0 h 94"/>
                <a:gd name="T22" fmla="*/ 2147483647 w 47"/>
                <a:gd name="T23" fmla="*/ 2147483647 h 94"/>
                <a:gd name="T24" fmla="*/ 2147483647 w 47"/>
                <a:gd name="T25" fmla="*/ 2147483647 h 94"/>
                <a:gd name="T26" fmla="*/ 2147483647 w 47"/>
                <a:gd name="T27" fmla="*/ 2147483647 h 94"/>
                <a:gd name="T28" fmla="*/ 2147483647 w 47"/>
                <a:gd name="T29" fmla="*/ 2147483647 h 94"/>
                <a:gd name="T30" fmla="*/ 2147483647 w 47"/>
                <a:gd name="T31" fmla="*/ 2147483647 h 94"/>
                <a:gd name="T32" fmla="*/ 2147483647 w 47"/>
                <a:gd name="T33" fmla="*/ 2147483647 h 94"/>
                <a:gd name="T34" fmla="*/ 2147483647 w 47"/>
                <a:gd name="T35" fmla="*/ 2147483647 h 94"/>
                <a:gd name="T36" fmla="*/ 2147483647 w 47"/>
                <a:gd name="T37" fmla="*/ 2147483647 h 94"/>
                <a:gd name="T38" fmla="*/ 2147483647 w 47"/>
                <a:gd name="T39" fmla="*/ 2147483647 h 94"/>
                <a:gd name="T40" fmla="*/ 2147483647 w 47"/>
                <a:gd name="T41" fmla="*/ 2147483647 h 94"/>
                <a:gd name="T42" fmla="*/ 2147483647 w 47"/>
                <a:gd name="T43" fmla="*/ 2147483647 h 94"/>
                <a:gd name="T44" fmla="*/ 2147483647 w 47"/>
                <a:gd name="T45" fmla="*/ 2147483647 h 94"/>
                <a:gd name="T46" fmla="*/ 2147483647 w 47"/>
                <a:gd name="T47" fmla="*/ 2147483647 h 94"/>
                <a:gd name="T48" fmla="*/ 0 w 47"/>
                <a:gd name="T49" fmla="*/ 2147483647 h 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7" h="94">
                  <a:moveTo>
                    <a:pt x="0" y="37"/>
                  </a:moveTo>
                  <a:lnTo>
                    <a:pt x="4" y="39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1" y="28"/>
                  </a:lnTo>
                  <a:lnTo>
                    <a:pt x="5" y="22"/>
                  </a:lnTo>
                  <a:lnTo>
                    <a:pt x="11" y="34"/>
                  </a:lnTo>
                  <a:lnTo>
                    <a:pt x="14" y="24"/>
                  </a:lnTo>
                  <a:lnTo>
                    <a:pt x="30" y="16"/>
                  </a:lnTo>
                  <a:lnTo>
                    <a:pt x="18" y="4"/>
                  </a:lnTo>
                  <a:lnTo>
                    <a:pt x="31" y="0"/>
                  </a:lnTo>
                  <a:lnTo>
                    <a:pt x="38" y="16"/>
                  </a:lnTo>
                  <a:lnTo>
                    <a:pt x="36" y="25"/>
                  </a:lnTo>
                  <a:lnTo>
                    <a:pt x="43" y="29"/>
                  </a:lnTo>
                  <a:lnTo>
                    <a:pt x="44" y="29"/>
                  </a:lnTo>
                  <a:lnTo>
                    <a:pt x="47" y="45"/>
                  </a:lnTo>
                  <a:lnTo>
                    <a:pt x="44" y="47"/>
                  </a:lnTo>
                  <a:lnTo>
                    <a:pt x="34" y="60"/>
                  </a:lnTo>
                  <a:lnTo>
                    <a:pt x="21" y="76"/>
                  </a:lnTo>
                  <a:lnTo>
                    <a:pt x="26" y="81"/>
                  </a:lnTo>
                  <a:lnTo>
                    <a:pt x="23" y="84"/>
                  </a:lnTo>
                  <a:lnTo>
                    <a:pt x="13" y="94"/>
                  </a:lnTo>
                  <a:lnTo>
                    <a:pt x="4" y="89"/>
                  </a:lnTo>
                  <a:lnTo>
                    <a:pt x="7" y="64"/>
                  </a:lnTo>
                  <a:lnTo>
                    <a:pt x="0" y="7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4" name="Freeform 1297"/>
            <p:cNvSpPr>
              <a:spLocks/>
            </p:cNvSpPr>
            <p:nvPr/>
          </p:nvSpPr>
          <p:spPr bwMode="auto">
            <a:xfrm>
              <a:off x="5162556" y="1298582"/>
              <a:ext cx="12700" cy="31750"/>
            </a:xfrm>
            <a:custGeom>
              <a:avLst/>
              <a:gdLst>
                <a:gd name="T0" fmla="*/ 0 w 8"/>
                <a:gd name="T1" fmla="*/ 2147483647 h 20"/>
                <a:gd name="T2" fmla="*/ 2147483647 w 8"/>
                <a:gd name="T3" fmla="*/ 2147483647 h 20"/>
                <a:gd name="T4" fmla="*/ 2147483647 w 8"/>
                <a:gd name="T5" fmla="*/ 2147483647 h 20"/>
                <a:gd name="T6" fmla="*/ 2147483647 w 8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20">
                  <a:moveTo>
                    <a:pt x="0" y="20"/>
                  </a:moveTo>
                  <a:lnTo>
                    <a:pt x="2" y="15"/>
                  </a:lnTo>
                  <a:lnTo>
                    <a:pt x="8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5" name="Freeform 1298"/>
            <p:cNvSpPr>
              <a:spLocks/>
            </p:cNvSpPr>
            <p:nvPr/>
          </p:nvSpPr>
          <p:spPr bwMode="auto">
            <a:xfrm>
              <a:off x="2528891" y="5427688"/>
              <a:ext cx="7938" cy="12700"/>
            </a:xfrm>
            <a:custGeom>
              <a:avLst/>
              <a:gdLst>
                <a:gd name="T0" fmla="*/ 0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2147483647 w 5"/>
                <a:gd name="T7" fmla="*/ 2147483647 h 8"/>
                <a:gd name="T8" fmla="*/ 2147483647 w 5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8">
                  <a:moveTo>
                    <a:pt x="0" y="8"/>
                  </a:moveTo>
                  <a:lnTo>
                    <a:pt x="2" y="7"/>
                  </a:lnTo>
                  <a:lnTo>
                    <a:pt x="3" y="6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6" name="Freeform 1299"/>
            <p:cNvSpPr>
              <a:spLocks/>
            </p:cNvSpPr>
            <p:nvPr/>
          </p:nvSpPr>
          <p:spPr bwMode="auto">
            <a:xfrm>
              <a:off x="2573341" y="5380063"/>
              <a:ext cx="53975" cy="71438"/>
            </a:xfrm>
            <a:custGeom>
              <a:avLst/>
              <a:gdLst>
                <a:gd name="T0" fmla="*/ 2147483647 w 34"/>
                <a:gd name="T1" fmla="*/ 2147483647 h 45"/>
                <a:gd name="T2" fmla="*/ 2147483647 w 34"/>
                <a:gd name="T3" fmla="*/ 2147483647 h 45"/>
                <a:gd name="T4" fmla="*/ 2147483647 w 34"/>
                <a:gd name="T5" fmla="*/ 2147483647 h 45"/>
                <a:gd name="T6" fmla="*/ 2147483647 w 34"/>
                <a:gd name="T7" fmla="*/ 2147483647 h 45"/>
                <a:gd name="T8" fmla="*/ 2147483647 w 34"/>
                <a:gd name="T9" fmla="*/ 2147483647 h 45"/>
                <a:gd name="T10" fmla="*/ 2147483647 w 34"/>
                <a:gd name="T11" fmla="*/ 2147483647 h 45"/>
                <a:gd name="T12" fmla="*/ 2147483647 w 34"/>
                <a:gd name="T13" fmla="*/ 2147483647 h 45"/>
                <a:gd name="T14" fmla="*/ 2147483647 w 34"/>
                <a:gd name="T15" fmla="*/ 2147483647 h 45"/>
                <a:gd name="T16" fmla="*/ 2147483647 w 34"/>
                <a:gd name="T17" fmla="*/ 2147483647 h 45"/>
                <a:gd name="T18" fmla="*/ 2147483647 w 34"/>
                <a:gd name="T19" fmla="*/ 2147483647 h 45"/>
                <a:gd name="T20" fmla="*/ 2147483647 w 34"/>
                <a:gd name="T21" fmla="*/ 2147483647 h 45"/>
                <a:gd name="T22" fmla="*/ 2147483647 w 34"/>
                <a:gd name="T23" fmla="*/ 2147483647 h 45"/>
                <a:gd name="T24" fmla="*/ 0 w 34"/>
                <a:gd name="T25" fmla="*/ 2147483647 h 45"/>
                <a:gd name="T26" fmla="*/ 2147483647 w 34"/>
                <a:gd name="T27" fmla="*/ 2147483647 h 45"/>
                <a:gd name="T28" fmla="*/ 2147483647 w 34"/>
                <a:gd name="T29" fmla="*/ 2147483647 h 45"/>
                <a:gd name="T30" fmla="*/ 2147483647 w 34"/>
                <a:gd name="T31" fmla="*/ 2147483647 h 45"/>
                <a:gd name="T32" fmla="*/ 2147483647 w 34"/>
                <a:gd name="T33" fmla="*/ 2147483647 h 45"/>
                <a:gd name="T34" fmla="*/ 2147483647 w 34"/>
                <a:gd name="T35" fmla="*/ 2147483647 h 45"/>
                <a:gd name="T36" fmla="*/ 2147483647 w 34"/>
                <a:gd name="T37" fmla="*/ 2147483647 h 45"/>
                <a:gd name="T38" fmla="*/ 2147483647 w 34"/>
                <a:gd name="T39" fmla="*/ 2147483647 h 45"/>
                <a:gd name="T40" fmla="*/ 2147483647 w 34"/>
                <a:gd name="T41" fmla="*/ 2147483647 h 45"/>
                <a:gd name="T42" fmla="*/ 2147483647 w 34"/>
                <a:gd name="T43" fmla="*/ 2147483647 h 45"/>
                <a:gd name="T44" fmla="*/ 2147483647 w 34"/>
                <a:gd name="T45" fmla="*/ 2147483647 h 45"/>
                <a:gd name="T46" fmla="*/ 2147483647 w 34"/>
                <a:gd name="T47" fmla="*/ 0 h 45"/>
                <a:gd name="T48" fmla="*/ 2147483647 w 34"/>
                <a:gd name="T49" fmla="*/ 0 h 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4" h="45">
                  <a:moveTo>
                    <a:pt x="34" y="32"/>
                  </a:moveTo>
                  <a:lnTo>
                    <a:pt x="34" y="32"/>
                  </a:lnTo>
                  <a:lnTo>
                    <a:pt x="30" y="38"/>
                  </a:lnTo>
                  <a:lnTo>
                    <a:pt x="26" y="42"/>
                  </a:lnTo>
                  <a:lnTo>
                    <a:pt x="22" y="45"/>
                  </a:lnTo>
                  <a:lnTo>
                    <a:pt x="19" y="41"/>
                  </a:lnTo>
                  <a:lnTo>
                    <a:pt x="17" y="37"/>
                  </a:lnTo>
                  <a:lnTo>
                    <a:pt x="15" y="34"/>
                  </a:lnTo>
                  <a:lnTo>
                    <a:pt x="14" y="28"/>
                  </a:lnTo>
                  <a:lnTo>
                    <a:pt x="9" y="24"/>
                  </a:lnTo>
                  <a:lnTo>
                    <a:pt x="4" y="25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2" y="7"/>
                  </a:lnTo>
                  <a:lnTo>
                    <a:pt x="15" y="3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29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7" name="Freeform 1300"/>
            <p:cNvSpPr>
              <a:spLocks/>
            </p:cNvSpPr>
            <p:nvPr/>
          </p:nvSpPr>
          <p:spPr bwMode="auto">
            <a:xfrm>
              <a:off x="2528891" y="5478488"/>
              <a:ext cx="46038" cy="55563"/>
            </a:xfrm>
            <a:custGeom>
              <a:avLst/>
              <a:gdLst>
                <a:gd name="T0" fmla="*/ 0 w 29"/>
                <a:gd name="T1" fmla="*/ 2147483647 h 35"/>
                <a:gd name="T2" fmla="*/ 2147483647 w 29"/>
                <a:gd name="T3" fmla="*/ 2147483647 h 35"/>
                <a:gd name="T4" fmla="*/ 2147483647 w 29"/>
                <a:gd name="T5" fmla="*/ 2147483647 h 35"/>
                <a:gd name="T6" fmla="*/ 2147483647 w 29"/>
                <a:gd name="T7" fmla="*/ 2147483647 h 35"/>
                <a:gd name="T8" fmla="*/ 2147483647 w 29"/>
                <a:gd name="T9" fmla="*/ 0 h 35"/>
                <a:gd name="T10" fmla="*/ 2147483647 w 29"/>
                <a:gd name="T11" fmla="*/ 2147483647 h 35"/>
                <a:gd name="T12" fmla="*/ 2147483647 w 29"/>
                <a:gd name="T13" fmla="*/ 2147483647 h 35"/>
                <a:gd name="T14" fmla="*/ 2147483647 w 29"/>
                <a:gd name="T15" fmla="*/ 2147483647 h 35"/>
                <a:gd name="T16" fmla="*/ 2147483647 w 29"/>
                <a:gd name="T17" fmla="*/ 2147483647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35">
                  <a:moveTo>
                    <a:pt x="0" y="35"/>
                  </a:moveTo>
                  <a:lnTo>
                    <a:pt x="3" y="31"/>
                  </a:lnTo>
                  <a:lnTo>
                    <a:pt x="3" y="18"/>
                  </a:lnTo>
                  <a:lnTo>
                    <a:pt x="5" y="6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8" y="12"/>
                  </a:lnTo>
                  <a:lnTo>
                    <a:pt x="29" y="1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8" name="Freeform 1301"/>
            <p:cNvSpPr>
              <a:spLocks/>
            </p:cNvSpPr>
            <p:nvPr/>
          </p:nvSpPr>
          <p:spPr bwMode="auto">
            <a:xfrm>
              <a:off x="2747966" y="4348183"/>
              <a:ext cx="50800" cy="68263"/>
            </a:xfrm>
            <a:custGeom>
              <a:avLst/>
              <a:gdLst>
                <a:gd name="T0" fmla="*/ 2147483647 w 32"/>
                <a:gd name="T1" fmla="*/ 2147483647 h 43"/>
                <a:gd name="T2" fmla="*/ 2147483647 w 32"/>
                <a:gd name="T3" fmla="*/ 2147483647 h 43"/>
                <a:gd name="T4" fmla="*/ 2147483647 w 32"/>
                <a:gd name="T5" fmla="*/ 2147483647 h 43"/>
                <a:gd name="T6" fmla="*/ 2147483647 w 32"/>
                <a:gd name="T7" fmla="*/ 0 h 43"/>
                <a:gd name="T8" fmla="*/ 2147483647 w 32"/>
                <a:gd name="T9" fmla="*/ 0 h 43"/>
                <a:gd name="T10" fmla="*/ 2147483647 w 32"/>
                <a:gd name="T11" fmla="*/ 2147483647 h 43"/>
                <a:gd name="T12" fmla="*/ 0 w 32"/>
                <a:gd name="T13" fmla="*/ 2147483647 h 43"/>
                <a:gd name="T14" fmla="*/ 2147483647 w 32"/>
                <a:gd name="T15" fmla="*/ 2147483647 h 43"/>
                <a:gd name="T16" fmla="*/ 2147483647 w 32"/>
                <a:gd name="T17" fmla="*/ 2147483647 h 43"/>
                <a:gd name="T18" fmla="*/ 2147483647 w 32"/>
                <a:gd name="T19" fmla="*/ 2147483647 h 43"/>
                <a:gd name="T20" fmla="*/ 2147483647 w 32"/>
                <a:gd name="T21" fmla="*/ 2147483647 h 43"/>
                <a:gd name="T22" fmla="*/ 0 w 32"/>
                <a:gd name="T23" fmla="*/ 2147483647 h 43"/>
                <a:gd name="T24" fmla="*/ 2147483647 w 32"/>
                <a:gd name="T25" fmla="*/ 2147483647 h 43"/>
                <a:gd name="T26" fmla="*/ 2147483647 w 32"/>
                <a:gd name="T27" fmla="*/ 2147483647 h 43"/>
                <a:gd name="T28" fmla="*/ 2147483647 w 32"/>
                <a:gd name="T29" fmla="*/ 2147483647 h 43"/>
                <a:gd name="T30" fmla="*/ 2147483647 w 32"/>
                <a:gd name="T31" fmla="*/ 2147483647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2" h="43">
                  <a:moveTo>
                    <a:pt x="32" y="19"/>
                  </a:moveTo>
                  <a:lnTo>
                    <a:pt x="26" y="13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4" y="2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1" y="30"/>
                  </a:lnTo>
                  <a:lnTo>
                    <a:pt x="1" y="32"/>
                  </a:lnTo>
                  <a:lnTo>
                    <a:pt x="1" y="34"/>
                  </a:lnTo>
                  <a:lnTo>
                    <a:pt x="0" y="39"/>
                  </a:lnTo>
                  <a:lnTo>
                    <a:pt x="2" y="43"/>
                  </a:lnTo>
                  <a:lnTo>
                    <a:pt x="5" y="42"/>
                  </a:lnTo>
                  <a:lnTo>
                    <a:pt x="11" y="3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69" name="Freeform 1302"/>
            <p:cNvSpPr>
              <a:spLocks/>
            </p:cNvSpPr>
            <p:nvPr/>
          </p:nvSpPr>
          <p:spPr bwMode="auto">
            <a:xfrm>
              <a:off x="2770191" y="4432321"/>
              <a:ext cx="58738" cy="71438"/>
            </a:xfrm>
            <a:custGeom>
              <a:avLst/>
              <a:gdLst>
                <a:gd name="T0" fmla="*/ 2147483647 w 37"/>
                <a:gd name="T1" fmla="*/ 2147483647 h 45"/>
                <a:gd name="T2" fmla="*/ 2147483647 w 37"/>
                <a:gd name="T3" fmla="*/ 2147483647 h 45"/>
                <a:gd name="T4" fmla="*/ 2147483647 w 37"/>
                <a:gd name="T5" fmla="*/ 2147483647 h 45"/>
                <a:gd name="T6" fmla="*/ 2147483647 w 37"/>
                <a:gd name="T7" fmla="*/ 2147483647 h 45"/>
                <a:gd name="T8" fmla="*/ 2147483647 w 37"/>
                <a:gd name="T9" fmla="*/ 2147483647 h 45"/>
                <a:gd name="T10" fmla="*/ 2147483647 w 37"/>
                <a:gd name="T11" fmla="*/ 2147483647 h 45"/>
                <a:gd name="T12" fmla="*/ 2147483647 w 37"/>
                <a:gd name="T13" fmla="*/ 2147483647 h 45"/>
                <a:gd name="T14" fmla="*/ 2147483647 w 37"/>
                <a:gd name="T15" fmla="*/ 2147483647 h 45"/>
                <a:gd name="T16" fmla="*/ 2147483647 w 37"/>
                <a:gd name="T17" fmla="*/ 2147483647 h 45"/>
                <a:gd name="T18" fmla="*/ 2147483647 w 37"/>
                <a:gd name="T19" fmla="*/ 2147483647 h 45"/>
                <a:gd name="T20" fmla="*/ 2147483647 w 37"/>
                <a:gd name="T21" fmla="*/ 2147483647 h 45"/>
                <a:gd name="T22" fmla="*/ 2147483647 w 37"/>
                <a:gd name="T23" fmla="*/ 2147483647 h 45"/>
                <a:gd name="T24" fmla="*/ 0 w 37"/>
                <a:gd name="T25" fmla="*/ 2147483647 h 45"/>
                <a:gd name="T26" fmla="*/ 0 w 37"/>
                <a:gd name="T27" fmla="*/ 2147483647 h 45"/>
                <a:gd name="T28" fmla="*/ 0 w 37"/>
                <a:gd name="T29" fmla="*/ 2147483647 h 45"/>
                <a:gd name="T30" fmla="*/ 0 w 37"/>
                <a:gd name="T31" fmla="*/ 0 h 45"/>
                <a:gd name="T32" fmla="*/ 0 w 37"/>
                <a:gd name="T33" fmla="*/ 0 h 45"/>
                <a:gd name="T34" fmla="*/ 2147483647 w 37"/>
                <a:gd name="T35" fmla="*/ 2147483647 h 45"/>
                <a:gd name="T36" fmla="*/ 2147483647 w 37"/>
                <a:gd name="T37" fmla="*/ 2147483647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" h="45">
                  <a:moveTo>
                    <a:pt x="34" y="45"/>
                  </a:moveTo>
                  <a:lnTo>
                    <a:pt x="35" y="45"/>
                  </a:lnTo>
                  <a:lnTo>
                    <a:pt x="37" y="41"/>
                  </a:lnTo>
                  <a:lnTo>
                    <a:pt x="29" y="37"/>
                  </a:lnTo>
                  <a:lnTo>
                    <a:pt x="18" y="32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9" y="19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2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0" name="Freeform 1303"/>
            <p:cNvSpPr>
              <a:spLocks/>
            </p:cNvSpPr>
            <p:nvPr/>
          </p:nvSpPr>
          <p:spPr bwMode="auto">
            <a:xfrm>
              <a:off x="3725867" y="5835677"/>
              <a:ext cx="31750" cy="6350"/>
            </a:xfrm>
            <a:custGeom>
              <a:avLst/>
              <a:gdLst>
                <a:gd name="T0" fmla="*/ 2147483647 w 20"/>
                <a:gd name="T1" fmla="*/ 2147483647 h 4"/>
                <a:gd name="T2" fmla="*/ 2147483647 w 20"/>
                <a:gd name="T3" fmla="*/ 2147483647 h 4"/>
                <a:gd name="T4" fmla="*/ 2147483647 w 20"/>
                <a:gd name="T5" fmla="*/ 2147483647 h 4"/>
                <a:gd name="T6" fmla="*/ 2147483647 w 20"/>
                <a:gd name="T7" fmla="*/ 2147483647 h 4"/>
                <a:gd name="T8" fmla="*/ 2147483647 w 20"/>
                <a:gd name="T9" fmla="*/ 0 h 4"/>
                <a:gd name="T10" fmla="*/ 2147483647 w 20"/>
                <a:gd name="T11" fmla="*/ 2147483647 h 4"/>
                <a:gd name="T12" fmla="*/ 2147483647 w 20"/>
                <a:gd name="T13" fmla="*/ 2147483647 h 4"/>
                <a:gd name="T14" fmla="*/ 2147483647 w 20"/>
                <a:gd name="T15" fmla="*/ 2147483647 h 4"/>
                <a:gd name="T16" fmla="*/ 2147483647 w 20"/>
                <a:gd name="T17" fmla="*/ 2147483647 h 4"/>
                <a:gd name="T18" fmla="*/ 0 w 20"/>
                <a:gd name="T19" fmla="*/ 2147483647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" h="4">
                  <a:moveTo>
                    <a:pt x="20" y="3"/>
                  </a:moveTo>
                  <a:lnTo>
                    <a:pt x="20" y="1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2" y="4"/>
                  </a:lnTo>
                  <a:lnTo>
                    <a:pt x="0" y="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1" name="Freeform 1304"/>
            <p:cNvSpPr>
              <a:spLocks/>
            </p:cNvSpPr>
            <p:nvPr/>
          </p:nvSpPr>
          <p:spPr bwMode="auto">
            <a:xfrm>
              <a:off x="4437067" y="2374912"/>
              <a:ext cx="87313" cy="65088"/>
            </a:xfrm>
            <a:custGeom>
              <a:avLst/>
              <a:gdLst>
                <a:gd name="T0" fmla="*/ 2147483647 w 55"/>
                <a:gd name="T1" fmla="*/ 2147483647 h 41"/>
                <a:gd name="T2" fmla="*/ 2147483647 w 55"/>
                <a:gd name="T3" fmla="*/ 2147483647 h 41"/>
                <a:gd name="T4" fmla="*/ 2147483647 w 55"/>
                <a:gd name="T5" fmla="*/ 2147483647 h 41"/>
                <a:gd name="T6" fmla="*/ 2147483647 w 55"/>
                <a:gd name="T7" fmla="*/ 2147483647 h 41"/>
                <a:gd name="T8" fmla="*/ 2147483647 w 55"/>
                <a:gd name="T9" fmla="*/ 2147483647 h 41"/>
                <a:gd name="T10" fmla="*/ 2147483647 w 55"/>
                <a:gd name="T11" fmla="*/ 2147483647 h 41"/>
                <a:gd name="T12" fmla="*/ 2147483647 w 55"/>
                <a:gd name="T13" fmla="*/ 2147483647 h 41"/>
                <a:gd name="T14" fmla="*/ 2147483647 w 55"/>
                <a:gd name="T15" fmla="*/ 2147483647 h 41"/>
                <a:gd name="T16" fmla="*/ 2147483647 w 55"/>
                <a:gd name="T17" fmla="*/ 2147483647 h 41"/>
                <a:gd name="T18" fmla="*/ 2147483647 w 55"/>
                <a:gd name="T19" fmla="*/ 2147483647 h 41"/>
                <a:gd name="T20" fmla="*/ 2147483647 w 55"/>
                <a:gd name="T21" fmla="*/ 2147483647 h 41"/>
                <a:gd name="T22" fmla="*/ 2147483647 w 55"/>
                <a:gd name="T23" fmla="*/ 2147483647 h 41"/>
                <a:gd name="T24" fmla="*/ 2147483647 w 55"/>
                <a:gd name="T25" fmla="*/ 2147483647 h 41"/>
                <a:gd name="T26" fmla="*/ 2147483647 w 55"/>
                <a:gd name="T27" fmla="*/ 2147483647 h 41"/>
                <a:gd name="T28" fmla="*/ 0 w 55"/>
                <a:gd name="T29" fmla="*/ 2147483647 h 41"/>
                <a:gd name="T30" fmla="*/ 0 w 55"/>
                <a:gd name="T31" fmla="*/ 2147483647 h 41"/>
                <a:gd name="T32" fmla="*/ 2147483647 w 55"/>
                <a:gd name="T33" fmla="*/ 2147483647 h 41"/>
                <a:gd name="T34" fmla="*/ 2147483647 w 55"/>
                <a:gd name="T35" fmla="*/ 2147483647 h 41"/>
                <a:gd name="T36" fmla="*/ 2147483647 w 55"/>
                <a:gd name="T37" fmla="*/ 2147483647 h 41"/>
                <a:gd name="T38" fmla="*/ 2147483647 w 55"/>
                <a:gd name="T39" fmla="*/ 2147483647 h 41"/>
                <a:gd name="T40" fmla="*/ 2147483647 w 55"/>
                <a:gd name="T41" fmla="*/ 2147483647 h 41"/>
                <a:gd name="T42" fmla="*/ 2147483647 w 55"/>
                <a:gd name="T43" fmla="*/ 2147483647 h 41"/>
                <a:gd name="T44" fmla="*/ 2147483647 w 55"/>
                <a:gd name="T45" fmla="*/ 2147483647 h 41"/>
                <a:gd name="T46" fmla="*/ 2147483647 w 55"/>
                <a:gd name="T47" fmla="*/ 2147483647 h 41"/>
                <a:gd name="T48" fmla="*/ 2147483647 w 55"/>
                <a:gd name="T49" fmla="*/ 0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5" h="41">
                  <a:moveTo>
                    <a:pt x="55" y="26"/>
                  </a:moveTo>
                  <a:lnTo>
                    <a:pt x="55" y="26"/>
                  </a:lnTo>
                  <a:lnTo>
                    <a:pt x="45" y="28"/>
                  </a:lnTo>
                  <a:lnTo>
                    <a:pt x="51" y="30"/>
                  </a:lnTo>
                  <a:lnTo>
                    <a:pt x="39" y="38"/>
                  </a:lnTo>
                  <a:lnTo>
                    <a:pt x="35" y="40"/>
                  </a:lnTo>
                  <a:lnTo>
                    <a:pt x="34" y="41"/>
                  </a:lnTo>
                  <a:lnTo>
                    <a:pt x="37" y="30"/>
                  </a:lnTo>
                  <a:lnTo>
                    <a:pt x="38" y="23"/>
                  </a:lnTo>
                  <a:lnTo>
                    <a:pt x="21" y="32"/>
                  </a:lnTo>
                  <a:lnTo>
                    <a:pt x="7" y="34"/>
                  </a:lnTo>
                  <a:lnTo>
                    <a:pt x="4" y="36"/>
                  </a:lnTo>
                  <a:lnTo>
                    <a:pt x="0" y="32"/>
                  </a:lnTo>
                  <a:lnTo>
                    <a:pt x="1" y="30"/>
                  </a:lnTo>
                  <a:lnTo>
                    <a:pt x="3" y="29"/>
                  </a:lnTo>
                  <a:lnTo>
                    <a:pt x="10" y="21"/>
                  </a:lnTo>
                  <a:lnTo>
                    <a:pt x="20" y="11"/>
                  </a:lnTo>
                  <a:lnTo>
                    <a:pt x="27" y="2"/>
                  </a:lnTo>
                  <a:lnTo>
                    <a:pt x="26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2" name="Freeform 1305"/>
            <p:cNvSpPr>
              <a:spLocks/>
            </p:cNvSpPr>
            <p:nvPr/>
          </p:nvSpPr>
          <p:spPr bwMode="auto">
            <a:xfrm>
              <a:off x="4200530" y="2844814"/>
              <a:ext cx="36513" cy="34925"/>
            </a:xfrm>
            <a:custGeom>
              <a:avLst/>
              <a:gdLst>
                <a:gd name="T0" fmla="*/ 2147483647 w 23"/>
                <a:gd name="T1" fmla="*/ 2147483647 h 22"/>
                <a:gd name="T2" fmla="*/ 2147483647 w 23"/>
                <a:gd name="T3" fmla="*/ 2147483647 h 22"/>
                <a:gd name="T4" fmla="*/ 2147483647 w 23"/>
                <a:gd name="T5" fmla="*/ 2147483647 h 22"/>
                <a:gd name="T6" fmla="*/ 0 w 23"/>
                <a:gd name="T7" fmla="*/ 2147483647 h 22"/>
                <a:gd name="T8" fmla="*/ 0 w 23"/>
                <a:gd name="T9" fmla="*/ 2147483647 h 22"/>
                <a:gd name="T10" fmla="*/ 0 w 23"/>
                <a:gd name="T11" fmla="*/ 2147483647 h 22"/>
                <a:gd name="T12" fmla="*/ 0 w 23"/>
                <a:gd name="T13" fmla="*/ 2147483647 h 22"/>
                <a:gd name="T14" fmla="*/ 0 w 23"/>
                <a:gd name="T15" fmla="*/ 2147483647 h 22"/>
                <a:gd name="T16" fmla="*/ 0 w 23"/>
                <a:gd name="T17" fmla="*/ 2147483647 h 22"/>
                <a:gd name="T18" fmla="*/ 0 w 23"/>
                <a:gd name="T19" fmla="*/ 2147483647 h 22"/>
                <a:gd name="T20" fmla="*/ 0 w 23"/>
                <a:gd name="T21" fmla="*/ 2147483647 h 22"/>
                <a:gd name="T22" fmla="*/ 2147483647 w 23"/>
                <a:gd name="T23" fmla="*/ 2147483647 h 22"/>
                <a:gd name="T24" fmla="*/ 2147483647 w 23"/>
                <a:gd name="T25" fmla="*/ 2147483647 h 22"/>
                <a:gd name="T26" fmla="*/ 2147483647 w 23"/>
                <a:gd name="T27" fmla="*/ 0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" h="22">
                  <a:moveTo>
                    <a:pt x="12" y="20"/>
                  </a:moveTo>
                  <a:lnTo>
                    <a:pt x="6" y="22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0" y="9"/>
                  </a:lnTo>
                  <a:lnTo>
                    <a:pt x="17" y="4"/>
                  </a:lnTo>
                  <a:lnTo>
                    <a:pt x="23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3" name="Freeform 1306"/>
            <p:cNvSpPr>
              <a:spLocks/>
            </p:cNvSpPr>
            <p:nvPr/>
          </p:nvSpPr>
          <p:spPr bwMode="auto">
            <a:xfrm>
              <a:off x="4127505" y="2982927"/>
              <a:ext cx="22225" cy="65088"/>
            </a:xfrm>
            <a:custGeom>
              <a:avLst/>
              <a:gdLst>
                <a:gd name="T0" fmla="*/ 2147483647 w 14"/>
                <a:gd name="T1" fmla="*/ 2147483647 h 41"/>
                <a:gd name="T2" fmla="*/ 2147483647 w 14"/>
                <a:gd name="T3" fmla="*/ 2147483647 h 41"/>
                <a:gd name="T4" fmla="*/ 2147483647 w 14"/>
                <a:gd name="T5" fmla="*/ 2147483647 h 41"/>
                <a:gd name="T6" fmla="*/ 2147483647 w 14"/>
                <a:gd name="T7" fmla="*/ 2147483647 h 41"/>
                <a:gd name="T8" fmla="*/ 2147483647 w 14"/>
                <a:gd name="T9" fmla="*/ 2147483647 h 41"/>
                <a:gd name="T10" fmla="*/ 2147483647 w 14"/>
                <a:gd name="T11" fmla="*/ 2147483647 h 41"/>
                <a:gd name="T12" fmla="*/ 2147483647 w 14"/>
                <a:gd name="T13" fmla="*/ 2147483647 h 41"/>
                <a:gd name="T14" fmla="*/ 0 w 14"/>
                <a:gd name="T15" fmla="*/ 2147483647 h 41"/>
                <a:gd name="T16" fmla="*/ 2147483647 w 14"/>
                <a:gd name="T17" fmla="*/ 2147483647 h 41"/>
                <a:gd name="T18" fmla="*/ 2147483647 w 14"/>
                <a:gd name="T19" fmla="*/ 2147483647 h 41"/>
                <a:gd name="T20" fmla="*/ 2147483647 w 14"/>
                <a:gd name="T21" fmla="*/ 2147483647 h 41"/>
                <a:gd name="T22" fmla="*/ 2147483647 w 14"/>
                <a:gd name="T23" fmla="*/ 2147483647 h 41"/>
                <a:gd name="T24" fmla="*/ 2147483647 w 14"/>
                <a:gd name="T25" fmla="*/ 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" h="41">
                  <a:moveTo>
                    <a:pt x="10" y="41"/>
                  </a:moveTo>
                  <a:lnTo>
                    <a:pt x="10" y="41"/>
                  </a:lnTo>
                  <a:lnTo>
                    <a:pt x="9" y="38"/>
                  </a:lnTo>
                  <a:lnTo>
                    <a:pt x="10" y="30"/>
                  </a:lnTo>
                  <a:lnTo>
                    <a:pt x="9" y="24"/>
                  </a:lnTo>
                  <a:lnTo>
                    <a:pt x="5" y="28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3" y="22"/>
                  </a:lnTo>
                  <a:lnTo>
                    <a:pt x="5" y="14"/>
                  </a:lnTo>
                  <a:lnTo>
                    <a:pt x="8" y="7"/>
                  </a:lnTo>
                  <a:lnTo>
                    <a:pt x="8" y="5"/>
                  </a:lnTo>
                  <a:lnTo>
                    <a:pt x="1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4" name="Freeform 1307"/>
            <p:cNvSpPr>
              <a:spLocks/>
            </p:cNvSpPr>
            <p:nvPr/>
          </p:nvSpPr>
          <p:spPr bwMode="auto">
            <a:xfrm>
              <a:off x="4114805" y="3036902"/>
              <a:ext cx="31750" cy="63500"/>
            </a:xfrm>
            <a:custGeom>
              <a:avLst/>
              <a:gdLst>
                <a:gd name="T0" fmla="*/ 2147483647 w 20"/>
                <a:gd name="T1" fmla="*/ 2147483647 h 40"/>
                <a:gd name="T2" fmla="*/ 2147483647 w 20"/>
                <a:gd name="T3" fmla="*/ 2147483647 h 40"/>
                <a:gd name="T4" fmla="*/ 2147483647 w 20"/>
                <a:gd name="T5" fmla="*/ 2147483647 h 40"/>
                <a:gd name="T6" fmla="*/ 2147483647 w 20"/>
                <a:gd name="T7" fmla="*/ 2147483647 h 40"/>
                <a:gd name="T8" fmla="*/ 2147483647 w 20"/>
                <a:gd name="T9" fmla="*/ 2147483647 h 40"/>
                <a:gd name="T10" fmla="*/ 2147483647 w 20"/>
                <a:gd name="T11" fmla="*/ 2147483647 h 40"/>
                <a:gd name="T12" fmla="*/ 2147483647 w 20"/>
                <a:gd name="T13" fmla="*/ 2147483647 h 40"/>
                <a:gd name="T14" fmla="*/ 0 w 20"/>
                <a:gd name="T15" fmla="*/ 2147483647 h 40"/>
                <a:gd name="T16" fmla="*/ 2147483647 w 20"/>
                <a:gd name="T17" fmla="*/ 2147483647 h 40"/>
                <a:gd name="T18" fmla="*/ 2147483647 w 20"/>
                <a:gd name="T19" fmla="*/ 2147483647 h 40"/>
                <a:gd name="T20" fmla="*/ 2147483647 w 20"/>
                <a:gd name="T21" fmla="*/ 0 h 40"/>
                <a:gd name="T22" fmla="*/ 2147483647 w 20"/>
                <a:gd name="T23" fmla="*/ 2147483647 h 40"/>
                <a:gd name="T24" fmla="*/ 2147483647 w 20"/>
                <a:gd name="T25" fmla="*/ 2147483647 h 40"/>
                <a:gd name="T26" fmla="*/ 2147483647 w 20"/>
                <a:gd name="T27" fmla="*/ 2147483647 h 40"/>
                <a:gd name="T28" fmla="*/ 2147483647 w 20"/>
                <a:gd name="T29" fmla="*/ 2147483647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" h="40">
                  <a:moveTo>
                    <a:pt x="16" y="40"/>
                  </a:moveTo>
                  <a:lnTo>
                    <a:pt x="12" y="39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3" y="30"/>
                  </a:lnTo>
                  <a:lnTo>
                    <a:pt x="8" y="23"/>
                  </a:lnTo>
                  <a:lnTo>
                    <a:pt x="0" y="14"/>
                  </a:lnTo>
                  <a:lnTo>
                    <a:pt x="5" y="7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20" y="10"/>
                  </a:lnTo>
                  <a:lnTo>
                    <a:pt x="18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5" name="Freeform 1308"/>
            <p:cNvSpPr>
              <a:spLocks/>
            </p:cNvSpPr>
            <p:nvPr/>
          </p:nvSpPr>
          <p:spPr bwMode="auto">
            <a:xfrm>
              <a:off x="4140205" y="3100403"/>
              <a:ext cx="20638" cy="23813"/>
            </a:xfrm>
            <a:custGeom>
              <a:avLst/>
              <a:gdLst>
                <a:gd name="T0" fmla="*/ 2147483647 w 13"/>
                <a:gd name="T1" fmla="*/ 2147483647 h 15"/>
                <a:gd name="T2" fmla="*/ 2147483647 w 13"/>
                <a:gd name="T3" fmla="*/ 2147483647 h 15"/>
                <a:gd name="T4" fmla="*/ 2147483647 w 13"/>
                <a:gd name="T5" fmla="*/ 2147483647 h 15"/>
                <a:gd name="T6" fmla="*/ 2147483647 w 13"/>
                <a:gd name="T7" fmla="*/ 2147483647 h 15"/>
                <a:gd name="T8" fmla="*/ 2147483647 w 13"/>
                <a:gd name="T9" fmla="*/ 2147483647 h 15"/>
                <a:gd name="T10" fmla="*/ 0 w 13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5">
                  <a:moveTo>
                    <a:pt x="13" y="15"/>
                  </a:moveTo>
                  <a:lnTo>
                    <a:pt x="8" y="9"/>
                  </a:lnTo>
                  <a:lnTo>
                    <a:pt x="9" y="4"/>
                  </a:lnTo>
                  <a:lnTo>
                    <a:pt x="5" y="3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6" name="Freeform 1309"/>
            <p:cNvSpPr>
              <a:spLocks/>
            </p:cNvSpPr>
            <p:nvPr/>
          </p:nvSpPr>
          <p:spPr bwMode="auto">
            <a:xfrm>
              <a:off x="4079880" y="3070240"/>
              <a:ext cx="41275" cy="80963"/>
            </a:xfrm>
            <a:custGeom>
              <a:avLst/>
              <a:gdLst>
                <a:gd name="T0" fmla="*/ 2147483647 w 26"/>
                <a:gd name="T1" fmla="*/ 2147483647 h 51"/>
                <a:gd name="T2" fmla="*/ 2147483647 w 26"/>
                <a:gd name="T3" fmla="*/ 2147483647 h 51"/>
                <a:gd name="T4" fmla="*/ 2147483647 w 26"/>
                <a:gd name="T5" fmla="*/ 2147483647 h 51"/>
                <a:gd name="T6" fmla="*/ 2147483647 w 26"/>
                <a:gd name="T7" fmla="*/ 2147483647 h 51"/>
                <a:gd name="T8" fmla="*/ 2147483647 w 26"/>
                <a:gd name="T9" fmla="*/ 2147483647 h 51"/>
                <a:gd name="T10" fmla="*/ 2147483647 w 26"/>
                <a:gd name="T11" fmla="*/ 2147483647 h 51"/>
                <a:gd name="T12" fmla="*/ 2147483647 w 26"/>
                <a:gd name="T13" fmla="*/ 2147483647 h 51"/>
                <a:gd name="T14" fmla="*/ 2147483647 w 26"/>
                <a:gd name="T15" fmla="*/ 2147483647 h 51"/>
                <a:gd name="T16" fmla="*/ 0 w 26"/>
                <a:gd name="T17" fmla="*/ 2147483647 h 51"/>
                <a:gd name="T18" fmla="*/ 2147483647 w 26"/>
                <a:gd name="T19" fmla="*/ 2147483647 h 51"/>
                <a:gd name="T20" fmla="*/ 2147483647 w 26"/>
                <a:gd name="T21" fmla="*/ 2147483647 h 51"/>
                <a:gd name="T22" fmla="*/ 2147483647 w 26"/>
                <a:gd name="T23" fmla="*/ 2147483647 h 51"/>
                <a:gd name="T24" fmla="*/ 2147483647 w 26"/>
                <a:gd name="T25" fmla="*/ 2147483647 h 51"/>
                <a:gd name="T26" fmla="*/ 2147483647 w 26"/>
                <a:gd name="T27" fmla="*/ 0 h 51"/>
                <a:gd name="T28" fmla="*/ 2147483647 w 26"/>
                <a:gd name="T29" fmla="*/ 2147483647 h 51"/>
                <a:gd name="T30" fmla="*/ 2147483647 w 26"/>
                <a:gd name="T31" fmla="*/ 2147483647 h 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" h="51">
                  <a:moveTo>
                    <a:pt x="12" y="49"/>
                  </a:moveTo>
                  <a:lnTo>
                    <a:pt x="8" y="51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1" y="23"/>
                  </a:lnTo>
                  <a:lnTo>
                    <a:pt x="6" y="13"/>
                  </a:lnTo>
                  <a:lnTo>
                    <a:pt x="12" y="5"/>
                  </a:lnTo>
                  <a:lnTo>
                    <a:pt x="13" y="3"/>
                  </a:lnTo>
                  <a:lnTo>
                    <a:pt x="18" y="0"/>
                  </a:lnTo>
                  <a:lnTo>
                    <a:pt x="26" y="9"/>
                  </a:lnTo>
                  <a:lnTo>
                    <a:pt x="26" y="1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7" name="Freeform 1310"/>
            <p:cNvSpPr>
              <a:spLocks/>
            </p:cNvSpPr>
            <p:nvPr/>
          </p:nvSpPr>
          <p:spPr bwMode="auto">
            <a:xfrm>
              <a:off x="4095755" y="3130565"/>
              <a:ext cx="25400" cy="28575"/>
            </a:xfrm>
            <a:custGeom>
              <a:avLst/>
              <a:gdLst>
                <a:gd name="T0" fmla="*/ 2147483647 w 16"/>
                <a:gd name="T1" fmla="*/ 2147483647 h 18"/>
                <a:gd name="T2" fmla="*/ 2147483647 w 16"/>
                <a:gd name="T3" fmla="*/ 2147483647 h 18"/>
                <a:gd name="T4" fmla="*/ 2147483647 w 16"/>
                <a:gd name="T5" fmla="*/ 2147483647 h 18"/>
                <a:gd name="T6" fmla="*/ 2147483647 w 16"/>
                <a:gd name="T7" fmla="*/ 0 h 18"/>
                <a:gd name="T8" fmla="*/ 2147483647 w 16"/>
                <a:gd name="T9" fmla="*/ 2147483647 h 18"/>
                <a:gd name="T10" fmla="*/ 2147483647 w 16"/>
                <a:gd name="T11" fmla="*/ 2147483647 h 18"/>
                <a:gd name="T12" fmla="*/ 2147483647 w 16"/>
                <a:gd name="T13" fmla="*/ 2147483647 h 18"/>
                <a:gd name="T14" fmla="*/ 2147483647 w 16"/>
                <a:gd name="T15" fmla="*/ 2147483647 h 18"/>
                <a:gd name="T16" fmla="*/ 2147483647 w 16"/>
                <a:gd name="T17" fmla="*/ 2147483647 h 18"/>
                <a:gd name="T18" fmla="*/ 2147483647 w 16"/>
                <a:gd name="T19" fmla="*/ 2147483647 h 18"/>
                <a:gd name="T20" fmla="*/ 0 w 16"/>
                <a:gd name="T21" fmla="*/ 2147483647 h 18"/>
                <a:gd name="T22" fmla="*/ 0 w 16"/>
                <a:gd name="T23" fmla="*/ 2147483647 h 18"/>
                <a:gd name="T24" fmla="*/ 2147483647 w 16"/>
                <a:gd name="T25" fmla="*/ 2147483647 h 18"/>
                <a:gd name="T26" fmla="*/ 2147483647 w 16"/>
                <a:gd name="T27" fmla="*/ 2147483647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" h="18">
                  <a:moveTo>
                    <a:pt x="16" y="13"/>
                  </a:moveTo>
                  <a:lnTo>
                    <a:pt x="12" y="11"/>
                  </a:lnTo>
                  <a:lnTo>
                    <a:pt x="12" y="9"/>
                  </a:lnTo>
                  <a:lnTo>
                    <a:pt x="12" y="0"/>
                  </a:lnTo>
                  <a:lnTo>
                    <a:pt x="9" y="7"/>
                  </a:lnTo>
                  <a:lnTo>
                    <a:pt x="9" y="10"/>
                  </a:lnTo>
                  <a:lnTo>
                    <a:pt x="9" y="17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6" y="10"/>
                  </a:lnTo>
                  <a:lnTo>
                    <a:pt x="2" y="1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8" name="Freeform 1311"/>
            <p:cNvSpPr>
              <a:spLocks/>
            </p:cNvSpPr>
            <p:nvPr/>
          </p:nvSpPr>
          <p:spPr bwMode="auto">
            <a:xfrm>
              <a:off x="4113217" y="3151203"/>
              <a:ext cx="30163" cy="30163"/>
            </a:xfrm>
            <a:custGeom>
              <a:avLst/>
              <a:gdLst>
                <a:gd name="T0" fmla="*/ 2147483647 w 19"/>
                <a:gd name="T1" fmla="*/ 2147483647 h 19"/>
                <a:gd name="T2" fmla="*/ 2147483647 w 19"/>
                <a:gd name="T3" fmla="*/ 2147483647 h 19"/>
                <a:gd name="T4" fmla="*/ 2147483647 w 19"/>
                <a:gd name="T5" fmla="*/ 2147483647 h 19"/>
                <a:gd name="T6" fmla="*/ 2147483647 w 19"/>
                <a:gd name="T7" fmla="*/ 2147483647 h 19"/>
                <a:gd name="T8" fmla="*/ 2147483647 w 19"/>
                <a:gd name="T9" fmla="*/ 2147483647 h 19"/>
                <a:gd name="T10" fmla="*/ 2147483647 w 19"/>
                <a:gd name="T11" fmla="*/ 2147483647 h 19"/>
                <a:gd name="T12" fmla="*/ 2147483647 w 19"/>
                <a:gd name="T13" fmla="*/ 2147483647 h 19"/>
                <a:gd name="T14" fmla="*/ 0 w 19"/>
                <a:gd name="T15" fmla="*/ 2147483647 h 19"/>
                <a:gd name="T16" fmla="*/ 2147483647 w 19"/>
                <a:gd name="T17" fmla="*/ 2147483647 h 19"/>
                <a:gd name="T18" fmla="*/ 2147483647 w 19"/>
                <a:gd name="T19" fmla="*/ 2147483647 h 19"/>
                <a:gd name="T20" fmla="*/ 2147483647 w 19"/>
                <a:gd name="T21" fmla="*/ 2147483647 h 19"/>
                <a:gd name="T22" fmla="*/ 2147483647 w 19"/>
                <a:gd name="T23" fmla="*/ 2147483647 h 19"/>
                <a:gd name="T24" fmla="*/ 2147483647 w 19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" h="19">
                  <a:moveTo>
                    <a:pt x="19" y="18"/>
                  </a:moveTo>
                  <a:lnTo>
                    <a:pt x="18" y="18"/>
                  </a:lnTo>
                  <a:lnTo>
                    <a:pt x="8" y="19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" y="7"/>
                  </a:lnTo>
                  <a:lnTo>
                    <a:pt x="5" y="6"/>
                  </a:lnTo>
                  <a:lnTo>
                    <a:pt x="8" y="2"/>
                  </a:lnTo>
                  <a:lnTo>
                    <a:pt x="8" y="1"/>
                  </a:lnTo>
                  <a:lnTo>
                    <a:pt x="5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79" name="Freeform 1312"/>
            <p:cNvSpPr>
              <a:spLocks/>
            </p:cNvSpPr>
            <p:nvPr/>
          </p:nvSpPr>
          <p:spPr bwMode="auto">
            <a:xfrm>
              <a:off x="3638554" y="5827740"/>
              <a:ext cx="25400" cy="39688"/>
            </a:xfrm>
            <a:custGeom>
              <a:avLst/>
              <a:gdLst>
                <a:gd name="T0" fmla="*/ 2147483647 w 16"/>
                <a:gd name="T1" fmla="*/ 2147483647 h 25"/>
                <a:gd name="T2" fmla="*/ 2147483647 w 16"/>
                <a:gd name="T3" fmla="*/ 2147483647 h 25"/>
                <a:gd name="T4" fmla="*/ 2147483647 w 16"/>
                <a:gd name="T5" fmla="*/ 2147483647 h 25"/>
                <a:gd name="T6" fmla="*/ 0 w 16"/>
                <a:gd name="T7" fmla="*/ 2147483647 h 25"/>
                <a:gd name="T8" fmla="*/ 0 w 16"/>
                <a:gd name="T9" fmla="*/ 2147483647 h 25"/>
                <a:gd name="T10" fmla="*/ 0 w 16"/>
                <a:gd name="T11" fmla="*/ 2147483647 h 25"/>
                <a:gd name="T12" fmla="*/ 0 w 16"/>
                <a:gd name="T13" fmla="*/ 2147483647 h 25"/>
                <a:gd name="T14" fmla="*/ 2147483647 w 16"/>
                <a:gd name="T15" fmla="*/ 0 h 25"/>
                <a:gd name="T16" fmla="*/ 2147483647 w 16"/>
                <a:gd name="T17" fmla="*/ 0 h 25"/>
                <a:gd name="T18" fmla="*/ 2147483647 w 16"/>
                <a:gd name="T19" fmla="*/ 2147483647 h 25"/>
                <a:gd name="T20" fmla="*/ 2147483647 w 16"/>
                <a:gd name="T21" fmla="*/ 2147483647 h 25"/>
                <a:gd name="T22" fmla="*/ 2147483647 w 16"/>
                <a:gd name="T23" fmla="*/ 2147483647 h 25"/>
                <a:gd name="T24" fmla="*/ 2147483647 w 16"/>
                <a:gd name="T25" fmla="*/ 21474836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25">
                  <a:moveTo>
                    <a:pt x="16" y="25"/>
                  </a:moveTo>
                  <a:lnTo>
                    <a:pt x="15" y="2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" y="6"/>
                  </a:lnTo>
                  <a:lnTo>
                    <a:pt x="15" y="12"/>
                  </a:lnTo>
                  <a:lnTo>
                    <a:pt x="16" y="22"/>
                  </a:lnTo>
                  <a:lnTo>
                    <a:pt x="16" y="2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0" name="Freeform 1313"/>
            <p:cNvSpPr>
              <a:spLocks/>
            </p:cNvSpPr>
            <p:nvPr/>
          </p:nvSpPr>
          <p:spPr bwMode="auto">
            <a:xfrm>
              <a:off x="3670304" y="5842027"/>
              <a:ext cx="22225" cy="31750"/>
            </a:xfrm>
            <a:custGeom>
              <a:avLst/>
              <a:gdLst>
                <a:gd name="T0" fmla="*/ 2147483647 w 14"/>
                <a:gd name="T1" fmla="*/ 2147483647 h 20"/>
                <a:gd name="T2" fmla="*/ 2147483647 w 14"/>
                <a:gd name="T3" fmla="*/ 2147483647 h 20"/>
                <a:gd name="T4" fmla="*/ 2147483647 w 14"/>
                <a:gd name="T5" fmla="*/ 2147483647 h 20"/>
                <a:gd name="T6" fmla="*/ 2147483647 w 14"/>
                <a:gd name="T7" fmla="*/ 2147483647 h 20"/>
                <a:gd name="T8" fmla="*/ 2147483647 w 14"/>
                <a:gd name="T9" fmla="*/ 2147483647 h 20"/>
                <a:gd name="T10" fmla="*/ 0 w 14"/>
                <a:gd name="T11" fmla="*/ 2147483647 h 20"/>
                <a:gd name="T12" fmla="*/ 0 w 14"/>
                <a:gd name="T13" fmla="*/ 2147483647 h 20"/>
                <a:gd name="T14" fmla="*/ 0 w 14"/>
                <a:gd name="T15" fmla="*/ 2147483647 h 20"/>
                <a:gd name="T16" fmla="*/ 0 w 14"/>
                <a:gd name="T17" fmla="*/ 2147483647 h 20"/>
                <a:gd name="T18" fmla="*/ 0 w 14"/>
                <a:gd name="T19" fmla="*/ 2147483647 h 20"/>
                <a:gd name="T20" fmla="*/ 0 w 14"/>
                <a:gd name="T21" fmla="*/ 2147483647 h 20"/>
                <a:gd name="T22" fmla="*/ 0 w 14"/>
                <a:gd name="T23" fmla="*/ 2147483647 h 20"/>
                <a:gd name="T24" fmla="*/ 2147483647 w 14"/>
                <a:gd name="T25" fmla="*/ 2147483647 h 20"/>
                <a:gd name="T26" fmla="*/ 2147483647 w 14"/>
                <a:gd name="T27" fmla="*/ 0 h 20"/>
                <a:gd name="T28" fmla="*/ 2147483647 w 14"/>
                <a:gd name="T29" fmla="*/ 2147483647 h 20"/>
                <a:gd name="T30" fmla="*/ 2147483647 w 14"/>
                <a:gd name="T31" fmla="*/ 2147483647 h 20"/>
                <a:gd name="T32" fmla="*/ 2147483647 w 14"/>
                <a:gd name="T33" fmla="*/ 2147483647 h 20"/>
                <a:gd name="T34" fmla="*/ 2147483647 w 14"/>
                <a:gd name="T35" fmla="*/ 2147483647 h 20"/>
                <a:gd name="T36" fmla="*/ 2147483647 w 14"/>
                <a:gd name="T37" fmla="*/ 2147483647 h 20"/>
                <a:gd name="T38" fmla="*/ 2147483647 w 14"/>
                <a:gd name="T39" fmla="*/ 2147483647 h 20"/>
                <a:gd name="T40" fmla="*/ 2147483647 w 14"/>
                <a:gd name="T41" fmla="*/ 2147483647 h 20"/>
                <a:gd name="T42" fmla="*/ 2147483647 w 14"/>
                <a:gd name="T43" fmla="*/ 2147483647 h 20"/>
                <a:gd name="T44" fmla="*/ 2147483647 w 14"/>
                <a:gd name="T45" fmla="*/ 2147483647 h 20"/>
                <a:gd name="T46" fmla="*/ 2147483647 w 14"/>
                <a:gd name="T47" fmla="*/ 2147483647 h 20"/>
                <a:gd name="T48" fmla="*/ 2147483647 w 14"/>
                <a:gd name="T49" fmla="*/ 2147483647 h 20"/>
                <a:gd name="T50" fmla="*/ 2147483647 w 14"/>
                <a:gd name="T51" fmla="*/ 2147483647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" h="20">
                  <a:moveTo>
                    <a:pt x="5" y="20"/>
                  </a:moveTo>
                  <a:lnTo>
                    <a:pt x="4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4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1"/>
                  </a:lnTo>
                  <a:lnTo>
                    <a:pt x="8" y="6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9" y="12"/>
                  </a:lnTo>
                  <a:lnTo>
                    <a:pt x="8" y="16"/>
                  </a:lnTo>
                  <a:lnTo>
                    <a:pt x="5" y="2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1" name="Freeform 1314"/>
            <p:cNvSpPr>
              <a:spLocks/>
            </p:cNvSpPr>
            <p:nvPr/>
          </p:nvSpPr>
          <p:spPr bwMode="auto">
            <a:xfrm>
              <a:off x="3148016" y="4089419"/>
              <a:ext cx="33338" cy="12700"/>
            </a:xfrm>
            <a:custGeom>
              <a:avLst/>
              <a:gdLst>
                <a:gd name="T0" fmla="*/ 2147483647 w 21"/>
                <a:gd name="T1" fmla="*/ 2147483647 h 8"/>
                <a:gd name="T2" fmla="*/ 2147483647 w 21"/>
                <a:gd name="T3" fmla="*/ 2147483647 h 8"/>
                <a:gd name="T4" fmla="*/ 2147483647 w 21"/>
                <a:gd name="T5" fmla="*/ 2147483647 h 8"/>
                <a:gd name="T6" fmla="*/ 2147483647 w 21"/>
                <a:gd name="T7" fmla="*/ 2147483647 h 8"/>
                <a:gd name="T8" fmla="*/ 2147483647 w 21"/>
                <a:gd name="T9" fmla="*/ 0 h 8"/>
                <a:gd name="T10" fmla="*/ 2147483647 w 21"/>
                <a:gd name="T11" fmla="*/ 2147483647 h 8"/>
                <a:gd name="T12" fmla="*/ 0 w 21"/>
                <a:gd name="T13" fmla="*/ 2147483647 h 8"/>
                <a:gd name="T14" fmla="*/ 2147483647 w 21"/>
                <a:gd name="T15" fmla="*/ 2147483647 h 8"/>
                <a:gd name="T16" fmla="*/ 2147483647 w 21"/>
                <a:gd name="T17" fmla="*/ 2147483647 h 8"/>
                <a:gd name="T18" fmla="*/ 2147483647 w 21"/>
                <a:gd name="T19" fmla="*/ 2147483647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8">
                  <a:moveTo>
                    <a:pt x="8" y="8"/>
                  </a:moveTo>
                  <a:lnTo>
                    <a:pt x="16" y="8"/>
                  </a:lnTo>
                  <a:lnTo>
                    <a:pt x="21" y="8"/>
                  </a:lnTo>
                  <a:lnTo>
                    <a:pt x="20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6" y="7"/>
                  </a:lnTo>
                  <a:lnTo>
                    <a:pt x="8" y="8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2" name="Freeform 1315"/>
            <p:cNvSpPr>
              <a:spLocks/>
            </p:cNvSpPr>
            <p:nvPr/>
          </p:nvSpPr>
          <p:spPr bwMode="auto">
            <a:xfrm>
              <a:off x="3081341" y="4095770"/>
              <a:ext cx="58738" cy="46038"/>
            </a:xfrm>
            <a:custGeom>
              <a:avLst/>
              <a:gdLst>
                <a:gd name="T0" fmla="*/ 2147483647 w 37"/>
                <a:gd name="T1" fmla="*/ 2147483647 h 29"/>
                <a:gd name="T2" fmla="*/ 2147483647 w 37"/>
                <a:gd name="T3" fmla="*/ 2147483647 h 29"/>
                <a:gd name="T4" fmla="*/ 2147483647 w 37"/>
                <a:gd name="T5" fmla="*/ 2147483647 h 29"/>
                <a:gd name="T6" fmla="*/ 2147483647 w 37"/>
                <a:gd name="T7" fmla="*/ 2147483647 h 29"/>
                <a:gd name="T8" fmla="*/ 2147483647 w 37"/>
                <a:gd name="T9" fmla="*/ 0 h 29"/>
                <a:gd name="T10" fmla="*/ 2147483647 w 37"/>
                <a:gd name="T11" fmla="*/ 0 h 29"/>
                <a:gd name="T12" fmla="*/ 2147483647 w 37"/>
                <a:gd name="T13" fmla="*/ 0 h 29"/>
                <a:gd name="T14" fmla="*/ 2147483647 w 37"/>
                <a:gd name="T15" fmla="*/ 2147483647 h 29"/>
                <a:gd name="T16" fmla="*/ 2147483647 w 37"/>
                <a:gd name="T17" fmla="*/ 2147483647 h 29"/>
                <a:gd name="T18" fmla="*/ 2147483647 w 37"/>
                <a:gd name="T19" fmla="*/ 2147483647 h 29"/>
                <a:gd name="T20" fmla="*/ 2147483647 w 37"/>
                <a:gd name="T21" fmla="*/ 2147483647 h 29"/>
                <a:gd name="T22" fmla="*/ 2147483647 w 37"/>
                <a:gd name="T23" fmla="*/ 2147483647 h 29"/>
                <a:gd name="T24" fmla="*/ 2147483647 w 37"/>
                <a:gd name="T25" fmla="*/ 2147483647 h 29"/>
                <a:gd name="T26" fmla="*/ 0 w 37"/>
                <a:gd name="T27" fmla="*/ 2147483647 h 29"/>
                <a:gd name="T28" fmla="*/ 0 w 37"/>
                <a:gd name="T29" fmla="*/ 2147483647 h 29"/>
                <a:gd name="T30" fmla="*/ 0 w 37"/>
                <a:gd name="T31" fmla="*/ 2147483647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7" h="29">
                  <a:moveTo>
                    <a:pt x="37" y="11"/>
                  </a:moveTo>
                  <a:lnTo>
                    <a:pt x="37" y="9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8" y="13"/>
                  </a:lnTo>
                  <a:lnTo>
                    <a:pt x="21" y="15"/>
                  </a:lnTo>
                  <a:lnTo>
                    <a:pt x="16" y="9"/>
                  </a:lnTo>
                  <a:lnTo>
                    <a:pt x="8" y="15"/>
                  </a:lnTo>
                  <a:lnTo>
                    <a:pt x="6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3" name="Freeform 1316"/>
            <p:cNvSpPr>
              <a:spLocks/>
            </p:cNvSpPr>
            <p:nvPr/>
          </p:nvSpPr>
          <p:spPr bwMode="auto">
            <a:xfrm>
              <a:off x="6650044" y="1149356"/>
              <a:ext cx="7938" cy="15875"/>
            </a:xfrm>
            <a:custGeom>
              <a:avLst/>
              <a:gdLst>
                <a:gd name="T0" fmla="*/ 0 w 5"/>
                <a:gd name="T1" fmla="*/ 2147483647 h 10"/>
                <a:gd name="T2" fmla="*/ 2147483647 w 5"/>
                <a:gd name="T3" fmla="*/ 2147483647 h 10"/>
                <a:gd name="T4" fmla="*/ 2147483647 w 5"/>
                <a:gd name="T5" fmla="*/ 2147483647 h 10"/>
                <a:gd name="T6" fmla="*/ 2147483647 w 5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3" y="6"/>
                  </a:lnTo>
                  <a:lnTo>
                    <a:pt x="3" y="5"/>
                  </a:lnTo>
                  <a:lnTo>
                    <a:pt x="5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4" name="Freeform 1317"/>
            <p:cNvSpPr>
              <a:spLocks/>
            </p:cNvSpPr>
            <p:nvPr/>
          </p:nvSpPr>
          <p:spPr bwMode="auto">
            <a:xfrm>
              <a:off x="6629407" y="1149356"/>
              <a:ext cx="11113" cy="7938"/>
            </a:xfrm>
            <a:custGeom>
              <a:avLst/>
              <a:gdLst>
                <a:gd name="T0" fmla="*/ 2147483647 w 7"/>
                <a:gd name="T1" fmla="*/ 0 h 5"/>
                <a:gd name="T2" fmla="*/ 0 w 7"/>
                <a:gd name="T3" fmla="*/ 2147483647 h 5"/>
                <a:gd name="T4" fmla="*/ 2147483647 w 7"/>
                <a:gd name="T5" fmla="*/ 2147483647 h 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4"/>
                  </a:lnTo>
                  <a:lnTo>
                    <a:pt x="7" y="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5" name="Line 1318"/>
            <p:cNvSpPr>
              <a:spLocks noChangeShapeType="1"/>
            </p:cNvSpPr>
            <p:nvPr/>
          </p:nvSpPr>
          <p:spPr bwMode="auto">
            <a:xfrm>
              <a:off x="6640519" y="1157294"/>
              <a:ext cx="0" cy="0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6" name="Freeform 1319"/>
            <p:cNvSpPr>
              <a:spLocks/>
            </p:cNvSpPr>
            <p:nvPr/>
          </p:nvSpPr>
          <p:spPr bwMode="auto">
            <a:xfrm>
              <a:off x="6157919" y="915993"/>
              <a:ext cx="15875" cy="57150"/>
            </a:xfrm>
            <a:custGeom>
              <a:avLst/>
              <a:gdLst>
                <a:gd name="T0" fmla="*/ 0 w 10"/>
                <a:gd name="T1" fmla="*/ 0 h 36"/>
                <a:gd name="T2" fmla="*/ 0 w 10"/>
                <a:gd name="T3" fmla="*/ 2147483647 h 36"/>
                <a:gd name="T4" fmla="*/ 0 w 10"/>
                <a:gd name="T5" fmla="*/ 2147483647 h 36"/>
                <a:gd name="T6" fmla="*/ 0 w 10"/>
                <a:gd name="T7" fmla="*/ 2147483647 h 36"/>
                <a:gd name="T8" fmla="*/ 2147483647 w 10"/>
                <a:gd name="T9" fmla="*/ 2147483647 h 36"/>
                <a:gd name="T10" fmla="*/ 2147483647 w 10"/>
                <a:gd name="T11" fmla="*/ 2147483647 h 36"/>
                <a:gd name="T12" fmla="*/ 2147483647 w 10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36">
                  <a:moveTo>
                    <a:pt x="0" y="0"/>
                  </a:moveTo>
                  <a:lnTo>
                    <a:pt x="0" y="6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6" y="26"/>
                  </a:lnTo>
                  <a:lnTo>
                    <a:pt x="9" y="16"/>
                  </a:lnTo>
                  <a:lnTo>
                    <a:pt x="10" y="1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7" name="Freeform 1320"/>
            <p:cNvSpPr>
              <a:spLocks/>
            </p:cNvSpPr>
            <p:nvPr/>
          </p:nvSpPr>
          <p:spPr bwMode="auto">
            <a:xfrm>
              <a:off x="6157919" y="876305"/>
              <a:ext cx="0" cy="39688"/>
            </a:xfrm>
            <a:custGeom>
              <a:avLst/>
              <a:gdLst>
                <a:gd name="T0" fmla="*/ 0 h 25"/>
                <a:gd name="T1" fmla="*/ 2147483647 h 25"/>
                <a:gd name="T2" fmla="*/ 2147483647 h 25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12"/>
                  </a:lnTo>
                  <a:lnTo>
                    <a:pt x="0" y="2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8" name="Freeform 1321"/>
            <p:cNvSpPr>
              <a:spLocks/>
            </p:cNvSpPr>
            <p:nvPr/>
          </p:nvSpPr>
          <p:spPr bwMode="auto">
            <a:xfrm>
              <a:off x="5048255" y="1463683"/>
              <a:ext cx="69850" cy="76200"/>
            </a:xfrm>
            <a:custGeom>
              <a:avLst/>
              <a:gdLst>
                <a:gd name="T0" fmla="*/ 2147483647 w 44"/>
                <a:gd name="T1" fmla="*/ 2147483647 h 48"/>
                <a:gd name="T2" fmla="*/ 2147483647 w 44"/>
                <a:gd name="T3" fmla="*/ 2147483647 h 48"/>
                <a:gd name="T4" fmla="*/ 2147483647 w 44"/>
                <a:gd name="T5" fmla="*/ 2147483647 h 48"/>
                <a:gd name="T6" fmla="*/ 2147483647 w 44"/>
                <a:gd name="T7" fmla="*/ 2147483647 h 48"/>
                <a:gd name="T8" fmla="*/ 2147483647 w 44"/>
                <a:gd name="T9" fmla="*/ 2147483647 h 48"/>
                <a:gd name="T10" fmla="*/ 2147483647 w 44"/>
                <a:gd name="T11" fmla="*/ 2147483647 h 48"/>
                <a:gd name="T12" fmla="*/ 2147483647 w 44"/>
                <a:gd name="T13" fmla="*/ 2147483647 h 48"/>
                <a:gd name="T14" fmla="*/ 2147483647 w 44"/>
                <a:gd name="T15" fmla="*/ 2147483647 h 48"/>
                <a:gd name="T16" fmla="*/ 2147483647 w 44"/>
                <a:gd name="T17" fmla="*/ 2147483647 h 48"/>
                <a:gd name="T18" fmla="*/ 0 w 44"/>
                <a:gd name="T19" fmla="*/ 2147483647 h 48"/>
                <a:gd name="T20" fmla="*/ 2147483647 w 44"/>
                <a:gd name="T21" fmla="*/ 2147483647 h 48"/>
                <a:gd name="T22" fmla="*/ 2147483647 w 44"/>
                <a:gd name="T23" fmla="*/ 2147483647 h 48"/>
                <a:gd name="T24" fmla="*/ 2147483647 w 44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" h="48">
                  <a:moveTo>
                    <a:pt x="44" y="48"/>
                  </a:moveTo>
                  <a:lnTo>
                    <a:pt x="43" y="47"/>
                  </a:lnTo>
                  <a:lnTo>
                    <a:pt x="34" y="47"/>
                  </a:lnTo>
                  <a:lnTo>
                    <a:pt x="18" y="40"/>
                  </a:lnTo>
                  <a:lnTo>
                    <a:pt x="13" y="31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4"/>
                  </a:lnTo>
                  <a:lnTo>
                    <a:pt x="4" y="2"/>
                  </a:lnTo>
                  <a:lnTo>
                    <a:pt x="9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89" name="Freeform 1322"/>
            <p:cNvSpPr>
              <a:spLocks/>
            </p:cNvSpPr>
            <p:nvPr/>
          </p:nvSpPr>
          <p:spPr bwMode="auto">
            <a:xfrm>
              <a:off x="5103818" y="1473208"/>
              <a:ext cx="84138" cy="107950"/>
            </a:xfrm>
            <a:custGeom>
              <a:avLst/>
              <a:gdLst>
                <a:gd name="T0" fmla="*/ 2147483647 w 53"/>
                <a:gd name="T1" fmla="*/ 0 h 68"/>
                <a:gd name="T2" fmla="*/ 0 w 53"/>
                <a:gd name="T3" fmla="*/ 0 h 68"/>
                <a:gd name="T4" fmla="*/ 2147483647 w 53"/>
                <a:gd name="T5" fmla="*/ 2147483647 h 68"/>
                <a:gd name="T6" fmla="*/ 2147483647 w 53"/>
                <a:gd name="T7" fmla="*/ 2147483647 h 68"/>
                <a:gd name="T8" fmla="*/ 2147483647 w 53"/>
                <a:gd name="T9" fmla="*/ 2147483647 h 68"/>
                <a:gd name="T10" fmla="*/ 2147483647 w 53"/>
                <a:gd name="T11" fmla="*/ 2147483647 h 68"/>
                <a:gd name="T12" fmla="*/ 2147483647 w 53"/>
                <a:gd name="T13" fmla="*/ 2147483647 h 68"/>
                <a:gd name="T14" fmla="*/ 2147483647 w 53"/>
                <a:gd name="T15" fmla="*/ 2147483647 h 68"/>
                <a:gd name="T16" fmla="*/ 2147483647 w 53"/>
                <a:gd name="T17" fmla="*/ 2147483647 h 68"/>
                <a:gd name="T18" fmla="*/ 2147483647 w 53"/>
                <a:gd name="T19" fmla="*/ 2147483647 h 68"/>
                <a:gd name="T20" fmla="*/ 2147483647 w 53"/>
                <a:gd name="T21" fmla="*/ 2147483647 h 68"/>
                <a:gd name="T22" fmla="*/ 2147483647 w 53"/>
                <a:gd name="T23" fmla="*/ 2147483647 h 68"/>
                <a:gd name="T24" fmla="*/ 2147483647 w 53"/>
                <a:gd name="T25" fmla="*/ 2147483647 h 68"/>
                <a:gd name="T26" fmla="*/ 2147483647 w 53"/>
                <a:gd name="T27" fmla="*/ 2147483647 h 68"/>
                <a:gd name="T28" fmla="*/ 2147483647 w 53"/>
                <a:gd name="T29" fmla="*/ 2147483647 h 68"/>
                <a:gd name="T30" fmla="*/ 2147483647 w 53"/>
                <a:gd name="T31" fmla="*/ 2147483647 h 68"/>
                <a:gd name="T32" fmla="*/ 2147483647 w 53"/>
                <a:gd name="T33" fmla="*/ 2147483647 h 68"/>
                <a:gd name="T34" fmla="*/ 2147483647 w 53"/>
                <a:gd name="T35" fmla="*/ 2147483647 h 68"/>
                <a:gd name="T36" fmla="*/ 2147483647 w 53"/>
                <a:gd name="T37" fmla="*/ 2147483647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68">
                  <a:moveTo>
                    <a:pt x="2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7" y="8"/>
                  </a:lnTo>
                  <a:lnTo>
                    <a:pt x="8" y="12"/>
                  </a:lnTo>
                  <a:lnTo>
                    <a:pt x="13" y="18"/>
                  </a:lnTo>
                  <a:lnTo>
                    <a:pt x="16" y="28"/>
                  </a:lnTo>
                  <a:lnTo>
                    <a:pt x="22" y="35"/>
                  </a:lnTo>
                  <a:lnTo>
                    <a:pt x="33" y="39"/>
                  </a:lnTo>
                  <a:lnTo>
                    <a:pt x="42" y="35"/>
                  </a:lnTo>
                  <a:lnTo>
                    <a:pt x="49" y="39"/>
                  </a:lnTo>
                  <a:lnTo>
                    <a:pt x="50" y="45"/>
                  </a:lnTo>
                  <a:lnTo>
                    <a:pt x="47" y="51"/>
                  </a:lnTo>
                  <a:lnTo>
                    <a:pt x="43" y="62"/>
                  </a:lnTo>
                  <a:lnTo>
                    <a:pt x="45" y="67"/>
                  </a:lnTo>
                  <a:lnTo>
                    <a:pt x="50" y="68"/>
                  </a:lnTo>
                  <a:lnTo>
                    <a:pt x="53" y="6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0" name="Freeform 1323"/>
            <p:cNvSpPr>
              <a:spLocks/>
            </p:cNvSpPr>
            <p:nvPr/>
          </p:nvSpPr>
          <p:spPr bwMode="auto">
            <a:xfrm>
              <a:off x="5062543" y="1446220"/>
              <a:ext cx="46038" cy="26988"/>
            </a:xfrm>
            <a:custGeom>
              <a:avLst/>
              <a:gdLst>
                <a:gd name="T0" fmla="*/ 0 w 29"/>
                <a:gd name="T1" fmla="*/ 2147483647 h 17"/>
                <a:gd name="T2" fmla="*/ 2147483647 w 29"/>
                <a:gd name="T3" fmla="*/ 2147483647 h 17"/>
                <a:gd name="T4" fmla="*/ 2147483647 w 29"/>
                <a:gd name="T5" fmla="*/ 2147483647 h 17"/>
                <a:gd name="T6" fmla="*/ 2147483647 w 29"/>
                <a:gd name="T7" fmla="*/ 2147483647 h 17"/>
                <a:gd name="T8" fmla="*/ 2147483647 w 29"/>
                <a:gd name="T9" fmla="*/ 2147483647 h 17"/>
                <a:gd name="T10" fmla="*/ 2147483647 w 29"/>
                <a:gd name="T11" fmla="*/ 0 h 17"/>
                <a:gd name="T12" fmla="*/ 2147483647 w 29"/>
                <a:gd name="T13" fmla="*/ 2147483647 h 17"/>
                <a:gd name="T14" fmla="*/ 2147483647 w 29"/>
                <a:gd name="T15" fmla="*/ 2147483647 h 17"/>
                <a:gd name="T16" fmla="*/ 2147483647 w 29"/>
                <a:gd name="T17" fmla="*/ 214748364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0" y="11"/>
                  </a:moveTo>
                  <a:lnTo>
                    <a:pt x="1" y="11"/>
                  </a:lnTo>
                  <a:lnTo>
                    <a:pt x="13" y="7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9" y="11"/>
                  </a:lnTo>
                  <a:lnTo>
                    <a:pt x="28" y="15"/>
                  </a:lnTo>
                  <a:lnTo>
                    <a:pt x="28" y="1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1" name="Freeform 1324"/>
            <p:cNvSpPr>
              <a:spLocks/>
            </p:cNvSpPr>
            <p:nvPr/>
          </p:nvSpPr>
          <p:spPr bwMode="auto">
            <a:xfrm>
              <a:off x="4229105" y="2736863"/>
              <a:ext cx="22225" cy="33338"/>
            </a:xfrm>
            <a:custGeom>
              <a:avLst/>
              <a:gdLst>
                <a:gd name="T0" fmla="*/ 0 w 14"/>
                <a:gd name="T1" fmla="*/ 0 h 21"/>
                <a:gd name="T2" fmla="*/ 2147483647 w 14"/>
                <a:gd name="T3" fmla="*/ 2147483647 h 21"/>
                <a:gd name="T4" fmla="*/ 2147483647 w 14"/>
                <a:gd name="T5" fmla="*/ 2147483647 h 21"/>
                <a:gd name="T6" fmla="*/ 2147483647 w 14"/>
                <a:gd name="T7" fmla="*/ 2147483647 h 21"/>
                <a:gd name="T8" fmla="*/ 2147483647 w 14"/>
                <a:gd name="T9" fmla="*/ 2147483647 h 21"/>
                <a:gd name="T10" fmla="*/ 2147483647 w 14"/>
                <a:gd name="T11" fmla="*/ 2147483647 h 21"/>
                <a:gd name="T12" fmla="*/ 2147483647 w 14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1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7" y="9"/>
                  </a:lnTo>
                  <a:lnTo>
                    <a:pt x="9" y="13"/>
                  </a:lnTo>
                  <a:lnTo>
                    <a:pt x="5" y="21"/>
                  </a:lnTo>
                  <a:lnTo>
                    <a:pt x="14" y="2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2" name="Freeform 1325"/>
            <p:cNvSpPr>
              <a:spLocks/>
            </p:cNvSpPr>
            <p:nvPr/>
          </p:nvSpPr>
          <p:spPr bwMode="auto">
            <a:xfrm>
              <a:off x="4200530" y="2782901"/>
              <a:ext cx="28575" cy="41275"/>
            </a:xfrm>
            <a:custGeom>
              <a:avLst/>
              <a:gdLst>
                <a:gd name="T0" fmla="*/ 2147483647 w 18"/>
                <a:gd name="T1" fmla="*/ 2147483647 h 26"/>
                <a:gd name="T2" fmla="*/ 2147483647 w 18"/>
                <a:gd name="T3" fmla="*/ 2147483647 h 26"/>
                <a:gd name="T4" fmla="*/ 2147483647 w 18"/>
                <a:gd name="T5" fmla="*/ 2147483647 h 26"/>
                <a:gd name="T6" fmla="*/ 0 w 18"/>
                <a:gd name="T7" fmla="*/ 2147483647 h 26"/>
                <a:gd name="T8" fmla="*/ 2147483647 w 18"/>
                <a:gd name="T9" fmla="*/ 2147483647 h 26"/>
                <a:gd name="T10" fmla="*/ 2147483647 w 18"/>
                <a:gd name="T11" fmla="*/ 2147483647 h 26"/>
                <a:gd name="T12" fmla="*/ 2147483647 w 18"/>
                <a:gd name="T13" fmla="*/ 0 h 26"/>
                <a:gd name="T14" fmla="*/ 2147483647 w 18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26">
                  <a:moveTo>
                    <a:pt x="15" y="25"/>
                  </a:moveTo>
                  <a:lnTo>
                    <a:pt x="15" y="23"/>
                  </a:lnTo>
                  <a:lnTo>
                    <a:pt x="9" y="26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17" y="6"/>
                  </a:lnTo>
                  <a:lnTo>
                    <a:pt x="18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3" name="Freeform 1326"/>
            <p:cNvSpPr>
              <a:spLocks/>
            </p:cNvSpPr>
            <p:nvPr/>
          </p:nvSpPr>
          <p:spPr bwMode="auto">
            <a:xfrm>
              <a:off x="4224342" y="2817826"/>
              <a:ext cx="42863" cy="12700"/>
            </a:xfrm>
            <a:custGeom>
              <a:avLst/>
              <a:gdLst>
                <a:gd name="T0" fmla="*/ 2147483647 w 27"/>
                <a:gd name="T1" fmla="*/ 0 h 8"/>
                <a:gd name="T2" fmla="*/ 2147483647 w 27"/>
                <a:gd name="T3" fmla="*/ 2147483647 h 8"/>
                <a:gd name="T4" fmla="*/ 2147483647 w 27"/>
                <a:gd name="T5" fmla="*/ 2147483647 h 8"/>
                <a:gd name="T6" fmla="*/ 2147483647 w 27"/>
                <a:gd name="T7" fmla="*/ 2147483647 h 8"/>
                <a:gd name="T8" fmla="*/ 2147483647 w 27"/>
                <a:gd name="T9" fmla="*/ 2147483647 h 8"/>
                <a:gd name="T10" fmla="*/ 0 w 27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8">
                  <a:moveTo>
                    <a:pt x="27" y="0"/>
                  </a:moveTo>
                  <a:lnTo>
                    <a:pt x="23" y="3"/>
                  </a:lnTo>
                  <a:lnTo>
                    <a:pt x="11" y="5"/>
                  </a:lnTo>
                  <a:lnTo>
                    <a:pt x="6" y="7"/>
                  </a:lnTo>
                  <a:lnTo>
                    <a:pt x="2" y="8"/>
                  </a:lnTo>
                  <a:lnTo>
                    <a:pt x="0" y="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4" name="Freeform 1327"/>
            <p:cNvSpPr>
              <a:spLocks/>
            </p:cNvSpPr>
            <p:nvPr/>
          </p:nvSpPr>
          <p:spPr bwMode="auto">
            <a:xfrm>
              <a:off x="4248155" y="2732101"/>
              <a:ext cx="34925" cy="23813"/>
            </a:xfrm>
            <a:custGeom>
              <a:avLst/>
              <a:gdLst>
                <a:gd name="T0" fmla="*/ 2147483647 w 22"/>
                <a:gd name="T1" fmla="*/ 2147483647 h 15"/>
                <a:gd name="T2" fmla="*/ 2147483647 w 22"/>
                <a:gd name="T3" fmla="*/ 2147483647 h 15"/>
                <a:gd name="T4" fmla="*/ 2147483647 w 22"/>
                <a:gd name="T5" fmla="*/ 2147483647 h 15"/>
                <a:gd name="T6" fmla="*/ 0 w 22"/>
                <a:gd name="T7" fmla="*/ 2147483647 h 15"/>
                <a:gd name="T8" fmla="*/ 2147483647 w 22"/>
                <a:gd name="T9" fmla="*/ 2147483647 h 15"/>
                <a:gd name="T10" fmla="*/ 2147483647 w 22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5">
                  <a:moveTo>
                    <a:pt x="2" y="15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13" y="2"/>
                  </a:lnTo>
                  <a:lnTo>
                    <a:pt x="22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5" name="Freeform 1328"/>
            <p:cNvSpPr>
              <a:spLocks/>
            </p:cNvSpPr>
            <p:nvPr/>
          </p:nvSpPr>
          <p:spPr bwMode="auto">
            <a:xfrm>
              <a:off x="4197355" y="2728926"/>
              <a:ext cx="31750" cy="42863"/>
            </a:xfrm>
            <a:custGeom>
              <a:avLst/>
              <a:gdLst>
                <a:gd name="T0" fmla="*/ 2147483647 w 20"/>
                <a:gd name="T1" fmla="*/ 2147483647 h 27"/>
                <a:gd name="T2" fmla="*/ 2147483647 w 20"/>
                <a:gd name="T3" fmla="*/ 2147483647 h 27"/>
                <a:gd name="T4" fmla="*/ 2147483647 w 20"/>
                <a:gd name="T5" fmla="*/ 2147483647 h 27"/>
                <a:gd name="T6" fmla="*/ 2147483647 w 20"/>
                <a:gd name="T7" fmla="*/ 2147483647 h 27"/>
                <a:gd name="T8" fmla="*/ 2147483647 w 20"/>
                <a:gd name="T9" fmla="*/ 2147483647 h 27"/>
                <a:gd name="T10" fmla="*/ 2147483647 w 20"/>
                <a:gd name="T11" fmla="*/ 2147483647 h 27"/>
                <a:gd name="T12" fmla="*/ 0 w 20"/>
                <a:gd name="T13" fmla="*/ 2147483647 h 27"/>
                <a:gd name="T14" fmla="*/ 2147483647 w 20"/>
                <a:gd name="T15" fmla="*/ 2147483647 h 27"/>
                <a:gd name="T16" fmla="*/ 2147483647 w 20"/>
                <a:gd name="T17" fmla="*/ 2147483647 h 27"/>
                <a:gd name="T18" fmla="*/ 2147483647 w 20"/>
                <a:gd name="T19" fmla="*/ 0 h 27"/>
                <a:gd name="T20" fmla="*/ 2147483647 w 20"/>
                <a:gd name="T21" fmla="*/ 2147483647 h 27"/>
                <a:gd name="T22" fmla="*/ 2147483647 w 20"/>
                <a:gd name="T23" fmla="*/ 214748364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" h="27">
                  <a:moveTo>
                    <a:pt x="17" y="27"/>
                  </a:moveTo>
                  <a:lnTo>
                    <a:pt x="12" y="22"/>
                  </a:lnTo>
                  <a:lnTo>
                    <a:pt x="20" y="22"/>
                  </a:lnTo>
                  <a:lnTo>
                    <a:pt x="14" y="14"/>
                  </a:lnTo>
                  <a:lnTo>
                    <a:pt x="7" y="10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20" y="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6" name="Freeform 1329"/>
            <p:cNvSpPr>
              <a:spLocks/>
            </p:cNvSpPr>
            <p:nvPr/>
          </p:nvSpPr>
          <p:spPr bwMode="auto">
            <a:xfrm>
              <a:off x="4224342" y="2771789"/>
              <a:ext cx="4763" cy="11113"/>
            </a:xfrm>
            <a:custGeom>
              <a:avLst/>
              <a:gdLst>
                <a:gd name="T0" fmla="*/ 2147483647 w 3"/>
                <a:gd name="T1" fmla="*/ 2147483647 h 7"/>
                <a:gd name="T2" fmla="*/ 2147483647 w 3"/>
                <a:gd name="T3" fmla="*/ 2147483647 h 7"/>
                <a:gd name="T4" fmla="*/ 0 w 3"/>
                <a:gd name="T5" fmla="*/ 0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7" name="Freeform 1330"/>
            <p:cNvSpPr>
              <a:spLocks/>
            </p:cNvSpPr>
            <p:nvPr/>
          </p:nvSpPr>
          <p:spPr bwMode="auto">
            <a:xfrm>
              <a:off x="4240217" y="2700351"/>
              <a:ext cx="88900" cy="26988"/>
            </a:xfrm>
            <a:custGeom>
              <a:avLst/>
              <a:gdLst>
                <a:gd name="T0" fmla="*/ 2147483647 w 56"/>
                <a:gd name="T1" fmla="*/ 2147483647 h 17"/>
                <a:gd name="T2" fmla="*/ 2147483647 w 56"/>
                <a:gd name="T3" fmla="*/ 2147483647 h 17"/>
                <a:gd name="T4" fmla="*/ 2147483647 w 56"/>
                <a:gd name="T5" fmla="*/ 2147483647 h 17"/>
                <a:gd name="T6" fmla="*/ 2147483647 w 56"/>
                <a:gd name="T7" fmla="*/ 2147483647 h 17"/>
                <a:gd name="T8" fmla="*/ 2147483647 w 56"/>
                <a:gd name="T9" fmla="*/ 2147483647 h 17"/>
                <a:gd name="T10" fmla="*/ 2147483647 w 56"/>
                <a:gd name="T11" fmla="*/ 2147483647 h 17"/>
                <a:gd name="T12" fmla="*/ 2147483647 w 56"/>
                <a:gd name="T13" fmla="*/ 2147483647 h 17"/>
                <a:gd name="T14" fmla="*/ 2147483647 w 56"/>
                <a:gd name="T15" fmla="*/ 2147483647 h 17"/>
                <a:gd name="T16" fmla="*/ 2147483647 w 56"/>
                <a:gd name="T17" fmla="*/ 0 h 17"/>
                <a:gd name="T18" fmla="*/ 2147483647 w 56"/>
                <a:gd name="T19" fmla="*/ 2147483647 h 17"/>
                <a:gd name="T20" fmla="*/ 2147483647 w 56"/>
                <a:gd name="T21" fmla="*/ 2147483647 h 17"/>
                <a:gd name="T22" fmla="*/ 2147483647 w 56"/>
                <a:gd name="T23" fmla="*/ 2147483647 h 17"/>
                <a:gd name="T24" fmla="*/ 2147483647 w 56"/>
                <a:gd name="T25" fmla="*/ 2147483647 h 17"/>
                <a:gd name="T26" fmla="*/ 0 w 56"/>
                <a:gd name="T27" fmla="*/ 2147483647 h 17"/>
                <a:gd name="T28" fmla="*/ 2147483647 w 56"/>
                <a:gd name="T29" fmla="*/ 2147483647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6" h="17">
                  <a:moveTo>
                    <a:pt x="38" y="17"/>
                  </a:moveTo>
                  <a:lnTo>
                    <a:pt x="35" y="15"/>
                  </a:lnTo>
                  <a:lnTo>
                    <a:pt x="30" y="14"/>
                  </a:lnTo>
                  <a:lnTo>
                    <a:pt x="39" y="7"/>
                  </a:lnTo>
                  <a:lnTo>
                    <a:pt x="47" y="5"/>
                  </a:lnTo>
                  <a:lnTo>
                    <a:pt x="56" y="6"/>
                  </a:lnTo>
                  <a:lnTo>
                    <a:pt x="53" y="2"/>
                  </a:lnTo>
                  <a:lnTo>
                    <a:pt x="45" y="0"/>
                  </a:lnTo>
                  <a:lnTo>
                    <a:pt x="39" y="1"/>
                  </a:lnTo>
                  <a:lnTo>
                    <a:pt x="36" y="1"/>
                  </a:lnTo>
                  <a:lnTo>
                    <a:pt x="25" y="14"/>
                  </a:lnTo>
                  <a:lnTo>
                    <a:pt x="9" y="14"/>
                  </a:lnTo>
                  <a:lnTo>
                    <a:pt x="0" y="15"/>
                  </a:lnTo>
                  <a:lnTo>
                    <a:pt x="5" y="3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8" name="Freeform 1331"/>
            <p:cNvSpPr>
              <a:spLocks/>
            </p:cNvSpPr>
            <p:nvPr/>
          </p:nvSpPr>
          <p:spPr bwMode="auto">
            <a:xfrm>
              <a:off x="4283080" y="2730513"/>
              <a:ext cx="26988" cy="12700"/>
            </a:xfrm>
            <a:custGeom>
              <a:avLst/>
              <a:gdLst>
                <a:gd name="T0" fmla="*/ 0 w 17"/>
                <a:gd name="T1" fmla="*/ 2147483647 h 8"/>
                <a:gd name="T2" fmla="*/ 2147483647 w 17"/>
                <a:gd name="T3" fmla="*/ 0 h 8"/>
                <a:gd name="T4" fmla="*/ 2147483647 w 17"/>
                <a:gd name="T5" fmla="*/ 2147483647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" h="8">
                  <a:moveTo>
                    <a:pt x="0" y="1"/>
                  </a:moveTo>
                  <a:lnTo>
                    <a:pt x="1" y="0"/>
                  </a:lnTo>
                  <a:lnTo>
                    <a:pt x="17" y="8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299" name="Freeform 1332"/>
            <p:cNvSpPr>
              <a:spLocks/>
            </p:cNvSpPr>
            <p:nvPr/>
          </p:nvSpPr>
          <p:spPr bwMode="auto">
            <a:xfrm>
              <a:off x="4300542" y="2727338"/>
              <a:ext cx="11113" cy="15875"/>
            </a:xfrm>
            <a:custGeom>
              <a:avLst/>
              <a:gdLst>
                <a:gd name="T0" fmla="*/ 2147483647 w 7"/>
                <a:gd name="T1" fmla="*/ 2147483647 h 10"/>
                <a:gd name="T2" fmla="*/ 2147483647 w 7"/>
                <a:gd name="T3" fmla="*/ 2147483647 h 10"/>
                <a:gd name="T4" fmla="*/ 2147483647 w 7"/>
                <a:gd name="T5" fmla="*/ 2147483647 h 10"/>
                <a:gd name="T6" fmla="*/ 0 w 7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0">
                  <a:moveTo>
                    <a:pt x="6" y="10"/>
                  </a:moveTo>
                  <a:lnTo>
                    <a:pt x="7" y="10"/>
                  </a:lnTo>
                  <a:lnTo>
                    <a:pt x="7" y="5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0" name="Line 1333"/>
            <p:cNvSpPr>
              <a:spLocks noChangeShapeType="1"/>
            </p:cNvSpPr>
            <p:nvPr/>
          </p:nvSpPr>
          <p:spPr bwMode="auto">
            <a:xfrm flipH="1" flipV="1">
              <a:off x="4257680" y="2757501"/>
              <a:ext cx="11113" cy="4763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1" name="Line 1334"/>
            <p:cNvSpPr>
              <a:spLocks noChangeShapeType="1"/>
            </p:cNvSpPr>
            <p:nvPr/>
          </p:nvSpPr>
          <p:spPr bwMode="auto">
            <a:xfrm flipH="1" flipV="1">
              <a:off x="4251330" y="2755913"/>
              <a:ext cx="6350" cy="1588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2" name="Freeform 1335"/>
            <p:cNvSpPr>
              <a:spLocks/>
            </p:cNvSpPr>
            <p:nvPr/>
          </p:nvSpPr>
          <p:spPr bwMode="auto">
            <a:xfrm>
              <a:off x="3073404" y="4230708"/>
              <a:ext cx="63500" cy="23813"/>
            </a:xfrm>
            <a:custGeom>
              <a:avLst/>
              <a:gdLst>
                <a:gd name="T0" fmla="*/ 2147483647 w 40"/>
                <a:gd name="T1" fmla="*/ 2147483647 h 15"/>
                <a:gd name="T2" fmla="*/ 0 w 40"/>
                <a:gd name="T3" fmla="*/ 2147483647 h 15"/>
                <a:gd name="T4" fmla="*/ 0 w 40"/>
                <a:gd name="T5" fmla="*/ 2147483647 h 15"/>
                <a:gd name="T6" fmla="*/ 2147483647 w 40"/>
                <a:gd name="T7" fmla="*/ 2147483647 h 15"/>
                <a:gd name="T8" fmla="*/ 2147483647 w 40"/>
                <a:gd name="T9" fmla="*/ 2147483647 h 15"/>
                <a:gd name="T10" fmla="*/ 2147483647 w 40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15">
                  <a:moveTo>
                    <a:pt x="2" y="15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16" y="8"/>
                  </a:lnTo>
                  <a:lnTo>
                    <a:pt x="40" y="3"/>
                  </a:lnTo>
                  <a:lnTo>
                    <a:pt x="3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3" name="Freeform 1336"/>
            <p:cNvSpPr>
              <a:spLocks/>
            </p:cNvSpPr>
            <p:nvPr/>
          </p:nvSpPr>
          <p:spPr bwMode="auto">
            <a:xfrm>
              <a:off x="3000379" y="4206895"/>
              <a:ext cx="119063" cy="34925"/>
            </a:xfrm>
            <a:custGeom>
              <a:avLst/>
              <a:gdLst>
                <a:gd name="T0" fmla="*/ 2147483647 w 75"/>
                <a:gd name="T1" fmla="*/ 2147483647 h 22"/>
                <a:gd name="T2" fmla="*/ 2147483647 w 75"/>
                <a:gd name="T3" fmla="*/ 2147483647 h 22"/>
                <a:gd name="T4" fmla="*/ 2147483647 w 75"/>
                <a:gd name="T5" fmla="*/ 2147483647 h 22"/>
                <a:gd name="T6" fmla="*/ 2147483647 w 75"/>
                <a:gd name="T7" fmla="*/ 2147483647 h 22"/>
                <a:gd name="T8" fmla="*/ 2147483647 w 75"/>
                <a:gd name="T9" fmla="*/ 2147483647 h 22"/>
                <a:gd name="T10" fmla="*/ 2147483647 w 75"/>
                <a:gd name="T11" fmla="*/ 2147483647 h 22"/>
                <a:gd name="T12" fmla="*/ 2147483647 w 75"/>
                <a:gd name="T13" fmla="*/ 2147483647 h 22"/>
                <a:gd name="T14" fmla="*/ 2147483647 w 75"/>
                <a:gd name="T15" fmla="*/ 2147483647 h 22"/>
                <a:gd name="T16" fmla="*/ 2147483647 w 75"/>
                <a:gd name="T17" fmla="*/ 2147483647 h 22"/>
                <a:gd name="T18" fmla="*/ 2147483647 w 75"/>
                <a:gd name="T19" fmla="*/ 2147483647 h 22"/>
                <a:gd name="T20" fmla="*/ 2147483647 w 75"/>
                <a:gd name="T21" fmla="*/ 2147483647 h 22"/>
                <a:gd name="T22" fmla="*/ 0 w 75"/>
                <a:gd name="T23" fmla="*/ 2147483647 h 22"/>
                <a:gd name="T24" fmla="*/ 0 w 75"/>
                <a:gd name="T25" fmla="*/ 2147483647 h 22"/>
                <a:gd name="T26" fmla="*/ 0 w 75"/>
                <a:gd name="T27" fmla="*/ 2147483647 h 22"/>
                <a:gd name="T28" fmla="*/ 0 w 75"/>
                <a:gd name="T29" fmla="*/ 2147483647 h 22"/>
                <a:gd name="T30" fmla="*/ 2147483647 w 75"/>
                <a:gd name="T31" fmla="*/ 2147483647 h 22"/>
                <a:gd name="T32" fmla="*/ 2147483647 w 75"/>
                <a:gd name="T33" fmla="*/ 0 h 22"/>
                <a:gd name="T34" fmla="*/ 2147483647 w 75"/>
                <a:gd name="T35" fmla="*/ 2147483647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5" h="22">
                  <a:moveTo>
                    <a:pt x="75" y="15"/>
                  </a:moveTo>
                  <a:lnTo>
                    <a:pt x="59" y="17"/>
                  </a:lnTo>
                  <a:lnTo>
                    <a:pt x="48" y="19"/>
                  </a:lnTo>
                  <a:lnTo>
                    <a:pt x="37" y="19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17" y="22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0"/>
                  </a:lnTo>
                  <a:lnTo>
                    <a:pt x="11" y="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4" name="Freeform 1337"/>
            <p:cNvSpPr>
              <a:spLocks/>
            </p:cNvSpPr>
            <p:nvPr/>
          </p:nvSpPr>
          <p:spPr bwMode="auto">
            <a:xfrm>
              <a:off x="3119441" y="4229120"/>
              <a:ext cx="7938" cy="1588"/>
            </a:xfrm>
            <a:custGeom>
              <a:avLst/>
              <a:gdLst>
                <a:gd name="T0" fmla="*/ 2147483647 w 5"/>
                <a:gd name="T1" fmla="*/ 2147483647 h 1"/>
                <a:gd name="T2" fmla="*/ 2147483647 w 5"/>
                <a:gd name="T3" fmla="*/ 0 h 1"/>
                <a:gd name="T4" fmla="*/ 0 w 5"/>
                <a:gd name="T5" fmla="*/ 2147483647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3" y="0"/>
                  </a:lnTo>
                  <a:lnTo>
                    <a:pt x="0" y="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5" name="Freeform 1338"/>
            <p:cNvSpPr>
              <a:spLocks/>
            </p:cNvSpPr>
            <p:nvPr/>
          </p:nvSpPr>
          <p:spPr bwMode="auto">
            <a:xfrm>
              <a:off x="2613028" y="4768873"/>
              <a:ext cx="34925" cy="9525"/>
            </a:xfrm>
            <a:custGeom>
              <a:avLst/>
              <a:gdLst>
                <a:gd name="T0" fmla="*/ 0 w 22"/>
                <a:gd name="T1" fmla="*/ 0 h 6"/>
                <a:gd name="T2" fmla="*/ 2147483647 w 22"/>
                <a:gd name="T3" fmla="*/ 2147483647 h 6"/>
                <a:gd name="T4" fmla="*/ 2147483647 w 22"/>
                <a:gd name="T5" fmla="*/ 2147483647 h 6"/>
                <a:gd name="T6" fmla="*/ 2147483647 w 22"/>
                <a:gd name="T7" fmla="*/ 2147483647 h 6"/>
                <a:gd name="T8" fmla="*/ 2147483647 w 22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">
                  <a:moveTo>
                    <a:pt x="0" y="0"/>
                  </a:moveTo>
                  <a:lnTo>
                    <a:pt x="10" y="3"/>
                  </a:lnTo>
                  <a:lnTo>
                    <a:pt x="14" y="4"/>
                  </a:lnTo>
                  <a:lnTo>
                    <a:pt x="17" y="6"/>
                  </a:lnTo>
                  <a:lnTo>
                    <a:pt x="22" y="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6" name="Line 1339"/>
            <p:cNvSpPr>
              <a:spLocks noChangeShapeType="1"/>
            </p:cNvSpPr>
            <p:nvPr/>
          </p:nvSpPr>
          <p:spPr bwMode="auto">
            <a:xfrm>
              <a:off x="2647953" y="4778398"/>
              <a:ext cx="1588" cy="0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7" name="Freeform 1340"/>
            <p:cNvSpPr>
              <a:spLocks/>
            </p:cNvSpPr>
            <p:nvPr/>
          </p:nvSpPr>
          <p:spPr bwMode="auto">
            <a:xfrm>
              <a:off x="3406779" y="3900506"/>
              <a:ext cx="22225" cy="23813"/>
            </a:xfrm>
            <a:custGeom>
              <a:avLst/>
              <a:gdLst>
                <a:gd name="T0" fmla="*/ 2147483647 w 14"/>
                <a:gd name="T1" fmla="*/ 2147483647 h 15"/>
                <a:gd name="T2" fmla="*/ 2147483647 w 14"/>
                <a:gd name="T3" fmla="*/ 2147483647 h 15"/>
                <a:gd name="T4" fmla="*/ 2147483647 w 14"/>
                <a:gd name="T5" fmla="*/ 2147483647 h 15"/>
                <a:gd name="T6" fmla="*/ 0 w 14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6" y="11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8" name="Freeform 1341"/>
            <p:cNvSpPr>
              <a:spLocks/>
            </p:cNvSpPr>
            <p:nvPr/>
          </p:nvSpPr>
          <p:spPr bwMode="auto">
            <a:xfrm>
              <a:off x="3429004" y="3927494"/>
              <a:ext cx="25400" cy="23813"/>
            </a:xfrm>
            <a:custGeom>
              <a:avLst/>
              <a:gdLst>
                <a:gd name="T0" fmla="*/ 0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0 h 15"/>
                <a:gd name="T6" fmla="*/ 2147483647 w 16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5">
                  <a:moveTo>
                    <a:pt x="0" y="15"/>
                  </a:moveTo>
                  <a:lnTo>
                    <a:pt x="16" y="8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09" name="Line 1342"/>
            <p:cNvSpPr>
              <a:spLocks noChangeShapeType="1"/>
            </p:cNvSpPr>
            <p:nvPr/>
          </p:nvSpPr>
          <p:spPr bwMode="auto">
            <a:xfrm flipH="1" flipV="1">
              <a:off x="3429004" y="3924319"/>
              <a:ext cx="11113" cy="3175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0" name="Line 1343"/>
            <p:cNvSpPr>
              <a:spLocks noChangeShapeType="1"/>
            </p:cNvSpPr>
            <p:nvPr/>
          </p:nvSpPr>
          <p:spPr bwMode="auto">
            <a:xfrm flipV="1">
              <a:off x="3325816" y="3968769"/>
              <a:ext cx="23813" cy="9525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1" name="Freeform 1344"/>
            <p:cNvSpPr>
              <a:spLocks/>
            </p:cNvSpPr>
            <p:nvPr/>
          </p:nvSpPr>
          <p:spPr bwMode="auto">
            <a:xfrm>
              <a:off x="3278191" y="3930669"/>
              <a:ext cx="63500" cy="55563"/>
            </a:xfrm>
            <a:custGeom>
              <a:avLst/>
              <a:gdLst>
                <a:gd name="T0" fmla="*/ 2147483647 w 40"/>
                <a:gd name="T1" fmla="*/ 2147483647 h 35"/>
                <a:gd name="T2" fmla="*/ 2147483647 w 40"/>
                <a:gd name="T3" fmla="*/ 2147483647 h 35"/>
                <a:gd name="T4" fmla="*/ 2147483647 w 40"/>
                <a:gd name="T5" fmla="*/ 0 h 35"/>
                <a:gd name="T6" fmla="*/ 0 w 40"/>
                <a:gd name="T7" fmla="*/ 2147483647 h 35"/>
                <a:gd name="T8" fmla="*/ 2147483647 w 40"/>
                <a:gd name="T9" fmla="*/ 2147483647 h 35"/>
                <a:gd name="T10" fmla="*/ 2147483647 w 40"/>
                <a:gd name="T11" fmla="*/ 2147483647 h 35"/>
                <a:gd name="T12" fmla="*/ 2147483647 w 40"/>
                <a:gd name="T13" fmla="*/ 2147483647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" h="35">
                  <a:moveTo>
                    <a:pt x="40" y="1"/>
                  </a:moveTo>
                  <a:lnTo>
                    <a:pt x="32" y="2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17" y="35"/>
                  </a:lnTo>
                  <a:lnTo>
                    <a:pt x="18" y="35"/>
                  </a:lnTo>
                  <a:lnTo>
                    <a:pt x="26" y="3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2" name="Line 1345"/>
            <p:cNvSpPr>
              <a:spLocks noChangeShapeType="1"/>
            </p:cNvSpPr>
            <p:nvPr/>
          </p:nvSpPr>
          <p:spPr bwMode="auto">
            <a:xfrm flipV="1">
              <a:off x="3319466" y="3978294"/>
              <a:ext cx="6350" cy="1588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3" name="Freeform 1346"/>
            <p:cNvSpPr>
              <a:spLocks/>
            </p:cNvSpPr>
            <p:nvPr/>
          </p:nvSpPr>
          <p:spPr bwMode="auto">
            <a:xfrm>
              <a:off x="3349629" y="3967181"/>
              <a:ext cx="44450" cy="1588"/>
            </a:xfrm>
            <a:custGeom>
              <a:avLst/>
              <a:gdLst>
                <a:gd name="T0" fmla="*/ 0 w 28"/>
                <a:gd name="T1" fmla="*/ 2147483647 h 1"/>
                <a:gd name="T2" fmla="*/ 2147483647 w 28"/>
                <a:gd name="T3" fmla="*/ 0 h 1"/>
                <a:gd name="T4" fmla="*/ 2147483647 w 28"/>
                <a:gd name="T5" fmla="*/ 2147483647 h 1"/>
                <a:gd name="T6" fmla="*/ 2147483647 w 28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3" y="0"/>
                  </a:lnTo>
                  <a:lnTo>
                    <a:pt x="24" y="1"/>
                  </a:lnTo>
                  <a:lnTo>
                    <a:pt x="28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4" name="Line 1347"/>
            <p:cNvSpPr>
              <a:spLocks noChangeShapeType="1"/>
            </p:cNvSpPr>
            <p:nvPr/>
          </p:nvSpPr>
          <p:spPr bwMode="auto">
            <a:xfrm flipV="1">
              <a:off x="3394079" y="3962419"/>
              <a:ext cx="12700" cy="4763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5" name="Freeform 1348"/>
            <p:cNvSpPr>
              <a:spLocks/>
            </p:cNvSpPr>
            <p:nvPr/>
          </p:nvSpPr>
          <p:spPr bwMode="auto">
            <a:xfrm>
              <a:off x="3817942" y="3736993"/>
              <a:ext cx="41275" cy="49213"/>
            </a:xfrm>
            <a:custGeom>
              <a:avLst/>
              <a:gdLst>
                <a:gd name="T0" fmla="*/ 2147483647 w 26"/>
                <a:gd name="T1" fmla="*/ 0 h 31"/>
                <a:gd name="T2" fmla="*/ 2147483647 w 26"/>
                <a:gd name="T3" fmla="*/ 2147483647 h 31"/>
                <a:gd name="T4" fmla="*/ 2147483647 w 26"/>
                <a:gd name="T5" fmla="*/ 2147483647 h 31"/>
                <a:gd name="T6" fmla="*/ 2147483647 w 26"/>
                <a:gd name="T7" fmla="*/ 2147483647 h 31"/>
                <a:gd name="T8" fmla="*/ 2147483647 w 26"/>
                <a:gd name="T9" fmla="*/ 2147483647 h 31"/>
                <a:gd name="T10" fmla="*/ 2147483647 w 26"/>
                <a:gd name="T11" fmla="*/ 2147483647 h 31"/>
                <a:gd name="T12" fmla="*/ 2147483647 w 26"/>
                <a:gd name="T13" fmla="*/ 2147483647 h 31"/>
                <a:gd name="T14" fmla="*/ 2147483647 w 26"/>
                <a:gd name="T15" fmla="*/ 2147483647 h 31"/>
                <a:gd name="T16" fmla="*/ 2147483647 w 26"/>
                <a:gd name="T17" fmla="*/ 2147483647 h 31"/>
                <a:gd name="T18" fmla="*/ 0 w 26"/>
                <a:gd name="T19" fmla="*/ 2147483647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31">
                  <a:moveTo>
                    <a:pt x="26" y="0"/>
                  </a:moveTo>
                  <a:lnTo>
                    <a:pt x="25" y="1"/>
                  </a:lnTo>
                  <a:lnTo>
                    <a:pt x="16" y="6"/>
                  </a:lnTo>
                  <a:lnTo>
                    <a:pt x="13" y="10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0" y="31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6" name="Freeform 1349"/>
            <p:cNvSpPr>
              <a:spLocks/>
            </p:cNvSpPr>
            <p:nvPr/>
          </p:nvSpPr>
          <p:spPr bwMode="auto">
            <a:xfrm>
              <a:off x="3863979" y="3776681"/>
              <a:ext cx="30163" cy="15875"/>
            </a:xfrm>
            <a:custGeom>
              <a:avLst/>
              <a:gdLst>
                <a:gd name="T0" fmla="*/ 0 w 19"/>
                <a:gd name="T1" fmla="*/ 2147483647 h 10"/>
                <a:gd name="T2" fmla="*/ 2147483647 w 19"/>
                <a:gd name="T3" fmla="*/ 2147483647 h 10"/>
                <a:gd name="T4" fmla="*/ 2147483647 w 19"/>
                <a:gd name="T5" fmla="*/ 2147483647 h 10"/>
                <a:gd name="T6" fmla="*/ 2147483647 w 19"/>
                <a:gd name="T7" fmla="*/ 2147483647 h 10"/>
                <a:gd name="T8" fmla="*/ 2147483647 w 19"/>
                <a:gd name="T9" fmla="*/ 2147483647 h 10"/>
                <a:gd name="T10" fmla="*/ 2147483647 w 19"/>
                <a:gd name="T11" fmla="*/ 2147483647 h 10"/>
                <a:gd name="T12" fmla="*/ 2147483647 w 19"/>
                <a:gd name="T13" fmla="*/ 2147483647 h 10"/>
                <a:gd name="T14" fmla="*/ 2147483647 w 19"/>
                <a:gd name="T15" fmla="*/ 2147483647 h 10"/>
                <a:gd name="T16" fmla="*/ 2147483647 w 19"/>
                <a:gd name="T17" fmla="*/ 0 h 10"/>
                <a:gd name="T18" fmla="*/ 2147483647 w 19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">
                  <a:moveTo>
                    <a:pt x="0" y="10"/>
                  </a:moveTo>
                  <a:lnTo>
                    <a:pt x="5" y="9"/>
                  </a:lnTo>
                  <a:lnTo>
                    <a:pt x="6" y="9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7" name="Line 1350"/>
            <p:cNvSpPr>
              <a:spLocks noChangeShapeType="1"/>
            </p:cNvSpPr>
            <p:nvPr/>
          </p:nvSpPr>
          <p:spPr bwMode="auto">
            <a:xfrm flipH="1" flipV="1">
              <a:off x="3884617" y="3773506"/>
              <a:ext cx="1588" cy="3175"/>
            </a:xfrm>
            <a:prstGeom prst="line">
              <a:avLst/>
            </a:prstGeom>
            <a:noFill/>
            <a:ln w="3">
              <a:solidFill>
                <a:srgbClr val="00BD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8" name="Freeform 1351"/>
            <p:cNvSpPr>
              <a:spLocks/>
            </p:cNvSpPr>
            <p:nvPr/>
          </p:nvSpPr>
          <p:spPr bwMode="auto">
            <a:xfrm>
              <a:off x="3859217" y="3733818"/>
              <a:ext cx="14288" cy="12700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0 h 8"/>
                <a:gd name="T10" fmla="*/ 0 w 9"/>
                <a:gd name="T11" fmla="*/ 2147483647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8">
                  <a:moveTo>
                    <a:pt x="5" y="8"/>
                  </a:moveTo>
                  <a:lnTo>
                    <a:pt x="9" y="6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19" name="Freeform 1352"/>
            <p:cNvSpPr>
              <a:spLocks/>
            </p:cNvSpPr>
            <p:nvPr/>
          </p:nvSpPr>
          <p:spPr bwMode="auto">
            <a:xfrm>
              <a:off x="3860804" y="3746518"/>
              <a:ext cx="6350" cy="4763"/>
            </a:xfrm>
            <a:custGeom>
              <a:avLst/>
              <a:gdLst>
                <a:gd name="T0" fmla="*/ 0 w 4"/>
                <a:gd name="T1" fmla="*/ 2147483647 h 3"/>
                <a:gd name="T2" fmla="*/ 2147483647 w 4"/>
                <a:gd name="T3" fmla="*/ 2147483647 h 3"/>
                <a:gd name="T4" fmla="*/ 2147483647 w 4"/>
                <a:gd name="T5" fmla="*/ 0 h 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3" y="2"/>
                  </a:lnTo>
                  <a:lnTo>
                    <a:pt x="4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0" name="Freeform 1353"/>
            <p:cNvSpPr>
              <a:spLocks/>
            </p:cNvSpPr>
            <p:nvPr/>
          </p:nvSpPr>
          <p:spPr bwMode="auto">
            <a:xfrm>
              <a:off x="3743329" y="3786206"/>
              <a:ext cx="74613" cy="50800"/>
            </a:xfrm>
            <a:custGeom>
              <a:avLst/>
              <a:gdLst>
                <a:gd name="T0" fmla="*/ 2147483647 w 47"/>
                <a:gd name="T1" fmla="*/ 0 h 32"/>
                <a:gd name="T2" fmla="*/ 2147483647 w 47"/>
                <a:gd name="T3" fmla="*/ 2147483647 h 32"/>
                <a:gd name="T4" fmla="*/ 2147483647 w 47"/>
                <a:gd name="T5" fmla="*/ 2147483647 h 32"/>
                <a:gd name="T6" fmla="*/ 2147483647 w 47"/>
                <a:gd name="T7" fmla="*/ 2147483647 h 32"/>
                <a:gd name="T8" fmla="*/ 2147483647 w 47"/>
                <a:gd name="T9" fmla="*/ 2147483647 h 32"/>
                <a:gd name="T10" fmla="*/ 2147483647 w 47"/>
                <a:gd name="T11" fmla="*/ 2147483647 h 32"/>
                <a:gd name="T12" fmla="*/ 2147483647 w 47"/>
                <a:gd name="T13" fmla="*/ 2147483647 h 32"/>
                <a:gd name="T14" fmla="*/ 0 w 47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32">
                  <a:moveTo>
                    <a:pt x="47" y="0"/>
                  </a:moveTo>
                  <a:lnTo>
                    <a:pt x="39" y="5"/>
                  </a:lnTo>
                  <a:lnTo>
                    <a:pt x="32" y="12"/>
                  </a:lnTo>
                  <a:lnTo>
                    <a:pt x="25" y="17"/>
                  </a:lnTo>
                  <a:lnTo>
                    <a:pt x="17" y="24"/>
                  </a:lnTo>
                  <a:lnTo>
                    <a:pt x="10" y="28"/>
                  </a:lnTo>
                  <a:lnTo>
                    <a:pt x="4" y="29"/>
                  </a:lnTo>
                  <a:lnTo>
                    <a:pt x="0" y="3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1" name="Freeform 1354"/>
            <p:cNvSpPr>
              <a:spLocks/>
            </p:cNvSpPr>
            <p:nvPr/>
          </p:nvSpPr>
          <p:spPr bwMode="auto">
            <a:xfrm>
              <a:off x="3722692" y="3837006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0 w 13"/>
                <a:gd name="T7" fmla="*/ 2147483647 h 10"/>
                <a:gd name="T8" fmla="*/ 0 w 13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0">
                  <a:moveTo>
                    <a:pt x="13" y="0"/>
                  </a:moveTo>
                  <a:lnTo>
                    <a:pt x="8" y="2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2" name="Freeform 1355"/>
            <p:cNvSpPr>
              <a:spLocks/>
            </p:cNvSpPr>
            <p:nvPr/>
          </p:nvSpPr>
          <p:spPr bwMode="auto">
            <a:xfrm>
              <a:off x="4786318" y="2028835"/>
              <a:ext cx="12700" cy="9525"/>
            </a:xfrm>
            <a:custGeom>
              <a:avLst/>
              <a:gdLst>
                <a:gd name="T0" fmla="*/ 0 w 8"/>
                <a:gd name="T1" fmla="*/ 0 h 6"/>
                <a:gd name="T2" fmla="*/ 2147483647 w 8"/>
                <a:gd name="T3" fmla="*/ 2147483647 h 6"/>
                <a:gd name="T4" fmla="*/ 2147483647 w 8"/>
                <a:gd name="T5" fmla="*/ 2147483647 h 6"/>
                <a:gd name="T6" fmla="*/ 2147483647 w 8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1" y="1"/>
                  </a:lnTo>
                  <a:lnTo>
                    <a:pt x="8" y="6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3" name="Freeform 1356"/>
            <p:cNvSpPr>
              <a:spLocks/>
            </p:cNvSpPr>
            <p:nvPr/>
          </p:nvSpPr>
          <p:spPr bwMode="auto">
            <a:xfrm>
              <a:off x="4778380" y="2032010"/>
              <a:ext cx="7938" cy="12700"/>
            </a:xfrm>
            <a:custGeom>
              <a:avLst/>
              <a:gdLst>
                <a:gd name="T0" fmla="*/ 2147483647 w 5"/>
                <a:gd name="T1" fmla="*/ 2147483647 h 8"/>
                <a:gd name="T2" fmla="*/ 2147483647 w 5"/>
                <a:gd name="T3" fmla="*/ 2147483647 h 8"/>
                <a:gd name="T4" fmla="*/ 2147483647 w 5"/>
                <a:gd name="T5" fmla="*/ 2147483647 h 8"/>
                <a:gd name="T6" fmla="*/ 0 w 5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4" name="Freeform 1357"/>
            <p:cNvSpPr>
              <a:spLocks/>
            </p:cNvSpPr>
            <p:nvPr/>
          </p:nvSpPr>
          <p:spPr bwMode="auto">
            <a:xfrm>
              <a:off x="4746630" y="2036773"/>
              <a:ext cx="39688" cy="12700"/>
            </a:xfrm>
            <a:custGeom>
              <a:avLst/>
              <a:gdLst>
                <a:gd name="T0" fmla="*/ 0 w 25"/>
                <a:gd name="T1" fmla="*/ 2147483647 h 8"/>
                <a:gd name="T2" fmla="*/ 2147483647 w 25"/>
                <a:gd name="T3" fmla="*/ 2147483647 h 8"/>
                <a:gd name="T4" fmla="*/ 2147483647 w 25"/>
                <a:gd name="T5" fmla="*/ 2147483647 h 8"/>
                <a:gd name="T6" fmla="*/ 2147483647 w 25"/>
                <a:gd name="T7" fmla="*/ 0 h 8"/>
                <a:gd name="T8" fmla="*/ 2147483647 w 25"/>
                <a:gd name="T9" fmla="*/ 2147483647 h 8"/>
                <a:gd name="T10" fmla="*/ 2147483647 w 25"/>
                <a:gd name="T11" fmla="*/ 2147483647 h 8"/>
                <a:gd name="T12" fmla="*/ 2147483647 w 25"/>
                <a:gd name="T13" fmla="*/ 2147483647 h 8"/>
                <a:gd name="T14" fmla="*/ 2147483647 w 25"/>
                <a:gd name="T15" fmla="*/ 2147483647 h 8"/>
                <a:gd name="T16" fmla="*/ 2147483647 w 25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" h="8">
                  <a:moveTo>
                    <a:pt x="0" y="6"/>
                  </a:moveTo>
                  <a:lnTo>
                    <a:pt x="8" y="8"/>
                  </a:lnTo>
                  <a:lnTo>
                    <a:pt x="13" y="6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4" y="5"/>
                  </a:lnTo>
                  <a:lnTo>
                    <a:pt x="25" y="5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5" name="Freeform 1358"/>
            <p:cNvSpPr>
              <a:spLocks/>
            </p:cNvSpPr>
            <p:nvPr/>
          </p:nvSpPr>
          <p:spPr bwMode="auto">
            <a:xfrm>
              <a:off x="4741868" y="2057410"/>
              <a:ext cx="38100" cy="22225"/>
            </a:xfrm>
            <a:custGeom>
              <a:avLst/>
              <a:gdLst>
                <a:gd name="T0" fmla="*/ 2147483647 w 24"/>
                <a:gd name="T1" fmla="*/ 2147483647 h 14"/>
                <a:gd name="T2" fmla="*/ 2147483647 w 24"/>
                <a:gd name="T3" fmla="*/ 2147483647 h 14"/>
                <a:gd name="T4" fmla="*/ 2147483647 w 24"/>
                <a:gd name="T5" fmla="*/ 0 h 14"/>
                <a:gd name="T6" fmla="*/ 2147483647 w 24"/>
                <a:gd name="T7" fmla="*/ 2147483647 h 14"/>
                <a:gd name="T8" fmla="*/ 2147483647 w 24"/>
                <a:gd name="T9" fmla="*/ 2147483647 h 14"/>
                <a:gd name="T10" fmla="*/ 2147483647 w 24"/>
                <a:gd name="T11" fmla="*/ 2147483647 h 14"/>
                <a:gd name="T12" fmla="*/ 2147483647 w 24"/>
                <a:gd name="T13" fmla="*/ 2147483647 h 14"/>
                <a:gd name="T14" fmla="*/ 2147483647 w 24"/>
                <a:gd name="T15" fmla="*/ 2147483647 h 14"/>
                <a:gd name="T16" fmla="*/ 2147483647 w 24"/>
                <a:gd name="T17" fmla="*/ 2147483647 h 14"/>
                <a:gd name="T18" fmla="*/ 2147483647 w 24"/>
                <a:gd name="T19" fmla="*/ 2147483647 h 14"/>
                <a:gd name="T20" fmla="*/ 0 w 24"/>
                <a:gd name="T21" fmla="*/ 2147483647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" h="14">
                  <a:moveTo>
                    <a:pt x="24" y="8"/>
                  </a:moveTo>
                  <a:lnTo>
                    <a:pt x="21" y="5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0" y="7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6" name="Freeform 1359"/>
            <p:cNvSpPr>
              <a:spLocks/>
            </p:cNvSpPr>
            <p:nvPr/>
          </p:nvSpPr>
          <p:spPr bwMode="auto">
            <a:xfrm>
              <a:off x="2801941" y="4278333"/>
              <a:ext cx="22225" cy="38100"/>
            </a:xfrm>
            <a:custGeom>
              <a:avLst/>
              <a:gdLst>
                <a:gd name="T0" fmla="*/ 2147483647 w 14"/>
                <a:gd name="T1" fmla="*/ 2147483647 h 24"/>
                <a:gd name="T2" fmla="*/ 2147483647 w 14"/>
                <a:gd name="T3" fmla="*/ 2147483647 h 24"/>
                <a:gd name="T4" fmla="*/ 2147483647 w 14"/>
                <a:gd name="T5" fmla="*/ 2147483647 h 24"/>
                <a:gd name="T6" fmla="*/ 2147483647 w 14"/>
                <a:gd name="T7" fmla="*/ 0 h 24"/>
                <a:gd name="T8" fmla="*/ 2147483647 w 14"/>
                <a:gd name="T9" fmla="*/ 0 h 24"/>
                <a:gd name="T10" fmla="*/ 2147483647 w 14"/>
                <a:gd name="T11" fmla="*/ 2147483647 h 24"/>
                <a:gd name="T12" fmla="*/ 0 w 14"/>
                <a:gd name="T13" fmla="*/ 2147483647 h 24"/>
                <a:gd name="T14" fmla="*/ 0 w 14"/>
                <a:gd name="T15" fmla="*/ 2147483647 h 24"/>
                <a:gd name="T16" fmla="*/ 2147483647 w 14"/>
                <a:gd name="T17" fmla="*/ 2147483647 h 24"/>
                <a:gd name="T18" fmla="*/ 2147483647 w 14"/>
                <a:gd name="T19" fmla="*/ 2147483647 h 24"/>
                <a:gd name="T20" fmla="*/ 2147483647 w 14"/>
                <a:gd name="T21" fmla="*/ 2147483647 h 24"/>
                <a:gd name="T22" fmla="*/ 2147483647 w 14"/>
                <a:gd name="T23" fmla="*/ 2147483647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" h="24">
                  <a:moveTo>
                    <a:pt x="8" y="24"/>
                  </a:moveTo>
                  <a:lnTo>
                    <a:pt x="10" y="23"/>
                  </a:lnTo>
                  <a:lnTo>
                    <a:pt x="12" y="2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5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8" y="24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7" name="Freeform 1360"/>
            <p:cNvSpPr>
              <a:spLocks/>
            </p:cNvSpPr>
            <p:nvPr/>
          </p:nvSpPr>
          <p:spPr bwMode="auto">
            <a:xfrm>
              <a:off x="2801941" y="4327546"/>
              <a:ext cx="60325" cy="26988"/>
            </a:xfrm>
            <a:custGeom>
              <a:avLst/>
              <a:gdLst>
                <a:gd name="T0" fmla="*/ 2147483647 w 38"/>
                <a:gd name="T1" fmla="*/ 2147483647 h 17"/>
                <a:gd name="T2" fmla="*/ 2147483647 w 38"/>
                <a:gd name="T3" fmla="*/ 2147483647 h 17"/>
                <a:gd name="T4" fmla="*/ 2147483647 w 38"/>
                <a:gd name="T5" fmla="*/ 2147483647 h 17"/>
                <a:gd name="T6" fmla="*/ 2147483647 w 38"/>
                <a:gd name="T7" fmla="*/ 2147483647 h 17"/>
                <a:gd name="T8" fmla="*/ 2147483647 w 38"/>
                <a:gd name="T9" fmla="*/ 2147483647 h 17"/>
                <a:gd name="T10" fmla="*/ 2147483647 w 38"/>
                <a:gd name="T11" fmla="*/ 2147483647 h 17"/>
                <a:gd name="T12" fmla="*/ 0 w 38"/>
                <a:gd name="T13" fmla="*/ 2147483647 h 17"/>
                <a:gd name="T14" fmla="*/ 2147483647 w 38"/>
                <a:gd name="T15" fmla="*/ 0 h 17"/>
                <a:gd name="T16" fmla="*/ 2147483647 w 38"/>
                <a:gd name="T17" fmla="*/ 0 h 17"/>
                <a:gd name="T18" fmla="*/ 2147483647 w 38"/>
                <a:gd name="T19" fmla="*/ 0 h 17"/>
                <a:gd name="T20" fmla="*/ 2147483647 w 38"/>
                <a:gd name="T21" fmla="*/ 2147483647 h 17"/>
                <a:gd name="T22" fmla="*/ 2147483647 w 38"/>
                <a:gd name="T23" fmla="*/ 2147483647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" h="17">
                  <a:moveTo>
                    <a:pt x="38" y="17"/>
                  </a:moveTo>
                  <a:lnTo>
                    <a:pt x="36" y="14"/>
                  </a:lnTo>
                  <a:lnTo>
                    <a:pt x="34" y="7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31" y="3"/>
                  </a:lnTo>
                  <a:lnTo>
                    <a:pt x="36" y="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8" name="Freeform 1361"/>
            <p:cNvSpPr>
              <a:spLocks/>
            </p:cNvSpPr>
            <p:nvPr/>
          </p:nvSpPr>
          <p:spPr bwMode="auto">
            <a:xfrm>
              <a:off x="2501903" y="5124474"/>
              <a:ext cx="30163" cy="85725"/>
            </a:xfrm>
            <a:custGeom>
              <a:avLst/>
              <a:gdLst>
                <a:gd name="T0" fmla="*/ 2147483647 w 19"/>
                <a:gd name="T1" fmla="*/ 2147483647 h 54"/>
                <a:gd name="T2" fmla="*/ 2147483647 w 19"/>
                <a:gd name="T3" fmla="*/ 2147483647 h 54"/>
                <a:gd name="T4" fmla="*/ 2147483647 w 19"/>
                <a:gd name="T5" fmla="*/ 2147483647 h 54"/>
                <a:gd name="T6" fmla="*/ 2147483647 w 19"/>
                <a:gd name="T7" fmla="*/ 2147483647 h 54"/>
                <a:gd name="T8" fmla="*/ 2147483647 w 19"/>
                <a:gd name="T9" fmla="*/ 2147483647 h 54"/>
                <a:gd name="T10" fmla="*/ 2147483647 w 19"/>
                <a:gd name="T11" fmla="*/ 2147483647 h 54"/>
                <a:gd name="T12" fmla="*/ 2147483647 w 19"/>
                <a:gd name="T13" fmla="*/ 2147483647 h 54"/>
                <a:gd name="T14" fmla="*/ 2147483647 w 19"/>
                <a:gd name="T15" fmla="*/ 2147483647 h 54"/>
                <a:gd name="T16" fmla="*/ 2147483647 w 19"/>
                <a:gd name="T17" fmla="*/ 2147483647 h 54"/>
                <a:gd name="T18" fmla="*/ 2147483647 w 19"/>
                <a:gd name="T19" fmla="*/ 2147483647 h 54"/>
                <a:gd name="T20" fmla="*/ 2147483647 w 19"/>
                <a:gd name="T21" fmla="*/ 2147483647 h 54"/>
                <a:gd name="T22" fmla="*/ 2147483647 w 19"/>
                <a:gd name="T23" fmla="*/ 2147483647 h 54"/>
                <a:gd name="T24" fmla="*/ 2147483647 w 19"/>
                <a:gd name="T25" fmla="*/ 2147483647 h 54"/>
                <a:gd name="T26" fmla="*/ 2147483647 w 19"/>
                <a:gd name="T27" fmla="*/ 2147483647 h 54"/>
                <a:gd name="T28" fmla="*/ 2147483647 w 19"/>
                <a:gd name="T29" fmla="*/ 2147483647 h 54"/>
                <a:gd name="T30" fmla="*/ 2147483647 w 19"/>
                <a:gd name="T31" fmla="*/ 2147483647 h 54"/>
                <a:gd name="T32" fmla="*/ 0 w 19"/>
                <a:gd name="T33" fmla="*/ 2147483647 h 54"/>
                <a:gd name="T34" fmla="*/ 0 w 19"/>
                <a:gd name="T35" fmla="*/ 2147483647 h 54"/>
                <a:gd name="T36" fmla="*/ 0 w 19"/>
                <a:gd name="T37" fmla="*/ 2147483647 h 54"/>
                <a:gd name="T38" fmla="*/ 2147483647 w 19"/>
                <a:gd name="T39" fmla="*/ 2147483647 h 54"/>
                <a:gd name="T40" fmla="*/ 2147483647 w 19"/>
                <a:gd name="T41" fmla="*/ 2147483647 h 54"/>
                <a:gd name="T42" fmla="*/ 2147483647 w 19"/>
                <a:gd name="T43" fmla="*/ 2147483647 h 54"/>
                <a:gd name="T44" fmla="*/ 2147483647 w 19"/>
                <a:gd name="T45" fmla="*/ 2147483647 h 54"/>
                <a:gd name="T46" fmla="*/ 2147483647 w 19"/>
                <a:gd name="T47" fmla="*/ 2147483647 h 54"/>
                <a:gd name="T48" fmla="*/ 2147483647 w 19"/>
                <a:gd name="T49" fmla="*/ 2147483647 h 54"/>
                <a:gd name="T50" fmla="*/ 2147483647 w 19"/>
                <a:gd name="T51" fmla="*/ 2147483647 h 54"/>
                <a:gd name="T52" fmla="*/ 2147483647 w 19"/>
                <a:gd name="T53" fmla="*/ 2147483647 h 54"/>
                <a:gd name="T54" fmla="*/ 2147483647 w 19"/>
                <a:gd name="T55" fmla="*/ 2147483647 h 54"/>
                <a:gd name="T56" fmla="*/ 2147483647 w 19"/>
                <a:gd name="T57" fmla="*/ 2147483647 h 54"/>
                <a:gd name="T58" fmla="*/ 2147483647 w 19"/>
                <a:gd name="T59" fmla="*/ 2147483647 h 54"/>
                <a:gd name="T60" fmla="*/ 2147483647 w 19"/>
                <a:gd name="T61" fmla="*/ 0 h 54"/>
                <a:gd name="T62" fmla="*/ 2147483647 w 19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" h="54">
                  <a:moveTo>
                    <a:pt x="4" y="49"/>
                  </a:moveTo>
                  <a:lnTo>
                    <a:pt x="7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4"/>
                  </a:lnTo>
                  <a:lnTo>
                    <a:pt x="16" y="54"/>
                  </a:lnTo>
                  <a:lnTo>
                    <a:pt x="17" y="50"/>
                  </a:lnTo>
                  <a:lnTo>
                    <a:pt x="19" y="45"/>
                  </a:lnTo>
                  <a:lnTo>
                    <a:pt x="17" y="45"/>
                  </a:lnTo>
                  <a:lnTo>
                    <a:pt x="13" y="46"/>
                  </a:lnTo>
                  <a:lnTo>
                    <a:pt x="7" y="45"/>
                  </a:lnTo>
                  <a:lnTo>
                    <a:pt x="3" y="42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7" y="30"/>
                  </a:lnTo>
                  <a:lnTo>
                    <a:pt x="13" y="32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3"/>
                  </a:lnTo>
                  <a:lnTo>
                    <a:pt x="15" y="17"/>
                  </a:lnTo>
                  <a:lnTo>
                    <a:pt x="16" y="11"/>
                  </a:lnTo>
                  <a:lnTo>
                    <a:pt x="15" y="5"/>
                  </a:lnTo>
                  <a:lnTo>
                    <a:pt x="15" y="0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29" name="Freeform 1362"/>
            <p:cNvSpPr>
              <a:spLocks/>
            </p:cNvSpPr>
            <p:nvPr/>
          </p:nvSpPr>
          <p:spPr bwMode="auto">
            <a:xfrm>
              <a:off x="2447928" y="5132412"/>
              <a:ext cx="44450" cy="125413"/>
            </a:xfrm>
            <a:custGeom>
              <a:avLst/>
              <a:gdLst>
                <a:gd name="T0" fmla="*/ 2147483647 w 28"/>
                <a:gd name="T1" fmla="*/ 2147483647 h 79"/>
                <a:gd name="T2" fmla="*/ 2147483647 w 28"/>
                <a:gd name="T3" fmla="*/ 2147483647 h 79"/>
                <a:gd name="T4" fmla="*/ 2147483647 w 28"/>
                <a:gd name="T5" fmla="*/ 2147483647 h 79"/>
                <a:gd name="T6" fmla="*/ 2147483647 w 28"/>
                <a:gd name="T7" fmla="*/ 2147483647 h 79"/>
                <a:gd name="T8" fmla="*/ 2147483647 w 28"/>
                <a:gd name="T9" fmla="*/ 2147483647 h 79"/>
                <a:gd name="T10" fmla="*/ 2147483647 w 28"/>
                <a:gd name="T11" fmla="*/ 2147483647 h 79"/>
                <a:gd name="T12" fmla="*/ 2147483647 w 28"/>
                <a:gd name="T13" fmla="*/ 2147483647 h 79"/>
                <a:gd name="T14" fmla="*/ 2147483647 w 28"/>
                <a:gd name="T15" fmla="*/ 2147483647 h 79"/>
                <a:gd name="T16" fmla="*/ 2147483647 w 28"/>
                <a:gd name="T17" fmla="*/ 2147483647 h 79"/>
                <a:gd name="T18" fmla="*/ 2147483647 w 28"/>
                <a:gd name="T19" fmla="*/ 2147483647 h 79"/>
                <a:gd name="T20" fmla="*/ 2147483647 w 28"/>
                <a:gd name="T21" fmla="*/ 2147483647 h 79"/>
                <a:gd name="T22" fmla="*/ 2147483647 w 28"/>
                <a:gd name="T23" fmla="*/ 2147483647 h 79"/>
                <a:gd name="T24" fmla="*/ 2147483647 w 28"/>
                <a:gd name="T25" fmla="*/ 2147483647 h 79"/>
                <a:gd name="T26" fmla="*/ 2147483647 w 28"/>
                <a:gd name="T27" fmla="*/ 2147483647 h 79"/>
                <a:gd name="T28" fmla="*/ 2147483647 w 28"/>
                <a:gd name="T29" fmla="*/ 2147483647 h 79"/>
                <a:gd name="T30" fmla="*/ 2147483647 w 28"/>
                <a:gd name="T31" fmla="*/ 2147483647 h 79"/>
                <a:gd name="T32" fmla="*/ 2147483647 w 28"/>
                <a:gd name="T33" fmla="*/ 2147483647 h 79"/>
                <a:gd name="T34" fmla="*/ 2147483647 w 28"/>
                <a:gd name="T35" fmla="*/ 2147483647 h 79"/>
                <a:gd name="T36" fmla="*/ 2147483647 w 28"/>
                <a:gd name="T37" fmla="*/ 0 h 79"/>
                <a:gd name="T38" fmla="*/ 2147483647 w 28"/>
                <a:gd name="T39" fmla="*/ 2147483647 h 79"/>
                <a:gd name="T40" fmla="*/ 2147483647 w 28"/>
                <a:gd name="T41" fmla="*/ 2147483647 h 79"/>
                <a:gd name="T42" fmla="*/ 2147483647 w 28"/>
                <a:gd name="T43" fmla="*/ 2147483647 h 79"/>
                <a:gd name="T44" fmla="*/ 2147483647 w 28"/>
                <a:gd name="T45" fmla="*/ 2147483647 h 79"/>
                <a:gd name="T46" fmla="*/ 2147483647 w 28"/>
                <a:gd name="T47" fmla="*/ 2147483647 h 79"/>
                <a:gd name="T48" fmla="*/ 2147483647 w 28"/>
                <a:gd name="T49" fmla="*/ 2147483647 h 79"/>
                <a:gd name="T50" fmla="*/ 2147483647 w 28"/>
                <a:gd name="T51" fmla="*/ 2147483647 h 79"/>
                <a:gd name="T52" fmla="*/ 0 w 28"/>
                <a:gd name="T53" fmla="*/ 2147483647 h 79"/>
                <a:gd name="T54" fmla="*/ 2147483647 w 28"/>
                <a:gd name="T55" fmla="*/ 2147483647 h 79"/>
                <a:gd name="T56" fmla="*/ 2147483647 w 28"/>
                <a:gd name="T57" fmla="*/ 2147483647 h 79"/>
                <a:gd name="T58" fmla="*/ 2147483647 w 28"/>
                <a:gd name="T59" fmla="*/ 2147483647 h 79"/>
                <a:gd name="T60" fmla="*/ 2147483647 w 28"/>
                <a:gd name="T61" fmla="*/ 2147483647 h 7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" h="79">
                  <a:moveTo>
                    <a:pt x="17" y="79"/>
                  </a:moveTo>
                  <a:lnTo>
                    <a:pt x="25" y="70"/>
                  </a:lnTo>
                  <a:lnTo>
                    <a:pt x="21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3"/>
                  </a:lnTo>
                  <a:lnTo>
                    <a:pt x="21" y="53"/>
                  </a:lnTo>
                  <a:lnTo>
                    <a:pt x="25" y="48"/>
                  </a:lnTo>
                  <a:lnTo>
                    <a:pt x="25" y="45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29"/>
                  </a:lnTo>
                  <a:lnTo>
                    <a:pt x="26" y="29"/>
                  </a:lnTo>
                  <a:lnTo>
                    <a:pt x="19" y="24"/>
                  </a:lnTo>
                  <a:lnTo>
                    <a:pt x="12" y="7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4" y="3"/>
                  </a:lnTo>
                  <a:lnTo>
                    <a:pt x="5" y="14"/>
                  </a:lnTo>
                  <a:lnTo>
                    <a:pt x="5" y="27"/>
                  </a:lnTo>
                  <a:lnTo>
                    <a:pt x="8" y="45"/>
                  </a:lnTo>
                  <a:lnTo>
                    <a:pt x="2" y="42"/>
                  </a:lnTo>
                  <a:lnTo>
                    <a:pt x="0" y="62"/>
                  </a:lnTo>
                  <a:lnTo>
                    <a:pt x="7" y="67"/>
                  </a:lnTo>
                  <a:lnTo>
                    <a:pt x="11" y="63"/>
                  </a:lnTo>
                  <a:lnTo>
                    <a:pt x="15" y="78"/>
                  </a:lnTo>
                  <a:lnTo>
                    <a:pt x="17" y="79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30" name="Freeform 1363"/>
            <p:cNvSpPr>
              <a:spLocks/>
            </p:cNvSpPr>
            <p:nvPr/>
          </p:nvSpPr>
          <p:spPr bwMode="auto">
            <a:xfrm>
              <a:off x="2466978" y="5749952"/>
              <a:ext cx="133350" cy="309564"/>
            </a:xfrm>
            <a:custGeom>
              <a:avLst/>
              <a:gdLst>
                <a:gd name="T0" fmla="*/ 2147483647 w 84"/>
                <a:gd name="T1" fmla="*/ 2147483647 h 195"/>
                <a:gd name="T2" fmla="*/ 2147483647 w 84"/>
                <a:gd name="T3" fmla="*/ 2147483647 h 195"/>
                <a:gd name="T4" fmla="*/ 2147483647 w 84"/>
                <a:gd name="T5" fmla="*/ 2147483647 h 195"/>
                <a:gd name="T6" fmla="*/ 2147483647 w 84"/>
                <a:gd name="T7" fmla="*/ 2147483647 h 195"/>
                <a:gd name="T8" fmla="*/ 2147483647 w 84"/>
                <a:gd name="T9" fmla="*/ 2147483647 h 195"/>
                <a:gd name="T10" fmla="*/ 2147483647 w 84"/>
                <a:gd name="T11" fmla="*/ 2147483647 h 195"/>
                <a:gd name="T12" fmla="*/ 2147483647 w 84"/>
                <a:gd name="T13" fmla="*/ 2147483647 h 195"/>
                <a:gd name="T14" fmla="*/ 2147483647 w 84"/>
                <a:gd name="T15" fmla="*/ 2147483647 h 195"/>
                <a:gd name="T16" fmla="*/ 2147483647 w 84"/>
                <a:gd name="T17" fmla="*/ 2147483647 h 195"/>
                <a:gd name="T18" fmla="*/ 2147483647 w 84"/>
                <a:gd name="T19" fmla="*/ 2147483647 h 195"/>
                <a:gd name="T20" fmla="*/ 2147483647 w 84"/>
                <a:gd name="T21" fmla="*/ 2147483647 h 195"/>
                <a:gd name="T22" fmla="*/ 2147483647 w 84"/>
                <a:gd name="T23" fmla="*/ 2147483647 h 195"/>
                <a:gd name="T24" fmla="*/ 2147483647 w 84"/>
                <a:gd name="T25" fmla="*/ 2147483647 h 195"/>
                <a:gd name="T26" fmla="*/ 0 w 84"/>
                <a:gd name="T27" fmla="*/ 2147483647 h 195"/>
                <a:gd name="T28" fmla="*/ 2147483647 w 84"/>
                <a:gd name="T29" fmla="*/ 2147483647 h 195"/>
                <a:gd name="T30" fmla="*/ 2147483647 w 84"/>
                <a:gd name="T31" fmla="*/ 2147483647 h 195"/>
                <a:gd name="T32" fmla="*/ 2147483647 w 84"/>
                <a:gd name="T33" fmla="*/ 2147483647 h 195"/>
                <a:gd name="T34" fmla="*/ 2147483647 w 84"/>
                <a:gd name="T35" fmla="*/ 2147483647 h 195"/>
                <a:gd name="T36" fmla="*/ 2147483647 w 84"/>
                <a:gd name="T37" fmla="*/ 2147483647 h 195"/>
                <a:gd name="T38" fmla="*/ 2147483647 w 84"/>
                <a:gd name="T39" fmla="*/ 2147483647 h 195"/>
                <a:gd name="T40" fmla="*/ 2147483647 w 84"/>
                <a:gd name="T41" fmla="*/ 2147483647 h 195"/>
                <a:gd name="T42" fmla="*/ 2147483647 w 84"/>
                <a:gd name="T43" fmla="*/ 2147483647 h 195"/>
                <a:gd name="T44" fmla="*/ 2147483647 w 84"/>
                <a:gd name="T45" fmla="*/ 2147483647 h 195"/>
                <a:gd name="T46" fmla="*/ 2147483647 w 84"/>
                <a:gd name="T47" fmla="*/ 0 h 195"/>
                <a:gd name="T48" fmla="*/ 2147483647 w 84"/>
                <a:gd name="T49" fmla="*/ 2147483647 h 195"/>
                <a:gd name="T50" fmla="*/ 2147483647 w 84"/>
                <a:gd name="T51" fmla="*/ 2147483647 h 195"/>
                <a:gd name="T52" fmla="*/ 2147483647 w 84"/>
                <a:gd name="T53" fmla="*/ 2147483647 h 195"/>
                <a:gd name="T54" fmla="*/ 2147483647 w 84"/>
                <a:gd name="T55" fmla="*/ 2147483647 h 195"/>
                <a:gd name="T56" fmla="*/ 2147483647 w 84"/>
                <a:gd name="T57" fmla="*/ 2147483647 h 195"/>
                <a:gd name="T58" fmla="*/ 2147483647 w 84"/>
                <a:gd name="T59" fmla="*/ 2147483647 h 195"/>
                <a:gd name="T60" fmla="*/ 2147483647 w 84"/>
                <a:gd name="T61" fmla="*/ 2147483647 h 195"/>
                <a:gd name="T62" fmla="*/ 2147483647 w 84"/>
                <a:gd name="T63" fmla="*/ 2147483647 h 1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4" h="195">
                  <a:moveTo>
                    <a:pt x="84" y="195"/>
                  </a:moveTo>
                  <a:lnTo>
                    <a:pt x="77" y="191"/>
                  </a:lnTo>
                  <a:lnTo>
                    <a:pt x="72" y="187"/>
                  </a:lnTo>
                  <a:lnTo>
                    <a:pt x="63" y="182"/>
                  </a:lnTo>
                  <a:lnTo>
                    <a:pt x="60" y="178"/>
                  </a:lnTo>
                  <a:lnTo>
                    <a:pt x="58" y="170"/>
                  </a:lnTo>
                  <a:lnTo>
                    <a:pt x="56" y="160"/>
                  </a:lnTo>
                  <a:lnTo>
                    <a:pt x="56" y="157"/>
                  </a:lnTo>
                  <a:lnTo>
                    <a:pt x="56" y="155"/>
                  </a:lnTo>
                  <a:lnTo>
                    <a:pt x="54" y="155"/>
                  </a:lnTo>
                  <a:lnTo>
                    <a:pt x="50" y="155"/>
                  </a:lnTo>
                  <a:lnTo>
                    <a:pt x="47" y="153"/>
                  </a:lnTo>
                  <a:lnTo>
                    <a:pt x="41" y="152"/>
                  </a:lnTo>
                  <a:lnTo>
                    <a:pt x="38" y="151"/>
                  </a:lnTo>
                  <a:lnTo>
                    <a:pt x="34" y="151"/>
                  </a:lnTo>
                  <a:lnTo>
                    <a:pt x="30" y="146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18" y="131"/>
                  </a:lnTo>
                  <a:lnTo>
                    <a:pt x="14" y="129"/>
                  </a:lnTo>
                  <a:lnTo>
                    <a:pt x="13" y="126"/>
                  </a:lnTo>
                  <a:lnTo>
                    <a:pt x="10" y="115"/>
                  </a:lnTo>
                  <a:lnTo>
                    <a:pt x="9" y="110"/>
                  </a:lnTo>
                  <a:lnTo>
                    <a:pt x="5" y="98"/>
                  </a:lnTo>
                  <a:lnTo>
                    <a:pt x="3" y="91"/>
                  </a:lnTo>
                  <a:lnTo>
                    <a:pt x="3" y="89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8" y="61"/>
                  </a:lnTo>
                  <a:lnTo>
                    <a:pt x="10" y="53"/>
                  </a:lnTo>
                  <a:lnTo>
                    <a:pt x="10" y="51"/>
                  </a:lnTo>
                  <a:lnTo>
                    <a:pt x="14" y="41"/>
                  </a:lnTo>
                  <a:lnTo>
                    <a:pt x="16" y="36"/>
                  </a:lnTo>
                  <a:lnTo>
                    <a:pt x="16" y="28"/>
                  </a:lnTo>
                  <a:lnTo>
                    <a:pt x="16" y="21"/>
                  </a:lnTo>
                  <a:lnTo>
                    <a:pt x="18" y="24"/>
                  </a:lnTo>
                  <a:lnTo>
                    <a:pt x="21" y="26"/>
                  </a:lnTo>
                  <a:lnTo>
                    <a:pt x="24" y="32"/>
                  </a:lnTo>
                  <a:lnTo>
                    <a:pt x="27" y="29"/>
                  </a:lnTo>
                  <a:lnTo>
                    <a:pt x="30" y="28"/>
                  </a:lnTo>
                  <a:lnTo>
                    <a:pt x="26" y="25"/>
                  </a:lnTo>
                  <a:lnTo>
                    <a:pt x="24" y="21"/>
                  </a:lnTo>
                  <a:lnTo>
                    <a:pt x="22" y="20"/>
                  </a:lnTo>
                  <a:lnTo>
                    <a:pt x="22" y="19"/>
                  </a:lnTo>
                  <a:lnTo>
                    <a:pt x="21" y="17"/>
                  </a:lnTo>
                  <a:lnTo>
                    <a:pt x="21" y="16"/>
                  </a:lnTo>
                  <a:lnTo>
                    <a:pt x="20" y="12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1" y="9"/>
                  </a:lnTo>
                  <a:lnTo>
                    <a:pt x="38" y="17"/>
                  </a:lnTo>
                  <a:lnTo>
                    <a:pt x="41" y="17"/>
                  </a:lnTo>
                  <a:lnTo>
                    <a:pt x="43" y="19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38" y="41"/>
                  </a:lnTo>
                  <a:lnTo>
                    <a:pt x="42" y="43"/>
                  </a:lnTo>
                  <a:lnTo>
                    <a:pt x="46" y="30"/>
                  </a:lnTo>
                  <a:lnTo>
                    <a:pt x="52" y="32"/>
                  </a:lnTo>
                </a:path>
              </a:pathLst>
            </a:custGeom>
            <a:noFill/>
            <a:ln w="3">
              <a:solidFill>
                <a:srgbClr val="00BD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31" name="Freeform 1364"/>
            <p:cNvSpPr>
              <a:spLocks/>
            </p:cNvSpPr>
            <p:nvPr/>
          </p:nvSpPr>
          <p:spPr bwMode="auto">
            <a:xfrm>
              <a:off x="3767142" y="1358907"/>
              <a:ext cx="2390777" cy="4579958"/>
            </a:xfrm>
            <a:custGeom>
              <a:avLst/>
              <a:gdLst>
                <a:gd name="T0" fmla="*/ 2147483647 w 1506"/>
                <a:gd name="T1" fmla="*/ 2147483647 h 2885"/>
                <a:gd name="T2" fmla="*/ 2147483647 w 1506"/>
                <a:gd name="T3" fmla="*/ 2147483647 h 2885"/>
                <a:gd name="T4" fmla="*/ 2147483647 w 1506"/>
                <a:gd name="T5" fmla="*/ 2147483647 h 2885"/>
                <a:gd name="T6" fmla="*/ 2147483647 w 1506"/>
                <a:gd name="T7" fmla="*/ 2147483647 h 2885"/>
                <a:gd name="T8" fmla="*/ 2147483647 w 1506"/>
                <a:gd name="T9" fmla="*/ 2147483647 h 2885"/>
                <a:gd name="T10" fmla="*/ 2147483647 w 1506"/>
                <a:gd name="T11" fmla="*/ 2147483647 h 2885"/>
                <a:gd name="T12" fmla="*/ 2147483647 w 1506"/>
                <a:gd name="T13" fmla="*/ 2147483647 h 2885"/>
                <a:gd name="T14" fmla="*/ 2147483647 w 1506"/>
                <a:gd name="T15" fmla="*/ 2147483647 h 2885"/>
                <a:gd name="T16" fmla="*/ 2147483647 w 1506"/>
                <a:gd name="T17" fmla="*/ 2147483647 h 2885"/>
                <a:gd name="T18" fmla="*/ 2147483647 w 1506"/>
                <a:gd name="T19" fmla="*/ 2147483647 h 2885"/>
                <a:gd name="T20" fmla="*/ 2147483647 w 1506"/>
                <a:gd name="T21" fmla="*/ 2147483647 h 2885"/>
                <a:gd name="T22" fmla="*/ 2147483647 w 1506"/>
                <a:gd name="T23" fmla="*/ 2147483647 h 2885"/>
                <a:gd name="T24" fmla="*/ 2147483647 w 1506"/>
                <a:gd name="T25" fmla="*/ 2147483647 h 2885"/>
                <a:gd name="T26" fmla="*/ 2147483647 w 1506"/>
                <a:gd name="T27" fmla="*/ 2147483647 h 2885"/>
                <a:gd name="T28" fmla="*/ 2147483647 w 1506"/>
                <a:gd name="T29" fmla="*/ 2147483647 h 2885"/>
                <a:gd name="T30" fmla="*/ 2147483647 w 1506"/>
                <a:gd name="T31" fmla="*/ 2147483647 h 2885"/>
                <a:gd name="T32" fmla="*/ 2147483647 w 1506"/>
                <a:gd name="T33" fmla="*/ 2147483647 h 2885"/>
                <a:gd name="T34" fmla="*/ 2147483647 w 1506"/>
                <a:gd name="T35" fmla="*/ 2147483647 h 2885"/>
                <a:gd name="T36" fmla="*/ 2147483647 w 1506"/>
                <a:gd name="T37" fmla="*/ 2147483647 h 2885"/>
                <a:gd name="T38" fmla="*/ 2147483647 w 1506"/>
                <a:gd name="T39" fmla="*/ 2147483647 h 2885"/>
                <a:gd name="T40" fmla="*/ 2147483647 w 1506"/>
                <a:gd name="T41" fmla="*/ 2147483647 h 2885"/>
                <a:gd name="T42" fmla="*/ 2147483647 w 1506"/>
                <a:gd name="T43" fmla="*/ 2147483647 h 2885"/>
                <a:gd name="T44" fmla="*/ 2147483647 w 1506"/>
                <a:gd name="T45" fmla="*/ 2147483647 h 2885"/>
                <a:gd name="T46" fmla="*/ 2147483647 w 1506"/>
                <a:gd name="T47" fmla="*/ 2147483647 h 2885"/>
                <a:gd name="T48" fmla="*/ 2147483647 w 1506"/>
                <a:gd name="T49" fmla="*/ 2147483647 h 2885"/>
                <a:gd name="T50" fmla="*/ 2147483647 w 1506"/>
                <a:gd name="T51" fmla="*/ 2147483647 h 2885"/>
                <a:gd name="T52" fmla="*/ 2147483647 w 1506"/>
                <a:gd name="T53" fmla="*/ 2147483647 h 2885"/>
                <a:gd name="T54" fmla="*/ 2147483647 w 1506"/>
                <a:gd name="T55" fmla="*/ 2147483647 h 2885"/>
                <a:gd name="T56" fmla="*/ 2147483647 w 1506"/>
                <a:gd name="T57" fmla="*/ 2147483647 h 2885"/>
                <a:gd name="T58" fmla="*/ 2147483647 w 1506"/>
                <a:gd name="T59" fmla="*/ 2147483647 h 2885"/>
                <a:gd name="T60" fmla="*/ 2147483647 w 1506"/>
                <a:gd name="T61" fmla="*/ 2147483647 h 2885"/>
                <a:gd name="T62" fmla="*/ 2147483647 w 1506"/>
                <a:gd name="T63" fmla="*/ 2147483647 h 2885"/>
                <a:gd name="T64" fmla="*/ 2147483647 w 1506"/>
                <a:gd name="T65" fmla="*/ 2147483647 h 2885"/>
                <a:gd name="T66" fmla="*/ 2147483647 w 1506"/>
                <a:gd name="T67" fmla="*/ 2147483647 h 2885"/>
                <a:gd name="T68" fmla="*/ 2147483647 w 1506"/>
                <a:gd name="T69" fmla="*/ 2147483647 h 2885"/>
                <a:gd name="T70" fmla="*/ 2147483647 w 1506"/>
                <a:gd name="T71" fmla="*/ 2147483647 h 2885"/>
                <a:gd name="T72" fmla="*/ 2147483647 w 1506"/>
                <a:gd name="T73" fmla="*/ 2147483647 h 2885"/>
                <a:gd name="T74" fmla="*/ 2147483647 w 1506"/>
                <a:gd name="T75" fmla="*/ 2147483647 h 2885"/>
                <a:gd name="T76" fmla="*/ 2147483647 w 1506"/>
                <a:gd name="T77" fmla="*/ 2147483647 h 2885"/>
                <a:gd name="T78" fmla="*/ 2147483647 w 1506"/>
                <a:gd name="T79" fmla="*/ 2147483647 h 2885"/>
                <a:gd name="T80" fmla="*/ 2147483647 w 1506"/>
                <a:gd name="T81" fmla="*/ 2147483647 h 2885"/>
                <a:gd name="T82" fmla="*/ 2147483647 w 1506"/>
                <a:gd name="T83" fmla="*/ 2147483647 h 2885"/>
                <a:gd name="T84" fmla="*/ 2147483647 w 1506"/>
                <a:gd name="T85" fmla="*/ 2147483647 h 2885"/>
                <a:gd name="T86" fmla="*/ 2147483647 w 1506"/>
                <a:gd name="T87" fmla="*/ 2147483647 h 2885"/>
                <a:gd name="T88" fmla="*/ 2147483647 w 1506"/>
                <a:gd name="T89" fmla="*/ 2147483647 h 2885"/>
                <a:gd name="T90" fmla="*/ 2147483647 w 1506"/>
                <a:gd name="T91" fmla="*/ 2147483647 h 2885"/>
                <a:gd name="T92" fmla="*/ 2147483647 w 1506"/>
                <a:gd name="T93" fmla="*/ 2147483647 h 2885"/>
                <a:gd name="T94" fmla="*/ 2147483647 w 1506"/>
                <a:gd name="T95" fmla="*/ 2147483647 h 2885"/>
                <a:gd name="T96" fmla="*/ 2147483647 w 1506"/>
                <a:gd name="T97" fmla="*/ 2147483647 h 2885"/>
                <a:gd name="T98" fmla="*/ 2147483647 w 1506"/>
                <a:gd name="T99" fmla="*/ 2147483647 h 2885"/>
                <a:gd name="T100" fmla="*/ 2147483647 w 1506"/>
                <a:gd name="T101" fmla="*/ 2147483647 h 2885"/>
                <a:gd name="T102" fmla="*/ 2147483647 w 1506"/>
                <a:gd name="T103" fmla="*/ 2147483647 h 2885"/>
                <a:gd name="T104" fmla="*/ 2147483647 w 1506"/>
                <a:gd name="T105" fmla="*/ 2147483647 h 2885"/>
                <a:gd name="T106" fmla="*/ 2147483647 w 1506"/>
                <a:gd name="T107" fmla="*/ 2147483647 h 2885"/>
                <a:gd name="T108" fmla="*/ 2147483647 w 1506"/>
                <a:gd name="T109" fmla="*/ 2147483647 h 2885"/>
                <a:gd name="T110" fmla="*/ 2147483647 w 1506"/>
                <a:gd name="T111" fmla="*/ 2147483647 h 2885"/>
                <a:gd name="T112" fmla="*/ 2147483647 w 1506"/>
                <a:gd name="T113" fmla="*/ 2147483647 h 2885"/>
                <a:gd name="T114" fmla="*/ 2147483647 w 1506"/>
                <a:gd name="T115" fmla="*/ 2147483647 h 2885"/>
                <a:gd name="T116" fmla="*/ 2147483647 w 1506"/>
                <a:gd name="T117" fmla="*/ 2147483647 h 2885"/>
                <a:gd name="T118" fmla="*/ 2147483647 w 1506"/>
                <a:gd name="T119" fmla="*/ 2147483647 h 28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506" h="2885">
                  <a:moveTo>
                    <a:pt x="2" y="2855"/>
                  </a:moveTo>
                  <a:lnTo>
                    <a:pt x="2" y="2857"/>
                  </a:lnTo>
                  <a:lnTo>
                    <a:pt x="2" y="2858"/>
                  </a:lnTo>
                  <a:lnTo>
                    <a:pt x="2" y="2859"/>
                  </a:lnTo>
                  <a:lnTo>
                    <a:pt x="2" y="2864"/>
                  </a:lnTo>
                  <a:lnTo>
                    <a:pt x="2" y="2867"/>
                  </a:lnTo>
                  <a:lnTo>
                    <a:pt x="2" y="2868"/>
                  </a:lnTo>
                  <a:lnTo>
                    <a:pt x="2" y="2870"/>
                  </a:lnTo>
                  <a:lnTo>
                    <a:pt x="0" y="2875"/>
                  </a:lnTo>
                  <a:lnTo>
                    <a:pt x="0" y="2881"/>
                  </a:lnTo>
                  <a:lnTo>
                    <a:pt x="4" y="2881"/>
                  </a:lnTo>
                  <a:lnTo>
                    <a:pt x="6" y="2881"/>
                  </a:lnTo>
                  <a:lnTo>
                    <a:pt x="8" y="2884"/>
                  </a:lnTo>
                  <a:lnTo>
                    <a:pt x="10" y="2885"/>
                  </a:lnTo>
                  <a:lnTo>
                    <a:pt x="11" y="2885"/>
                  </a:lnTo>
                  <a:lnTo>
                    <a:pt x="11" y="2884"/>
                  </a:lnTo>
                  <a:lnTo>
                    <a:pt x="12" y="2883"/>
                  </a:lnTo>
                  <a:lnTo>
                    <a:pt x="12" y="2881"/>
                  </a:lnTo>
                  <a:lnTo>
                    <a:pt x="14" y="2880"/>
                  </a:lnTo>
                  <a:lnTo>
                    <a:pt x="15" y="2880"/>
                  </a:lnTo>
                  <a:lnTo>
                    <a:pt x="16" y="2883"/>
                  </a:lnTo>
                  <a:lnTo>
                    <a:pt x="17" y="2880"/>
                  </a:lnTo>
                  <a:lnTo>
                    <a:pt x="17" y="2881"/>
                  </a:lnTo>
                  <a:lnTo>
                    <a:pt x="19" y="2881"/>
                  </a:lnTo>
                  <a:lnTo>
                    <a:pt x="19" y="2883"/>
                  </a:lnTo>
                  <a:lnTo>
                    <a:pt x="19" y="2881"/>
                  </a:lnTo>
                  <a:lnTo>
                    <a:pt x="20" y="2880"/>
                  </a:lnTo>
                  <a:lnTo>
                    <a:pt x="21" y="2880"/>
                  </a:lnTo>
                  <a:lnTo>
                    <a:pt x="23" y="2879"/>
                  </a:lnTo>
                  <a:lnTo>
                    <a:pt x="24" y="2879"/>
                  </a:lnTo>
                  <a:lnTo>
                    <a:pt x="24" y="2878"/>
                  </a:lnTo>
                  <a:lnTo>
                    <a:pt x="28" y="2879"/>
                  </a:lnTo>
                  <a:lnTo>
                    <a:pt x="28" y="2872"/>
                  </a:lnTo>
                  <a:lnTo>
                    <a:pt x="29" y="2871"/>
                  </a:lnTo>
                  <a:lnTo>
                    <a:pt x="31" y="2871"/>
                  </a:lnTo>
                  <a:lnTo>
                    <a:pt x="31" y="2870"/>
                  </a:lnTo>
                  <a:lnTo>
                    <a:pt x="32" y="2867"/>
                  </a:lnTo>
                  <a:lnTo>
                    <a:pt x="33" y="2866"/>
                  </a:lnTo>
                  <a:lnTo>
                    <a:pt x="33" y="2861"/>
                  </a:lnTo>
                  <a:lnTo>
                    <a:pt x="35" y="2859"/>
                  </a:lnTo>
                  <a:lnTo>
                    <a:pt x="33" y="2858"/>
                  </a:lnTo>
                  <a:lnTo>
                    <a:pt x="33" y="2857"/>
                  </a:lnTo>
                  <a:lnTo>
                    <a:pt x="35" y="2855"/>
                  </a:lnTo>
                  <a:lnTo>
                    <a:pt x="35" y="2854"/>
                  </a:lnTo>
                  <a:lnTo>
                    <a:pt x="36" y="2851"/>
                  </a:lnTo>
                  <a:lnTo>
                    <a:pt x="36" y="2850"/>
                  </a:lnTo>
                  <a:lnTo>
                    <a:pt x="37" y="2845"/>
                  </a:lnTo>
                  <a:lnTo>
                    <a:pt x="38" y="2844"/>
                  </a:lnTo>
                  <a:lnTo>
                    <a:pt x="41" y="2841"/>
                  </a:lnTo>
                  <a:lnTo>
                    <a:pt x="42" y="2837"/>
                  </a:lnTo>
                  <a:lnTo>
                    <a:pt x="44" y="2836"/>
                  </a:lnTo>
                  <a:lnTo>
                    <a:pt x="46" y="2832"/>
                  </a:lnTo>
                  <a:lnTo>
                    <a:pt x="46" y="2830"/>
                  </a:lnTo>
                  <a:lnTo>
                    <a:pt x="48" y="2828"/>
                  </a:lnTo>
                  <a:lnTo>
                    <a:pt x="46" y="2827"/>
                  </a:lnTo>
                  <a:lnTo>
                    <a:pt x="46" y="2824"/>
                  </a:lnTo>
                  <a:lnTo>
                    <a:pt x="45" y="2824"/>
                  </a:lnTo>
                  <a:lnTo>
                    <a:pt x="46" y="2823"/>
                  </a:lnTo>
                  <a:lnTo>
                    <a:pt x="46" y="2821"/>
                  </a:lnTo>
                  <a:lnTo>
                    <a:pt x="48" y="2819"/>
                  </a:lnTo>
                  <a:lnTo>
                    <a:pt x="48" y="2817"/>
                  </a:lnTo>
                  <a:lnTo>
                    <a:pt x="48" y="2816"/>
                  </a:lnTo>
                  <a:lnTo>
                    <a:pt x="48" y="2813"/>
                  </a:lnTo>
                  <a:lnTo>
                    <a:pt x="48" y="2812"/>
                  </a:lnTo>
                  <a:lnTo>
                    <a:pt x="48" y="2811"/>
                  </a:lnTo>
                  <a:lnTo>
                    <a:pt x="48" y="2809"/>
                  </a:lnTo>
                  <a:lnTo>
                    <a:pt x="48" y="2808"/>
                  </a:lnTo>
                  <a:lnTo>
                    <a:pt x="49" y="2804"/>
                  </a:lnTo>
                  <a:lnTo>
                    <a:pt x="49" y="2803"/>
                  </a:lnTo>
                  <a:lnTo>
                    <a:pt x="49" y="2802"/>
                  </a:lnTo>
                  <a:lnTo>
                    <a:pt x="49" y="2799"/>
                  </a:lnTo>
                  <a:lnTo>
                    <a:pt x="52" y="2795"/>
                  </a:lnTo>
                  <a:lnTo>
                    <a:pt x="53" y="2795"/>
                  </a:lnTo>
                  <a:lnTo>
                    <a:pt x="53" y="2794"/>
                  </a:lnTo>
                  <a:lnTo>
                    <a:pt x="55" y="2792"/>
                  </a:lnTo>
                  <a:lnTo>
                    <a:pt x="55" y="2791"/>
                  </a:lnTo>
                  <a:lnTo>
                    <a:pt x="55" y="2785"/>
                  </a:lnTo>
                  <a:lnTo>
                    <a:pt x="55" y="2775"/>
                  </a:lnTo>
                  <a:lnTo>
                    <a:pt x="55" y="2774"/>
                  </a:lnTo>
                  <a:lnTo>
                    <a:pt x="55" y="2773"/>
                  </a:lnTo>
                  <a:lnTo>
                    <a:pt x="55" y="2766"/>
                  </a:lnTo>
                  <a:lnTo>
                    <a:pt x="55" y="2764"/>
                  </a:lnTo>
                  <a:lnTo>
                    <a:pt x="54" y="2761"/>
                  </a:lnTo>
                  <a:lnTo>
                    <a:pt x="52" y="2756"/>
                  </a:lnTo>
                  <a:lnTo>
                    <a:pt x="53" y="2756"/>
                  </a:lnTo>
                  <a:lnTo>
                    <a:pt x="52" y="2752"/>
                  </a:lnTo>
                  <a:lnTo>
                    <a:pt x="50" y="2749"/>
                  </a:lnTo>
                  <a:lnTo>
                    <a:pt x="50" y="2745"/>
                  </a:lnTo>
                  <a:lnTo>
                    <a:pt x="49" y="2741"/>
                  </a:lnTo>
                  <a:lnTo>
                    <a:pt x="49" y="2734"/>
                  </a:lnTo>
                  <a:lnTo>
                    <a:pt x="49" y="2727"/>
                  </a:lnTo>
                  <a:lnTo>
                    <a:pt x="48" y="2724"/>
                  </a:lnTo>
                  <a:lnTo>
                    <a:pt x="48" y="2723"/>
                  </a:lnTo>
                  <a:lnTo>
                    <a:pt x="46" y="2719"/>
                  </a:lnTo>
                  <a:lnTo>
                    <a:pt x="44" y="2711"/>
                  </a:lnTo>
                  <a:lnTo>
                    <a:pt x="42" y="2705"/>
                  </a:lnTo>
                  <a:lnTo>
                    <a:pt x="42" y="2702"/>
                  </a:lnTo>
                  <a:lnTo>
                    <a:pt x="41" y="2698"/>
                  </a:lnTo>
                  <a:lnTo>
                    <a:pt x="42" y="2696"/>
                  </a:lnTo>
                  <a:lnTo>
                    <a:pt x="42" y="2693"/>
                  </a:lnTo>
                  <a:lnTo>
                    <a:pt x="44" y="2692"/>
                  </a:lnTo>
                  <a:lnTo>
                    <a:pt x="45" y="2689"/>
                  </a:lnTo>
                  <a:lnTo>
                    <a:pt x="46" y="2689"/>
                  </a:lnTo>
                  <a:lnTo>
                    <a:pt x="49" y="2688"/>
                  </a:lnTo>
                  <a:lnTo>
                    <a:pt x="52" y="2685"/>
                  </a:lnTo>
                  <a:lnTo>
                    <a:pt x="53" y="2685"/>
                  </a:lnTo>
                  <a:lnTo>
                    <a:pt x="54" y="2684"/>
                  </a:lnTo>
                  <a:lnTo>
                    <a:pt x="55" y="2684"/>
                  </a:lnTo>
                  <a:lnTo>
                    <a:pt x="58" y="2684"/>
                  </a:lnTo>
                  <a:lnTo>
                    <a:pt x="62" y="2684"/>
                  </a:lnTo>
                  <a:lnTo>
                    <a:pt x="63" y="2684"/>
                  </a:lnTo>
                  <a:lnTo>
                    <a:pt x="65" y="2684"/>
                  </a:lnTo>
                  <a:lnTo>
                    <a:pt x="66" y="2683"/>
                  </a:lnTo>
                  <a:lnTo>
                    <a:pt x="67" y="2680"/>
                  </a:lnTo>
                  <a:lnTo>
                    <a:pt x="67" y="2677"/>
                  </a:lnTo>
                  <a:lnTo>
                    <a:pt x="69" y="2675"/>
                  </a:lnTo>
                  <a:lnTo>
                    <a:pt x="70" y="2672"/>
                  </a:lnTo>
                  <a:lnTo>
                    <a:pt x="75" y="2672"/>
                  </a:lnTo>
                  <a:lnTo>
                    <a:pt x="76" y="2672"/>
                  </a:lnTo>
                  <a:lnTo>
                    <a:pt x="78" y="2671"/>
                  </a:lnTo>
                  <a:lnTo>
                    <a:pt x="76" y="2671"/>
                  </a:lnTo>
                  <a:lnTo>
                    <a:pt x="76" y="2669"/>
                  </a:lnTo>
                  <a:lnTo>
                    <a:pt x="76" y="2667"/>
                  </a:lnTo>
                  <a:lnTo>
                    <a:pt x="76" y="2663"/>
                  </a:lnTo>
                  <a:lnTo>
                    <a:pt x="76" y="2660"/>
                  </a:lnTo>
                  <a:lnTo>
                    <a:pt x="75" y="2658"/>
                  </a:lnTo>
                  <a:lnTo>
                    <a:pt x="75" y="2656"/>
                  </a:lnTo>
                  <a:lnTo>
                    <a:pt x="76" y="2655"/>
                  </a:lnTo>
                  <a:lnTo>
                    <a:pt x="76" y="2654"/>
                  </a:lnTo>
                  <a:lnTo>
                    <a:pt x="76" y="2651"/>
                  </a:lnTo>
                  <a:lnTo>
                    <a:pt x="75" y="2647"/>
                  </a:lnTo>
                  <a:lnTo>
                    <a:pt x="76" y="2646"/>
                  </a:lnTo>
                  <a:lnTo>
                    <a:pt x="75" y="2646"/>
                  </a:lnTo>
                  <a:lnTo>
                    <a:pt x="74" y="2643"/>
                  </a:lnTo>
                  <a:lnTo>
                    <a:pt x="74" y="2642"/>
                  </a:lnTo>
                  <a:lnTo>
                    <a:pt x="72" y="2641"/>
                  </a:lnTo>
                  <a:lnTo>
                    <a:pt x="71" y="2639"/>
                  </a:lnTo>
                  <a:lnTo>
                    <a:pt x="71" y="2637"/>
                  </a:lnTo>
                  <a:lnTo>
                    <a:pt x="70" y="2635"/>
                  </a:lnTo>
                  <a:lnTo>
                    <a:pt x="69" y="2635"/>
                  </a:lnTo>
                  <a:lnTo>
                    <a:pt x="67" y="2635"/>
                  </a:lnTo>
                  <a:lnTo>
                    <a:pt x="66" y="2635"/>
                  </a:lnTo>
                  <a:lnTo>
                    <a:pt x="66" y="2634"/>
                  </a:lnTo>
                  <a:lnTo>
                    <a:pt x="65" y="2633"/>
                  </a:lnTo>
                  <a:lnTo>
                    <a:pt x="69" y="2630"/>
                  </a:lnTo>
                  <a:lnTo>
                    <a:pt x="71" y="2629"/>
                  </a:lnTo>
                  <a:lnTo>
                    <a:pt x="71" y="2628"/>
                  </a:lnTo>
                  <a:lnTo>
                    <a:pt x="71" y="2626"/>
                  </a:lnTo>
                  <a:lnTo>
                    <a:pt x="71" y="2625"/>
                  </a:lnTo>
                  <a:lnTo>
                    <a:pt x="74" y="2625"/>
                  </a:lnTo>
                  <a:lnTo>
                    <a:pt x="75" y="2625"/>
                  </a:lnTo>
                  <a:lnTo>
                    <a:pt x="76" y="2624"/>
                  </a:lnTo>
                  <a:lnTo>
                    <a:pt x="76" y="2622"/>
                  </a:lnTo>
                  <a:lnTo>
                    <a:pt x="78" y="2621"/>
                  </a:lnTo>
                  <a:lnTo>
                    <a:pt x="79" y="2620"/>
                  </a:lnTo>
                  <a:lnTo>
                    <a:pt x="84" y="2617"/>
                  </a:lnTo>
                  <a:lnTo>
                    <a:pt x="86" y="2618"/>
                  </a:lnTo>
                  <a:lnTo>
                    <a:pt x="89" y="2620"/>
                  </a:lnTo>
                  <a:lnTo>
                    <a:pt x="91" y="2621"/>
                  </a:lnTo>
                  <a:lnTo>
                    <a:pt x="92" y="2621"/>
                  </a:lnTo>
                  <a:lnTo>
                    <a:pt x="93" y="2622"/>
                  </a:lnTo>
                  <a:lnTo>
                    <a:pt x="100" y="2621"/>
                  </a:lnTo>
                  <a:lnTo>
                    <a:pt x="104" y="2620"/>
                  </a:lnTo>
                  <a:lnTo>
                    <a:pt x="108" y="2622"/>
                  </a:lnTo>
                  <a:lnTo>
                    <a:pt x="109" y="2621"/>
                  </a:lnTo>
                  <a:lnTo>
                    <a:pt x="110" y="2621"/>
                  </a:lnTo>
                  <a:lnTo>
                    <a:pt x="112" y="2618"/>
                  </a:lnTo>
                  <a:lnTo>
                    <a:pt x="114" y="2616"/>
                  </a:lnTo>
                  <a:lnTo>
                    <a:pt x="118" y="2612"/>
                  </a:lnTo>
                  <a:lnTo>
                    <a:pt x="120" y="2611"/>
                  </a:lnTo>
                  <a:lnTo>
                    <a:pt x="125" y="2608"/>
                  </a:lnTo>
                  <a:lnTo>
                    <a:pt x="130" y="2604"/>
                  </a:lnTo>
                  <a:lnTo>
                    <a:pt x="133" y="2603"/>
                  </a:lnTo>
                  <a:lnTo>
                    <a:pt x="135" y="2599"/>
                  </a:lnTo>
                  <a:lnTo>
                    <a:pt x="137" y="2596"/>
                  </a:lnTo>
                  <a:lnTo>
                    <a:pt x="138" y="2593"/>
                  </a:lnTo>
                  <a:lnTo>
                    <a:pt x="141" y="2590"/>
                  </a:lnTo>
                  <a:lnTo>
                    <a:pt x="144" y="2587"/>
                  </a:lnTo>
                  <a:lnTo>
                    <a:pt x="148" y="2583"/>
                  </a:lnTo>
                  <a:lnTo>
                    <a:pt x="150" y="2580"/>
                  </a:lnTo>
                  <a:lnTo>
                    <a:pt x="152" y="2575"/>
                  </a:lnTo>
                  <a:lnTo>
                    <a:pt x="155" y="2569"/>
                  </a:lnTo>
                  <a:lnTo>
                    <a:pt x="155" y="2567"/>
                  </a:lnTo>
                  <a:lnTo>
                    <a:pt x="156" y="2567"/>
                  </a:lnTo>
                  <a:lnTo>
                    <a:pt x="156" y="2565"/>
                  </a:lnTo>
                  <a:lnTo>
                    <a:pt x="158" y="2558"/>
                  </a:lnTo>
                  <a:lnTo>
                    <a:pt x="159" y="2554"/>
                  </a:lnTo>
                  <a:lnTo>
                    <a:pt x="160" y="2550"/>
                  </a:lnTo>
                  <a:lnTo>
                    <a:pt x="161" y="2542"/>
                  </a:lnTo>
                  <a:lnTo>
                    <a:pt x="160" y="2535"/>
                  </a:lnTo>
                  <a:lnTo>
                    <a:pt x="159" y="2531"/>
                  </a:lnTo>
                  <a:lnTo>
                    <a:pt x="159" y="2527"/>
                  </a:lnTo>
                  <a:lnTo>
                    <a:pt x="158" y="2521"/>
                  </a:lnTo>
                  <a:lnTo>
                    <a:pt x="158" y="2520"/>
                  </a:lnTo>
                  <a:lnTo>
                    <a:pt x="158" y="2515"/>
                  </a:lnTo>
                  <a:lnTo>
                    <a:pt x="158" y="2512"/>
                  </a:lnTo>
                  <a:lnTo>
                    <a:pt x="158" y="2508"/>
                  </a:lnTo>
                  <a:lnTo>
                    <a:pt x="160" y="2506"/>
                  </a:lnTo>
                  <a:lnTo>
                    <a:pt x="163" y="2503"/>
                  </a:lnTo>
                  <a:lnTo>
                    <a:pt x="164" y="2502"/>
                  </a:lnTo>
                  <a:lnTo>
                    <a:pt x="167" y="2497"/>
                  </a:lnTo>
                  <a:lnTo>
                    <a:pt x="169" y="2493"/>
                  </a:lnTo>
                  <a:lnTo>
                    <a:pt x="172" y="2487"/>
                  </a:lnTo>
                  <a:lnTo>
                    <a:pt x="172" y="2481"/>
                  </a:lnTo>
                  <a:lnTo>
                    <a:pt x="173" y="2477"/>
                  </a:lnTo>
                  <a:lnTo>
                    <a:pt x="173" y="2470"/>
                  </a:lnTo>
                  <a:lnTo>
                    <a:pt x="173" y="2468"/>
                  </a:lnTo>
                  <a:lnTo>
                    <a:pt x="173" y="2464"/>
                  </a:lnTo>
                  <a:lnTo>
                    <a:pt x="173" y="2459"/>
                  </a:lnTo>
                  <a:lnTo>
                    <a:pt x="172" y="2455"/>
                  </a:lnTo>
                  <a:lnTo>
                    <a:pt x="171" y="2448"/>
                  </a:lnTo>
                  <a:lnTo>
                    <a:pt x="169" y="2446"/>
                  </a:lnTo>
                  <a:lnTo>
                    <a:pt x="167" y="2442"/>
                  </a:lnTo>
                  <a:lnTo>
                    <a:pt x="164" y="2439"/>
                  </a:lnTo>
                  <a:lnTo>
                    <a:pt x="163" y="2435"/>
                  </a:lnTo>
                  <a:lnTo>
                    <a:pt x="163" y="2429"/>
                  </a:lnTo>
                  <a:lnTo>
                    <a:pt x="163" y="2423"/>
                  </a:lnTo>
                  <a:lnTo>
                    <a:pt x="159" y="2417"/>
                  </a:lnTo>
                  <a:lnTo>
                    <a:pt x="156" y="2413"/>
                  </a:lnTo>
                  <a:lnTo>
                    <a:pt x="152" y="2406"/>
                  </a:lnTo>
                  <a:lnTo>
                    <a:pt x="150" y="2402"/>
                  </a:lnTo>
                  <a:lnTo>
                    <a:pt x="148" y="2400"/>
                  </a:lnTo>
                  <a:lnTo>
                    <a:pt x="148" y="2398"/>
                  </a:lnTo>
                  <a:lnTo>
                    <a:pt x="147" y="2393"/>
                  </a:lnTo>
                  <a:lnTo>
                    <a:pt x="146" y="2389"/>
                  </a:lnTo>
                  <a:lnTo>
                    <a:pt x="144" y="2384"/>
                  </a:lnTo>
                  <a:lnTo>
                    <a:pt x="143" y="2376"/>
                  </a:lnTo>
                  <a:lnTo>
                    <a:pt x="142" y="2371"/>
                  </a:lnTo>
                  <a:lnTo>
                    <a:pt x="142" y="2370"/>
                  </a:lnTo>
                  <a:lnTo>
                    <a:pt x="142" y="2367"/>
                  </a:lnTo>
                  <a:lnTo>
                    <a:pt x="142" y="2360"/>
                  </a:lnTo>
                  <a:lnTo>
                    <a:pt x="142" y="2358"/>
                  </a:lnTo>
                  <a:lnTo>
                    <a:pt x="141" y="2355"/>
                  </a:lnTo>
                  <a:lnTo>
                    <a:pt x="139" y="2353"/>
                  </a:lnTo>
                  <a:lnTo>
                    <a:pt x="138" y="2349"/>
                  </a:lnTo>
                  <a:lnTo>
                    <a:pt x="137" y="2343"/>
                  </a:lnTo>
                  <a:lnTo>
                    <a:pt x="134" y="2338"/>
                  </a:lnTo>
                  <a:lnTo>
                    <a:pt x="133" y="2333"/>
                  </a:lnTo>
                  <a:lnTo>
                    <a:pt x="130" y="2328"/>
                  </a:lnTo>
                  <a:lnTo>
                    <a:pt x="129" y="2324"/>
                  </a:lnTo>
                  <a:lnTo>
                    <a:pt x="131" y="2322"/>
                  </a:lnTo>
                  <a:lnTo>
                    <a:pt x="133" y="2322"/>
                  </a:lnTo>
                  <a:lnTo>
                    <a:pt x="138" y="2321"/>
                  </a:lnTo>
                  <a:lnTo>
                    <a:pt x="144" y="2320"/>
                  </a:lnTo>
                  <a:lnTo>
                    <a:pt x="150" y="2317"/>
                  </a:lnTo>
                  <a:lnTo>
                    <a:pt x="151" y="2317"/>
                  </a:lnTo>
                  <a:lnTo>
                    <a:pt x="158" y="2316"/>
                  </a:lnTo>
                  <a:lnTo>
                    <a:pt x="163" y="2316"/>
                  </a:lnTo>
                  <a:lnTo>
                    <a:pt x="171" y="2316"/>
                  </a:lnTo>
                  <a:lnTo>
                    <a:pt x="177" y="2317"/>
                  </a:lnTo>
                  <a:lnTo>
                    <a:pt x="179" y="2317"/>
                  </a:lnTo>
                  <a:lnTo>
                    <a:pt x="180" y="2317"/>
                  </a:lnTo>
                  <a:lnTo>
                    <a:pt x="185" y="2316"/>
                  </a:lnTo>
                  <a:lnTo>
                    <a:pt x="186" y="2316"/>
                  </a:lnTo>
                  <a:lnTo>
                    <a:pt x="186" y="2315"/>
                  </a:lnTo>
                  <a:lnTo>
                    <a:pt x="188" y="2315"/>
                  </a:lnTo>
                  <a:lnTo>
                    <a:pt x="189" y="2313"/>
                  </a:lnTo>
                  <a:lnTo>
                    <a:pt x="189" y="2309"/>
                  </a:lnTo>
                  <a:lnTo>
                    <a:pt x="190" y="2303"/>
                  </a:lnTo>
                  <a:lnTo>
                    <a:pt x="192" y="2298"/>
                  </a:lnTo>
                  <a:lnTo>
                    <a:pt x="193" y="2292"/>
                  </a:lnTo>
                  <a:lnTo>
                    <a:pt x="197" y="2287"/>
                  </a:lnTo>
                  <a:lnTo>
                    <a:pt x="198" y="2285"/>
                  </a:lnTo>
                  <a:lnTo>
                    <a:pt x="201" y="2282"/>
                  </a:lnTo>
                  <a:lnTo>
                    <a:pt x="203" y="2278"/>
                  </a:lnTo>
                  <a:lnTo>
                    <a:pt x="206" y="2273"/>
                  </a:lnTo>
                  <a:lnTo>
                    <a:pt x="209" y="2266"/>
                  </a:lnTo>
                  <a:lnTo>
                    <a:pt x="210" y="2262"/>
                  </a:lnTo>
                  <a:lnTo>
                    <a:pt x="210" y="2260"/>
                  </a:lnTo>
                  <a:lnTo>
                    <a:pt x="211" y="2254"/>
                  </a:lnTo>
                  <a:lnTo>
                    <a:pt x="213" y="2249"/>
                  </a:lnTo>
                  <a:lnTo>
                    <a:pt x="213" y="2247"/>
                  </a:lnTo>
                  <a:lnTo>
                    <a:pt x="214" y="2244"/>
                  </a:lnTo>
                  <a:lnTo>
                    <a:pt x="215" y="2236"/>
                  </a:lnTo>
                  <a:lnTo>
                    <a:pt x="211" y="2231"/>
                  </a:lnTo>
                  <a:lnTo>
                    <a:pt x="207" y="2223"/>
                  </a:lnTo>
                  <a:lnTo>
                    <a:pt x="203" y="2216"/>
                  </a:lnTo>
                  <a:lnTo>
                    <a:pt x="199" y="2213"/>
                  </a:lnTo>
                  <a:lnTo>
                    <a:pt x="198" y="2209"/>
                  </a:lnTo>
                  <a:lnTo>
                    <a:pt x="197" y="2209"/>
                  </a:lnTo>
                  <a:lnTo>
                    <a:pt x="193" y="2201"/>
                  </a:lnTo>
                  <a:lnTo>
                    <a:pt x="189" y="2196"/>
                  </a:lnTo>
                  <a:lnTo>
                    <a:pt x="186" y="2190"/>
                  </a:lnTo>
                  <a:lnTo>
                    <a:pt x="185" y="2189"/>
                  </a:lnTo>
                  <a:lnTo>
                    <a:pt x="182" y="2185"/>
                  </a:lnTo>
                  <a:lnTo>
                    <a:pt x="179" y="2178"/>
                  </a:lnTo>
                  <a:lnTo>
                    <a:pt x="173" y="2178"/>
                  </a:lnTo>
                  <a:lnTo>
                    <a:pt x="169" y="2178"/>
                  </a:lnTo>
                  <a:lnTo>
                    <a:pt x="167" y="2178"/>
                  </a:lnTo>
                  <a:lnTo>
                    <a:pt x="163" y="2178"/>
                  </a:lnTo>
                  <a:lnTo>
                    <a:pt x="160" y="2180"/>
                  </a:lnTo>
                  <a:lnTo>
                    <a:pt x="156" y="2175"/>
                  </a:lnTo>
                  <a:lnTo>
                    <a:pt x="156" y="2173"/>
                  </a:lnTo>
                  <a:lnTo>
                    <a:pt x="154" y="2169"/>
                  </a:lnTo>
                  <a:lnTo>
                    <a:pt x="151" y="2165"/>
                  </a:lnTo>
                  <a:lnTo>
                    <a:pt x="150" y="2165"/>
                  </a:lnTo>
                  <a:lnTo>
                    <a:pt x="147" y="2163"/>
                  </a:lnTo>
                  <a:lnTo>
                    <a:pt x="143" y="2159"/>
                  </a:lnTo>
                  <a:lnTo>
                    <a:pt x="139" y="2154"/>
                  </a:lnTo>
                  <a:lnTo>
                    <a:pt x="137" y="2150"/>
                  </a:lnTo>
                  <a:lnTo>
                    <a:pt x="131" y="2143"/>
                  </a:lnTo>
                  <a:lnTo>
                    <a:pt x="126" y="2135"/>
                  </a:lnTo>
                  <a:lnTo>
                    <a:pt x="127" y="2130"/>
                  </a:lnTo>
                  <a:lnTo>
                    <a:pt x="127" y="2127"/>
                  </a:lnTo>
                  <a:lnTo>
                    <a:pt x="129" y="2125"/>
                  </a:lnTo>
                  <a:lnTo>
                    <a:pt x="130" y="2116"/>
                  </a:lnTo>
                  <a:lnTo>
                    <a:pt x="131" y="2109"/>
                  </a:lnTo>
                  <a:lnTo>
                    <a:pt x="131" y="2106"/>
                  </a:lnTo>
                  <a:lnTo>
                    <a:pt x="133" y="2101"/>
                  </a:lnTo>
                  <a:lnTo>
                    <a:pt x="134" y="2097"/>
                  </a:lnTo>
                  <a:lnTo>
                    <a:pt x="134" y="2095"/>
                  </a:lnTo>
                  <a:lnTo>
                    <a:pt x="135" y="2091"/>
                  </a:lnTo>
                  <a:lnTo>
                    <a:pt x="135" y="2087"/>
                  </a:lnTo>
                  <a:lnTo>
                    <a:pt x="137" y="2080"/>
                  </a:lnTo>
                  <a:lnTo>
                    <a:pt x="137" y="2076"/>
                  </a:lnTo>
                  <a:lnTo>
                    <a:pt x="139" y="2069"/>
                  </a:lnTo>
                  <a:lnTo>
                    <a:pt x="139" y="2065"/>
                  </a:lnTo>
                  <a:lnTo>
                    <a:pt x="139" y="2062"/>
                  </a:lnTo>
                  <a:lnTo>
                    <a:pt x="141" y="2058"/>
                  </a:lnTo>
                  <a:lnTo>
                    <a:pt x="142" y="2052"/>
                  </a:lnTo>
                  <a:lnTo>
                    <a:pt x="143" y="2046"/>
                  </a:lnTo>
                  <a:lnTo>
                    <a:pt x="143" y="2044"/>
                  </a:lnTo>
                  <a:lnTo>
                    <a:pt x="143" y="2040"/>
                  </a:lnTo>
                  <a:lnTo>
                    <a:pt x="146" y="2029"/>
                  </a:lnTo>
                  <a:lnTo>
                    <a:pt x="146" y="2027"/>
                  </a:lnTo>
                  <a:lnTo>
                    <a:pt x="147" y="2025"/>
                  </a:lnTo>
                  <a:lnTo>
                    <a:pt x="148" y="2019"/>
                  </a:lnTo>
                  <a:lnTo>
                    <a:pt x="148" y="2017"/>
                  </a:lnTo>
                  <a:lnTo>
                    <a:pt x="150" y="2011"/>
                  </a:lnTo>
                  <a:lnTo>
                    <a:pt x="150" y="2004"/>
                  </a:lnTo>
                  <a:lnTo>
                    <a:pt x="151" y="2000"/>
                  </a:lnTo>
                  <a:lnTo>
                    <a:pt x="152" y="1993"/>
                  </a:lnTo>
                  <a:lnTo>
                    <a:pt x="151" y="1989"/>
                  </a:lnTo>
                  <a:lnTo>
                    <a:pt x="150" y="1985"/>
                  </a:lnTo>
                  <a:lnTo>
                    <a:pt x="148" y="1978"/>
                  </a:lnTo>
                  <a:lnTo>
                    <a:pt x="147" y="1976"/>
                  </a:lnTo>
                  <a:lnTo>
                    <a:pt x="147" y="1972"/>
                  </a:lnTo>
                  <a:lnTo>
                    <a:pt x="144" y="1965"/>
                  </a:lnTo>
                  <a:lnTo>
                    <a:pt x="144" y="1962"/>
                  </a:lnTo>
                  <a:lnTo>
                    <a:pt x="142" y="1957"/>
                  </a:lnTo>
                  <a:lnTo>
                    <a:pt x="141" y="1948"/>
                  </a:lnTo>
                  <a:lnTo>
                    <a:pt x="138" y="1942"/>
                  </a:lnTo>
                  <a:lnTo>
                    <a:pt x="135" y="1932"/>
                  </a:lnTo>
                  <a:lnTo>
                    <a:pt x="131" y="1919"/>
                  </a:lnTo>
                  <a:lnTo>
                    <a:pt x="130" y="1913"/>
                  </a:lnTo>
                  <a:lnTo>
                    <a:pt x="127" y="1905"/>
                  </a:lnTo>
                  <a:lnTo>
                    <a:pt x="126" y="1900"/>
                  </a:lnTo>
                  <a:lnTo>
                    <a:pt x="127" y="1896"/>
                  </a:lnTo>
                  <a:lnTo>
                    <a:pt x="129" y="1893"/>
                  </a:lnTo>
                  <a:lnTo>
                    <a:pt x="129" y="1892"/>
                  </a:lnTo>
                  <a:lnTo>
                    <a:pt x="130" y="1889"/>
                  </a:lnTo>
                  <a:lnTo>
                    <a:pt x="131" y="1884"/>
                  </a:lnTo>
                  <a:lnTo>
                    <a:pt x="133" y="1881"/>
                  </a:lnTo>
                  <a:lnTo>
                    <a:pt x="134" y="1875"/>
                  </a:lnTo>
                  <a:lnTo>
                    <a:pt x="135" y="1873"/>
                  </a:lnTo>
                  <a:lnTo>
                    <a:pt x="138" y="1864"/>
                  </a:lnTo>
                  <a:lnTo>
                    <a:pt x="137" y="1851"/>
                  </a:lnTo>
                  <a:lnTo>
                    <a:pt x="135" y="1842"/>
                  </a:lnTo>
                  <a:lnTo>
                    <a:pt x="134" y="1839"/>
                  </a:lnTo>
                  <a:lnTo>
                    <a:pt x="134" y="1834"/>
                  </a:lnTo>
                  <a:lnTo>
                    <a:pt x="133" y="1824"/>
                  </a:lnTo>
                  <a:lnTo>
                    <a:pt x="135" y="1820"/>
                  </a:lnTo>
                  <a:lnTo>
                    <a:pt x="141" y="1813"/>
                  </a:lnTo>
                  <a:lnTo>
                    <a:pt x="142" y="1811"/>
                  </a:lnTo>
                  <a:lnTo>
                    <a:pt x="144" y="1807"/>
                  </a:lnTo>
                  <a:lnTo>
                    <a:pt x="151" y="1798"/>
                  </a:lnTo>
                  <a:lnTo>
                    <a:pt x="148" y="1792"/>
                  </a:lnTo>
                  <a:lnTo>
                    <a:pt x="146" y="1783"/>
                  </a:lnTo>
                  <a:lnTo>
                    <a:pt x="143" y="1775"/>
                  </a:lnTo>
                  <a:lnTo>
                    <a:pt x="142" y="1771"/>
                  </a:lnTo>
                  <a:lnTo>
                    <a:pt x="141" y="1769"/>
                  </a:lnTo>
                  <a:lnTo>
                    <a:pt x="138" y="1764"/>
                  </a:lnTo>
                  <a:lnTo>
                    <a:pt x="138" y="1761"/>
                  </a:lnTo>
                  <a:lnTo>
                    <a:pt x="135" y="1754"/>
                  </a:lnTo>
                  <a:lnTo>
                    <a:pt x="133" y="1749"/>
                  </a:lnTo>
                  <a:lnTo>
                    <a:pt x="133" y="1746"/>
                  </a:lnTo>
                  <a:lnTo>
                    <a:pt x="131" y="1745"/>
                  </a:lnTo>
                  <a:lnTo>
                    <a:pt x="130" y="1740"/>
                  </a:lnTo>
                  <a:lnTo>
                    <a:pt x="127" y="1732"/>
                  </a:lnTo>
                  <a:lnTo>
                    <a:pt x="125" y="1726"/>
                  </a:lnTo>
                  <a:lnTo>
                    <a:pt x="130" y="1716"/>
                  </a:lnTo>
                  <a:lnTo>
                    <a:pt x="133" y="1714"/>
                  </a:lnTo>
                  <a:lnTo>
                    <a:pt x="133" y="1712"/>
                  </a:lnTo>
                  <a:lnTo>
                    <a:pt x="135" y="1709"/>
                  </a:lnTo>
                  <a:lnTo>
                    <a:pt x="137" y="1709"/>
                  </a:lnTo>
                  <a:lnTo>
                    <a:pt x="137" y="1707"/>
                  </a:lnTo>
                  <a:lnTo>
                    <a:pt x="138" y="1706"/>
                  </a:lnTo>
                  <a:lnTo>
                    <a:pt x="139" y="1703"/>
                  </a:lnTo>
                  <a:lnTo>
                    <a:pt x="141" y="1699"/>
                  </a:lnTo>
                  <a:lnTo>
                    <a:pt x="146" y="1689"/>
                  </a:lnTo>
                  <a:lnTo>
                    <a:pt x="151" y="1681"/>
                  </a:lnTo>
                  <a:lnTo>
                    <a:pt x="154" y="1676"/>
                  </a:lnTo>
                  <a:lnTo>
                    <a:pt x="156" y="1672"/>
                  </a:lnTo>
                  <a:lnTo>
                    <a:pt x="154" y="1661"/>
                  </a:lnTo>
                  <a:lnTo>
                    <a:pt x="152" y="1656"/>
                  </a:lnTo>
                  <a:lnTo>
                    <a:pt x="151" y="1644"/>
                  </a:lnTo>
                  <a:lnTo>
                    <a:pt x="150" y="1640"/>
                  </a:lnTo>
                  <a:lnTo>
                    <a:pt x="152" y="1638"/>
                  </a:lnTo>
                  <a:lnTo>
                    <a:pt x="155" y="1635"/>
                  </a:lnTo>
                  <a:lnTo>
                    <a:pt x="159" y="1631"/>
                  </a:lnTo>
                  <a:lnTo>
                    <a:pt x="163" y="1626"/>
                  </a:lnTo>
                  <a:lnTo>
                    <a:pt x="168" y="1621"/>
                  </a:lnTo>
                  <a:lnTo>
                    <a:pt x="169" y="1616"/>
                  </a:lnTo>
                  <a:lnTo>
                    <a:pt x="172" y="1609"/>
                  </a:lnTo>
                  <a:lnTo>
                    <a:pt x="175" y="1606"/>
                  </a:lnTo>
                  <a:lnTo>
                    <a:pt x="179" y="1600"/>
                  </a:lnTo>
                  <a:lnTo>
                    <a:pt x="181" y="1596"/>
                  </a:lnTo>
                  <a:lnTo>
                    <a:pt x="184" y="1593"/>
                  </a:lnTo>
                  <a:lnTo>
                    <a:pt x="186" y="1589"/>
                  </a:lnTo>
                  <a:lnTo>
                    <a:pt x="192" y="1583"/>
                  </a:lnTo>
                  <a:lnTo>
                    <a:pt x="193" y="1579"/>
                  </a:lnTo>
                  <a:lnTo>
                    <a:pt x="196" y="1575"/>
                  </a:lnTo>
                  <a:lnTo>
                    <a:pt x="198" y="1571"/>
                  </a:lnTo>
                  <a:lnTo>
                    <a:pt x="203" y="1563"/>
                  </a:lnTo>
                  <a:lnTo>
                    <a:pt x="207" y="1557"/>
                  </a:lnTo>
                  <a:lnTo>
                    <a:pt x="213" y="1549"/>
                  </a:lnTo>
                  <a:lnTo>
                    <a:pt x="215" y="1545"/>
                  </a:lnTo>
                  <a:lnTo>
                    <a:pt x="216" y="1542"/>
                  </a:lnTo>
                  <a:lnTo>
                    <a:pt x="223" y="1537"/>
                  </a:lnTo>
                  <a:lnTo>
                    <a:pt x="226" y="1536"/>
                  </a:lnTo>
                  <a:lnTo>
                    <a:pt x="235" y="1529"/>
                  </a:lnTo>
                  <a:lnTo>
                    <a:pt x="239" y="1525"/>
                  </a:lnTo>
                  <a:lnTo>
                    <a:pt x="245" y="1521"/>
                  </a:lnTo>
                  <a:lnTo>
                    <a:pt x="248" y="1520"/>
                  </a:lnTo>
                  <a:lnTo>
                    <a:pt x="253" y="1519"/>
                  </a:lnTo>
                  <a:lnTo>
                    <a:pt x="264" y="1516"/>
                  </a:lnTo>
                  <a:lnTo>
                    <a:pt x="265" y="1516"/>
                  </a:lnTo>
                  <a:lnTo>
                    <a:pt x="271" y="1515"/>
                  </a:lnTo>
                  <a:lnTo>
                    <a:pt x="273" y="1513"/>
                  </a:lnTo>
                  <a:lnTo>
                    <a:pt x="278" y="1512"/>
                  </a:lnTo>
                  <a:lnTo>
                    <a:pt x="288" y="1515"/>
                  </a:lnTo>
                  <a:lnTo>
                    <a:pt x="298" y="1516"/>
                  </a:lnTo>
                  <a:lnTo>
                    <a:pt x="305" y="1519"/>
                  </a:lnTo>
                  <a:lnTo>
                    <a:pt x="316" y="1521"/>
                  </a:lnTo>
                  <a:lnTo>
                    <a:pt x="326" y="1524"/>
                  </a:lnTo>
                  <a:lnTo>
                    <a:pt x="330" y="1525"/>
                  </a:lnTo>
                  <a:lnTo>
                    <a:pt x="336" y="1527"/>
                  </a:lnTo>
                  <a:lnTo>
                    <a:pt x="337" y="1527"/>
                  </a:lnTo>
                  <a:lnTo>
                    <a:pt x="347" y="1530"/>
                  </a:lnTo>
                  <a:lnTo>
                    <a:pt x="350" y="1532"/>
                  </a:lnTo>
                  <a:lnTo>
                    <a:pt x="351" y="1532"/>
                  </a:lnTo>
                  <a:lnTo>
                    <a:pt x="357" y="1534"/>
                  </a:lnTo>
                  <a:lnTo>
                    <a:pt x="360" y="1534"/>
                  </a:lnTo>
                  <a:lnTo>
                    <a:pt x="360" y="1536"/>
                  </a:lnTo>
                  <a:lnTo>
                    <a:pt x="366" y="1537"/>
                  </a:lnTo>
                  <a:lnTo>
                    <a:pt x="368" y="1532"/>
                  </a:lnTo>
                  <a:lnTo>
                    <a:pt x="371" y="1527"/>
                  </a:lnTo>
                  <a:lnTo>
                    <a:pt x="374" y="1523"/>
                  </a:lnTo>
                  <a:lnTo>
                    <a:pt x="376" y="1515"/>
                  </a:lnTo>
                  <a:lnTo>
                    <a:pt x="379" y="1511"/>
                  </a:lnTo>
                  <a:lnTo>
                    <a:pt x="381" y="1504"/>
                  </a:lnTo>
                  <a:lnTo>
                    <a:pt x="383" y="1500"/>
                  </a:lnTo>
                  <a:lnTo>
                    <a:pt x="385" y="1496"/>
                  </a:lnTo>
                  <a:lnTo>
                    <a:pt x="388" y="1490"/>
                  </a:lnTo>
                  <a:lnTo>
                    <a:pt x="389" y="1487"/>
                  </a:lnTo>
                  <a:lnTo>
                    <a:pt x="388" y="1479"/>
                  </a:lnTo>
                  <a:lnTo>
                    <a:pt x="388" y="1472"/>
                  </a:lnTo>
                  <a:lnTo>
                    <a:pt x="388" y="1464"/>
                  </a:lnTo>
                  <a:lnTo>
                    <a:pt x="387" y="1456"/>
                  </a:lnTo>
                  <a:lnTo>
                    <a:pt x="387" y="1441"/>
                  </a:lnTo>
                  <a:lnTo>
                    <a:pt x="385" y="1439"/>
                  </a:lnTo>
                  <a:lnTo>
                    <a:pt x="385" y="1434"/>
                  </a:lnTo>
                  <a:lnTo>
                    <a:pt x="385" y="1424"/>
                  </a:lnTo>
                  <a:lnTo>
                    <a:pt x="385" y="1423"/>
                  </a:lnTo>
                  <a:lnTo>
                    <a:pt x="384" y="1417"/>
                  </a:lnTo>
                  <a:lnTo>
                    <a:pt x="381" y="1413"/>
                  </a:lnTo>
                  <a:lnTo>
                    <a:pt x="377" y="1411"/>
                  </a:lnTo>
                  <a:lnTo>
                    <a:pt x="366" y="1407"/>
                  </a:lnTo>
                  <a:lnTo>
                    <a:pt x="359" y="1405"/>
                  </a:lnTo>
                  <a:lnTo>
                    <a:pt x="354" y="1401"/>
                  </a:lnTo>
                  <a:lnTo>
                    <a:pt x="347" y="1396"/>
                  </a:lnTo>
                  <a:lnTo>
                    <a:pt x="343" y="1393"/>
                  </a:lnTo>
                  <a:lnTo>
                    <a:pt x="338" y="1389"/>
                  </a:lnTo>
                  <a:lnTo>
                    <a:pt x="333" y="1385"/>
                  </a:lnTo>
                  <a:lnTo>
                    <a:pt x="336" y="1376"/>
                  </a:lnTo>
                  <a:lnTo>
                    <a:pt x="338" y="1369"/>
                  </a:lnTo>
                  <a:lnTo>
                    <a:pt x="345" y="1358"/>
                  </a:lnTo>
                  <a:lnTo>
                    <a:pt x="349" y="1350"/>
                  </a:lnTo>
                  <a:lnTo>
                    <a:pt x="353" y="1346"/>
                  </a:lnTo>
                  <a:lnTo>
                    <a:pt x="355" y="1339"/>
                  </a:lnTo>
                  <a:lnTo>
                    <a:pt x="357" y="1337"/>
                  </a:lnTo>
                  <a:lnTo>
                    <a:pt x="359" y="1334"/>
                  </a:lnTo>
                  <a:lnTo>
                    <a:pt x="362" y="1328"/>
                  </a:lnTo>
                  <a:lnTo>
                    <a:pt x="363" y="1325"/>
                  </a:lnTo>
                  <a:lnTo>
                    <a:pt x="366" y="1321"/>
                  </a:lnTo>
                  <a:lnTo>
                    <a:pt x="371" y="1312"/>
                  </a:lnTo>
                  <a:lnTo>
                    <a:pt x="375" y="1304"/>
                  </a:lnTo>
                  <a:lnTo>
                    <a:pt x="379" y="1297"/>
                  </a:lnTo>
                  <a:lnTo>
                    <a:pt x="380" y="1295"/>
                  </a:lnTo>
                  <a:lnTo>
                    <a:pt x="383" y="1291"/>
                  </a:lnTo>
                  <a:lnTo>
                    <a:pt x="384" y="1287"/>
                  </a:lnTo>
                  <a:lnTo>
                    <a:pt x="388" y="1282"/>
                  </a:lnTo>
                  <a:lnTo>
                    <a:pt x="388" y="1280"/>
                  </a:lnTo>
                  <a:lnTo>
                    <a:pt x="393" y="1271"/>
                  </a:lnTo>
                  <a:lnTo>
                    <a:pt x="400" y="1262"/>
                  </a:lnTo>
                  <a:lnTo>
                    <a:pt x="401" y="1258"/>
                  </a:lnTo>
                  <a:lnTo>
                    <a:pt x="408" y="1249"/>
                  </a:lnTo>
                  <a:lnTo>
                    <a:pt x="410" y="1244"/>
                  </a:lnTo>
                  <a:lnTo>
                    <a:pt x="412" y="1237"/>
                  </a:lnTo>
                  <a:lnTo>
                    <a:pt x="413" y="1232"/>
                  </a:lnTo>
                  <a:lnTo>
                    <a:pt x="414" y="1223"/>
                  </a:lnTo>
                  <a:lnTo>
                    <a:pt x="415" y="1218"/>
                  </a:lnTo>
                  <a:lnTo>
                    <a:pt x="417" y="1210"/>
                  </a:lnTo>
                  <a:lnTo>
                    <a:pt x="421" y="1205"/>
                  </a:lnTo>
                  <a:lnTo>
                    <a:pt x="427" y="1197"/>
                  </a:lnTo>
                  <a:lnTo>
                    <a:pt x="431" y="1193"/>
                  </a:lnTo>
                  <a:lnTo>
                    <a:pt x="431" y="1182"/>
                  </a:lnTo>
                  <a:lnTo>
                    <a:pt x="431" y="1176"/>
                  </a:lnTo>
                  <a:lnTo>
                    <a:pt x="431" y="1164"/>
                  </a:lnTo>
                  <a:lnTo>
                    <a:pt x="431" y="1161"/>
                  </a:lnTo>
                  <a:lnTo>
                    <a:pt x="431" y="1157"/>
                  </a:lnTo>
                  <a:lnTo>
                    <a:pt x="431" y="1156"/>
                  </a:lnTo>
                  <a:lnTo>
                    <a:pt x="431" y="1153"/>
                  </a:lnTo>
                  <a:lnTo>
                    <a:pt x="431" y="1144"/>
                  </a:lnTo>
                  <a:lnTo>
                    <a:pt x="431" y="1136"/>
                  </a:lnTo>
                  <a:lnTo>
                    <a:pt x="431" y="1133"/>
                  </a:lnTo>
                  <a:lnTo>
                    <a:pt x="431" y="1129"/>
                  </a:lnTo>
                  <a:lnTo>
                    <a:pt x="432" y="1119"/>
                  </a:lnTo>
                  <a:lnTo>
                    <a:pt x="434" y="1113"/>
                  </a:lnTo>
                  <a:lnTo>
                    <a:pt x="435" y="1102"/>
                  </a:lnTo>
                  <a:lnTo>
                    <a:pt x="435" y="1095"/>
                  </a:lnTo>
                  <a:lnTo>
                    <a:pt x="436" y="1089"/>
                  </a:lnTo>
                  <a:lnTo>
                    <a:pt x="439" y="1080"/>
                  </a:lnTo>
                  <a:lnTo>
                    <a:pt x="440" y="1076"/>
                  </a:lnTo>
                  <a:lnTo>
                    <a:pt x="440" y="1075"/>
                  </a:lnTo>
                  <a:lnTo>
                    <a:pt x="443" y="1068"/>
                  </a:lnTo>
                  <a:lnTo>
                    <a:pt x="446" y="1059"/>
                  </a:lnTo>
                  <a:lnTo>
                    <a:pt x="443" y="1050"/>
                  </a:lnTo>
                  <a:lnTo>
                    <a:pt x="443" y="1046"/>
                  </a:lnTo>
                  <a:lnTo>
                    <a:pt x="442" y="1042"/>
                  </a:lnTo>
                  <a:lnTo>
                    <a:pt x="440" y="1036"/>
                  </a:lnTo>
                  <a:lnTo>
                    <a:pt x="440" y="1032"/>
                  </a:lnTo>
                  <a:lnTo>
                    <a:pt x="440" y="1029"/>
                  </a:lnTo>
                  <a:lnTo>
                    <a:pt x="440" y="1021"/>
                  </a:lnTo>
                  <a:lnTo>
                    <a:pt x="439" y="1017"/>
                  </a:lnTo>
                  <a:lnTo>
                    <a:pt x="438" y="1009"/>
                  </a:lnTo>
                  <a:lnTo>
                    <a:pt x="438" y="1004"/>
                  </a:lnTo>
                  <a:lnTo>
                    <a:pt x="436" y="999"/>
                  </a:lnTo>
                  <a:lnTo>
                    <a:pt x="436" y="995"/>
                  </a:lnTo>
                  <a:lnTo>
                    <a:pt x="435" y="985"/>
                  </a:lnTo>
                  <a:lnTo>
                    <a:pt x="434" y="974"/>
                  </a:lnTo>
                  <a:lnTo>
                    <a:pt x="442" y="974"/>
                  </a:lnTo>
                  <a:lnTo>
                    <a:pt x="444" y="974"/>
                  </a:lnTo>
                  <a:lnTo>
                    <a:pt x="452" y="973"/>
                  </a:lnTo>
                  <a:lnTo>
                    <a:pt x="459" y="973"/>
                  </a:lnTo>
                  <a:lnTo>
                    <a:pt x="465" y="972"/>
                  </a:lnTo>
                  <a:lnTo>
                    <a:pt x="472" y="972"/>
                  </a:lnTo>
                  <a:lnTo>
                    <a:pt x="477" y="970"/>
                  </a:lnTo>
                  <a:lnTo>
                    <a:pt x="490" y="969"/>
                  </a:lnTo>
                  <a:lnTo>
                    <a:pt x="499" y="962"/>
                  </a:lnTo>
                  <a:lnTo>
                    <a:pt x="507" y="957"/>
                  </a:lnTo>
                  <a:lnTo>
                    <a:pt x="511" y="954"/>
                  </a:lnTo>
                  <a:lnTo>
                    <a:pt x="519" y="948"/>
                  </a:lnTo>
                  <a:lnTo>
                    <a:pt x="523" y="945"/>
                  </a:lnTo>
                  <a:lnTo>
                    <a:pt x="532" y="939"/>
                  </a:lnTo>
                  <a:lnTo>
                    <a:pt x="535" y="937"/>
                  </a:lnTo>
                  <a:lnTo>
                    <a:pt x="537" y="935"/>
                  </a:lnTo>
                  <a:lnTo>
                    <a:pt x="537" y="930"/>
                  </a:lnTo>
                  <a:lnTo>
                    <a:pt x="535" y="918"/>
                  </a:lnTo>
                  <a:lnTo>
                    <a:pt x="533" y="913"/>
                  </a:lnTo>
                  <a:lnTo>
                    <a:pt x="532" y="906"/>
                  </a:lnTo>
                  <a:lnTo>
                    <a:pt x="529" y="896"/>
                  </a:lnTo>
                  <a:lnTo>
                    <a:pt x="527" y="885"/>
                  </a:lnTo>
                  <a:lnTo>
                    <a:pt x="525" y="881"/>
                  </a:lnTo>
                  <a:lnTo>
                    <a:pt x="532" y="873"/>
                  </a:lnTo>
                  <a:lnTo>
                    <a:pt x="533" y="871"/>
                  </a:lnTo>
                  <a:lnTo>
                    <a:pt x="541" y="864"/>
                  </a:lnTo>
                  <a:lnTo>
                    <a:pt x="542" y="862"/>
                  </a:lnTo>
                  <a:lnTo>
                    <a:pt x="545" y="859"/>
                  </a:lnTo>
                  <a:lnTo>
                    <a:pt x="552" y="852"/>
                  </a:lnTo>
                  <a:lnTo>
                    <a:pt x="554" y="846"/>
                  </a:lnTo>
                  <a:lnTo>
                    <a:pt x="559" y="837"/>
                  </a:lnTo>
                  <a:lnTo>
                    <a:pt x="561" y="833"/>
                  </a:lnTo>
                  <a:lnTo>
                    <a:pt x="563" y="829"/>
                  </a:lnTo>
                  <a:lnTo>
                    <a:pt x="566" y="822"/>
                  </a:lnTo>
                  <a:lnTo>
                    <a:pt x="569" y="820"/>
                  </a:lnTo>
                  <a:lnTo>
                    <a:pt x="571" y="814"/>
                  </a:lnTo>
                  <a:lnTo>
                    <a:pt x="575" y="807"/>
                  </a:lnTo>
                  <a:lnTo>
                    <a:pt x="576" y="804"/>
                  </a:lnTo>
                  <a:lnTo>
                    <a:pt x="580" y="795"/>
                  </a:lnTo>
                  <a:lnTo>
                    <a:pt x="583" y="791"/>
                  </a:lnTo>
                  <a:lnTo>
                    <a:pt x="586" y="786"/>
                  </a:lnTo>
                  <a:lnTo>
                    <a:pt x="590" y="778"/>
                  </a:lnTo>
                  <a:lnTo>
                    <a:pt x="593" y="767"/>
                  </a:lnTo>
                  <a:lnTo>
                    <a:pt x="599" y="762"/>
                  </a:lnTo>
                  <a:lnTo>
                    <a:pt x="604" y="757"/>
                  </a:lnTo>
                  <a:lnTo>
                    <a:pt x="605" y="754"/>
                  </a:lnTo>
                  <a:lnTo>
                    <a:pt x="611" y="748"/>
                  </a:lnTo>
                  <a:lnTo>
                    <a:pt x="618" y="741"/>
                  </a:lnTo>
                  <a:lnTo>
                    <a:pt x="621" y="738"/>
                  </a:lnTo>
                  <a:lnTo>
                    <a:pt x="628" y="733"/>
                  </a:lnTo>
                  <a:lnTo>
                    <a:pt x="630" y="731"/>
                  </a:lnTo>
                  <a:lnTo>
                    <a:pt x="630" y="725"/>
                  </a:lnTo>
                  <a:lnTo>
                    <a:pt x="630" y="721"/>
                  </a:lnTo>
                  <a:lnTo>
                    <a:pt x="630" y="716"/>
                  </a:lnTo>
                  <a:lnTo>
                    <a:pt x="630" y="714"/>
                  </a:lnTo>
                  <a:lnTo>
                    <a:pt x="630" y="702"/>
                  </a:lnTo>
                  <a:lnTo>
                    <a:pt x="630" y="697"/>
                  </a:lnTo>
                  <a:lnTo>
                    <a:pt x="630" y="695"/>
                  </a:lnTo>
                  <a:lnTo>
                    <a:pt x="630" y="689"/>
                  </a:lnTo>
                  <a:lnTo>
                    <a:pt x="626" y="681"/>
                  </a:lnTo>
                  <a:lnTo>
                    <a:pt x="622" y="674"/>
                  </a:lnTo>
                  <a:lnTo>
                    <a:pt x="618" y="666"/>
                  </a:lnTo>
                  <a:lnTo>
                    <a:pt x="616" y="661"/>
                  </a:lnTo>
                  <a:lnTo>
                    <a:pt x="609" y="651"/>
                  </a:lnTo>
                  <a:lnTo>
                    <a:pt x="607" y="646"/>
                  </a:lnTo>
                  <a:lnTo>
                    <a:pt x="604" y="640"/>
                  </a:lnTo>
                  <a:lnTo>
                    <a:pt x="597" y="629"/>
                  </a:lnTo>
                  <a:lnTo>
                    <a:pt x="599" y="621"/>
                  </a:lnTo>
                  <a:lnTo>
                    <a:pt x="601" y="615"/>
                  </a:lnTo>
                  <a:lnTo>
                    <a:pt x="604" y="606"/>
                  </a:lnTo>
                  <a:lnTo>
                    <a:pt x="612" y="604"/>
                  </a:lnTo>
                  <a:lnTo>
                    <a:pt x="617" y="604"/>
                  </a:lnTo>
                  <a:lnTo>
                    <a:pt x="626" y="602"/>
                  </a:lnTo>
                  <a:lnTo>
                    <a:pt x="629" y="601"/>
                  </a:lnTo>
                  <a:lnTo>
                    <a:pt x="633" y="594"/>
                  </a:lnTo>
                  <a:lnTo>
                    <a:pt x="637" y="585"/>
                  </a:lnTo>
                  <a:lnTo>
                    <a:pt x="639" y="580"/>
                  </a:lnTo>
                  <a:lnTo>
                    <a:pt x="643" y="571"/>
                  </a:lnTo>
                  <a:lnTo>
                    <a:pt x="646" y="563"/>
                  </a:lnTo>
                  <a:lnTo>
                    <a:pt x="647" y="554"/>
                  </a:lnTo>
                  <a:lnTo>
                    <a:pt x="648" y="547"/>
                  </a:lnTo>
                  <a:lnTo>
                    <a:pt x="651" y="540"/>
                  </a:lnTo>
                  <a:lnTo>
                    <a:pt x="652" y="534"/>
                  </a:lnTo>
                  <a:lnTo>
                    <a:pt x="654" y="524"/>
                  </a:lnTo>
                  <a:lnTo>
                    <a:pt x="655" y="519"/>
                  </a:lnTo>
                  <a:lnTo>
                    <a:pt x="656" y="513"/>
                  </a:lnTo>
                  <a:lnTo>
                    <a:pt x="659" y="505"/>
                  </a:lnTo>
                  <a:lnTo>
                    <a:pt x="659" y="500"/>
                  </a:lnTo>
                  <a:lnTo>
                    <a:pt x="664" y="496"/>
                  </a:lnTo>
                  <a:lnTo>
                    <a:pt x="668" y="491"/>
                  </a:lnTo>
                  <a:lnTo>
                    <a:pt x="676" y="485"/>
                  </a:lnTo>
                  <a:lnTo>
                    <a:pt x="677" y="483"/>
                  </a:lnTo>
                  <a:lnTo>
                    <a:pt x="680" y="481"/>
                  </a:lnTo>
                  <a:lnTo>
                    <a:pt x="681" y="481"/>
                  </a:lnTo>
                  <a:lnTo>
                    <a:pt x="686" y="475"/>
                  </a:lnTo>
                  <a:lnTo>
                    <a:pt x="689" y="473"/>
                  </a:lnTo>
                  <a:lnTo>
                    <a:pt x="696" y="468"/>
                  </a:lnTo>
                  <a:lnTo>
                    <a:pt x="702" y="462"/>
                  </a:lnTo>
                  <a:lnTo>
                    <a:pt x="705" y="457"/>
                  </a:lnTo>
                  <a:lnTo>
                    <a:pt x="709" y="449"/>
                  </a:lnTo>
                  <a:lnTo>
                    <a:pt x="711" y="444"/>
                  </a:lnTo>
                  <a:lnTo>
                    <a:pt x="719" y="448"/>
                  </a:lnTo>
                  <a:lnTo>
                    <a:pt x="724" y="450"/>
                  </a:lnTo>
                  <a:lnTo>
                    <a:pt x="728" y="452"/>
                  </a:lnTo>
                  <a:lnTo>
                    <a:pt x="734" y="454"/>
                  </a:lnTo>
                  <a:lnTo>
                    <a:pt x="739" y="457"/>
                  </a:lnTo>
                  <a:lnTo>
                    <a:pt x="744" y="460"/>
                  </a:lnTo>
                  <a:lnTo>
                    <a:pt x="751" y="464"/>
                  </a:lnTo>
                  <a:lnTo>
                    <a:pt x="756" y="468"/>
                  </a:lnTo>
                  <a:lnTo>
                    <a:pt x="764" y="473"/>
                  </a:lnTo>
                  <a:lnTo>
                    <a:pt x="769" y="477"/>
                  </a:lnTo>
                  <a:lnTo>
                    <a:pt x="774" y="481"/>
                  </a:lnTo>
                  <a:lnTo>
                    <a:pt x="777" y="475"/>
                  </a:lnTo>
                  <a:lnTo>
                    <a:pt x="779" y="468"/>
                  </a:lnTo>
                  <a:lnTo>
                    <a:pt x="781" y="462"/>
                  </a:lnTo>
                  <a:lnTo>
                    <a:pt x="783" y="458"/>
                  </a:lnTo>
                  <a:lnTo>
                    <a:pt x="785" y="454"/>
                  </a:lnTo>
                  <a:lnTo>
                    <a:pt x="785" y="453"/>
                  </a:lnTo>
                  <a:lnTo>
                    <a:pt x="786" y="448"/>
                  </a:lnTo>
                  <a:lnTo>
                    <a:pt x="787" y="447"/>
                  </a:lnTo>
                  <a:lnTo>
                    <a:pt x="789" y="444"/>
                  </a:lnTo>
                  <a:lnTo>
                    <a:pt x="789" y="441"/>
                  </a:lnTo>
                  <a:lnTo>
                    <a:pt x="792" y="433"/>
                  </a:lnTo>
                  <a:lnTo>
                    <a:pt x="794" y="426"/>
                  </a:lnTo>
                  <a:lnTo>
                    <a:pt x="795" y="422"/>
                  </a:lnTo>
                  <a:lnTo>
                    <a:pt x="796" y="419"/>
                  </a:lnTo>
                  <a:lnTo>
                    <a:pt x="795" y="411"/>
                  </a:lnTo>
                  <a:lnTo>
                    <a:pt x="795" y="406"/>
                  </a:lnTo>
                  <a:lnTo>
                    <a:pt x="794" y="403"/>
                  </a:lnTo>
                  <a:lnTo>
                    <a:pt x="794" y="401"/>
                  </a:lnTo>
                  <a:lnTo>
                    <a:pt x="792" y="394"/>
                  </a:lnTo>
                  <a:lnTo>
                    <a:pt x="792" y="390"/>
                  </a:lnTo>
                  <a:lnTo>
                    <a:pt x="791" y="381"/>
                  </a:lnTo>
                  <a:lnTo>
                    <a:pt x="790" y="373"/>
                  </a:lnTo>
                  <a:lnTo>
                    <a:pt x="789" y="364"/>
                  </a:lnTo>
                  <a:lnTo>
                    <a:pt x="789" y="361"/>
                  </a:lnTo>
                  <a:lnTo>
                    <a:pt x="789" y="360"/>
                  </a:lnTo>
                  <a:lnTo>
                    <a:pt x="789" y="358"/>
                  </a:lnTo>
                  <a:lnTo>
                    <a:pt x="789" y="356"/>
                  </a:lnTo>
                  <a:lnTo>
                    <a:pt x="789" y="351"/>
                  </a:lnTo>
                  <a:lnTo>
                    <a:pt x="790" y="348"/>
                  </a:lnTo>
                  <a:lnTo>
                    <a:pt x="790" y="343"/>
                  </a:lnTo>
                  <a:lnTo>
                    <a:pt x="790" y="342"/>
                  </a:lnTo>
                  <a:lnTo>
                    <a:pt x="790" y="338"/>
                  </a:lnTo>
                  <a:lnTo>
                    <a:pt x="790" y="330"/>
                  </a:lnTo>
                  <a:lnTo>
                    <a:pt x="799" y="325"/>
                  </a:lnTo>
                  <a:lnTo>
                    <a:pt x="806" y="321"/>
                  </a:lnTo>
                  <a:lnTo>
                    <a:pt x="809" y="320"/>
                  </a:lnTo>
                  <a:lnTo>
                    <a:pt x="816" y="316"/>
                  </a:lnTo>
                  <a:lnTo>
                    <a:pt x="820" y="318"/>
                  </a:lnTo>
                  <a:lnTo>
                    <a:pt x="824" y="322"/>
                  </a:lnTo>
                  <a:lnTo>
                    <a:pt x="830" y="329"/>
                  </a:lnTo>
                  <a:lnTo>
                    <a:pt x="838" y="335"/>
                  </a:lnTo>
                  <a:lnTo>
                    <a:pt x="845" y="334"/>
                  </a:lnTo>
                  <a:lnTo>
                    <a:pt x="850" y="333"/>
                  </a:lnTo>
                  <a:lnTo>
                    <a:pt x="858" y="333"/>
                  </a:lnTo>
                  <a:lnTo>
                    <a:pt x="866" y="331"/>
                  </a:lnTo>
                  <a:lnTo>
                    <a:pt x="874" y="330"/>
                  </a:lnTo>
                  <a:lnTo>
                    <a:pt x="878" y="331"/>
                  </a:lnTo>
                  <a:lnTo>
                    <a:pt x="884" y="334"/>
                  </a:lnTo>
                  <a:lnTo>
                    <a:pt x="889" y="337"/>
                  </a:lnTo>
                  <a:lnTo>
                    <a:pt x="899" y="339"/>
                  </a:lnTo>
                  <a:lnTo>
                    <a:pt x="901" y="341"/>
                  </a:lnTo>
                  <a:lnTo>
                    <a:pt x="909" y="343"/>
                  </a:lnTo>
                  <a:lnTo>
                    <a:pt x="910" y="344"/>
                  </a:lnTo>
                  <a:lnTo>
                    <a:pt x="919" y="348"/>
                  </a:lnTo>
                  <a:lnTo>
                    <a:pt x="925" y="350"/>
                  </a:lnTo>
                  <a:lnTo>
                    <a:pt x="930" y="352"/>
                  </a:lnTo>
                  <a:lnTo>
                    <a:pt x="940" y="355"/>
                  </a:lnTo>
                  <a:lnTo>
                    <a:pt x="946" y="358"/>
                  </a:lnTo>
                  <a:lnTo>
                    <a:pt x="951" y="360"/>
                  </a:lnTo>
                  <a:lnTo>
                    <a:pt x="953" y="360"/>
                  </a:lnTo>
                  <a:lnTo>
                    <a:pt x="957" y="363"/>
                  </a:lnTo>
                  <a:lnTo>
                    <a:pt x="968" y="365"/>
                  </a:lnTo>
                  <a:lnTo>
                    <a:pt x="971" y="360"/>
                  </a:lnTo>
                  <a:lnTo>
                    <a:pt x="972" y="358"/>
                  </a:lnTo>
                  <a:lnTo>
                    <a:pt x="974" y="354"/>
                  </a:lnTo>
                  <a:lnTo>
                    <a:pt x="976" y="354"/>
                  </a:lnTo>
                  <a:lnTo>
                    <a:pt x="981" y="346"/>
                  </a:lnTo>
                  <a:lnTo>
                    <a:pt x="982" y="343"/>
                  </a:lnTo>
                  <a:lnTo>
                    <a:pt x="984" y="342"/>
                  </a:lnTo>
                  <a:lnTo>
                    <a:pt x="988" y="337"/>
                  </a:lnTo>
                  <a:lnTo>
                    <a:pt x="994" y="327"/>
                  </a:lnTo>
                  <a:lnTo>
                    <a:pt x="985" y="324"/>
                  </a:lnTo>
                  <a:lnTo>
                    <a:pt x="978" y="321"/>
                  </a:lnTo>
                  <a:lnTo>
                    <a:pt x="974" y="320"/>
                  </a:lnTo>
                  <a:lnTo>
                    <a:pt x="972" y="317"/>
                  </a:lnTo>
                  <a:lnTo>
                    <a:pt x="965" y="313"/>
                  </a:lnTo>
                  <a:lnTo>
                    <a:pt x="969" y="308"/>
                  </a:lnTo>
                  <a:lnTo>
                    <a:pt x="976" y="303"/>
                  </a:lnTo>
                  <a:lnTo>
                    <a:pt x="978" y="299"/>
                  </a:lnTo>
                  <a:lnTo>
                    <a:pt x="985" y="288"/>
                  </a:lnTo>
                  <a:lnTo>
                    <a:pt x="988" y="282"/>
                  </a:lnTo>
                  <a:lnTo>
                    <a:pt x="989" y="278"/>
                  </a:lnTo>
                  <a:lnTo>
                    <a:pt x="991" y="270"/>
                  </a:lnTo>
                  <a:lnTo>
                    <a:pt x="993" y="262"/>
                  </a:lnTo>
                  <a:lnTo>
                    <a:pt x="995" y="254"/>
                  </a:lnTo>
                  <a:lnTo>
                    <a:pt x="997" y="250"/>
                  </a:lnTo>
                  <a:lnTo>
                    <a:pt x="998" y="245"/>
                  </a:lnTo>
                  <a:lnTo>
                    <a:pt x="997" y="238"/>
                  </a:lnTo>
                  <a:lnTo>
                    <a:pt x="995" y="232"/>
                  </a:lnTo>
                  <a:lnTo>
                    <a:pt x="995" y="231"/>
                  </a:lnTo>
                  <a:lnTo>
                    <a:pt x="994" y="221"/>
                  </a:lnTo>
                  <a:lnTo>
                    <a:pt x="993" y="216"/>
                  </a:lnTo>
                  <a:lnTo>
                    <a:pt x="991" y="212"/>
                  </a:lnTo>
                  <a:lnTo>
                    <a:pt x="988" y="207"/>
                  </a:lnTo>
                  <a:lnTo>
                    <a:pt x="985" y="204"/>
                  </a:lnTo>
                  <a:lnTo>
                    <a:pt x="980" y="198"/>
                  </a:lnTo>
                  <a:lnTo>
                    <a:pt x="973" y="191"/>
                  </a:lnTo>
                  <a:lnTo>
                    <a:pt x="971" y="189"/>
                  </a:lnTo>
                  <a:lnTo>
                    <a:pt x="967" y="182"/>
                  </a:lnTo>
                  <a:lnTo>
                    <a:pt x="973" y="181"/>
                  </a:lnTo>
                  <a:lnTo>
                    <a:pt x="978" y="181"/>
                  </a:lnTo>
                  <a:lnTo>
                    <a:pt x="989" y="178"/>
                  </a:lnTo>
                  <a:lnTo>
                    <a:pt x="998" y="177"/>
                  </a:lnTo>
                  <a:lnTo>
                    <a:pt x="1002" y="177"/>
                  </a:lnTo>
                  <a:lnTo>
                    <a:pt x="1005" y="176"/>
                  </a:lnTo>
                  <a:lnTo>
                    <a:pt x="1012" y="174"/>
                  </a:lnTo>
                  <a:lnTo>
                    <a:pt x="1014" y="173"/>
                  </a:lnTo>
                  <a:lnTo>
                    <a:pt x="1016" y="170"/>
                  </a:lnTo>
                  <a:lnTo>
                    <a:pt x="1018" y="168"/>
                  </a:lnTo>
                  <a:lnTo>
                    <a:pt x="1019" y="166"/>
                  </a:lnTo>
                  <a:lnTo>
                    <a:pt x="1020" y="165"/>
                  </a:lnTo>
                  <a:lnTo>
                    <a:pt x="1020" y="164"/>
                  </a:lnTo>
                  <a:lnTo>
                    <a:pt x="1022" y="162"/>
                  </a:lnTo>
                  <a:lnTo>
                    <a:pt x="1024" y="160"/>
                  </a:lnTo>
                  <a:lnTo>
                    <a:pt x="1025" y="159"/>
                  </a:lnTo>
                  <a:lnTo>
                    <a:pt x="1027" y="157"/>
                  </a:lnTo>
                  <a:lnTo>
                    <a:pt x="1029" y="159"/>
                  </a:lnTo>
                  <a:lnTo>
                    <a:pt x="1029" y="160"/>
                  </a:lnTo>
                  <a:lnTo>
                    <a:pt x="1031" y="160"/>
                  </a:lnTo>
                  <a:lnTo>
                    <a:pt x="1039" y="164"/>
                  </a:lnTo>
                  <a:lnTo>
                    <a:pt x="1043" y="166"/>
                  </a:lnTo>
                  <a:lnTo>
                    <a:pt x="1044" y="168"/>
                  </a:lnTo>
                  <a:lnTo>
                    <a:pt x="1053" y="173"/>
                  </a:lnTo>
                  <a:lnTo>
                    <a:pt x="1061" y="177"/>
                  </a:lnTo>
                  <a:lnTo>
                    <a:pt x="1062" y="168"/>
                  </a:lnTo>
                  <a:lnTo>
                    <a:pt x="1063" y="159"/>
                  </a:lnTo>
                  <a:lnTo>
                    <a:pt x="1058" y="153"/>
                  </a:lnTo>
                  <a:lnTo>
                    <a:pt x="1057" y="149"/>
                  </a:lnTo>
                  <a:lnTo>
                    <a:pt x="1056" y="145"/>
                  </a:lnTo>
                  <a:lnTo>
                    <a:pt x="1053" y="140"/>
                  </a:lnTo>
                  <a:lnTo>
                    <a:pt x="1050" y="136"/>
                  </a:lnTo>
                  <a:lnTo>
                    <a:pt x="1050" y="131"/>
                  </a:lnTo>
                  <a:lnTo>
                    <a:pt x="1050" y="128"/>
                  </a:lnTo>
                  <a:lnTo>
                    <a:pt x="1050" y="127"/>
                  </a:lnTo>
                  <a:lnTo>
                    <a:pt x="1053" y="125"/>
                  </a:lnTo>
                  <a:lnTo>
                    <a:pt x="1058" y="117"/>
                  </a:lnTo>
                  <a:lnTo>
                    <a:pt x="1067" y="107"/>
                  </a:lnTo>
                  <a:lnTo>
                    <a:pt x="1073" y="102"/>
                  </a:lnTo>
                  <a:lnTo>
                    <a:pt x="1074" y="101"/>
                  </a:lnTo>
                  <a:lnTo>
                    <a:pt x="1082" y="104"/>
                  </a:lnTo>
                  <a:lnTo>
                    <a:pt x="1090" y="105"/>
                  </a:lnTo>
                  <a:lnTo>
                    <a:pt x="1096" y="106"/>
                  </a:lnTo>
                  <a:lnTo>
                    <a:pt x="1100" y="106"/>
                  </a:lnTo>
                  <a:lnTo>
                    <a:pt x="1104" y="106"/>
                  </a:lnTo>
                  <a:lnTo>
                    <a:pt x="1108" y="107"/>
                  </a:lnTo>
                  <a:lnTo>
                    <a:pt x="1111" y="113"/>
                  </a:lnTo>
                  <a:lnTo>
                    <a:pt x="1113" y="117"/>
                  </a:lnTo>
                  <a:lnTo>
                    <a:pt x="1115" y="118"/>
                  </a:lnTo>
                  <a:lnTo>
                    <a:pt x="1118" y="123"/>
                  </a:lnTo>
                  <a:lnTo>
                    <a:pt x="1124" y="130"/>
                  </a:lnTo>
                  <a:lnTo>
                    <a:pt x="1126" y="132"/>
                  </a:lnTo>
                  <a:lnTo>
                    <a:pt x="1128" y="135"/>
                  </a:lnTo>
                  <a:lnTo>
                    <a:pt x="1132" y="140"/>
                  </a:lnTo>
                  <a:lnTo>
                    <a:pt x="1138" y="147"/>
                  </a:lnTo>
                  <a:lnTo>
                    <a:pt x="1141" y="149"/>
                  </a:lnTo>
                  <a:lnTo>
                    <a:pt x="1142" y="152"/>
                  </a:lnTo>
                  <a:lnTo>
                    <a:pt x="1146" y="156"/>
                  </a:lnTo>
                  <a:lnTo>
                    <a:pt x="1147" y="157"/>
                  </a:lnTo>
                  <a:lnTo>
                    <a:pt x="1150" y="161"/>
                  </a:lnTo>
                  <a:lnTo>
                    <a:pt x="1151" y="164"/>
                  </a:lnTo>
                  <a:lnTo>
                    <a:pt x="1155" y="168"/>
                  </a:lnTo>
                  <a:lnTo>
                    <a:pt x="1158" y="172"/>
                  </a:lnTo>
                  <a:lnTo>
                    <a:pt x="1159" y="173"/>
                  </a:lnTo>
                  <a:lnTo>
                    <a:pt x="1167" y="183"/>
                  </a:lnTo>
                  <a:lnTo>
                    <a:pt x="1168" y="186"/>
                  </a:lnTo>
                  <a:lnTo>
                    <a:pt x="1171" y="191"/>
                  </a:lnTo>
                  <a:lnTo>
                    <a:pt x="1171" y="193"/>
                  </a:lnTo>
                  <a:lnTo>
                    <a:pt x="1171" y="195"/>
                  </a:lnTo>
                  <a:lnTo>
                    <a:pt x="1179" y="206"/>
                  </a:lnTo>
                  <a:lnTo>
                    <a:pt x="1180" y="207"/>
                  </a:lnTo>
                  <a:lnTo>
                    <a:pt x="1188" y="219"/>
                  </a:lnTo>
                  <a:lnTo>
                    <a:pt x="1189" y="219"/>
                  </a:lnTo>
                  <a:lnTo>
                    <a:pt x="1190" y="224"/>
                  </a:lnTo>
                  <a:lnTo>
                    <a:pt x="1190" y="229"/>
                  </a:lnTo>
                  <a:lnTo>
                    <a:pt x="1193" y="238"/>
                  </a:lnTo>
                  <a:lnTo>
                    <a:pt x="1194" y="241"/>
                  </a:lnTo>
                  <a:lnTo>
                    <a:pt x="1196" y="248"/>
                  </a:lnTo>
                  <a:lnTo>
                    <a:pt x="1198" y="245"/>
                  </a:lnTo>
                  <a:lnTo>
                    <a:pt x="1200" y="244"/>
                  </a:lnTo>
                  <a:lnTo>
                    <a:pt x="1201" y="244"/>
                  </a:lnTo>
                  <a:lnTo>
                    <a:pt x="1206" y="240"/>
                  </a:lnTo>
                  <a:lnTo>
                    <a:pt x="1210" y="237"/>
                  </a:lnTo>
                  <a:lnTo>
                    <a:pt x="1215" y="241"/>
                  </a:lnTo>
                  <a:lnTo>
                    <a:pt x="1217" y="242"/>
                  </a:lnTo>
                  <a:lnTo>
                    <a:pt x="1221" y="242"/>
                  </a:lnTo>
                  <a:lnTo>
                    <a:pt x="1222" y="244"/>
                  </a:lnTo>
                  <a:lnTo>
                    <a:pt x="1224" y="245"/>
                  </a:lnTo>
                  <a:lnTo>
                    <a:pt x="1226" y="245"/>
                  </a:lnTo>
                  <a:lnTo>
                    <a:pt x="1227" y="245"/>
                  </a:lnTo>
                  <a:lnTo>
                    <a:pt x="1228" y="246"/>
                  </a:lnTo>
                  <a:lnTo>
                    <a:pt x="1230" y="246"/>
                  </a:lnTo>
                  <a:lnTo>
                    <a:pt x="1231" y="248"/>
                  </a:lnTo>
                  <a:lnTo>
                    <a:pt x="1238" y="250"/>
                  </a:lnTo>
                  <a:lnTo>
                    <a:pt x="1244" y="249"/>
                  </a:lnTo>
                  <a:lnTo>
                    <a:pt x="1252" y="248"/>
                  </a:lnTo>
                  <a:lnTo>
                    <a:pt x="1257" y="246"/>
                  </a:lnTo>
                  <a:lnTo>
                    <a:pt x="1260" y="246"/>
                  </a:lnTo>
                  <a:lnTo>
                    <a:pt x="1261" y="248"/>
                  </a:lnTo>
                  <a:lnTo>
                    <a:pt x="1262" y="248"/>
                  </a:lnTo>
                  <a:lnTo>
                    <a:pt x="1262" y="249"/>
                  </a:lnTo>
                  <a:lnTo>
                    <a:pt x="1266" y="253"/>
                  </a:lnTo>
                  <a:lnTo>
                    <a:pt x="1270" y="257"/>
                  </a:lnTo>
                  <a:lnTo>
                    <a:pt x="1274" y="261"/>
                  </a:lnTo>
                  <a:lnTo>
                    <a:pt x="1278" y="257"/>
                  </a:lnTo>
                  <a:lnTo>
                    <a:pt x="1279" y="257"/>
                  </a:lnTo>
                  <a:lnTo>
                    <a:pt x="1281" y="255"/>
                  </a:lnTo>
                  <a:lnTo>
                    <a:pt x="1287" y="250"/>
                  </a:lnTo>
                  <a:lnTo>
                    <a:pt x="1287" y="249"/>
                  </a:lnTo>
                  <a:lnTo>
                    <a:pt x="1289" y="248"/>
                  </a:lnTo>
                  <a:lnTo>
                    <a:pt x="1291" y="246"/>
                  </a:lnTo>
                  <a:lnTo>
                    <a:pt x="1294" y="244"/>
                  </a:lnTo>
                  <a:lnTo>
                    <a:pt x="1298" y="240"/>
                  </a:lnTo>
                  <a:lnTo>
                    <a:pt x="1304" y="238"/>
                  </a:lnTo>
                  <a:lnTo>
                    <a:pt x="1308" y="237"/>
                  </a:lnTo>
                  <a:lnTo>
                    <a:pt x="1312" y="236"/>
                  </a:lnTo>
                  <a:lnTo>
                    <a:pt x="1316" y="234"/>
                  </a:lnTo>
                  <a:lnTo>
                    <a:pt x="1320" y="233"/>
                  </a:lnTo>
                  <a:lnTo>
                    <a:pt x="1324" y="221"/>
                  </a:lnTo>
                  <a:lnTo>
                    <a:pt x="1324" y="216"/>
                  </a:lnTo>
                  <a:lnTo>
                    <a:pt x="1324" y="211"/>
                  </a:lnTo>
                  <a:lnTo>
                    <a:pt x="1325" y="202"/>
                  </a:lnTo>
                  <a:lnTo>
                    <a:pt x="1329" y="200"/>
                  </a:lnTo>
                  <a:lnTo>
                    <a:pt x="1334" y="197"/>
                  </a:lnTo>
                  <a:lnTo>
                    <a:pt x="1341" y="197"/>
                  </a:lnTo>
                  <a:lnTo>
                    <a:pt x="1345" y="198"/>
                  </a:lnTo>
                  <a:lnTo>
                    <a:pt x="1349" y="200"/>
                  </a:lnTo>
                  <a:lnTo>
                    <a:pt x="1355" y="208"/>
                  </a:lnTo>
                  <a:lnTo>
                    <a:pt x="1363" y="204"/>
                  </a:lnTo>
                  <a:lnTo>
                    <a:pt x="1363" y="215"/>
                  </a:lnTo>
                  <a:lnTo>
                    <a:pt x="1366" y="215"/>
                  </a:lnTo>
                  <a:lnTo>
                    <a:pt x="1370" y="216"/>
                  </a:lnTo>
                  <a:lnTo>
                    <a:pt x="1371" y="217"/>
                  </a:lnTo>
                  <a:lnTo>
                    <a:pt x="1374" y="220"/>
                  </a:lnTo>
                  <a:lnTo>
                    <a:pt x="1376" y="220"/>
                  </a:lnTo>
                  <a:lnTo>
                    <a:pt x="1379" y="221"/>
                  </a:lnTo>
                  <a:lnTo>
                    <a:pt x="1382" y="221"/>
                  </a:lnTo>
                  <a:lnTo>
                    <a:pt x="1389" y="223"/>
                  </a:lnTo>
                  <a:lnTo>
                    <a:pt x="1392" y="224"/>
                  </a:lnTo>
                  <a:lnTo>
                    <a:pt x="1396" y="224"/>
                  </a:lnTo>
                  <a:lnTo>
                    <a:pt x="1399" y="224"/>
                  </a:lnTo>
                  <a:lnTo>
                    <a:pt x="1400" y="224"/>
                  </a:lnTo>
                  <a:lnTo>
                    <a:pt x="1406" y="225"/>
                  </a:lnTo>
                  <a:lnTo>
                    <a:pt x="1410" y="227"/>
                  </a:lnTo>
                  <a:lnTo>
                    <a:pt x="1412" y="227"/>
                  </a:lnTo>
                  <a:lnTo>
                    <a:pt x="1417" y="229"/>
                  </a:lnTo>
                  <a:lnTo>
                    <a:pt x="1420" y="232"/>
                  </a:lnTo>
                  <a:lnTo>
                    <a:pt x="1422" y="232"/>
                  </a:lnTo>
                  <a:lnTo>
                    <a:pt x="1429" y="236"/>
                  </a:lnTo>
                  <a:lnTo>
                    <a:pt x="1430" y="237"/>
                  </a:lnTo>
                  <a:lnTo>
                    <a:pt x="1430" y="238"/>
                  </a:lnTo>
                  <a:lnTo>
                    <a:pt x="1431" y="240"/>
                  </a:lnTo>
                  <a:lnTo>
                    <a:pt x="1433" y="242"/>
                  </a:lnTo>
                  <a:lnTo>
                    <a:pt x="1435" y="246"/>
                  </a:lnTo>
                  <a:lnTo>
                    <a:pt x="1439" y="254"/>
                  </a:lnTo>
                  <a:lnTo>
                    <a:pt x="1443" y="255"/>
                  </a:lnTo>
                  <a:lnTo>
                    <a:pt x="1443" y="252"/>
                  </a:lnTo>
                  <a:lnTo>
                    <a:pt x="1443" y="249"/>
                  </a:lnTo>
                  <a:lnTo>
                    <a:pt x="1443" y="248"/>
                  </a:lnTo>
                  <a:lnTo>
                    <a:pt x="1443" y="242"/>
                  </a:lnTo>
                  <a:lnTo>
                    <a:pt x="1443" y="241"/>
                  </a:lnTo>
                  <a:lnTo>
                    <a:pt x="1444" y="241"/>
                  </a:lnTo>
                  <a:lnTo>
                    <a:pt x="1444" y="240"/>
                  </a:lnTo>
                  <a:lnTo>
                    <a:pt x="1446" y="238"/>
                  </a:lnTo>
                  <a:lnTo>
                    <a:pt x="1447" y="238"/>
                  </a:lnTo>
                  <a:lnTo>
                    <a:pt x="1448" y="238"/>
                  </a:lnTo>
                  <a:lnTo>
                    <a:pt x="1448" y="237"/>
                  </a:lnTo>
                  <a:lnTo>
                    <a:pt x="1448" y="238"/>
                  </a:lnTo>
                  <a:lnTo>
                    <a:pt x="1450" y="238"/>
                  </a:lnTo>
                  <a:lnTo>
                    <a:pt x="1451" y="238"/>
                  </a:lnTo>
                  <a:lnTo>
                    <a:pt x="1452" y="237"/>
                  </a:lnTo>
                  <a:lnTo>
                    <a:pt x="1452" y="236"/>
                  </a:lnTo>
                  <a:lnTo>
                    <a:pt x="1455" y="234"/>
                  </a:lnTo>
                  <a:lnTo>
                    <a:pt x="1456" y="234"/>
                  </a:lnTo>
                  <a:lnTo>
                    <a:pt x="1456" y="236"/>
                  </a:lnTo>
                  <a:lnTo>
                    <a:pt x="1457" y="234"/>
                  </a:lnTo>
                  <a:lnTo>
                    <a:pt x="1457" y="233"/>
                  </a:lnTo>
                  <a:lnTo>
                    <a:pt x="1457" y="232"/>
                  </a:lnTo>
                  <a:lnTo>
                    <a:pt x="1460" y="229"/>
                  </a:lnTo>
                  <a:lnTo>
                    <a:pt x="1459" y="224"/>
                  </a:lnTo>
                  <a:lnTo>
                    <a:pt x="1459" y="223"/>
                  </a:lnTo>
                  <a:lnTo>
                    <a:pt x="1459" y="221"/>
                  </a:lnTo>
                  <a:lnTo>
                    <a:pt x="1459" y="220"/>
                  </a:lnTo>
                  <a:lnTo>
                    <a:pt x="1457" y="220"/>
                  </a:lnTo>
                  <a:lnTo>
                    <a:pt x="1457" y="216"/>
                  </a:lnTo>
                  <a:lnTo>
                    <a:pt x="1457" y="214"/>
                  </a:lnTo>
                  <a:lnTo>
                    <a:pt x="1457" y="212"/>
                  </a:lnTo>
                  <a:lnTo>
                    <a:pt x="1459" y="210"/>
                  </a:lnTo>
                  <a:lnTo>
                    <a:pt x="1457" y="207"/>
                  </a:lnTo>
                  <a:lnTo>
                    <a:pt x="1457" y="206"/>
                  </a:lnTo>
                  <a:lnTo>
                    <a:pt x="1456" y="200"/>
                  </a:lnTo>
                  <a:lnTo>
                    <a:pt x="1457" y="187"/>
                  </a:lnTo>
                  <a:lnTo>
                    <a:pt x="1460" y="183"/>
                  </a:lnTo>
                  <a:lnTo>
                    <a:pt x="1463" y="181"/>
                  </a:lnTo>
                  <a:lnTo>
                    <a:pt x="1463" y="179"/>
                  </a:lnTo>
                  <a:lnTo>
                    <a:pt x="1463" y="177"/>
                  </a:lnTo>
                  <a:lnTo>
                    <a:pt x="1463" y="176"/>
                  </a:lnTo>
                  <a:lnTo>
                    <a:pt x="1465" y="172"/>
                  </a:lnTo>
                  <a:lnTo>
                    <a:pt x="1467" y="170"/>
                  </a:lnTo>
                  <a:lnTo>
                    <a:pt x="1473" y="164"/>
                  </a:lnTo>
                  <a:lnTo>
                    <a:pt x="1476" y="161"/>
                  </a:lnTo>
                  <a:lnTo>
                    <a:pt x="1476" y="160"/>
                  </a:lnTo>
                  <a:lnTo>
                    <a:pt x="1477" y="159"/>
                  </a:lnTo>
                  <a:lnTo>
                    <a:pt x="1484" y="155"/>
                  </a:lnTo>
                  <a:lnTo>
                    <a:pt x="1489" y="159"/>
                  </a:lnTo>
                  <a:lnTo>
                    <a:pt x="1493" y="157"/>
                  </a:lnTo>
                  <a:lnTo>
                    <a:pt x="1494" y="157"/>
                  </a:lnTo>
                  <a:lnTo>
                    <a:pt x="1495" y="157"/>
                  </a:lnTo>
                  <a:lnTo>
                    <a:pt x="1498" y="155"/>
                  </a:lnTo>
                  <a:lnTo>
                    <a:pt x="1498" y="153"/>
                  </a:lnTo>
                  <a:lnTo>
                    <a:pt x="1498" y="152"/>
                  </a:lnTo>
                  <a:lnTo>
                    <a:pt x="1499" y="151"/>
                  </a:lnTo>
                  <a:lnTo>
                    <a:pt x="1499" y="149"/>
                  </a:lnTo>
                  <a:lnTo>
                    <a:pt x="1501" y="139"/>
                  </a:lnTo>
                  <a:lnTo>
                    <a:pt x="1502" y="134"/>
                  </a:lnTo>
                  <a:lnTo>
                    <a:pt x="1502" y="131"/>
                  </a:lnTo>
                  <a:lnTo>
                    <a:pt x="1503" y="125"/>
                  </a:lnTo>
                  <a:lnTo>
                    <a:pt x="1505" y="125"/>
                  </a:lnTo>
                  <a:lnTo>
                    <a:pt x="1505" y="123"/>
                  </a:lnTo>
                  <a:lnTo>
                    <a:pt x="1506" y="122"/>
                  </a:lnTo>
                  <a:lnTo>
                    <a:pt x="1506" y="119"/>
                  </a:lnTo>
                  <a:lnTo>
                    <a:pt x="1506" y="118"/>
                  </a:lnTo>
                  <a:lnTo>
                    <a:pt x="1505" y="117"/>
                  </a:lnTo>
                  <a:lnTo>
                    <a:pt x="1503" y="117"/>
                  </a:lnTo>
                  <a:lnTo>
                    <a:pt x="1502" y="113"/>
                  </a:lnTo>
                  <a:lnTo>
                    <a:pt x="1502" y="110"/>
                  </a:lnTo>
                  <a:lnTo>
                    <a:pt x="1499" y="105"/>
                  </a:lnTo>
                  <a:lnTo>
                    <a:pt x="1498" y="105"/>
                  </a:lnTo>
                  <a:lnTo>
                    <a:pt x="1498" y="104"/>
                  </a:lnTo>
                  <a:lnTo>
                    <a:pt x="1498" y="98"/>
                  </a:lnTo>
                  <a:lnTo>
                    <a:pt x="1497" y="97"/>
                  </a:lnTo>
                  <a:lnTo>
                    <a:pt x="1497" y="94"/>
                  </a:lnTo>
                  <a:lnTo>
                    <a:pt x="1497" y="89"/>
                  </a:lnTo>
                  <a:lnTo>
                    <a:pt x="1494" y="84"/>
                  </a:lnTo>
                  <a:lnTo>
                    <a:pt x="1494" y="83"/>
                  </a:lnTo>
                  <a:lnTo>
                    <a:pt x="1490" y="75"/>
                  </a:lnTo>
                  <a:lnTo>
                    <a:pt x="1490" y="72"/>
                  </a:lnTo>
                  <a:lnTo>
                    <a:pt x="1492" y="70"/>
                  </a:lnTo>
                  <a:lnTo>
                    <a:pt x="1488" y="59"/>
                  </a:lnTo>
                  <a:lnTo>
                    <a:pt x="1490" y="58"/>
                  </a:lnTo>
                  <a:lnTo>
                    <a:pt x="1490" y="54"/>
                  </a:lnTo>
                  <a:lnTo>
                    <a:pt x="1490" y="53"/>
                  </a:lnTo>
                  <a:lnTo>
                    <a:pt x="1490" y="50"/>
                  </a:lnTo>
                  <a:lnTo>
                    <a:pt x="1489" y="47"/>
                  </a:lnTo>
                  <a:lnTo>
                    <a:pt x="1490" y="45"/>
                  </a:lnTo>
                  <a:lnTo>
                    <a:pt x="1489" y="45"/>
                  </a:lnTo>
                  <a:lnTo>
                    <a:pt x="1489" y="43"/>
                  </a:lnTo>
                  <a:lnTo>
                    <a:pt x="1490" y="39"/>
                  </a:lnTo>
                  <a:lnTo>
                    <a:pt x="1489" y="35"/>
                  </a:lnTo>
                  <a:lnTo>
                    <a:pt x="1490" y="34"/>
                  </a:lnTo>
                  <a:lnTo>
                    <a:pt x="1492" y="32"/>
                  </a:lnTo>
                  <a:lnTo>
                    <a:pt x="1492" y="30"/>
                  </a:lnTo>
                  <a:lnTo>
                    <a:pt x="1494" y="29"/>
                  </a:lnTo>
                  <a:lnTo>
                    <a:pt x="1493" y="26"/>
                  </a:lnTo>
                  <a:lnTo>
                    <a:pt x="1493" y="25"/>
                  </a:lnTo>
                  <a:lnTo>
                    <a:pt x="1494" y="21"/>
                  </a:lnTo>
                  <a:lnTo>
                    <a:pt x="1495" y="20"/>
                  </a:lnTo>
                  <a:lnTo>
                    <a:pt x="1494" y="18"/>
                  </a:lnTo>
                  <a:lnTo>
                    <a:pt x="1493" y="17"/>
                  </a:lnTo>
                  <a:lnTo>
                    <a:pt x="1492" y="17"/>
                  </a:lnTo>
                  <a:lnTo>
                    <a:pt x="1490" y="17"/>
                  </a:lnTo>
                  <a:lnTo>
                    <a:pt x="1492" y="16"/>
                  </a:lnTo>
                  <a:lnTo>
                    <a:pt x="1492" y="15"/>
                  </a:lnTo>
                  <a:lnTo>
                    <a:pt x="1489" y="15"/>
                  </a:lnTo>
                  <a:lnTo>
                    <a:pt x="1489" y="13"/>
                  </a:lnTo>
                  <a:lnTo>
                    <a:pt x="1490" y="12"/>
                  </a:lnTo>
                  <a:lnTo>
                    <a:pt x="1489" y="11"/>
                  </a:lnTo>
                  <a:lnTo>
                    <a:pt x="1490" y="8"/>
                  </a:lnTo>
                  <a:lnTo>
                    <a:pt x="1490" y="7"/>
                  </a:lnTo>
                  <a:lnTo>
                    <a:pt x="1490" y="4"/>
                  </a:lnTo>
                  <a:lnTo>
                    <a:pt x="1490" y="1"/>
                  </a:lnTo>
                  <a:lnTo>
                    <a:pt x="1490" y="0"/>
                  </a:lnTo>
                </a:path>
              </a:pathLst>
            </a:custGeom>
            <a:noFill/>
            <a:ln w="5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7332" name="Freeform 1365"/>
            <p:cNvSpPr>
              <a:spLocks/>
            </p:cNvSpPr>
            <p:nvPr/>
          </p:nvSpPr>
          <p:spPr bwMode="auto">
            <a:xfrm>
              <a:off x="6126169" y="1042993"/>
              <a:ext cx="733426" cy="409577"/>
            </a:xfrm>
            <a:custGeom>
              <a:avLst/>
              <a:gdLst>
                <a:gd name="T0" fmla="*/ 2147483647 w 462"/>
                <a:gd name="T1" fmla="*/ 2147483647 h 258"/>
                <a:gd name="T2" fmla="*/ 2147483647 w 462"/>
                <a:gd name="T3" fmla="*/ 2147483647 h 258"/>
                <a:gd name="T4" fmla="*/ 2147483647 w 462"/>
                <a:gd name="T5" fmla="*/ 2147483647 h 258"/>
                <a:gd name="T6" fmla="*/ 2147483647 w 462"/>
                <a:gd name="T7" fmla="*/ 2147483647 h 258"/>
                <a:gd name="T8" fmla="*/ 2147483647 w 462"/>
                <a:gd name="T9" fmla="*/ 2147483647 h 258"/>
                <a:gd name="T10" fmla="*/ 2147483647 w 462"/>
                <a:gd name="T11" fmla="*/ 2147483647 h 258"/>
                <a:gd name="T12" fmla="*/ 2147483647 w 462"/>
                <a:gd name="T13" fmla="*/ 2147483647 h 258"/>
                <a:gd name="T14" fmla="*/ 2147483647 w 462"/>
                <a:gd name="T15" fmla="*/ 2147483647 h 258"/>
                <a:gd name="T16" fmla="*/ 2147483647 w 462"/>
                <a:gd name="T17" fmla="*/ 2147483647 h 258"/>
                <a:gd name="T18" fmla="*/ 2147483647 w 462"/>
                <a:gd name="T19" fmla="*/ 2147483647 h 258"/>
                <a:gd name="T20" fmla="*/ 2147483647 w 462"/>
                <a:gd name="T21" fmla="*/ 2147483647 h 258"/>
                <a:gd name="T22" fmla="*/ 2147483647 w 462"/>
                <a:gd name="T23" fmla="*/ 2147483647 h 258"/>
                <a:gd name="T24" fmla="*/ 2147483647 w 462"/>
                <a:gd name="T25" fmla="*/ 2147483647 h 258"/>
                <a:gd name="T26" fmla="*/ 2147483647 w 462"/>
                <a:gd name="T27" fmla="*/ 2147483647 h 258"/>
                <a:gd name="T28" fmla="*/ 2147483647 w 462"/>
                <a:gd name="T29" fmla="*/ 2147483647 h 258"/>
                <a:gd name="T30" fmla="*/ 2147483647 w 462"/>
                <a:gd name="T31" fmla="*/ 2147483647 h 258"/>
                <a:gd name="T32" fmla="*/ 2147483647 w 462"/>
                <a:gd name="T33" fmla="*/ 2147483647 h 258"/>
                <a:gd name="T34" fmla="*/ 2147483647 w 462"/>
                <a:gd name="T35" fmla="*/ 2147483647 h 258"/>
                <a:gd name="T36" fmla="*/ 2147483647 w 462"/>
                <a:gd name="T37" fmla="*/ 2147483647 h 258"/>
                <a:gd name="T38" fmla="*/ 2147483647 w 462"/>
                <a:gd name="T39" fmla="*/ 2147483647 h 258"/>
                <a:gd name="T40" fmla="*/ 2147483647 w 462"/>
                <a:gd name="T41" fmla="*/ 2147483647 h 258"/>
                <a:gd name="T42" fmla="*/ 2147483647 w 462"/>
                <a:gd name="T43" fmla="*/ 2147483647 h 258"/>
                <a:gd name="T44" fmla="*/ 2147483647 w 462"/>
                <a:gd name="T45" fmla="*/ 2147483647 h 258"/>
                <a:gd name="T46" fmla="*/ 2147483647 w 462"/>
                <a:gd name="T47" fmla="*/ 2147483647 h 258"/>
                <a:gd name="T48" fmla="*/ 2147483647 w 462"/>
                <a:gd name="T49" fmla="*/ 2147483647 h 258"/>
                <a:gd name="T50" fmla="*/ 2147483647 w 462"/>
                <a:gd name="T51" fmla="*/ 2147483647 h 258"/>
                <a:gd name="T52" fmla="*/ 2147483647 w 462"/>
                <a:gd name="T53" fmla="*/ 2147483647 h 258"/>
                <a:gd name="T54" fmla="*/ 2147483647 w 462"/>
                <a:gd name="T55" fmla="*/ 2147483647 h 258"/>
                <a:gd name="T56" fmla="*/ 2147483647 w 462"/>
                <a:gd name="T57" fmla="*/ 2147483647 h 258"/>
                <a:gd name="T58" fmla="*/ 2147483647 w 462"/>
                <a:gd name="T59" fmla="*/ 2147483647 h 258"/>
                <a:gd name="T60" fmla="*/ 2147483647 w 462"/>
                <a:gd name="T61" fmla="*/ 2147483647 h 258"/>
                <a:gd name="T62" fmla="*/ 2147483647 w 462"/>
                <a:gd name="T63" fmla="*/ 2147483647 h 258"/>
                <a:gd name="T64" fmla="*/ 2147483647 w 462"/>
                <a:gd name="T65" fmla="*/ 2147483647 h 258"/>
                <a:gd name="T66" fmla="*/ 2147483647 w 462"/>
                <a:gd name="T67" fmla="*/ 2147483647 h 258"/>
                <a:gd name="T68" fmla="*/ 2147483647 w 462"/>
                <a:gd name="T69" fmla="*/ 2147483647 h 258"/>
                <a:gd name="T70" fmla="*/ 2147483647 w 462"/>
                <a:gd name="T71" fmla="*/ 2147483647 h 258"/>
                <a:gd name="T72" fmla="*/ 2147483647 w 462"/>
                <a:gd name="T73" fmla="*/ 2147483647 h 258"/>
                <a:gd name="T74" fmla="*/ 2147483647 w 462"/>
                <a:gd name="T75" fmla="*/ 2147483647 h 258"/>
                <a:gd name="T76" fmla="*/ 2147483647 w 462"/>
                <a:gd name="T77" fmla="*/ 2147483647 h 258"/>
                <a:gd name="T78" fmla="*/ 2147483647 w 462"/>
                <a:gd name="T79" fmla="*/ 2147483647 h 258"/>
                <a:gd name="T80" fmla="*/ 2147483647 w 462"/>
                <a:gd name="T81" fmla="*/ 2147483647 h 258"/>
                <a:gd name="T82" fmla="*/ 2147483647 w 462"/>
                <a:gd name="T83" fmla="*/ 2147483647 h 258"/>
                <a:gd name="T84" fmla="*/ 2147483647 w 462"/>
                <a:gd name="T85" fmla="*/ 2147483647 h 258"/>
                <a:gd name="T86" fmla="*/ 2147483647 w 462"/>
                <a:gd name="T87" fmla="*/ 2147483647 h 258"/>
                <a:gd name="T88" fmla="*/ 2147483647 w 462"/>
                <a:gd name="T89" fmla="*/ 2147483647 h 258"/>
                <a:gd name="T90" fmla="*/ 2147483647 w 462"/>
                <a:gd name="T91" fmla="*/ 2147483647 h 258"/>
                <a:gd name="T92" fmla="*/ 2147483647 w 462"/>
                <a:gd name="T93" fmla="*/ 2147483647 h 258"/>
                <a:gd name="T94" fmla="*/ 2147483647 w 462"/>
                <a:gd name="T95" fmla="*/ 2147483647 h 258"/>
                <a:gd name="T96" fmla="*/ 2147483647 w 462"/>
                <a:gd name="T97" fmla="*/ 2147483647 h 258"/>
                <a:gd name="T98" fmla="*/ 2147483647 w 462"/>
                <a:gd name="T99" fmla="*/ 2147483647 h 258"/>
                <a:gd name="T100" fmla="*/ 2147483647 w 462"/>
                <a:gd name="T101" fmla="*/ 2147483647 h 258"/>
                <a:gd name="T102" fmla="*/ 2147483647 w 462"/>
                <a:gd name="T103" fmla="*/ 2147483647 h 258"/>
                <a:gd name="T104" fmla="*/ 2147483647 w 462"/>
                <a:gd name="T105" fmla="*/ 2147483647 h 258"/>
                <a:gd name="T106" fmla="*/ 2147483647 w 462"/>
                <a:gd name="T107" fmla="*/ 2147483647 h 258"/>
                <a:gd name="T108" fmla="*/ 2147483647 w 462"/>
                <a:gd name="T109" fmla="*/ 2147483647 h 258"/>
                <a:gd name="T110" fmla="*/ 2147483647 w 462"/>
                <a:gd name="T111" fmla="*/ 2147483647 h 258"/>
                <a:gd name="T112" fmla="*/ 2147483647 w 462"/>
                <a:gd name="T113" fmla="*/ 2147483647 h 258"/>
                <a:gd name="T114" fmla="*/ 2147483647 w 462"/>
                <a:gd name="T115" fmla="*/ 2147483647 h 258"/>
                <a:gd name="T116" fmla="*/ 2147483647 w 462"/>
                <a:gd name="T117" fmla="*/ 2147483647 h 2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62" h="258">
                  <a:moveTo>
                    <a:pt x="4" y="199"/>
                  </a:moveTo>
                  <a:lnTo>
                    <a:pt x="7" y="198"/>
                  </a:lnTo>
                  <a:lnTo>
                    <a:pt x="6" y="195"/>
                  </a:lnTo>
                  <a:lnTo>
                    <a:pt x="6" y="194"/>
                  </a:lnTo>
                  <a:lnTo>
                    <a:pt x="4" y="194"/>
                  </a:lnTo>
                  <a:lnTo>
                    <a:pt x="6" y="187"/>
                  </a:lnTo>
                  <a:lnTo>
                    <a:pt x="6" y="186"/>
                  </a:lnTo>
                  <a:lnTo>
                    <a:pt x="6" y="185"/>
                  </a:lnTo>
                  <a:lnTo>
                    <a:pt x="4" y="182"/>
                  </a:lnTo>
                  <a:lnTo>
                    <a:pt x="3" y="182"/>
                  </a:lnTo>
                  <a:lnTo>
                    <a:pt x="2" y="181"/>
                  </a:lnTo>
                  <a:lnTo>
                    <a:pt x="2" y="178"/>
                  </a:lnTo>
                  <a:lnTo>
                    <a:pt x="4" y="177"/>
                  </a:lnTo>
                  <a:lnTo>
                    <a:pt x="9" y="170"/>
                  </a:lnTo>
                  <a:lnTo>
                    <a:pt x="11" y="160"/>
                  </a:lnTo>
                  <a:lnTo>
                    <a:pt x="9" y="160"/>
                  </a:lnTo>
                  <a:lnTo>
                    <a:pt x="8" y="159"/>
                  </a:lnTo>
                  <a:lnTo>
                    <a:pt x="8" y="157"/>
                  </a:lnTo>
                  <a:lnTo>
                    <a:pt x="7" y="151"/>
                  </a:lnTo>
                  <a:lnTo>
                    <a:pt x="4" y="149"/>
                  </a:lnTo>
                  <a:lnTo>
                    <a:pt x="3" y="149"/>
                  </a:lnTo>
                  <a:lnTo>
                    <a:pt x="2" y="149"/>
                  </a:lnTo>
                  <a:lnTo>
                    <a:pt x="0" y="147"/>
                  </a:lnTo>
                  <a:lnTo>
                    <a:pt x="4" y="142"/>
                  </a:lnTo>
                  <a:lnTo>
                    <a:pt x="4" y="139"/>
                  </a:lnTo>
                  <a:lnTo>
                    <a:pt x="4" y="138"/>
                  </a:lnTo>
                  <a:lnTo>
                    <a:pt x="7" y="131"/>
                  </a:lnTo>
                  <a:lnTo>
                    <a:pt x="8" y="131"/>
                  </a:lnTo>
                  <a:lnTo>
                    <a:pt x="8" y="130"/>
                  </a:lnTo>
                  <a:lnTo>
                    <a:pt x="9" y="130"/>
                  </a:lnTo>
                  <a:lnTo>
                    <a:pt x="12" y="130"/>
                  </a:lnTo>
                  <a:lnTo>
                    <a:pt x="16" y="127"/>
                  </a:lnTo>
                  <a:lnTo>
                    <a:pt x="19" y="125"/>
                  </a:lnTo>
                  <a:lnTo>
                    <a:pt x="19" y="122"/>
                  </a:lnTo>
                  <a:lnTo>
                    <a:pt x="20" y="119"/>
                  </a:lnTo>
                  <a:lnTo>
                    <a:pt x="23" y="118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5" y="109"/>
                  </a:lnTo>
                  <a:lnTo>
                    <a:pt x="26" y="108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6" y="101"/>
                  </a:lnTo>
                  <a:lnTo>
                    <a:pt x="36" y="89"/>
                  </a:lnTo>
                  <a:lnTo>
                    <a:pt x="37" y="83"/>
                  </a:lnTo>
                  <a:lnTo>
                    <a:pt x="37" y="80"/>
                  </a:lnTo>
                  <a:lnTo>
                    <a:pt x="36" y="77"/>
                  </a:lnTo>
                  <a:lnTo>
                    <a:pt x="38" y="73"/>
                  </a:lnTo>
                  <a:lnTo>
                    <a:pt x="38" y="72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41" y="64"/>
                  </a:lnTo>
                  <a:lnTo>
                    <a:pt x="43" y="63"/>
                  </a:lnTo>
                  <a:lnTo>
                    <a:pt x="46" y="63"/>
                  </a:lnTo>
                  <a:lnTo>
                    <a:pt x="57" y="56"/>
                  </a:lnTo>
                  <a:lnTo>
                    <a:pt x="61" y="60"/>
                  </a:lnTo>
                  <a:lnTo>
                    <a:pt x="62" y="60"/>
                  </a:lnTo>
                  <a:lnTo>
                    <a:pt x="67" y="55"/>
                  </a:lnTo>
                  <a:lnTo>
                    <a:pt x="72" y="54"/>
                  </a:lnTo>
                  <a:lnTo>
                    <a:pt x="74" y="59"/>
                  </a:lnTo>
                  <a:lnTo>
                    <a:pt x="76" y="60"/>
                  </a:lnTo>
                  <a:lnTo>
                    <a:pt x="78" y="60"/>
                  </a:lnTo>
                  <a:lnTo>
                    <a:pt x="80" y="59"/>
                  </a:lnTo>
                  <a:lnTo>
                    <a:pt x="81" y="58"/>
                  </a:lnTo>
                  <a:lnTo>
                    <a:pt x="83" y="58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9" y="62"/>
                  </a:lnTo>
                  <a:lnTo>
                    <a:pt x="91" y="63"/>
                  </a:lnTo>
                  <a:lnTo>
                    <a:pt x="92" y="64"/>
                  </a:lnTo>
                  <a:lnTo>
                    <a:pt x="92" y="63"/>
                  </a:lnTo>
                  <a:lnTo>
                    <a:pt x="93" y="62"/>
                  </a:lnTo>
                  <a:lnTo>
                    <a:pt x="95" y="62"/>
                  </a:lnTo>
                  <a:lnTo>
                    <a:pt x="95" y="60"/>
                  </a:lnTo>
                  <a:lnTo>
                    <a:pt x="97" y="60"/>
                  </a:lnTo>
                  <a:lnTo>
                    <a:pt x="97" y="59"/>
                  </a:lnTo>
                  <a:lnTo>
                    <a:pt x="98" y="56"/>
                  </a:lnTo>
                  <a:lnTo>
                    <a:pt x="102" y="55"/>
                  </a:lnTo>
                  <a:lnTo>
                    <a:pt x="108" y="50"/>
                  </a:lnTo>
                  <a:lnTo>
                    <a:pt x="112" y="49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3" y="46"/>
                  </a:lnTo>
                  <a:lnTo>
                    <a:pt x="112" y="45"/>
                  </a:lnTo>
                  <a:lnTo>
                    <a:pt x="109" y="42"/>
                  </a:lnTo>
                  <a:lnTo>
                    <a:pt x="110" y="41"/>
                  </a:lnTo>
                  <a:lnTo>
                    <a:pt x="110" y="39"/>
                  </a:lnTo>
                  <a:lnTo>
                    <a:pt x="112" y="38"/>
                  </a:lnTo>
                  <a:lnTo>
                    <a:pt x="113" y="38"/>
                  </a:lnTo>
                  <a:lnTo>
                    <a:pt x="115" y="37"/>
                  </a:lnTo>
                  <a:lnTo>
                    <a:pt x="121" y="29"/>
                  </a:lnTo>
                  <a:lnTo>
                    <a:pt x="121" y="28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9" y="25"/>
                  </a:lnTo>
                  <a:lnTo>
                    <a:pt x="130" y="24"/>
                  </a:lnTo>
                  <a:lnTo>
                    <a:pt x="130" y="15"/>
                  </a:lnTo>
                  <a:lnTo>
                    <a:pt x="131" y="15"/>
                  </a:lnTo>
                  <a:lnTo>
                    <a:pt x="134" y="11"/>
                  </a:lnTo>
                  <a:lnTo>
                    <a:pt x="139" y="9"/>
                  </a:lnTo>
                  <a:lnTo>
                    <a:pt x="139" y="8"/>
                  </a:lnTo>
                  <a:lnTo>
                    <a:pt x="142" y="8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51" y="7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5" y="3"/>
                  </a:lnTo>
                  <a:lnTo>
                    <a:pt x="167" y="8"/>
                  </a:lnTo>
                  <a:lnTo>
                    <a:pt x="168" y="9"/>
                  </a:lnTo>
                  <a:lnTo>
                    <a:pt x="169" y="16"/>
                  </a:lnTo>
                  <a:lnTo>
                    <a:pt x="170" y="18"/>
                  </a:lnTo>
                  <a:lnTo>
                    <a:pt x="173" y="22"/>
                  </a:lnTo>
                  <a:lnTo>
                    <a:pt x="174" y="22"/>
                  </a:lnTo>
                  <a:lnTo>
                    <a:pt x="174" y="24"/>
                  </a:lnTo>
                  <a:lnTo>
                    <a:pt x="176" y="25"/>
                  </a:lnTo>
                  <a:lnTo>
                    <a:pt x="180" y="29"/>
                  </a:lnTo>
                  <a:lnTo>
                    <a:pt x="185" y="34"/>
                  </a:lnTo>
                  <a:lnTo>
                    <a:pt x="189" y="38"/>
                  </a:lnTo>
                  <a:lnTo>
                    <a:pt x="191" y="39"/>
                  </a:lnTo>
                  <a:lnTo>
                    <a:pt x="201" y="43"/>
                  </a:lnTo>
                  <a:lnTo>
                    <a:pt x="202" y="43"/>
                  </a:lnTo>
                  <a:lnTo>
                    <a:pt x="206" y="45"/>
                  </a:lnTo>
                  <a:lnTo>
                    <a:pt x="210" y="47"/>
                  </a:lnTo>
                  <a:lnTo>
                    <a:pt x="211" y="50"/>
                  </a:lnTo>
                  <a:lnTo>
                    <a:pt x="211" y="51"/>
                  </a:lnTo>
                  <a:lnTo>
                    <a:pt x="211" y="55"/>
                  </a:lnTo>
                  <a:lnTo>
                    <a:pt x="216" y="60"/>
                  </a:lnTo>
                  <a:lnTo>
                    <a:pt x="219" y="62"/>
                  </a:lnTo>
                  <a:lnTo>
                    <a:pt x="223" y="63"/>
                  </a:lnTo>
                  <a:lnTo>
                    <a:pt x="228" y="63"/>
                  </a:lnTo>
                  <a:lnTo>
                    <a:pt x="231" y="64"/>
                  </a:lnTo>
                  <a:lnTo>
                    <a:pt x="239" y="67"/>
                  </a:lnTo>
                  <a:lnTo>
                    <a:pt x="241" y="67"/>
                  </a:lnTo>
                  <a:lnTo>
                    <a:pt x="242" y="67"/>
                  </a:lnTo>
                  <a:lnTo>
                    <a:pt x="248" y="68"/>
                  </a:lnTo>
                  <a:lnTo>
                    <a:pt x="256" y="71"/>
                  </a:lnTo>
                  <a:lnTo>
                    <a:pt x="259" y="71"/>
                  </a:lnTo>
                  <a:lnTo>
                    <a:pt x="269" y="73"/>
                  </a:lnTo>
                  <a:lnTo>
                    <a:pt x="270" y="75"/>
                  </a:lnTo>
                  <a:lnTo>
                    <a:pt x="278" y="76"/>
                  </a:lnTo>
                  <a:lnTo>
                    <a:pt x="282" y="76"/>
                  </a:lnTo>
                  <a:lnTo>
                    <a:pt x="290" y="77"/>
                  </a:lnTo>
                  <a:lnTo>
                    <a:pt x="292" y="79"/>
                  </a:lnTo>
                  <a:lnTo>
                    <a:pt x="295" y="83"/>
                  </a:lnTo>
                  <a:lnTo>
                    <a:pt x="295" y="85"/>
                  </a:lnTo>
                  <a:lnTo>
                    <a:pt x="296" y="88"/>
                  </a:lnTo>
                  <a:lnTo>
                    <a:pt x="299" y="92"/>
                  </a:lnTo>
                  <a:lnTo>
                    <a:pt x="300" y="94"/>
                  </a:lnTo>
                  <a:lnTo>
                    <a:pt x="303" y="97"/>
                  </a:lnTo>
                  <a:lnTo>
                    <a:pt x="303" y="100"/>
                  </a:lnTo>
                  <a:lnTo>
                    <a:pt x="304" y="100"/>
                  </a:lnTo>
                  <a:lnTo>
                    <a:pt x="307" y="104"/>
                  </a:lnTo>
                  <a:lnTo>
                    <a:pt x="308" y="106"/>
                  </a:lnTo>
                  <a:lnTo>
                    <a:pt x="312" y="111"/>
                  </a:lnTo>
                  <a:lnTo>
                    <a:pt x="313" y="114"/>
                  </a:lnTo>
                  <a:lnTo>
                    <a:pt x="314" y="115"/>
                  </a:lnTo>
                  <a:lnTo>
                    <a:pt x="316" y="119"/>
                  </a:lnTo>
                  <a:lnTo>
                    <a:pt x="317" y="119"/>
                  </a:lnTo>
                  <a:lnTo>
                    <a:pt x="321" y="126"/>
                  </a:lnTo>
                  <a:lnTo>
                    <a:pt x="324" y="130"/>
                  </a:lnTo>
                  <a:lnTo>
                    <a:pt x="322" y="139"/>
                  </a:lnTo>
                  <a:lnTo>
                    <a:pt x="321" y="142"/>
                  </a:lnTo>
                  <a:lnTo>
                    <a:pt x="320" y="144"/>
                  </a:lnTo>
                  <a:lnTo>
                    <a:pt x="318" y="153"/>
                  </a:lnTo>
                  <a:lnTo>
                    <a:pt x="314" y="162"/>
                  </a:lnTo>
                  <a:lnTo>
                    <a:pt x="312" y="168"/>
                  </a:lnTo>
                  <a:lnTo>
                    <a:pt x="311" y="169"/>
                  </a:lnTo>
                  <a:lnTo>
                    <a:pt x="308" y="176"/>
                  </a:lnTo>
                  <a:lnTo>
                    <a:pt x="304" y="185"/>
                  </a:lnTo>
                  <a:lnTo>
                    <a:pt x="300" y="194"/>
                  </a:lnTo>
                  <a:lnTo>
                    <a:pt x="297" y="199"/>
                  </a:lnTo>
                  <a:lnTo>
                    <a:pt x="294" y="207"/>
                  </a:lnTo>
                  <a:lnTo>
                    <a:pt x="294" y="211"/>
                  </a:lnTo>
                  <a:lnTo>
                    <a:pt x="295" y="216"/>
                  </a:lnTo>
                  <a:lnTo>
                    <a:pt x="296" y="220"/>
                  </a:lnTo>
                  <a:lnTo>
                    <a:pt x="296" y="224"/>
                  </a:lnTo>
                  <a:lnTo>
                    <a:pt x="297" y="234"/>
                  </a:lnTo>
                  <a:lnTo>
                    <a:pt x="297" y="237"/>
                  </a:lnTo>
                  <a:lnTo>
                    <a:pt x="301" y="242"/>
                  </a:lnTo>
                  <a:lnTo>
                    <a:pt x="304" y="245"/>
                  </a:lnTo>
                  <a:lnTo>
                    <a:pt x="307" y="246"/>
                  </a:lnTo>
                  <a:lnTo>
                    <a:pt x="312" y="250"/>
                  </a:lnTo>
                  <a:lnTo>
                    <a:pt x="314" y="250"/>
                  </a:lnTo>
                  <a:lnTo>
                    <a:pt x="316" y="252"/>
                  </a:lnTo>
                  <a:lnTo>
                    <a:pt x="317" y="253"/>
                  </a:lnTo>
                  <a:lnTo>
                    <a:pt x="318" y="253"/>
                  </a:lnTo>
                  <a:lnTo>
                    <a:pt x="320" y="253"/>
                  </a:lnTo>
                  <a:lnTo>
                    <a:pt x="320" y="254"/>
                  </a:lnTo>
                  <a:lnTo>
                    <a:pt x="322" y="254"/>
                  </a:lnTo>
                  <a:lnTo>
                    <a:pt x="324" y="255"/>
                  </a:lnTo>
                  <a:lnTo>
                    <a:pt x="324" y="257"/>
                  </a:lnTo>
                  <a:lnTo>
                    <a:pt x="325" y="258"/>
                  </a:lnTo>
                  <a:lnTo>
                    <a:pt x="326" y="257"/>
                  </a:lnTo>
                  <a:lnTo>
                    <a:pt x="328" y="252"/>
                  </a:lnTo>
                  <a:lnTo>
                    <a:pt x="329" y="249"/>
                  </a:lnTo>
                  <a:lnTo>
                    <a:pt x="331" y="242"/>
                  </a:lnTo>
                  <a:lnTo>
                    <a:pt x="333" y="241"/>
                  </a:lnTo>
                  <a:lnTo>
                    <a:pt x="338" y="227"/>
                  </a:lnTo>
                  <a:lnTo>
                    <a:pt x="337" y="227"/>
                  </a:lnTo>
                  <a:lnTo>
                    <a:pt x="337" y="225"/>
                  </a:lnTo>
                  <a:lnTo>
                    <a:pt x="335" y="221"/>
                  </a:lnTo>
                  <a:lnTo>
                    <a:pt x="337" y="216"/>
                  </a:lnTo>
                  <a:lnTo>
                    <a:pt x="335" y="215"/>
                  </a:lnTo>
                  <a:lnTo>
                    <a:pt x="337" y="214"/>
                  </a:lnTo>
                  <a:lnTo>
                    <a:pt x="337" y="212"/>
                  </a:lnTo>
                  <a:lnTo>
                    <a:pt x="338" y="211"/>
                  </a:lnTo>
                  <a:lnTo>
                    <a:pt x="338" y="210"/>
                  </a:lnTo>
                  <a:lnTo>
                    <a:pt x="337" y="206"/>
                  </a:lnTo>
                  <a:lnTo>
                    <a:pt x="337" y="202"/>
                  </a:lnTo>
                  <a:lnTo>
                    <a:pt x="337" y="200"/>
                  </a:lnTo>
                  <a:lnTo>
                    <a:pt x="338" y="200"/>
                  </a:lnTo>
                  <a:lnTo>
                    <a:pt x="337" y="195"/>
                  </a:lnTo>
                  <a:lnTo>
                    <a:pt x="337" y="194"/>
                  </a:lnTo>
                  <a:lnTo>
                    <a:pt x="334" y="193"/>
                  </a:lnTo>
                  <a:lnTo>
                    <a:pt x="334" y="191"/>
                  </a:lnTo>
                  <a:lnTo>
                    <a:pt x="331" y="189"/>
                  </a:lnTo>
                  <a:lnTo>
                    <a:pt x="330" y="178"/>
                  </a:lnTo>
                  <a:lnTo>
                    <a:pt x="334" y="174"/>
                  </a:lnTo>
                  <a:lnTo>
                    <a:pt x="339" y="169"/>
                  </a:lnTo>
                  <a:lnTo>
                    <a:pt x="341" y="170"/>
                  </a:lnTo>
                  <a:lnTo>
                    <a:pt x="347" y="168"/>
                  </a:lnTo>
                  <a:lnTo>
                    <a:pt x="350" y="165"/>
                  </a:lnTo>
                  <a:lnTo>
                    <a:pt x="351" y="166"/>
                  </a:lnTo>
                  <a:lnTo>
                    <a:pt x="352" y="168"/>
                  </a:lnTo>
                  <a:lnTo>
                    <a:pt x="355" y="166"/>
                  </a:lnTo>
                  <a:lnTo>
                    <a:pt x="364" y="152"/>
                  </a:lnTo>
                  <a:lnTo>
                    <a:pt x="364" y="149"/>
                  </a:lnTo>
                  <a:lnTo>
                    <a:pt x="364" y="147"/>
                  </a:lnTo>
                  <a:lnTo>
                    <a:pt x="364" y="145"/>
                  </a:lnTo>
                  <a:lnTo>
                    <a:pt x="364" y="144"/>
                  </a:lnTo>
                  <a:lnTo>
                    <a:pt x="369" y="142"/>
                  </a:lnTo>
                  <a:lnTo>
                    <a:pt x="371" y="139"/>
                  </a:lnTo>
                  <a:lnTo>
                    <a:pt x="375" y="134"/>
                  </a:lnTo>
                  <a:lnTo>
                    <a:pt x="375" y="132"/>
                  </a:lnTo>
                  <a:lnTo>
                    <a:pt x="380" y="134"/>
                  </a:lnTo>
                  <a:lnTo>
                    <a:pt x="383" y="135"/>
                  </a:lnTo>
                  <a:lnTo>
                    <a:pt x="383" y="136"/>
                  </a:lnTo>
                  <a:lnTo>
                    <a:pt x="384" y="135"/>
                  </a:lnTo>
                  <a:lnTo>
                    <a:pt x="389" y="131"/>
                  </a:lnTo>
                  <a:lnTo>
                    <a:pt x="392" y="126"/>
                  </a:lnTo>
                  <a:lnTo>
                    <a:pt x="396" y="115"/>
                  </a:lnTo>
                  <a:lnTo>
                    <a:pt x="394" y="113"/>
                  </a:lnTo>
                  <a:lnTo>
                    <a:pt x="393" y="106"/>
                  </a:lnTo>
                  <a:lnTo>
                    <a:pt x="393" y="104"/>
                  </a:lnTo>
                  <a:lnTo>
                    <a:pt x="393" y="102"/>
                  </a:lnTo>
                  <a:lnTo>
                    <a:pt x="393" y="101"/>
                  </a:lnTo>
                  <a:lnTo>
                    <a:pt x="396" y="96"/>
                  </a:lnTo>
                  <a:lnTo>
                    <a:pt x="396" y="93"/>
                  </a:lnTo>
                  <a:lnTo>
                    <a:pt x="396" y="92"/>
                  </a:lnTo>
                  <a:lnTo>
                    <a:pt x="396" y="88"/>
                  </a:lnTo>
                  <a:lnTo>
                    <a:pt x="393" y="85"/>
                  </a:lnTo>
                  <a:lnTo>
                    <a:pt x="390" y="80"/>
                  </a:lnTo>
                  <a:lnTo>
                    <a:pt x="389" y="79"/>
                  </a:lnTo>
                  <a:lnTo>
                    <a:pt x="385" y="70"/>
                  </a:lnTo>
                  <a:lnTo>
                    <a:pt x="381" y="71"/>
                  </a:lnTo>
                  <a:lnTo>
                    <a:pt x="380" y="67"/>
                  </a:lnTo>
                  <a:lnTo>
                    <a:pt x="383" y="66"/>
                  </a:lnTo>
                  <a:lnTo>
                    <a:pt x="385" y="63"/>
                  </a:lnTo>
                  <a:lnTo>
                    <a:pt x="394" y="66"/>
                  </a:lnTo>
                  <a:lnTo>
                    <a:pt x="396" y="67"/>
                  </a:lnTo>
                  <a:lnTo>
                    <a:pt x="409" y="73"/>
                  </a:lnTo>
                  <a:lnTo>
                    <a:pt x="414" y="77"/>
                  </a:lnTo>
                  <a:lnTo>
                    <a:pt x="427" y="88"/>
                  </a:lnTo>
                  <a:lnTo>
                    <a:pt x="436" y="85"/>
                  </a:lnTo>
                  <a:lnTo>
                    <a:pt x="443" y="84"/>
                  </a:lnTo>
                  <a:lnTo>
                    <a:pt x="445" y="84"/>
                  </a:lnTo>
                  <a:lnTo>
                    <a:pt x="448" y="84"/>
                  </a:lnTo>
                  <a:lnTo>
                    <a:pt x="455" y="84"/>
                  </a:lnTo>
                  <a:lnTo>
                    <a:pt x="462" y="72"/>
                  </a:lnTo>
                  <a:lnTo>
                    <a:pt x="462" y="68"/>
                  </a:lnTo>
                  <a:lnTo>
                    <a:pt x="462" y="67"/>
                  </a:lnTo>
                  <a:lnTo>
                    <a:pt x="461" y="63"/>
                  </a:lnTo>
                  <a:lnTo>
                    <a:pt x="461" y="62"/>
                  </a:lnTo>
                  <a:lnTo>
                    <a:pt x="460" y="54"/>
                  </a:lnTo>
                  <a:lnTo>
                    <a:pt x="457" y="50"/>
                  </a:lnTo>
                  <a:lnTo>
                    <a:pt x="455" y="45"/>
                  </a:lnTo>
                  <a:lnTo>
                    <a:pt x="455" y="43"/>
                  </a:lnTo>
                  <a:lnTo>
                    <a:pt x="456" y="43"/>
                  </a:lnTo>
                  <a:lnTo>
                    <a:pt x="456" y="41"/>
                  </a:lnTo>
                  <a:lnTo>
                    <a:pt x="455" y="39"/>
                  </a:lnTo>
                  <a:lnTo>
                    <a:pt x="455" y="41"/>
                  </a:lnTo>
                  <a:lnTo>
                    <a:pt x="451" y="38"/>
                  </a:lnTo>
                  <a:lnTo>
                    <a:pt x="449" y="37"/>
                  </a:lnTo>
                  <a:lnTo>
                    <a:pt x="447" y="34"/>
                  </a:lnTo>
                  <a:lnTo>
                    <a:pt x="448" y="33"/>
                  </a:lnTo>
                  <a:lnTo>
                    <a:pt x="447" y="28"/>
                  </a:lnTo>
                  <a:lnTo>
                    <a:pt x="445" y="28"/>
                  </a:lnTo>
                  <a:lnTo>
                    <a:pt x="444" y="24"/>
                  </a:lnTo>
                  <a:lnTo>
                    <a:pt x="443" y="25"/>
                  </a:lnTo>
                  <a:lnTo>
                    <a:pt x="443" y="24"/>
                  </a:lnTo>
                  <a:lnTo>
                    <a:pt x="441" y="22"/>
                  </a:lnTo>
                  <a:lnTo>
                    <a:pt x="441" y="21"/>
                  </a:lnTo>
                  <a:lnTo>
                    <a:pt x="439" y="18"/>
                  </a:lnTo>
                  <a:lnTo>
                    <a:pt x="438" y="17"/>
                  </a:lnTo>
                </a:path>
              </a:pathLst>
            </a:custGeom>
            <a:noFill/>
            <a:ln w="5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aphicFrame>
        <p:nvGraphicFramePr>
          <p:cNvPr id="1365" name="Diagram 1364" descr="Vi har kontrakt med Skyss, Kolumbus og AtB" title="Fylker som Tide er i i dag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218382"/>
              </p:ext>
            </p:extLst>
          </p:nvPr>
        </p:nvGraphicFramePr>
        <p:xfrm>
          <a:off x="3581400" y="2114550"/>
          <a:ext cx="4829175" cy="343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20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067461"/>
            <a:ext cx="7772400" cy="1362075"/>
          </a:xfrm>
        </p:spPr>
        <p:txBody>
          <a:bodyPr/>
          <a:lstStyle/>
          <a:p>
            <a:pPr algn="ctr"/>
            <a:r>
              <a:rPr lang="nb-NO" dirty="0" smtClean="0"/>
              <a:t>Innspill til konkurranse om busstjenester i Nittedal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53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Oppdragsbeskrivelse/kvalitet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Balansert kontrakt/gjensidige </a:t>
            </a:r>
            <a:r>
              <a:rPr lang="nb-NO" dirty="0" err="1" smtClean="0"/>
              <a:t>opsjonsår</a:t>
            </a:r>
            <a:endParaRPr lang="nb-NO" dirty="0" smtClean="0"/>
          </a:p>
          <a:p>
            <a:r>
              <a:rPr lang="nb-NO" dirty="0" smtClean="0"/>
              <a:t>Lengre varighet for kontraktene (8 – 10 års varighet + </a:t>
            </a:r>
            <a:r>
              <a:rPr lang="nb-NO" dirty="0" err="1" smtClean="0"/>
              <a:t>opsjonsår</a:t>
            </a:r>
            <a:r>
              <a:rPr lang="nb-NO" dirty="0" smtClean="0"/>
              <a:t>)</a:t>
            </a:r>
          </a:p>
          <a:p>
            <a:r>
              <a:rPr lang="nb-NO" dirty="0" smtClean="0"/>
              <a:t>Kvartalsvis regulering etter SSBs Kostnadsindeks for buss</a:t>
            </a:r>
          </a:p>
          <a:p>
            <a:r>
              <a:rPr lang="nb-NO" dirty="0" smtClean="0"/>
              <a:t>Anlegg tilbudt som en del av kontrakten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1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Bussmateriell og miljø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Samsvar mellom materiellkrav og traséer/veistandard</a:t>
            </a:r>
          </a:p>
          <a:p>
            <a:r>
              <a:rPr lang="nb-NO" dirty="0" smtClean="0"/>
              <a:t>Fokus på stabilitet ved valg av alternativ motorteknologi</a:t>
            </a:r>
          </a:p>
          <a:p>
            <a:pPr lvl="1"/>
            <a:r>
              <a:rPr lang="nb-NO" dirty="0" smtClean="0"/>
              <a:t>Etablert standard</a:t>
            </a:r>
          </a:p>
          <a:p>
            <a:pPr lvl="1"/>
            <a:r>
              <a:rPr lang="nb-NO" dirty="0" smtClean="0"/>
              <a:t>Høy grad av driftssikkerhet</a:t>
            </a:r>
          </a:p>
          <a:p>
            <a:pPr lvl="1"/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60" b="5711"/>
          <a:stretch/>
        </p:blipFill>
        <p:spPr bwMode="auto">
          <a:xfrm>
            <a:off x="1165513" y="4138551"/>
            <a:ext cx="6751469" cy="148441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Rutebeskrivelse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Elektronisk overføring av data i åpent format</a:t>
            </a:r>
          </a:p>
          <a:p>
            <a:r>
              <a:rPr lang="nb-NO" dirty="0" smtClean="0"/>
              <a:t>Stoppestedsregister med koordinater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600450"/>
            <a:ext cx="27051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Incitamentsordninger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Incitamentsordning som er forutsigbar og lik over kontraktsperioden</a:t>
            </a:r>
          </a:p>
          <a:p>
            <a:r>
              <a:rPr lang="nb-NO" dirty="0" smtClean="0"/>
              <a:t>Innehar variabler som operatør har mulighet til å påvirke</a:t>
            </a:r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2817"/>
          <a:stretch/>
        </p:blipFill>
        <p:spPr bwMode="auto">
          <a:xfrm>
            <a:off x="6267450" y="3457575"/>
            <a:ext cx="2576513" cy="26289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">
      <a:dk1>
        <a:srgbClr val="000000"/>
      </a:dk1>
      <a:lt1>
        <a:srgbClr val="FFFFFF"/>
      </a:lt1>
      <a:dk2>
        <a:srgbClr val="008DAE"/>
      </a:dk2>
      <a:lt2>
        <a:srgbClr val="808080"/>
      </a:lt2>
      <a:accent1>
        <a:srgbClr val="AFB932"/>
      </a:accent1>
      <a:accent2>
        <a:srgbClr val="007CA0"/>
      </a:accent2>
      <a:accent3>
        <a:srgbClr val="FFFFFF"/>
      </a:accent3>
      <a:accent4>
        <a:srgbClr val="000000"/>
      </a:accent4>
      <a:accent5>
        <a:srgbClr val="D4D9AD"/>
      </a:accent5>
      <a:accent6>
        <a:srgbClr val="007091"/>
      </a:accent6>
      <a:hlink>
        <a:srgbClr val="D7DC98"/>
      </a:hlink>
      <a:folHlink>
        <a:srgbClr val="80C6D6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17319</TotalTime>
  <Words>332</Words>
  <Application>Microsoft Office PowerPoint</Application>
  <PresentationFormat>Skjermfremvisning (4:3)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8" baseType="lpstr">
      <vt:lpstr>Standard utforming</vt:lpstr>
      <vt:lpstr>Microsoft PowerPoint 97-2003-presentasjon</vt:lpstr>
      <vt:lpstr>PowerPoint-presentasjon</vt:lpstr>
      <vt:lpstr>Dialogkonferanse om Ruters bussanbud i 2015</vt:lpstr>
      <vt:lpstr>PowerPoint-presentasjon</vt:lpstr>
      <vt:lpstr>PowerPoint-presentasjon</vt:lpstr>
      <vt:lpstr>Innspill til konkurranse om busstjenester i Nittedal</vt:lpstr>
      <vt:lpstr>Oppdragsbeskrivelse/kvalitet</vt:lpstr>
      <vt:lpstr>Bussmateriell og miljø</vt:lpstr>
      <vt:lpstr>Rutebeskrivelse</vt:lpstr>
      <vt:lpstr>Incitamentsordninger</vt:lpstr>
      <vt:lpstr>Tildelingskriterier, funksjonskrav vs. minimumskrav og konkurransen</vt:lpstr>
      <vt:lpstr>Innspill til Parallelle rammeavtaler om busstjenester</vt:lpstr>
      <vt:lpstr>Krav til gjennomføring av denne type oppdrag</vt:lpstr>
      <vt:lpstr>Krav til bussmateriell og tilgjengelig kapasitet</vt:lpstr>
      <vt:lpstr>Tilbyders behov for spesifikasjon og informasjon i konkurransegrunnlaget</vt:lpstr>
      <vt:lpstr>Evaluering, tildeling og avrop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lysbildetittel</dc:title>
  <dc:creator>Rune Sandoy</dc:creator>
  <cp:lastModifiedBy>Bjørnar Tveit Bolstad</cp:lastModifiedBy>
  <cp:revision>996</cp:revision>
  <cp:lastPrinted>2014-09-25T12:39:41Z</cp:lastPrinted>
  <dcterms:created xsi:type="dcterms:W3CDTF">1999-07-20T11:17:52Z</dcterms:created>
  <dcterms:modified xsi:type="dcterms:W3CDTF">2014-09-26T10:23:14Z</dcterms:modified>
</cp:coreProperties>
</file>