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660" r:id="rId5"/>
  </p:sldMasterIdLst>
  <p:notesMasterIdLst>
    <p:notesMasterId r:id="rId17"/>
  </p:notesMasterIdLst>
  <p:sldIdLst>
    <p:sldId id="1766" r:id="rId6"/>
    <p:sldId id="1754" r:id="rId7"/>
    <p:sldId id="1741" r:id="rId8"/>
    <p:sldId id="1767" r:id="rId9"/>
    <p:sldId id="1769" r:id="rId10"/>
    <p:sldId id="1773" r:id="rId11"/>
    <p:sldId id="1781" r:id="rId12"/>
    <p:sldId id="1782" r:id="rId13"/>
    <p:sldId id="1783" r:id="rId14"/>
    <p:sldId id="262" r:id="rId15"/>
    <p:sldId id="1748" r:id="rId16"/>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dersen Kirsti Mobråten" initials="GKM" lastIdx="1" clrIdx="0">
    <p:extLst>
      <p:ext uri="{19B8F6BF-5375-455C-9EA6-DF929625EA0E}">
        <p15:presenceInfo xmlns:p15="http://schemas.microsoft.com/office/powerpoint/2012/main" userId="Gundersen Kirsti Mobråten" providerId="None"/>
      </p:ext>
    </p:extLst>
  </p:cmAuthor>
  <p:cmAuthor id="2" name="Zidonyte - Birene Monika" initials="Z-BM" lastIdx="1" clrIdx="1">
    <p:extLst>
      <p:ext uri="{19B8F6BF-5375-455C-9EA6-DF929625EA0E}">
        <p15:presenceInfo xmlns:p15="http://schemas.microsoft.com/office/powerpoint/2012/main" userId="S::monika.zidonyte@ruter.no::f548f86a-d780-41ee-9f23-36b700f371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C8DB9-A5F1-E8AD-74F6-15FAAC88F8AE}" v="10" dt="2023-02-28T07:32:59.427"/>
    <p1510:client id="{98303F39-C157-4845-7B0A-529D8DF8EFAB}" v="27" dt="2023-08-10T08:12:38.696"/>
    <p1510:client id="{E4238140-42DF-5E2C-B292-DDA34153EAF0}" v="9" dt="2023-02-28T08:13:37.48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iddels stil 3 – uthevin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5165" autoAdjust="0"/>
  </p:normalViewPr>
  <p:slideViewPr>
    <p:cSldViewPr snapToGrid="0">
      <p:cViewPr varScale="1">
        <p:scale>
          <a:sx n="80" d="100"/>
          <a:sy n="80" d="100"/>
        </p:scale>
        <p:origin x="6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Marie Johansen" userId="3983acf9-853f-428c-b256-370d1846a699" providerId="ADAL" clId="{F4E7C66E-6473-4895-85BD-8BA7C1F996D5}"/>
    <pc:docChg chg="delSld modSld">
      <pc:chgData name="Lise Marie Johansen" userId="3983acf9-853f-428c-b256-370d1846a699" providerId="ADAL" clId="{F4E7C66E-6473-4895-85BD-8BA7C1F996D5}" dt="2023-02-28T08:07:28.619" v="1" actId="47"/>
      <pc:docMkLst>
        <pc:docMk/>
      </pc:docMkLst>
      <pc:sldChg chg="modSp del mod">
        <pc:chgData name="Lise Marie Johansen" userId="3983acf9-853f-428c-b256-370d1846a699" providerId="ADAL" clId="{F4E7C66E-6473-4895-85BD-8BA7C1F996D5}" dt="2023-02-28T08:07:28.619" v="1" actId="47"/>
        <pc:sldMkLst>
          <pc:docMk/>
          <pc:sldMk cId="3226699145" sldId="1771"/>
        </pc:sldMkLst>
        <pc:picChg chg="mod">
          <ac:chgData name="Lise Marie Johansen" userId="3983acf9-853f-428c-b256-370d1846a699" providerId="ADAL" clId="{F4E7C66E-6473-4895-85BD-8BA7C1F996D5}" dt="2023-02-28T08:07:16.324" v="0" actId="1076"/>
          <ac:picMkLst>
            <pc:docMk/>
            <pc:sldMk cId="3226699145" sldId="1771"/>
            <ac:picMk id="9" creationId="{EDC109AB-31EB-96F1-B3E1-AF2525D3A660}"/>
          </ac:picMkLst>
        </pc:picChg>
      </pc:sldChg>
    </pc:docChg>
  </pc:docChgLst>
  <pc:docChgLst>
    <pc:chgData name="Monika Zidonyte - Birene" userId="S::monika.zidonyte@ruter.no::f548f86a-d780-41ee-9f23-36b700f37158" providerId="AD" clId="Web-{98303F39-C157-4845-7B0A-529D8DF8EFAB}"/>
    <pc:docChg chg="modSld">
      <pc:chgData name="Monika Zidonyte - Birene" userId="S::monika.zidonyte@ruter.no::f548f86a-d780-41ee-9f23-36b700f37158" providerId="AD" clId="Web-{98303F39-C157-4845-7B0A-529D8DF8EFAB}" dt="2023-08-10T08:12:38.696" v="24" actId="20577"/>
      <pc:docMkLst>
        <pc:docMk/>
      </pc:docMkLst>
      <pc:sldChg chg="modSp">
        <pc:chgData name="Monika Zidonyte - Birene" userId="S::monika.zidonyte@ruter.no::f548f86a-d780-41ee-9f23-36b700f37158" providerId="AD" clId="Web-{98303F39-C157-4845-7B0A-529D8DF8EFAB}" dt="2023-08-10T08:12:31.195" v="23" actId="20577"/>
        <pc:sldMkLst>
          <pc:docMk/>
          <pc:sldMk cId="2864755210" sldId="1766"/>
        </pc:sldMkLst>
        <pc:spChg chg="mod">
          <ac:chgData name="Monika Zidonyte - Birene" userId="S::monika.zidonyte@ruter.no::f548f86a-d780-41ee-9f23-36b700f37158" providerId="AD" clId="Web-{98303F39-C157-4845-7B0A-529D8DF8EFAB}" dt="2023-08-10T08:12:31.195" v="23" actId="20577"/>
          <ac:spMkLst>
            <pc:docMk/>
            <pc:sldMk cId="2864755210" sldId="1766"/>
            <ac:spMk id="7" creationId="{542B75DD-093F-6E7F-C42F-C96C03030933}"/>
          </ac:spMkLst>
        </pc:spChg>
      </pc:sldChg>
      <pc:sldChg chg="addSp modSp">
        <pc:chgData name="Monika Zidonyte - Birene" userId="S::monika.zidonyte@ruter.no::f548f86a-d780-41ee-9f23-36b700f37158" providerId="AD" clId="Web-{98303F39-C157-4845-7B0A-529D8DF8EFAB}" dt="2023-08-10T08:12:38.696" v="24" actId="20577"/>
        <pc:sldMkLst>
          <pc:docMk/>
          <pc:sldMk cId="1501822826" sldId="1782"/>
        </pc:sldMkLst>
        <pc:spChg chg="mod">
          <ac:chgData name="Monika Zidonyte - Birene" userId="S::monika.zidonyte@ruter.no::f548f86a-d780-41ee-9f23-36b700f37158" providerId="AD" clId="Web-{98303F39-C157-4845-7B0A-529D8DF8EFAB}" dt="2023-08-10T08:12:38.696" v="24" actId="20577"/>
          <ac:spMkLst>
            <pc:docMk/>
            <pc:sldMk cId="1501822826" sldId="1782"/>
            <ac:spMk id="3" creationId="{B1FF9E8F-435D-2C92-AB5F-8F7AD2AE9E01}"/>
          </ac:spMkLst>
        </pc:spChg>
        <pc:spChg chg="add">
          <ac:chgData name="Monika Zidonyte - Birene" userId="S::monika.zidonyte@ruter.no::f548f86a-d780-41ee-9f23-36b700f37158" providerId="AD" clId="Web-{98303F39-C157-4845-7B0A-529D8DF8EFAB}" dt="2023-08-10T07:33:15.502" v="0"/>
          <ac:spMkLst>
            <pc:docMk/>
            <pc:sldMk cId="1501822826" sldId="1782"/>
            <ac:spMk id="6" creationId="{CC64DC48-BE8B-9C04-817D-E96A6F469674}"/>
          </ac:spMkLst>
        </pc:spChg>
      </pc:sldChg>
      <pc:sldChg chg="addSp modSp">
        <pc:chgData name="Monika Zidonyte - Birene" userId="S::monika.zidonyte@ruter.no::f548f86a-d780-41ee-9f23-36b700f37158" providerId="AD" clId="Web-{98303F39-C157-4845-7B0A-529D8DF8EFAB}" dt="2023-08-10T07:43:51.040" v="2" actId="20577"/>
        <pc:sldMkLst>
          <pc:docMk/>
          <pc:sldMk cId="3188083212" sldId="1783"/>
        </pc:sldMkLst>
        <pc:spChg chg="mod">
          <ac:chgData name="Monika Zidonyte - Birene" userId="S::monika.zidonyte@ruter.no::f548f86a-d780-41ee-9f23-36b700f37158" providerId="AD" clId="Web-{98303F39-C157-4845-7B0A-529D8DF8EFAB}" dt="2023-08-10T07:43:51.040" v="2" actId="20577"/>
          <ac:spMkLst>
            <pc:docMk/>
            <pc:sldMk cId="3188083212" sldId="1783"/>
            <ac:spMk id="3" creationId="{17596BD0-6BFE-4780-0657-E9DDCA2B3E26}"/>
          </ac:spMkLst>
        </pc:spChg>
        <pc:spChg chg="add">
          <ac:chgData name="Monika Zidonyte - Birene" userId="S::monika.zidonyte@ruter.no::f548f86a-d780-41ee-9f23-36b700f37158" providerId="AD" clId="Web-{98303F39-C157-4845-7B0A-529D8DF8EFAB}" dt="2023-08-10T07:33:19.095" v="1"/>
          <ac:spMkLst>
            <pc:docMk/>
            <pc:sldMk cId="3188083212" sldId="1783"/>
            <ac:spMk id="6" creationId="{6E487DE2-6307-2EA6-0871-27DECEE23710}"/>
          </ac:spMkLst>
        </pc:spChg>
      </pc:sldChg>
    </pc:docChg>
  </pc:docChgLst>
  <pc:docChgLst>
    <pc:chgData name="Monika Zidonyte - Birene" userId="S::monika.zidonyte@ruter.no::f548f86a-d780-41ee-9f23-36b700f37158" providerId="AD" clId="Web-{113C8DB9-A5F1-E8AD-74F6-15FAAC88F8AE}"/>
    <pc:docChg chg="modSld">
      <pc:chgData name="Monika Zidonyte - Birene" userId="S::monika.zidonyte@ruter.no::f548f86a-d780-41ee-9f23-36b700f37158" providerId="AD" clId="Web-{113C8DB9-A5F1-E8AD-74F6-15FAAC88F8AE}" dt="2023-02-28T07:32:59.427" v="9" actId="20577"/>
      <pc:docMkLst>
        <pc:docMk/>
      </pc:docMkLst>
      <pc:sldChg chg="modSp">
        <pc:chgData name="Monika Zidonyte - Birene" userId="S::monika.zidonyte@ruter.no::f548f86a-d780-41ee-9f23-36b700f37158" providerId="AD" clId="Web-{113C8DB9-A5F1-E8AD-74F6-15FAAC88F8AE}" dt="2023-02-28T07:06:42.905" v="2" actId="20577"/>
        <pc:sldMkLst>
          <pc:docMk/>
          <pc:sldMk cId="253544956" sldId="1769"/>
        </pc:sldMkLst>
        <pc:spChg chg="mod">
          <ac:chgData name="Monika Zidonyte - Birene" userId="S::monika.zidonyte@ruter.no::f548f86a-d780-41ee-9f23-36b700f37158" providerId="AD" clId="Web-{113C8DB9-A5F1-E8AD-74F6-15FAAC88F8AE}" dt="2023-02-28T07:06:42.905" v="2" actId="20577"/>
          <ac:spMkLst>
            <pc:docMk/>
            <pc:sldMk cId="253544956" sldId="1769"/>
            <ac:spMk id="14" creationId="{B0E68089-E41B-4A40-2B02-75131BB28419}"/>
          </ac:spMkLst>
        </pc:spChg>
        <pc:picChg chg="mod">
          <ac:chgData name="Monika Zidonyte - Birene" userId="S::monika.zidonyte@ruter.no::f548f86a-d780-41ee-9f23-36b700f37158" providerId="AD" clId="Web-{113C8DB9-A5F1-E8AD-74F6-15FAAC88F8AE}" dt="2023-02-28T07:06:04.372" v="0" actId="1076"/>
          <ac:picMkLst>
            <pc:docMk/>
            <pc:sldMk cId="253544956" sldId="1769"/>
            <ac:picMk id="7" creationId="{354C54F6-779C-DA7B-348F-91BEC7CF6034}"/>
          </ac:picMkLst>
        </pc:picChg>
      </pc:sldChg>
      <pc:sldChg chg="addSp delSp">
        <pc:chgData name="Monika Zidonyte - Birene" userId="S::monika.zidonyte@ruter.no::f548f86a-d780-41ee-9f23-36b700f37158" providerId="AD" clId="Web-{113C8DB9-A5F1-E8AD-74F6-15FAAC88F8AE}" dt="2023-02-28T07:07:36.922" v="4"/>
        <pc:sldMkLst>
          <pc:docMk/>
          <pc:sldMk cId="3226699145" sldId="1771"/>
        </pc:sldMkLst>
        <pc:picChg chg="add del">
          <ac:chgData name="Monika Zidonyte - Birene" userId="S::monika.zidonyte@ruter.no::f548f86a-d780-41ee-9f23-36b700f37158" providerId="AD" clId="Web-{113C8DB9-A5F1-E8AD-74F6-15FAAC88F8AE}" dt="2023-02-28T07:07:36.922" v="4"/>
          <ac:picMkLst>
            <pc:docMk/>
            <pc:sldMk cId="3226699145" sldId="1771"/>
            <ac:picMk id="9" creationId="{EDC109AB-31EB-96F1-B3E1-AF2525D3A660}"/>
          </ac:picMkLst>
        </pc:picChg>
      </pc:sldChg>
      <pc:sldChg chg="modSp">
        <pc:chgData name="Monika Zidonyte - Birene" userId="S::monika.zidonyte@ruter.no::f548f86a-d780-41ee-9f23-36b700f37158" providerId="AD" clId="Web-{113C8DB9-A5F1-E8AD-74F6-15FAAC88F8AE}" dt="2023-02-28T07:31:46.425" v="7" actId="20577"/>
        <pc:sldMkLst>
          <pc:docMk/>
          <pc:sldMk cId="3519647220" sldId="1775"/>
        </pc:sldMkLst>
        <pc:spChg chg="mod">
          <ac:chgData name="Monika Zidonyte - Birene" userId="S::monika.zidonyte@ruter.no::f548f86a-d780-41ee-9f23-36b700f37158" providerId="AD" clId="Web-{113C8DB9-A5F1-E8AD-74F6-15FAAC88F8AE}" dt="2023-02-28T07:31:46.425" v="7" actId="20577"/>
          <ac:spMkLst>
            <pc:docMk/>
            <pc:sldMk cId="3519647220" sldId="1775"/>
            <ac:spMk id="3" creationId="{3EE997C2-E313-C66D-DFCA-F048311BD1A8}"/>
          </ac:spMkLst>
        </pc:spChg>
      </pc:sldChg>
      <pc:sldChg chg="modSp">
        <pc:chgData name="Monika Zidonyte - Birene" userId="S::monika.zidonyte@ruter.no::f548f86a-d780-41ee-9f23-36b700f37158" providerId="AD" clId="Web-{113C8DB9-A5F1-E8AD-74F6-15FAAC88F8AE}" dt="2023-02-28T07:32:59.427" v="9" actId="20577"/>
        <pc:sldMkLst>
          <pc:docMk/>
          <pc:sldMk cId="1875547979" sldId="1777"/>
        </pc:sldMkLst>
        <pc:spChg chg="mod">
          <ac:chgData name="Monika Zidonyte - Birene" userId="S::monika.zidonyte@ruter.no::f548f86a-d780-41ee-9f23-36b700f37158" providerId="AD" clId="Web-{113C8DB9-A5F1-E8AD-74F6-15FAAC88F8AE}" dt="2023-02-28T07:32:59.427" v="9" actId="20577"/>
          <ac:spMkLst>
            <pc:docMk/>
            <pc:sldMk cId="1875547979" sldId="1777"/>
            <ac:spMk id="3" creationId="{7C483669-482D-65A3-9964-67E918785666}"/>
          </ac:spMkLst>
        </pc:spChg>
      </pc:sldChg>
    </pc:docChg>
  </pc:docChgLst>
  <pc:docChgLst>
    <pc:chgData name="Monika Zidonyte - Birene" userId="S::monika.zidonyte@ruter.no::f548f86a-d780-41ee-9f23-36b700f37158" providerId="AD" clId="Web-{E4238140-42DF-5E2C-B292-DDA34153EAF0}"/>
    <pc:docChg chg="modSld">
      <pc:chgData name="Monika Zidonyte - Birene" userId="S::monika.zidonyte@ruter.no::f548f86a-d780-41ee-9f23-36b700f37158" providerId="AD" clId="Web-{E4238140-42DF-5E2C-B292-DDA34153EAF0}" dt="2023-02-28T08:13:37.489" v="7" actId="14100"/>
      <pc:docMkLst>
        <pc:docMk/>
      </pc:docMkLst>
      <pc:sldChg chg="addSp delSp modSp">
        <pc:chgData name="Monika Zidonyte - Birene" userId="S::monika.zidonyte@ruter.no::f548f86a-d780-41ee-9f23-36b700f37158" providerId="AD" clId="Web-{E4238140-42DF-5E2C-B292-DDA34153EAF0}" dt="2023-02-28T08:13:37.489" v="7" actId="14100"/>
        <pc:sldMkLst>
          <pc:docMk/>
          <pc:sldMk cId="253544956" sldId="1769"/>
        </pc:sldMkLst>
        <pc:spChg chg="add del mod">
          <ac:chgData name="Monika Zidonyte - Birene" userId="S::monika.zidonyte@ruter.no::f548f86a-d780-41ee-9f23-36b700f37158" providerId="AD" clId="Web-{E4238140-42DF-5E2C-B292-DDA34153EAF0}" dt="2023-02-28T08:12:46.768" v="1"/>
          <ac:spMkLst>
            <pc:docMk/>
            <pc:sldMk cId="253544956" sldId="1769"/>
            <ac:spMk id="3" creationId="{78CE7BC0-C102-BF66-8F95-506E94A9CA76}"/>
          </ac:spMkLst>
        </pc:spChg>
        <pc:spChg chg="mod">
          <ac:chgData name="Monika Zidonyte - Birene" userId="S::monika.zidonyte@ruter.no::f548f86a-d780-41ee-9f23-36b700f37158" providerId="AD" clId="Web-{E4238140-42DF-5E2C-B292-DDA34153EAF0}" dt="2023-02-28T08:13:10.254" v="6" actId="20577"/>
          <ac:spMkLst>
            <pc:docMk/>
            <pc:sldMk cId="253544956" sldId="1769"/>
            <ac:spMk id="14" creationId="{B0E68089-E41B-4A40-2B02-75131BB28419}"/>
          </ac:spMkLst>
        </pc:spChg>
        <pc:picChg chg="add mod ord">
          <ac:chgData name="Monika Zidonyte - Birene" userId="S::monika.zidonyte@ruter.no::f548f86a-d780-41ee-9f23-36b700f37158" providerId="AD" clId="Web-{E4238140-42DF-5E2C-B292-DDA34153EAF0}" dt="2023-02-28T08:13:37.489" v="7" actId="14100"/>
          <ac:picMkLst>
            <pc:docMk/>
            <pc:sldMk cId="253544956" sldId="1769"/>
            <ac:picMk id="4" creationId="{EB2B6999-0936-9FD3-B634-5F5D301230D5}"/>
          </ac:picMkLst>
        </pc:picChg>
        <pc:picChg chg="del">
          <ac:chgData name="Monika Zidonyte - Birene" userId="S::monika.zidonyte@ruter.no::f548f86a-d780-41ee-9f23-36b700f37158" providerId="AD" clId="Web-{E4238140-42DF-5E2C-B292-DDA34153EAF0}" dt="2023-02-28T08:12:43.518" v="0"/>
          <ac:picMkLst>
            <pc:docMk/>
            <pc:sldMk cId="253544956" sldId="1769"/>
            <ac:picMk id="7" creationId="{354C54F6-779C-DA7B-348F-91BEC7CF60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DC9246A-9559-405F-A5E5-96063A286BBE}" type="datetimeFigureOut">
              <a:rPr lang="nb-NO" smtClean="0"/>
              <a:t>10.08.2023</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3FBA61E-4A27-413A-A90E-1AA676FC48FB}" type="slidenum">
              <a:rPr lang="nb-NO" smtClean="0"/>
              <a:t>‹#›</a:t>
            </a:fld>
            <a:endParaRPr lang="nb-NO"/>
          </a:p>
        </p:txBody>
      </p:sp>
    </p:spTree>
    <p:extLst>
      <p:ext uri="{BB962C8B-B14F-4D97-AF65-F5344CB8AC3E}">
        <p14:creationId xmlns:p14="http://schemas.microsoft.com/office/powerpoint/2010/main" val="4021601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cs typeface="Calibri"/>
            </a:endParaRPr>
          </a:p>
          <a:p>
            <a:pPr marL="685800" lvl="1" indent="-228600">
              <a:lnSpc>
                <a:spcPts val="2000"/>
              </a:lnSpc>
              <a:spcBef>
                <a:spcPts val="750"/>
              </a:spcBef>
              <a:buFont typeface="Wingdings,Sans-Serif"/>
              <a:buChar char="ü"/>
            </a:pPr>
            <a:r>
              <a:rPr lang="nb-NO" dirty="0"/>
              <a:t>Overordnet beskrivelse av løsningen, eierskap og livsløpshåndtering. (</a:t>
            </a:r>
            <a:r>
              <a:rPr lang="nb-NO" dirty="0" err="1"/>
              <a:t>TaaS</a:t>
            </a:r>
            <a:r>
              <a:rPr lang="nb-NO" dirty="0"/>
              <a:t>)</a:t>
            </a:r>
            <a:endParaRPr lang="en-US" dirty="0"/>
          </a:p>
          <a:p>
            <a:pPr marL="685800" lvl="1" indent="-228600">
              <a:lnSpc>
                <a:spcPct val="90000"/>
              </a:lnSpc>
              <a:spcBef>
                <a:spcPts val="375"/>
              </a:spcBef>
              <a:buFont typeface="Wingdings,Sans-Serif"/>
              <a:buChar char="ü"/>
            </a:pPr>
            <a:r>
              <a:rPr lang="nb-NO" dirty="0"/>
              <a:t>Henvisninger til eksterne standarder for kabling og montering av utstyr i kjøretøy, samt tilgjengelige standardtjenester ombord (</a:t>
            </a:r>
            <a:r>
              <a:rPr lang="nb-NO" dirty="0" err="1"/>
              <a:t>ITxPT</a:t>
            </a:r>
            <a:r>
              <a:rPr lang="nb-NO" dirty="0"/>
              <a:t>)</a:t>
            </a:r>
            <a:endParaRPr lang="en-US" dirty="0"/>
          </a:p>
          <a:p>
            <a:pPr marL="685800" lvl="1" indent="-228600">
              <a:lnSpc>
                <a:spcPct val="90000"/>
              </a:lnSpc>
              <a:spcBef>
                <a:spcPts val="375"/>
              </a:spcBef>
              <a:buFont typeface="Wingdings,Sans-Serif"/>
              <a:buChar char="ü"/>
            </a:pPr>
            <a:r>
              <a:rPr lang="nb-NO" dirty="0"/>
              <a:t>Beskrivelse av utstyr som ikke er dekket av </a:t>
            </a:r>
            <a:r>
              <a:rPr lang="nb-NO" dirty="0" err="1"/>
              <a:t>ITxPT</a:t>
            </a:r>
            <a:r>
              <a:rPr lang="nb-NO" dirty="0"/>
              <a:t>-standarder</a:t>
            </a:r>
            <a:endParaRPr lang="en-US" dirty="0"/>
          </a:p>
          <a:p>
            <a:pPr marL="685800" lvl="1" indent="-228600">
              <a:lnSpc>
                <a:spcPct val="90000"/>
              </a:lnSpc>
              <a:spcBef>
                <a:spcPts val="375"/>
              </a:spcBef>
              <a:buFont typeface="Wingdings,Sans-Serif"/>
              <a:buChar char="ü"/>
            </a:pPr>
            <a:r>
              <a:rPr lang="nb-NO" dirty="0"/>
              <a:t>En funksjonsmatrise som beskriver hvilken funksjonalitet som forventes levert på forskjellige kjøretøykategorier</a:t>
            </a:r>
            <a:endParaRPr lang="en-US" dirty="0"/>
          </a:p>
          <a:p>
            <a:pPr marL="685800" lvl="1" indent="-228600">
              <a:lnSpc>
                <a:spcPct val="90000"/>
              </a:lnSpc>
              <a:spcBef>
                <a:spcPts val="375"/>
              </a:spcBef>
              <a:buFont typeface="Wingdings,Sans-Serif"/>
              <a:buChar char="ü"/>
            </a:pPr>
            <a:r>
              <a:rPr lang="nb-NO" dirty="0"/>
              <a:t>Et tilhørende API dokument som beskriver eksterne grensesnitt</a:t>
            </a:r>
            <a:endParaRPr lang="en-US" dirty="0"/>
          </a:p>
          <a:p>
            <a:pPr marL="685800" lvl="1" indent="-228600">
              <a:lnSpc>
                <a:spcPct val="90000"/>
              </a:lnSpc>
              <a:spcBef>
                <a:spcPts val="375"/>
              </a:spcBef>
              <a:buFont typeface="Wingdings,Sans-Serif"/>
              <a:buChar char="ü"/>
            </a:pPr>
            <a:r>
              <a:rPr lang="nb-NO" dirty="0"/>
              <a:t>En seksjon som beskriver krav til kvaliteten på dataleveransen og hvordan kvaliteten måles (SLA)</a:t>
            </a:r>
            <a:endParaRPr lang="nb-NO" dirty="0">
              <a:cs typeface="Calibri"/>
            </a:endParaRPr>
          </a:p>
        </p:txBody>
      </p:sp>
      <p:sp>
        <p:nvSpPr>
          <p:cNvPr id="4" name="Plassholder for lysbildenummer 3"/>
          <p:cNvSpPr>
            <a:spLocks noGrp="1"/>
          </p:cNvSpPr>
          <p:nvPr>
            <p:ph type="sldNum" sz="quarter" idx="10"/>
          </p:nvPr>
        </p:nvSpPr>
        <p:spPr/>
        <p:txBody>
          <a:bodyPr/>
          <a:lstStyle/>
          <a:p>
            <a:fld id="{CB6FEC5F-42F9-478B-96FA-BC4F82646363}" type="slidenum">
              <a:rPr lang="nb-NO" smtClean="0"/>
              <a:t>3</a:t>
            </a:fld>
            <a:endParaRPr lang="nb-NO"/>
          </a:p>
        </p:txBody>
      </p:sp>
    </p:spTree>
    <p:extLst>
      <p:ext uri="{BB962C8B-B14F-4D97-AF65-F5344CB8AC3E}">
        <p14:creationId xmlns:p14="http://schemas.microsoft.com/office/powerpoint/2010/main" val="359167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Krav til hardware for å drifte </a:t>
            </a:r>
            <a:r>
              <a:rPr lang="nb-NO" dirty="0" err="1"/>
              <a:t>FørerApp</a:t>
            </a:r>
            <a:endParaRPr lang="nb-NO" dirty="0"/>
          </a:p>
        </p:txBody>
      </p:sp>
      <p:sp>
        <p:nvSpPr>
          <p:cNvPr id="4" name="Plassholder for lysbildenummer 3"/>
          <p:cNvSpPr>
            <a:spLocks noGrp="1"/>
          </p:cNvSpPr>
          <p:nvPr>
            <p:ph type="sldNum" sz="quarter" idx="5"/>
          </p:nvPr>
        </p:nvSpPr>
        <p:spPr/>
        <p:txBody>
          <a:bodyPr/>
          <a:lstStyle/>
          <a:p>
            <a:fld id="{83FBA61E-4A27-413A-A90E-1AA676FC48FB}" type="slidenum">
              <a:rPr lang="nb-NO" smtClean="0"/>
              <a:t>5</a:t>
            </a:fld>
            <a:endParaRPr lang="nb-NO"/>
          </a:p>
        </p:txBody>
      </p:sp>
    </p:spTree>
    <p:extLst>
      <p:ext uri="{BB962C8B-B14F-4D97-AF65-F5344CB8AC3E}">
        <p14:creationId xmlns:p14="http://schemas.microsoft.com/office/powerpoint/2010/main" val="4653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TID" pitchFamily="2" charset="0"/>
                <a:ea typeface="Calibri" panose="020F0502020204030204" pitchFamily="34" charset="0"/>
              </a:rPr>
              <a:t>Intensjonen med ytelsesnivåene er å motivere tjenesteyter til å fokusere på de viktigste </a:t>
            </a:r>
            <a:r>
              <a:rPr lang="nb-NO" sz="1200" dirty="0" err="1">
                <a:latin typeface="TID" pitchFamily="2" charset="0"/>
                <a:ea typeface="Calibri" panose="020F0502020204030204" pitchFamily="34" charset="0"/>
              </a:rPr>
              <a:t>dataemnene</a:t>
            </a:r>
            <a:r>
              <a:rPr lang="nb-NO" sz="1200" dirty="0">
                <a:latin typeface="TID" pitchFamily="2" charset="0"/>
                <a:ea typeface="Calibri" panose="020F0502020204030204" pitchFamily="34" charset="0"/>
              </a:rPr>
              <a:t> først, siden </a:t>
            </a:r>
            <a:r>
              <a:rPr lang="nb-NO" sz="1200" dirty="0" err="1">
                <a:latin typeface="TID" pitchFamily="2" charset="0"/>
                <a:ea typeface="Calibri" panose="020F0502020204030204" pitchFamily="34" charset="0"/>
              </a:rPr>
              <a:t>dataemnene</a:t>
            </a:r>
            <a:r>
              <a:rPr lang="nb-NO" sz="1200" dirty="0">
                <a:latin typeface="TID" pitchFamily="2" charset="0"/>
                <a:ea typeface="Calibri" panose="020F0502020204030204" pitchFamily="34" charset="0"/>
              </a:rPr>
              <a:t> på nivåene under har liten eller ingen verdi uten data på nivåene over.</a:t>
            </a:r>
          </a:p>
          <a:p>
            <a:endParaRPr lang="nb-NO" dirty="0"/>
          </a:p>
        </p:txBody>
      </p:sp>
      <p:sp>
        <p:nvSpPr>
          <p:cNvPr id="4" name="Plassholder for lysbildenummer 3"/>
          <p:cNvSpPr>
            <a:spLocks noGrp="1"/>
          </p:cNvSpPr>
          <p:nvPr>
            <p:ph type="sldNum" sz="quarter" idx="5"/>
          </p:nvPr>
        </p:nvSpPr>
        <p:spPr/>
        <p:txBody>
          <a:bodyPr/>
          <a:lstStyle/>
          <a:p>
            <a:fld id="{83FBA61E-4A27-413A-A90E-1AA676FC48FB}" type="slidenum">
              <a:rPr lang="nb-NO" smtClean="0"/>
              <a:t>8</a:t>
            </a:fld>
            <a:endParaRPr lang="nb-NO"/>
          </a:p>
        </p:txBody>
      </p:sp>
    </p:spTree>
    <p:extLst>
      <p:ext uri="{BB962C8B-B14F-4D97-AF65-F5344CB8AC3E}">
        <p14:creationId xmlns:p14="http://schemas.microsoft.com/office/powerpoint/2010/main" val="112953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3FBA61E-4A27-413A-A90E-1AA676FC48FB}" type="slidenum">
              <a:rPr lang="nb-NO" smtClean="0"/>
              <a:t>10</a:t>
            </a:fld>
            <a:endParaRPr lang="nb-NO"/>
          </a:p>
        </p:txBody>
      </p:sp>
    </p:spTree>
    <p:extLst>
      <p:ext uri="{BB962C8B-B14F-4D97-AF65-F5344CB8AC3E}">
        <p14:creationId xmlns:p14="http://schemas.microsoft.com/office/powerpoint/2010/main" val="265569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B6FEC5F-42F9-478B-96FA-BC4F82646363}" type="slidenum">
              <a:rPr lang="nb-NO" smtClean="0"/>
              <a:t>11</a:t>
            </a:fld>
            <a:endParaRPr lang="nb-NO"/>
          </a:p>
        </p:txBody>
      </p:sp>
    </p:spTree>
    <p:extLst>
      <p:ext uri="{BB962C8B-B14F-4D97-AF65-F5344CB8AC3E}">
        <p14:creationId xmlns:p14="http://schemas.microsoft.com/office/powerpoint/2010/main" val="2594159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933"/>
          </a:xfrm>
          <a:prstGeom prst="rect">
            <a:avLst/>
          </a:prstGeom>
        </p:spPr>
      </p:pic>
      <p:sp>
        <p:nvSpPr>
          <p:cNvPr id="2" name="Tittel 1"/>
          <p:cNvSpPr>
            <a:spLocks noGrp="1"/>
          </p:cNvSpPr>
          <p:nvPr>
            <p:ph type="ctrTitle"/>
          </p:nvPr>
        </p:nvSpPr>
        <p:spPr>
          <a:xfrm>
            <a:off x="774199" y="1436940"/>
            <a:ext cx="10640715" cy="2051331"/>
          </a:xfrm>
        </p:spPr>
        <p:txBody>
          <a:bodyPr lIns="0" tIns="0" rIns="0" bIns="0" anchor="b"/>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8"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10"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4" name="Bil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8213184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tellysbilde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6995891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lysbilde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301261624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Byb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6681804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lysbilde Bå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7118469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lysbilde Me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42003220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Regionb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33808641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lysbilde Trik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8667782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lysbilde Forbru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97270052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tellysbilde Forbruk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42036725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tellysbilde Forbruk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39743864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mulighet for bilde">
    <p:spTree>
      <p:nvGrpSpPr>
        <p:cNvPr id="1" name=""/>
        <p:cNvGrpSpPr/>
        <p:nvPr/>
      </p:nvGrpSpPr>
      <p:grpSpPr>
        <a:xfrm>
          <a:off x="0" y="0"/>
          <a:ext cx="0" cy="0"/>
          <a:chOff x="0" y="0"/>
          <a:chExt cx="0" cy="0"/>
        </a:xfrm>
      </p:grpSpPr>
      <p:sp>
        <p:nvSpPr>
          <p:cNvPr id="12"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8"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10"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
        <p:nvSpPr>
          <p:cNvPr id="2" name="TekstSylinder 1"/>
          <p:cNvSpPr txBox="1"/>
          <p:nvPr userDrawn="1"/>
        </p:nvSpPr>
        <p:spPr>
          <a:xfrm>
            <a:off x="-1192" y="-791901"/>
            <a:ext cx="12376072" cy="1199944"/>
          </a:xfrm>
          <a:prstGeom prst="rect">
            <a:avLst/>
          </a:prstGeom>
          <a:solidFill>
            <a:schemeClr val="accent5"/>
          </a:solidFill>
        </p:spPr>
        <p:txBody>
          <a:bodyPr wrap="square" rtlCol="0">
            <a:spAutoFit/>
          </a:bodyPr>
          <a:lstStyle/>
          <a:p>
            <a:r>
              <a:rPr lang="nb-NO" sz="2399" b="1" dirty="0"/>
              <a:t>Dette lysbildet skal kun brukes med bakgrunnsbilde.</a:t>
            </a:r>
          </a:p>
          <a:p>
            <a:r>
              <a:rPr lang="nb-NO" sz="2399" b="1" dirty="0"/>
              <a:t>Høyreklikk </a:t>
            </a:r>
            <a:r>
              <a:rPr lang="nb-NO" sz="2399" b="1" baseline="0" dirty="0"/>
              <a:t>på lysbildet og velg «Formater bakgrunn» -&gt; «Bilde eller tekstur» -&gt; «Fil» for å sette inn et bilde.</a:t>
            </a:r>
            <a:endParaRPr lang="nb-NO" sz="2399" b="1" dirty="0"/>
          </a:p>
        </p:txBody>
      </p:sp>
    </p:spTree>
    <p:extLst>
      <p:ext uri="{BB962C8B-B14F-4D97-AF65-F5344CB8AC3E}">
        <p14:creationId xmlns:p14="http://schemas.microsoft.com/office/powerpoint/2010/main" val="301865507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lysbilde Bille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8988741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3732"/>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666"/>
            </a:lvl1pPr>
            <a:lvl2pPr>
              <a:defRPr sz="2666"/>
            </a:lvl2pPr>
            <a:lvl3pPr>
              <a:defRPr sz="2666"/>
            </a:lvl3pPr>
            <a:lvl4pPr>
              <a:defRPr sz="2666"/>
            </a:lvl4pPr>
            <a:lvl5pPr>
              <a:defRPr sz="2666"/>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9"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15467515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Kapittelside Mørk Blå">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084"/>
            <a:ext cx="12194047" cy="6861084"/>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8883223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Kapittelside Rød">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75"/>
            <a:ext cx="12194047" cy="6859065"/>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4545659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Kapittelside Grå">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075"/>
            <a:ext cx="12194044" cy="6859065"/>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9867012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Kapittelside Mørk Grå">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076"/>
            <a:ext cx="12194044" cy="6859064"/>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62824364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Kapittelside Orange">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2076"/>
            <a:ext cx="12194041" cy="6859064"/>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9513420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Kapittelside Gul">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2075"/>
            <a:ext cx="12194041" cy="6859062"/>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04993826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Kapittelside Grønn">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2075"/>
            <a:ext cx="12194040" cy="6859062"/>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4672677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Kapittelside Blå">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2075"/>
            <a:ext cx="12194040" cy="6859061"/>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9925767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8"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12"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9606896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Kapittelside Lilla">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94037" cy="6859061"/>
          </a:xfrm>
          <a:prstGeom prst="rect">
            <a:avLst/>
          </a:prstGeom>
        </p:spPr>
      </p:pic>
      <p:sp>
        <p:nvSpPr>
          <p:cNvPr id="2" name="Tittel 1"/>
          <p:cNvSpPr>
            <a:spLocks noGrp="1"/>
          </p:cNvSpPr>
          <p:nvPr>
            <p:ph type="title"/>
          </p:nvPr>
        </p:nvSpPr>
        <p:spPr>
          <a:xfrm>
            <a:off x="831849" y="2744797"/>
            <a:ext cx="10515600" cy="697411"/>
          </a:xfrm>
        </p:spPr>
        <p:txBody>
          <a:bodyPr anchor="b"/>
          <a:lstStyle>
            <a:lvl1pPr algn="ctr">
              <a:lnSpc>
                <a:spcPct val="100000"/>
              </a:lnSpc>
              <a:defRPr sz="4532">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Rediger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38874939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spAutoFit/>
          </a:bodyPr>
          <a:lstStyle>
            <a:lvl1pPr>
              <a:defRPr sz="3732"/>
            </a:lvl1pPr>
          </a:lstStyle>
          <a:p>
            <a:r>
              <a:rPr lang="nb-NO"/>
              <a:t>Klikk for å redigere tittelstil</a:t>
            </a:r>
            <a:endParaRPr lang="nb-NO" dirty="0"/>
          </a:p>
        </p:txBody>
      </p:sp>
      <p:sp>
        <p:nvSpPr>
          <p:cNvPr id="8" name="Plassholder for innhold 2"/>
          <p:cNvSpPr>
            <a:spLocks noGrp="1"/>
          </p:cNvSpPr>
          <p:nvPr>
            <p:ph idx="1"/>
          </p:nvPr>
        </p:nvSpPr>
        <p:spPr>
          <a:xfrm>
            <a:off x="774199"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6233305"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11"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1008864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med overskrifter">
    <p:spTree>
      <p:nvGrpSpPr>
        <p:cNvPr id="1" name=""/>
        <p:cNvGrpSpPr/>
        <p:nvPr/>
      </p:nvGrpSpPr>
      <p:grpSpPr>
        <a:xfrm>
          <a:off x="0" y="0"/>
          <a:ext cx="0" cy="0"/>
          <a:chOff x="0" y="0"/>
          <a:chExt cx="0" cy="0"/>
        </a:xfrm>
      </p:grpSpPr>
      <p:sp>
        <p:nvSpPr>
          <p:cNvPr id="2" name="Tittel 1"/>
          <p:cNvSpPr>
            <a:spLocks noGrp="1"/>
          </p:cNvSpPr>
          <p:nvPr>
            <p:ph type="title"/>
          </p:nvPr>
        </p:nvSpPr>
        <p:spPr>
          <a:xfrm>
            <a:off x="774199" y="575064"/>
            <a:ext cx="5181608" cy="1148648"/>
          </a:xfrm>
        </p:spPr>
        <p:txBody>
          <a:bodyPr/>
          <a:lstStyle>
            <a:lvl1pPr>
              <a:defRPr sz="3732"/>
            </a:lvl1pPr>
          </a:lstStyle>
          <a:p>
            <a:r>
              <a:rPr lang="nb-NO"/>
              <a:t>Klikk for å redigere tittelstil</a:t>
            </a:r>
            <a:endParaRPr lang="nb-NO" dirty="0"/>
          </a:p>
        </p:txBody>
      </p:sp>
      <p:sp>
        <p:nvSpPr>
          <p:cNvPr id="8" name="Plassholder for innhold 2"/>
          <p:cNvSpPr>
            <a:spLocks noGrp="1"/>
          </p:cNvSpPr>
          <p:nvPr>
            <p:ph idx="1"/>
          </p:nvPr>
        </p:nvSpPr>
        <p:spPr>
          <a:xfrm>
            <a:off x="774199"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6233305"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11"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
        <p:nvSpPr>
          <p:cNvPr id="12" name="Plassholder for tekst 3"/>
          <p:cNvSpPr>
            <a:spLocks noGrp="1"/>
          </p:cNvSpPr>
          <p:nvPr>
            <p:ph type="body" sz="quarter" idx="14"/>
          </p:nvPr>
        </p:nvSpPr>
        <p:spPr>
          <a:xfrm>
            <a:off x="6233305" y="863840"/>
            <a:ext cx="5181608" cy="571096"/>
          </a:xfrm>
        </p:spPr>
        <p:txBody>
          <a:bodyPr anchor="ctr">
            <a:noAutofit/>
          </a:bodyPr>
          <a:lstStyle>
            <a:lvl1pPr marL="0" indent="0">
              <a:lnSpc>
                <a:spcPct val="100000"/>
              </a:lnSpc>
              <a:spcBef>
                <a:spcPts val="0"/>
              </a:spcBef>
              <a:buNone/>
              <a:defRPr sz="3732" b="1">
                <a:solidFill>
                  <a:srgbClr val="707070"/>
                </a:solidFill>
              </a:defRPr>
            </a:lvl1pPr>
          </a:lstStyle>
          <a:p>
            <a:pPr lvl="0"/>
            <a:r>
              <a:rPr lang="nb-NO"/>
              <a:t>Rediger tekststiler i malen</a:t>
            </a:r>
          </a:p>
        </p:txBody>
      </p:sp>
    </p:spTree>
    <p:extLst>
      <p:ext uri="{BB962C8B-B14F-4D97-AF65-F5344CB8AC3E}">
        <p14:creationId xmlns:p14="http://schemas.microsoft.com/office/powerpoint/2010/main" val="36814731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3732"/>
            </a:lvl1pPr>
          </a:lstStyle>
          <a:p>
            <a:r>
              <a:rPr lang="nb-NO"/>
              <a:t>Klikk for å redigere tittelstil</a:t>
            </a:r>
          </a:p>
        </p:txBody>
      </p:sp>
      <p:sp>
        <p:nvSpPr>
          <p:cNvPr id="8" name="Plassholder for innhold 2"/>
          <p:cNvSpPr>
            <a:spLocks noGrp="1"/>
          </p:cNvSpPr>
          <p:nvPr>
            <p:ph idx="1"/>
          </p:nvPr>
        </p:nvSpPr>
        <p:spPr>
          <a:xfrm>
            <a:off x="774201" y="1825626"/>
            <a:ext cx="5010135" cy="4258024"/>
          </a:xfrm>
        </p:spPr>
        <p:txBody>
          <a:bodyPr>
            <a:normAutofit/>
          </a:bodyPr>
          <a:lstStyle>
            <a:lvl1pPr>
              <a:defRPr sz="2666"/>
            </a:lvl1pPr>
            <a:lvl2pPr>
              <a:defRPr sz="2666"/>
            </a:lvl2pPr>
            <a:lvl3pPr>
              <a:defRPr sz="2666"/>
            </a:lvl3pPr>
            <a:lvl4pPr>
              <a:defRPr sz="2666"/>
            </a:lvl4pPr>
            <a:lvl5pPr>
              <a:defRPr sz="2666"/>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bilde 3"/>
          <p:cNvSpPr>
            <a:spLocks noGrp="1"/>
          </p:cNvSpPr>
          <p:nvPr>
            <p:ph type="pic" sz="quarter" idx="13"/>
          </p:nvPr>
        </p:nvSpPr>
        <p:spPr>
          <a:xfrm>
            <a:off x="6092826" y="1825626"/>
            <a:ext cx="5321993" cy="4258168"/>
          </a:xfrm>
        </p:spPr>
        <p:txBody>
          <a:bodyPr/>
          <a:lstStyle/>
          <a:p>
            <a:r>
              <a:rPr lang="nb-NO"/>
              <a:t>Klikk ikonet for å legge til et bilde</a:t>
            </a:r>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10"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350308469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dtstilt bilde m/ tekst">
    <p:spTree>
      <p:nvGrpSpPr>
        <p:cNvPr id="1" name=""/>
        <p:cNvGrpSpPr/>
        <p:nvPr/>
      </p:nvGrpSpPr>
      <p:grpSpPr>
        <a:xfrm>
          <a:off x="0" y="0"/>
          <a:ext cx="0" cy="0"/>
          <a:chOff x="0" y="0"/>
          <a:chExt cx="0" cy="0"/>
        </a:xfrm>
      </p:grpSpPr>
      <p:sp>
        <p:nvSpPr>
          <p:cNvPr id="8" name="Plassholder for innhold 2"/>
          <p:cNvSpPr>
            <a:spLocks noGrp="1"/>
          </p:cNvSpPr>
          <p:nvPr>
            <p:ph idx="1"/>
          </p:nvPr>
        </p:nvSpPr>
        <p:spPr>
          <a:xfrm>
            <a:off x="2995053" y="5792298"/>
            <a:ext cx="6207297" cy="294345"/>
          </a:xfrm>
        </p:spPr>
        <p:txBody>
          <a:bodyPr lIns="0" tIns="0" rIns="0" bIns="0">
            <a:spAutoFit/>
          </a:bodyPr>
          <a:lstStyle>
            <a:lvl1pPr marL="0" indent="0">
              <a:buNone/>
              <a:defRPr sz="2133">
                <a:solidFill>
                  <a:srgbClr val="707070"/>
                </a:solidFill>
              </a:defRPr>
            </a:lvl1pPr>
            <a:lvl2pPr marL="711762" indent="0">
              <a:buNone/>
              <a:defRPr/>
            </a:lvl2pPr>
            <a:lvl3pPr marL="1118030" indent="0">
              <a:buNone/>
              <a:defRPr/>
            </a:lvl3pPr>
            <a:lvl4pPr marL="1517951" indent="0">
              <a:buNone/>
              <a:defRPr/>
            </a:lvl4pPr>
            <a:lvl5pPr marL="1968653" indent="0">
              <a:buNone/>
              <a:defRPr/>
            </a:lvl5pPr>
          </a:lstStyle>
          <a:p>
            <a:pPr lvl="0"/>
            <a:r>
              <a:rPr lang="nb-NO"/>
              <a:t>Rediger tekststiler i malen</a:t>
            </a:r>
          </a:p>
        </p:txBody>
      </p:sp>
      <p:sp>
        <p:nvSpPr>
          <p:cNvPr id="4" name="Plassholder for bilde 3"/>
          <p:cNvSpPr>
            <a:spLocks noGrp="1"/>
          </p:cNvSpPr>
          <p:nvPr>
            <p:ph type="pic" sz="quarter" idx="13"/>
          </p:nvPr>
        </p:nvSpPr>
        <p:spPr>
          <a:xfrm>
            <a:off x="2995053" y="1291599"/>
            <a:ext cx="6207297" cy="4264026"/>
          </a:xfrm>
        </p:spPr>
        <p:txBody>
          <a:bodyPr/>
          <a:lstStyle/>
          <a:p>
            <a:r>
              <a:rPr lang="nb-NO"/>
              <a:t>Klikk ikonet for å legge til et bilde</a:t>
            </a:r>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10"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40446049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774198" y="1609136"/>
            <a:ext cx="10645859" cy="4483761"/>
          </a:xfrm>
        </p:spPr>
        <p:txBody>
          <a:bodyPr/>
          <a:lstStyle/>
          <a:p>
            <a:r>
              <a:rPr lang="nb-NO"/>
              <a:t>Klikk ikonet for å legge til et bilde</a:t>
            </a:r>
          </a:p>
        </p:txBody>
      </p:sp>
      <p:sp>
        <p:nvSpPr>
          <p:cNvPr id="9" name="Tittel 1"/>
          <p:cNvSpPr>
            <a:spLocks noGrp="1"/>
          </p:cNvSpPr>
          <p:nvPr>
            <p:ph type="title"/>
          </p:nvPr>
        </p:nvSpPr>
        <p:spPr>
          <a:xfrm>
            <a:off x="774199" y="864586"/>
            <a:ext cx="10640715" cy="574324"/>
          </a:xfrm>
        </p:spPr>
        <p:txBody>
          <a:bodyPr/>
          <a:lstStyle>
            <a:lvl1pPr>
              <a:defRPr sz="3732"/>
            </a:lvl1pPr>
          </a:lstStyle>
          <a:p>
            <a:r>
              <a:rPr lang="nb-NO"/>
              <a:t>Klikk for å redigere tittelstil</a:t>
            </a:r>
          </a:p>
        </p:txBody>
      </p:sp>
      <p:sp>
        <p:nvSpPr>
          <p:cNvPr id="8"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10"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1743110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eside #2">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0" y="0"/>
            <a:ext cx="12192000" cy="6092895"/>
          </a:xfrm>
        </p:spPr>
        <p:txBody>
          <a:bodyPr/>
          <a:lstStyle/>
          <a:p>
            <a:r>
              <a:rPr lang="nb-NO"/>
              <a:t>Klikk ikonet for å legge til et bilde</a:t>
            </a:r>
          </a:p>
        </p:txBody>
      </p:sp>
      <p:sp>
        <p:nvSpPr>
          <p:cNvPr id="5"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8"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41085061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0" y="0"/>
            <a:ext cx="12192000" cy="6858000"/>
          </a:xfrm>
        </p:spPr>
        <p:txBody>
          <a:bodyPr/>
          <a:lstStyle/>
          <a:p>
            <a:r>
              <a:rPr lang="nb-NO"/>
              <a:t>Klikk ikonet for å legge til et bilde</a:t>
            </a:r>
          </a:p>
        </p:txBody>
      </p:sp>
      <p:sp>
        <p:nvSpPr>
          <p:cNvPr id="5" name="Plassholder for tekst 4"/>
          <p:cNvSpPr>
            <a:spLocks noGrp="1"/>
          </p:cNvSpPr>
          <p:nvPr>
            <p:ph type="body" sz="quarter" idx="14" hasCustomPrompt="1"/>
          </p:nvPr>
        </p:nvSpPr>
        <p:spPr>
          <a:xfrm>
            <a:off x="10209600" y="6200602"/>
            <a:ext cx="1982400" cy="657397"/>
          </a:xfrm>
          <a:blipFill>
            <a:blip r:embed="rId2"/>
            <a:stretch>
              <a:fillRect/>
            </a:stretch>
          </a:blipFill>
        </p:spPr>
        <p:txBody>
          <a:bodyPr>
            <a:normAutofit/>
          </a:bodyPr>
          <a:lstStyle>
            <a:lvl1pPr marL="0" indent="0">
              <a:buNone/>
              <a:defRPr sz="133" baseline="0">
                <a:solidFill>
                  <a:schemeClr val="bg1"/>
                </a:solidFill>
              </a:defRPr>
            </a:lvl1pPr>
          </a:lstStyle>
          <a:p>
            <a:pPr lvl="0"/>
            <a:r>
              <a:rPr lang="nb-NO" dirty="0"/>
              <a:t>.</a:t>
            </a:r>
          </a:p>
        </p:txBody>
      </p:sp>
    </p:spTree>
    <p:extLst>
      <p:ext uri="{BB962C8B-B14F-4D97-AF65-F5344CB8AC3E}">
        <p14:creationId xmlns:p14="http://schemas.microsoft.com/office/powerpoint/2010/main" val="176288456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3732"/>
            </a:lvl1pPr>
          </a:lstStyle>
          <a:p>
            <a:r>
              <a:rPr lang="nb-NO"/>
              <a:t>Klikk for å redigere tittelstil</a:t>
            </a:r>
          </a:p>
        </p:txBody>
      </p:sp>
      <p:sp>
        <p:nvSpPr>
          <p:cNvPr id="6"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7"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288157139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dirty="0"/>
          </a:p>
        </p:txBody>
      </p:sp>
      <p:sp>
        <p:nvSpPr>
          <p:cNvPr id="6"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endParaRPr lang="nb-NO" dirty="0"/>
          </a:p>
        </p:txBody>
      </p:sp>
    </p:spTree>
    <p:extLst>
      <p:ext uri="{BB962C8B-B14F-4D97-AF65-F5344CB8AC3E}">
        <p14:creationId xmlns:p14="http://schemas.microsoft.com/office/powerpoint/2010/main" val="19091918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0" name="Bil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36669790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rgbClr val="F5F5F5"/>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933"/>
          </a:xfrm>
          <a:prstGeom prst="rect">
            <a:avLst/>
          </a:prstGeom>
        </p:spPr>
      </p:pic>
      <p:pic>
        <p:nvPicPr>
          <p:cNvPr id="6" name="Bil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
            <a:ext cx="12192000" cy="6857899"/>
          </a:xfrm>
          <a:prstGeom prst="rect">
            <a:avLst/>
          </a:prstGeom>
        </p:spPr>
      </p:pic>
      <p:sp>
        <p:nvSpPr>
          <p:cNvPr id="4"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7"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spTree>
    <p:extLst>
      <p:ext uri="{BB962C8B-B14F-4D97-AF65-F5344CB8AC3E}">
        <p14:creationId xmlns:p14="http://schemas.microsoft.com/office/powerpoint/2010/main" val="320862093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akside #2">
    <p:bg>
      <p:bgPr>
        <a:solidFill>
          <a:srgbClr val="F5F5F5"/>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933"/>
          </a:xfrm>
          <a:prstGeom prst="rect">
            <a:avLst/>
          </a:prstGeom>
        </p:spPr>
      </p:pic>
      <p:pic>
        <p:nvPicPr>
          <p:cNvPr id="2" name="Bild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9933"/>
          </a:xfrm>
          <a:prstGeom prst="rect">
            <a:avLst/>
          </a:prstGeom>
        </p:spPr>
      </p:pic>
      <p:sp>
        <p:nvSpPr>
          <p:cNvPr id="4"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6"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spTree>
    <p:extLst>
      <p:ext uri="{BB962C8B-B14F-4D97-AF65-F5344CB8AC3E}">
        <p14:creationId xmlns:p14="http://schemas.microsoft.com/office/powerpoint/2010/main" val="8031427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74199" y="1436940"/>
            <a:ext cx="10640715" cy="2051331"/>
          </a:xfrm>
        </p:spPr>
        <p:txBody>
          <a:bodyPr lIns="0" tIns="0" rIns="0" bIns="0" anchor="b"/>
          <a:lstStyle>
            <a:lvl1pPr algn="l">
              <a:defRPr sz="6665" b="1">
                <a:solidFill>
                  <a:schemeClr val="bg1"/>
                </a:solidFill>
              </a:defRPr>
            </a:lvl1pPr>
          </a:lstStyle>
          <a:p>
            <a:r>
              <a:rPr lang="nb-NO"/>
              <a:t>Klikk for å redigere tittelstil</a:t>
            </a:r>
          </a:p>
        </p:txBody>
      </p:sp>
      <p:sp>
        <p:nvSpPr>
          <p:cNvPr id="3" name="Undertittel 2"/>
          <p:cNvSpPr>
            <a:spLocks noGrp="1"/>
          </p:cNvSpPr>
          <p:nvPr>
            <p:ph type="subTitle" idx="1"/>
          </p:nvPr>
        </p:nvSpPr>
        <p:spPr>
          <a:xfrm>
            <a:off x="774199" y="3704922"/>
            <a:ext cx="10640715" cy="349135"/>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p>
        </p:txBody>
      </p:sp>
      <p:sp>
        <p:nvSpPr>
          <p:cNvPr id="9" name="Plassholder for tekst 8"/>
          <p:cNvSpPr>
            <a:spLocks noGrp="1"/>
          </p:cNvSpPr>
          <p:nvPr>
            <p:ph type="body" sz="quarter" idx="13" hasCustomPrompt="1"/>
          </p:nvPr>
        </p:nvSpPr>
        <p:spPr>
          <a:xfrm>
            <a:off x="774199" y="4936479"/>
            <a:ext cx="10640715" cy="306366"/>
          </a:xfrm>
        </p:spPr>
        <p:txBody>
          <a:bodyPr lIns="0" tIns="0" rIns="0" bIns="0">
            <a:spAutoFit/>
          </a:bodyPr>
          <a:lstStyle>
            <a:lvl1pPr marL="0" indent="0" algn="l">
              <a:buNone/>
              <a:defRPr sz="1599" i="0" baseline="0">
                <a:solidFill>
                  <a:schemeClr val="bg1"/>
                </a:solidFill>
              </a:defRPr>
            </a:lvl1pPr>
          </a:lstStyle>
          <a:p>
            <a:pPr lvl="0"/>
            <a:r>
              <a:rPr lang="nb-NO"/>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b="1">
                <a:solidFill>
                  <a:schemeClr val="bg1"/>
                </a:solidFill>
              </a:defRPr>
            </a:lvl1pPr>
          </a:lstStyle>
          <a:p>
            <a:fld id="{E8FB8BA9-23CC-3F49-B3FF-D32FC2294F9E}" type="datetime1">
              <a:rPr lang="nb-NO" smtClean="0"/>
              <a:t>10.08.2023</a:t>
            </a:fld>
            <a:endParaRPr lang="nb-NO"/>
          </a:p>
        </p:txBody>
      </p:sp>
      <p:sp>
        <p:nvSpPr>
          <p:cNvPr id="8"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10"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4" name="Bild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66583956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3732"/>
            </a:lvl1pPr>
          </a:lstStyle>
          <a:p>
            <a:r>
              <a:rPr lang="nb-NO"/>
              <a:t>Klikk for å redigere tittelstil</a:t>
            </a:r>
          </a:p>
        </p:txBody>
      </p:sp>
      <p:sp>
        <p:nvSpPr>
          <p:cNvPr id="3" name="Plassholder for innhold 2"/>
          <p:cNvSpPr>
            <a:spLocks noGrp="1"/>
          </p:cNvSpPr>
          <p:nvPr>
            <p:ph idx="1"/>
          </p:nvPr>
        </p:nvSpPr>
        <p:spPr/>
        <p:txBody>
          <a:bodyPr>
            <a:normAutofit/>
          </a:bodyPr>
          <a:lstStyle>
            <a:lvl1pPr>
              <a:lnSpc>
                <a:spcPts val="2666"/>
              </a:lnSpc>
              <a:defRPr sz="2666"/>
            </a:lvl1pPr>
            <a:lvl2pPr>
              <a:defRPr sz="2666"/>
            </a:lvl2pPr>
            <a:lvl3pPr>
              <a:defRPr sz="2666"/>
            </a:lvl3pPr>
            <a:lvl4pPr>
              <a:defRPr sz="2666"/>
            </a:lvl4pPr>
            <a:lvl5pPr>
              <a:defRPr sz="266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9"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222305954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Kapittelside Mørk Blå">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1849" y="2580700"/>
            <a:ext cx="10515600" cy="861509"/>
          </a:xfrm>
        </p:spPr>
        <p:txBody>
          <a:bodyPr anchor="b"/>
          <a:lstStyle>
            <a:lvl1pPr algn="ctr">
              <a:lnSpc>
                <a:spcPct val="100000"/>
              </a:lnSpc>
              <a:defRPr sz="5598">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1222915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Kapittelside Rø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1849" y="2580700"/>
            <a:ext cx="10515600" cy="861509"/>
          </a:xfrm>
        </p:spPr>
        <p:txBody>
          <a:bodyPr anchor="b"/>
          <a:lstStyle>
            <a:lvl1pPr algn="ctr">
              <a:lnSpc>
                <a:spcPct val="100000"/>
              </a:lnSpc>
              <a:defRPr sz="5598">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5153819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Kapittelside Gr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1849" y="2580700"/>
            <a:ext cx="10515600" cy="861509"/>
          </a:xfrm>
        </p:spPr>
        <p:txBody>
          <a:bodyPr anchor="b"/>
          <a:lstStyle>
            <a:lvl1pPr algn="ctr">
              <a:lnSpc>
                <a:spcPct val="100000"/>
              </a:lnSpc>
              <a:defRPr sz="5598">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43997551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Kapittelside Mørk Grå">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1849" y="2580700"/>
            <a:ext cx="10515600" cy="861509"/>
          </a:xfrm>
        </p:spPr>
        <p:txBody>
          <a:bodyPr anchor="b"/>
          <a:lstStyle>
            <a:lvl1pPr algn="ctr">
              <a:lnSpc>
                <a:spcPct val="100000"/>
              </a:lnSpc>
              <a:defRPr sz="5598">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10" name="Bild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386833721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Kapittelside Orang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1849" y="2580700"/>
            <a:ext cx="10515600" cy="861509"/>
          </a:xfrm>
        </p:spPr>
        <p:txBody>
          <a:bodyPr anchor="b"/>
          <a:lstStyle>
            <a:lvl1pPr algn="ctr">
              <a:lnSpc>
                <a:spcPct val="100000"/>
              </a:lnSpc>
              <a:defRPr sz="5598">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412109503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Kapittelside Lilla">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1849" y="2580700"/>
            <a:ext cx="10515600" cy="861509"/>
          </a:xfrm>
        </p:spPr>
        <p:txBody>
          <a:bodyPr anchor="b"/>
          <a:lstStyle>
            <a:lvl1pPr algn="ctr">
              <a:lnSpc>
                <a:spcPct val="100000"/>
              </a:lnSpc>
              <a:defRPr sz="5598">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31849" y="3834996"/>
            <a:ext cx="10515600" cy="1500188"/>
          </a:xfrm>
        </p:spPr>
        <p:txBody>
          <a:bodyPr>
            <a:normAutofit/>
          </a:bodyPr>
          <a:lstStyle>
            <a:lvl1pPr marL="0" indent="0" algn="ctr">
              <a:buNone/>
              <a:defRPr sz="2399">
                <a:solidFill>
                  <a:schemeClr val="bg1"/>
                </a:solidFill>
              </a:defRPr>
            </a:lvl1pPr>
            <a:lvl2pPr marL="456983" indent="0">
              <a:buNone/>
              <a:defRPr sz="1999">
                <a:solidFill>
                  <a:schemeClr val="tx1">
                    <a:tint val="75000"/>
                  </a:schemeClr>
                </a:solidFill>
              </a:defRPr>
            </a:lvl2pPr>
            <a:lvl3pPr marL="913966" indent="0">
              <a:buNone/>
              <a:defRPr sz="1799">
                <a:solidFill>
                  <a:schemeClr val="tx1">
                    <a:tint val="75000"/>
                  </a:schemeClr>
                </a:solidFill>
              </a:defRPr>
            </a:lvl3pPr>
            <a:lvl4pPr marL="1370949" indent="0">
              <a:buNone/>
              <a:defRPr sz="1599">
                <a:solidFill>
                  <a:schemeClr val="tx1">
                    <a:tint val="75000"/>
                  </a:schemeClr>
                </a:solidFill>
              </a:defRPr>
            </a:lvl4pPr>
            <a:lvl5pPr marL="1827931" indent="0">
              <a:buNone/>
              <a:defRPr sz="1599">
                <a:solidFill>
                  <a:schemeClr val="tx1">
                    <a:tint val="75000"/>
                  </a:schemeClr>
                </a:solidFill>
              </a:defRPr>
            </a:lvl5pPr>
            <a:lvl6pPr marL="2284914" indent="0">
              <a:buNone/>
              <a:defRPr sz="1599">
                <a:solidFill>
                  <a:schemeClr val="tx1">
                    <a:tint val="75000"/>
                  </a:schemeClr>
                </a:solidFill>
              </a:defRPr>
            </a:lvl6pPr>
            <a:lvl7pPr marL="2741897" indent="0">
              <a:buNone/>
              <a:defRPr sz="1599">
                <a:solidFill>
                  <a:schemeClr val="tx1">
                    <a:tint val="75000"/>
                  </a:schemeClr>
                </a:solidFill>
              </a:defRPr>
            </a:lvl7pPr>
            <a:lvl8pPr marL="3198880" indent="0">
              <a:buNone/>
              <a:defRPr sz="1599">
                <a:solidFill>
                  <a:schemeClr val="tx1">
                    <a:tint val="75000"/>
                  </a:schemeClr>
                </a:solidFill>
              </a:defRPr>
            </a:lvl8pPr>
            <a:lvl9pPr marL="3655863" indent="0">
              <a:buNone/>
              <a:defRPr sz="1599">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56756183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330076227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spAutoFit/>
          </a:bodyPr>
          <a:lstStyle>
            <a:lvl1pPr>
              <a:defRPr sz="3732"/>
            </a:lvl1pPr>
          </a:lstStyle>
          <a:p>
            <a:r>
              <a:rPr lang="nb-NO"/>
              <a:t>Klikk for å redigere tittelstil</a:t>
            </a:r>
          </a:p>
        </p:txBody>
      </p:sp>
      <p:sp>
        <p:nvSpPr>
          <p:cNvPr id="8" name="Plassholder for innhold 2"/>
          <p:cNvSpPr>
            <a:spLocks noGrp="1"/>
          </p:cNvSpPr>
          <p:nvPr>
            <p:ph idx="1"/>
          </p:nvPr>
        </p:nvSpPr>
        <p:spPr>
          <a:xfrm>
            <a:off x="774199"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p:cNvSpPr>
            <a:spLocks noGrp="1"/>
          </p:cNvSpPr>
          <p:nvPr>
            <p:ph idx="13"/>
          </p:nvPr>
        </p:nvSpPr>
        <p:spPr>
          <a:xfrm>
            <a:off x="6233305"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11"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413303112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 innholdsdeler med overskrifter">
    <p:spTree>
      <p:nvGrpSpPr>
        <p:cNvPr id="1" name=""/>
        <p:cNvGrpSpPr/>
        <p:nvPr/>
      </p:nvGrpSpPr>
      <p:grpSpPr>
        <a:xfrm>
          <a:off x="0" y="0"/>
          <a:ext cx="0" cy="0"/>
          <a:chOff x="0" y="0"/>
          <a:chExt cx="0" cy="0"/>
        </a:xfrm>
      </p:grpSpPr>
      <p:sp>
        <p:nvSpPr>
          <p:cNvPr id="2" name="Tittel 1"/>
          <p:cNvSpPr>
            <a:spLocks noGrp="1"/>
          </p:cNvSpPr>
          <p:nvPr>
            <p:ph type="title"/>
          </p:nvPr>
        </p:nvSpPr>
        <p:spPr>
          <a:xfrm>
            <a:off x="774199" y="575064"/>
            <a:ext cx="5181608" cy="1148648"/>
          </a:xfrm>
        </p:spPr>
        <p:txBody>
          <a:bodyPr/>
          <a:lstStyle>
            <a:lvl1pPr>
              <a:defRPr sz="3732"/>
            </a:lvl1pPr>
          </a:lstStyle>
          <a:p>
            <a:r>
              <a:rPr lang="nb-NO"/>
              <a:t>Klikk for å redigere tittelstil</a:t>
            </a:r>
          </a:p>
        </p:txBody>
      </p:sp>
      <p:sp>
        <p:nvSpPr>
          <p:cNvPr id="8" name="Plassholder for innhold 2"/>
          <p:cNvSpPr>
            <a:spLocks noGrp="1"/>
          </p:cNvSpPr>
          <p:nvPr>
            <p:ph idx="1"/>
          </p:nvPr>
        </p:nvSpPr>
        <p:spPr>
          <a:xfrm>
            <a:off x="774199"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p:cNvSpPr>
            <a:spLocks noGrp="1"/>
          </p:cNvSpPr>
          <p:nvPr>
            <p:ph idx="13"/>
          </p:nvPr>
        </p:nvSpPr>
        <p:spPr>
          <a:xfrm>
            <a:off x="6233305" y="1825626"/>
            <a:ext cx="5181608" cy="4258024"/>
          </a:xfrm>
        </p:spPr>
        <p:txBody>
          <a:bodyPr>
            <a:normAutofit/>
          </a:bodyPr>
          <a:lstStyle>
            <a:lvl1pPr>
              <a:defRPr sz="2666"/>
            </a:lvl1pPr>
            <a:lvl2pPr>
              <a:defRPr sz="2666"/>
            </a:lvl2pPr>
            <a:lvl3pPr>
              <a:defRPr sz="2666"/>
            </a:lvl3pPr>
            <a:lvl4pPr>
              <a:defRPr sz="2666"/>
            </a:lvl4pPr>
            <a:lvl5pPr>
              <a:defRPr sz="266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11"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
        <p:nvSpPr>
          <p:cNvPr id="12" name="Plassholder for tekst 3"/>
          <p:cNvSpPr>
            <a:spLocks noGrp="1"/>
          </p:cNvSpPr>
          <p:nvPr>
            <p:ph type="body" sz="quarter" idx="14"/>
          </p:nvPr>
        </p:nvSpPr>
        <p:spPr>
          <a:xfrm>
            <a:off x="6233305" y="863840"/>
            <a:ext cx="5181608" cy="571096"/>
          </a:xfrm>
        </p:spPr>
        <p:txBody>
          <a:bodyPr anchor="ctr">
            <a:noAutofit/>
          </a:bodyPr>
          <a:lstStyle>
            <a:lvl1pPr marL="0" indent="0">
              <a:lnSpc>
                <a:spcPct val="100000"/>
              </a:lnSpc>
              <a:spcBef>
                <a:spcPts val="0"/>
              </a:spcBef>
              <a:buNone/>
              <a:defRPr sz="3732" b="1">
                <a:solidFill>
                  <a:srgbClr val="707070"/>
                </a:solidFill>
              </a:defRPr>
            </a:lvl1pPr>
          </a:lstStyle>
          <a:p>
            <a:pPr lvl="0"/>
            <a:r>
              <a:rPr lang="nb-NO"/>
              <a:t>Klikk for å redigere tekststiler i malen</a:t>
            </a:r>
          </a:p>
        </p:txBody>
      </p:sp>
    </p:spTree>
    <p:extLst>
      <p:ext uri="{BB962C8B-B14F-4D97-AF65-F5344CB8AC3E}">
        <p14:creationId xmlns:p14="http://schemas.microsoft.com/office/powerpoint/2010/main" val="390104013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3732"/>
            </a:lvl1pPr>
          </a:lstStyle>
          <a:p>
            <a:r>
              <a:rPr lang="nb-NO"/>
              <a:t>Klikk for å redigere tittelstil</a:t>
            </a:r>
          </a:p>
        </p:txBody>
      </p:sp>
      <p:sp>
        <p:nvSpPr>
          <p:cNvPr id="8" name="Plassholder for innhold 2"/>
          <p:cNvSpPr>
            <a:spLocks noGrp="1"/>
          </p:cNvSpPr>
          <p:nvPr>
            <p:ph idx="1"/>
          </p:nvPr>
        </p:nvSpPr>
        <p:spPr>
          <a:xfrm>
            <a:off x="774201" y="1825626"/>
            <a:ext cx="5010135" cy="4258024"/>
          </a:xfrm>
        </p:spPr>
        <p:txBody>
          <a:bodyPr>
            <a:normAutofit/>
          </a:bodyPr>
          <a:lstStyle>
            <a:lvl1pPr>
              <a:defRPr sz="2666"/>
            </a:lvl1pPr>
            <a:lvl2pPr>
              <a:defRPr sz="2666"/>
            </a:lvl2pPr>
            <a:lvl3pPr>
              <a:defRPr sz="2666"/>
            </a:lvl3pPr>
            <a:lvl4pPr>
              <a:defRPr sz="2666"/>
            </a:lvl4pPr>
            <a:lvl5pPr>
              <a:defRPr sz="2666"/>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3"/>
          <p:cNvSpPr>
            <a:spLocks noGrp="1"/>
          </p:cNvSpPr>
          <p:nvPr>
            <p:ph type="pic" sz="quarter" idx="13"/>
          </p:nvPr>
        </p:nvSpPr>
        <p:spPr>
          <a:xfrm>
            <a:off x="6092826" y="1825626"/>
            <a:ext cx="5321993" cy="4258168"/>
          </a:xfrm>
        </p:spPr>
        <p:txBody>
          <a:bodyPr/>
          <a:lstStyle/>
          <a:p>
            <a:r>
              <a:rPr lang="nb-NO"/>
              <a:t>Klikk på ikonet for å legge til et bilde</a:t>
            </a:r>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10"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420095670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idtstilt bilde m/ tekst">
    <p:spTree>
      <p:nvGrpSpPr>
        <p:cNvPr id="1" name=""/>
        <p:cNvGrpSpPr/>
        <p:nvPr/>
      </p:nvGrpSpPr>
      <p:grpSpPr>
        <a:xfrm>
          <a:off x="0" y="0"/>
          <a:ext cx="0" cy="0"/>
          <a:chOff x="0" y="0"/>
          <a:chExt cx="0" cy="0"/>
        </a:xfrm>
      </p:grpSpPr>
      <p:sp>
        <p:nvSpPr>
          <p:cNvPr id="8" name="Plassholder for innhold 2"/>
          <p:cNvSpPr>
            <a:spLocks noGrp="1"/>
          </p:cNvSpPr>
          <p:nvPr>
            <p:ph idx="1"/>
          </p:nvPr>
        </p:nvSpPr>
        <p:spPr>
          <a:xfrm>
            <a:off x="2995053" y="5792298"/>
            <a:ext cx="6207297" cy="321948"/>
          </a:xfrm>
        </p:spPr>
        <p:txBody>
          <a:bodyPr lIns="0" tIns="0" rIns="0" bIns="0">
            <a:spAutoFit/>
          </a:bodyPr>
          <a:lstStyle>
            <a:lvl1pPr marL="0" indent="0">
              <a:buNone/>
              <a:defRPr sz="2133">
                <a:solidFill>
                  <a:srgbClr val="707070"/>
                </a:solidFill>
              </a:defRPr>
            </a:lvl1pPr>
            <a:lvl2pPr marL="711762" indent="0">
              <a:buNone/>
              <a:defRPr/>
            </a:lvl2pPr>
            <a:lvl3pPr marL="1118030" indent="0">
              <a:buNone/>
              <a:defRPr/>
            </a:lvl3pPr>
            <a:lvl4pPr marL="1517951" indent="0">
              <a:buNone/>
              <a:defRPr/>
            </a:lvl4pPr>
            <a:lvl5pPr marL="1968653" indent="0">
              <a:buNone/>
              <a:defRPr/>
            </a:lvl5pPr>
          </a:lstStyle>
          <a:p>
            <a:pPr lvl="0"/>
            <a:r>
              <a:rPr lang="nb-NO"/>
              <a:t>Klikk for å redigere tekststiler i malen</a:t>
            </a:r>
          </a:p>
        </p:txBody>
      </p:sp>
      <p:sp>
        <p:nvSpPr>
          <p:cNvPr id="4" name="Plassholder for bilde 3"/>
          <p:cNvSpPr>
            <a:spLocks noGrp="1"/>
          </p:cNvSpPr>
          <p:nvPr>
            <p:ph type="pic" sz="quarter" idx="13"/>
          </p:nvPr>
        </p:nvSpPr>
        <p:spPr>
          <a:xfrm>
            <a:off x="2995053" y="1291599"/>
            <a:ext cx="6207297" cy="4264026"/>
          </a:xfrm>
        </p:spPr>
        <p:txBody>
          <a:bodyPr/>
          <a:lstStyle/>
          <a:p>
            <a:r>
              <a:rPr lang="nb-NO"/>
              <a:t>Klikk på ikonet for å legge til et bilde</a:t>
            </a:r>
          </a:p>
        </p:txBody>
      </p:sp>
      <p:sp>
        <p:nvSpPr>
          <p:cNvPr id="9"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10"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17987255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774198" y="1609136"/>
            <a:ext cx="10645859" cy="4483761"/>
          </a:xfrm>
        </p:spPr>
        <p:txBody>
          <a:bodyPr/>
          <a:lstStyle/>
          <a:p>
            <a:r>
              <a:rPr lang="nb-NO"/>
              <a:t>Klikk på ikonet for å legge til et bilde</a:t>
            </a:r>
          </a:p>
        </p:txBody>
      </p:sp>
      <p:sp>
        <p:nvSpPr>
          <p:cNvPr id="9" name="Tittel 1"/>
          <p:cNvSpPr>
            <a:spLocks noGrp="1"/>
          </p:cNvSpPr>
          <p:nvPr>
            <p:ph type="title"/>
          </p:nvPr>
        </p:nvSpPr>
        <p:spPr>
          <a:xfrm>
            <a:off x="774199" y="864586"/>
            <a:ext cx="10640715" cy="574324"/>
          </a:xfrm>
        </p:spPr>
        <p:txBody>
          <a:bodyPr/>
          <a:lstStyle>
            <a:lvl1pPr>
              <a:defRPr sz="3732"/>
            </a:lvl1pPr>
          </a:lstStyle>
          <a:p>
            <a:r>
              <a:rPr lang="nb-NO"/>
              <a:t>Klikk for å redigere tittelstil</a:t>
            </a:r>
          </a:p>
        </p:txBody>
      </p:sp>
      <p:sp>
        <p:nvSpPr>
          <p:cNvPr id="8"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10"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404812896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eside #2">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0" y="0"/>
            <a:ext cx="12192000" cy="6092895"/>
          </a:xfrm>
        </p:spPr>
        <p:txBody>
          <a:bodyPr/>
          <a:lstStyle/>
          <a:p>
            <a:r>
              <a:rPr lang="nb-NO"/>
              <a:t>Klikk på ikonet for å legge til et bilde</a:t>
            </a:r>
          </a:p>
        </p:txBody>
      </p:sp>
      <p:sp>
        <p:nvSpPr>
          <p:cNvPr id="5"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8"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155727111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0" y="0"/>
            <a:ext cx="12192000" cy="6858000"/>
          </a:xfrm>
        </p:spPr>
        <p:txBody>
          <a:bodyPr/>
          <a:lstStyle/>
          <a:p>
            <a:r>
              <a:rPr lang="nb-NO"/>
              <a:t>Klikk på ikonet for å legge til et bilde</a:t>
            </a:r>
          </a:p>
        </p:txBody>
      </p:sp>
      <p:sp>
        <p:nvSpPr>
          <p:cNvPr id="5" name="Plassholder for tekst 4"/>
          <p:cNvSpPr>
            <a:spLocks noGrp="1"/>
          </p:cNvSpPr>
          <p:nvPr>
            <p:ph type="body" sz="quarter" idx="14" hasCustomPrompt="1"/>
          </p:nvPr>
        </p:nvSpPr>
        <p:spPr>
          <a:xfrm>
            <a:off x="10209600" y="6200602"/>
            <a:ext cx="1982400" cy="657397"/>
          </a:xfrm>
          <a:blipFill>
            <a:blip r:embed="rId2"/>
            <a:stretch>
              <a:fillRect/>
            </a:stretch>
          </a:blipFill>
        </p:spPr>
        <p:txBody>
          <a:bodyPr>
            <a:normAutofit/>
          </a:bodyPr>
          <a:lstStyle>
            <a:lvl1pPr marL="0" indent="0">
              <a:buNone/>
              <a:defRPr sz="133" baseline="0">
                <a:solidFill>
                  <a:schemeClr val="bg1"/>
                </a:solidFill>
              </a:defRPr>
            </a:lvl1pPr>
          </a:lstStyle>
          <a:p>
            <a:pPr lvl="0"/>
            <a:r>
              <a:rPr lang="nb-NO"/>
              <a:t>.</a:t>
            </a:r>
          </a:p>
        </p:txBody>
      </p:sp>
    </p:spTree>
    <p:extLst>
      <p:ext uri="{BB962C8B-B14F-4D97-AF65-F5344CB8AC3E}">
        <p14:creationId xmlns:p14="http://schemas.microsoft.com/office/powerpoint/2010/main" val="318793810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3732"/>
            </a:lvl1pPr>
          </a:lstStyle>
          <a:p>
            <a:r>
              <a:rPr lang="nb-NO"/>
              <a:t>Klikk for å redigere tittelstil</a:t>
            </a:r>
          </a:p>
        </p:txBody>
      </p:sp>
      <p:sp>
        <p:nvSpPr>
          <p:cNvPr id="6"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7"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215429660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582674" y="6436758"/>
            <a:ext cx="191525" cy="142388"/>
          </a:xfrm>
          <a:prstGeom prst="rect">
            <a:avLst/>
          </a:prstGeom>
        </p:spPr>
        <p:txBody>
          <a:bodyPr vert="horz" wrap="square" lIns="0" tIns="0" rIns="0" bIns="0" rtlCol="0" anchor="ctr">
            <a:spAutoFit/>
          </a:bodyPr>
          <a:lstStyle>
            <a:lvl1pPr algn="l">
              <a:defRPr sz="933">
                <a:solidFill>
                  <a:srgbClr val="32374B"/>
                </a:solidFill>
              </a:defRPr>
            </a:lvl1pPr>
          </a:lstStyle>
          <a:p>
            <a:fld id="{304AD70F-8AF0-406B-B894-62E0F3D04367}" type="slidenum">
              <a:rPr lang="nb-NO" smtClean="0"/>
              <a:pPr/>
              <a:t>‹#›</a:t>
            </a:fld>
            <a:endParaRPr lang="nb-NO"/>
          </a:p>
        </p:txBody>
      </p:sp>
      <p:sp>
        <p:nvSpPr>
          <p:cNvPr id="6"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33">
                <a:solidFill>
                  <a:srgbClr val="32374B"/>
                </a:solidFill>
              </a:defRPr>
            </a:lvl1pPr>
          </a:lstStyle>
          <a:p>
            <a:r>
              <a:rPr lang="nb-NO"/>
              <a:t>Bunntekst</a:t>
            </a:r>
          </a:p>
        </p:txBody>
      </p:sp>
    </p:spTree>
    <p:extLst>
      <p:ext uri="{BB962C8B-B14F-4D97-AF65-F5344CB8AC3E}">
        <p14:creationId xmlns:p14="http://schemas.microsoft.com/office/powerpoint/2010/main" val="165305350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chemeClr val="accent1"/>
        </a:solidFill>
        <a:effectLst/>
      </p:bgPr>
    </p:bg>
    <p:spTree>
      <p:nvGrpSpPr>
        <p:cNvPr id="1" name=""/>
        <p:cNvGrpSpPr/>
        <p:nvPr/>
      </p:nvGrpSpPr>
      <p:grpSpPr>
        <a:xfrm>
          <a:off x="0" y="0"/>
          <a:ext cx="0" cy="0"/>
          <a:chOff x="0" y="0"/>
          <a:chExt cx="0" cy="0"/>
        </a:xfrm>
      </p:grpSpPr>
      <p:sp>
        <p:nvSpPr>
          <p:cNvPr id="4"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7"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8" name="Bilde 5">
            <a:extLst>
              <a:ext uri="{FF2B5EF4-FFF2-40B4-BE49-F238E27FC236}">
                <a16:creationId xmlns:a16="http://schemas.microsoft.com/office/drawing/2014/main" id="{A0FA3E6E-C9C2-884F-81F3-FBDF861ECB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89418" y="725338"/>
            <a:ext cx="9613167" cy="5407327"/>
          </a:xfrm>
          <a:prstGeom prst="rect">
            <a:avLst/>
          </a:prstGeom>
        </p:spPr>
      </p:pic>
    </p:spTree>
    <p:extLst>
      <p:ext uri="{BB962C8B-B14F-4D97-AF65-F5344CB8AC3E}">
        <p14:creationId xmlns:p14="http://schemas.microsoft.com/office/powerpoint/2010/main" val="18936955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244406766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akside #2">
    <p:bg>
      <p:bgPr>
        <a:solidFill>
          <a:schemeClr val="accent1"/>
        </a:solidFill>
        <a:effectLst/>
      </p:bgPr>
    </p:bg>
    <p:spTree>
      <p:nvGrpSpPr>
        <p:cNvPr id="1" name=""/>
        <p:cNvGrpSpPr/>
        <p:nvPr/>
      </p:nvGrpSpPr>
      <p:grpSpPr>
        <a:xfrm>
          <a:off x="0" y="0"/>
          <a:ext cx="0" cy="0"/>
          <a:chOff x="0" y="0"/>
          <a:chExt cx="0" cy="0"/>
        </a:xfrm>
      </p:grpSpPr>
      <p:sp>
        <p:nvSpPr>
          <p:cNvPr id="4"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p>
        </p:txBody>
      </p:sp>
      <p:sp>
        <p:nvSpPr>
          <p:cNvPr id="6"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a:p>
        </p:txBody>
      </p:sp>
      <p:pic>
        <p:nvPicPr>
          <p:cNvPr id="7" name="Bilde 1">
            <a:extLst>
              <a:ext uri="{FF2B5EF4-FFF2-40B4-BE49-F238E27FC236}">
                <a16:creationId xmlns:a16="http://schemas.microsoft.com/office/drawing/2014/main" id="{CA3D46FE-415B-DF45-AF47-E0AC0E7011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9933"/>
          </a:xfrm>
          <a:prstGeom prst="rect">
            <a:avLst/>
          </a:prstGeom>
        </p:spPr>
      </p:pic>
    </p:spTree>
    <p:extLst>
      <p:ext uri="{BB962C8B-B14F-4D97-AF65-F5344CB8AC3E}">
        <p14:creationId xmlns:p14="http://schemas.microsoft.com/office/powerpoint/2010/main" val="18581025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1718288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9669994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lysbilde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tel 1"/>
          <p:cNvSpPr>
            <a:spLocks noGrp="1"/>
          </p:cNvSpPr>
          <p:nvPr>
            <p:ph type="ctrTitle"/>
          </p:nvPr>
        </p:nvSpPr>
        <p:spPr>
          <a:xfrm>
            <a:off x="-1192" y="2567038"/>
            <a:ext cx="12191495" cy="3021366"/>
          </a:xfrm>
          <a:solidFill>
            <a:schemeClr val="tx1">
              <a:alpha val="20000"/>
            </a:schemeClr>
          </a:solidFill>
        </p:spPr>
        <p:txBody>
          <a:bodyPr lIns="579600" tIns="464400" rIns="579600" bIns="1512000" anchor="b">
            <a:spAutoFit/>
          </a:bodyPr>
          <a:lstStyle>
            <a:lvl1pPr algn="l">
              <a:defRPr sz="6665"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774199" y="3704922"/>
            <a:ext cx="10640715" cy="422472"/>
          </a:xfrm>
        </p:spPr>
        <p:txBody>
          <a:bodyPr lIns="0" tIns="0" rIns="0" bIns="0">
            <a:spAutoFit/>
          </a:bodyPr>
          <a:lstStyle>
            <a:lvl1pPr marL="0" indent="0" algn="l">
              <a:buNone/>
              <a:defRPr sz="3066">
                <a:solidFill>
                  <a:schemeClr val="bg1"/>
                </a:solidFill>
              </a:defRPr>
            </a:lvl1pPr>
            <a:lvl2pPr marL="456983" indent="0" algn="ctr">
              <a:buNone/>
              <a:defRPr sz="1999"/>
            </a:lvl2pPr>
            <a:lvl3pPr marL="913966" indent="0" algn="ctr">
              <a:buNone/>
              <a:defRPr sz="1799"/>
            </a:lvl3pPr>
            <a:lvl4pPr marL="1370949" indent="0" algn="ctr">
              <a:buNone/>
              <a:defRPr sz="1599"/>
            </a:lvl4pPr>
            <a:lvl5pPr marL="1827931" indent="0" algn="ctr">
              <a:buNone/>
              <a:defRPr sz="1599"/>
            </a:lvl5pPr>
            <a:lvl6pPr marL="2284914" indent="0" algn="ctr">
              <a:buNone/>
              <a:defRPr sz="1599"/>
            </a:lvl6pPr>
            <a:lvl7pPr marL="2741897" indent="0" algn="ctr">
              <a:buNone/>
              <a:defRPr sz="1599"/>
            </a:lvl7pPr>
            <a:lvl8pPr marL="3198880" indent="0" algn="ctr">
              <a:buNone/>
              <a:defRPr sz="1599"/>
            </a:lvl8pPr>
            <a:lvl9pPr marL="3655863" indent="0" algn="ctr">
              <a:buNone/>
              <a:defRPr sz="1599"/>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774199" y="4936479"/>
            <a:ext cx="10640715" cy="221625"/>
          </a:xfrm>
        </p:spPr>
        <p:txBody>
          <a:bodyPr lIns="0" tIns="0" rIns="0" bIns="0">
            <a:spAutoFit/>
          </a:bodyPr>
          <a:lstStyle>
            <a:lvl1pPr marL="0" indent="0" algn="l">
              <a:buNone/>
              <a:defRPr sz="1599"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774199" y="4617436"/>
            <a:ext cx="10640715" cy="246251"/>
          </a:xfrm>
          <a:prstGeom prst="rect">
            <a:avLst/>
          </a:prstGeom>
        </p:spPr>
        <p:txBody>
          <a:bodyPr vert="horz" lIns="0" tIns="0" rIns="0" bIns="0" rtlCol="0" anchor="t" anchorCtr="0">
            <a:spAutoFit/>
          </a:bodyPr>
          <a:lstStyle>
            <a:lvl1pPr algn="l">
              <a:defRPr sz="1599">
                <a:solidFill>
                  <a:schemeClr val="bg1"/>
                </a:solidFill>
              </a:defRPr>
            </a:lvl1pPr>
          </a:lstStyle>
          <a:p>
            <a:endParaRPr lang="nb-NO" dirty="0"/>
          </a:p>
        </p:txBody>
      </p:sp>
      <p:sp>
        <p:nvSpPr>
          <p:cNvPr id="7" name="Plassholder for bunntekst 4"/>
          <p:cNvSpPr>
            <a:spLocks noGrp="1"/>
          </p:cNvSpPr>
          <p:nvPr>
            <p:ph type="ftr" sz="quarter" idx="3"/>
          </p:nvPr>
        </p:nvSpPr>
        <p:spPr>
          <a:xfrm>
            <a:off x="-96012" y="47993"/>
            <a:ext cx="0" cy="184608"/>
          </a:xfrm>
          <a:prstGeom prst="rect">
            <a:avLst/>
          </a:prstGeom>
        </p:spPr>
        <p:txBody>
          <a:bodyPr vert="horz" lIns="0" tIns="0" rIns="0" bIns="0" rtlCol="0" anchor="t">
            <a:spAutoFit/>
          </a:bodyPr>
          <a:lstStyle>
            <a:lvl1pPr algn="l">
              <a:defRPr sz="133">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96012" y="47992"/>
            <a:ext cx="0" cy="61536"/>
          </a:xfrm>
          <a:prstGeom prst="rect">
            <a:avLst/>
          </a:prstGeom>
        </p:spPr>
        <p:txBody>
          <a:bodyPr vert="horz" wrap="square" lIns="0" tIns="0" rIns="0" bIns="0" rtlCol="0" anchor="ctr">
            <a:spAutoFit/>
          </a:bodyPr>
          <a:lstStyle>
            <a:lvl1pPr algn="l">
              <a:defRPr sz="133">
                <a:solidFill>
                  <a:schemeClr val="bg1"/>
                </a:solidFill>
              </a:defRPr>
            </a:lvl1pPr>
          </a:lstStyle>
          <a:p>
            <a:fld id="{304AD70F-8AF0-406B-B894-62E0F3D04367}" type="slidenum">
              <a:rPr lang="nb-NO" smtClean="0"/>
              <a:pPr/>
              <a:t>‹#›</a:t>
            </a:fld>
            <a:endParaRPr lang="nb-NO" dirty="0"/>
          </a:p>
        </p:txBody>
      </p:sp>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8765" y="6199835"/>
            <a:ext cx="1983236" cy="658166"/>
          </a:xfrm>
          <a:prstGeom prst="rect">
            <a:avLst/>
          </a:prstGeom>
        </p:spPr>
      </p:pic>
    </p:spTree>
    <p:extLst>
      <p:ext uri="{BB962C8B-B14F-4D97-AF65-F5344CB8AC3E}">
        <p14:creationId xmlns:p14="http://schemas.microsoft.com/office/powerpoint/2010/main" val="12832058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gi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gi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74199" y="865177"/>
            <a:ext cx="10640715" cy="573143"/>
          </a:xfrm>
          <a:prstGeom prst="rect">
            <a:avLst/>
          </a:prstGeom>
        </p:spPr>
        <p:txBody>
          <a:bodyPr vert="horz" lIns="0" tIns="0" rIns="0" bIns="0" rtlCol="0" anchor="ctr">
            <a:spAutoFit/>
          </a:bodyPr>
          <a:lstStyle/>
          <a:p>
            <a:r>
              <a:rPr lang="nb-NO" dirty="0"/>
              <a:t>Klikk for å redigere tittelstil</a:t>
            </a:r>
          </a:p>
        </p:txBody>
      </p:sp>
      <p:sp>
        <p:nvSpPr>
          <p:cNvPr id="3" name="Plassholder for tekst 2"/>
          <p:cNvSpPr>
            <a:spLocks noGrp="1"/>
          </p:cNvSpPr>
          <p:nvPr>
            <p:ph type="body" idx="1"/>
          </p:nvPr>
        </p:nvSpPr>
        <p:spPr>
          <a:xfrm>
            <a:off x="774199" y="1825626"/>
            <a:ext cx="10640715" cy="4258024"/>
          </a:xfrm>
          <a:prstGeom prst="rect">
            <a:avLst/>
          </a:prstGeom>
        </p:spPr>
        <p:txBody>
          <a:bodyPr vert="horz" lIns="0" tIns="45720" rIns="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p:cNvSpPr>
            <a:spLocks noGrp="1"/>
          </p:cNvSpPr>
          <p:nvPr>
            <p:ph type="sldNum" sz="quarter" idx="4"/>
          </p:nvPr>
        </p:nvSpPr>
        <p:spPr>
          <a:xfrm>
            <a:off x="582674" y="6436779"/>
            <a:ext cx="191525" cy="142347"/>
          </a:xfrm>
          <a:prstGeom prst="rect">
            <a:avLst/>
          </a:prstGeom>
        </p:spPr>
        <p:txBody>
          <a:bodyPr vert="horz" wrap="square" lIns="0" tIns="0" rIns="0" bIns="0" rtlCol="0" anchor="ctr">
            <a:spAutoFit/>
          </a:bodyPr>
          <a:lstStyle>
            <a:lvl1pPr algn="l">
              <a:defRPr sz="925">
                <a:solidFill>
                  <a:srgbClr val="32374B"/>
                </a:solidFill>
              </a:defRPr>
            </a:lvl1pPr>
          </a:lstStyle>
          <a:p>
            <a:fld id="{304AD70F-8AF0-406B-B894-62E0F3D04367}" type="slidenum">
              <a:rPr lang="nb-NO" smtClean="0"/>
              <a:pPr/>
              <a:t>‹#›</a:t>
            </a:fld>
            <a:endParaRPr lang="nb-NO" sz="650" dirty="0"/>
          </a:p>
        </p:txBody>
      </p:sp>
      <p:sp>
        <p:nvSpPr>
          <p:cNvPr id="8"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25">
                <a:solidFill>
                  <a:srgbClr val="32374B"/>
                </a:solidFill>
              </a:defRPr>
            </a:lvl1pPr>
          </a:lstStyle>
          <a:p>
            <a:r>
              <a:rPr lang="nb-NO"/>
              <a:t>Bunntekst</a:t>
            </a:r>
            <a:endParaRPr lang="nb-NO" dirty="0"/>
          </a:p>
        </p:txBody>
      </p:sp>
      <p:pic>
        <p:nvPicPr>
          <p:cNvPr id="7" name="Bilde 6"/>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0333216" y="6315084"/>
            <a:ext cx="1094400" cy="235974"/>
          </a:xfrm>
          <a:prstGeom prst="rect">
            <a:avLst/>
          </a:prstGeom>
        </p:spPr>
      </p:pic>
    </p:spTree>
    <p:extLst>
      <p:ext uri="{BB962C8B-B14F-4D97-AF65-F5344CB8AC3E}">
        <p14:creationId xmlns:p14="http://schemas.microsoft.com/office/powerpoint/2010/main" val="15444528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7" r:id="rId4"/>
    <p:sldLayoutId id="2147483665" r:id="rId5"/>
    <p:sldLayoutId id="2147483744" r:id="rId6"/>
    <p:sldLayoutId id="2147483745" r:id="rId7"/>
    <p:sldLayoutId id="2147483668" r:id="rId8"/>
    <p:sldLayoutId id="2147483669" r:id="rId9"/>
    <p:sldLayoutId id="2147483670" r:id="rId10"/>
    <p:sldLayoutId id="2147483671" r:id="rId11"/>
    <p:sldLayoutId id="2147483739" r:id="rId12"/>
    <p:sldLayoutId id="2147483740" r:id="rId13"/>
    <p:sldLayoutId id="2147483741" r:id="rId14"/>
    <p:sldLayoutId id="2147483742" r:id="rId15"/>
    <p:sldLayoutId id="2147483743" r:id="rId16"/>
    <p:sldLayoutId id="2147483746" r:id="rId17"/>
    <p:sldLayoutId id="2147483747"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732" r:id="rId38"/>
    <p:sldLayoutId id="2147483733" r:id="rId39"/>
    <p:sldLayoutId id="2147483734" r:id="rId40"/>
    <p:sldLayoutId id="2147483735" r:id="rId41"/>
  </p:sldLayoutIdLst>
  <p:hf hdr="0" ftr="0" dt="0"/>
  <p:txStyles>
    <p:titleStyle>
      <a:lvl1pPr algn="l" defTabSz="913966" rtl="0" eaLnBrk="1" latinLnBrk="0" hangingPunct="1">
        <a:lnSpc>
          <a:spcPct val="100000"/>
        </a:lnSpc>
        <a:spcBef>
          <a:spcPct val="0"/>
        </a:spcBef>
        <a:buNone/>
        <a:defRPr sz="3724" b="1" kern="1200">
          <a:solidFill>
            <a:srgbClr val="707070"/>
          </a:solidFill>
          <a:latin typeface="+mj-lt"/>
          <a:ea typeface="+mj-ea"/>
          <a:cs typeface="+mj-cs"/>
        </a:defRPr>
      </a:lvl1pPr>
    </p:titleStyle>
    <p:bodyStyle>
      <a:lvl1pPr marL="341889" indent="-341889" algn="l" defTabSz="913966" rtl="0" eaLnBrk="1" latinLnBrk="0" hangingPunct="1">
        <a:lnSpc>
          <a:spcPct val="90000"/>
        </a:lnSpc>
        <a:spcBef>
          <a:spcPts val="1000"/>
        </a:spcBef>
        <a:buClr>
          <a:srgbClr val="707070"/>
        </a:buClr>
        <a:buFont typeface="Arial" panose="020B0604020202020204" pitchFamily="34" charset="0"/>
        <a:buChar char="•"/>
        <a:defRPr sz="2666" kern="1200">
          <a:solidFill>
            <a:srgbClr val="32374B"/>
          </a:solidFill>
          <a:latin typeface="+mn-lt"/>
          <a:ea typeface="+mn-ea"/>
          <a:cs typeface="+mn-cs"/>
        </a:defRPr>
      </a:lvl1pPr>
      <a:lvl2pPr marL="939495" indent="-227733" algn="l" defTabSz="913966" rtl="0" eaLnBrk="1" latinLnBrk="0" hangingPunct="1">
        <a:lnSpc>
          <a:spcPct val="90000"/>
        </a:lnSpc>
        <a:spcBef>
          <a:spcPts val="500"/>
        </a:spcBef>
        <a:buClr>
          <a:srgbClr val="32374B"/>
        </a:buClr>
        <a:buFont typeface="Arial" panose="020B0604020202020204" pitchFamily="34" charset="0"/>
        <a:buChar char="­"/>
        <a:defRPr sz="2133" kern="1200">
          <a:solidFill>
            <a:srgbClr val="32374B"/>
          </a:solidFill>
          <a:latin typeface="+mn-lt"/>
          <a:ea typeface="+mn-ea"/>
          <a:cs typeface="+mn-cs"/>
        </a:defRPr>
      </a:lvl2pPr>
      <a:lvl3pPr marL="1345762" indent="-227733" algn="l" defTabSz="913966" rtl="0" eaLnBrk="1" latinLnBrk="0" hangingPunct="1">
        <a:lnSpc>
          <a:spcPct val="90000"/>
        </a:lnSpc>
        <a:spcBef>
          <a:spcPts val="500"/>
        </a:spcBef>
        <a:buClr>
          <a:srgbClr val="32374B"/>
        </a:buClr>
        <a:buFont typeface="Arial" panose="020B0604020202020204" pitchFamily="34" charset="0"/>
        <a:buChar char="­"/>
        <a:defRPr sz="1666" kern="1200">
          <a:solidFill>
            <a:srgbClr val="32374B"/>
          </a:solidFill>
          <a:latin typeface="+mn-lt"/>
          <a:ea typeface="+mn-ea"/>
          <a:cs typeface="+mn-cs"/>
        </a:defRPr>
      </a:lvl3pPr>
      <a:lvl4pPr marL="1745683" indent="-227733" algn="l" defTabSz="913966" rtl="0" eaLnBrk="1" latinLnBrk="0" hangingPunct="1">
        <a:lnSpc>
          <a:spcPct val="90000"/>
        </a:lnSpc>
        <a:spcBef>
          <a:spcPts val="500"/>
        </a:spcBef>
        <a:buClr>
          <a:srgbClr val="32374B"/>
        </a:buClr>
        <a:buFont typeface="Arial" panose="020B0604020202020204" pitchFamily="34" charset="0"/>
        <a:buChar char="­"/>
        <a:defRPr sz="1666" kern="1200">
          <a:solidFill>
            <a:srgbClr val="32374B"/>
          </a:solidFill>
          <a:latin typeface="+mn-lt"/>
          <a:ea typeface="+mn-ea"/>
          <a:cs typeface="+mn-cs"/>
        </a:defRPr>
      </a:lvl4pPr>
      <a:lvl5pPr marL="2196386" indent="-227733" algn="l" defTabSz="913966" rtl="0" eaLnBrk="1" latinLnBrk="0" hangingPunct="1">
        <a:lnSpc>
          <a:spcPct val="90000"/>
        </a:lnSpc>
        <a:spcBef>
          <a:spcPts val="500"/>
        </a:spcBef>
        <a:buClr>
          <a:srgbClr val="32374B"/>
        </a:buClr>
        <a:buFont typeface="Arial" panose="020B0604020202020204" pitchFamily="34" charset="0"/>
        <a:buChar char="­"/>
        <a:defRPr sz="1666" kern="1200">
          <a:solidFill>
            <a:srgbClr val="32374B"/>
          </a:solidFill>
          <a:latin typeface="+mn-lt"/>
          <a:ea typeface="+mn-ea"/>
          <a:cs typeface="+mn-cs"/>
        </a:defRPr>
      </a:lvl5pPr>
      <a:lvl6pPr marL="2513406"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9"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71"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55"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966" rtl="0" eaLnBrk="1" latinLnBrk="0" hangingPunct="1">
        <a:defRPr sz="1799" kern="1200">
          <a:solidFill>
            <a:schemeClr val="tx1"/>
          </a:solidFill>
          <a:latin typeface="+mn-lt"/>
          <a:ea typeface="+mn-ea"/>
          <a:cs typeface="+mn-cs"/>
        </a:defRPr>
      </a:lvl1pPr>
      <a:lvl2pPr marL="456983" algn="l" defTabSz="913966" rtl="0" eaLnBrk="1" latinLnBrk="0" hangingPunct="1">
        <a:defRPr sz="1799" kern="1200">
          <a:solidFill>
            <a:schemeClr val="tx1"/>
          </a:solidFill>
          <a:latin typeface="+mn-lt"/>
          <a:ea typeface="+mn-ea"/>
          <a:cs typeface="+mn-cs"/>
        </a:defRPr>
      </a:lvl2pPr>
      <a:lvl3pPr marL="913966" algn="l" defTabSz="913966" rtl="0" eaLnBrk="1" latinLnBrk="0" hangingPunct="1">
        <a:defRPr sz="1799" kern="1200">
          <a:solidFill>
            <a:schemeClr val="tx1"/>
          </a:solidFill>
          <a:latin typeface="+mn-lt"/>
          <a:ea typeface="+mn-ea"/>
          <a:cs typeface="+mn-cs"/>
        </a:defRPr>
      </a:lvl3pPr>
      <a:lvl4pPr marL="1370949" algn="l" defTabSz="913966" rtl="0" eaLnBrk="1" latinLnBrk="0" hangingPunct="1">
        <a:defRPr sz="1799" kern="1200">
          <a:solidFill>
            <a:schemeClr val="tx1"/>
          </a:solidFill>
          <a:latin typeface="+mn-lt"/>
          <a:ea typeface="+mn-ea"/>
          <a:cs typeface="+mn-cs"/>
        </a:defRPr>
      </a:lvl4pPr>
      <a:lvl5pPr marL="1827931" algn="l" defTabSz="913966" rtl="0" eaLnBrk="1" latinLnBrk="0" hangingPunct="1">
        <a:defRPr sz="1799" kern="1200">
          <a:solidFill>
            <a:schemeClr val="tx1"/>
          </a:solidFill>
          <a:latin typeface="+mn-lt"/>
          <a:ea typeface="+mn-ea"/>
          <a:cs typeface="+mn-cs"/>
        </a:defRPr>
      </a:lvl5pPr>
      <a:lvl6pPr marL="2284914" algn="l" defTabSz="913966" rtl="0" eaLnBrk="1" latinLnBrk="0" hangingPunct="1">
        <a:defRPr sz="1799" kern="1200">
          <a:solidFill>
            <a:schemeClr val="tx1"/>
          </a:solidFill>
          <a:latin typeface="+mn-lt"/>
          <a:ea typeface="+mn-ea"/>
          <a:cs typeface="+mn-cs"/>
        </a:defRPr>
      </a:lvl6pPr>
      <a:lvl7pPr marL="2741897" algn="l" defTabSz="913966" rtl="0" eaLnBrk="1" latinLnBrk="0" hangingPunct="1">
        <a:defRPr sz="1799" kern="1200">
          <a:solidFill>
            <a:schemeClr val="tx1"/>
          </a:solidFill>
          <a:latin typeface="+mn-lt"/>
          <a:ea typeface="+mn-ea"/>
          <a:cs typeface="+mn-cs"/>
        </a:defRPr>
      </a:lvl7pPr>
      <a:lvl8pPr marL="3198880" algn="l" defTabSz="913966" rtl="0" eaLnBrk="1" latinLnBrk="0" hangingPunct="1">
        <a:defRPr sz="1799" kern="1200">
          <a:solidFill>
            <a:schemeClr val="tx1"/>
          </a:solidFill>
          <a:latin typeface="+mn-lt"/>
          <a:ea typeface="+mn-ea"/>
          <a:cs typeface="+mn-cs"/>
        </a:defRPr>
      </a:lvl8pPr>
      <a:lvl9pPr marL="3655863" algn="l" defTabSz="91396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74199" y="865177"/>
            <a:ext cx="10640715" cy="573143"/>
          </a:xfrm>
          <a:prstGeom prst="rect">
            <a:avLst/>
          </a:prstGeom>
        </p:spPr>
        <p:txBody>
          <a:bodyPr vert="horz" lIns="0" tIns="0" rIns="0" bIns="0" rtlCol="0" anchor="ctr">
            <a:spAutoFit/>
          </a:bodyPr>
          <a:lstStyle/>
          <a:p>
            <a:r>
              <a:rPr lang="nb-NO"/>
              <a:t>Klikk for å redigere tittelstil</a:t>
            </a:r>
          </a:p>
        </p:txBody>
      </p:sp>
      <p:sp>
        <p:nvSpPr>
          <p:cNvPr id="3" name="Plassholder for tekst 2"/>
          <p:cNvSpPr>
            <a:spLocks noGrp="1"/>
          </p:cNvSpPr>
          <p:nvPr>
            <p:ph type="body" idx="1"/>
          </p:nvPr>
        </p:nvSpPr>
        <p:spPr>
          <a:xfrm>
            <a:off x="774199" y="1825626"/>
            <a:ext cx="10640715" cy="4258024"/>
          </a:xfrm>
          <a:prstGeom prst="rect">
            <a:avLst/>
          </a:prstGeom>
        </p:spPr>
        <p:txBody>
          <a:bodyPr vert="horz" wrap="square" lIns="0" tIns="36000" rIns="0" bIns="7200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4"/>
          </p:nvPr>
        </p:nvSpPr>
        <p:spPr>
          <a:xfrm>
            <a:off x="582674" y="6436779"/>
            <a:ext cx="191525" cy="142347"/>
          </a:xfrm>
          <a:prstGeom prst="rect">
            <a:avLst/>
          </a:prstGeom>
        </p:spPr>
        <p:txBody>
          <a:bodyPr vert="horz" wrap="square" lIns="0" tIns="0" rIns="0" bIns="0" rtlCol="0" anchor="ctr">
            <a:spAutoFit/>
          </a:bodyPr>
          <a:lstStyle>
            <a:lvl1pPr algn="l">
              <a:defRPr sz="925">
                <a:solidFill>
                  <a:srgbClr val="32374B"/>
                </a:solidFill>
              </a:defRPr>
            </a:lvl1pPr>
          </a:lstStyle>
          <a:p>
            <a:fld id="{304AD70F-8AF0-406B-B894-62E0F3D04367}" type="slidenum">
              <a:rPr lang="nb-NO" smtClean="0"/>
              <a:pPr/>
              <a:t>‹#›</a:t>
            </a:fld>
            <a:endParaRPr lang="nb-NO" sz="650"/>
          </a:p>
        </p:txBody>
      </p:sp>
      <p:sp>
        <p:nvSpPr>
          <p:cNvPr id="8" name="Plassholder for bunntekst 4"/>
          <p:cNvSpPr>
            <a:spLocks noGrp="1"/>
          </p:cNvSpPr>
          <p:nvPr>
            <p:ph type="ftr" sz="quarter" idx="3"/>
          </p:nvPr>
        </p:nvSpPr>
        <p:spPr>
          <a:xfrm>
            <a:off x="772897" y="6436772"/>
            <a:ext cx="8694097" cy="142363"/>
          </a:xfrm>
          <a:prstGeom prst="rect">
            <a:avLst/>
          </a:prstGeom>
        </p:spPr>
        <p:txBody>
          <a:bodyPr vert="horz" wrap="square" lIns="0" tIns="0" rIns="0" bIns="0" rtlCol="0" anchor="ctr">
            <a:spAutoFit/>
          </a:bodyPr>
          <a:lstStyle>
            <a:lvl1pPr algn="l">
              <a:defRPr sz="925">
                <a:solidFill>
                  <a:srgbClr val="32374B"/>
                </a:solidFill>
              </a:defRPr>
            </a:lvl1pPr>
          </a:lstStyle>
          <a:p>
            <a:r>
              <a:rPr lang="nb-NO"/>
              <a:t>Bunntekst</a:t>
            </a:r>
          </a:p>
        </p:txBody>
      </p:sp>
      <p:pic>
        <p:nvPicPr>
          <p:cNvPr id="7" name="Bilde 6"/>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10333216" y="6315084"/>
            <a:ext cx="1094400" cy="235974"/>
          </a:xfrm>
          <a:prstGeom prst="rect">
            <a:avLst/>
          </a:prstGeom>
        </p:spPr>
      </p:pic>
    </p:spTree>
    <p:extLst>
      <p:ext uri="{BB962C8B-B14F-4D97-AF65-F5344CB8AC3E}">
        <p14:creationId xmlns:p14="http://schemas.microsoft.com/office/powerpoint/2010/main" val="3805770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8" r:id="rId4"/>
    <p:sldLayoutId id="2147483699" r:id="rId5"/>
    <p:sldLayoutId id="2147483700" r:id="rId6"/>
    <p:sldLayoutId id="2147483701" r:id="rId7"/>
    <p:sldLayoutId id="2147483705" r:id="rId8"/>
    <p:sldLayoutId id="2147483664" r:id="rId9"/>
    <p:sldLayoutId id="2147483707" r:id="rId10"/>
    <p:sldLayoutId id="2147483672" r:id="rId11"/>
    <p:sldLayoutId id="2147483673" r:id="rId12"/>
    <p:sldLayoutId id="2147483674" r:id="rId13"/>
    <p:sldLayoutId id="2147483675" r:id="rId14"/>
    <p:sldLayoutId id="2147483676" r:id="rId15"/>
    <p:sldLayoutId id="2147483666" r:id="rId16"/>
    <p:sldLayoutId id="2147483667" r:id="rId17"/>
    <p:sldLayoutId id="2147483677" r:id="rId18"/>
    <p:sldLayoutId id="2147483678" r:id="rId19"/>
  </p:sldLayoutIdLst>
  <p:hf sldNum="0" hdr="0" ftr="0"/>
  <p:txStyles>
    <p:titleStyle>
      <a:lvl1pPr algn="l" defTabSz="913966" rtl="0" eaLnBrk="1" latinLnBrk="0" hangingPunct="1">
        <a:lnSpc>
          <a:spcPct val="100000"/>
        </a:lnSpc>
        <a:spcBef>
          <a:spcPct val="0"/>
        </a:spcBef>
        <a:buNone/>
        <a:defRPr sz="3724" b="1" kern="1200">
          <a:solidFill>
            <a:schemeClr val="tx1">
              <a:lumMod val="65000"/>
              <a:lumOff val="35000"/>
            </a:schemeClr>
          </a:solidFill>
          <a:latin typeface="+mj-lt"/>
          <a:ea typeface="+mj-ea"/>
          <a:cs typeface="+mj-cs"/>
        </a:defRPr>
      </a:lvl1pPr>
    </p:titleStyle>
    <p:bodyStyle>
      <a:lvl1pPr marL="341889" indent="-341889" algn="l" defTabSz="913966" rtl="0" eaLnBrk="1" latinLnBrk="0" hangingPunct="1">
        <a:lnSpc>
          <a:spcPts val="2666"/>
        </a:lnSpc>
        <a:spcBef>
          <a:spcPts val="1000"/>
        </a:spcBef>
        <a:buClr>
          <a:srgbClr val="707070"/>
        </a:buClr>
        <a:buFont typeface="Arial" panose="020B0604020202020204" pitchFamily="34" charset="0"/>
        <a:buChar char="•"/>
        <a:defRPr sz="2666" kern="1200">
          <a:solidFill>
            <a:srgbClr val="32374B"/>
          </a:solidFill>
          <a:latin typeface="+mn-lt"/>
          <a:ea typeface="+mn-ea"/>
          <a:cs typeface="+mn-cs"/>
        </a:defRPr>
      </a:lvl1pPr>
      <a:lvl2pPr marL="939495" indent="-227733" algn="l" defTabSz="913966" rtl="0" eaLnBrk="1" latinLnBrk="0" hangingPunct="1">
        <a:lnSpc>
          <a:spcPct val="90000"/>
        </a:lnSpc>
        <a:spcBef>
          <a:spcPts val="500"/>
        </a:spcBef>
        <a:buClr>
          <a:srgbClr val="32374B"/>
        </a:buClr>
        <a:buFont typeface="Arial" panose="020B0604020202020204" pitchFamily="34" charset="0"/>
        <a:buChar char="­"/>
        <a:defRPr sz="2133" kern="1200">
          <a:solidFill>
            <a:srgbClr val="32374B"/>
          </a:solidFill>
          <a:latin typeface="+mn-lt"/>
          <a:ea typeface="+mn-ea"/>
          <a:cs typeface="+mn-cs"/>
        </a:defRPr>
      </a:lvl2pPr>
      <a:lvl3pPr marL="1345762" indent="-227733" algn="l" defTabSz="913966" rtl="0" eaLnBrk="1" latinLnBrk="0" hangingPunct="1">
        <a:lnSpc>
          <a:spcPct val="90000"/>
        </a:lnSpc>
        <a:spcBef>
          <a:spcPts val="500"/>
        </a:spcBef>
        <a:buClr>
          <a:srgbClr val="32374B"/>
        </a:buClr>
        <a:buFont typeface="Arial" panose="020B0604020202020204" pitchFamily="34" charset="0"/>
        <a:buChar char="­"/>
        <a:defRPr sz="1666" kern="1200">
          <a:solidFill>
            <a:srgbClr val="32374B"/>
          </a:solidFill>
          <a:latin typeface="+mn-lt"/>
          <a:ea typeface="+mn-ea"/>
          <a:cs typeface="+mn-cs"/>
        </a:defRPr>
      </a:lvl3pPr>
      <a:lvl4pPr marL="1745683" indent="-227733" algn="l" defTabSz="913966" rtl="0" eaLnBrk="1" latinLnBrk="0" hangingPunct="1">
        <a:lnSpc>
          <a:spcPct val="90000"/>
        </a:lnSpc>
        <a:spcBef>
          <a:spcPts val="500"/>
        </a:spcBef>
        <a:buClr>
          <a:srgbClr val="32374B"/>
        </a:buClr>
        <a:buFont typeface="Arial" panose="020B0604020202020204" pitchFamily="34" charset="0"/>
        <a:buChar char="­"/>
        <a:defRPr sz="1666" kern="1200">
          <a:solidFill>
            <a:srgbClr val="32374B"/>
          </a:solidFill>
          <a:latin typeface="+mn-lt"/>
          <a:ea typeface="+mn-ea"/>
          <a:cs typeface="+mn-cs"/>
        </a:defRPr>
      </a:lvl4pPr>
      <a:lvl5pPr marL="2196386" indent="-227733" algn="l" defTabSz="913966" rtl="0" eaLnBrk="1" latinLnBrk="0" hangingPunct="1">
        <a:lnSpc>
          <a:spcPct val="90000"/>
        </a:lnSpc>
        <a:spcBef>
          <a:spcPts val="500"/>
        </a:spcBef>
        <a:buClr>
          <a:srgbClr val="32374B"/>
        </a:buClr>
        <a:buFont typeface="Arial" panose="020B0604020202020204" pitchFamily="34" charset="0"/>
        <a:buChar char="­"/>
        <a:defRPr sz="1666" kern="1200">
          <a:solidFill>
            <a:srgbClr val="32374B"/>
          </a:solidFill>
          <a:latin typeface="+mn-lt"/>
          <a:ea typeface="+mn-ea"/>
          <a:cs typeface="+mn-cs"/>
        </a:defRPr>
      </a:lvl5pPr>
      <a:lvl6pPr marL="2513406"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389"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371"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355" indent="-228491" algn="l" defTabSz="91396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966" rtl="0" eaLnBrk="1" latinLnBrk="0" hangingPunct="1">
        <a:defRPr sz="1799" kern="1200">
          <a:solidFill>
            <a:schemeClr val="tx1"/>
          </a:solidFill>
          <a:latin typeface="+mn-lt"/>
          <a:ea typeface="+mn-ea"/>
          <a:cs typeface="+mn-cs"/>
        </a:defRPr>
      </a:lvl1pPr>
      <a:lvl2pPr marL="456983" algn="l" defTabSz="913966" rtl="0" eaLnBrk="1" latinLnBrk="0" hangingPunct="1">
        <a:defRPr sz="1799" kern="1200">
          <a:solidFill>
            <a:schemeClr val="tx1"/>
          </a:solidFill>
          <a:latin typeface="+mn-lt"/>
          <a:ea typeface="+mn-ea"/>
          <a:cs typeface="+mn-cs"/>
        </a:defRPr>
      </a:lvl2pPr>
      <a:lvl3pPr marL="913966" algn="l" defTabSz="913966" rtl="0" eaLnBrk="1" latinLnBrk="0" hangingPunct="1">
        <a:defRPr sz="1799" kern="1200">
          <a:solidFill>
            <a:schemeClr val="tx1"/>
          </a:solidFill>
          <a:latin typeface="+mn-lt"/>
          <a:ea typeface="+mn-ea"/>
          <a:cs typeface="+mn-cs"/>
        </a:defRPr>
      </a:lvl3pPr>
      <a:lvl4pPr marL="1370949" algn="l" defTabSz="913966" rtl="0" eaLnBrk="1" latinLnBrk="0" hangingPunct="1">
        <a:defRPr sz="1799" kern="1200">
          <a:solidFill>
            <a:schemeClr val="tx1"/>
          </a:solidFill>
          <a:latin typeface="+mn-lt"/>
          <a:ea typeface="+mn-ea"/>
          <a:cs typeface="+mn-cs"/>
        </a:defRPr>
      </a:lvl4pPr>
      <a:lvl5pPr marL="1827931" algn="l" defTabSz="913966" rtl="0" eaLnBrk="1" latinLnBrk="0" hangingPunct="1">
        <a:defRPr sz="1799" kern="1200">
          <a:solidFill>
            <a:schemeClr val="tx1"/>
          </a:solidFill>
          <a:latin typeface="+mn-lt"/>
          <a:ea typeface="+mn-ea"/>
          <a:cs typeface="+mn-cs"/>
        </a:defRPr>
      </a:lvl5pPr>
      <a:lvl6pPr marL="2284914" algn="l" defTabSz="913966" rtl="0" eaLnBrk="1" latinLnBrk="0" hangingPunct="1">
        <a:defRPr sz="1799" kern="1200">
          <a:solidFill>
            <a:schemeClr val="tx1"/>
          </a:solidFill>
          <a:latin typeface="+mn-lt"/>
          <a:ea typeface="+mn-ea"/>
          <a:cs typeface="+mn-cs"/>
        </a:defRPr>
      </a:lvl6pPr>
      <a:lvl7pPr marL="2741897" algn="l" defTabSz="913966" rtl="0" eaLnBrk="1" latinLnBrk="0" hangingPunct="1">
        <a:defRPr sz="1799" kern="1200">
          <a:solidFill>
            <a:schemeClr val="tx1"/>
          </a:solidFill>
          <a:latin typeface="+mn-lt"/>
          <a:ea typeface="+mn-ea"/>
          <a:cs typeface="+mn-cs"/>
        </a:defRPr>
      </a:lvl7pPr>
      <a:lvl8pPr marL="3198880" algn="l" defTabSz="913966" rtl="0" eaLnBrk="1" latinLnBrk="0" hangingPunct="1">
        <a:defRPr sz="1799" kern="1200">
          <a:solidFill>
            <a:schemeClr val="tx1"/>
          </a:solidFill>
          <a:latin typeface="+mn-lt"/>
          <a:ea typeface="+mn-ea"/>
          <a:cs typeface="+mn-cs"/>
        </a:defRPr>
      </a:lvl8pPr>
      <a:lvl9pPr marL="3655863" algn="l" defTabSz="91396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https://ruter.atlassian.net/l/c/KD5Ycc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gress, tre, utendørs, felt&#10;&#10;Automatisk generert beskrivelse">
            <a:extLst>
              <a:ext uri="{FF2B5EF4-FFF2-40B4-BE49-F238E27FC236}">
                <a16:creationId xmlns:a16="http://schemas.microsoft.com/office/drawing/2014/main" id="{B9714ABE-8E20-2C62-9BF6-349D8920405A}"/>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0"/>
            <a:ext cx="12191980" cy="6857990"/>
          </a:xfrm>
          <a:prstGeom prst="rect">
            <a:avLst/>
          </a:prstGeom>
          <a:noFill/>
        </p:spPr>
      </p:pic>
      <p:sp>
        <p:nvSpPr>
          <p:cNvPr id="11" name="Text Placeholder 2">
            <a:extLst>
              <a:ext uri="{FF2B5EF4-FFF2-40B4-BE49-F238E27FC236}">
                <a16:creationId xmlns:a16="http://schemas.microsoft.com/office/drawing/2014/main" id="{B32F891E-9D42-5C70-8DD5-B85463D55B15}"/>
              </a:ext>
            </a:extLst>
          </p:cNvPr>
          <p:cNvSpPr>
            <a:spLocks noGrp="1"/>
          </p:cNvSpPr>
          <p:nvPr>
            <p:ph type="body" sz="quarter" idx="14"/>
          </p:nvPr>
        </p:nvSpPr>
        <p:spPr>
          <a:xfrm>
            <a:off x="10209600" y="6200602"/>
            <a:ext cx="1982400" cy="657397"/>
          </a:xfrm>
        </p:spPr>
        <p:txBody>
          <a:bodyPr/>
          <a:lstStyle/>
          <a:p>
            <a:endParaRPr lang="en-US"/>
          </a:p>
        </p:txBody>
      </p:sp>
      <p:sp>
        <p:nvSpPr>
          <p:cNvPr id="2" name="Plassholder for lysbildenummer 1" hidden="1">
            <a:extLst>
              <a:ext uri="{FF2B5EF4-FFF2-40B4-BE49-F238E27FC236}">
                <a16:creationId xmlns:a16="http://schemas.microsoft.com/office/drawing/2014/main" id="{E43C0331-C025-3E08-710F-7960CA9CDBA9}"/>
              </a:ext>
            </a:extLst>
          </p:cNvPr>
          <p:cNvSpPr>
            <a:spLocks noGrp="1"/>
          </p:cNvSpPr>
          <p:nvPr>
            <p:ph type="sldNum" sz="quarter" idx="4294967295"/>
          </p:nvPr>
        </p:nvSpPr>
        <p:spPr>
          <a:xfrm>
            <a:off x="582674" y="6436758"/>
            <a:ext cx="191525" cy="142388"/>
          </a:xfrm>
        </p:spPr>
        <p:txBody>
          <a:bodyPr/>
          <a:lstStyle/>
          <a:p>
            <a:pPr>
              <a:spcAft>
                <a:spcPts val="600"/>
              </a:spcAft>
            </a:pPr>
            <a:fld id="{304AD70F-8AF0-406B-B894-62E0F3D04367}" type="slidenum">
              <a:rPr lang="nb-NO" smtClean="0"/>
              <a:pPr>
                <a:spcAft>
                  <a:spcPts val="600"/>
                </a:spcAft>
              </a:pPr>
              <a:t>1</a:t>
            </a:fld>
            <a:endParaRPr lang="nb-NO"/>
          </a:p>
        </p:txBody>
      </p:sp>
      <p:sp>
        <p:nvSpPr>
          <p:cNvPr id="7" name="Tittel 1">
            <a:extLst>
              <a:ext uri="{FF2B5EF4-FFF2-40B4-BE49-F238E27FC236}">
                <a16:creationId xmlns:a16="http://schemas.microsoft.com/office/drawing/2014/main" id="{542B75DD-093F-6E7F-C42F-C96C03030933}"/>
              </a:ext>
            </a:extLst>
          </p:cNvPr>
          <p:cNvSpPr txBox="1">
            <a:spLocks/>
          </p:cNvSpPr>
          <p:nvPr/>
        </p:nvSpPr>
        <p:spPr>
          <a:xfrm>
            <a:off x="571607" y="4550285"/>
            <a:ext cx="12191495" cy="2471505"/>
          </a:xfrm>
          <a:prstGeom prst="rect">
            <a:avLst/>
          </a:prstGeom>
        </p:spPr>
        <p:txBody>
          <a:bodyPr lIns="91440" tIns="45720" rIns="91440" bIns="45720" anchor="t"/>
          <a:lstStyle>
            <a:lvl1pPr algn="l" defTabSz="913966" rtl="0" eaLnBrk="1" latinLnBrk="0" hangingPunct="1">
              <a:lnSpc>
                <a:spcPct val="100000"/>
              </a:lnSpc>
              <a:spcBef>
                <a:spcPct val="0"/>
              </a:spcBef>
              <a:buNone/>
              <a:defRPr sz="3724" b="1" kern="1200">
                <a:solidFill>
                  <a:srgbClr val="707070"/>
                </a:solidFill>
                <a:latin typeface="+mj-lt"/>
                <a:ea typeface="+mj-ea"/>
                <a:cs typeface="+mj-cs"/>
              </a:defRPr>
            </a:lvl1pPr>
          </a:lstStyle>
          <a:p>
            <a:r>
              <a:rPr lang="nb-NO" sz="6000" dirty="0">
                <a:solidFill>
                  <a:schemeClr val="bg1"/>
                </a:solidFill>
              </a:rPr>
              <a:t>ADT 3.1 og planlagte endringer</a:t>
            </a:r>
          </a:p>
        </p:txBody>
      </p:sp>
      <p:pic>
        <p:nvPicPr>
          <p:cNvPr id="9" name="Bilde 8">
            <a:extLst>
              <a:ext uri="{FF2B5EF4-FFF2-40B4-BE49-F238E27FC236}">
                <a16:creationId xmlns:a16="http://schemas.microsoft.com/office/drawing/2014/main" id="{477CA695-F67E-D324-D663-83C4E1521EA8}"/>
              </a:ext>
            </a:extLst>
          </p:cNvPr>
          <p:cNvPicPr>
            <a:picLocks noChangeAspect="1"/>
          </p:cNvPicPr>
          <p:nvPr/>
        </p:nvPicPr>
        <p:blipFill>
          <a:blip r:embed="rId3"/>
          <a:stretch>
            <a:fillRect/>
          </a:stretch>
        </p:blipFill>
        <p:spPr>
          <a:xfrm>
            <a:off x="412317" y="5371474"/>
            <a:ext cx="6255038" cy="829128"/>
          </a:xfrm>
          <a:prstGeom prst="rect">
            <a:avLst/>
          </a:prstGeom>
        </p:spPr>
      </p:pic>
      <p:sp>
        <p:nvSpPr>
          <p:cNvPr id="14" name="TekstSylinder 13">
            <a:extLst>
              <a:ext uri="{FF2B5EF4-FFF2-40B4-BE49-F238E27FC236}">
                <a16:creationId xmlns:a16="http://schemas.microsoft.com/office/drawing/2014/main" id="{D5F5AE0E-C500-15BD-A221-293AD1D16E72}"/>
              </a:ext>
            </a:extLst>
          </p:cNvPr>
          <p:cNvSpPr txBox="1"/>
          <p:nvPr/>
        </p:nvSpPr>
        <p:spPr>
          <a:xfrm>
            <a:off x="571608" y="6034913"/>
            <a:ext cx="6413988" cy="313804"/>
          </a:xfrm>
          <a:prstGeom prst="rect">
            <a:avLst/>
          </a:prstGeom>
          <a:noFill/>
        </p:spPr>
        <p:txBody>
          <a:bodyPr wrap="square">
            <a:spAutoFit/>
          </a:bodyPr>
          <a:lstStyle/>
          <a:p>
            <a:pPr marL="0" marR="0" lvl="0" indent="0" algn="l" defTabSz="913966" rtl="0" eaLnBrk="1" fontAlgn="auto" latinLnBrk="0" hangingPunct="1">
              <a:lnSpc>
                <a:spcPct val="90000"/>
              </a:lnSpc>
              <a:spcBef>
                <a:spcPts val="1000"/>
              </a:spcBef>
              <a:spcAft>
                <a:spcPts val="0"/>
              </a:spcAft>
              <a:buClr>
                <a:srgbClr val="707070"/>
              </a:buClr>
              <a:buSzTx/>
              <a:buFont typeface="Arial" panose="020B0604020202020204" pitchFamily="34" charset="0"/>
              <a:buNone/>
              <a:tabLst/>
              <a:defRPr/>
            </a:pPr>
            <a:r>
              <a:rPr kumimoji="0" lang="nb-NO" sz="1599" b="0" i="0" u="none" strike="noStrike" kern="1200" cap="none" spc="0" normalizeH="0" baseline="0" noProof="0" dirty="0">
                <a:ln>
                  <a:noFill/>
                </a:ln>
                <a:solidFill>
                  <a:prstClr val="white"/>
                </a:solidFill>
                <a:effectLst/>
                <a:uLnTx/>
                <a:uFillTx/>
                <a:latin typeface="Arial" panose="020B0604020202020204"/>
                <a:ea typeface="+mn-ea"/>
                <a:cs typeface="+mn-cs"/>
              </a:rPr>
              <a:t>Monika Zidonyte, Data og teknologi</a:t>
            </a:r>
          </a:p>
        </p:txBody>
      </p:sp>
    </p:spTree>
    <p:extLst>
      <p:ext uri="{BB962C8B-B14F-4D97-AF65-F5344CB8AC3E}">
        <p14:creationId xmlns:p14="http://schemas.microsoft.com/office/powerpoint/2010/main" val="28647552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B6AE4BB-B46E-4B00-8A28-5EE7C62F35D0}"/>
              </a:ext>
            </a:extLst>
          </p:cNvPr>
          <p:cNvSpPr>
            <a:spLocks noGrp="1"/>
          </p:cNvSpPr>
          <p:nvPr>
            <p:ph type="sldNum" sz="quarter" idx="4"/>
          </p:nvPr>
        </p:nvSpPr>
        <p:spPr/>
        <p:txBody>
          <a:bodyPr/>
          <a:lstStyle/>
          <a:p>
            <a:fld id="{304AD70F-8AF0-406B-B894-62E0F3D04367}" type="slidenum">
              <a:rPr lang="nb-NO" smtClean="0"/>
              <a:pPr/>
              <a:t>10</a:t>
            </a:fld>
            <a:endParaRPr lang="nb-NO" dirty="0"/>
          </a:p>
        </p:txBody>
      </p:sp>
    </p:spTree>
    <p:extLst>
      <p:ext uri="{BB962C8B-B14F-4D97-AF65-F5344CB8AC3E}">
        <p14:creationId xmlns:p14="http://schemas.microsoft.com/office/powerpoint/2010/main" val="22365335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08E10-6E55-534D-860E-E714191E3906}"/>
              </a:ext>
            </a:extLst>
          </p:cNvPr>
          <p:cNvSpPr>
            <a:spLocks noGrp="1"/>
          </p:cNvSpPr>
          <p:nvPr>
            <p:ph type="title"/>
          </p:nvPr>
        </p:nvSpPr>
        <p:spPr>
          <a:xfrm>
            <a:off x="775840" y="864579"/>
            <a:ext cx="10637432" cy="574339"/>
          </a:xfrm>
        </p:spPr>
        <p:txBody>
          <a:bodyPr/>
          <a:lstStyle/>
          <a:p>
            <a:r>
              <a:rPr lang="nb-NO"/>
              <a:t>Oppsummering – ADT</a:t>
            </a:r>
          </a:p>
        </p:txBody>
      </p:sp>
      <p:sp>
        <p:nvSpPr>
          <p:cNvPr id="6" name="Content Placeholder 5">
            <a:extLst>
              <a:ext uri="{FF2B5EF4-FFF2-40B4-BE49-F238E27FC236}">
                <a16:creationId xmlns:a16="http://schemas.microsoft.com/office/drawing/2014/main" id="{6A42F0FF-9B5F-674E-8BED-A3C10CBEEFA5}"/>
              </a:ext>
            </a:extLst>
          </p:cNvPr>
          <p:cNvSpPr>
            <a:spLocks noGrp="1"/>
          </p:cNvSpPr>
          <p:nvPr>
            <p:ph idx="1"/>
          </p:nvPr>
        </p:nvSpPr>
        <p:spPr/>
        <p:txBody>
          <a:bodyPr>
            <a:normAutofit/>
          </a:bodyPr>
          <a:lstStyle/>
          <a:p>
            <a:r>
              <a:rPr lang="nb-NO"/>
              <a:t>En avtale mellom Ruter og Operatør krav til digital funksjonalitet i kjøretøy som kjører på oppdrag for Ruter</a:t>
            </a:r>
          </a:p>
          <a:p>
            <a:r>
              <a:rPr lang="nb-NO"/>
              <a:t>Forankret i transporttjenestekontrakten</a:t>
            </a:r>
          </a:p>
          <a:p>
            <a:r>
              <a:rPr lang="nb-NO"/>
              <a:t>Operatør eier, drifter og vedlikeholder sine deler av løsningen (</a:t>
            </a:r>
            <a:r>
              <a:rPr lang="nb-NO" err="1"/>
              <a:t>TaaS</a:t>
            </a:r>
            <a:r>
              <a:rPr lang="nb-NO"/>
              <a:t>)</a:t>
            </a:r>
          </a:p>
          <a:p>
            <a:r>
              <a:rPr lang="nb-NO"/>
              <a:t>Versjoners i Major- og Minor-versjoner. </a:t>
            </a:r>
          </a:p>
          <a:p>
            <a:pPr lvl="1"/>
            <a:r>
              <a:rPr lang="nb-NO"/>
              <a:t>Kostnader software/konfigurasjoner holdes av Operatør</a:t>
            </a:r>
          </a:p>
          <a:p>
            <a:pPr lvl="1"/>
            <a:r>
              <a:rPr lang="nb-NO"/>
              <a:t>Kostnader hardware ved nye eller endrede krav faktureres Ruter</a:t>
            </a:r>
          </a:p>
          <a:p>
            <a:pPr marL="711762" lvl="1" indent="0">
              <a:buNone/>
            </a:pPr>
            <a:endParaRPr lang="nb-NO"/>
          </a:p>
          <a:p>
            <a:endParaRPr lang="nb-NO"/>
          </a:p>
          <a:p>
            <a:endParaRPr lang="nb-NO"/>
          </a:p>
          <a:p>
            <a:endParaRPr lang="nb-NO"/>
          </a:p>
          <a:p>
            <a:pPr marL="0" indent="0">
              <a:buNone/>
            </a:pPr>
            <a:endParaRPr lang="nb-NO"/>
          </a:p>
        </p:txBody>
      </p:sp>
    </p:spTree>
    <p:extLst>
      <p:ext uri="{BB962C8B-B14F-4D97-AF65-F5344CB8AC3E}">
        <p14:creationId xmlns:p14="http://schemas.microsoft.com/office/powerpoint/2010/main" val="311026382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708B08-7440-A602-1C13-C696BCBA9B73}"/>
              </a:ext>
            </a:extLst>
          </p:cNvPr>
          <p:cNvSpPr>
            <a:spLocks noGrp="1"/>
          </p:cNvSpPr>
          <p:nvPr>
            <p:ph type="title"/>
          </p:nvPr>
        </p:nvSpPr>
        <p:spPr>
          <a:xfrm>
            <a:off x="831849" y="2518879"/>
            <a:ext cx="10515600" cy="923330"/>
          </a:xfrm>
        </p:spPr>
        <p:txBody>
          <a:bodyPr/>
          <a:lstStyle/>
          <a:p>
            <a:r>
              <a:rPr lang="nb-NO" sz="6000" dirty="0">
                <a:cs typeface="Arial"/>
              </a:rPr>
              <a:t>Hva er ADT?</a:t>
            </a:r>
            <a:endParaRPr lang="nb-NO" sz="6000" dirty="0"/>
          </a:p>
        </p:txBody>
      </p:sp>
      <p:sp>
        <p:nvSpPr>
          <p:cNvPr id="3" name="Plassholder for tekst 2">
            <a:extLst>
              <a:ext uri="{FF2B5EF4-FFF2-40B4-BE49-F238E27FC236}">
                <a16:creationId xmlns:a16="http://schemas.microsoft.com/office/drawing/2014/main" id="{BE974C0A-696C-2875-E5AF-93314BE914EA}"/>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7128416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108E10-6E55-534D-860E-E714191E3906}"/>
              </a:ext>
            </a:extLst>
          </p:cNvPr>
          <p:cNvSpPr>
            <a:spLocks noGrp="1"/>
          </p:cNvSpPr>
          <p:nvPr>
            <p:ph type="title"/>
          </p:nvPr>
        </p:nvSpPr>
        <p:spPr>
          <a:xfrm>
            <a:off x="775840" y="864579"/>
            <a:ext cx="10637432" cy="574339"/>
          </a:xfrm>
        </p:spPr>
        <p:txBody>
          <a:bodyPr/>
          <a:lstStyle/>
          <a:p>
            <a:r>
              <a:rPr lang="nb-NO" sz="3700" dirty="0">
                <a:latin typeface="tid"/>
              </a:rPr>
              <a:t> Ruters Avtale om Digitale Tjenester (ADT)</a:t>
            </a:r>
          </a:p>
        </p:txBody>
      </p:sp>
      <p:sp>
        <p:nvSpPr>
          <p:cNvPr id="6" name="Content Placeholder 5">
            <a:extLst>
              <a:ext uri="{FF2B5EF4-FFF2-40B4-BE49-F238E27FC236}">
                <a16:creationId xmlns:a16="http://schemas.microsoft.com/office/drawing/2014/main" id="{6A42F0FF-9B5F-674E-8BED-A3C10CBEEFA5}"/>
              </a:ext>
            </a:extLst>
          </p:cNvPr>
          <p:cNvSpPr>
            <a:spLocks noGrp="1"/>
          </p:cNvSpPr>
          <p:nvPr>
            <p:ph idx="1"/>
          </p:nvPr>
        </p:nvSpPr>
        <p:spPr>
          <a:xfrm>
            <a:off x="775841" y="1825626"/>
            <a:ext cx="8727802" cy="4258024"/>
          </a:xfrm>
        </p:spPr>
        <p:txBody>
          <a:bodyPr vert="horz" wrap="square" lIns="0" tIns="36000" rIns="0" bIns="72000" rtlCol="0" anchor="t">
            <a:normAutofit fontScale="77500" lnSpcReduction="20000"/>
          </a:bodyPr>
          <a:lstStyle/>
          <a:p>
            <a:pPr marL="0" indent="0">
              <a:buNone/>
            </a:pPr>
            <a:r>
              <a:rPr lang="nb-NO" sz="2800" dirty="0">
                <a:latin typeface="tid"/>
              </a:rPr>
              <a:t>ADT er en avtale som beskriver krav til digital funksjonalitet i kjøretøy som kjører på oppdrag for Ruter.</a:t>
            </a:r>
          </a:p>
          <a:p>
            <a:pPr marL="0" indent="0">
              <a:buNone/>
            </a:pPr>
            <a:endParaRPr lang="nb-NO" sz="2800" dirty="0">
              <a:latin typeface="tid"/>
            </a:endParaRPr>
          </a:p>
          <a:p>
            <a:pPr marL="0" indent="0">
              <a:buNone/>
            </a:pPr>
            <a:r>
              <a:rPr lang="nb-NO" sz="2800" dirty="0">
                <a:latin typeface="tid"/>
              </a:rPr>
              <a:t>Hvordan virker ADT?</a:t>
            </a:r>
          </a:p>
          <a:p>
            <a:r>
              <a:rPr lang="nb-NO" sz="2800" dirty="0">
                <a:latin typeface="tid"/>
              </a:rPr>
              <a:t>Ruters transporttjenestekontrakter forutsetter at operatør også tegner ADT</a:t>
            </a:r>
          </a:p>
          <a:p>
            <a:r>
              <a:rPr lang="nb-NO" sz="2800" dirty="0">
                <a:latin typeface="tid"/>
              </a:rPr>
              <a:t>ADT løper uavhengig av transporttjenestekontraktene</a:t>
            </a:r>
          </a:p>
          <a:p>
            <a:r>
              <a:rPr lang="nb-NO" sz="2800" dirty="0">
                <a:latin typeface="tid"/>
              </a:rPr>
              <a:t>ADT </a:t>
            </a:r>
            <a:r>
              <a:rPr lang="nb-NO" sz="2800" dirty="0" err="1">
                <a:latin typeface="tid"/>
              </a:rPr>
              <a:t>versjoneres</a:t>
            </a:r>
            <a:r>
              <a:rPr lang="nb-NO" sz="2800" dirty="0">
                <a:latin typeface="tid"/>
              </a:rPr>
              <a:t> og driftsettes for hele transporttjenesteporteføljen</a:t>
            </a:r>
          </a:p>
          <a:p>
            <a:r>
              <a:rPr lang="nb-NO" sz="2800" dirty="0">
                <a:latin typeface="tid"/>
              </a:rPr>
              <a:t>Operatør forplikter seg til å holde tritt med nye versjoner</a:t>
            </a:r>
          </a:p>
          <a:p>
            <a:pPr marL="0" indent="0">
              <a:buNone/>
            </a:pPr>
            <a:endParaRPr lang="nb-NO" sz="2650" dirty="0">
              <a:latin typeface="tid"/>
            </a:endParaRPr>
          </a:p>
          <a:p>
            <a:pPr marL="0" indent="0">
              <a:buNone/>
            </a:pPr>
            <a:endParaRPr lang="nb-NO" sz="2650" dirty="0">
              <a:cs typeface="Arial"/>
            </a:endParaRPr>
          </a:p>
          <a:p>
            <a:pPr marL="939165" lvl="1" indent="-227330"/>
            <a:endParaRPr lang="nb-NO" dirty="0">
              <a:cs typeface="Arial" panose="020B0604020202020204"/>
            </a:endParaRPr>
          </a:p>
          <a:p>
            <a:pPr marL="939165" lvl="1" indent="-227330"/>
            <a:endParaRPr lang="nb-NO" dirty="0">
              <a:cs typeface="Arial" panose="020B0604020202020204"/>
            </a:endParaRPr>
          </a:p>
          <a:p>
            <a:pPr marL="0" indent="0">
              <a:buNone/>
            </a:pPr>
            <a:endParaRPr lang="nb-NO" dirty="0">
              <a:cs typeface="Arial" panose="020B0604020202020204"/>
            </a:endParaRPr>
          </a:p>
          <a:p>
            <a:pPr marL="341630" indent="-341630"/>
            <a:endParaRPr lang="nb-NO" dirty="0">
              <a:cs typeface="Arial" panose="020B0604020202020204"/>
            </a:endParaRPr>
          </a:p>
          <a:p>
            <a:pPr marL="0" indent="0">
              <a:buNone/>
            </a:pPr>
            <a:endParaRPr lang="nb-NO" dirty="0">
              <a:cs typeface="Arial" panose="020B0604020202020204"/>
            </a:endParaRPr>
          </a:p>
        </p:txBody>
      </p:sp>
      <p:pic>
        <p:nvPicPr>
          <p:cNvPr id="2" name="Bilde 2">
            <a:extLst>
              <a:ext uri="{FF2B5EF4-FFF2-40B4-BE49-F238E27FC236}">
                <a16:creationId xmlns:a16="http://schemas.microsoft.com/office/drawing/2014/main" id="{6DFE33E5-1401-4854-902C-0059352F3A23}"/>
              </a:ext>
            </a:extLst>
          </p:cNvPr>
          <p:cNvPicPr>
            <a:picLocks noChangeAspect="1"/>
          </p:cNvPicPr>
          <p:nvPr/>
        </p:nvPicPr>
        <p:blipFill>
          <a:blip r:embed="rId3"/>
          <a:stretch>
            <a:fillRect/>
          </a:stretch>
        </p:blipFill>
        <p:spPr>
          <a:xfrm>
            <a:off x="9759200" y="1824408"/>
            <a:ext cx="1588836" cy="1578889"/>
          </a:xfrm>
          <a:prstGeom prst="rect">
            <a:avLst/>
          </a:prstGeom>
        </p:spPr>
      </p:pic>
      <p:sp>
        <p:nvSpPr>
          <p:cNvPr id="3" name="TekstSylinder 2">
            <a:extLst>
              <a:ext uri="{FF2B5EF4-FFF2-40B4-BE49-F238E27FC236}">
                <a16:creationId xmlns:a16="http://schemas.microsoft.com/office/drawing/2014/main" id="{B5C812B2-03B0-477E-B3DA-AD25080CEE38}"/>
              </a:ext>
            </a:extLst>
          </p:cNvPr>
          <p:cNvSpPr txBox="1"/>
          <p:nvPr/>
        </p:nvSpPr>
        <p:spPr>
          <a:xfrm>
            <a:off x="9681400" y="3360902"/>
            <a:ext cx="2186817" cy="461537"/>
          </a:xfrm>
          <a:prstGeom prst="rect">
            <a:avLst/>
          </a:prstGeom>
          <a:noFill/>
        </p:spPr>
        <p:txBody>
          <a:bodyPr wrap="none" rtlCol="0">
            <a:spAutoFit/>
          </a:bodyPr>
          <a:lstStyle/>
          <a:p>
            <a:r>
              <a:rPr lang="nb-NO" sz="2399">
                <a:hlinkClick r:id="rId4"/>
              </a:rPr>
              <a:t>Operatørportal</a:t>
            </a:r>
            <a:endParaRPr lang="nb-NO" sz="2399"/>
          </a:p>
        </p:txBody>
      </p:sp>
    </p:spTree>
    <p:extLst>
      <p:ext uri="{BB962C8B-B14F-4D97-AF65-F5344CB8AC3E}">
        <p14:creationId xmlns:p14="http://schemas.microsoft.com/office/powerpoint/2010/main" val="19230000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FB1F2-40A2-8BBC-C517-2A50ABEF0234}"/>
              </a:ext>
            </a:extLst>
          </p:cNvPr>
          <p:cNvSpPr>
            <a:spLocks noGrp="1"/>
          </p:cNvSpPr>
          <p:nvPr>
            <p:ph type="title"/>
          </p:nvPr>
        </p:nvSpPr>
        <p:spPr>
          <a:xfrm>
            <a:off x="831849" y="2518878"/>
            <a:ext cx="10515600" cy="923330"/>
          </a:xfrm>
        </p:spPr>
        <p:txBody>
          <a:bodyPr/>
          <a:lstStyle/>
          <a:p>
            <a:r>
              <a:rPr lang="nb-NO" sz="6000" dirty="0">
                <a:latin typeface="tid"/>
              </a:rPr>
              <a:t>Funksjonsnivåer</a:t>
            </a:r>
          </a:p>
        </p:txBody>
      </p:sp>
      <p:sp>
        <p:nvSpPr>
          <p:cNvPr id="3" name="Plassholder for tekst 2">
            <a:extLst>
              <a:ext uri="{FF2B5EF4-FFF2-40B4-BE49-F238E27FC236}">
                <a16:creationId xmlns:a16="http://schemas.microsoft.com/office/drawing/2014/main" id="{7D0892C2-835F-7FA8-6B83-7D4BFBED37C9}"/>
              </a:ext>
            </a:extLst>
          </p:cNvPr>
          <p:cNvSpPr>
            <a:spLocks noGrp="1"/>
          </p:cNvSpPr>
          <p:nvPr>
            <p:ph type="body" idx="1"/>
          </p:nvPr>
        </p:nvSpPr>
        <p:spPr/>
        <p:txBody>
          <a:bodyPr>
            <a:normAutofit/>
          </a:bodyPr>
          <a:lstStyle/>
          <a:p>
            <a:endParaRPr lang="nb-NO" sz="3200" dirty="0">
              <a:latin typeface="tid"/>
            </a:endParaRPr>
          </a:p>
        </p:txBody>
      </p:sp>
      <p:sp>
        <p:nvSpPr>
          <p:cNvPr id="4" name="Plassholder for lysbildenummer 3">
            <a:extLst>
              <a:ext uri="{FF2B5EF4-FFF2-40B4-BE49-F238E27FC236}">
                <a16:creationId xmlns:a16="http://schemas.microsoft.com/office/drawing/2014/main" id="{22A89095-A530-4A1B-9EA5-DD1662BD6EE4}"/>
              </a:ext>
            </a:extLst>
          </p:cNvPr>
          <p:cNvSpPr>
            <a:spLocks noGrp="1"/>
          </p:cNvSpPr>
          <p:nvPr>
            <p:ph type="sldNum" sz="quarter" idx="4"/>
          </p:nvPr>
        </p:nvSpPr>
        <p:spPr/>
        <p:txBody>
          <a:bodyPr/>
          <a:lstStyle/>
          <a:p>
            <a:fld id="{304AD70F-8AF0-406B-B894-62E0F3D04367}" type="slidenum">
              <a:rPr lang="nb-NO" smtClean="0"/>
              <a:pPr/>
              <a:t>4</a:t>
            </a:fld>
            <a:endParaRPr lang="nb-NO" dirty="0"/>
          </a:p>
        </p:txBody>
      </p:sp>
    </p:spTree>
    <p:extLst>
      <p:ext uri="{BB962C8B-B14F-4D97-AF65-F5344CB8AC3E}">
        <p14:creationId xmlns:p14="http://schemas.microsoft.com/office/powerpoint/2010/main" val="26465717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DAFF4F-C9E4-77E5-7F9F-8A7AAAF2FDDE}"/>
              </a:ext>
            </a:extLst>
          </p:cNvPr>
          <p:cNvSpPr>
            <a:spLocks noGrp="1"/>
          </p:cNvSpPr>
          <p:nvPr>
            <p:ph type="title"/>
          </p:nvPr>
        </p:nvSpPr>
        <p:spPr>
          <a:xfrm>
            <a:off x="774199" y="862226"/>
            <a:ext cx="5181608" cy="574324"/>
          </a:xfrm>
        </p:spPr>
        <p:txBody>
          <a:bodyPr/>
          <a:lstStyle/>
          <a:p>
            <a:r>
              <a:rPr lang="en-US" dirty="0" err="1">
                <a:latin typeface="tid"/>
              </a:rPr>
              <a:t>Relevante</a:t>
            </a:r>
            <a:r>
              <a:rPr lang="en-US" dirty="0">
                <a:latin typeface="tid"/>
              </a:rPr>
              <a:t> </a:t>
            </a:r>
            <a:r>
              <a:rPr lang="en-US" dirty="0" err="1">
                <a:latin typeface="tid"/>
              </a:rPr>
              <a:t>funksjonsnivåer</a:t>
            </a:r>
            <a:endParaRPr lang="en-US" dirty="0">
              <a:latin typeface="tid"/>
            </a:endParaRPr>
          </a:p>
        </p:txBody>
      </p:sp>
      <p:sp>
        <p:nvSpPr>
          <p:cNvPr id="14" name="Content Placeholder 2">
            <a:extLst>
              <a:ext uri="{FF2B5EF4-FFF2-40B4-BE49-F238E27FC236}">
                <a16:creationId xmlns:a16="http://schemas.microsoft.com/office/drawing/2014/main" id="{B0E68089-E41B-4A40-2B02-75131BB28419}"/>
              </a:ext>
            </a:extLst>
          </p:cNvPr>
          <p:cNvSpPr>
            <a:spLocks noGrp="1"/>
          </p:cNvSpPr>
          <p:nvPr>
            <p:ph idx="1"/>
          </p:nvPr>
        </p:nvSpPr>
        <p:spPr>
          <a:xfrm>
            <a:off x="774199" y="2424223"/>
            <a:ext cx="4035926" cy="3652728"/>
          </a:xfrm>
        </p:spPr>
        <p:txBody>
          <a:bodyPr vert="horz" lIns="0" tIns="45720" rIns="0" bIns="45720" rtlCol="0" anchor="t">
            <a:normAutofit/>
          </a:bodyPr>
          <a:lstStyle/>
          <a:p>
            <a:pPr marL="0" indent="0">
              <a:buNone/>
            </a:pPr>
            <a:r>
              <a:rPr lang="en-US" sz="2400" dirty="0">
                <a:latin typeface="tid"/>
              </a:rPr>
              <a:t>To </a:t>
            </a:r>
            <a:r>
              <a:rPr lang="en-US" sz="2400" dirty="0" err="1">
                <a:latin typeface="tid"/>
              </a:rPr>
              <a:t>funksjonsnivåer</a:t>
            </a:r>
            <a:r>
              <a:rPr lang="en-US" sz="2400" dirty="0">
                <a:latin typeface="tid"/>
              </a:rPr>
              <a:t> </a:t>
            </a:r>
            <a:r>
              <a:rPr lang="en-US" sz="2400" dirty="0" err="1">
                <a:latin typeface="tid"/>
              </a:rPr>
              <a:t>skal</a:t>
            </a:r>
            <a:r>
              <a:rPr lang="en-US" sz="2400" dirty="0">
                <a:latin typeface="tid"/>
              </a:rPr>
              <a:t> </a:t>
            </a:r>
            <a:r>
              <a:rPr lang="en-US" sz="2400" dirty="0" err="1">
                <a:latin typeface="tid"/>
              </a:rPr>
              <a:t>brukes</a:t>
            </a:r>
            <a:r>
              <a:rPr lang="en-US" sz="2400" dirty="0">
                <a:latin typeface="tid"/>
              </a:rPr>
              <a:t> i </a:t>
            </a:r>
            <a:r>
              <a:rPr lang="en-US" sz="2400" dirty="0" err="1">
                <a:latin typeface="tid"/>
              </a:rPr>
              <a:t>denne</a:t>
            </a:r>
            <a:r>
              <a:rPr lang="en-US" sz="2400" dirty="0">
                <a:latin typeface="tid"/>
              </a:rPr>
              <a:t> </a:t>
            </a:r>
            <a:r>
              <a:rPr lang="en-US" sz="2400" dirty="0" err="1">
                <a:latin typeface="tid"/>
              </a:rPr>
              <a:t>konkurransen</a:t>
            </a:r>
            <a:r>
              <a:rPr lang="en-US" sz="2400" dirty="0">
                <a:latin typeface="tid"/>
              </a:rPr>
              <a:t>:</a:t>
            </a:r>
            <a:br>
              <a:rPr lang="en-US" sz="2400" dirty="0">
                <a:latin typeface="tid"/>
              </a:rPr>
            </a:br>
            <a:endParaRPr lang="en-US" sz="2400" dirty="0">
              <a:latin typeface="tid"/>
            </a:endParaRPr>
          </a:p>
          <a:p>
            <a:pPr marL="939165" lvl="1" indent="-227330">
              <a:buFont typeface="Wingdings" panose="020B0604020202020204" pitchFamily="34" charset="0"/>
              <a:buChar char="Ø"/>
            </a:pPr>
            <a:r>
              <a:rPr lang="en-US" sz="2400" dirty="0" err="1">
                <a:latin typeface="tid"/>
              </a:rPr>
              <a:t>Bestillingstransport</a:t>
            </a:r>
            <a:r>
              <a:rPr lang="en-US" sz="2400" dirty="0">
                <a:latin typeface="tid"/>
              </a:rPr>
              <a:t> </a:t>
            </a:r>
            <a:r>
              <a:rPr lang="en-US" sz="2400" b="1" dirty="0">
                <a:latin typeface="tid"/>
              </a:rPr>
              <a:t>Pluss </a:t>
            </a:r>
          </a:p>
          <a:p>
            <a:pPr marL="939165" lvl="1" indent="-227330">
              <a:buFont typeface="Wingdings" panose="020B0604020202020204" pitchFamily="34" charset="0"/>
              <a:buChar char="Ø"/>
            </a:pPr>
            <a:r>
              <a:rPr lang="en-US" sz="2400" dirty="0" err="1">
                <a:latin typeface="tid"/>
              </a:rPr>
              <a:t>Bestillingstransport</a:t>
            </a:r>
            <a:r>
              <a:rPr lang="en-US" sz="2400" dirty="0">
                <a:latin typeface="tid"/>
              </a:rPr>
              <a:t> </a:t>
            </a:r>
            <a:r>
              <a:rPr lang="en-US" sz="2400" b="1" dirty="0">
                <a:latin typeface="tid"/>
              </a:rPr>
              <a:t>Mini</a:t>
            </a:r>
          </a:p>
        </p:txBody>
      </p:sp>
      <p:sp>
        <p:nvSpPr>
          <p:cNvPr id="5" name="Plassholder for lysbildenummer 4">
            <a:extLst>
              <a:ext uri="{FF2B5EF4-FFF2-40B4-BE49-F238E27FC236}">
                <a16:creationId xmlns:a16="http://schemas.microsoft.com/office/drawing/2014/main" id="{3723EB99-24F2-3C11-D58C-B3BAD56D277D}"/>
              </a:ext>
            </a:extLst>
          </p:cNvPr>
          <p:cNvSpPr>
            <a:spLocks noGrp="1"/>
          </p:cNvSpPr>
          <p:nvPr>
            <p:ph type="sldNum" sz="quarter" idx="4"/>
          </p:nvPr>
        </p:nvSpPr>
        <p:spPr>
          <a:xfrm>
            <a:off x="582674" y="6436758"/>
            <a:ext cx="191525" cy="142388"/>
          </a:xfrm>
        </p:spPr>
        <p:txBody>
          <a:bodyPr wrap="square" anchor="ctr">
            <a:normAutofit/>
          </a:bodyPr>
          <a:lstStyle/>
          <a:p>
            <a:pPr>
              <a:spcAft>
                <a:spcPts val="600"/>
              </a:spcAft>
            </a:pPr>
            <a:fld id="{304AD70F-8AF0-406B-B894-62E0F3D04367}" type="slidenum">
              <a:rPr lang="nb-NO" smtClean="0"/>
              <a:pPr>
                <a:spcAft>
                  <a:spcPts val="600"/>
                </a:spcAft>
              </a:pPr>
              <a:t>5</a:t>
            </a:fld>
            <a:endParaRPr lang="nb-NO"/>
          </a:p>
        </p:txBody>
      </p:sp>
      <p:pic>
        <p:nvPicPr>
          <p:cNvPr id="7" name="Bilde 6">
            <a:extLst>
              <a:ext uri="{FF2B5EF4-FFF2-40B4-BE49-F238E27FC236}">
                <a16:creationId xmlns:a16="http://schemas.microsoft.com/office/drawing/2014/main" id="{389F36F4-D201-2E09-DAAA-18276EC3CB3F}"/>
              </a:ext>
            </a:extLst>
          </p:cNvPr>
          <p:cNvPicPr>
            <a:picLocks noChangeAspect="1"/>
          </p:cNvPicPr>
          <p:nvPr/>
        </p:nvPicPr>
        <p:blipFill>
          <a:blip r:embed="rId3"/>
          <a:stretch>
            <a:fillRect/>
          </a:stretch>
        </p:blipFill>
        <p:spPr>
          <a:xfrm>
            <a:off x="6607140" y="147025"/>
            <a:ext cx="5181608" cy="6563950"/>
          </a:xfrm>
          <a:prstGeom prst="rect">
            <a:avLst/>
          </a:prstGeom>
        </p:spPr>
      </p:pic>
      <p:sp>
        <p:nvSpPr>
          <p:cNvPr id="8" name="Rektangel: avrundede hjørner 7">
            <a:extLst>
              <a:ext uri="{FF2B5EF4-FFF2-40B4-BE49-F238E27FC236}">
                <a16:creationId xmlns:a16="http://schemas.microsoft.com/office/drawing/2014/main" id="{5A1C0328-1BD6-B4D0-EE2A-B8F27BF5F815}"/>
              </a:ext>
            </a:extLst>
          </p:cNvPr>
          <p:cNvSpPr/>
          <p:nvPr/>
        </p:nvSpPr>
        <p:spPr>
          <a:xfrm>
            <a:off x="10147853" y="397565"/>
            <a:ext cx="251206" cy="4840357"/>
          </a:xfrm>
          <a:prstGeom prst="round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E50F3C5A-2C11-2A80-CEA3-6DF78832A675}"/>
              </a:ext>
            </a:extLst>
          </p:cNvPr>
          <p:cNvSpPr/>
          <p:nvPr/>
        </p:nvSpPr>
        <p:spPr>
          <a:xfrm>
            <a:off x="10883154" y="397565"/>
            <a:ext cx="358587" cy="4840357"/>
          </a:xfrm>
          <a:prstGeom prst="round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535449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440383-2F16-80F8-667E-669896D29E85}"/>
              </a:ext>
            </a:extLst>
          </p:cNvPr>
          <p:cNvSpPr>
            <a:spLocks noGrp="1"/>
          </p:cNvSpPr>
          <p:nvPr>
            <p:ph type="title"/>
          </p:nvPr>
        </p:nvSpPr>
        <p:spPr>
          <a:xfrm>
            <a:off x="831849" y="2518878"/>
            <a:ext cx="10515600" cy="923330"/>
          </a:xfrm>
        </p:spPr>
        <p:txBody>
          <a:bodyPr/>
          <a:lstStyle/>
          <a:p>
            <a:r>
              <a:rPr lang="nb-NO" sz="6000" dirty="0">
                <a:latin typeface="tid"/>
              </a:rPr>
              <a:t>ADT 3.2</a:t>
            </a:r>
          </a:p>
        </p:txBody>
      </p:sp>
      <p:sp>
        <p:nvSpPr>
          <p:cNvPr id="3" name="Plassholder for tekst 2">
            <a:extLst>
              <a:ext uri="{FF2B5EF4-FFF2-40B4-BE49-F238E27FC236}">
                <a16:creationId xmlns:a16="http://schemas.microsoft.com/office/drawing/2014/main" id="{629B397E-92D3-55F6-EF7A-CA82DC8C5373}"/>
              </a:ext>
            </a:extLst>
          </p:cNvPr>
          <p:cNvSpPr>
            <a:spLocks noGrp="1"/>
          </p:cNvSpPr>
          <p:nvPr>
            <p:ph type="body" idx="1"/>
          </p:nvPr>
        </p:nvSpPr>
        <p:spPr/>
        <p:txBody>
          <a:bodyPr/>
          <a:lstStyle/>
          <a:p>
            <a:r>
              <a:rPr lang="nb-NO" dirty="0"/>
              <a:t>Tiltenkte endringer</a:t>
            </a:r>
          </a:p>
        </p:txBody>
      </p:sp>
      <p:sp>
        <p:nvSpPr>
          <p:cNvPr id="4" name="Plassholder for lysbildenummer 3">
            <a:extLst>
              <a:ext uri="{FF2B5EF4-FFF2-40B4-BE49-F238E27FC236}">
                <a16:creationId xmlns:a16="http://schemas.microsoft.com/office/drawing/2014/main" id="{AA7D4F1D-BC45-BB4B-E6E8-42D27ADEEED0}"/>
              </a:ext>
            </a:extLst>
          </p:cNvPr>
          <p:cNvSpPr>
            <a:spLocks noGrp="1"/>
          </p:cNvSpPr>
          <p:nvPr>
            <p:ph type="sldNum" sz="quarter" idx="4"/>
          </p:nvPr>
        </p:nvSpPr>
        <p:spPr/>
        <p:txBody>
          <a:bodyPr/>
          <a:lstStyle/>
          <a:p>
            <a:fld id="{304AD70F-8AF0-406B-B894-62E0F3D04367}" type="slidenum">
              <a:rPr lang="nb-NO" smtClean="0"/>
              <a:pPr/>
              <a:t>6</a:t>
            </a:fld>
            <a:endParaRPr lang="nb-NO" dirty="0"/>
          </a:p>
        </p:txBody>
      </p:sp>
    </p:spTree>
    <p:extLst>
      <p:ext uri="{BB962C8B-B14F-4D97-AF65-F5344CB8AC3E}">
        <p14:creationId xmlns:p14="http://schemas.microsoft.com/office/powerpoint/2010/main" val="9098829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72A0F6-39E6-7027-046C-484E37C7E137}"/>
              </a:ext>
            </a:extLst>
          </p:cNvPr>
          <p:cNvSpPr>
            <a:spLocks noGrp="1"/>
          </p:cNvSpPr>
          <p:nvPr>
            <p:ph type="title"/>
          </p:nvPr>
        </p:nvSpPr>
        <p:spPr/>
        <p:txBody>
          <a:bodyPr/>
          <a:lstStyle/>
          <a:p>
            <a:r>
              <a:rPr lang="nb-NO" dirty="0"/>
              <a:t>Reviderte begrep </a:t>
            </a:r>
          </a:p>
        </p:txBody>
      </p:sp>
      <p:pic>
        <p:nvPicPr>
          <p:cNvPr id="6" name="Plassholder for innhold 5">
            <a:extLst>
              <a:ext uri="{FF2B5EF4-FFF2-40B4-BE49-F238E27FC236}">
                <a16:creationId xmlns:a16="http://schemas.microsoft.com/office/drawing/2014/main" id="{612FAACA-8293-32B6-8E86-D562E651A2CC}"/>
              </a:ext>
            </a:extLst>
          </p:cNvPr>
          <p:cNvPicPr>
            <a:picLocks noGrp="1" noChangeAspect="1"/>
          </p:cNvPicPr>
          <p:nvPr>
            <p:ph idx="1"/>
          </p:nvPr>
        </p:nvPicPr>
        <p:blipFill>
          <a:blip r:embed="rId2"/>
          <a:stretch>
            <a:fillRect/>
          </a:stretch>
        </p:blipFill>
        <p:spPr>
          <a:xfrm>
            <a:off x="678436" y="1707752"/>
            <a:ext cx="7412016" cy="4285072"/>
          </a:xfrm>
        </p:spPr>
      </p:pic>
      <p:sp>
        <p:nvSpPr>
          <p:cNvPr id="4" name="Plassholder for lysbildenummer 3">
            <a:extLst>
              <a:ext uri="{FF2B5EF4-FFF2-40B4-BE49-F238E27FC236}">
                <a16:creationId xmlns:a16="http://schemas.microsoft.com/office/drawing/2014/main" id="{ABBF13D2-FB48-942D-3178-F533CDE5A898}"/>
              </a:ext>
            </a:extLst>
          </p:cNvPr>
          <p:cNvSpPr>
            <a:spLocks noGrp="1"/>
          </p:cNvSpPr>
          <p:nvPr>
            <p:ph type="sldNum" sz="quarter" idx="4"/>
          </p:nvPr>
        </p:nvSpPr>
        <p:spPr/>
        <p:txBody>
          <a:bodyPr/>
          <a:lstStyle/>
          <a:p>
            <a:fld id="{304AD70F-8AF0-406B-B894-62E0F3D04367}" type="slidenum">
              <a:rPr lang="nb-NO" smtClean="0"/>
              <a:pPr/>
              <a:t>7</a:t>
            </a:fld>
            <a:endParaRPr lang="nb-NO" dirty="0"/>
          </a:p>
        </p:txBody>
      </p:sp>
      <p:sp>
        <p:nvSpPr>
          <p:cNvPr id="7" name="Snakkeboble: rektangel 6">
            <a:extLst>
              <a:ext uri="{FF2B5EF4-FFF2-40B4-BE49-F238E27FC236}">
                <a16:creationId xmlns:a16="http://schemas.microsoft.com/office/drawing/2014/main" id="{7C1A3877-BF5C-C9DA-173D-437153F45C60}"/>
              </a:ext>
            </a:extLst>
          </p:cNvPr>
          <p:cNvSpPr/>
          <p:nvPr/>
        </p:nvSpPr>
        <p:spPr>
          <a:xfrm>
            <a:off x="8598089" y="460978"/>
            <a:ext cx="2816825" cy="1381539"/>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dirty="0"/>
              <a:t>Kom gjerne med tilbakemelding!</a:t>
            </a:r>
          </a:p>
        </p:txBody>
      </p:sp>
    </p:spTree>
    <p:extLst>
      <p:ext uri="{BB962C8B-B14F-4D97-AF65-F5344CB8AC3E}">
        <p14:creationId xmlns:p14="http://schemas.microsoft.com/office/powerpoint/2010/main" val="38460483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EE832-C656-D246-B743-AE51055A3147}"/>
              </a:ext>
            </a:extLst>
          </p:cNvPr>
          <p:cNvSpPr>
            <a:spLocks noGrp="1"/>
          </p:cNvSpPr>
          <p:nvPr>
            <p:ph type="title"/>
          </p:nvPr>
        </p:nvSpPr>
        <p:spPr>
          <a:xfrm>
            <a:off x="774199" y="864587"/>
            <a:ext cx="10640715" cy="574324"/>
          </a:xfrm>
        </p:spPr>
        <p:txBody>
          <a:bodyPr/>
          <a:lstStyle/>
          <a:p>
            <a:r>
              <a:rPr lang="nb-NO" dirty="0">
                <a:latin typeface="TID" pitchFamily="2" charset="0"/>
              </a:rPr>
              <a:t>Ytelsesnivåer</a:t>
            </a:r>
          </a:p>
        </p:txBody>
      </p:sp>
      <p:sp>
        <p:nvSpPr>
          <p:cNvPr id="3" name="Plassholder for innhold 2">
            <a:extLst>
              <a:ext uri="{FF2B5EF4-FFF2-40B4-BE49-F238E27FC236}">
                <a16:creationId xmlns:a16="http://schemas.microsoft.com/office/drawing/2014/main" id="{B1FF9E8F-435D-2C92-AB5F-8F7AD2AE9E01}"/>
              </a:ext>
            </a:extLst>
          </p:cNvPr>
          <p:cNvSpPr>
            <a:spLocks noGrp="1"/>
          </p:cNvSpPr>
          <p:nvPr>
            <p:ph idx="1"/>
          </p:nvPr>
        </p:nvSpPr>
        <p:spPr/>
        <p:txBody>
          <a:bodyPr vert="horz" lIns="0" tIns="45720" rIns="0" bIns="45720" rtlCol="0" anchor="t">
            <a:noAutofit/>
          </a:bodyPr>
          <a:lstStyle/>
          <a:p>
            <a:pPr marL="0" indent="0">
              <a:buNone/>
            </a:pPr>
            <a:r>
              <a:rPr lang="nb-NO" sz="2000" dirty="0">
                <a:latin typeface="TID" pitchFamily="2" charset="0"/>
                <a:ea typeface="Calibri" panose="020F0502020204030204" pitchFamily="34" charset="0"/>
              </a:rPr>
              <a:t>Bestillingstransport Mini:</a:t>
            </a:r>
          </a:p>
          <a:p>
            <a:pPr marL="0" indent="0">
              <a:buNone/>
            </a:pPr>
            <a:r>
              <a:rPr lang="nb-NO" sz="2000" dirty="0">
                <a:latin typeface="TID" pitchFamily="2" charset="0"/>
                <a:ea typeface="Calibri" panose="020F0502020204030204" pitchFamily="34" charset="0"/>
              </a:rPr>
              <a:t>  Nivå 1: Oppdragsutveksling</a:t>
            </a:r>
          </a:p>
          <a:p>
            <a:pPr marL="0" indent="0">
              <a:buNone/>
            </a:pPr>
            <a:r>
              <a:rPr lang="nb-NO" sz="2000" dirty="0">
                <a:latin typeface="TID" pitchFamily="2" charset="0"/>
                <a:ea typeface="Calibri" panose="020F0502020204030204" pitchFamily="34" charset="0"/>
              </a:rPr>
              <a:t>  Nivå 2: Posisjon</a:t>
            </a:r>
            <a:br>
              <a:rPr lang="nb-NO" sz="2000" dirty="0">
                <a:latin typeface="TID" pitchFamily="2" charset="0"/>
                <a:ea typeface="Calibri" panose="020F0502020204030204" pitchFamily="34" charset="0"/>
              </a:rPr>
            </a:br>
            <a:br>
              <a:rPr lang="nb-NO" sz="2000" dirty="0">
                <a:latin typeface="TID" pitchFamily="2" charset="0"/>
                <a:ea typeface="Calibri" panose="020F0502020204030204" pitchFamily="34" charset="0"/>
              </a:rPr>
            </a:br>
            <a:r>
              <a:rPr lang="nb-NO" sz="2000" dirty="0">
                <a:latin typeface="TID" pitchFamily="2" charset="0"/>
                <a:ea typeface="Calibri" panose="020F0502020204030204" pitchFamily="34" charset="0"/>
              </a:rPr>
              <a:t>Bestillingstransport Pluss:</a:t>
            </a:r>
          </a:p>
          <a:p>
            <a:pPr marL="0" indent="0">
              <a:buNone/>
            </a:pPr>
            <a:r>
              <a:rPr lang="nb-NO" sz="2000" dirty="0">
                <a:latin typeface="TID" pitchFamily="2" charset="0"/>
                <a:ea typeface="Calibri" panose="020F0502020204030204" pitchFamily="34" charset="0"/>
              </a:rPr>
              <a:t>   Nivå 1: Oppdragsutveksling</a:t>
            </a:r>
          </a:p>
          <a:p>
            <a:pPr marL="0" indent="0">
              <a:buNone/>
            </a:pPr>
            <a:r>
              <a:rPr lang="nb-NO" sz="2000" dirty="0">
                <a:latin typeface="TID" pitchFamily="2" charset="0"/>
                <a:ea typeface="Calibri" panose="020F0502020204030204" pitchFamily="34" charset="0"/>
              </a:rPr>
              <a:t>   Nivå 2: Posisjon</a:t>
            </a:r>
          </a:p>
          <a:p>
            <a:pPr marL="0" indent="0">
              <a:buNone/>
            </a:pPr>
            <a:r>
              <a:rPr lang="nb-NO" sz="2000">
                <a:latin typeface="TID"/>
                <a:ea typeface="Calibri" panose="020F0502020204030204" pitchFamily="34" charset="0"/>
              </a:rPr>
              <a:t>   Nivå 3: DPI, billettsalg og validering, odometer</a:t>
            </a:r>
          </a:p>
          <a:p>
            <a:pPr marL="0" indent="0">
              <a:buNone/>
            </a:pPr>
            <a:endParaRPr lang="nb-NO" sz="2000" b="0" i="0" dirty="0">
              <a:solidFill>
                <a:srgbClr val="172B4D"/>
              </a:solidFill>
              <a:effectLst/>
              <a:latin typeface="TID" pitchFamily="2" charset="0"/>
            </a:endParaRPr>
          </a:p>
          <a:p>
            <a:pPr marL="0" indent="0">
              <a:buNone/>
            </a:pPr>
            <a:r>
              <a:rPr lang="nb-NO" sz="2000" b="0" i="0" dirty="0">
                <a:solidFill>
                  <a:srgbClr val="172B4D"/>
                </a:solidFill>
                <a:effectLst/>
                <a:latin typeface="TID" pitchFamily="2" charset="0"/>
              </a:rPr>
              <a:t>Ikke målte dataemner teller som godkjent. "Ikke målt" betyr at Ruter ikke har implementert målingen av dataemnet. Hvis Ruter f.eks. ikke måler datakvaliteten på DPI vil den være godkjent, uavhengig av kvaliteten på innsendte data.</a:t>
            </a:r>
            <a:endParaRPr lang="nb-NO" sz="2000" dirty="0">
              <a:latin typeface="TID" pitchFamily="2" charset="0"/>
              <a:ea typeface="Calibri" panose="020F0502020204030204" pitchFamily="34" charset="0"/>
            </a:endParaRPr>
          </a:p>
        </p:txBody>
      </p:sp>
      <p:sp>
        <p:nvSpPr>
          <p:cNvPr id="4" name="Plassholder for lysbildenummer 3">
            <a:extLst>
              <a:ext uri="{FF2B5EF4-FFF2-40B4-BE49-F238E27FC236}">
                <a16:creationId xmlns:a16="http://schemas.microsoft.com/office/drawing/2014/main" id="{E821F055-EDB8-9A8C-0FF7-F9B8CFD2F715}"/>
              </a:ext>
            </a:extLst>
          </p:cNvPr>
          <p:cNvSpPr>
            <a:spLocks noGrp="1"/>
          </p:cNvSpPr>
          <p:nvPr>
            <p:ph type="sldNum" sz="quarter" idx="4"/>
          </p:nvPr>
        </p:nvSpPr>
        <p:spPr/>
        <p:txBody>
          <a:bodyPr/>
          <a:lstStyle/>
          <a:p>
            <a:fld id="{304AD70F-8AF0-406B-B894-62E0F3D04367}" type="slidenum">
              <a:rPr lang="nb-NO" smtClean="0"/>
              <a:pPr/>
              <a:t>8</a:t>
            </a:fld>
            <a:endParaRPr lang="nb-NO" dirty="0"/>
          </a:p>
        </p:txBody>
      </p:sp>
      <p:sp>
        <p:nvSpPr>
          <p:cNvPr id="6" name="Snakkeboble: rektangel 5">
            <a:extLst>
              <a:ext uri="{FF2B5EF4-FFF2-40B4-BE49-F238E27FC236}">
                <a16:creationId xmlns:a16="http://schemas.microsoft.com/office/drawing/2014/main" id="{CC64DC48-BE8B-9C04-817D-E96A6F469674}"/>
              </a:ext>
            </a:extLst>
          </p:cNvPr>
          <p:cNvSpPr/>
          <p:nvPr/>
        </p:nvSpPr>
        <p:spPr>
          <a:xfrm>
            <a:off x="8598089" y="460978"/>
            <a:ext cx="2816825" cy="1381539"/>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dirty="0"/>
              <a:t>Kom gjerne med tilbakemelding!</a:t>
            </a:r>
          </a:p>
        </p:txBody>
      </p:sp>
    </p:spTree>
    <p:extLst>
      <p:ext uri="{BB962C8B-B14F-4D97-AF65-F5344CB8AC3E}">
        <p14:creationId xmlns:p14="http://schemas.microsoft.com/office/powerpoint/2010/main" val="15018228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6629BA-5D9B-107C-82E0-03242D03E2BB}"/>
              </a:ext>
            </a:extLst>
          </p:cNvPr>
          <p:cNvSpPr>
            <a:spLocks noGrp="1"/>
          </p:cNvSpPr>
          <p:nvPr>
            <p:ph type="title"/>
          </p:nvPr>
        </p:nvSpPr>
        <p:spPr/>
        <p:txBody>
          <a:bodyPr/>
          <a:lstStyle/>
          <a:p>
            <a:r>
              <a:rPr lang="nb-NO" dirty="0">
                <a:latin typeface="TID" pitchFamily="2" charset="0"/>
              </a:rPr>
              <a:t>Måling av datakvalitet</a:t>
            </a:r>
            <a:endParaRPr lang="nb-NO" dirty="0"/>
          </a:p>
        </p:txBody>
      </p:sp>
      <p:sp>
        <p:nvSpPr>
          <p:cNvPr id="3" name="Plassholder for innhold 2">
            <a:extLst>
              <a:ext uri="{FF2B5EF4-FFF2-40B4-BE49-F238E27FC236}">
                <a16:creationId xmlns:a16="http://schemas.microsoft.com/office/drawing/2014/main" id="{17596BD0-6BFE-4780-0657-E9DDCA2B3E26}"/>
              </a:ext>
            </a:extLst>
          </p:cNvPr>
          <p:cNvSpPr>
            <a:spLocks noGrp="1"/>
          </p:cNvSpPr>
          <p:nvPr>
            <p:ph idx="1"/>
          </p:nvPr>
        </p:nvSpPr>
        <p:spPr/>
        <p:txBody>
          <a:bodyPr vert="horz" lIns="0" tIns="45720" rIns="0" bIns="45720" rtlCol="0" anchor="t">
            <a:noAutofit/>
          </a:bodyPr>
          <a:lstStyle/>
          <a:p>
            <a:pPr marL="0" indent="0">
              <a:buNone/>
            </a:pPr>
            <a:r>
              <a:rPr lang="nb-NO" sz="2000" b="1" dirty="0">
                <a:effectLst/>
                <a:latin typeface="TID" pitchFamily="2" charset="0"/>
                <a:ea typeface="Calibri" panose="020F0502020204030204" pitchFamily="34" charset="0"/>
              </a:rPr>
              <a:t>Måleperiode </a:t>
            </a:r>
          </a:p>
          <a:p>
            <a:pPr marL="0" indent="0">
              <a:buNone/>
            </a:pPr>
            <a:r>
              <a:rPr lang="nb-NO" sz="2000" dirty="0">
                <a:effectLst/>
                <a:latin typeface="TID" pitchFamily="2" charset="0"/>
                <a:ea typeface="Calibri" panose="020F0502020204030204" pitchFamily="34" charset="0"/>
              </a:rPr>
              <a:t>Datakvaliteten måles per planlagt blokk. Fra planlagt pull-</a:t>
            </a:r>
            <a:r>
              <a:rPr lang="nb-NO" sz="2000" dirty="0" err="1">
                <a:effectLst/>
                <a:latin typeface="TID" pitchFamily="2" charset="0"/>
                <a:ea typeface="Calibri" panose="020F0502020204030204" pitchFamily="34" charset="0"/>
              </a:rPr>
              <a:t>out</a:t>
            </a:r>
            <a:r>
              <a:rPr lang="nb-NO" sz="2000" dirty="0">
                <a:effectLst/>
                <a:latin typeface="TID" pitchFamily="2" charset="0"/>
                <a:ea typeface="Calibri" panose="020F0502020204030204" pitchFamily="34" charset="0"/>
              </a:rPr>
              <a:t> til planlagt eller siste registrerte pull-in.</a:t>
            </a:r>
            <a:br>
              <a:rPr lang="nb-NO" sz="2000" dirty="0">
                <a:effectLst/>
                <a:latin typeface="TID" pitchFamily="2" charset="0"/>
                <a:ea typeface="Calibri" panose="020F0502020204030204" pitchFamily="34" charset="0"/>
              </a:rPr>
            </a:br>
            <a:endParaRPr lang="nb-NO" sz="2000" dirty="0">
              <a:effectLst/>
              <a:latin typeface="TID" pitchFamily="2" charset="0"/>
              <a:ea typeface="Calibri" panose="020F0502020204030204" pitchFamily="34" charset="0"/>
            </a:endParaRPr>
          </a:p>
          <a:p>
            <a:pPr marL="0" indent="0">
              <a:buNone/>
            </a:pPr>
            <a:r>
              <a:rPr lang="nb-NO" sz="2000" b="1" dirty="0">
                <a:latin typeface="TID"/>
                <a:ea typeface="Calibri" panose="020F0502020204030204" pitchFamily="34" charset="0"/>
              </a:rPr>
              <a:t>Ytelseskrav</a:t>
            </a:r>
            <a:r>
              <a:rPr lang="nb-NO" sz="2000" b="1" dirty="0">
                <a:effectLst/>
                <a:latin typeface="TID"/>
                <a:ea typeface="Calibri" panose="020F0502020204030204" pitchFamily="34" charset="0"/>
              </a:rPr>
              <a:t> for oppdragsutveksling</a:t>
            </a:r>
            <a:endParaRPr lang="nb-NO" sz="2000" dirty="0">
              <a:effectLst/>
              <a:latin typeface="TID"/>
              <a:ea typeface="Calibri" panose="020F0502020204030204" pitchFamily="34" charset="0"/>
            </a:endParaRPr>
          </a:p>
          <a:p>
            <a:pPr marL="0" indent="0">
              <a:buNone/>
            </a:pPr>
            <a:r>
              <a:rPr lang="nb-NO" sz="2000" dirty="0">
                <a:effectLst/>
                <a:latin typeface="TID" pitchFamily="2" charset="0"/>
                <a:ea typeface="Calibri" panose="020F0502020204030204" pitchFamily="34" charset="0"/>
              </a:rPr>
              <a:t>Pull-</a:t>
            </a:r>
            <a:r>
              <a:rPr lang="nb-NO" sz="2000" dirty="0" err="1">
                <a:effectLst/>
                <a:latin typeface="TID" pitchFamily="2" charset="0"/>
                <a:ea typeface="Calibri" panose="020F0502020204030204" pitchFamily="34" charset="0"/>
              </a:rPr>
              <a:t>out</a:t>
            </a:r>
            <a:r>
              <a:rPr lang="nb-NO" sz="2000" dirty="0">
                <a:effectLst/>
                <a:latin typeface="TID" pitchFamily="2" charset="0"/>
                <a:ea typeface="Calibri" panose="020F0502020204030204" pitchFamily="34" charset="0"/>
              </a:rPr>
              <a:t>:</a:t>
            </a:r>
          </a:p>
          <a:p>
            <a:pPr marL="342900" lvl="0" indent="-342900">
              <a:buSzPts val="1000"/>
              <a:buFont typeface="Symbol" panose="05050102010706020507" pitchFamily="18" charset="2"/>
              <a:buChar char=""/>
              <a:tabLst>
                <a:tab pos="457200" algn="l"/>
              </a:tabLst>
            </a:pPr>
            <a:r>
              <a:rPr lang="nb-NO" sz="2000" dirty="0">
                <a:effectLst/>
                <a:latin typeface="TID" pitchFamily="2" charset="0"/>
                <a:ea typeface="Times New Roman" panose="02020603050405020304" pitchFamily="18" charset="0"/>
              </a:rPr>
              <a:t>Ytelseskrav: 0 min etter planlagt oppstart. </a:t>
            </a:r>
            <a:endParaRPr lang="nb-NO" sz="2000" dirty="0">
              <a:effectLst/>
              <a:latin typeface="TID" pitchFamily="2" charset="0"/>
              <a:ea typeface="Calibri" panose="020F0502020204030204" pitchFamily="34" charset="0"/>
            </a:endParaRPr>
          </a:p>
          <a:p>
            <a:pPr marL="0" indent="0">
              <a:buNone/>
            </a:pPr>
            <a:r>
              <a:rPr lang="nb-NO" sz="2000" dirty="0">
                <a:effectLst/>
                <a:latin typeface="TID" pitchFamily="2" charset="0"/>
                <a:ea typeface="Calibri" panose="020F0502020204030204" pitchFamily="34" charset="0"/>
              </a:rPr>
              <a:t>Pull-in:</a:t>
            </a:r>
          </a:p>
          <a:p>
            <a:pPr marL="342900" lvl="0" indent="-342900">
              <a:buSzPts val="1000"/>
              <a:buFont typeface="Symbol" panose="05050102010706020507" pitchFamily="18" charset="2"/>
              <a:buChar char=""/>
              <a:tabLst>
                <a:tab pos="457200" algn="l"/>
              </a:tabLst>
            </a:pPr>
            <a:r>
              <a:rPr lang="nb-NO" sz="2000" dirty="0">
                <a:effectLst/>
                <a:latin typeface="TID" pitchFamily="2" charset="0"/>
                <a:ea typeface="Times New Roman" panose="02020603050405020304" pitchFamily="18" charset="0"/>
              </a:rPr>
              <a:t>Intensjon: Så fort som mulig.</a:t>
            </a:r>
            <a:endParaRPr lang="nb-NO" sz="2000" dirty="0">
              <a:effectLst/>
              <a:latin typeface="TID" pitchFamily="2"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nb-NO" sz="2000" dirty="0">
                <a:effectLst/>
                <a:latin typeface="TID" pitchFamily="2" charset="0"/>
                <a:ea typeface="Times New Roman" panose="02020603050405020304" pitchFamily="18" charset="0"/>
              </a:rPr>
              <a:t>Ytelseskrav: Max 2 timer etter planlagt pull-in.</a:t>
            </a:r>
            <a:endParaRPr lang="nb-NO" sz="2000" dirty="0">
              <a:effectLst/>
              <a:latin typeface="TID" pitchFamily="2" charset="0"/>
              <a:ea typeface="Calibri" panose="020F0502020204030204" pitchFamily="34" charset="0"/>
            </a:endParaRPr>
          </a:p>
        </p:txBody>
      </p:sp>
      <p:sp>
        <p:nvSpPr>
          <p:cNvPr id="4" name="Plassholder for lysbildenummer 3">
            <a:extLst>
              <a:ext uri="{FF2B5EF4-FFF2-40B4-BE49-F238E27FC236}">
                <a16:creationId xmlns:a16="http://schemas.microsoft.com/office/drawing/2014/main" id="{9B770921-025B-CE9A-9703-0D0754916308}"/>
              </a:ext>
            </a:extLst>
          </p:cNvPr>
          <p:cNvSpPr>
            <a:spLocks noGrp="1"/>
          </p:cNvSpPr>
          <p:nvPr>
            <p:ph type="sldNum" sz="quarter" idx="4"/>
          </p:nvPr>
        </p:nvSpPr>
        <p:spPr/>
        <p:txBody>
          <a:bodyPr/>
          <a:lstStyle/>
          <a:p>
            <a:fld id="{304AD70F-8AF0-406B-B894-62E0F3D04367}" type="slidenum">
              <a:rPr lang="nb-NO" smtClean="0"/>
              <a:pPr/>
              <a:t>9</a:t>
            </a:fld>
            <a:endParaRPr lang="nb-NO" dirty="0"/>
          </a:p>
        </p:txBody>
      </p:sp>
      <p:sp>
        <p:nvSpPr>
          <p:cNvPr id="6" name="Snakkeboble: rektangel 5">
            <a:extLst>
              <a:ext uri="{FF2B5EF4-FFF2-40B4-BE49-F238E27FC236}">
                <a16:creationId xmlns:a16="http://schemas.microsoft.com/office/drawing/2014/main" id="{6E487DE2-6307-2EA6-0871-27DECEE23710}"/>
              </a:ext>
            </a:extLst>
          </p:cNvPr>
          <p:cNvSpPr/>
          <p:nvPr/>
        </p:nvSpPr>
        <p:spPr>
          <a:xfrm>
            <a:off x="8598089" y="460978"/>
            <a:ext cx="2816825" cy="1381539"/>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b-NO" dirty="0"/>
              <a:t>Kom gjerne med tilbakemelding!</a:t>
            </a:r>
          </a:p>
        </p:txBody>
      </p:sp>
    </p:spTree>
    <p:extLst>
      <p:ext uri="{BB962C8B-B14F-4D97-AF65-F5344CB8AC3E}">
        <p14:creationId xmlns:p14="http://schemas.microsoft.com/office/powerpoint/2010/main" val="3188083212"/>
      </p:ext>
    </p:extLst>
  </p:cSld>
  <p:clrMapOvr>
    <a:masterClrMapping/>
  </p:clrMapOvr>
  <p:transition>
    <p:fade/>
  </p:transition>
</p:sld>
</file>

<file path=ppt/theme/theme1.xml><?xml version="1.0" encoding="utf-8"?>
<a:theme xmlns:a="http://schemas.openxmlformats.org/drawingml/2006/main" name="1_Office-tema">
  <a:themeElements>
    <a:clrScheme name="Ruter 2">
      <a:dk1>
        <a:sysClr val="windowText" lastClr="000000"/>
      </a:dk1>
      <a:lt1>
        <a:sysClr val="window" lastClr="FFFFFF"/>
      </a:lt1>
      <a:dk2>
        <a:srgbClr val="F07800"/>
      </a:dk2>
      <a:lt2>
        <a:srgbClr val="E60000"/>
      </a:lt2>
      <a:accent1>
        <a:srgbClr val="41BECD"/>
      </a:accent1>
      <a:accent2>
        <a:srgbClr val="87B914"/>
      </a:accent2>
      <a:accent3>
        <a:srgbClr val="6E0A14"/>
      </a:accent3>
      <a:accent4>
        <a:srgbClr val="32374B"/>
      </a:accent4>
      <a:accent5>
        <a:srgbClr val="FFC800"/>
      </a:accent5>
      <a:accent6>
        <a:srgbClr val="F07800"/>
      </a:accent6>
      <a:hlink>
        <a:srgbClr val="006BB3"/>
      </a:hlink>
      <a:folHlink>
        <a:srgbClr val="3237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krivebeskyttet]" id="{8D179722-7D50-47BA-8E65-DA2083050BC9}" vid="{C9EE2309-A5B5-41D8-B175-14E78A369542}"/>
    </a:ext>
  </a:extLst>
</a:theme>
</file>

<file path=ppt/theme/theme2.xml><?xml version="1.0" encoding="utf-8"?>
<a:theme xmlns:a="http://schemas.openxmlformats.org/drawingml/2006/main" name="Office-tema">
  <a:themeElements>
    <a:clrScheme name="Ruter 2">
      <a:dk1>
        <a:srgbClr val="000000"/>
      </a:dk1>
      <a:lt1>
        <a:srgbClr val="FFFFFF"/>
      </a:lt1>
      <a:dk2>
        <a:srgbClr val="32374B"/>
      </a:dk2>
      <a:lt2>
        <a:srgbClr val="F5F5F5"/>
      </a:lt2>
      <a:accent1>
        <a:srgbClr val="E60000"/>
      </a:accent1>
      <a:accent2>
        <a:srgbClr val="EC700C"/>
      </a:accent2>
      <a:accent3>
        <a:srgbClr val="FFC800"/>
      </a:accent3>
      <a:accent4>
        <a:srgbClr val="76A300"/>
      </a:accent4>
      <a:accent5>
        <a:srgbClr val="0B91EF"/>
      </a:accent5>
      <a:accent6>
        <a:srgbClr val="682C88"/>
      </a:accent6>
      <a:hlink>
        <a:srgbClr val="006BB3"/>
      </a:hlink>
      <a:folHlink>
        <a:srgbClr val="006B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ter_PowerPoint_Light" id="{DF87BA99-82F1-2E47-9FBE-DA435988EC8B}" vid="{FA3A93BC-3A18-D442-A015-8CC734BC263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BC2F06D7A66754FB2ED2EA378D2F5E5" ma:contentTypeVersion="5" ma:contentTypeDescription="Opprett et nytt dokument." ma:contentTypeScope="" ma:versionID="3db3ab8d2fdc2a1ad52ab7d060e7644a">
  <xsd:schema xmlns:xsd="http://www.w3.org/2001/XMLSchema" xmlns:xs="http://www.w3.org/2001/XMLSchema" xmlns:p="http://schemas.microsoft.com/office/2006/metadata/properties" xmlns:ns2="4027df9f-8a93-4e06-a8c2-7b84a58fddcd" xmlns:ns3="ae92a5b4-865f-4e6f-9c7b-b59d6c79c66d" targetNamespace="http://schemas.microsoft.com/office/2006/metadata/properties" ma:root="true" ma:fieldsID="a9be3a49f0c29eb0bf1018abe8bc68cf" ns2:_="" ns3:_="">
    <xsd:import namespace="4027df9f-8a93-4e06-a8c2-7b84a58fddcd"/>
    <xsd:import namespace="ae92a5b4-865f-4e6f-9c7b-b59d6c79c6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7df9f-8a93-4e06-a8c2-7b84a58fd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92a5b4-865f-4e6f-9c7b-b59d6c79c66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731DD-B48B-4F9E-A115-4E7AC8BAE545}">
  <ds:schemaRefs>
    <ds:schemaRef ds:uri="http://schemas.microsoft.com/office/2006/metadata/properties"/>
    <ds:schemaRef ds:uri="http://schemas.microsoft.com/office/infopath/2007/PartnerControls"/>
    <ds:schemaRef ds:uri="51896e8f-a800-4e39-9151-491801c0a8c5"/>
    <ds:schemaRef ds:uri="8e1b5f9f-4441-4f4e-9e7c-90eb4f15ee14"/>
    <ds:schemaRef ds:uri="83e6fecc-21ad-4a04-bf0d-b79dbe89bea3"/>
    <ds:schemaRef ds:uri="57d60343-3b6e-4bad-8f45-3020def22d2a"/>
  </ds:schemaRefs>
</ds:datastoreItem>
</file>

<file path=customXml/itemProps2.xml><?xml version="1.0" encoding="utf-8"?>
<ds:datastoreItem xmlns:ds="http://schemas.openxmlformats.org/officeDocument/2006/customXml" ds:itemID="{7D5F7162-B324-4E95-AA90-41CAD74DAB47}">
  <ds:schemaRefs>
    <ds:schemaRef ds:uri="http://schemas.microsoft.com/sharepoint/v3/contenttype/forms"/>
  </ds:schemaRefs>
</ds:datastoreItem>
</file>

<file path=customXml/itemProps3.xml><?xml version="1.0" encoding="utf-8"?>
<ds:datastoreItem xmlns:ds="http://schemas.openxmlformats.org/officeDocument/2006/customXml" ds:itemID="{F712EA3A-E3DA-42AD-A82E-51057A2AE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7df9f-8a93-4e06-a8c2-7b84a58fddcd"/>
    <ds:schemaRef ds:uri="ae92a5b4-865f-4e6f-9c7b-b59d6c79c6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1359</TotalTime>
  <Words>428</Words>
  <Application>Microsoft Office PowerPoint</Application>
  <PresentationFormat>Widescreen</PresentationFormat>
  <Paragraphs>76</Paragraphs>
  <Slides>11</Slides>
  <Notes>5</Notes>
  <HiddenSlides>1</HiddenSlides>
  <MMClips>0</MMClips>
  <ScaleCrop>false</ScaleCrop>
  <HeadingPairs>
    <vt:vector size="4" baseType="variant">
      <vt:variant>
        <vt:lpstr>Tema</vt:lpstr>
      </vt:variant>
      <vt:variant>
        <vt:i4>2</vt:i4>
      </vt:variant>
      <vt:variant>
        <vt:lpstr>Lysbildetitler</vt:lpstr>
      </vt:variant>
      <vt:variant>
        <vt:i4>11</vt:i4>
      </vt:variant>
    </vt:vector>
  </HeadingPairs>
  <TitlesOfParts>
    <vt:vector size="13" baseType="lpstr">
      <vt:lpstr>1_Office-tema</vt:lpstr>
      <vt:lpstr>Office-tema</vt:lpstr>
      <vt:lpstr>PowerPoint-presentasjon</vt:lpstr>
      <vt:lpstr>Hva er ADT?</vt:lpstr>
      <vt:lpstr> Ruters Avtale om Digitale Tjenester (ADT)</vt:lpstr>
      <vt:lpstr>Funksjonsnivåer</vt:lpstr>
      <vt:lpstr>Relevante funksjonsnivåer</vt:lpstr>
      <vt:lpstr>ADT 3.2</vt:lpstr>
      <vt:lpstr>Reviderte begrep </vt:lpstr>
      <vt:lpstr>Ytelsesnivåer</vt:lpstr>
      <vt:lpstr>Måling av datakvalitet</vt:lpstr>
      <vt:lpstr>PowerPoint-presentasjon</vt:lpstr>
      <vt:lpstr>Oppsummering – ADT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Målbilde for holdeplasstandard</dc:title>
  <dc:creator>Thorsen Linda</dc:creator>
  <cp:lastModifiedBy>Monika Zidonyte - Birene</cp:lastModifiedBy>
  <cp:revision>400</cp:revision>
  <dcterms:created xsi:type="dcterms:W3CDTF">2020-06-04T10:50:15Z</dcterms:created>
  <dcterms:modified xsi:type="dcterms:W3CDTF">2023-08-10T08:12:44Z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0x0101002BC2F06D7A66754FB2ED2EA378D2F5E5</vt:lpwstr>
  </property>
  <property fmtid="{D5CDD505-2E9C-101B-9397-08002B2CF9AE}" pid="3" name="MediaServiceImageTags">
    <vt:lpwstr/>
  </property>
</Properties>
</file>