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3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565A"/>
    <a:srgbClr val="C8C9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00DC4E-6B08-46ED-8D08-6A521AB6AF46}" type="datetimeFigureOut">
              <a:rPr lang="sv-SE" smtClean="0"/>
              <a:t>2017-02-13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0CCAAE-9961-4CE3-9C52-D0A1DBFF1B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1138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CCAAE-9961-4CE3-9C52-D0A1DBFF1B9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427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CCAAE-9961-4CE3-9C52-D0A1DBFF1B9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728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caniaWordmark"/>
          <p:cNvSpPr>
            <a:spLocks noEditPoints="1"/>
          </p:cNvSpPr>
          <p:nvPr/>
        </p:nvSpPr>
        <p:spPr bwMode="auto">
          <a:xfrm>
            <a:off x="9852144" y="6215608"/>
            <a:ext cx="2026167" cy="343475"/>
          </a:xfrm>
          <a:custGeom>
            <a:avLst/>
            <a:gdLst>
              <a:gd name="T0" fmla="*/ 287 w 676"/>
              <a:gd name="T1" fmla="*/ 65 h 112"/>
              <a:gd name="T2" fmla="*/ 316 w 676"/>
              <a:gd name="T3" fmla="*/ 65 h 112"/>
              <a:gd name="T4" fmla="*/ 493 w 676"/>
              <a:gd name="T5" fmla="*/ 107 h 112"/>
              <a:gd name="T6" fmla="*/ 455 w 676"/>
              <a:gd name="T7" fmla="*/ 4 h 112"/>
              <a:gd name="T8" fmla="*/ 414 w 676"/>
              <a:gd name="T9" fmla="*/ 4 h 112"/>
              <a:gd name="T10" fmla="*/ 365 w 676"/>
              <a:gd name="T11" fmla="*/ 88 h 112"/>
              <a:gd name="T12" fmla="*/ 271 w 676"/>
              <a:gd name="T13" fmla="*/ 4 h 112"/>
              <a:gd name="T14" fmla="*/ 209 w 676"/>
              <a:gd name="T15" fmla="*/ 65 h 112"/>
              <a:gd name="T16" fmla="*/ 166 w 676"/>
              <a:gd name="T17" fmla="*/ 56 h 112"/>
              <a:gd name="T18" fmla="*/ 209 w 676"/>
              <a:gd name="T19" fmla="*/ 44 h 112"/>
              <a:gd name="T20" fmla="*/ 251 w 676"/>
              <a:gd name="T21" fmla="*/ 41 h 112"/>
              <a:gd name="T22" fmla="*/ 125 w 676"/>
              <a:gd name="T23" fmla="*/ 56 h 112"/>
              <a:gd name="T24" fmla="*/ 90 w 676"/>
              <a:gd name="T25" fmla="*/ 44 h 112"/>
              <a:gd name="T26" fmla="*/ 46 w 676"/>
              <a:gd name="T27" fmla="*/ 33 h 112"/>
              <a:gd name="T28" fmla="*/ 80 w 676"/>
              <a:gd name="T29" fmla="*/ 36 h 112"/>
              <a:gd name="T30" fmla="*/ 123 w 676"/>
              <a:gd name="T31" fmla="*/ 34 h 112"/>
              <a:gd name="T32" fmla="*/ 3 w 676"/>
              <a:gd name="T33" fmla="*/ 36 h 112"/>
              <a:gd name="T34" fmla="*/ 70 w 676"/>
              <a:gd name="T35" fmla="*/ 70 h 112"/>
              <a:gd name="T36" fmla="*/ 66 w 676"/>
              <a:gd name="T37" fmla="*/ 87 h 112"/>
              <a:gd name="T38" fmla="*/ 0 w 676"/>
              <a:gd name="T39" fmla="*/ 73 h 112"/>
              <a:gd name="T40" fmla="*/ 64 w 676"/>
              <a:gd name="T41" fmla="*/ 111 h 112"/>
              <a:gd name="T42" fmla="*/ 188 w 676"/>
              <a:gd name="T43" fmla="*/ 112 h 112"/>
              <a:gd name="T44" fmla="*/ 231 w 676"/>
              <a:gd name="T45" fmla="*/ 107 h 112"/>
              <a:gd name="T46" fmla="*/ 277 w 676"/>
              <a:gd name="T47" fmla="*/ 92 h 112"/>
              <a:gd name="T48" fmla="*/ 332 w 676"/>
              <a:gd name="T49" fmla="*/ 107 h 112"/>
              <a:gd name="T50" fmla="*/ 373 w 676"/>
              <a:gd name="T51" fmla="*/ 107 h 112"/>
              <a:gd name="T52" fmla="*/ 404 w 676"/>
              <a:gd name="T53" fmla="*/ 48 h 112"/>
              <a:gd name="T54" fmla="*/ 619 w 676"/>
              <a:gd name="T55" fmla="*/ 65 h 112"/>
              <a:gd name="T56" fmla="*/ 605 w 676"/>
              <a:gd name="T57" fmla="*/ 28 h 112"/>
              <a:gd name="T58" fmla="*/ 676 w 676"/>
              <a:gd name="T59" fmla="*/ 107 h 112"/>
              <a:gd name="T60" fmla="*/ 574 w 676"/>
              <a:gd name="T61" fmla="*/ 4 h 112"/>
              <a:gd name="T62" fmla="*/ 542 w 676"/>
              <a:gd name="T63" fmla="*/ 4 h 112"/>
              <a:gd name="T64" fmla="*/ 503 w 676"/>
              <a:gd name="T65" fmla="*/ 107 h 112"/>
              <a:gd name="T66" fmla="*/ 542 w 676"/>
              <a:gd name="T67" fmla="*/ 107 h 112"/>
              <a:gd name="T68" fmla="*/ 580 w 676"/>
              <a:gd name="T69" fmla="*/ 92 h 112"/>
              <a:gd name="T70" fmla="*/ 635 w 676"/>
              <a:gd name="T71" fmla="*/ 107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676" h="112">
                <a:moveTo>
                  <a:pt x="316" y="65"/>
                </a:moveTo>
                <a:cubicBezTo>
                  <a:pt x="287" y="65"/>
                  <a:pt x="287" y="65"/>
                  <a:pt x="287" y="65"/>
                </a:cubicBezTo>
                <a:cubicBezTo>
                  <a:pt x="302" y="28"/>
                  <a:pt x="302" y="28"/>
                  <a:pt x="302" y="28"/>
                </a:cubicBezTo>
                <a:lnTo>
                  <a:pt x="316" y="65"/>
                </a:lnTo>
                <a:close/>
                <a:moveTo>
                  <a:pt x="448" y="107"/>
                </a:moveTo>
                <a:cubicBezTo>
                  <a:pt x="493" y="107"/>
                  <a:pt x="493" y="107"/>
                  <a:pt x="493" y="107"/>
                </a:cubicBezTo>
                <a:cubicBezTo>
                  <a:pt x="493" y="4"/>
                  <a:pt x="493" y="4"/>
                  <a:pt x="493" y="4"/>
                </a:cubicBezTo>
                <a:cubicBezTo>
                  <a:pt x="455" y="4"/>
                  <a:pt x="455" y="4"/>
                  <a:pt x="455" y="4"/>
                </a:cubicBezTo>
                <a:cubicBezTo>
                  <a:pt x="455" y="58"/>
                  <a:pt x="455" y="58"/>
                  <a:pt x="455" y="58"/>
                </a:cubicBezTo>
                <a:cubicBezTo>
                  <a:pt x="414" y="4"/>
                  <a:pt x="414" y="4"/>
                  <a:pt x="414" y="4"/>
                </a:cubicBezTo>
                <a:cubicBezTo>
                  <a:pt x="365" y="4"/>
                  <a:pt x="365" y="4"/>
                  <a:pt x="365" y="4"/>
                </a:cubicBezTo>
                <a:cubicBezTo>
                  <a:pt x="365" y="88"/>
                  <a:pt x="365" y="88"/>
                  <a:pt x="365" y="88"/>
                </a:cubicBezTo>
                <a:cubicBezTo>
                  <a:pt x="333" y="4"/>
                  <a:pt x="333" y="4"/>
                  <a:pt x="333" y="4"/>
                </a:cubicBezTo>
                <a:cubicBezTo>
                  <a:pt x="271" y="4"/>
                  <a:pt x="271" y="4"/>
                  <a:pt x="271" y="4"/>
                </a:cubicBezTo>
                <a:cubicBezTo>
                  <a:pt x="247" y="65"/>
                  <a:pt x="247" y="65"/>
                  <a:pt x="247" y="65"/>
                </a:cubicBezTo>
                <a:cubicBezTo>
                  <a:pt x="209" y="65"/>
                  <a:pt x="209" y="65"/>
                  <a:pt x="209" y="65"/>
                </a:cubicBezTo>
                <a:cubicBezTo>
                  <a:pt x="207" y="77"/>
                  <a:pt x="200" y="83"/>
                  <a:pt x="188" y="83"/>
                </a:cubicBezTo>
                <a:cubicBezTo>
                  <a:pt x="174" y="83"/>
                  <a:pt x="166" y="73"/>
                  <a:pt x="166" y="56"/>
                </a:cubicBezTo>
                <a:cubicBezTo>
                  <a:pt x="166" y="39"/>
                  <a:pt x="174" y="28"/>
                  <a:pt x="188" y="28"/>
                </a:cubicBezTo>
                <a:cubicBezTo>
                  <a:pt x="200" y="28"/>
                  <a:pt x="207" y="34"/>
                  <a:pt x="209" y="44"/>
                </a:cubicBezTo>
                <a:cubicBezTo>
                  <a:pt x="251" y="44"/>
                  <a:pt x="251" y="44"/>
                  <a:pt x="251" y="44"/>
                </a:cubicBezTo>
                <a:cubicBezTo>
                  <a:pt x="251" y="41"/>
                  <a:pt x="251" y="41"/>
                  <a:pt x="251" y="41"/>
                </a:cubicBezTo>
                <a:cubicBezTo>
                  <a:pt x="251" y="18"/>
                  <a:pt x="231" y="0"/>
                  <a:pt x="188" y="0"/>
                </a:cubicBezTo>
                <a:cubicBezTo>
                  <a:pt x="142" y="0"/>
                  <a:pt x="125" y="23"/>
                  <a:pt x="125" y="56"/>
                </a:cubicBezTo>
                <a:cubicBezTo>
                  <a:pt x="125" y="56"/>
                  <a:pt x="125" y="57"/>
                  <a:pt x="125" y="58"/>
                </a:cubicBezTo>
                <a:cubicBezTo>
                  <a:pt x="119" y="51"/>
                  <a:pt x="108" y="47"/>
                  <a:pt x="90" y="44"/>
                </a:cubicBezTo>
                <a:cubicBezTo>
                  <a:pt x="63" y="40"/>
                  <a:pt x="63" y="40"/>
                  <a:pt x="63" y="40"/>
                </a:cubicBezTo>
                <a:cubicBezTo>
                  <a:pt x="53" y="39"/>
                  <a:pt x="46" y="38"/>
                  <a:pt x="46" y="33"/>
                </a:cubicBezTo>
                <a:cubicBezTo>
                  <a:pt x="46" y="28"/>
                  <a:pt x="50" y="24"/>
                  <a:pt x="61" y="24"/>
                </a:cubicBezTo>
                <a:cubicBezTo>
                  <a:pt x="73" y="24"/>
                  <a:pt x="80" y="29"/>
                  <a:pt x="80" y="36"/>
                </a:cubicBezTo>
                <a:cubicBezTo>
                  <a:pt x="123" y="36"/>
                  <a:pt x="123" y="36"/>
                  <a:pt x="123" y="36"/>
                </a:cubicBezTo>
                <a:cubicBezTo>
                  <a:pt x="123" y="34"/>
                  <a:pt x="123" y="34"/>
                  <a:pt x="123" y="34"/>
                </a:cubicBezTo>
                <a:cubicBezTo>
                  <a:pt x="123" y="13"/>
                  <a:pt x="103" y="0"/>
                  <a:pt x="63" y="0"/>
                </a:cubicBezTo>
                <a:cubicBezTo>
                  <a:pt x="21" y="0"/>
                  <a:pt x="3" y="15"/>
                  <a:pt x="3" y="36"/>
                </a:cubicBezTo>
                <a:cubicBezTo>
                  <a:pt x="3" y="53"/>
                  <a:pt x="14" y="62"/>
                  <a:pt x="39" y="66"/>
                </a:cubicBezTo>
                <a:cubicBezTo>
                  <a:pt x="70" y="70"/>
                  <a:pt x="70" y="70"/>
                  <a:pt x="70" y="70"/>
                </a:cubicBezTo>
                <a:cubicBezTo>
                  <a:pt x="80" y="72"/>
                  <a:pt x="84" y="74"/>
                  <a:pt x="84" y="78"/>
                </a:cubicBezTo>
                <a:cubicBezTo>
                  <a:pt x="84" y="84"/>
                  <a:pt x="78" y="87"/>
                  <a:pt x="66" y="87"/>
                </a:cubicBezTo>
                <a:cubicBezTo>
                  <a:pt x="52" y="87"/>
                  <a:pt x="45" y="81"/>
                  <a:pt x="45" y="73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5"/>
                  <a:pt x="0" y="75"/>
                  <a:pt x="0" y="75"/>
                </a:cubicBezTo>
                <a:cubicBezTo>
                  <a:pt x="0" y="98"/>
                  <a:pt x="22" y="111"/>
                  <a:pt x="64" y="111"/>
                </a:cubicBezTo>
                <a:cubicBezTo>
                  <a:pt x="103" y="111"/>
                  <a:pt x="126" y="103"/>
                  <a:pt x="129" y="81"/>
                </a:cubicBezTo>
                <a:cubicBezTo>
                  <a:pt x="137" y="100"/>
                  <a:pt x="156" y="112"/>
                  <a:pt x="188" y="112"/>
                </a:cubicBezTo>
                <a:cubicBezTo>
                  <a:pt x="213" y="112"/>
                  <a:pt x="228" y="105"/>
                  <a:pt x="236" y="94"/>
                </a:cubicBezTo>
                <a:cubicBezTo>
                  <a:pt x="231" y="107"/>
                  <a:pt x="231" y="107"/>
                  <a:pt x="231" y="107"/>
                </a:cubicBezTo>
                <a:cubicBezTo>
                  <a:pt x="271" y="107"/>
                  <a:pt x="271" y="107"/>
                  <a:pt x="271" y="107"/>
                </a:cubicBezTo>
                <a:cubicBezTo>
                  <a:pt x="277" y="92"/>
                  <a:pt x="277" y="92"/>
                  <a:pt x="277" y="92"/>
                </a:cubicBezTo>
                <a:cubicBezTo>
                  <a:pt x="326" y="92"/>
                  <a:pt x="326" y="92"/>
                  <a:pt x="326" y="92"/>
                </a:cubicBezTo>
                <a:cubicBezTo>
                  <a:pt x="332" y="107"/>
                  <a:pt x="332" y="107"/>
                  <a:pt x="332" y="107"/>
                </a:cubicBezTo>
                <a:cubicBezTo>
                  <a:pt x="365" y="107"/>
                  <a:pt x="365" y="107"/>
                  <a:pt x="365" y="107"/>
                </a:cubicBezTo>
                <a:cubicBezTo>
                  <a:pt x="373" y="107"/>
                  <a:pt x="373" y="107"/>
                  <a:pt x="373" y="107"/>
                </a:cubicBezTo>
                <a:cubicBezTo>
                  <a:pt x="404" y="107"/>
                  <a:pt x="404" y="107"/>
                  <a:pt x="404" y="107"/>
                </a:cubicBezTo>
                <a:cubicBezTo>
                  <a:pt x="404" y="48"/>
                  <a:pt x="404" y="48"/>
                  <a:pt x="404" y="48"/>
                </a:cubicBezTo>
                <a:lnTo>
                  <a:pt x="448" y="107"/>
                </a:lnTo>
                <a:close/>
                <a:moveTo>
                  <a:pt x="619" y="65"/>
                </a:moveTo>
                <a:cubicBezTo>
                  <a:pt x="591" y="65"/>
                  <a:pt x="591" y="65"/>
                  <a:pt x="591" y="65"/>
                </a:cubicBezTo>
                <a:cubicBezTo>
                  <a:pt x="605" y="28"/>
                  <a:pt x="605" y="28"/>
                  <a:pt x="605" y="28"/>
                </a:cubicBezTo>
                <a:lnTo>
                  <a:pt x="619" y="65"/>
                </a:lnTo>
                <a:close/>
                <a:moveTo>
                  <a:pt x="676" y="107"/>
                </a:moveTo>
                <a:cubicBezTo>
                  <a:pt x="637" y="4"/>
                  <a:pt x="637" y="4"/>
                  <a:pt x="637" y="4"/>
                </a:cubicBezTo>
                <a:cubicBezTo>
                  <a:pt x="574" y="4"/>
                  <a:pt x="574" y="4"/>
                  <a:pt x="574" y="4"/>
                </a:cubicBezTo>
                <a:cubicBezTo>
                  <a:pt x="542" y="88"/>
                  <a:pt x="542" y="88"/>
                  <a:pt x="542" y="88"/>
                </a:cubicBezTo>
                <a:cubicBezTo>
                  <a:pt x="542" y="4"/>
                  <a:pt x="542" y="4"/>
                  <a:pt x="542" y="4"/>
                </a:cubicBezTo>
                <a:cubicBezTo>
                  <a:pt x="503" y="4"/>
                  <a:pt x="503" y="4"/>
                  <a:pt x="503" y="4"/>
                </a:cubicBezTo>
                <a:cubicBezTo>
                  <a:pt x="503" y="107"/>
                  <a:pt x="503" y="107"/>
                  <a:pt x="503" y="107"/>
                </a:cubicBezTo>
                <a:cubicBezTo>
                  <a:pt x="535" y="107"/>
                  <a:pt x="535" y="107"/>
                  <a:pt x="535" y="107"/>
                </a:cubicBezTo>
                <a:cubicBezTo>
                  <a:pt x="542" y="107"/>
                  <a:pt x="542" y="107"/>
                  <a:pt x="542" y="107"/>
                </a:cubicBezTo>
                <a:cubicBezTo>
                  <a:pt x="575" y="107"/>
                  <a:pt x="575" y="107"/>
                  <a:pt x="575" y="107"/>
                </a:cubicBezTo>
                <a:cubicBezTo>
                  <a:pt x="580" y="92"/>
                  <a:pt x="580" y="92"/>
                  <a:pt x="580" y="92"/>
                </a:cubicBezTo>
                <a:cubicBezTo>
                  <a:pt x="630" y="92"/>
                  <a:pt x="630" y="92"/>
                  <a:pt x="630" y="92"/>
                </a:cubicBezTo>
                <a:cubicBezTo>
                  <a:pt x="635" y="107"/>
                  <a:pt x="635" y="107"/>
                  <a:pt x="635" y="107"/>
                </a:cubicBezTo>
                <a:lnTo>
                  <a:pt x="676" y="107"/>
                </a:lnTo>
                <a:close/>
              </a:path>
            </a:pathLst>
          </a:custGeom>
          <a:solidFill>
            <a:srgbClr val="FAFAF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15938" y="2646947"/>
            <a:ext cx="10152062" cy="2310064"/>
          </a:xfrm>
        </p:spPr>
        <p:txBody>
          <a:bodyPr anchor="t"/>
          <a:lstStyle>
            <a:lvl1pPr algn="l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15939" y="1412875"/>
            <a:ext cx="10152062" cy="1075642"/>
          </a:xfrm>
        </p:spPr>
        <p:txBody>
          <a:bodyPr anchor="b">
            <a:noAutofit/>
          </a:bodyPr>
          <a:lstStyle>
            <a:lvl1pPr marL="0" indent="0" algn="l">
              <a:buNone/>
              <a:defRPr sz="1500">
                <a:solidFill>
                  <a:schemeClr val="bg1"/>
                </a:solidFill>
                <a:latin typeface="Scania Office Headline" panose="00000505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add Your name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-135898"/>
            <a:ext cx="50494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800" b="1" dirty="0" smtClean="0">
                <a:solidFill>
                  <a:schemeClr val="accent1"/>
                </a:solidFill>
              </a:rPr>
              <a:t>Title Slide</a:t>
            </a:r>
            <a:endParaRPr lang="en-US" sz="800" b="1" dirty="0">
              <a:solidFill>
                <a:schemeClr val="accent1"/>
              </a:solidFill>
            </a:endParaRPr>
          </a:p>
        </p:txBody>
      </p:sp>
      <p:pic>
        <p:nvPicPr>
          <p:cNvPr id="7" name="ScaniaSymbol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89" t="22977" r="20094" b="23512"/>
          <a:stretch/>
        </p:blipFill>
        <p:spPr>
          <a:xfrm>
            <a:off x="11391926" y="261969"/>
            <a:ext cx="595533" cy="538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732633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Divider -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15938" y="1120654"/>
            <a:ext cx="10152062" cy="2310064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15939" y="3485722"/>
            <a:ext cx="10152062" cy="1075642"/>
          </a:xfrm>
        </p:spPr>
        <p:txBody>
          <a:bodyPr anchor="t">
            <a:noAutofit/>
          </a:bodyPr>
          <a:lstStyle>
            <a:lvl1pPr marL="0" indent="0" algn="l">
              <a:buNone/>
              <a:defRPr sz="1500">
                <a:solidFill>
                  <a:schemeClr val="bg1"/>
                </a:solidFill>
                <a:latin typeface="Scania Office Headline" panose="00000505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-135898"/>
            <a:ext cx="111889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800" b="1" dirty="0" smtClean="0">
                <a:solidFill>
                  <a:schemeClr val="accent1"/>
                </a:solidFill>
              </a:rPr>
              <a:t>Chapter Divider - Blue</a:t>
            </a:r>
          </a:p>
        </p:txBody>
      </p:sp>
      <p:pic>
        <p:nvPicPr>
          <p:cNvPr id="5" name="ScaniaSymbol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89" t="22977" r="20094" b="23512"/>
          <a:stretch/>
        </p:blipFill>
        <p:spPr>
          <a:xfrm>
            <a:off x="11391926" y="261969"/>
            <a:ext cx="595533" cy="538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478869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Divider - Grey">
    <p:bg>
      <p:bgPr>
        <a:solidFill>
          <a:srgbClr val="5356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15938" y="1120654"/>
            <a:ext cx="10152062" cy="2310064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15939" y="3485722"/>
            <a:ext cx="10152062" cy="1075642"/>
          </a:xfrm>
        </p:spPr>
        <p:txBody>
          <a:bodyPr anchor="t">
            <a:noAutofit/>
          </a:bodyPr>
          <a:lstStyle>
            <a:lvl1pPr marL="0" indent="0" algn="l">
              <a:buNone/>
              <a:defRPr sz="1500">
                <a:solidFill>
                  <a:schemeClr val="bg1"/>
                </a:solidFill>
                <a:latin typeface="Scania Office Headline" panose="00000505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-135898"/>
            <a:ext cx="1133324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800" b="1" dirty="0" smtClean="0">
                <a:solidFill>
                  <a:schemeClr val="accent1"/>
                </a:solidFill>
              </a:rPr>
              <a:t>Chapter Divider - Grey</a:t>
            </a:r>
          </a:p>
        </p:txBody>
      </p:sp>
      <p:pic>
        <p:nvPicPr>
          <p:cNvPr id="5" name="ScaniaSymbol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89" t="22977" r="20094" b="23512"/>
          <a:stretch/>
        </p:blipFill>
        <p:spPr>
          <a:xfrm>
            <a:off x="11391926" y="261969"/>
            <a:ext cx="595533" cy="538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474697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hapter Divider - Image">
    <p:bg>
      <p:bgPr>
        <a:solidFill>
          <a:srgbClr val="C8C9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noFill/>
        </p:spPr>
        <p:txBody>
          <a:bodyPr tIns="180000">
            <a:normAutofit/>
          </a:bodyPr>
          <a:lstStyle>
            <a:lvl1pPr marL="0" indent="0" algn="ctr">
              <a:buNone/>
              <a:defRPr sz="1000" baseline="0"/>
            </a:lvl1pPr>
          </a:lstStyle>
          <a:p>
            <a:r>
              <a:rPr lang="en-US" dirty="0" smtClean="0"/>
              <a:t>Select the image Placeholder and use an image from Scania Image Bank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15939" y="3485722"/>
            <a:ext cx="10152062" cy="1075642"/>
          </a:xfrm>
        </p:spPr>
        <p:txBody>
          <a:bodyPr anchor="t">
            <a:noAutofit/>
          </a:bodyPr>
          <a:lstStyle>
            <a:lvl1pPr marL="0" indent="0" algn="l">
              <a:buNone/>
              <a:defRPr sz="1500">
                <a:solidFill>
                  <a:schemeClr val="bg1"/>
                </a:solidFill>
                <a:latin typeface="Scania Office Headline" panose="00000505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15938" y="1120654"/>
            <a:ext cx="10152062" cy="2310064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pic>
        <p:nvPicPr>
          <p:cNvPr id="8" name="ScaniaSymbol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89" t="22977" r="20094" b="23512"/>
          <a:stretch/>
        </p:blipFill>
        <p:spPr>
          <a:xfrm>
            <a:off x="11391926" y="261969"/>
            <a:ext cx="595533" cy="53813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0" y="-135898"/>
            <a:ext cx="1205458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800" b="1" dirty="0" smtClean="0">
                <a:solidFill>
                  <a:schemeClr val="accent1"/>
                </a:solidFill>
              </a:rPr>
              <a:t>Chapter Divider - Image</a:t>
            </a:r>
          </a:p>
        </p:txBody>
      </p:sp>
    </p:spTree>
    <p:extLst>
      <p:ext uri="{BB962C8B-B14F-4D97-AF65-F5344CB8AC3E}">
        <p14:creationId xmlns:p14="http://schemas.microsoft.com/office/powerpoint/2010/main" val="1005917786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-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13 februari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Ruter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183C6E6-4335-4428-AB21-BBACF8148F3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008438" y="1412875"/>
            <a:ext cx="4175124" cy="2547233"/>
          </a:xfrm>
        </p:spPr>
        <p:txBody>
          <a:bodyPr anchor="b">
            <a:noAutofit/>
          </a:bodyPr>
          <a:lstStyle>
            <a:lvl1pPr marL="0" indent="0">
              <a:buNone/>
              <a:defRPr sz="2200" baseline="0">
                <a:solidFill>
                  <a:schemeClr val="bg1"/>
                </a:solidFill>
                <a:latin typeface="+mn-lt"/>
              </a:defRPr>
            </a:lvl1pPr>
            <a:lvl2pPr marL="268287" indent="0">
              <a:buNone/>
              <a:defRPr sz="1400"/>
            </a:lvl2pPr>
            <a:lvl3pPr marL="536575" indent="0">
              <a:buNone/>
              <a:defRPr sz="1400"/>
            </a:lvl3pPr>
            <a:lvl4pPr marL="893763" indent="0">
              <a:buNone/>
              <a:defRPr sz="1400"/>
            </a:lvl4pPr>
            <a:lvl5pPr marL="1258887" indent="0">
              <a:buNone/>
              <a:defRPr sz="1400"/>
            </a:lvl5pPr>
          </a:lstStyle>
          <a:p>
            <a:pPr lvl="0"/>
            <a:r>
              <a:rPr lang="en-US" dirty="0" smtClean="0"/>
              <a:t>“Click to add quote, 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. </a:t>
            </a:r>
            <a:r>
              <a:rPr lang="en-US" dirty="0" err="1" smtClean="0"/>
              <a:t>Morbi</a:t>
            </a:r>
            <a:r>
              <a:rPr lang="en-US" dirty="0" smtClean="0"/>
              <a:t> </a:t>
            </a:r>
            <a:r>
              <a:rPr lang="en-US" dirty="0" err="1" smtClean="0"/>
              <a:t>vulputate</a:t>
            </a:r>
            <a:r>
              <a:rPr lang="en-US" dirty="0" smtClean="0"/>
              <a:t> </a:t>
            </a:r>
            <a:r>
              <a:rPr lang="en-US" dirty="0" err="1" smtClean="0"/>
              <a:t>orci</a:t>
            </a:r>
            <a:r>
              <a:rPr lang="en-US" dirty="0" smtClean="0"/>
              <a:t> id </a:t>
            </a:r>
            <a:r>
              <a:rPr lang="en-US" dirty="0" err="1" smtClean="0"/>
              <a:t>purus</a:t>
            </a:r>
            <a:r>
              <a:rPr lang="en-US" dirty="0" smtClean="0"/>
              <a:t> </a:t>
            </a:r>
            <a:r>
              <a:rPr lang="en-US" dirty="0" err="1" smtClean="0"/>
              <a:t>elementum</a:t>
            </a:r>
            <a:r>
              <a:rPr lang="en-US" dirty="0" smtClean="0"/>
              <a:t> </a:t>
            </a:r>
            <a:r>
              <a:rPr lang="en-US" dirty="0" err="1" smtClean="0"/>
              <a:t>feugiat</a:t>
            </a:r>
            <a:r>
              <a:rPr lang="en-US" dirty="0" smtClean="0"/>
              <a:t>.”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4008438" y="4118235"/>
            <a:ext cx="4175124" cy="584393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1200">
                <a:solidFill>
                  <a:schemeClr val="bg1"/>
                </a:solidFill>
              </a:defRPr>
            </a:lvl1pPr>
            <a:lvl2pPr marL="268287" indent="0">
              <a:buNone/>
              <a:defRPr sz="1400"/>
            </a:lvl2pPr>
            <a:lvl3pPr marL="536575" indent="0">
              <a:buNone/>
              <a:defRPr sz="1400"/>
            </a:lvl3pPr>
            <a:lvl4pPr marL="893763" indent="0">
              <a:buNone/>
              <a:defRPr sz="1400"/>
            </a:lvl4pPr>
            <a:lvl5pPr marL="1258887" indent="0">
              <a:buNone/>
              <a:defRPr sz="1400"/>
            </a:lvl5pPr>
          </a:lstStyle>
          <a:p>
            <a:pPr lvl="0"/>
            <a:r>
              <a:rPr lang="en-US" dirty="0" smtClean="0"/>
              <a:t>Click to add source of quotation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-135898"/>
            <a:ext cx="631583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800" b="1" dirty="0" smtClean="0">
                <a:solidFill>
                  <a:schemeClr val="accent1"/>
                </a:solidFill>
              </a:rPr>
              <a:t>Quote - Blue</a:t>
            </a:r>
          </a:p>
        </p:txBody>
      </p:sp>
      <p:pic>
        <p:nvPicPr>
          <p:cNvPr id="11" name="ScaniaSymbol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89" t="22977" r="20094" b="23512"/>
          <a:stretch/>
        </p:blipFill>
        <p:spPr>
          <a:xfrm>
            <a:off x="11391926" y="261969"/>
            <a:ext cx="595533" cy="538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69950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- Grey">
    <p:bg>
      <p:bgPr>
        <a:solidFill>
          <a:srgbClr val="5356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13 februari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Ruter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183C6E6-4335-4428-AB21-BBACF8148F3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008438" y="1412875"/>
            <a:ext cx="4175124" cy="2547233"/>
          </a:xfrm>
        </p:spPr>
        <p:txBody>
          <a:bodyPr anchor="b">
            <a:noAutofit/>
          </a:bodyPr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 marL="268287" indent="0">
              <a:buNone/>
              <a:defRPr sz="1400"/>
            </a:lvl2pPr>
            <a:lvl3pPr marL="536575" indent="0">
              <a:buNone/>
              <a:defRPr sz="1400"/>
            </a:lvl3pPr>
            <a:lvl4pPr marL="893763" indent="0">
              <a:buNone/>
              <a:defRPr sz="1400"/>
            </a:lvl4pPr>
            <a:lvl5pPr marL="1258887" indent="0">
              <a:buNone/>
              <a:defRPr sz="1400"/>
            </a:lvl5pPr>
          </a:lstStyle>
          <a:p>
            <a:pPr lvl="0"/>
            <a:r>
              <a:rPr lang="en-US" dirty="0" smtClean="0"/>
              <a:t>“Click to add quote, 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. </a:t>
            </a:r>
            <a:r>
              <a:rPr lang="en-US" dirty="0" err="1" smtClean="0"/>
              <a:t>Morbi</a:t>
            </a:r>
            <a:r>
              <a:rPr lang="en-US" dirty="0" smtClean="0"/>
              <a:t> </a:t>
            </a:r>
            <a:r>
              <a:rPr lang="en-US" dirty="0" err="1" smtClean="0"/>
              <a:t>vulputate</a:t>
            </a:r>
            <a:r>
              <a:rPr lang="en-US" dirty="0" smtClean="0"/>
              <a:t> </a:t>
            </a:r>
            <a:r>
              <a:rPr lang="en-US" dirty="0" err="1" smtClean="0"/>
              <a:t>orci</a:t>
            </a:r>
            <a:r>
              <a:rPr lang="en-US" dirty="0" smtClean="0"/>
              <a:t> id </a:t>
            </a:r>
            <a:r>
              <a:rPr lang="en-US" dirty="0" err="1" smtClean="0"/>
              <a:t>purus</a:t>
            </a:r>
            <a:r>
              <a:rPr lang="en-US" dirty="0" smtClean="0"/>
              <a:t> </a:t>
            </a:r>
            <a:r>
              <a:rPr lang="en-US" dirty="0" err="1" smtClean="0"/>
              <a:t>elementum</a:t>
            </a:r>
            <a:r>
              <a:rPr lang="en-US" dirty="0" smtClean="0"/>
              <a:t> </a:t>
            </a:r>
            <a:r>
              <a:rPr lang="en-US" dirty="0" err="1" smtClean="0"/>
              <a:t>feugiat</a:t>
            </a:r>
            <a:r>
              <a:rPr lang="en-US" dirty="0" smtClean="0"/>
              <a:t>.”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4008438" y="4118235"/>
            <a:ext cx="4175124" cy="584393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1200">
                <a:solidFill>
                  <a:schemeClr val="bg1"/>
                </a:solidFill>
              </a:defRPr>
            </a:lvl1pPr>
            <a:lvl2pPr marL="268287" indent="0">
              <a:buNone/>
              <a:defRPr sz="1400"/>
            </a:lvl2pPr>
            <a:lvl3pPr marL="536575" indent="0">
              <a:buNone/>
              <a:defRPr sz="1400"/>
            </a:lvl3pPr>
            <a:lvl4pPr marL="893763" indent="0">
              <a:buNone/>
              <a:defRPr sz="1400"/>
            </a:lvl4pPr>
            <a:lvl5pPr marL="1258887" indent="0">
              <a:buNone/>
              <a:defRPr sz="1400"/>
            </a:lvl5pPr>
          </a:lstStyle>
          <a:p>
            <a:pPr lvl="0"/>
            <a:r>
              <a:rPr lang="en-US" dirty="0" smtClean="0"/>
              <a:t>Click to add source of quotation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-135898"/>
            <a:ext cx="646011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800" b="1" dirty="0" smtClean="0">
                <a:solidFill>
                  <a:schemeClr val="accent1"/>
                </a:solidFill>
              </a:rPr>
              <a:t>Quote - Grey</a:t>
            </a:r>
          </a:p>
        </p:txBody>
      </p:sp>
      <p:pic>
        <p:nvPicPr>
          <p:cNvPr id="11" name="ScaniaSymbol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89" t="22977" r="20094" b="23512"/>
          <a:stretch/>
        </p:blipFill>
        <p:spPr>
          <a:xfrm>
            <a:off x="11391926" y="261969"/>
            <a:ext cx="595533" cy="538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271169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- Imag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noFill/>
        </p:spPr>
        <p:txBody>
          <a:bodyPr tIns="180000">
            <a:normAutofit/>
          </a:bodyPr>
          <a:lstStyle>
            <a:lvl1pPr marL="0" indent="0" algn="ctr">
              <a:buNone/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Select the image Placeholder and use an image from Scania Image Bank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13 februari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Ruter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183C6E6-4335-4428-AB21-BBACF8148F3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008438" y="1412875"/>
            <a:ext cx="4175124" cy="2547233"/>
          </a:xfrm>
        </p:spPr>
        <p:txBody>
          <a:bodyPr anchor="b">
            <a:noAutofit/>
          </a:bodyPr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 marL="268287" indent="0">
              <a:buNone/>
              <a:defRPr sz="1400"/>
            </a:lvl2pPr>
            <a:lvl3pPr marL="536575" indent="0">
              <a:buNone/>
              <a:defRPr sz="1400"/>
            </a:lvl3pPr>
            <a:lvl4pPr marL="893763" indent="0">
              <a:buNone/>
              <a:defRPr sz="1400"/>
            </a:lvl4pPr>
            <a:lvl5pPr marL="1258887" indent="0">
              <a:buNone/>
              <a:defRPr sz="1400"/>
            </a:lvl5pPr>
          </a:lstStyle>
          <a:p>
            <a:pPr lvl="0"/>
            <a:r>
              <a:rPr lang="en-US" dirty="0" smtClean="0"/>
              <a:t>“Click to add quote, 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. </a:t>
            </a:r>
            <a:r>
              <a:rPr lang="en-US" dirty="0" err="1" smtClean="0"/>
              <a:t>Morbi</a:t>
            </a:r>
            <a:r>
              <a:rPr lang="en-US" dirty="0" smtClean="0"/>
              <a:t> </a:t>
            </a:r>
            <a:r>
              <a:rPr lang="en-US" dirty="0" err="1" smtClean="0"/>
              <a:t>vulputate</a:t>
            </a:r>
            <a:r>
              <a:rPr lang="en-US" dirty="0" smtClean="0"/>
              <a:t> </a:t>
            </a:r>
            <a:r>
              <a:rPr lang="en-US" dirty="0" err="1" smtClean="0"/>
              <a:t>orci</a:t>
            </a:r>
            <a:r>
              <a:rPr lang="en-US" dirty="0" smtClean="0"/>
              <a:t> id </a:t>
            </a:r>
            <a:r>
              <a:rPr lang="en-US" dirty="0" err="1" smtClean="0"/>
              <a:t>purus</a:t>
            </a:r>
            <a:r>
              <a:rPr lang="en-US" dirty="0" smtClean="0"/>
              <a:t> </a:t>
            </a:r>
            <a:r>
              <a:rPr lang="en-US" dirty="0" err="1" smtClean="0"/>
              <a:t>elementum</a:t>
            </a:r>
            <a:r>
              <a:rPr lang="en-US" dirty="0" smtClean="0"/>
              <a:t> </a:t>
            </a:r>
            <a:r>
              <a:rPr lang="en-US" dirty="0" err="1" smtClean="0"/>
              <a:t>feugiat</a:t>
            </a:r>
            <a:r>
              <a:rPr lang="en-US" dirty="0" smtClean="0"/>
              <a:t>.”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4008438" y="4118235"/>
            <a:ext cx="4175124" cy="584393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1200">
                <a:solidFill>
                  <a:schemeClr val="bg1"/>
                </a:solidFill>
              </a:defRPr>
            </a:lvl1pPr>
            <a:lvl2pPr marL="268287" indent="0">
              <a:buNone/>
              <a:defRPr sz="1400"/>
            </a:lvl2pPr>
            <a:lvl3pPr marL="536575" indent="0">
              <a:buNone/>
              <a:defRPr sz="1400"/>
            </a:lvl3pPr>
            <a:lvl4pPr marL="893763" indent="0">
              <a:buNone/>
              <a:defRPr sz="1400"/>
            </a:lvl4pPr>
            <a:lvl5pPr marL="1258887" indent="0">
              <a:buNone/>
              <a:defRPr sz="1400"/>
            </a:lvl5pPr>
          </a:lstStyle>
          <a:p>
            <a:pPr lvl="0"/>
            <a:r>
              <a:rPr lang="en-US" dirty="0" smtClean="0"/>
              <a:t>Click to add source of quotation</a:t>
            </a:r>
          </a:p>
        </p:txBody>
      </p:sp>
      <p:pic>
        <p:nvPicPr>
          <p:cNvPr id="11" name="ScaniaSymbol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89" t="22977" r="20094" b="23512"/>
          <a:stretch/>
        </p:blipFill>
        <p:spPr>
          <a:xfrm>
            <a:off x="11391926" y="261969"/>
            <a:ext cx="595533" cy="53813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0" y="-135898"/>
            <a:ext cx="71814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800" b="1" dirty="0" smtClean="0">
                <a:solidFill>
                  <a:schemeClr val="accent1"/>
                </a:solidFill>
              </a:rPr>
              <a:t>Quote - Image</a:t>
            </a:r>
          </a:p>
        </p:txBody>
      </p:sp>
    </p:spTree>
    <p:extLst>
      <p:ext uri="{BB962C8B-B14F-4D97-AF65-F5344CB8AC3E}">
        <p14:creationId xmlns:p14="http://schemas.microsoft.com/office/powerpoint/2010/main" val="2190461857"/>
      </p:ext>
    </p:extLst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st Page -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4743880"/>
            <a:ext cx="4175124" cy="586096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1200" b="0" baseline="0">
                <a:solidFill>
                  <a:schemeClr val="bg1"/>
                </a:solidFill>
                <a:latin typeface="Scania Office Bold" panose="00000800000000000000" pitchFamily="2" charset="0"/>
              </a:defRPr>
            </a:lvl1pPr>
            <a:lvl2pPr marL="268287" indent="0">
              <a:buNone/>
              <a:defRPr sz="1400"/>
            </a:lvl2pPr>
            <a:lvl3pPr marL="536575" indent="0">
              <a:buNone/>
              <a:defRPr sz="1400"/>
            </a:lvl3pPr>
            <a:lvl4pPr marL="893763" indent="0">
              <a:buNone/>
              <a:defRPr sz="1400"/>
            </a:lvl4pPr>
            <a:lvl5pPr marL="1258887" indent="0">
              <a:buNone/>
              <a:defRPr sz="1400"/>
            </a:lvl5pPr>
          </a:lstStyle>
          <a:p>
            <a:pPr lvl="0"/>
            <a:r>
              <a:rPr lang="en-US" dirty="0" smtClean="0"/>
              <a:t>Click to add your name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515938" y="5344932"/>
            <a:ext cx="4175124" cy="1049676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1000" baseline="0">
                <a:solidFill>
                  <a:schemeClr val="bg1"/>
                </a:solidFill>
              </a:defRPr>
            </a:lvl1pPr>
            <a:lvl2pPr marL="268287" indent="0">
              <a:buNone/>
              <a:defRPr sz="1400"/>
            </a:lvl2pPr>
            <a:lvl3pPr marL="536575" indent="0">
              <a:buNone/>
              <a:defRPr sz="1400"/>
            </a:lvl3pPr>
            <a:lvl4pPr marL="893763" indent="0">
              <a:buNone/>
              <a:defRPr sz="1400"/>
            </a:lvl4pPr>
            <a:lvl5pPr marL="1258887" indent="0">
              <a:buNone/>
              <a:defRPr sz="1400"/>
            </a:lvl5pPr>
          </a:lstStyle>
          <a:p>
            <a:pPr lvl="0"/>
            <a:r>
              <a:rPr lang="en-US" dirty="0" smtClean="0"/>
              <a:t>Click to add Company name, Title, Department, Phone number,</a:t>
            </a:r>
            <a:br>
              <a:rPr lang="en-US" dirty="0" smtClean="0"/>
            </a:br>
            <a:r>
              <a:rPr lang="en-US" dirty="0" smtClean="0"/>
              <a:t>E-mail address, Web address</a:t>
            </a:r>
          </a:p>
        </p:txBody>
      </p:sp>
      <p:sp>
        <p:nvSpPr>
          <p:cNvPr id="6" name="ScaniaWordmark"/>
          <p:cNvSpPr>
            <a:spLocks noEditPoints="1"/>
          </p:cNvSpPr>
          <p:nvPr/>
        </p:nvSpPr>
        <p:spPr bwMode="auto">
          <a:xfrm>
            <a:off x="9852144" y="6215608"/>
            <a:ext cx="2026167" cy="343475"/>
          </a:xfrm>
          <a:custGeom>
            <a:avLst/>
            <a:gdLst>
              <a:gd name="T0" fmla="*/ 287 w 676"/>
              <a:gd name="T1" fmla="*/ 65 h 112"/>
              <a:gd name="T2" fmla="*/ 316 w 676"/>
              <a:gd name="T3" fmla="*/ 65 h 112"/>
              <a:gd name="T4" fmla="*/ 493 w 676"/>
              <a:gd name="T5" fmla="*/ 107 h 112"/>
              <a:gd name="T6" fmla="*/ 455 w 676"/>
              <a:gd name="T7" fmla="*/ 4 h 112"/>
              <a:gd name="T8" fmla="*/ 414 w 676"/>
              <a:gd name="T9" fmla="*/ 4 h 112"/>
              <a:gd name="T10" fmla="*/ 365 w 676"/>
              <a:gd name="T11" fmla="*/ 88 h 112"/>
              <a:gd name="T12" fmla="*/ 271 w 676"/>
              <a:gd name="T13" fmla="*/ 4 h 112"/>
              <a:gd name="T14" fmla="*/ 209 w 676"/>
              <a:gd name="T15" fmla="*/ 65 h 112"/>
              <a:gd name="T16" fmla="*/ 166 w 676"/>
              <a:gd name="T17" fmla="*/ 56 h 112"/>
              <a:gd name="T18" fmla="*/ 209 w 676"/>
              <a:gd name="T19" fmla="*/ 44 h 112"/>
              <a:gd name="T20" fmla="*/ 251 w 676"/>
              <a:gd name="T21" fmla="*/ 41 h 112"/>
              <a:gd name="T22" fmla="*/ 125 w 676"/>
              <a:gd name="T23" fmla="*/ 56 h 112"/>
              <a:gd name="T24" fmla="*/ 90 w 676"/>
              <a:gd name="T25" fmla="*/ 44 h 112"/>
              <a:gd name="T26" fmla="*/ 46 w 676"/>
              <a:gd name="T27" fmla="*/ 33 h 112"/>
              <a:gd name="T28" fmla="*/ 80 w 676"/>
              <a:gd name="T29" fmla="*/ 36 h 112"/>
              <a:gd name="T30" fmla="*/ 123 w 676"/>
              <a:gd name="T31" fmla="*/ 34 h 112"/>
              <a:gd name="T32" fmla="*/ 3 w 676"/>
              <a:gd name="T33" fmla="*/ 36 h 112"/>
              <a:gd name="T34" fmla="*/ 70 w 676"/>
              <a:gd name="T35" fmla="*/ 70 h 112"/>
              <a:gd name="T36" fmla="*/ 66 w 676"/>
              <a:gd name="T37" fmla="*/ 87 h 112"/>
              <a:gd name="T38" fmla="*/ 0 w 676"/>
              <a:gd name="T39" fmla="*/ 73 h 112"/>
              <a:gd name="T40" fmla="*/ 64 w 676"/>
              <a:gd name="T41" fmla="*/ 111 h 112"/>
              <a:gd name="T42" fmla="*/ 188 w 676"/>
              <a:gd name="T43" fmla="*/ 112 h 112"/>
              <a:gd name="T44" fmla="*/ 231 w 676"/>
              <a:gd name="T45" fmla="*/ 107 h 112"/>
              <a:gd name="T46" fmla="*/ 277 w 676"/>
              <a:gd name="T47" fmla="*/ 92 h 112"/>
              <a:gd name="T48" fmla="*/ 332 w 676"/>
              <a:gd name="T49" fmla="*/ 107 h 112"/>
              <a:gd name="T50" fmla="*/ 373 w 676"/>
              <a:gd name="T51" fmla="*/ 107 h 112"/>
              <a:gd name="T52" fmla="*/ 404 w 676"/>
              <a:gd name="T53" fmla="*/ 48 h 112"/>
              <a:gd name="T54" fmla="*/ 619 w 676"/>
              <a:gd name="T55" fmla="*/ 65 h 112"/>
              <a:gd name="T56" fmla="*/ 605 w 676"/>
              <a:gd name="T57" fmla="*/ 28 h 112"/>
              <a:gd name="T58" fmla="*/ 676 w 676"/>
              <a:gd name="T59" fmla="*/ 107 h 112"/>
              <a:gd name="T60" fmla="*/ 574 w 676"/>
              <a:gd name="T61" fmla="*/ 4 h 112"/>
              <a:gd name="T62" fmla="*/ 542 w 676"/>
              <a:gd name="T63" fmla="*/ 4 h 112"/>
              <a:gd name="T64" fmla="*/ 503 w 676"/>
              <a:gd name="T65" fmla="*/ 107 h 112"/>
              <a:gd name="T66" fmla="*/ 542 w 676"/>
              <a:gd name="T67" fmla="*/ 107 h 112"/>
              <a:gd name="T68" fmla="*/ 580 w 676"/>
              <a:gd name="T69" fmla="*/ 92 h 112"/>
              <a:gd name="T70" fmla="*/ 635 w 676"/>
              <a:gd name="T71" fmla="*/ 107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676" h="112">
                <a:moveTo>
                  <a:pt x="316" y="65"/>
                </a:moveTo>
                <a:cubicBezTo>
                  <a:pt x="287" y="65"/>
                  <a:pt x="287" y="65"/>
                  <a:pt x="287" y="65"/>
                </a:cubicBezTo>
                <a:cubicBezTo>
                  <a:pt x="302" y="28"/>
                  <a:pt x="302" y="28"/>
                  <a:pt x="302" y="28"/>
                </a:cubicBezTo>
                <a:lnTo>
                  <a:pt x="316" y="65"/>
                </a:lnTo>
                <a:close/>
                <a:moveTo>
                  <a:pt x="448" y="107"/>
                </a:moveTo>
                <a:cubicBezTo>
                  <a:pt x="493" y="107"/>
                  <a:pt x="493" y="107"/>
                  <a:pt x="493" y="107"/>
                </a:cubicBezTo>
                <a:cubicBezTo>
                  <a:pt x="493" y="4"/>
                  <a:pt x="493" y="4"/>
                  <a:pt x="493" y="4"/>
                </a:cubicBezTo>
                <a:cubicBezTo>
                  <a:pt x="455" y="4"/>
                  <a:pt x="455" y="4"/>
                  <a:pt x="455" y="4"/>
                </a:cubicBezTo>
                <a:cubicBezTo>
                  <a:pt x="455" y="58"/>
                  <a:pt x="455" y="58"/>
                  <a:pt x="455" y="58"/>
                </a:cubicBezTo>
                <a:cubicBezTo>
                  <a:pt x="414" y="4"/>
                  <a:pt x="414" y="4"/>
                  <a:pt x="414" y="4"/>
                </a:cubicBezTo>
                <a:cubicBezTo>
                  <a:pt x="365" y="4"/>
                  <a:pt x="365" y="4"/>
                  <a:pt x="365" y="4"/>
                </a:cubicBezTo>
                <a:cubicBezTo>
                  <a:pt x="365" y="88"/>
                  <a:pt x="365" y="88"/>
                  <a:pt x="365" y="88"/>
                </a:cubicBezTo>
                <a:cubicBezTo>
                  <a:pt x="333" y="4"/>
                  <a:pt x="333" y="4"/>
                  <a:pt x="333" y="4"/>
                </a:cubicBezTo>
                <a:cubicBezTo>
                  <a:pt x="271" y="4"/>
                  <a:pt x="271" y="4"/>
                  <a:pt x="271" y="4"/>
                </a:cubicBezTo>
                <a:cubicBezTo>
                  <a:pt x="247" y="65"/>
                  <a:pt x="247" y="65"/>
                  <a:pt x="247" y="65"/>
                </a:cubicBezTo>
                <a:cubicBezTo>
                  <a:pt x="209" y="65"/>
                  <a:pt x="209" y="65"/>
                  <a:pt x="209" y="65"/>
                </a:cubicBezTo>
                <a:cubicBezTo>
                  <a:pt x="207" y="77"/>
                  <a:pt x="200" y="83"/>
                  <a:pt x="188" y="83"/>
                </a:cubicBezTo>
                <a:cubicBezTo>
                  <a:pt x="174" y="83"/>
                  <a:pt x="166" y="73"/>
                  <a:pt x="166" y="56"/>
                </a:cubicBezTo>
                <a:cubicBezTo>
                  <a:pt x="166" y="39"/>
                  <a:pt x="174" y="28"/>
                  <a:pt x="188" y="28"/>
                </a:cubicBezTo>
                <a:cubicBezTo>
                  <a:pt x="200" y="28"/>
                  <a:pt x="207" y="34"/>
                  <a:pt x="209" y="44"/>
                </a:cubicBezTo>
                <a:cubicBezTo>
                  <a:pt x="251" y="44"/>
                  <a:pt x="251" y="44"/>
                  <a:pt x="251" y="44"/>
                </a:cubicBezTo>
                <a:cubicBezTo>
                  <a:pt x="251" y="41"/>
                  <a:pt x="251" y="41"/>
                  <a:pt x="251" y="41"/>
                </a:cubicBezTo>
                <a:cubicBezTo>
                  <a:pt x="251" y="18"/>
                  <a:pt x="231" y="0"/>
                  <a:pt x="188" y="0"/>
                </a:cubicBezTo>
                <a:cubicBezTo>
                  <a:pt x="142" y="0"/>
                  <a:pt x="125" y="23"/>
                  <a:pt x="125" y="56"/>
                </a:cubicBezTo>
                <a:cubicBezTo>
                  <a:pt x="125" y="56"/>
                  <a:pt x="125" y="57"/>
                  <a:pt x="125" y="58"/>
                </a:cubicBezTo>
                <a:cubicBezTo>
                  <a:pt x="119" y="51"/>
                  <a:pt x="108" y="47"/>
                  <a:pt x="90" y="44"/>
                </a:cubicBezTo>
                <a:cubicBezTo>
                  <a:pt x="63" y="40"/>
                  <a:pt x="63" y="40"/>
                  <a:pt x="63" y="40"/>
                </a:cubicBezTo>
                <a:cubicBezTo>
                  <a:pt x="53" y="39"/>
                  <a:pt x="46" y="38"/>
                  <a:pt x="46" y="33"/>
                </a:cubicBezTo>
                <a:cubicBezTo>
                  <a:pt x="46" y="28"/>
                  <a:pt x="50" y="24"/>
                  <a:pt x="61" y="24"/>
                </a:cubicBezTo>
                <a:cubicBezTo>
                  <a:pt x="73" y="24"/>
                  <a:pt x="80" y="29"/>
                  <a:pt x="80" y="36"/>
                </a:cubicBezTo>
                <a:cubicBezTo>
                  <a:pt x="123" y="36"/>
                  <a:pt x="123" y="36"/>
                  <a:pt x="123" y="36"/>
                </a:cubicBezTo>
                <a:cubicBezTo>
                  <a:pt x="123" y="34"/>
                  <a:pt x="123" y="34"/>
                  <a:pt x="123" y="34"/>
                </a:cubicBezTo>
                <a:cubicBezTo>
                  <a:pt x="123" y="13"/>
                  <a:pt x="103" y="0"/>
                  <a:pt x="63" y="0"/>
                </a:cubicBezTo>
                <a:cubicBezTo>
                  <a:pt x="21" y="0"/>
                  <a:pt x="3" y="15"/>
                  <a:pt x="3" y="36"/>
                </a:cubicBezTo>
                <a:cubicBezTo>
                  <a:pt x="3" y="53"/>
                  <a:pt x="14" y="62"/>
                  <a:pt x="39" y="66"/>
                </a:cubicBezTo>
                <a:cubicBezTo>
                  <a:pt x="70" y="70"/>
                  <a:pt x="70" y="70"/>
                  <a:pt x="70" y="70"/>
                </a:cubicBezTo>
                <a:cubicBezTo>
                  <a:pt x="80" y="72"/>
                  <a:pt x="84" y="74"/>
                  <a:pt x="84" y="78"/>
                </a:cubicBezTo>
                <a:cubicBezTo>
                  <a:pt x="84" y="84"/>
                  <a:pt x="78" y="87"/>
                  <a:pt x="66" y="87"/>
                </a:cubicBezTo>
                <a:cubicBezTo>
                  <a:pt x="52" y="87"/>
                  <a:pt x="45" y="81"/>
                  <a:pt x="45" y="73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5"/>
                  <a:pt x="0" y="75"/>
                  <a:pt x="0" y="75"/>
                </a:cubicBezTo>
                <a:cubicBezTo>
                  <a:pt x="0" y="98"/>
                  <a:pt x="22" y="111"/>
                  <a:pt x="64" y="111"/>
                </a:cubicBezTo>
                <a:cubicBezTo>
                  <a:pt x="103" y="111"/>
                  <a:pt x="126" y="103"/>
                  <a:pt x="129" y="81"/>
                </a:cubicBezTo>
                <a:cubicBezTo>
                  <a:pt x="137" y="100"/>
                  <a:pt x="156" y="112"/>
                  <a:pt x="188" y="112"/>
                </a:cubicBezTo>
                <a:cubicBezTo>
                  <a:pt x="213" y="112"/>
                  <a:pt x="228" y="105"/>
                  <a:pt x="236" y="94"/>
                </a:cubicBezTo>
                <a:cubicBezTo>
                  <a:pt x="231" y="107"/>
                  <a:pt x="231" y="107"/>
                  <a:pt x="231" y="107"/>
                </a:cubicBezTo>
                <a:cubicBezTo>
                  <a:pt x="271" y="107"/>
                  <a:pt x="271" y="107"/>
                  <a:pt x="271" y="107"/>
                </a:cubicBezTo>
                <a:cubicBezTo>
                  <a:pt x="277" y="92"/>
                  <a:pt x="277" y="92"/>
                  <a:pt x="277" y="92"/>
                </a:cubicBezTo>
                <a:cubicBezTo>
                  <a:pt x="326" y="92"/>
                  <a:pt x="326" y="92"/>
                  <a:pt x="326" y="92"/>
                </a:cubicBezTo>
                <a:cubicBezTo>
                  <a:pt x="332" y="107"/>
                  <a:pt x="332" y="107"/>
                  <a:pt x="332" y="107"/>
                </a:cubicBezTo>
                <a:cubicBezTo>
                  <a:pt x="365" y="107"/>
                  <a:pt x="365" y="107"/>
                  <a:pt x="365" y="107"/>
                </a:cubicBezTo>
                <a:cubicBezTo>
                  <a:pt x="373" y="107"/>
                  <a:pt x="373" y="107"/>
                  <a:pt x="373" y="107"/>
                </a:cubicBezTo>
                <a:cubicBezTo>
                  <a:pt x="404" y="107"/>
                  <a:pt x="404" y="107"/>
                  <a:pt x="404" y="107"/>
                </a:cubicBezTo>
                <a:cubicBezTo>
                  <a:pt x="404" y="48"/>
                  <a:pt x="404" y="48"/>
                  <a:pt x="404" y="48"/>
                </a:cubicBezTo>
                <a:lnTo>
                  <a:pt x="448" y="107"/>
                </a:lnTo>
                <a:close/>
                <a:moveTo>
                  <a:pt x="619" y="65"/>
                </a:moveTo>
                <a:cubicBezTo>
                  <a:pt x="591" y="65"/>
                  <a:pt x="591" y="65"/>
                  <a:pt x="591" y="65"/>
                </a:cubicBezTo>
                <a:cubicBezTo>
                  <a:pt x="605" y="28"/>
                  <a:pt x="605" y="28"/>
                  <a:pt x="605" y="28"/>
                </a:cubicBezTo>
                <a:lnTo>
                  <a:pt x="619" y="65"/>
                </a:lnTo>
                <a:close/>
                <a:moveTo>
                  <a:pt x="676" y="107"/>
                </a:moveTo>
                <a:cubicBezTo>
                  <a:pt x="637" y="4"/>
                  <a:pt x="637" y="4"/>
                  <a:pt x="637" y="4"/>
                </a:cubicBezTo>
                <a:cubicBezTo>
                  <a:pt x="574" y="4"/>
                  <a:pt x="574" y="4"/>
                  <a:pt x="574" y="4"/>
                </a:cubicBezTo>
                <a:cubicBezTo>
                  <a:pt x="542" y="88"/>
                  <a:pt x="542" y="88"/>
                  <a:pt x="542" y="88"/>
                </a:cubicBezTo>
                <a:cubicBezTo>
                  <a:pt x="542" y="4"/>
                  <a:pt x="542" y="4"/>
                  <a:pt x="542" y="4"/>
                </a:cubicBezTo>
                <a:cubicBezTo>
                  <a:pt x="503" y="4"/>
                  <a:pt x="503" y="4"/>
                  <a:pt x="503" y="4"/>
                </a:cubicBezTo>
                <a:cubicBezTo>
                  <a:pt x="503" y="107"/>
                  <a:pt x="503" y="107"/>
                  <a:pt x="503" y="107"/>
                </a:cubicBezTo>
                <a:cubicBezTo>
                  <a:pt x="535" y="107"/>
                  <a:pt x="535" y="107"/>
                  <a:pt x="535" y="107"/>
                </a:cubicBezTo>
                <a:cubicBezTo>
                  <a:pt x="542" y="107"/>
                  <a:pt x="542" y="107"/>
                  <a:pt x="542" y="107"/>
                </a:cubicBezTo>
                <a:cubicBezTo>
                  <a:pt x="575" y="107"/>
                  <a:pt x="575" y="107"/>
                  <a:pt x="575" y="107"/>
                </a:cubicBezTo>
                <a:cubicBezTo>
                  <a:pt x="580" y="92"/>
                  <a:pt x="580" y="92"/>
                  <a:pt x="580" y="92"/>
                </a:cubicBezTo>
                <a:cubicBezTo>
                  <a:pt x="630" y="92"/>
                  <a:pt x="630" y="92"/>
                  <a:pt x="630" y="92"/>
                </a:cubicBezTo>
                <a:cubicBezTo>
                  <a:pt x="635" y="107"/>
                  <a:pt x="635" y="107"/>
                  <a:pt x="635" y="107"/>
                </a:cubicBezTo>
                <a:lnTo>
                  <a:pt x="676" y="107"/>
                </a:lnTo>
                <a:close/>
              </a:path>
            </a:pathLst>
          </a:custGeom>
          <a:solidFill>
            <a:srgbClr val="FAFAF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-135898"/>
            <a:ext cx="825547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800" b="1" dirty="0" smtClean="0">
                <a:solidFill>
                  <a:schemeClr val="accent1"/>
                </a:solidFill>
              </a:rPr>
              <a:t>Last Page - Blue</a:t>
            </a:r>
          </a:p>
        </p:txBody>
      </p:sp>
      <p:pic>
        <p:nvPicPr>
          <p:cNvPr id="8" name="ScaniaSymbol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89" t="22977" r="20094" b="23512"/>
          <a:stretch/>
        </p:blipFill>
        <p:spPr>
          <a:xfrm>
            <a:off x="11391926" y="261969"/>
            <a:ext cx="595533" cy="538132"/>
          </a:xfrm>
          <a:prstGeom prst="rect">
            <a:avLst/>
          </a:prstGeom>
        </p:spPr>
      </p:pic>
      <p:sp>
        <p:nvSpPr>
          <p:cNvPr id="11" name="ScaniaWordmark"/>
          <p:cNvSpPr>
            <a:spLocks noEditPoints="1"/>
          </p:cNvSpPr>
          <p:nvPr userDrawn="1"/>
        </p:nvSpPr>
        <p:spPr bwMode="auto">
          <a:xfrm>
            <a:off x="9852144" y="6215608"/>
            <a:ext cx="2026167" cy="343475"/>
          </a:xfrm>
          <a:custGeom>
            <a:avLst/>
            <a:gdLst>
              <a:gd name="T0" fmla="*/ 287 w 676"/>
              <a:gd name="T1" fmla="*/ 65 h 112"/>
              <a:gd name="T2" fmla="*/ 316 w 676"/>
              <a:gd name="T3" fmla="*/ 65 h 112"/>
              <a:gd name="T4" fmla="*/ 493 w 676"/>
              <a:gd name="T5" fmla="*/ 107 h 112"/>
              <a:gd name="T6" fmla="*/ 455 w 676"/>
              <a:gd name="T7" fmla="*/ 4 h 112"/>
              <a:gd name="T8" fmla="*/ 414 w 676"/>
              <a:gd name="T9" fmla="*/ 4 h 112"/>
              <a:gd name="T10" fmla="*/ 365 w 676"/>
              <a:gd name="T11" fmla="*/ 88 h 112"/>
              <a:gd name="T12" fmla="*/ 271 w 676"/>
              <a:gd name="T13" fmla="*/ 4 h 112"/>
              <a:gd name="T14" fmla="*/ 209 w 676"/>
              <a:gd name="T15" fmla="*/ 65 h 112"/>
              <a:gd name="T16" fmla="*/ 166 w 676"/>
              <a:gd name="T17" fmla="*/ 56 h 112"/>
              <a:gd name="T18" fmla="*/ 209 w 676"/>
              <a:gd name="T19" fmla="*/ 44 h 112"/>
              <a:gd name="T20" fmla="*/ 251 w 676"/>
              <a:gd name="T21" fmla="*/ 41 h 112"/>
              <a:gd name="T22" fmla="*/ 125 w 676"/>
              <a:gd name="T23" fmla="*/ 56 h 112"/>
              <a:gd name="T24" fmla="*/ 90 w 676"/>
              <a:gd name="T25" fmla="*/ 44 h 112"/>
              <a:gd name="T26" fmla="*/ 46 w 676"/>
              <a:gd name="T27" fmla="*/ 33 h 112"/>
              <a:gd name="T28" fmla="*/ 80 w 676"/>
              <a:gd name="T29" fmla="*/ 36 h 112"/>
              <a:gd name="T30" fmla="*/ 123 w 676"/>
              <a:gd name="T31" fmla="*/ 34 h 112"/>
              <a:gd name="T32" fmla="*/ 3 w 676"/>
              <a:gd name="T33" fmla="*/ 36 h 112"/>
              <a:gd name="T34" fmla="*/ 70 w 676"/>
              <a:gd name="T35" fmla="*/ 70 h 112"/>
              <a:gd name="T36" fmla="*/ 66 w 676"/>
              <a:gd name="T37" fmla="*/ 87 h 112"/>
              <a:gd name="T38" fmla="*/ 0 w 676"/>
              <a:gd name="T39" fmla="*/ 73 h 112"/>
              <a:gd name="T40" fmla="*/ 64 w 676"/>
              <a:gd name="T41" fmla="*/ 111 h 112"/>
              <a:gd name="T42" fmla="*/ 188 w 676"/>
              <a:gd name="T43" fmla="*/ 112 h 112"/>
              <a:gd name="T44" fmla="*/ 231 w 676"/>
              <a:gd name="T45" fmla="*/ 107 h 112"/>
              <a:gd name="T46" fmla="*/ 277 w 676"/>
              <a:gd name="T47" fmla="*/ 92 h 112"/>
              <a:gd name="T48" fmla="*/ 332 w 676"/>
              <a:gd name="T49" fmla="*/ 107 h 112"/>
              <a:gd name="T50" fmla="*/ 373 w 676"/>
              <a:gd name="T51" fmla="*/ 107 h 112"/>
              <a:gd name="T52" fmla="*/ 404 w 676"/>
              <a:gd name="T53" fmla="*/ 48 h 112"/>
              <a:gd name="T54" fmla="*/ 619 w 676"/>
              <a:gd name="T55" fmla="*/ 65 h 112"/>
              <a:gd name="T56" fmla="*/ 605 w 676"/>
              <a:gd name="T57" fmla="*/ 28 h 112"/>
              <a:gd name="T58" fmla="*/ 676 w 676"/>
              <a:gd name="T59" fmla="*/ 107 h 112"/>
              <a:gd name="T60" fmla="*/ 574 w 676"/>
              <a:gd name="T61" fmla="*/ 4 h 112"/>
              <a:gd name="T62" fmla="*/ 542 w 676"/>
              <a:gd name="T63" fmla="*/ 4 h 112"/>
              <a:gd name="T64" fmla="*/ 503 w 676"/>
              <a:gd name="T65" fmla="*/ 107 h 112"/>
              <a:gd name="T66" fmla="*/ 542 w 676"/>
              <a:gd name="T67" fmla="*/ 107 h 112"/>
              <a:gd name="T68" fmla="*/ 580 w 676"/>
              <a:gd name="T69" fmla="*/ 92 h 112"/>
              <a:gd name="T70" fmla="*/ 635 w 676"/>
              <a:gd name="T71" fmla="*/ 107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676" h="112">
                <a:moveTo>
                  <a:pt x="316" y="65"/>
                </a:moveTo>
                <a:cubicBezTo>
                  <a:pt x="287" y="65"/>
                  <a:pt x="287" y="65"/>
                  <a:pt x="287" y="65"/>
                </a:cubicBezTo>
                <a:cubicBezTo>
                  <a:pt x="302" y="28"/>
                  <a:pt x="302" y="28"/>
                  <a:pt x="302" y="28"/>
                </a:cubicBezTo>
                <a:lnTo>
                  <a:pt x="316" y="65"/>
                </a:lnTo>
                <a:close/>
                <a:moveTo>
                  <a:pt x="448" y="107"/>
                </a:moveTo>
                <a:cubicBezTo>
                  <a:pt x="493" y="107"/>
                  <a:pt x="493" y="107"/>
                  <a:pt x="493" y="107"/>
                </a:cubicBezTo>
                <a:cubicBezTo>
                  <a:pt x="493" y="4"/>
                  <a:pt x="493" y="4"/>
                  <a:pt x="493" y="4"/>
                </a:cubicBezTo>
                <a:cubicBezTo>
                  <a:pt x="455" y="4"/>
                  <a:pt x="455" y="4"/>
                  <a:pt x="455" y="4"/>
                </a:cubicBezTo>
                <a:cubicBezTo>
                  <a:pt x="455" y="58"/>
                  <a:pt x="455" y="58"/>
                  <a:pt x="455" y="58"/>
                </a:cubicBezTo>
                <a:cubicBezTo>
                  <a:pt x="414" y="4"/>
                  <a:pt x="414" y="4"/>
                  <a:pt x="414" y="4"/>
                </a:cubicBezTo>
                <a:cubicBezTo>
                  <a:pt x="365" y="4"/>
                  <a:pt x="365" y="4"/>
                  <a:pt x="365" y="4"/>
                </a:cubicBezTo>
                <a:cubicBezTo>
                  <a:pt x="365" y="88"/>
                  <a:pt x="365" y="88"/>
                  <a:pt x="365" y="88"/>
                </a:cubicBezTo>
                <a:cubicBezTo>
                  <a:pt x="333" y="4"/>
                  <a:pt x="333" y="4"/>
                  <a:pt x="333" y="4"/>
                </a:cubicBezTo>
                <a:cubicBezTo>
                  <a:pt x="271" y="4"/>
                  <a:pt x="271" y="4"/>
                  <a:pt x="271" y="4"/>
                </a:cubicBezTo>
                <a:cubicBezTo>
                  <a:pt x="247" y="65"/>
                  <a:pt x="247" y="65"/>
                  <a:pt x="247" y="65"/>
                </a:cubicBezTo>
                <a:cubicBezTo>
                  <a:pt x="209" y="65"/>
                  <a:pt x="209" y="65"/>
                  <a:pt x="209" y="65"/>
                </a:cubicBezTo>
                <a:cubicBezTo>
                  <a:pt x="207" y="77"/>
                  <a:pt x="200" y="83"/>
                  <a:pt x="188" y="83"/>
                </a:cubicBezTo>
                <a:cubicBezTo>
                  <a:pt x="174" y="83"/>
                  <a:pt x="166" y="73"/>
                  <a:pt x="166" y="56"/>
                </a:cubicBezTo>
                <a:cubicBezTo>
                  <a:pt x="166" y="39"/>
                  <a:pt x="174" y="28"/>
                  <a:pt x="188" y="28"/>
                </a:cubicBezTo>
                <a:cubicBezTo>
                  <a:pt x="200" y="28"/>
                  <a:pt x="207" y="34"/>
                  <a:pt x="209" y="44"/>
                </a:cubicBezTo>
                <a:cubicBezTo>
                  <a:pt x="251" y="44"/>
                  <a:pt x="251" y="44"/>
                  <a:pt x="251" y="44"/>
                </a:cubicBezTo>
                <a:cubicBezTo>
                  <a:pt x="251" y="41"/>
                  <a:pt x="251" y="41"/>
                  <a:pt x="251" y="41"/>
                </a:cubicBezTo>
                <a:cubicBezTo>
                  <a:pt x="251" y="18"/>
                  <a:pt x="231" y="0"/>
                  <a:pt x="188" y="0"/>
                </a:cubicBezTo>
                <a:cubicBezTo>
                  <a:pt x="142" y="0"/>
                  <a:pt x="125" y="23"/>
                  <a:pt x="125" y="56"/>
                </a:cubicBezTo>
                <a:cubicBezTo>
                  <a:pt x="125" y="56"/>
                  <a:pt x="125" y="57"/>
                  <a:pt x="125" y="58"/>
                </a:cubicBezTo>
                <a:cubicBezTo>
                  <a:pt x="119" y="51"/>
                  <a:pt x="108" y="47"/>
                  <a:pt x="90" y="44"/>
                </a:cubicBezTo>
                <a:cubicBezTo>
                  <a:pt x="63" y="40"/>
                  <a:pt x="63" y="40"/>
                  <a:pt x="63" y="40"/>
                </a:cubicBezTo>
                <a:cubicBezTo>
                  <a:pt x="53" y="39"/>
                  <a:pt x="46" y="38"/>
                  <a:pt x="46" y="33"/>
                </a:cubicBezTo>
                <a:cubicBezTo>
                  <a:pt x="46" y="28"/>
                  <a:pt x="50" y="24"/>
                  <a:pt x="61" y="24"/>
                </a:cubicBezTo>
                <a:cubicBezTo>
                  <a:pt x="73" y="24"/>
                  <a:pt x="80" y="29"/>
                  <a:pt x="80" y="36"/>
                </a:cubicBezTo>
                <a:cubicBezTo>
                  <a:pt x="123" y="36"/>
                  <a:pt x="123" y="36"/>
                  <a:pt x="123" y="36"/>
                </a:cubicBezTo>
                <a:cubicBezTo>
                  <a:pt x="123" y="34"/>
                  <a:pt x="123" y="34"/>
                  <a:pt x="123" y="34"/>
                </a:cubicBezTo>
                <a:cubicBezTo>
                  <a:pt x="123" y="13"/>
                  <a:pt x="103" y="0"/>
                  <a:pt x="63" y="0"/>
                </a:cubicBezTo>
                <a:cubicBezTo>
                  <a:pt x="21" y="0"/>
                  <a:pt x="3" y="15"/>
                  <a:pt x="3" y="36"/>
                </a:cubicBezTo>
                <a:cubicBezTo>
                  <a:pt x="3" y="53"/>
                  <a:pt x="14" y="62"/>
                  <a:pt x="39" y="66"/>
                </a:cubicBezTo>
                <a:cubicBezTo>
                  <a:pt x="70" y="70"/>
                  <a:pt x="70" y="70"/>
                  <a:pt x="70" y="70"/>
                </a:cubicBezTo>
                <a:cubicBezTo>
                  <a:pt x="80" y="72"/>
                  <a:pt x="84" y="74"/>
                  <a:pt x="84" y="78"/>
                </a:cubicBezTo>
                <a:cubicBezTo>
                  <a:pt x="84" y="84"/>
                  <a:pt x="78" y="87"/>
                  <a:pt x="66" y="87"/>
                </a:cubicBezTo>
                <a:cubicBezTo>
                  <a:pt x="52" y="87"/>
                  <a:pt x="45" y="81"/>
                  <a:pt x="45" y="73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5"/>
                  <a:pt x="0" y="75"/>
                  <a:pt x="0" y="75"/>
                </a:cubicBezTo>
                <a:cubicBezTo>
                  <a:pt x="0" y="98"/>
                  <a:pt x="22" y="111"/>
                  <a:pt x="64" y="111"/>
                </a:cubicBezTo>
                <a:cubicBezTo>
                  <a:pt x="103" y="111"/>
                  <a:pt x="126" y="103"/>
                  <a:pt x="129" y="81"/>
                </a:cubicBezTo>
                <a:cubicBezTo>
                  <a:pt x="137" y="100"/>
                  <a:pt x="156" y="112"/>
                  <a:pt x="188" y="112"/>
                </a:cubicBezTo>
                <a:cubicBezTo>
                  <a:pt x="213" y="112"/>
                  <a:pt x="228" y="105"/>
                  <a:pt x="236" y="94"/>
                </a:cubicBezTo>
                <a:cubicBezTo>
                  <a:pt x="231" y="107"/>
                  <a:pt x="231" y="107"/>
                  <a:pt x="231" y="107"/>
                </a:cubicBezTo>
                <a:cubicBezTo>
                  <a:pt x="271" y="107"/>
                  <a:pt x="271" y="107"/>
                  <a:pt x="271" y="107"/>
                </a:cubicBezTo>
                <a:cubicBezTo>
                  <a:pt x="277" y="92"/>
                  <a:pt x="277" y="92"/>
                  <a:pt x="277" y="92"/>
                </a:cubicBezTo>
                <a:cubicBezTo>
                  <a:pt x="326" y="92"/>
                  <a:pt x="326" y="92"/>
                  <a:pt x="326" y="92"/>
                </a:cubicBezTo>
                <a:cubicBezTo>
                  <a:pt x="332" y="107"/>
                  <a:pt x="332" y="107"/>
                  <a:pt x="332" y="107"/>
                </a:cubicBezTo>
                <a:cubicBezTo>
                  <a:pt x="365" y="107"/>
                  <a:pt x="365" y="107"/>
                  <a:pt x="365" y="107"/>
                </a:cubicBezTo>
                <a:cubicBezTo>
                  <a:pt x="373" y="107"/>
                  <a:pt x="373" y="107"/>
                  <a:pt x="373" y="107"/>
                </a:cubicBezTo>
                <a:cubicBezTo>
                  <a:pt x="404" y="107"/>
                  <a:pt x="404" y="107"/>
                  <a:pt x="404" y="107"/>
                </a:cubicBezTo>
                <a:cubicBezTo>
                  <a:pt x="404" y="48"/>
                  <a:pt x="404" y="48"/>
                  <a:pt x="404" y="48"/>
                </a:cubicBezTo>
                <a:lnTo>
                  <a:pt x="448" y="107"/>
                </a:lnTo>
                <a:close/>
                <a:moveTo>
                  <a:pt x="619" y="65"/>
                </a:moveTo>
                <a:cubicBezTo>
                  <a:pt x="591" y="65"/>
                  <a:pt x="591" y="65"/>
                  <a:pt x="591" y="65"/>
                </a:cubicBezTo>
                <a:cubicBezTo>
                  <a:pt x="605" y="28"/>
                  <a:pt x="605" y="28"/>
                  <a:pt x="605" y="28"/>
                </a:cubicBezTo>
                <a:lnTo>
                  <a:pt x="619" y="65"/>
                </a:lnTo>
                <a:close/>
                <a:moveTo>
                  <a:pt x="676" y="107"/>
                </a:moveTo>
                <a:cubicBezTo>
                  <a:pt x="637" y="4"/>
                  <a:pt x="637" y="4"/>
                  <a:pt x="637" y="4"/>
                </a:cubicBezTo>
                <a:cubicBezTo>
                  <a:pt x="574" y="4"/>
                  <a:pt x="574" y="4"/>
                  <a:pt x="574" y="4"/>
                </a:cubicBezTo>
                <a:cubicBezTo>
                  <a:pt x="542" y="88"/>
                  <a:pt x="542" y="88"/>
                  <a:pt x="542" y="88"/>
                </a:cubicBezTo>
                <a:cubicBezTo>
                  <a:pt x="542" y="4"/>
                  <a:pt x="542" y="4"/>
                  <a:pt x="542" y="4"/>
                </a:cubicBezTo>
                <a:cubicBezTo>
                  <a:pt x="503" y="4"/>
                  <a:pt x="503" y="4"/>
                  <a:pt x="503" y="4"/>
                </a:cubicBezTo>
                <a:cubicBezTo>
                  <a:pt x="503" y="107"/>
                  <a:pt x="503" y="107"/>
                  <a:pt x="503" y="107"/>
                </a:cubicBezTo>
                <a:cubicBezTo>
                  <a:pt x="535" y="107"/>
                  <a:pt x="535" y="107"/>
                  <a:pt x="535" y="107"/>
                </a:cubicBezTo>
                <a:cubicBezTo>
                  <a:pt x="542" y="107"/>
                  <a:pt x="542" y="107"/>
                  <a:pt x="542" y="107"/>
                </a:cubicBezTo>
                <a:cubicBezTo>
                  <a:pt x="575" y="107"/>
                  <a:pt x="575" y="107"/>
                  <a:pt x="575" y="107"/>
                </a:cubicBezTo>
                <a:cubicBezTo>
                  <a:pt x="580" y="92"/>
                  <a:pt x="580" y="92"/>
                  <a:pt x="580" y="92"/>
                </a:cubicBezTo>
                <a:cubicBezTo>
                  <a:pt x="630" y="92"/>
                  <a:pt x="630" y="92"/>
                  <a:pt x="630" y="92"/>
                </a:cubicBezTo>
                <a:cubicBezTo>
                  <a:pt x="635" y="107"/>
                  <a:pt x="635" y="107"/>
                  <a:pt x="635" y="107"/>
                </a:cubicBezTo>
                <a:lnTo>
                  <a:pt x="676" y="107"/>
                </a:lnTo>
                <a:close/>
              </a:path>
            </a:pathLst>
          </a:custGeom>
          <a:solidFill>
            <a:srgbClr val="FAFAF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837630"/>
      </p:ext>
    </p:extLst>
  </p:cSld>
  <p:clrMapOvr>
    <a:masterClrMapping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st Page - Grey">
    <p:bg>
      <p:bgPr>
        <a:solidFill>
          <a:srgbClr val="5356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4743880"/>
            <a:ext cx="4175124" cy="586096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1200" b="0" baseline="0">
                <a:solidFill>
                  <a:schemeClr val="bg1"/>
                </a:solidFill>
                <a:latin typeface="Scania Office Bold" panose="00000800000000000000" pitchFamily="2" charset="0"/>
              </a:defRPr>
            </a:lvl1pPr>
            <a:lvl2pPr marL="268287" indent="0">
              <a:buNone/>
              <a:defRPr sz="1400"/>
            </a:lvl2pPr>
            <a:lvl3pPr marL="536575" indent="0">
              <a:buNone/>
              <a:defRPr sz="1400"/>
            </a:lvl3pPr>
            <a:lvl4pPr marL="893763" indent="0">
              <a:buNone/>
              <a:defRPr sz="1400"/>
            </a:lvl4pPr>
            <a:lvl5pPr marL="1258887" indent="0">
              <a:buNone/>
              <a:defRPr sz="1400"/>
            </a:lvl5pPr>
          </a:lstStyle>
          <a:p>
            <a:pPr lvl="0"/>
            <a:r>
              <a:rPr lang="en-US" dirty="0" smtClean="0"/>
              <a:t>Click to add your name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515938" y="5344932"/>
            <a:ext cx="4175124" cy="1049676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1000" baseline="0">
                <a:solidFill>
                  <a:schemeClr val="bg1"/>
                </a:solidFill>
              </a:defRPr>
            </a:lvl1pPr>
            <a:lvl2pPr marL="268287" indent="0">
              <a:buNone/>
              <a:defRPr sz="1400"/>
            </a:lvl2pPr>
            <a:lvl3pPr marL="536575" indent="0">
              <a:buNone/>
              <a:defRPr sz="1400"/>
            </a:lvl3pPr>
            <a:lvl4pPr marL="893763" indent="0">
              <a:buNone/>
              <a:defRPr sz="1400"/>
            </a:lvl4pPr>
            <a:lvl5pPr marL="1258887" indent="0">
              <a:buNone/>
              <a:defRPr sz="1400"/>
            </a:lvl5pPr>
          </a:lstStyle>
          <a:p>
            <a:pPr lvl="0"/>
            <a:r>
              <a:rPr lang="en-US" dirty="0" smtClean="0"/>
              <a:t>Click to add Company name, Title, Department, Phone number,</a:t>
            </a:r>
            <a:br>
              <a:rPr lang="en-US" dirty="0" smtClean="0"/>
            </a:br>
            <a:r>
              <a:rPr lang="en-US" dirty="0" smtClean="0"/>
              <a:t>E-mail address, Web address</a:t>
            </a:r>
          </a:p>
        </p:txBody>
      </p:sp>
      <p:sp>
        <p:nvSpPr>
          <p:cNvPr id="6" name="ScaniaWordmark"/>
          <p:cNvSpPr>
            <a:spLocks noEditPoints="1"/>
          </p:cNvSpPr>
          <p:nvPr/>
        </p:nvSpPr>
        <p:spPr bwMode="auto">
          <a:xfrm>
            <a:off x="9852144" y="6215608"/>
            <a:ext cx="2026167" cy="343475"/>
          </a:xfrm>
          <a:custGeom>
            <a:avLst/>
            <a:gdLst>
              <a:gd name="T0" fmla="*/ 287 w 676"/>
              <a:gd name="T1" fmla="*/ 65 h 112"/>
              <a:gd name="T2" fmla="*/ 316 w 676"/>
              <a:gd name="T3" fmla="*/ 65 h 112"/>
              <a:gd name="T4" fmla="*/ 493 w 676"/>
              <a:gd name="T5" fmla="*/ 107 h 112"/>
              <a:gd name="T6" fmla="*/ 455 w 676"/>
              <a:gd name="T7" fmla="*/ 4 h 112"/>
              <a:gd name="T8" fmla="*/ 414 w 676"/>
              <a:gd name="T9" fmla="*/ 4 h 112"/>
              <a:gd name="T10" fmla="*/ 365 w 676"/>
              <a:gd name="T11" fmla="*/ 88 h 112"/>
              <a:gd name="T12" fmla="*/ 271 w 676"/>
              <a:gd name="T13" fmla="*/ 4 h 112"/>
              <a:gd name="T14" fmla="*/ 209 w 676"/>
              <a:gd name="T15" fmla="*/ 65 h 112"/>
              <a:gd name="T16" fmla="*/ 166 w 676"/>
              <a:gd name="T17" fmla="*/ 56 h 112"/>
              <a:gd name="T18" fmla="*/ 209 w 676"/>
              <a:gd name="T19" fmla="*/ 44 h 112"/>
              <a:gd name="T20" fmla="*/ 251 w 676"/>
              <a:gd name="T21" fmla="*/ 41 h 112"/>
              <a:gd name="T22" fmla="*/ 125 w 676"/>
              <a:gd name="T23" fmla="*/ 56 h 112"/>
              <a:gd name="T24" fmla="*/ 90 w 676"/>
              <a:gd name="T25" fmla="*/ 44 h 112"/>
              <a:gd name="T26" fmla="*/ 46 w 676"/>
              <a:gd name="T27" fmla="*/ 33 h 112"/>
              <a:gd name="T28" fmla="*/ 80 w 676"/>
              <a:gd name="T29" fmla="*/ 36 h 112"/>
              <a:gd name="T30" fmla="*/ 123 w 676"/>
              <a:gd name="T31" fmla="*/ 34 h 112"/>
              <a:gd name="T32" fmla="*/ 3 w 676"/>
              <a:gd name="T33" fmla="*/ 36 h 112"/>
              <a:gd name="T34" fmla="*/ 70 w 676"/>
              <a:gd name="T35" fmla="*/ 70 h 112"/>
              <a:gd name="T36" fmla="*/ 66 w 676"/>
              <a:gd name="T37" fmla="*/ 87 h 112"/>
              <a:gd name="T38" fmla="*/ 0 w 676"/>
              <a:gd name="T39" fmla="*/ 73 h 112"/>
              <a:gd name="T40" fmla="*/ 64 w 676"/>
              <a:gd name="T41" fmla="*/ 111 h 112"/>
              <a:gd name="T42" fmla="*/ 188 w 676"/>
              <a:gd name="T43" fmla="*/ 112 h 112"/>
              <a:gd name="T44" fmla="*/ 231 w 676"/>
              <a:gd name="T45" fmla="*/ 107 h 112"/>
              <a:gd name="T46" fmla="*/ 277 w 676"/>
              <a:gd name="T47" fmla="*/ 92 h 112"/>
              <a:gd name="T48" fmla="*/ 332 w 676"/>
              <a:gd name="T49" fmla="*/ 107 h 112"/>
              <a:gd name="T50" fmla="*/ 373 w 676"/>
              <a:gd name="T51" fmla="*/ 107 h 112"/>
              <a:gd name="T52" fmla="*/ 404 w 676"/>
              <a:gd name="T53" fmla="*/ 48 h 112"/>
              <a:gd name="T54" fmla="*/ 619 w 676"/>
              <a:gd name="T55" fmla="*/ 65 h 112"/>
              <a:gd name="T56" fmla="*/ 605 w 676"/>
              <a:gd name="T57" fmla="*/ 28 h 112"/>
              <a:gd name="T58" fmla="*/ 676 w 676"/>
              <a:gd name="T59" fmla="*/ 107 h 112"/>
              <a:gd name="T60" fmla="*/ 574 w 676"/>
              <a:gd name="T61" fmla="*/ 4 h 112"/>
              <a:gd name="T62" fmla="*/ 542 w 676"/>
              <a:gd name="T63" fmla="*/ 4 h 112"/>
              <a:gd name="T64" fmla="*/ 503 w 676"/>
              <a:gd name="T65" fmla="*/ 107 h 112"/>
              <a:gd name="T66" fmla="*/ 542 w 676"/>
              <a:gd name="T67" fmla="*/ 107 h 112"/>
              <a:gd name="T68" fmla="*/ 580 w 676"/>
              <a:gd name="T69" fmla="*/ 92 h 112"/>
              <a:gd name="T70" fmla="*/ 635 w 676"/>
              <a:gd name="T71" fmla="*/ 107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676" h="112">
                <a:moveTo>
                  <a:pt x="316" y="65"/>
                </a:moveTo>
                <a:cubicBezTo>
                  <a:pt x="287" y="65"/>
                  <a:pt x="287" y="65"/>
                  <a:pt x="287" y="65"/>
                </a:cubicBezTo>
                <a:cubicBezTo>
                  <a:pt x="302" y="28"/>
                  <a:pt x="302" y="28"/>
                  <a:pt x="302" y="28"/>
                </a:cubicBezTo>
                <a:lnTo>
                  <a:pt x="316" y="65"/>
                </a:lnTo>
                <a:close/>
                <a:moveTo>
                  <a:pt x="448" y="107"/>
                </a:moveTo>
                <a:cubicBezTo>
                  <a:pt x="493" y="107"/>
                  <a:pt x="493" y="107"/>
                  <a:pt x="493" y="107"/>
                </a:cubicBezTo>
                <a:cubicBezTo>
                  <a:pt x="493" y="4"/>
                  <a:pt x="493" y="4"/>
                  <a:pt x="493" y="4"/>
                </a:cubicBezTo>
                <a:cubicBezTo>
                  <a:pt x="455" y="4"/>
                  <a:pt x="455" y="4"/>
                  <a:pt x="455" y="4"/>
                </a:cubicBezTo>
                <a:cubicBezTo>
                  <a:pt x="455" y="58"/>
                  <a:pt x="455" y="58"/>
                  <a:pt x="455" y="58"/>
                </a:cubicBezTo>
                <a:cubicBezTo>
                  <a:pt x="414" y="4"/>
                  <a:pt x="414" y="4"/>
                  <a:pt x="414" y="4"/>
                </a:cubicBezTo>
                <a:cubicBezTo>
                  <a:pt x="365" y="4"/>
                  <a:pt x="365" y="4"/>
                  <a:pt x="365" y="4"/>
                </a:cubicBezTo>
                <a:cubicBezTo>
                  <a:pt x="365" y="88"/>
                  <a:pt x="365" y="88"/>
                  <a:pt x="365" y="88"/>
                </a:cubicBezTo>
                <a:cubicBezTo>
                  <a:pt x="333" y="4"/>
                  <a:pt x="333" y="4"/>
                  <a:pt x="333" y="4"/>
                </a:cubicBezTo>
                <a:cubicBezTo>
                  <a:pt x="271" y="4"/>
                  <a:pt x="271" y="4"/>
                  <a:pt x="271" y="4"/>
                </a:cubicBezTo>
                <a:cubicBezTo>
                  <a:pt x="247" y="65"/>
                  <a:pt x="247" y="65"/>
                  <a:pt x="247" y="65"/>
                </a:cubicBezTo>
                <a:cubicBezTo>
                  <a:pt x="209" y="65"/>
                  <a:pt x="209" y="65"/>
                  <a:pt x="209" y="65"/>
                </a:cubicBezTo>
                <a:cubicBezTo>
                  <a:pt x="207" y="77"/>
                  <a:pt x="200" y="83"/>
                  <a:pt x="188" y="83"/>
                </a:cubicBezTo>
                <a:cubicBezTo>
                  <a:pt x="174" y="83"/>
                  <a:pt x="166" y="73"/>
                  <a:pt x="166" y="56"/>
                </a:cubicBezTo>
                <a:cubicBezTo>
                  <a:pt x="166" y="39"/>
                  <a:pt x="174" y="28"/>
                  <a:pt x="188" y="28"/>
                </a:cubicBezTo>
                <a:cubicBezTo>
                  <a:pt x="200" y="28"/>
                  <a:pt x="207" y="34"/>
                  <a:pt x="209" y="44"/>
                </a:cubicBezTo>
                <a:cubicBezTo>
                  <a:pt x="251" y="44"/>
                  <a:pt x="251" y="44"/>
                  <a:pt x="251" y="44"/>
                </a:cubicBezTo>
                <a:cubicBezTo>
                  <a:pt x="251" y="41"/>
                  <a:pt x="251" y="41"/>
                  <a:pt x="251" y="41"/>
                </a:cubicBezTo>
                <a:cubicBezTo>
                  <a:pt x="251" y="18"/>
                  <a:pt x="231" y="0"/>
                  <a:pt x="188" y="0"/>
                </a:cubicBezTo>
                <a:cubicBezTo>
                  <a:pt x="142" y="0"/>
                  <a:pt x="125" y="23"/>
                  <a:pt x="125" y="56"/>
                </a:cubicBezTo>
                <a:cubicBezTo>
                  <a:pt x="125" y="56"/>
                  <a:pt x="125" y="57"/>
                  <a:pt x="125" y="58"/>
                </a:cubicBezTo>
                <a:cubicBezTo>
                  <a:pt x="119" y="51"/>
                  <a:pt x="108" y="47"/>
                  <a:pt x="90" y="44"/>
                </a:cubicBezTo>
                <a:cubicBezTo>
                  <a:pt x="63" y="40"/>
                  <a:pt x="63" y="40"/>
                  <a:pt x="63" y="40"/>
                </a:cubicBezTo>
                <a:cubicBezTo>
                  <a:pt x="53" y="39"/>
                  <a:pt x="46" y="38"/>
                  <a:pt x="46" y="33"/>
                </a:cubicBezTo>
                <a:cubicBezTo>
                  <a:pt x="46" y="28"/>
                  <a:pt x="50" y="24"/>
                  <a:pt x="61" y="24"/>
                </a:cubicBezTo>
                <a:cubicBezTo>
                  <a:pt x="73" y="24"/>
                  <a:pt x="80" y="29"/>
                  <a:pt x="80" y="36"/>
                </a:cubicBezTo>
                <a:cubicBezTo>
                  <a:pt x="123" y="36"/>
                  <a:pt x="123" y="36"/>
                  <a:pt x="123" y="36"/>
                </a:cubicBezTo>
                <a:cubicBezTo>
                  <a:pt x="123" y="34"/>
                  <a:pt x="123" y="34"/>
                  <a:pt x="123" y="34"/>
                </a:cubicBezTo>
                <a:cubicBezTo>
                  <a:pt x="123" y="13"/>
                  <a:pt x="103" y="0"/>
                  <a:pt x="63" y="0"/>
                </a:cubicBezTo>
                <a:cubicBezTo>
                  <a:pt x="21" y="0"/>
                  <a:pt x="3" y="15"/>
                  <a:pt x="3" y="36"/>
                </a:cubicBezTo>
                <a:cubicBezTo>
                  <a:pt x="3" y="53"/>
                  <a:pt x="14" y="62"/>
                  <a:pt x="39" y="66"/>
                </a:cubicBezTo>
                <a:cubicBezTo>
                  <a:pt x="70" y="70"/>
                  <a:pt x="70" y="70"/>
                  <a:pt x="70" y="70"/>
                </a:cubicBezTo>
                <a:cubicBezTo>
                  <a:pt x="80" y="72"/>
                  <a:pt x="84" y="74"/>
                  <a:pt x="84" y="78"/>
                </a:cubicBezTo>
                <a:cubicBezTo>
                  <a:pt x="84" y="84"/>
                  <a:pt x="78" y="87"/>
                  <a:pt x="66" y="87"/>
                </a:cubicBezTo>
                <a:cubicBezTo>
                  <a:pt x="52" y="87"/>
                  <a:pt x="45" y="81"/>
                  <a:pt x="45" y="73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5"/>
                  <a:pt x="0" y="75"/>
                  <a:pt x="0" y="75"/>
                </a:cubicBezTo>
                <a:cubicBezTo>
                  <a:pt x="0" y="98"/>
                  <a:pt x="22" y="111"/>
                  <a:pt x="64" y="111"/>
                </a:cubicBezTo>
                <a:cubicBezTo>
                  <a:pt x="103" y="111"/>
                  <a:pt x="126" y="103"/>
                  <a:pt x="129" y="81"/>
                </a:cubicBezTo>
                <a:cubicBezTo>
                  <a:pt x="137" y="100"/>
                  <a:pt x="156" y="112"/>
                  <a:pt x="188" y="112"/>
                </a:cubicBezTo>
                <a:cubicBezTo>
                  <a:pt x="213" y="112"/>
                  <a:pt x="228" y="105"/>
                  <a:pt x="236" y="94"/>
                </a:cubicBezTo>
                <a:cubicBezTo>
                  <a:pt x="231" y="107"/>
                  <a:pt x="231" y="107"/>
                  <a:pt x="231" y="107"/>
                </a:cubicBezTo>
                <a:cubicBezTo>
                  <a:pt x="271" y="107"/>
                  <a:pt x="271" y="107"/>
                  <a:pt x="271" y="107"/>
                </a:cubicBezTo>
                <a:cubicBezTo>
                  <a:pt x="277" y="92"/>
                  <a:pt x="277" y="92"/>
                  <a:pt x="277" y="92"/>
                </a:cubicBezTo>
                <a:cubicBezTo>
                  <a:pt x="326" y="92"/>
                  <a:pt x="326" y="92"/>
                  <a:pt x="326" y="92"/>
                </a:cubicBezTo>
                <a:cubicBezTo>
                  <a:pt x="332" y="107"/>
                  <a:pt x="332" y="107"/>
                  <a:pt x="332" y="107"/>
                </a:cubicBezTo>
                <a:cubicBezTo>
                  <a:pt x="365" y="107"/>
                  <a:pt x="365" y="107"/>
                  <a:pt x="365" y="107"/>
                </a:cubicBezTo>
                <a:cubicBezTo>
                  <a:pt x="373" y="107"/>
                  <a:pt x="373" y="107"/>
                  <a:pt x="373" y="107"/>
                </a:cubicBezTo>
                <a:cubicBezTo>
                  <a:pt x="404" y="107"/>
                  <a:pt x="404" y="107"/>
                  <a:pt x="404" y="107"/>
                </a:cubicBezTo>
                <a:cubicBezTo>
                  <a:pt x="404" y="48"/>
                  <a:pt x="404" y="48"/>
                  <a:pt x="404" y="48"/>
                </a:cubicBezTo>
                <a:lnTo>
                  <a:pt x="448" y="107"/>
                </a:lnTo>
                <a:close/>
                <a:moveTo>
                  <a:pt x="619" y="65"/>
                </a:moveTo>
                <a:cubicBezTo>
                  <a:pt x="591" y="65"/>
                  <a:pt x="591" y="65"/>
                  <a:pt x="591" y="65"/>
                </a:cubicBezTo>
                <a:cubicBezTo>
                  <a:pt x="605" y="28"/>
                  <a:pt x="605" y="28"/>
                  <a:pt x="605" y="28"/>
                </a:cubicBezTo>
                <a:lnTo>
                  <a:pt x="619" y="65"/>
                </a:lnTo>
                <a:close/>
                <a:moveTo>
                  <a:pt x="676" y="107"/>
                </a:moveTo>
                <a:cubicBezTo>
                  <a:pt x="637" y="4"/>
                  <a:pt x="637" y="4"/>
                  <a:pt x="637" y="4"/>
                </a:cubicBezTo>
                <a:cubicBezTo>
                  <a:pt x="574" y="4"/>
                  <a:pt x="574" y="4"/>
                  <a:pt x="574" y="4"/>
                </a:cubicBezTo>
                <a:cubicBezTo>
                  <a:pt x="542" y="88"/>
                  <a:pt x="542" y="88"/>
                  <a:pt x="542" y="88"/>
                </a:cubicBezTo>
                <a:cubicBezTo>
                  <a:pt x="542" y="4"/>
                  <a:pt x="542" y="4"/>
                  <a:pt x="542" y="4"/>
                </a:cubicBezTo>
                <a:cubicBezTo>
                  <a:pt x="503" y="4"/>
                  <a:pt x="503" y="4"/>
                  <a:pt x="503" y="4"/>
                </a:cubicBezTo>
                <a:cubicBezTo>
                  <a:pt x="503" y="107"/>
                  <a:pt x="503" y="107"/>
                  <a:pt x="503" y="107"/>
                </a:cubicBezTo>
                <a:cubicBezTo>
                  <a:pt x="535" y="107"/>
                  <a:pt x="535" y="107"/>
                  <a:pt x="535" y="107"/>
                </a:cubicBezTo>
                <a:cubicBezTo>
                  <a:pt x="542" y="107"/>
                  <a:pt x="542" y="107"/>
                  <a:pt x="542" y="107"/>
                </a:cubicBezTo>
                <a:cubicBezTo>
                  <a:pt x="575" y="107"/>
                  <a:pt x="575" y="107"/>
                  <a:pt x="575" y="107"/>
                </a:cubicBezTo>
                <a:cubicBezTo>
                  <a:pt x="580" y="92"/>
                  <a:pt x="580" y="92"/>
                  <a:pt x="580" y="92"/>
                </a:cubicBezTo>
                <a:cubicBezTo>
                  <a:pt x="630" y="92"/>
                  <a:pt x="630" y="92"/>
                  <a:pt x="630" y="92"/>
                </a:cubicBezTo>
                <a:cubicBezTo>
                  <a:pt x="635" y="107"/>
                  <a:pt x="635" y="107"/>
                  <a:pt x="635" y="107"/>
                </a:cubicBezTo>
                <a:lnTo>
                  <a:pt x="676" y="107"/>
                </a:lnTo>
                <a:close/>
              </a:path>
            </a:pathLst>
          </a:custGeom>
          <a:solidFill>
            <a:srgbClr val="FAFAF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-135898"/>
            <a:ext cx="839974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800" b="1" dirty="0" smtClean="0">
                <a:solidFill>
                  <a:schemeClr val="accent1"/>
                </a:solidFill>
              </a:rPr>
              <a:t>Last Page - Grey</a:t>
            </a:r>
          </a:p>
        </p:txBody>
      </p:sp>
      <p:pic>
        <p:nvPicPr>
          <p:cNvPr id="8" name="ScaniaSymbol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89" t="22977" r="20094" b="23512"/>
          <a:stretch/>
        </p:blipFill>
        <p:spPr>
          <a:xfrm>
            <a:off x="11391926" y="261969"/>
            <a:ext cx="595533" cy="538132"/>
          </a:xfrm>
          <a:prstGeom prst="rect">
            <a:avLst/>
          </a:prstGeom>
        </p:spPr>
      </p:pic>
      <p:sp>
        <p:nvSpPr>
          <p:cNvPr id="11" name="ScaniaWordmark"/>
          <p:cNvSpPr>
            <a:spLocks noEditPoints="1"/>
          </p:cNvSpPr>
          <p:nvPr userDrawn="1"/>
        </p:nvSpPr>
        <p:spPr bwMode="auto">
          <a:xfrm>
            <a:off x="9852144" y="6215608"/>
            <a:ext cx="2026167" cy="343475"/>
          </a:xfrm>
          <a:custGeom>
            <a:avLst/>
            <a:gdLst>
              <a:gd name="T0" fmla="*/ 287 w 676"/>
              <a:gd name="T1" fmla="*/ 65 h 112"/>
              <a:gd name="T2" fmla="*/ 316 w 676"/>
              <a:gd name="T3" fmla="*/ 65 h 112"/>
              <a:gd name="T4" fmla="*/ 493 w 676"/>
              <a:gd name="T5" fmla="*/ 107 h 112"/>
              <a:gd name="T6" fmla="*/ 455 w 676"/>
              <a:gd name="T7" fmla="*/ 4 h 112"/>
              <a:gd name="T8" fmla="*/ 414 w 676"/>
              <a:gd name="T9" fmla="*/ 4 h 112"/>
              <a:gd name="T10" fmla="*/ 365 w 676"/>
              <a:gd name="T11" fmla="*/ 88 h 112"/>
              <a:gd name="T12" fmla="*/ 271 w 676"/>
              <a:gd name="T13" fmla="*/ 4 h 112"/>
              <a:gd name="T14" fmla="*/ 209 w 676"/>
              <a:gd name="T15" fmla="*/ 65 h 112"/>
              <a:gd name="T16" fmla="*/ 166 w 676"/>
              <a:gd name="T17" fmla="*/ 56 h 112"/>
              <a:gd name="T18" fmla="*/ 209 w 676"/>
              <a:gd name="T19" fmla="*/ 44 h 112"/>
              <a:gd name="T20" fmla="*/ 251 w 676"/>
              <a:gd name="T21" fmla="*/ 41 h 112"/>
              <a:gd name="T22" fmla="*/ 125 w 676"/>
              <a:gd name="T23" fmla="*/ 56 h 112"/>
              <a:gd name="T24" fmla="*/ 90 w 676"/>
              <a:gd name="T25" fmla="*/ 44 h 112"/>
              <a:gd name="T26" fmla="*/ 46 w 676"/>
              <a:gd name="T27" fmla="*/ 33 h 112"/>
              <a:gd name="T28" fmla="*/ 80 w 676"/>
              <a:gd name="T29" fmla="*/ 36 h 112"/>
              <a:gd name="T30" fmla="*/ 123 w 676"/>
              <a:gd name="T31" fmla="*/ 34 h 112"/>
              <a:gd name="T32" fmla="*/ 3 w 676"/>
              <a:gd name="T33" fmla="*/ 36 h 112"/>
              <a:gd name="T34" fmla="*/ 70 w 676"/>
              <a:gd name="T35" fmla="*/ 70 h 112"/>
              <a:gd name="T36" fmla="*/ 66 w 676"/>
              <a:gd name="T37" fmla="*/ 87 h 112"/>
              <a:gd name="T38" fmla="*/ 0 w 676"/>
              <a:gd name="T39" fmla="*/ 73 h 112"/>
              <a:gd name="T40" fmla="*/ 64 w 676"/>
              <a:gd name="T41" fmla="*/ 111 h 112"/>
              <a:gd name="T42" fmla="*/ 188 w 676"/>
              <a:gd name="T43" fmla="*/ 112 h 112"/>
              <a:gd name="T44" fmla="*/ 231 w 676"/>
              <a:gd name="T45" fmla="*/ 107 h 112"/>
              <a:gd name="T46" fmla="*/ 277 w 676"/>
              <a:gd name="T47" fmla="*/ 92 h 112"/>
              <a:gd name="T48" fmla="*/ 332 w 676"/>
              <a:gd name="T49" fmla="*/ 107 h 112"/>
              <a:gd name="T50" fmla="*/ 373 w 676"/>
              <a:gd name="T51" fmla="*/ 107 h 112"/>
              <a:gd name="T52" fmla="*/ 404 w 676"/>
              <a:gd name="T53" fmla="*/ 48 h 112"/>
              <a:gd name="T54" fmla="*/ 619 w 676"/>
              <a:gd name="T55" fmla="*/ 65 h 112"/>
              <a:gd name="T56" fmla="*/ 605 w 676"/>
              <a:gd name="T57" fmla="*/ 28 h 112"/>
              <a:gd name="T58" fmla="*/ 676 w 676"/>
              <a:gd name="T59" fmla="*/ 107 h 112"/>
              <a:gd name="T60" fmla="*/ 574 w 676"/>
              <a:gd name="T61" fmla="*/ 4 h 112"/>
              <a:gd name="T62" fmla="*/ 542 w 676"/>
              <a:gd name="T63" fmla="*/ 4 h 112"/>
              <a:gd name="T64" fmla="*/ 503 w 676"/>
              <a:gd name="T65" fmla="*/ 107 h 112"/>
              <a:gd name="T66" fmla="*/ 542 w 676"/>
              <a:gd name="T67" fmla="*/ 107 h 112"/>
              <a:gd name="T68" fmla="*/ 580 w 676"/>
              <a:gd name="T69" fmla="*/ 92 h 112"/>
              <a:gd name="T70" fmla="*/ 635 w 676"/>
              <a:gd name="T71" fmla="*/ 107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676" h="112">
                <a:moveTo>
                  <a:pt x="316" y="65"/>
                </a:moveTo>
                <a:cubicBezTo>
                  <a:pt x="287" y="65"/>
                  <a:pt x="287" y="65"/>
                  <a:pt x="287" y="65"/>
                </a:cubicBezTo>
                <a:cubicBezTo>
                  <a:pt x="302" y="28"/>
                  <a:pt x="302" y="28"/>
                  <a:pt x="302" y="28"/>
                </a:cubicBezTo>
                <a:lnTo>
                  <a:pt x="316" y="65"/>
                </a:lnTo>
                <a:close/>
                <a:moveTo>
                  <a:pt x="448" y="107"/>
                </a:moveTo>
                <a:cubicBezTo>
                  <a:pt x="493" y="107"/>
                  <a:pt x="493" y="107"/>
                  <a:pt x="493" y="107"/>
                </a:cubicBezTo>
                <a:cubicBezTo>
                  <a:pt x="493" y="4"/>
                  <a:pt x="493" y="4"/>
                  <a:pt x="493" y="4"/>
                </a:cubicBezTo>
                <a:cubicBezTo>
                  <a:pt x="455" y="4"/>
                  <a:pt x="455" y="4"/>
                  <a:pt x="455" y="4"/>
                </a:cubicBezTo>
                <a:cubicBezTo>
                  <a:pt x="455" y="58"/>
                  <a:pt x="455" y="58"/>
                  <a:pt x="455" y="58"/>
                </a:cubicBezTo>
                <a:cubicBezTo>
                  <a:pt x="414" y="4"/>
                  <a:pt x="414" y="4"/>
                  <a:pt x="414" y="4"/>
                </a:cubicBezTo>
                <a:cubicBezTo>
                  <a:pt x="365" y="4"/>
                  <a:pt x="365" y="4"/>
                  <a:pt x="365" y="4"/>
                </a:cubicBezTo>
                <a:cubicBezTo>
                  <a:pt x="365" y="88"/>
                  <a:pt x="365" y="88"/>
                  <a:pt x="365" y="88"/>
                </a:cubicBezTo>
                <a:cubicBezTo>
                  <a:pt x="333" y="4"/>
                  <a:pt x="333" y="4"/>
                  <a:pt x="333" y="4"/>
                </a:cubicBezTo>
                <a:cubicBezTo>
                  <a:pt x="271" y="4"/>
                  <a:pt x="271" y="4"/>
                  <a:pt x="271" y="4"/>
                </a:cubicBezTo>
                <a:cubicBezTo>
                  <a:pt x="247" y="65"/>
                  <a:pt x="247" y="65"/>
                  <a:pt x="247" y="65"/>
                </a:cubicBezTo>
                <a:cubicBezTo>
                  <a:pt x="209" y="65"/>
                  <a:pt x="209" y="65"/>
                  <a:pt x="209" y="65"/>
                </a:cubicBezTo>
                <a:cubicBezTo>
                  <a:pt x="207" y="77"/>
                  <a:pt x="200" y="83"/>
                  <a:pt x="188" y="83"/>
                </a:cubicBezTo>
                <a:cubicBezTo>
                  <a:pt x="174" y="83"/>
                  <a:pt x="166" y="73"/>
                  <a:pt x="166" y="56"/>
                </a:cubicBezTo>
                <a:cubicBezTo>
                  <a:pt x="166" y="39"/>
                  <a:pt x="174" y="28"/>
                  <a:pt x="188" y="28"/>
                </a:cubicBezTo>
                <a:cubicBezTo>
                  <a:pt x="200" y="28"/>
                  <a:pt x="207" y="34"/>
                  <a:pt x="209" y="44"/>
                </a:cubicBezTo>
                <a:cubicBezTo>
                  <a:pt x="251" y="44"/>
                  <a:pt x="251" y="44"/>
                  <a:pt x="251" y="44"/>
                </a:cubicBezTo>
                <a:cubicBezTo>
                  <a:pt x="251" y="41"/>
                  <a:pt x="251" y="41"/>
                  <a:pt x="251" y="41"/>
                </a:cubicBezTo>
                <a:cubicBezTo>
                  <a:pt x="251" y="18"/>
                  <a:pt x="231" y="0"/>
                  <a:pt x="188" y="0"/>
                </a:cubicBezTo>
                <a:cubicBezTo>
                  <a:pt x="142" y="0"/>
                  <a:pt x="125" y="23"/>
                  <a:pt x="125" y="56"/>
                </a:cubicBezTo>
                <a:cubicBezTo>
                  <a:pt x="125" y="56"/>
                  <a:pt x="125" y="57"/>
                  <a:pt x="125" y="58"/>
                </a:cubicBezTo>
                <a:cubicBezTo>
                  <a:pt x="119" y="51"/>
                  <a:pt x="108" y="47"/>
                  <a:pt x="90" y="44"/>
                </a:cubicBezTo>
                <a:cubicBezTo>
                  <a:pt x="63" y="40"/>
                  <a:pt x="63" y="40"/>
                  <a:pt x="63" y="40"/>
                </a:cubicBezTo>
                <a:cubicBezTo>
                  <a:pt x="53" y="39"/>
                  <a:pt x="46" y="38"/>
                  <a:pt x="46" y="33"/>
                </a:cubicBezTo>
                <a:cubicBezTo>
                  <a:pt x="46" y="28"/>
                  <a:pt x="50" y="24"/>
                  <a:pt x="61" y="24"/>
                </a:cubicBezTo>
                <a:cubicBezTo>
                  <a:pt x="73" y="24"/>
                  <a:pt x="80" y="29"/>
                  <a:pt x="80" y="36"/>
                </a:cubicBezTo>
                <a:cubicBezTo>
                  <a:pt x="123" y="36"/>
                  <a:pt x="123" y="36"/>
                  <a:pt x="123" y="36"/>
                </a:cubicBezTo>
                <a:cubicBezTo>
                  <a:pt x="123" y="34"/>
                  <a:pt x="123" y="34"/>
                  <a:pt x="123" y="34"/>
                </a:cubicBezTo>
                <a:cubicBezTo>
                  <a:pt x="123" y="13"/>
                  <a:pt x="103" y="0"/>
                  <a:pt x="63" y="0"/>
                </a:cubicBezTo>
                <a:cubicBezTo>
                  <a:pt x="21" y="0"/>
                  <a:pt x="3" y="15"/>
                  <a:pt x="3" y="36"/>
                </a:cubicBezTo>
                <a:cubicBezTo>
                  <a:pt x="3" y="53"/>
                  <a:pt x="14" y="62"/>
                  <a:pt x="39" y="66"/>
                </a:cubicBezTo>
                <a:cubicBezTo>
                  <a:pt x="70" y="70"/>
                  <a:pt x="70" y="70"/>
                  <a:pt x="70" y="70"/>
                </a:cubicBezTo>
                <a:cubicBezTo>
                  <a:pt x="80" y="72"/>
                  <a:pt x="84" y="74"/>
                  <a:pt x="84" y="78"/>
                </a:cubicBezTo>
                <a:cubicBezTo>
                  <a:pt x="84" y="84"/>
                  <a:pt x="78" y="87"/>
                  <a:pt x="66" y="87"/>
                </a:cubicBezTo>
                <a:cubicBezTo>
                  <a:pt x="52" y="87"/>
                  <a:pt x="45" y="81"/>
                  <a:pt x="45" y="73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5"/>
                  <a:pt x="0" y="75"/>
                  <a:pt x="0" y="75"/>
                </a:cubicBezTo>
                <a:cubicBezTo>
                  <a:pt x="0" y="98"/>
                  <a:pt x="22" y="111"/>
                  <a:pt x="64" y="111"/>
                </a:cubicBezTo>
                <a:cubicBezTo>
                  <a:pt x="103" y="111"/>
                  <a:pt x="126" y="103"/>
                  <a:pt x="129" y="81"/>
                </a:cubicBezTo>
                <a:cubicBezTo>
                  <a:pt x="137" y="100"/>
                  <a:pt x="156" y="112"/>
                  <a:pt x="188" y="112"/>
                </a:cubicBezTo>
                <a:cubicBezTo>
                  <a:pt x="213" y="112"/>
                  <a:pt x="228" y="105"/>
                  <a:pt x="236" y="94"/>
                </a:cubicBezTo>
                <a:cubicBezTo>
                  <a:pt x="231" y="107"/>
                  <a:pt x="231" y="107"/>
                  <a:pt x="231" y="107"/>
                </a:cubicBezTo>
                <a:cubicBezTo>
                  <a:pt x="271" y="107"/>
                  <a:pt x="271" y="107"/>
                  <a:pt x="271" y="107"/>
                </a:cubicBezTo>
                <a:cubicBezTo>
                  <a:pt x="277" y="92"/>
                  <a:pt x="277" y="92"/>
                  <a:pt x="277" y="92"/>
                </a:cubicBezTo>
                <a:cubicBezTo>
                  <a:pt x="326" y="92"/>
                  <a:pt x="326" y="92"/>
                  <a:pt x="326" y="92"/>
                </a:cubicBezTo>
                <a:cubicBezTo>
                  <a:pt x="332" y="107"/>
                  <a:pt x="332" y="107"/>
                  <a:pt x="332" y="107"/>
                </a:cubicBezTo>
                <a:cubicBezTo>
                  <a:pt x="365" y="107"/>
                  <a:pt x="365" y="107"/>
                  <a:pt x="365" y="107"/>
                </a:cubicBezTo>
                <a:cubicBezTo>
                  <a:pt x="373" y="107"/>
                  <a:pt x="373" y="107"/>
                  <a:pt x="373" y="107"/>
                </a:cubicBezTo>
                <a:cubicBezTo>
                  <a:pt x="404" y="107"/>
                  <a:pt x="404" y="107"/>
                  <a:pt x="404" y="107"/>
                </a:cubicBezTo>
                <a:cubicBezTo>
                  <a:pt x="404" y="48"/>
                  <a:pt x="404" y="48"/>
                  <a:pt x="404" y="48"/>
                </a:cubicBezTo>
                <a:lnTo>
                  <a:pt x="448" y="107"/>
                </a:lnTo>
                <a:close/>
                <a:moveTo>
                  <a:pt x="619" y="65"/>
                </a:moveTo>
                <a:cubicBezTo>
                  <a:pt x="591" y="65"/>
                  <a:pt x="591" y="65"/>
                  <a:pt x="591" y="65"/>
                </a:cubicBezTo>
                <a:cubicBezTo>
                  <a:pt x="605" y="28"/>
                  <a:pt x="605" y="28"/>
                  <a:pt x="605" y="28"/>
                </a:cubicBezTo>
                <a:lnTo>
                  <a:pt x="619" y="65"/>
                </a:lnTo>
                <a:close/>
                <a:moveTo>
                  <a:pt x="676" y="107"/>
                </a:moveTo>
                <a:cubicBezTo>
                  <a:pt x="637" y="4"/>
                  <a:pt x="637" y="4"/>
                  <a:pt x="637" y="4"/>
                </a:cubicBezTo>
                <a:cubicBezTo>
                  <a:pt x="574" y="4"/>
                  <a:pt x="574" y="4"/>
                  <a:pt x="574" y="4"/>
                </a:cubicBezTo>
                <a:cubicBezTo>
                  <a:pt x="542" y="88"/>
                  <a:pt x="542" y="88"/>
                  <a:pt x="542" y="88"/>
                </a:cubicBezTo>
                <a:cubicBezTo>
                  <a:pt x="542" y="4"/>
                  <a:pt x="542" y="4"/>
                  <a:pt x="542" y="4"/>
                </a:cubicBezTo>
                <a:cubicBezTo>
                  <a:pt x="503" y="4"/>
                  <a:pt x="503" y="4"/>
                  <a:pt x="503" y="4"/>
                </a:cubicBezTo>
                <a:cubicBezTo>
                  <a:pt x="503" y="107"/>
                  <a:pt x="503" y="107"/>
                  <a:pt x="503" y="107"/>
                </a:cubicBezTo>
                <a:cubicBezTo>
                  <a:pt x="535" y="107"/>
                  <a:pt x="535" y="107"/>
                  <a:pt x="535" y="107"/>
                </a:cubicBezTo>
                <a:cubicBezTo>
                  <a:pt x="542" y="107"/>
                  <a:pt x="542" y="107"/>
                  <a:pt x="542" y="107"/>
                </a:cubicBezTo>
                <a:cubicBezTo>
                  <a:pt x="575" y="107"/>
                  <a:pt x="575" y="107"/>
                  <a:pt x="575" y="107"/>
                </a:cubicBezTo>
                <a:cubicBezTo>
                  <a:pt x="580" y="92"/>
                  <a:pt x="580" y="92"/>
                  <a:pt x="580" y="92"/>
                </a:cubicBezTo>
                <a:cubicBezTo>
                  <a:pt x="630" y="92"/>
                  <a:pt x="630" y="92"/>
                  <a:pt x="630" y="92"/>
                </a:cubicBezTo>
                <a:cubicBezTo>
                  <a:pt x="635" y="107"/>
                  <a:pt x="635" y="107"/>
                  <a:pt x="635" y="107"/>
                </a:cubicBezTo>
                <a:lnTo>
                  <a:pt x="676" y="107"/>
                </a:lnTo>
                <a:close/>
              </a:path>
            </a:pathLst>
          </a:custGeom>
          <a:solidFill>
            <a:srgbClr val="FAFAF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492348"/>
      </p:ext>
    </p:extLst>
  </p:cSld>
  <p:clrMapOvr>
    <a:masterClrMapping/>
  </p:clrMapOvr>
  <p:hf hd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Page/Chapter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-135898"/>
            <a:ext cx="1335302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800" b="1" dirty="0" smtClean="0">
                <a:solidFill>
                  <a:schemeClr val="accent1"/>
                </a:solidFill>
              </a:rPr>
              <a:t>Last Page/Chapter Divider</a:t>
            </a:r>
          </a:p>
        </p:txBody>
      </p:sp>
      <p:pic>
        <p:nvPicPr>
          <p:cNvPr id="5" name="ScaniaSymbolLar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8933" y="1447796"/>
            <a:ext cx="6294133" cy="3547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064462"/>
      </p:ext>
    </p:extLst>
  </p:cSld>
  <p:clrMapOvr>
    <a:masterClrMapping/>
  </p:clrMapOvr>
  <p:hf hdr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13 februari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C6E6-4335-4428-AB21-BBACF8148F3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447527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Grey">
    <p:bg>
      <p:bgPr>
        <a:solidFill>
          <a:srgbClr val="5356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15938" y="2646947"/>
            <a:ext cx="10152062" cy="2310064"/>
          </a:xfrm>
        </p:spPr>
        <p:txBody>
          <a:bodyPr anchor="t"/>
          <a:lstStyle>
            <a:lvl1pPr algn="l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15939" y="1412875"/>
            <a:ext cx="10152062" cy="1075642"/>
          </a:xfrm>
        </p:spPr>
        <p:txBody>
          <a:bodyPr anchor="b">
            <a:noAutofit/>
          </a:bodyPr>
          <a:lstStyle>
            <a:lvl1pPr marL="0" indent="0" algn="l">
              <a:buNone/>
              <a:defRPr sz="1500">
                <a:solidFill>
                  <a:schemeClr val="bg1"/>
                </a:solidFill>
                <a:latin typeface="Scania Office Headline" panose="00000505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add Your name</a:t>
            </a:r>
            <a:endParaRPr lang="en-US" dirty="0"/>
          </a:p>
        </p:txBody>
      </p:sp>
      <p:sp>
        <p:nvSpPr>
          <p:cNvPr id="7" name="ScaniaWordmark"/>
          <p:cNvSpPr>
            <a:spLocks noEditPoints="1"/>
          </p:cNvSpPr>
          <p:nvPr/>
        </p:nvSpPr>
        <p:spPr bwMode="auto">
          <a:xfrm>
            <a:off x="9852144" y="6215608"/>
            <a:ext cx="2026167" cy="343475"/>
          </a:xfrm>
          <a:custGeom>
            <a:avLst/>
            <a:gdLst>
              <a:gd name="T0" fmla="*/ 287 w 676"/>
              <a:gd name="T1" fmla="*/ 65 h 112"/>
              <a:gd name="T2" fmla="*/ 316 w 676"/>
              <a:gd name="T3" fmla="*/ 65 h 112"/>
              <a:gd name="T4" fmla="*/ 493 w 676"/>
              <a:gd name="T5" fmla="*/ 107 h 112"/>
              <a:gd name="T6" fmla="*/ 455 w 676"/>
              <a:gd name="T7" fmla="*/ 4 h 112"/>
              <a:gd name="T8" fmla="*/ 414 w 676"/>
              <a:gd name="T9" fmla="*/ 4 h 112"/>
              <a:gd name="T10" fmla="*/ 365 w 676"/>
              <a:gd name="T11" fmla="*/ 88 h 112"/>
              <a:gd name="T12" fmla="*/ 271 w 676"/>
              <a:gd name="T13" fmla="*/ 4 h 112"/>
              <a:gd name="T14" fmla="*/ 209 w 676"/>
              <a:gd name="T15" fmla="*/ 65 h 112"/>
              <a:gd name="T16" fmla="*/ 166 w 676"/>
              <a:gd name="T17" fmla="*/ 56 h 112"/>
              <a:gd name="T18" fmla="*/ 209 w 676"/>
              <a:gd name="T19" fmla="*/ 44 h 112"/>
              <a:gd name="T20" fmla="*/ 251 w 676"/>
              <a:gd name="T21" fmla="*/ 41 h 112"/>
              <a:gd name="T22" fmla="*/ 125 w 676"/>
              <a:gd name="T23" fmla="*/ 56 h 112"/>
              <a:gd name="T24" fmla="*/ 90 w 676"/>
              <a:gd name="T25" fmla="*/ 44 h 112"/>
              <a:gd name="T26" fmla="*/ 46 w 676"/>
              <a:gd name="T27" fmla="*/ 33 h 112"/>
              <a:gd name="T28" fmla="*/ 80 w 676"/>
              <a:gd name="T29" fmla="*/ 36 h 112"/>
              <a:gd name="T30" fmla="*/ 123 w 676"/>
              <a:gd name="T31" fmla="*/ 34 h 112"/>
              <a:gd name="T32" fmla="*/ 3 w 676"/>
              <a:gd name="T33" fmla="*/ 36 h 112"/>
              <a:gd name="T34" fmla="*/ 70 w 676"/>
              <a:gd name="T35" fmla="*/ 70 h 112"/>
              <a:gd name="T36" fmla="*/ 66 w 676"/>
              <a:gd name="T37" fmla="*/ 87 h 112"/>
              <a:gd name="T38" fmla="*/ 0 w 676"/>
              <a:gd name="T39" fmla="*/ 73 h 112"/>
              <a:gd name="T40" fmla="*/ 64 w 676"/>
              <a:gd name="T41" fmla="*/ 111 h 112"/>
              <a:gd name="T42" fmla="*/ 188 w 676"/>
              <a:gd name="T43" fmla="*/ 112 h 112"/>
              <a:gd name="T44" fmla="*/ 231 w 676"/>
              <a:gd name="T45" fmla="*/ 107 h 112"/>
              <a:gd name="T46" fmla="*/ 277 w 676"/>
              <a:gd name="T47" fmla="*/ 92 h 112"/>
              <a:gd name="T48" fmla="*/ 332 w 676"/>
              <a:gd name="T49" fmla="*/ 107 h 112"/>
              <a:gd name="T50" fmla="*/ 373 w 676"/>
              <a:gd name="T51" fmla="*/ 107 h 112"/>
              <a:gd name="T52" fmla="*/ 404 w 676"/>
              <a:gd name="T53" fmla="*/ 48 h 112"/>
              <a:gd name="T54" fmla="*/ 619 w 676"/>
              <a:gd name="T55" fmla="*/ 65 h 112"/>
              <a:gd name="T56" fmla="*/ 605 w 676"/>
              <a:gd name="T57" fmla="*/ 28 h 112"/>
              <a:gd name="T58" fmla="*/ 676 w 676"/>
              <a:gd name="T59" fmla="*/ 107 h 112"/>
              <a:gd name="T60" fmla="*/ 574 w 676"/>
              <a:gd name="T61" fmla="*/ 4 h 112"/>
              <a:gd name="T62" fmla="*/ 542 w 676"/>
              <a:gd name="T63" fmla="*/ 4 h 112"/>
              <a:gd name="T64" fmla="*/ 503 w 676"/>
              <a:gd name="T65" fmla="*/ 107 h 112"/>
              <a:gd name="T66" fmla="*/ 542 w 676"/>
              <a:gd name="T67" fmla="*/ 107 h 112"/>
              <a:gd name="T68" fmla="*/ 580 w 676"/>
              <a:gd name="T69" fmla="*/ 92 h 112"/>
              <a:gd name="T70" fmla="*/ 635 w 676"/>
              <a:gd name="T71" fmla="*/ 107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676" h="112">
                <a:moveTo>
                  <a:pt x="316" y="65"/>
                </a:moveTo>
                <a:cubicBezTo>
                  <a:pt x="287" y="65"/>
                  <a:pt x="287" y="65"/>
                  <a:pt x="287" y="65"/>
                </a:cubicBezTo>
                <a:cubicBezTo>
                  <a:pt x="302" y="28"/>
                  <a:pt x="302" y="28"/>
                  <a:pt x="302" y="28"/>
                </a:cubicBezTo>
                <a:lnTo>
                  <a:pt x="316" y="65"/>
                </a:lnTo>
                <a:close/>
                <a:moveTo>
                  <a:pt x="448" y="107"/>
                </a:moveTo>
                <a:cubicBezTo>
                  <a:pt x="493" y="107"/>
                  <a:pt x="493" y="107"/>
                  <a:pt x="493" y="107"/>
                </a:cubicBezTo>
                <a:cubicBezTo>
                  <a:pt x="493" y="4"/>
                  <a:pt x="493" y="4"/>
                  <a:pt x="493" y="4"/>
                </a:cubicBezTo>
                <a:cubicBezTo>
                  <a:pt x="455" y="4"/>
                  <a:pt x="455" y="4"/>
                  <a:pt x="455" y="4"/>
                </a:cubicBezTo>
                <a:cubicBezTo>
                  <a:pt x="455" y="58"/>
                  <a:pt x="455" y="58"/>
                  <a:pt x="455" y="58"/>
                </a:cubicBezTo>
                <a:cubicBezTo>
                  <a:pt x="414" y="4"/>
                  <a:pt x="414" y="4"/>
                  <a:pt x="414" y="4"/>
                </a:cubicBezTo>
                <a:cubicBezTo>
                  <a:pt x="365" y="4"/>
                  <a:pt x="365" y="4"/>
                  <a:pt x="365" y="4"/>
                </a:cubicBezTo>
                <a:cubicBezTo>
                  <a:pt x="365" y="88"/>
                  <a:pt x="365" y="88"/>
                  <a:pt x="365" y="88"/>
                </a:cubicBezTo>
                <a:cubicBezTo>
                  <a:pt x="333" y="4"/>
                  <a:pt x="333" y="4"/>
                  <a:pt x="333" y="4"/>
                </a:cubicBezTo>
                <a:cubicBezTo>
                  <a:pt x="271" y="4"/>
                  <a:pt x="271" y="4"/>
                  <a:pt x="271" y="4"/>
                </a:cubicBezTo>
                <a:cubicBezTo>
                  <a:pt x="247" y="65"/>
                  <a:pt x="247" y="65"/>
                  <a:pt x="247" y="65"/>
                </a:cubicBezTo>
                <a:cubicBezTo>
                  <a:pt x="209" y="65"/>
                  <a:pt x="209" y="65"/>
                  <a:pt x="209" y="65"/>
                </a:cubicBezTo>
                <a:cubicBezTo>
                  <a:pt x="207" y="77"/>
                  <a:pt x="200" y="83"/>
                  <a:pt x="188" y="83"/>
                </a:cubicBezTo>
                <a:cubicBezTo>
                  <a:pt x="174" y="83"/>
                  <a:pt x="166" y="73"/>
                  <a:pt x="166" y="56"/>
                </a:cubicBezTo>
                <a:cubicBezTo>
                  <a:pt x="166" y="39"/>
                  <a:pt x="174" y="28"/>
                  <a:pt x="188" y="28"/>
                </a:cubicBezTo>
                <a:cubicBezTo>
                  <a:pt x="200" y="28"/>
                  <a:pt x="207" y="34"/>
                  <a:pt x="209" y="44"/>
                </a:cubicBezTo>
                <a:cubicBezTo>
                  <a:pt x="251" y="44"/>
                  <a:pt x="251" y="44"/>
                  <a:pt x="251" y="44"/>
                </a:cubicBezTo>
                <a:cubicBezTo>
                  <a:pt x="251" y="41"/>
                  <a:pt x="251" y="41"/>
                  <a:pt x="251" y="41"/>
                </a:cubicBezTo>
                <a:cubicBezTo>
                  <a:pt x="251" y="18"/>
                  <a:pt x="231" y="0"/>
                  <a:pt x="188" y="0"/>
                </a:cubicBezTo>
                <a:cubicBezTo>
                  <a:pt x="142" y="0"/>
                  <a:pt x="125" y="23"/>
                  <a:pt x="125" y="56"/>
                </a:cubicBezTo>
                <a:cubicBezTo>
                  <a:pt x="125" y="56"/>
                  <a:pt x="125" y="57"/>
                  <a:pt x="125" y="58"/>
                </a:cubicBezTo>
                <a:cubicBezTo>
                  <a:pt x="119" y="51"/>
                  <a:pt x="108" y="47"/>
                  <a:pt x="90" y="44"/>
                </a:cubicBezTo>
                <a:cubicBezTo>
                  <a:pt x="63" y="40"/>
                  <a:pt x="63" y="40"/>
                  <a:pt x="63" y="40"/>
                </a:cubicBezTo>
                <a:cubicBezTo>
                  <a:pt x="53" y="39"/>
                  <a:pt x="46" y="38"/>
                  <a:pt x="46" y="33"/>
                </a:cubicBezTo>
                <a:cubicBezTo>
                  <a:pt x="46" y="28"/>
                  <a:pt x="50" y="24"/>
                  <a:pt x="61" y="24"/>
                </a:cubicBezTo>
                <a:cubicBezTo>
                  <a:pt x="73" y="24"/>
                  <a:pt x="80" y="29"/>
                  <a:pt x="80" y="36"/>
                </a:cubicBezTo>
                <a:cubicBezTo>
                  <a:pt x="123" y="36"/>
                  <a:pt x="123" y="36"/>
                  <a:pt x="123" y="36"/>
                </a:cubicBezTo>
                <a:cubicBezTo>
                  <a:pt x="123" y="34"/>
                  <a:pt x="123" y="34"/>
                  <a:pt x="123" y="34"/>
                </a:cubicBezTo>
                <a:cubicBezTo>
                  <a:pt x="123" y="13"/>
                  <a:pt x="103" y="0"/>
                  <a:pt x="63" y="0"/>
                </a:cubicBezTo>
                <a:cubicBezTo>
                  <a:pt x="21" y="0"/>
                  <a:pt x="3" y="15"/>
                  <a:pt x="3" y="36"/>
                </a:cubicBezTo>
                <a:cubicBezTo>
                  <a:pt x="3" y="53"/>
                  <a:pt x="14" y="62"/>
                  <a:pt x="39" y="66"/>
                </a:cubicBezTo>
                <a:cubicBezTo>
                  <a:pt x="70" y="70"/>
                  <a:pt x="70" y="70"/>
                  <a:pt x="70" y="70"/>
                </a:cubicBezTo>
                <a:cubicBezTo>
                  <a:pt x="80" y="72"/>
                  <a:pt x="84" y="74"/>
                  <a:pt x="84" y="78"/>
                </a:cubicBezTo>
                <a:cubicBezTo>
                  <a:pt x="84" y="84"/>
                  <a:pt x="78" y="87"/>
                  <a:pt x="66" y="87"/>
                </a:cubicBezTo>
                <a:cubicBezTo>
                  <a:pt x="52" y="87"/>
                  <a:pt x="45" y="81"/>
                  <a:pt x="45" y="73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5"/>
                  <a:pt x="0" y="75"/>
                  <a:pt x="0" y="75"/>
                </a:cubicBezTo>
                <a:cubicBezTo>
                  <a:pt x="0" y="98"/>
                  <a:pt x="22" y="111"/>
                  <a:pt x="64" y="111"/>
                </a:cubicBezTo>
                <a:cubicBezTo>
                  <a:pt x="103" y="111"/>
                  <a:pt x="126" y="103"/>
                  <a:pt x="129" y="81"/>
                </a:cubicBezTo>
                <a:cubicBezTo>
                  <a:pt x="137" y="100"/>
                  <a:pt x="156" y="112"/>
                  <a:pt x="188" y="112"/>
                </a:cubicBezTo>
                <a:cubicBezTo>
                  <a:pt x="213" y="112"/>
                  <a:pt x="228" y="105"/>
                  <a:pt x="236" y="94"/>
                </a:cubicBezTo>
                <a:cubicBezTo>
                  <a:pt x="231" y="107"/>
                  <a:pt x="231" y="107"/>
                  <a:pt x="231" y="107"/>
                </a:cubicBezTo>
                <a:cubicBezTo>
                  <a:pt x="271" y="107"/>
                  <a:pt x="271" y="107"/>
                  <a:pt x="271" y="107"/>
                </a:cubicBezTo>
                <a:cubicBezTo>
                  <a:pt x="277" y="92"/>
                  <a:pt x="277" y="92"/>
                  <a:pt x="277" y="92"/>
                </a:cubicBezTo>
                <a:cubicBezTo>
                  <a:pt x="326" y="92"/>
                  <a:pt x="326" y="92"/>
                  <a:pt x="326" y="92"/>
                </a:cubicBezTo>
                <a:cubicBezTo>
                  <a:pt x="332" y="107"/>
                  <a:pt x="332" y="107"/>
                  <a:pt x="332" y="107"/>
                </a:cubicBezTo>
                <a:cubicBezTo>
                  <a:pt x="365" y="107"/>
                  <a:pt x="365" y="107"/>
                  <a:pt x="365" y="107"/>
                </a:cubicBezTo>
                <a:cubicBezTo>
                  <a:pt x="373" y="107"/>
                  <a:pt x="373" y="107"/>
                  <a:pt x="373" y="107"/>
                </a:cubicBezTo>
                <a:cubicBezTo>
                  <a:pt x="404" y="107"/>
                  <a:pt x="404" y="107"/>
                  <a:pt x="404" y="107"/>
                </a:cubicBezTo>
                <a:cubicBezTo>
                  <a:pt x="404" y="48"/>
                  <a:pt x="404" y="48"/>
                  <a:pt x="404" y="48"/>
                </a:cubicBezTo>
                <a:lnTo>
                  <a:pt x="448" y="107"/>
                </a:lnTo>
                <a:close/>
                <a:moveTo>
                  <a:pt x="619" y="65"/>
                </a:moveTo>
                <a:cubicBezTo>
                  <a:pt x="591" y="65"/>
                  <a:pt x="591" y="65"/>
                  <a:pt x="591" y="65"/>
                </a:cubicBezTo>
                <a:cubicBezTo>
                  <a:pt x="605" y="28"/>
                  <a:pt x="605" y="28"/>
                  <a:pt x="605" y="28"/>
                </a:cubicBezTo>
                <a:lnTo>
                  <a:pt x="619" y="65"/>
                </a:lnTo>
                <a:close/>
                <a:moveTo>
                  <a:pt x="676" y="107"/>
                </a:moveTo>
                <a:cubicBezTo>
                  <a:pt x="637" y="4"/>
                  <a:pt x="637" y="4"/>
                  <a:pt x="637" y="4"/>
                </a:cubicBezTo>
                <a:cubicBezTo>
                  <a:pt x="574" y="4"/>
                  <a:pt x="574" y="4"/>
                  <a:pt x="574" y="4"/>
                </a:cubicBezTo>
                <a:cubicBezTo>
                  <a:pt x="542" y="88"/>
                  <a:pt x="542" y="88"/>
                  <a:pt x="542" y="88"/>
                </a:cubicBezTo>
                <a:cubicBezTo>
                  <a:pt x="542" y="4"/>
                  <a:pt x="542" y="4"/>
                  <a:pt x="542" y="4"/>
                </a:cubicBezTo>
                <a:cubicBezTo>
                  <a:pt x="503" y="4"/>
                  <a:pt x="503" y="4"/>
                  <a:pt x="503" y="4"/>
                </a:cubicBezTo>
                <a:cubicBezTo>
                  <a:pt x="503" y="107"/>
                  <a:pt x="503" y="107"/>
                  <a:pt x="503" y="107"/>
                </a:cubicBezTo>
                <a:cubicBezTo>
                  <a:pt x="535" y="107"/>
                  <a:pt x="535" y="107"/>
                  <a:pt x="535" y="107"/>
                </a:cubicBezTo>
                <a:cubicBezTo>
                  <a:pt x="542" y="107"/>
                  <a:pt x="542" y="107"/>
                  <a:pt x="542" y="107"/>
                </a:cubicBezTo>
                <a:cubicBezTo>
                  <a:pt x="575" y="107"/>
                  <a:pt x="575" y="107"/>
                  <a:pt x="575" y="107"/>
                </a:cubicBezTo>
                <a:cubicBezTo>
                  <a:pt x="580" y="92"/>
                  <a:pt x="580" y="92"/>
                  <a:pt x="580" y="92"/>
                </a:cubicBezTo>
                <a:cubicBezTo>
                  <a:pt x="630" y="92"/>
                  <a:pt x="630" y="92"/>
                  <a:pt x="630" y="92"/>
                </a:cubicBezTo>
                <a:cubicBezTo>
                  <a:pt x="635" y="107"/>
                  <a:pt x="635" y="107"/>
                  <a:pt x="635" y="107"/>
                </a:cubicBezTo>
                <a:lnTo>
                  <a:pt x="676" y="107"/>
                </a:lnTo>
                <a:close/>
              </a:path>
            </a:pathLst>
          </a:custGeom>
          <a:solidFill>
            <a:srgbClr val="FAFAF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-135898"/>
            <a:ext cx="841577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800" b="1" dirty="0" smtClean="0">
                <a:solidFill>
                  <a:schemeClr val="accent1"/>
                </a:solidFill>
              </a:rPr>
              <a:t>Title Slide - Grey</a:t>
            </a:r>
          </a:p>
        </p:txBody>
      </p:sp>
      <p:pic>
        <p:nvPicPr>
          <p:cNvPr id="6" name="ScaniaSymbol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89" t="22977" r="20094" b="23512"/>
          <a:stretch/>
        </p:blipFill>
        <p:spPr>
          <a:xfrm>
            <a:off x="11391926" y="261969"/>
            <a:ext cx="595533" cy="538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633249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-  Image">
    <p:bg>
      <p:bgPr>
        <a:solidFill>
          <a:srgbClr val="C8C9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noFill/>
        </p:spPr>
        <p:txBody>
          <a:bodyPr tIns="180000">
            <a:normAutofit/>
          </a:bodyPr>
          <a:lstStyle>
            <a:lvl1pPr marL="0" indent="0" algn="ctr">
              <a:buNone/>
              <a:defRPr sz="1000" baseline="0"/>
            </a:lvl1pPr>
          </a:lstStyle>
          <a:p>
            <a:r>
              <a:rPr lang="en-US" dirty="0" smtClean="0"/>
              <a:t>Select the image Placeholder and use an image from Scania Image Bank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15938" y="2646947"/>
            <a:ext cx="10152062" cy="2310064"/>
          </a:xfrm>
        </p:spPr>
        <p:txBody>
          <a:bodyPr anchor="t"/>
          <a:lstStyle>
            <a:lvl1pPr algn="l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15939" y="1412875"/>
            <a:ext cx="10152062" cy="1075642"/>
          </a:xfrm>
        </p:spPr>
        <p:txBody>
          <a:bodyPr anchor="b">
            <a:noAutofit/>
          </a:bodyPr>
          <a:lstStyle>
            <a:lvl1pPr marL="0" indent="0" algn="l">
              <a:buNone/>
              <a:defRPr sz="1500">
                <a:solidFill>
                  <a:schemeClr val="bg1"/>
                </a:solidFill>
                <a:latin typeface="Scania Office Headline" panose="00000505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add Your name</a:t>
            </a:r>
            <a:endParaRPr lang="en-US" dirty="0"/>
          </a:p>
        </p:txBody>
      </p:sp>
      <p:sp>
        <p:nvSpPr>
          <p:cNvPr id="9" name="ScaniaWordmark"/>
          <p:cNvSpPr>
            <a:spLocks noEditPoints="1"/>
          </p:cNvSpPr>
          <p:nvPr/>
        </p:nvSpPr>
        <p:spPr bwMode="auto">
          <a:xfrm>
            <a:off x="9852144" y="6215608"/>
            <a:ext cx="2026167" cy="343475"/>
          </a:xfrm>
          <a:custGeom>
            <a:avLst/>
            <a:gdLst>
              <a:gd name="T0" fmla="*/ 287 w 676"/>
              <a:gd name="T1" fmla="*/ 65 h 112"/>
              <a:gd name="T2" fmla="*/ 316 w 676"/>
              <a:gd name="T3" fmla="*/ 65 h 112"/>
              <a:gd name="T4" fmla="*/ 493 w 676"/>
              <a:gd name="T5" fmla="*/ 107 h 112"/>
              <a:gd name="T6" fmla="*/ 455 w 676"/>
              <a:gd name="T7" fmla="*/ 4 h 112"/>
              <a:gd name="T8" fmla="*/ 414 w 676"/>
              <a:gd name="T9" fmla="*/ 4 h 112"/>
              <a:gd name="T10" fmla="*/ 365 w 676"/>
              <a:gd name="T11" fmla="*/ 88 h 112"/>
              <a:gd name="T12" fmla="*/ 271 w 676"/>
              <a:gd name="T13" fmla="*/ 4 h 112"/>
              <a:gd name="T14" fmla="*/ 209 w 676"/>
              <a:gd name="T15" fmla="*/ 65 h 112"/>
              <a:gd name="T16" fmla="*/ 166 w 676"/>
              <a:gd name="T17" fmla="*/ 56 h 112"/>
              <a:gd name="T18" fmla="*/ 209 w 676"/>
              <a:gd name="T19" fmla="*/ 44 h 112"/>
              <a:gd name="T20" fmla="*/ 251 w 676"/>
              <a:gd name="T21" fmla="*/ 41 h 112"/>
              <a:gd name="T22" fmla="*/ 125 w 676"/>
              <a:gd name="T23" fmla="*/ 56 h 112"/>
              <a:gd name="T24" fmla="*/ 90 w 676"/>
              <a:gd name="T25" fmla="*/ 44 h 112"/>
              <a:gd name="T26" fmla="*/ 46 w 676"/>
              <a:gd name="T27" fmla="*/ 33 h 112"/>
              <a:gd name="T28" fmla="*/ 80 w 676"/>
              <a:gd name="T29" fmla="*/ 36 h 112"/>
              <a:gd name="T30" fmla="*/ 123 w 676"/>
              <a:gd name="T31" fmla="*/ 34 h 112"/>
              <a:gd name="T32" fmla="*/ 3 w 676"/>
              <a:gd name="T33" fmla="*/ 36 h 112"/>
              <a:gd name="T34" fmla="*/ 70 w 676"/>
              <a:gd name="T35" fmla="*/ 70 h 112"/>
              <a:gd name="T36" fmla="*/ 66 w 676"/>
              <a:gd name="T37" fmla="*/ 87 h 112"/>
              <a:gd name="T38" fmla="*/ 0 w 676"/>
              <a:gd name="T39" fmla="*/ 73 h 112"/>
              <a:gd name="T40" fmla="*/ 64 w 676"/>
              <a:gd name="T41" fmla="*/ 111 h 112"/>
              <a:gd name="T42" fmla="*/ 188 w 676"/>
              <a:gd name="T43" fmla="*/ 112 h 112"/>
              <a:gd name="T44" fmla="*/ 231 w 676"/>
              <a:gd name="T45" fmla="*/ 107 h 112"/>
              <a:gd name="T46" fmla="*/ 277 w 676"/>
              <a:gd name="T47" fmla="*/ 92 h 112"/>
              <a:gd name="T48" fmla="*/ 332 w 676"/>
              <a:gd name="T49" fmla="*/ 107 h 112"/>
              <a:gd name="T50" fmla="*/ 373 w 676"/>
              <a:gd name="T51" fmla="*/ 107 h 112"/>
              <a:gd name="T52" fmla="*/ 404 w 676"/>
              <a:gd name="T53" fmla="*/ 48 h 112"/>
              <a:gd name="T54" fmla="*/ 619 w 676"/>
              <a:gd name="T55" fmla="*/ 65 h 112"/>
              <a:gd name="T56" fmla="*/ 605 w 676"/>
              <a:gd name="T57" fmla="*/ 28 h 112"/>
              <a:gd name="T58" fmla="*/ 676 w 676"/>
              <a:gd name="T59" fmla="*/ 107 h 112"/>
              <a:gd name="T60" fmla="*/ 574 w 676"/>
              <a:gd name="T61" fmla="*/ 4 h 112"/>
              <a:gd name="T62" fmla="*/ 542 w 676"/>
              <a:gd name="T63" fmla="*/ 4 h 112"/>
              <a:gd name="T64" fmla="*/ 503 w 676"/>
              <a:gd name="T65" fmla="*/ 107 h 112"/>
              <a:gd name="T66" fmla="*/ 542 w 676"/>
              <a:gd name="T67" fmla="*/ 107 h 112"/>
              <a:gd name="T68" fmla="*/ 580 w 676"/>
              <a:gd name="T69" fmla="*/ 92 h 112"/>
              <a:gd name="T70" fmla="*/ 635 w 676"/>
              <a:gd name="T71" fmla="*/ 107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676" h="112">
                <a:moveTo>
                  <a:pt x="316" y="65"/>
                </a:moveTo>
                <a:cubicBezTo>
                  <a:pt x="287" y="65"/>
                  <a:pt x="287" y="65"/>
                  <a:pt x="287" y="65"/>
                </a:cubicBezTo>
                <a:cubicBezTo>
                  <a:pt x="302" y="28"/>
                  <a:pt x="302" y="28"/>
                  <a:pt x="302" y="28"/>
                </a:cubicBezTo>
                <a:lnTo>
                  <a:pt x="316" y="65"/>
                </a:lnTo>
                <a:close/>
                <a:moveTo>
                  <a:pt x="448" y="107"/>
                </a:moveTo>
                <a:cubicBezTo>
                  <a:pt x="493" y="107"/>
                  <a:pt x="493" y="107"/>
                  <a:pt x="493" y="107"/>
                </a:cubicBezTo>
                <a:cubicBezTo>
                  <a:pt x="493" y="4"/>
                  <a:pt x="493" y="4"/>
                  <a:pt x="493" y="4"/>
                </a:cubicBezTo>
                <a:cubicBezTo>
                  <a:pt x="455" y="4"/>
                  <a:pt x="455" y="4"/>
                  <a:pt x="455" y="4"/>
                </a:cubicBezTo>
                <a:cubicBezTo>
                  <a:pt x="455" y="58"/>
                  <a:pt x="455" y="58"/>
                  <a:pt x="455" y="58"/>
                </a:cubicBezTo>
                <a:cubicBezTo>
                  <a:pt x="414" y="4"/>
                  <a:pt x="414" y="4"/>
                  <a:pt x="414" y="4"/>
                </a:cubicBezTo>
                <a:cubicBezTo>
                  <a:pt x="365" y="4"/>
                  <a:pt x="365" y="4"/>
                  <a:pt x="365" y="4"/>
                </a:cubicBezTo>
                <a:cubicBezTo>
                  <a:pt x="365" y="88"/>
                  <a:pt x="365" y="88"/>
                  <a:pt x="365" y="88"/>
                </a:cubicBezTo>
                <a:cubicBezTo>
                  <a:pt x="333" y="4"/>
                  <a:pt x="333" y="4"/>
                  <a:pt x="333" y="4"/>
                </a:cubicBezTo>
                <a:cubicBezTo>
                  <a:pt x="271" y="4"/>
                  <a:pt x="271" y="4"/>
                  <a:pt x="271" y="4"/>
                </a:cubicBezTo>
                <a:cubicBezTo>
                  <a:pt x="247" y="65"/>
                  <a:pt x="247" y="65"/>
                  <a:pt x="247" y="65"/>
                </a:cubicBezTo>
                <a:cubicBezTo>
                  <a:pt x="209" y="65"/>
                  <a:pt x="209" y="65"/>
                  <a:pt x="209" y="65"/>
                </a:cubicBezTo>
                <a:cubicBezTo>
                  <a:pt x="207" y="77"/>
                  <a:pt x="200" y="83"/>
                  <a:pt x="188" y="83"/>
                </a:cubicBezTo>
                <a:cubicBezTo>
                  <a:pt x="174" y="83"/>
                  <a:pt x="166" y="73"/>
                  <a:pt x="166" y="56"/>
                </a:cubicBezTo>
                <a:cubicBezTo>
                  <a:pt x="166" y="39"/>
                  <a:pt x="174" y="28"/>
                  <a:pt x="188" y="28"/>
                </a:cubicBezTo>
                <a:cubicBezTo>
                  <a:pt x="200" y="28"/>
                  <a:pt x="207" y="34"/>
                  <a:pt x="209" y="44"/>
                </a:cubicBezTo>
                <a:cubicBezTo>
                  <a:pt x="251" y="44"/>
                  <a:pt x="251" y="44"/>
                  <a:pt x="251" y="44"/>
                </a:cubicBezTo>
                <a:cubicBezTo>
                  <a:pt x="251" y="41"/>
                  <a:pt x="251" y="41"/>
                  <a:pt x="251" y="41"/>
                </a:cubicBezTo>
                <a:cubicBezTo>
                  <a:pt x="251" y="18"/>
                  <a:pt x="231" y="0"/>
                  <a:pt x="188" y="0"/>
                </a:cubicBezTo>
                <a:cubicBezTo>
                  <a:pt x="142" y="0"/>
                  <a:pt x="125" y="23"/>
                  <a:pt x="125" y="56"/>
                </a:cubicBezTo>
                <a:cubicBezTo>
                  <a:pt x="125" y="56"/>
                  <a:pt x="125" y="57"/>
                  <a:pt x="125" y="58"/>
                </a:cubicBezTo>
                <a:cubicBezTo>
                  <a:pt x="119" y="51"/>
                  <a:pt x="108" y="47"/>
                  <a:pt x="90" y="44"/>
                </a:cubicBezTo>
                <a:cubicBezTo>
                  <a:pt x="63" y="40"/>
                  <a:pt x="63" y="40"/>
                  <a:pt x="63" y="40"/>
                </a:cubicBezTo>
                <a:cubicBezTo>
                  <a:pt x="53" y="39"/>
                  <a:pt x="46" y="38"/>
                  <a:pt x="46" y="33"/>
                </a:cubicBezTo>
                <a:cubicBezTo>
                  <a:pt x="46" y="28"/>
                  <a:pt x="50" y="24"/>
                  <a:pt x="61" y="24"/>
                </a:cubicBezTo>
                <a:cubicBezTo>
                  <a:pt x="73" y="24"/>
                  <a:pt x="80" y="29"/>
                  <a:pt x="80" y="36"/>
                </a:cubicBezTo>
                <a:cubicBezTo>
                  <a:pt x="123" y="36"/>
                  <a:pt x="123" y="36"/>
                  <a:pt x="123" y="36"/>
                </a:cubicBezTo>
                <a:cubicBezTo>
                  <a:pt x="123" y="34"/>
                  <a:pt x="123" y="34"/>
                  <a:pt x="123" y="34"/>
                </a:cubicBezTo>
                <a:cubicBezTo>
                  <a:pt x="123" y="13"/>
                  <a:pt x="103" y="0"/>
                  <a:pt x="63" y="0"/>
                </a:cubicBezTo>
                <a:cubicBezTo>
                  <a:pt x="21" y="0"/>
                  <a:pt x="3" y="15"/>
                  <a:pt x="3" y="36"/>
                </a:cubicBezTo>
                <a:cubicBezTo>
                  <a:pt x="3" y="53"/>
                  <a:pt x="14" y="62"/>
                  <a:pt x="39" y="66"/>
                </a:cubicBezTo>
                <a:cubicBezTo>
                  <a:pt x="70" y="70"/>
                  <a:pt x="70" y="70"/>
                  <a:pt x="70" y="70"/>
                </a:cubicBezTo>
                <a:cubicBezTo>
                  <a:pt x="80" y="72"/>
                  <a:pt x="84" y="74"/>
                  <a:pt x="84" y="78"/>
                </a:cubicBezTo>
                <a:cubicBezTo>
                  <a:pt x="84" y="84"/>
                  <a:pt x="78" y="87"/>
                  <a:pt x="66" y="87"/>
                </a:cubicBezTo>
                <a:cubicBezTo>
                  <a:pt x="52" y="87"/>
                  <a:pt x="45" y="81"/>
                  <a:pt x="45" y="73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5"/>
                  <a:pt x="0" y="75"/>
                  <a:pt x="0" y="75"/>
                </a:cubicBezTo>
                <a:cubicBezTo>
                  <a:pt x="0" y="98"/>
                  <a:pt x="22" y="111"/>
                  <a:pt x="64" y="111"/>
                </a:cubicBezTo>
                <a:cubicBezTo>
                  <a:pt x="103" y="111"/>
                  <a:pt x="126" y="103"/>
                  <a:pt x="129" y="81"/>
                </a:cubicBezTo>
                <a:cubicBezTo>
                  <a:pt x="137" y="100"/>
                  <a:pt x="156" y="112"/>
                  <a:pt x="188" y="112"/>
                </a:cubicBezTo>
                <a:cubicBezTo>
                  <a:pt x="213" y="112"/>
                  <a:pt x="228" y="105"/>
                  <a:pt x="236" y="94"/>
                </a:cubicBezTo>
                <a:cubicBezTo>
                  <a:pt x="231" y="107"/>
                  <a:pt x="231" y="107"/>
                  <a:pt x="231" y="107"/>
                </a:cubicBezTo>
                <a:cubicBezTo>
                  <a:pt x="271" y="107"/>
                  <a:pt x="271" y="107"/>
                  <a:pt x="271" y="107"/>
                </a:cubicBezTo>
                <a:cubicBezTo>
                  <a:pt x="277" y="92"/>
                  <a:pt x="277" y="92"/>
                  <a:pt x="277" y="92"/>
                </a:cubicBezTo>
                <a:cubicBezTo>
                  <a:pt x="326" y="92"/>
                  <a:pt x="326" y="92"/>
                  <a:pt x="326" y="92"/>
                </a:cubicBezTo>
                <a:cubicBezTo>
                  <a:pt x="332" y="107"/>
                  <a:pt x="332" y="107"/>
                  <a:pt x="332" y="107"/>
                </a:cubicBezTo>
                <a:cubicBezTo>
                  <a:pt x="365" y="107"/>
                  <a:pt x="365" y="107"/>
                  <a:pt x="365" y="107"/>
                </a:cubicBezTo>
                <a:cubicBezTo>
                  <a:pt x="373" y="107"/>
                  <a:pt x="373" y="107"/>
                  <a:pt x="373" y="107"/>
                </a:cubicBezTo>
                <a:cubicBezTo>
                  <a:pt x="404" y="107"/>
                  <a:pt x="404" y="107"/>
                  <a:pt x="404" y="107"/>
                </a:cubicBezTo>
                <a:cubicBezTo>
                  <a:pt x="404" y="48"/>
                  <a:pt x="404" y="48"/>
                  <a:pt x="404" y="48"/>
                </a:cubicBezTo>
                <a:lnTo>
                  <a:pt x="448" y="107"/>
                </a:lnTo>
                <a:close/>
                <a:moveTo>
                  <a:pt x="619" y="65"/>
                </a:moveTo>
                <a:cubicBezTo>
                  <a:pt x="591" y="65"/>
                  <a:pt x="591" y="65"/>
                  <a:pt x="591" y="65"/>
                </a:cubicBezTo>
                <a:cubicBezTo>
                  <a:pt x="605" y="28"/>
                  <a:pt x="605" y="28"/>
                  <a:pt x="605" y="28"/>
                </a:cubicBezTo>
                <a:lnTo>
                  <a:pt x="619" y="65"/>
                </a:lnTo>
                <a:close/>
                <a:moveTo>
                  <a:pt x="676" y="107"/>
                </a:moveTo>
                <a:cubicBezTo>
                  <a:pt x="637" y="4"/>
                  <a:pt x="637" y="4"/>
                  <a:pt x="637" y="4"/>
                </a:cubicBezTo>
                <a:cubicBezTo>
                  <a:pt x="574" y="4"/>
                  <a:pt x="574" y="4"/>
                  <a:pt x="574" y="4"/>
                </a:cubicBezTo>
                <a:cubicBezTo>
                  <a:pt x="542" y="88"/>
                  <a:pt x="542" y="88"/>
                  <a:pt x="542" y="88"/>
                </a:cubicBezTo>
                <a:cubicBezTo>
                  <a:pt x="542" y="4"/>
                  <a:pt x="542" y="4"/>
                  <a:pt x="542" y="4"/>
                </a:cubicBezTo>
                <a:cubicBezTo>
                  <a:pt x="503" y="4"/>
                  <a:pt x="503" y="4"/>
                  <a:pt x="503" y="4"/>
                </a:cubicBezTo>
                <a:cubicBezTo>
                  <a:pt x="503" y="107"/>
                  <a:pt x="503" y="107"/>
                  <a:pt x="503" y="107"/>
                </a:cubicBezTo>
                <a:cubicBezTo>
                  <a:pt x="535" y="107"/>
                  <a:pt x="535" y="107"/>
                  <a:pt x="535" y="107"/>
                </a:cubicBezTo>
                <a:cubicBezTo>
                  <a:pt x="542" y="107"/>
                  <a:pt x="542" y="107"/>
                  <a:pt x="542" y="107"/>
                </a:cubicBezTo>
                <a:cubicBezTo>
                  <a:pt x="575" y="107"/>
                  <a:pt x="575" y="107"/>
                  <a:pt x="575" y="107"/>
                </a:cubicBezTo>
                <a:cubicBezTo>
                  <a:pt x="580" y="92"/>
                  <a:pt x="580" y="92"/>
                  <a:pt x="580" y="92"/>
                </a:cubicBezTo>
                <a:cubicBezTo>
                  <a:pt x="630" y="92"/>
                  <a:pt x="630" y="92"/>
                  <a:pt x="630" y="92"/>
                </a:cubicBezTo>
                <a:cubicBezTo>
                  <a:pt x="635" y="107"/>
                  <a:pt x="635" y="107"/>
                  <a:pt x="635" y="107"/>
                </a:cubicBezTo>
                <a:lnTo>
                  <a:pt x="676" y="107"/>
                </a:lnTo>
                <a:close/>
              </a:path>
            </a:pathLst>
          </a:custGeom>
          <a:solidFill>
            <a:srgbClr val="FAFAF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ScaniaSymbol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89" t="22977" r="20094" b="23512"/>
          <a:stretch/>
        </p:blipFill>
        <p:spPr>
          <a:xfrm>
            <a:off x="11391926" y="261969"/>
            <a:ext cx="595533" cy="53813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-135898"/>
            <a:ext cx="913712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800" b="1" dirty="0" smtClean="0">
                <a:solidFill>
                  <a:schemeClr val="accent1"/>
                </a:solidFill>
              </a:rPr>
              <a:t>Title Slide - Image</a:t>
            </a:r>
          </a:p>
        </p:txBody>
      </p:sp>
    </p:spTree>
    <p:extLst>
      <p:ext uri="{BB962C8B-B14F-4D97-AF65-F5344CB8AC3E}">
        <p14:creationId xmlns:p14="http://schemas.microsoft.com/office/powerpoint/2010/main" val="3463471383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13 februari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C6E6-4335-4428-AB21-BBACF8148F3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-135898"/>
            <a:ext cx="876843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800" b="1" dirty="0" smtClean="0">
                <a:solidFill>
                  <a:schemeClr val="accent1"/>
                </a:solidFill>
              </a:rPr>
              <a:t>Title and Content</a:t>
            </a:r>
          </a:p>
        </p:txBody>
      </p:sp>
      <p:pic>
        <p:nvPicPr>
          <p:cNvPr id="8" name="ScaniaSymbol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89" t="22977" r="20094" b="23512"/>
          <a:stretch/>
        </p:blipFill>
        <p:spPr>
          <a:xfrm>
            <a:off x="11391926" y="261969"/>
            <a:ext cx="595533" cy="538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437731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5937" y="1787096"/>
            <a:ext cx="3487103" cy="4162854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spcBef>
                <a:spcPts val="500"/>
              </a:spcBef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13 februari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C6E6-4335-4428-AB21-BBACF8148F3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348163" y="1787096"/>
            <a:ext cx="3487103" cy="4162854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spcBef>
                <a:spcPts val="500"/>
              </a:spcBef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4" hasCustomPrompt="1"/>
          </p:nvPr>
        </p:nvSpPr>
        <p:spPr>
          <a:xfrm>
            <a:off x="8180389" y="1787096"/>
            <a:ext cx="3487103" cy="4162854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spcBef>
                <a:spcPts val="500"/>
              </a:spcBef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-135898"/>
            <a:ext cx="732573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800" b="1" dirty="0" smtClean="0">
                <a:solidFill>
                  <a:schemeClr val="accent1"/>
                </a:solidFill>
              </a:rPr>
              <a:t>Three Content</a:t>
            </a:r>
          </a:p>
        </p:txBody>
      </p:sp>
      <p:pic>
        <p:nvPicPr>
          <p:cNvPr id="10" name="ScaniaSymbol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89" t="22977" r="20094" b="23512"/>
          <a:stretch/>
        </p:blipFill>
        <p:spPr>
          <a:xfrm>
            <a:off x="11391926" y="261969"/>
            <a:ext cx="595533" cy="538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629344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13 februari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C6E6-4335-4428-AB21-BBACF8148F3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-135898"/>
            <a:ext cx="282129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800" b="1" dirty="0" smtClean="0">
                <a:solidFill>
                  <a:schemeClr val="accent1"/>
                </a:solidFill>
              </a:rPr>
              <a:t>Blank</a:t>
            </a:r>
          </a:p>
        </p:txBody>
      </p:sp>
      <p:pic>
        <p:nvPicPr>
          <p:cNvPr id="6" name="ScaniaSymbol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89" t="22977" r="20094" b="23512"/>
          <a:stretch/>
        </p:blipFill>
        <p:spPr>
          <a:xfrm>
            <a:off x="11391926" y="261969"/>
            <a:ext cx="595533" cy="538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580118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5937" y="1787096"/>
            <a:ext cx="3492501" cy="4160344"/>
          </a:xfrm>
        </p:spPr>
        <p:txBody>
          <a:bodyPr/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13 februari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C6E6-4335-4428-AB21-BBACF8148F3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4348163" y="1773239"/>
            <a:ext cx="7327900" cy="4176712"/>
          </a:xfrm>
          <a:solidFill>
            <a:schemeClr val="accent3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sv-SE" dirty="0" smtClean="0"/>
              <a:t>Click to add picture or use an </a:t>
            </a:r>
            <a:r>
              <a:rPr lang="en-US" dirty="0" smtClean="0"/>
              <a:t>image from Scania Image Bank</a:t>
            </a:r>
            <a:endParaRPr lang="sv-SE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-135898"/>
            <a:ext cx="545021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800" b="1" dirty="0" smtClean="0">
                <a:solidFill>
                  <a:schemeClr val="accent1"/>
                </a:solidFill>
              </a:rPr>
              <a:t>One Image</a:t>
            </a:r>
          </a:p>
        </p:txBody>
      </p:sp>
      <p:pic>
        <p:nvPicPr>
          <p:cNvPr id="9" name="ScaniaSymbol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89" t="22977" r="20094" b="23512"/>
          <a:stretch/>
        </p:blipFill>
        <p:spPr>
          <a:xfrm>
            <a:off x="11391926" y="261969"/>
            <a:ext cx="595533" cy="538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163072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5937" y="1787096"/>
            <a:ext cx="3492501" cy="4160344"/>
          </a:xfrm>
        </p:spPr>
        <p:txBody>
          <a:bodyPr/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13 februari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C6E6-4335-4428-AB21-BBACF8148F3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4348163" y="1773239"/>
            <a:ext cx="3495675" cy="4176712"/>
          </a:xfrm>
          <a:solidFill>
            <a:schemeClr val="accent3"/>
          </a:solidFill>
        </p:spPr>
        <p:txBody>
          <a:bodyPr lIns="360000" rIns="360000" anchor="ctr">
            <a:norm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sv-SE" dirty="0" smtClean="0"/>
              <a:t>Click to add picture or use an </a:t>
            </a:r>
            <a:r>
              <a:rPr lang="en-US" dirty="0" smtClean="0"/>
              <a:t>image from Scania Image Bank</a:t>
            </a:r>
            <a:endParaRPr lang="sv-SE" dirty="0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4" hasCustomPrompt="1"/>
          </p:nvPr>
        </p:nvSpPr>
        <p:spPr>
          <a:xfrm>
            <a:off x="8180386" y="1773239"/>
            <a:ext cx="3495675" cy="4176712"/>
          </a:xfrm>
          <a:solidFill>
            <a:schemeClr val="accent3"/>
          </a:solidFill>
        </p:spPr>
        <p:txBody>
          <a:bodyPr lIns="360000" rIns="360000" anchor="ctr">
            <a:norm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sv-SE" dirty="0" smtClean="0"/>
              <a:t>Click to add picture or use an </a:t>
            </a:r>
            <a:r>
              <a:rPr lang="en-US" dirty="0" smtClean="0"/>
              <a:t>image from Scania Image Bank</a:t>
            </a:r>
            <a:endParaRPr lang="sv-SE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-135898"/>
            <a:ext cx="612347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800" b="1" dirty="0" smtClean="0">
                <a:solidFill>
                  <a:schemeClr val="accent1"/>
                </a:solidFill>
              </a:rPr>
              <a:t>Two Images</a:t>
            </a:r>
          </a:p>
        </p:txBody>
      </p:sp>
      <p:pic>
        <p:nvPicPr>
          <p:cNvPr id="12" name="ScaniaSymbol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89" t="22977" r="20094" b="23512"/>
          <a:stretch/>
        </p:blipFill>
        <p:spPr>
          <a:xfrm>
            <a:off x="11391926" y="261969"/>
            <a:ext cx="595533" cy="538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271632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5937" y="4042611"/>
            <a:ext cx="3492501" cy="1907339"/>
          </a:xfrm>
        </p:spPr>
        <p:txBody>
          <a:bodyPr/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13 februari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C6E6-4335-4428-AB21-BBACF8148F3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512763" y="1773239"/>
            <a:ext cx="3495675" cy="1987490"/>
          </a:xfrm>
          <a:solidFill>
            <a:schemeClr val="accent3"/>
          </a:solidFill>
        </p:spPr>
        <p:txBody>
          <a:bodyPr lIns="360000" rIns="360000" anchor="ctr">
            <a:norm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sv-SE" dirty="0" smtClean="0"/>
              <a:t>Click to add picture or use an </a:t>
            </a:r>
            <a:r>
              <a:rPr lang="en-US" dirty="0" smtClean="0"/>
              <a:t>image from Scania Image Bank</a:t>
            </a:r>
            <a:endParaRPr lang="sv-SE" dirty="0"/>
          </a:p>
        </p:txBody>
      </p:sp>
      <p:sp>
        <p:nvSpPr>
          <p:cNvPr id="12" name="Content Placeholder 2"/>
          <p:cNvSpPr>
            <a:spLocks noGrp="1"/>
          </p:cNvSpPr>
          <p:nvPr>
            <p:ph idx="15" hasCustomPrompt="1"/>
          </p:nvPr>
        </p:nvSpPr>
        <p:spPr>
          <a:xfrm>
            <a:off x="4349748" y="4042611"/>
            <a:ext cx="3492501" cy="1907339"/>
          </a:xfrm>
        </p:spPr>
        <p:txBody>
          <a:bodyPr/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Picture Placeholder 9"/>
          <p:cNvSpPr>
            <a:spLocks noGrp="1"/>
          </p:cNvSpPr>
          <p:nvPr>
            <p:ph type="pic" sz="quarter" idx="16" hasCustomPrompt="1"/>
          </p:nvPr>
        </p:nvSpPr>
        <p:spPr>
          <a:xfrm>
            <a:off x="4346574" y="1773239"/>
            <a:ext cx="3495675" cy="1987490"/>
          </a:xfrm>
          <a:solidFill>
            <a:schemeClr val="accent3"/>
          </a:solidFill>
        </p:spPr>
        <p:txBody>
          <a:bodyPr lIns="360000" rIns="360000"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r>
              <a:rPr lang="sv-SE" dirty="0" smtClean="0"/>
              <a:t>Click to add picture or use an </a:t>
            </a:r>
            <a:r>
              <a:rPr lang="en-US" dirty="0" smtClean="0"/>
              <a:t>image from Scania Image Bank</a:t>
            </a:r>
            <a:endParaRPr lang="sv-SE" dirty="0" smtClean="0"/>
          </a:p>
        </p:txBody>
      </p:sp>
      <p:sp>
        <p:nvSpPr>
          <p:cNvPr id="14" name="Content Placeholder 2"/>
          <p:cNvSpPr>
            <a:spLocks noGrp="1"/>
          </p:cNvSpPr>
          <p:nvPr>
            <p:ph idx="17" hasCustomPrompt="1"/>
          </p:nvPr>
        </p:nvSpPr>
        <p:spPr>
          <a:xfrm>
            <a:off x="8183559" y="4042611"/>
            <a:ext cx="3492501" cy="1907339"/>
          </a:xfrm>
        </p:spPr>
        <p:txBody>
          <a:bodyPr/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Picture Placeholder 9"/>
          <p:cNvSpPr>
            <a:spLocks noGrp="1"/>
          </p:cNvSpPr>
          <p:nvPr>
            <p:ph type="pic" sz="quarter" idx="18" hasCustomPrompt="1"/>
          </p:nvPr>
        </p:nvSpPr>
        <p:spPr>
          <a:xfrm>
            <a:off x="8180385" y="1773239"/>
            <a:ext cx="3495675" cy="1987490"/>
          </a:xfrm>
          <a:solidFill>
            <a:schemeClr val="accent3"/>
          </a:solidFill>
        </p:spPr>
        <p:txBody>
          <a:bodyPr lIns="360000" rIns="360000"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r>
              <a:rPr lang="sv-SE" dirty="0" smtClean="0"/>
              <a:t>Click to add picture or use an </a:t>
            </a:r>
            <a:r>
              <a:rPr lang="en-US" dirty="0" smtClean="0"/>
              <a:t>image from Scania Image Bank</a:t>
            </a:r>
            <a:endParaRPr lang="sv-SE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0" y="-135898"/>
            <a:ext cx="69089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800" b="1" dirty="0" smtClean="0">
                <a:solidFill>
                  <a:schemeClr val="accent1"/>
                </a:solidFill>
              </a:rPr>
              <a:t>Three Images</a:t>
            </a:r>
          </a:p>
        </p:txBody>
      </p:sp>
      <p:pic>
        <p:nvPicPr>
          <p:cNvPr id="16" name="ScaniaSymbol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89" t="22977" r="20094" b="23512"/>
          <a:stretch/>
        </p:blipFill>
        <p:spPr>
          <a:xfrm>
            <a:off x="11391926" y="261969"/>
            <a:ext cx="595533" cy="538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621420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5938" y="365125"/>
            <a:ext cx="10585556" cy="104775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937" y="1787096"/>
            <a:ext cx="11160124" cy="416285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5936" y="6396945"/>
            <a:ext cx="1044000" cy="21378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sv-SE" smtClean="0"/>
              <a:t>13 februari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2096" y="6396945"/>
            <a:ext cx="6593660" cy="21378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Ruter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69226" y="6396945"/>
            <a:ext cx="506835" cy="21378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fld id="{0183C6E6-4335-4428-AB21-BBACF8148F3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xxLanguageTextBox"/>
          <p:cNvSpPr/>
          <p:nvPr>
            <p:custDataLst>
              <p:tags r:id="rId21"/>
            </p:custDataLst>
          </p:nvPr>
        </p:nvSpPr>
        <p:spPr>
          <a:xfrm>
            <a:off x="0" y="0"/>
            <a:ext cx="12700" cy="127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xxLanguageTextBox"/>
          <p:cNvSpPr/>
          <p:nvPr userDrawn="1">
            <p:custDataLst>
              <p:tags r:id="rId22"/>
            </p:custDataLst>
          </p:nvPr>
        </p:nvSpPr>
        <p:spPr>
          <a:xfrm>
            <a:off x="0" y="0"/>
            <a:ext cx="12700" cy="127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xxVersionTextBox"/>
          <p:cNvSpPr/>
          <p:nvPr userDrawn="1">
            <p:custDataLst>
              <p:tags r:id="rId23"/>
            </p:custDataLst>
          </p:nvPr>
        </p:nvSpPr>
        <p:spPr>
          <a:xfrm>
            <a:off x="0" y="0"/>
            <a:ext cx="12700" cy="127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1200"/>
              </a:spcBef>
            </a:pPr>
            <a:endParaRPr lang="en-GB" sz="2400" dirty="0" err="1" smtClean="0"/>
          </a:p>
        </p:txBody>
      </p:sp>
    </p:spTree>
    <p:extLst>
      <p:ext uri="{BB962C8B-B14F-4D97-AF65-F5344CB8AC3E}">
        <p14:creationId xmlns:p14="http://schemas.microsoft.com/office/powerpoint/2010/main" val="3739307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719" r:id="rId16"/>
    <p:sldLayoutId id="2147483720" r:id="rId17"/>
    <p:sldLayoutId id="2147483721" r:id="rId18"/>
    <p:sldLayoutId id="2147483722" r:id="rId1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 baseline="0">
          <a:solidFill>
            <a:schemeClr val="accent1"/>
          </a:solidFill>
          <a:latin typeface="Scania Office Bold" panose="00000800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536575" indent="-268288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Tx/>
        <a:buChar char="−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893763" indent="-35718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Tx/>
        <a:buChar char="−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258888" indent="-365125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Tx/>
        <a:buChar char="−"/>
        <a:defRPr sz="20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616075" indent="-35718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Tx/>
        <a:buChar char="−"/>
        <a:defRPr sz="20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974850" indent="-358775" algn="l" defTabSz="914400" rtl="0" eaLnBrk="1" latinLnBrk="0" hangingPunct="1">
        <a:lnSpc>
          <a:spcPct val="90000"/>
        </a:lnSpc>
        <a:spcBef>
          <a:spcPts val="500"/>
        </a:spcBef>
        <a:buFont typeface="Scania Office" panose="00000500000000000000" pitchFamily="2" charset="0"/>
        <a:buChar char="–"/>
        <a:defRPr sz="1800" kern="1200" baseline="0">
          <a:solidFill>
            <a:schemeClr val="accent1"/>
          </a:solidFill>
          <a:latin typeface="+mn-lt"/>
          <a:ea typeface="+mn-ea"/>
          <a:cs typeface="+mn-cs"/>
        </a:defRPr>
      </a:lvl6pPr>
      <a:lvl7pPr marL="2335213" indent="-360363" algn="l" defTabSz="914400" rtl="0" eaLnBrk="1" latinLnBrk="0" hangingPunct="1">
        <a:lnSpc>
          <a:spcPct val="90000"/>
        </a:lnSpc>
        <a:spcBef>
          <a:spcPts val="500"/>
        </a:spcBef>
        <a:buFont typeface="Scania Office" panose="00000500000000000000" pitchFamily="2" charset="0"/>
        <a:buChar char="–"/>
        <a:defRPr sz="1800" kern="1200" baseline="0">
          <a:solidFill>
            <a:schemeClr val="accent1"/>
          </a:solidFill>
          <a:latin typeface="+mn-lt"/>
          <a:ea typeface="+mn-ea"/>
          <a:cs typeface="+mn-cs"/>
        </a:defRPr>
      </a:lvl7pPr>
      <a:lvl8pPr marL="2687638" indent="-352425" algn="l" defTabSz="914400" rtl="0" eaLnBrk="1" latinLnBrk="0" hangingPunct="1">
        <a:lnSpc>
          <a:spcPct val="90000"/>
        </a:lnSpc>
        <a:spcBef>
          <a:spcPts val="500"/>
        </a:spcBef>
        <a:buFont typeface="Scania Office" panose="00000500000000000000" pitchFamily="2" charset="0"/>
        <a:buChar char="–"/>
        <a:defRPr sz="18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3048000" indent="-360363" algn="l" defTabSz="914400" rtl="0" eaLnBrk="1" latinLnBrk="0" hangingPunct="1">
        <a:lnSpc>
          <a:spcPct val="90000"/>
        </a:lnSpc>
        <a:spcBef>
          <a:spcPts val="500"/>
        </a:spcBef>
        <a:buFont typeface="Scania Office" panose="00000500000000000000" pitchFamily="2" charset="0"/>
        <a:buChar char="–"/>
        <a:defRPr sz="18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25" userDrawn="1">
          <p15:clr>
            <a:srgbClr val="F26B43"/>
          </p15:clr>
        </p15:guide>
        <p15:guide id="2" pos="7355" userDrawn="1">
          <p15:clr>
            <a:srgbClr val="F26B43"/>
          </p15:clr>
        </p15:guide>
        <p15:guide id="3" pos="2739" userDrawn="1">
          <p15:clr>
            <a:srgbClr val="F26B43"/>
          </p15:clr>
        </p15:guide>
        <p15:guide id="4" pos="5155" userDrawn="1">
          <p15:clr>
            <a:srgbClr val="F26B43"/>
          </p15:clr>
        </p15:guide>
        <p15:guide id="5" orient="horz" pos="1117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  <p15:guide id="7" pos="2525" userDrawn="1">
          <p15:clr>
            <a:srgbClr val="F26B43"/>
          </p15:clr>
        </p15:guide>
        <p15:guide id="8" pos="4941" userDrawn="1">
          <p15:clr>
            <a:srgbClr val="F26B43"/>
          </p15:clr>
        </p15:guide>
        <p15:guide id="9" orient="horz" pos="890" userDrawn="1">
          <p15:clr>
            <a:srgbClr val="F26B43"/>
          </p15:clr>
        </p15:guide>
        <p15:guide id="10" orient="horz" pos="23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Dialogkonferense</a:t>
            </a:r>
            <a:r>
              <a:rPr lang="en-US" dirty="0" smtClean="0"/>
              <a:t> </a:t>
            </a:r>
            <a:r>
              <a:rPr lang="en-US" dirty="0" err="1" smtClean="0"/>
              <a:t>Ruter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Viktor </a:t>
            </a:r>
            <a:r>
              <a:rPr lang="en-US" dirty="0" err="1" smtClean="0"/>
              <a:t>pihl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68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Stabil elförsörjning</a:t>
            </a:r>
          </a:p>
          <a:p>
            <a:pPr lvl="1"/>
            <a:r>
              <a:rPr lang="sv-SE" dirty="0" smtClean="0"/>
              <a:t>Depåer</a:t>
            </a:r>
          </a:p>
          <a:p>
            <a:pPr lvl="1"/>
            <a:r>
              <a:rPr lang="sv-SE" dirty="0" smtClean="0"/>
              <a:t>Ändhållplatser</a:t>
            </a:r>
          </a:p>
          <a:p>
            <a:r>
              <a:rPr lang="sv-SE" dirty="0" smtClean="0"/>
              <a:t>Trafikplanering</a:t>
            </a:r>
          </a:p>
          <a:p>
            <a:pPr lvl="1"/>
            <a:r>
              <a:rPr lang="sv-SE" dirty="0" smtClean="0"/>
              <a:t>Laddtider</a:t>
            </a:r>
          </a:p>
          <a:p>
            <a:pPr lvl="1"/>
            <a:r>
              <a:rPr lang="sv-SE" dirty="0" smtClean="0"/>
              <a:t>Tidtabeller</a:t>
            </a:r>
            <a:endParaRPr lang="sv-SE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1800" dirty="0"/>
              <a:t>Hva er de viktigste læringspunktene i en systemtest? </a:t>
            </a:r>
            <a:r>
              <a:rPr lang="nb-NO" sz="1800" dirty="0" err="1"/>
              <a:t>Dvs</a:t>
            </a:r>
            <a:r>
              <a:rPr lang="nb-NO" sz="1800" dirty="0"/>
              <a:t> hva er de største usikkerheter og risiko knyttet til innfasing av omlag 100 batterielektriske leddbusser i Oslo sentrum i 2020? </a:t>
            </a:r>
            <a:endParaRPr lang="en-US" sz="1800" dirty="0"/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Ruter</a:t>
            </a:r>
            <a:endParaRPr lang="en-US" dirty="0"/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13 februari 2017</a:t>
            </a:r>
            <a:endParaRPr lang="en-US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C6E6-4335-4428-AB21-BBACF8148F3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67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Sker en stor utveckling inom området</a:t>
            </a:r>
          </a:p>
          <a:p>
            <a:pPr lvl="1"/>
            <a:r>
              <a:rPr lang="sv-SE" dirty="0" smtClean="0"/>
              <a:t>Batterier, bussar och hela systemet</a:t>
            </a:r>
          </a:p>
          <a:p>
            <a:r>
              <a:rPr lang="sv-SE" dirty="0" smtClean="0"/>
              <a:t>Introducera bussar i etapper</a:t>
            </a:r>
          </a:p>
          <a:p>
            <a:pPr lvl="1"/>
            <a:r>
              <a:rPr lang="sv-SE" dirty="0" smtClean="0"/>
              <a:t>Arbeta med öppna gränssnitt</a:t>
            </a:r>
            <a:endParaRPr lang="en-GB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13 februari 2017</a:t>
            </a:r>
            <a:endParaRPr lang="en-US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Ruter</a:t>
            </a:r>
            <a:endParaRPr lang="en-US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C6E6-4335-4428-AB21-BBACF8148F3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1800" dirty="0"/>
              <a:t>Hva må til for at oppstart og drift av rutetilbud med </a:t>
            </a:r>
            <a:r>
              <a:rPr lang="nb-NO" sz="1800" dirty="0" err="1"/>
              <a:t>ca</a:t>
            </a:r>
            <a:r>
              <a:rPr lang="nb-NO" sz="1800" dirty="0"/>
              <a:t> 100 elektriske leddbusser i 2020 skal levere et minst like godt tilbud til kundene, som det vi har i dag? </a:t>
            </a:r>
            <a:r>
              <a:rPr lang="en-GB" sz="1800" dirty="0"/>
              <a:t/>
            </a:r>
            <a:br>
              <a:rPr lang="en-GB" sz="1800" dirty="0"/>
            </a:br>
            <a:r>
              <a:rPr lang="nb-NO" sz="1800" dirty="0"/>
              <a:t>o eller er disse bussene/ladesystemene nå så godt utprøvd/testet at Ruter allerede nå kan 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558146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I test bör bussleverantör äga bussen</a:t>
            </a:r>
          </a:p>
          <a:p>
            <a:pPr lvl="1"/>
            <a:r>
              <a:rPr lang="sv-SE" dirty="0" smtClean="0"/>
              <a:t>Inför prestandasteg</a:t>
            </a:r>
          </a:p>
          <a:p>
            <a:r>
              <a:rPr lang="sv-SE" dirty="0" smtClean="0"/>
              <a:t>Infrastruktur</a:t>
            </a:r>
          </a:p>
          <a:p>
            <a:pPr lvl="1"/>
            <a:r>
              <a:rPr lang="sv-SE" dirty="0" smtClean="0"/>
              <a:t>Längre investeringshorisont än normalt bussanbud</a:t>
            </a:r>
          </a:p>
          <a:p>
            <a:r>
              <a:rPr lang="sv-SE" dirty="0" smtClean="0"/>
              <a:t>Service</a:t>
            </a:r>
          </a:p>
          <a:p>
            <a:pPr lvl="1"/>
            <a:r>
              <a:rPr lang="sv-SE" dirty="0" smtClean="0"/>
              <a:t>Av bussleverantören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13 februari 2017</a:t>
            </a:r>
            <a:endParaRPr lang="en-US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Ruter</a:t>
            </a:r>
            <a:endParaRPr lang="en-US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C6E6-4335-4428-AB21-BBACF8148F3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1400" dirty="0"/>
              <a:t>Hvilken forretningsmodell bør legges til grunn i testen - </a:t>
            </a:r>
            <a:r>
              <a:rPr lang="nb-NO" sz="1400" dirty="0" err="1"/>
              <a:t>dvs</a:t>
            </a:r>
            <a:r>
              <a:rPr lang="nb-NO" sz="1400" dirty="0"/>
              <a:t> hvem skal eie/drifte/vedlikeholde de ulike elementene i elbussens økosystem? Dette også for å sikre: </a:t>
            </a:r>
            <a:r>
              <a:rPr lang="en-GB" sz="1400" dirty="0"/>
              <a:t/>
            </a:r>
            <a:br>
              <a:rPr lang="en-GB" sz="1400" dirty="0"/>
            </a:br>
            <a:r>
              <a:rPr lang="nb-NO" sz="1400" dirty="0"/>
              <a:t>o en test som gir mest mulig relevant læring for mange aktører </a:t>
            </a:r>
            <a:r>
              <a:rPr lang="en-GB" sz="1400" dirty="0"/>
              <a:t/>
            </a:r>
            <a:br>
              <a:rPr lang="en-GB" sz="1400" dirty="0"/>
            </a:br>
            <a:r>
              <a:rPr lang="nb-NO" sz="1400" dirty="0"/>
              <a:t>o tilstrekkelig dynamikk med tanke på rask teknologiutvikling (f.eks. lengde og innretning på kontrakter) </a:t>
            </a:r>
            <a:r>
              <a:rPr lang="en-GB" sz="1400" dirty="0"/>
              <a:t/>
            </a:r>
            <a:br>
              <a:rPr lang="en-GB" sz="1400" dirty="0"/>
            </a:b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206055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Som alltid förbereder sig Scania på flera affärsmodeller beroende på lokala behov</a:t>
            </a:r>
          </a:p>
          <a:p>
            <a:pPr lvl="1"/>
            <a:r>
              <a:rPr lang="sv-SE" dirty="0" smtClean="0"/>
              <a:t>Enbart </a:t>
            </a:r>
            <a:r>
              <a:rPr lang="sv-SE" smtClean="0"/>
              <a:t>leverera </a:t>
            </a:r>
            <a:r>
              <a:rPr lang="sv-SE" smtClean="0"/>
              <a:t>bussar</a:t>
            </a:r>
            <a:endParaRPr lang="sv-SE" dirty="0" smtClean="0"/>
          </a:p>
          <a:p>
            <a:pPr lvl="1"/>
            <a:r>
              <a:rPr lang="sv-SE" dirty="0" smtClean="0"/>
              <a:t>Helhetslösning</a:t>
            </a:r>
          </a:p>
          <a:p>
            <a:pPr lvl="1"/>
            <a:r>
              <a:rPr lang="sv-SE" dirty="0" smtClean="0"/>
              <a:t>Viktigt att få till balans i bussar och </a:t>
            </a:r>
            <a:r>
              <a:rPr lang="sv-SE" dirty="0" err="1" smtClean="0"/>
              <a:t>laddinfrastruktur</a:t>
            </a:r>
            <a:endParaRPr lang="sv-SE" dirty="0" smtClean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13 februari 2017</a:t>
            </a:r>
            <a:endParaRPr lang="en-US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Ruter</a:t>
            </a:r>
            <a:endParaRPr lang="en-US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C6E6-4335-4428-AB21-BBACF8148F3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1600" dirty="0"/>
              <a:t>Hvem bør anskaffe busser og infrastruktur til systemtesten? </a:t>
            </a:r>
            <a:r>
              <a:rPr lang="en-GB" sz="1600" dirty="0"/>
              <a:t/>
            </a:r>
            <a:br>
              <a:rPr lang="en-GB" sz="1600" dirty="0"/>
            </a:br>
            <a:r>
              <a:rPr lang="nb-NO" sz="1600" dirty="0"/>
              <a:t>o Bør Ruter gjennomføre separate anskaffelser på elbusser, infrastruktur og busstjenester, eller </a:t>
            </a:r>
            <a:r>
              <a:rPr lang="en-GB" sz="1600" dirty="0"/>
              <a:t/>
            </a:r>
            <a:br>
              <a:rPr lang="en-GB" sz="1600" dirty="0"/>
            </a:br>
            <a:r>
              <a:rPr lang="nb-NO" sz="1600" dirty="0"/>
              <a:t>o bør noen/alle de tre anskaffelsene settes sammen til ett oppdrag?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529273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Så likt vanlig drift som möjligt</a:t>
            </a:r>
          </a:p>
          <a:p>
            <a:pPr lvl="1"/>
            <a:r>
              <a:rPr lang="sv-SE" dirty="0" smtClean="0"/>
              <a:t>Minst 1 linje </a:t>
            </a:r>
          </a:p>
          <a:p>
            <a:pPr lvl="1"/>
            <a:r>
              <a:rPr lang="sv-SE" dirty="0" smtClean="0"/>
              <a:t>Flera klimatsäsonger</a:t>
            </a:r>
          </a:p>
          <a:p>
            <a:pPr lvl="1"/>
            <a:r>
              <a:rPr lang="sv-SE" dirty="0" smtClean="0"/>
              <a:t>Bör kunna jämföras med liknande linjer med annan drivlina</a:t>
            </a:r>
            <a:endParaRPr lang="en-GB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13 februari 2017</a:t>
            </a:r>
            <a:endParaRPr lang="en-US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Ruter</a:t>
            </a:r>
            <a:endParaRPr lang="en-US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C6E6-4335-4428-AB21-BBACF8148F3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1800" dirty="0"/>
              <a:t>Hvor stort omfang bør oppdraget ha for å gi verdi som en systemtest? </a:t>
            </a:r>
            <a:r>
              <a:rPr lang="en-GB" sz="1800" dirty="0"/>
              <a:t/>
            </a:r>
            <a:br>
              <a:rPr lang="en-GB" sz="1800" dirty="0"/>
            </a:br>
            <a:r>
              <a:rPr lang="nb-NO" sz="1800" dirty="0"/>
              <a:t>o hvor mange elbusser, antall </a:t>
            </a:r>
            <a:r>
              <a:rPr lang="nb-NO" sz="1800" dirty="0" err="1"/>
              <a:t>ladepunkter</a:t>
            </a:r>
            <a:r>
              <a:rPr lang="nb-NO" sz="1800" dirty="0"/>
              <a:t>, antall kjørte km/timer pr år, varighet på kontrakten, etc. trengs for «god nok» erfaring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659065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3 </a:t>
            </a:r>
            <a:r>
              <a:rPr lang="sv-SE" dirty="0" err="1" smtClean="0"/>
              <a:t>elbussar</a:t>
            </a:r>
            <a:r>
              <a:rPr lang="sv-SE" dirty="0" smtClean="0"/>
              <a:t> i ett fältprov Q4 2017</a:t>
            </a:r>
          </a:p>
          <a:p>
            <a:pPr lvl="1"/>
            <a:r>
              <a:rPr lang="sv-SE" dirty="0" smtClean="0"/>
              <a:t>Konstant utvärdering i Scania kring fler testfordon</a:t>
            </a:r>
          </a:p>
          <a:p>
            <a:pPr lvl="1"/>
            <a:r>
              <a:rPr lang="sv-SE" dirty="0" smtClean="0"/>
              <a:t>Bussar i olika konfigurationer från mitten </a:t>
            </a:r>
            <a:r>
              <a:rPr lang="sv-SE" dirty="0" smtClean="0"/>
              <a:t>2019</a:t>
            </a:r>
            <a:endParaRPr lang="sv-SE" dirty="0" smtClean="0"/>
          </a:p>
          <a:p>
            <a:pPr lvl="1"/>
            <a:r>
              <a:rPr lang="sv-SE" dirty="0" smtClean="0"/>
              <a:t>Egenutvecklade </a:t>
            </a:r>
            <a:r>
              <a:rPr lang="sv-SE" dirty="0" err="1"/>
              <a:t>e</a:t>
            </a:r>
            <a:r>
              <a:rPr lang="sv-SE" dirty="0" err="1" smtClean="0"/>
              <a:t>lbussar</a:t>
            </a:r>
            <a:r>
              <a:rPr lang="sv-SE" dirty="0" smtClean="0"/>
              <a:t> i samma stadsbusskoncept som övriga drivlinor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13 februari 2017</a:t>
            </a:r>
            <a:endParaRPr lang="en-US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Ruter</a:t>
            </a:r>
            <a:endParaRPr lang="en-US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C6E6-4335-4428-AB21-BBACF8148F3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1800" dirty="0"/>
              <a:t>Hvordan er markedets forventede leveringsevne og leveringstid i 2018-20? </a:t>
            </a:r>
            <a:r>
              <a:rPr lang="en-GB" sz="1800" dirty="0"/>
              <a:t/>
            </a:r>
            <a:br>
              <a:rPr lang="en-GB" sz="1800" dirty="0"/>
            </a:br>
            <a:r>
              <a:rPr lang="nb-NO" sz="1800" dirty="0"/>
              <a:t>o Total tid fra tildeling av kontrakt til oppstart av elektrisk rutedrift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423231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_LANGUAGETEXTBOX" val="Eng US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_LANGUAGETEXTBOX" val="Eng US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_VERSIONTEXTBOX" val="1.0"/>
</p:tagLst>
</file>

<file path=ppt/theme/theme1.xml><?xml version="1.0" encoding="utf-8"?>
<a:theme xmlns:a="http://schemas.openxmlformats.org/drawingml/2006/main" name="Scania">
  <a:themeElements>
    <a:clrScheme name="Scania">
      <a:dk1>
        <a:sysClr val="windowText" lastClr="000000"/>
      </a:dk1>
      <a:lt1>
        <a:sysClr val="window" lastClr="FFFFFF"/>
      </a:lt1>
      <a:dk2>
        <a:srgbClr val="D6001C"/>
      </a:dk2>
      <a:lt2>
        <a:srgbClr val="CEB888"/>
      </a:lt2>
      <a:accent1>
        <a:srgbClr val="041E42"/>
      </a:accent1>
      <a:accent2>
        <a:srgbClr val="97999B"/>
      </a:accent2>
      <a:accent3>
        <a:srgbClr val="C8C9C7"/>
      </a:accent3>
      <a:accent4>
        <a:srgbClr val="E3520C"/>
      </a:accent4>
      <a:accent5>
        <a:srgbClr val="94A596"/>
      </a:accent5>
      <a:accent6>
        <a:srgbClr val="2C5234"/>
      </a:accent6>
      <a:hlink>
        <a:srgbClr val="281E42"/>
      </a:hlink>
      <a:folHlink>
        <a:srgbClr val="281E42"/>
      </a:folHlink>
    </a:clrScheme>
    <a:fontScheme name="Nordea">
      <a:majorFont>
        <a:latin typeface="Scania Office Headline Bold"/>
        <a:ea typeface=""/>
        <a:cs typeface=""/>
      </a:majorFont>
      <a:minorFont>
        <a:latin typeface="Scania Offi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lnSpc>
            <a:spcPct val="90000"/>
          </a:lnSpc>
          <a:spcBef>
            <a:spcPts val="1200"/>
          </a:spcBef>
          <a:defRPr sz="24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lnSpc>
            <a:spcPct val="90000"/>
          </a:lnSpc>
          <a:spcBef>
            <a:spcPts val="1200"/>
          </a:spcBef>
          <a:defRPr sz="2400" dirty="0" err="1" smtClean="0">
            <a:solidFill>
              <a:schemeClr val="accent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cania16_9 - Scania Sans" id="{B6C047AE-0590-4D09-84F4-3230DFAF2DDA}" vid="{1D15E9BF-811A-4245-811C-DCA9240947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278</Words>
  <Application>Microsoft Office PowerPoint</Application>
  <PresentationFormat>Bredbild</PresentationFormat>
  <Paragraphs>56</Paragraphs>
  <Slides>7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4" baseType="lpstr">
      <vt:lpstr>Arial</vt:lpstr>
      <vt:lpstr>Calibri</vt:lpstr>
      <vt:lpstr>Scania Office</vt:lpstr>
      <vt:lpstr>Scania Office Bold</vt:lpstr>
      <vt:lpstr>Scania Office Headline</vt:lpstr>
      <vt:lpstr>Scania Office Headline Bold</vt:lpstr>
      <vt:lpstr>Scania</vt:lpstr>
      <vt:lpstr>Dialogkonferense Ruter</vt:lpstr>
      <vt:lpstr>Hva er de viktigste læringspunktene i en systemtest? Dvs hva er de største usikkerheter og risiko knyttet til innfasing av omlag 100 batterielektriske leddbusser i Oslo sentrum i 2020? </vt:lpstr>
      <vt:lpstr>Hva må til for at oppstart og drift av rutetilbud med ca 100 elektriske leddbusser i 2020 skal levere et minst like godt tilbud til kundene, som det vi har i dag?  o eller er disse bussene/ladesystemene nå så godt utprøvd/testet at Ruter allerede nå kan </vt:lpstr>
      <vt:lpstr>Hvilken forretningsmodell bør legges til grunn i testen - dvs hvem skal eie/drifte/vedlikeholde de ulike elementene i elbussens økosystem? Dette også for å sikre:  o en test som gir mest mulig relevant læring for mange aktører  o tilstrekkelig dynamikk med tanke på rask teknologiutvikling (f.eks. lengde og innretning på kontrakter)  </vt:lpstr>
      <vt:lpstr>Hvem bør anskaffe busser og infrastruktur til systemtesten?  o Bør Ruter gjennomføre separate anskaffelser på elbusser, infrastruktur og busstjenester, eller  o bør noen/alle de tre anskaffelsene settes sammen til ett oppdrag?</vt:lpstr>
      <vt:lpstr>Hvor stort omfang bør oppdraget ha for å gi verdi som en systemtest?  o hvor mange elbusser, antall ladepunkter, antall kjørte km/timer pr år, varighet på kontrakten, etc. trengs for «god nok» erfaring</vt:lpstr>
      <vt:lpstr>Hvordan er markedets forventede leveringsevne og leveringstid i 2018-20?  o Total tid fra tildeling av kontrakt til oppstart av elektrisk rutedrift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</dc:creator>
  <cp:lastModifiedBy>Pihl Viktor</cp:lastModifiedBy>
  <cp:revision>98</cp:revision>
  <dcterms:created xsi:type="dcterms:W3CDTF">2016-06-16T12:38:47Z</dcterms:created>
  <dcterms:modified xsi:type="dcterms:W3CDTF">2017-02-13T07:53:27Z</dcterms:modified>
</cp:coreProperties>
</file>