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97" r:id="rId3"/>
    <p:sldMasterId id="2147483712" r:id="rId4"/>
    <p:sldMasterId id="2147483745" r:id="rId5"/>
  </p:sldMasterIdLst>
  <p:notesMasterIdLst>
    <p:notesMasterId r:id="rId10"/>
  </p:notesMasterIdLst>
  <p:handoutMasterIdLst>
    <p:handoutMasterId r:id="rId11"/>
  </p:handoutMasterIdLst>
  <p:sldIdLst>
    <p:sldId id="343" r:id="rId6"/>
    <p:sldId id="295" r:id="rId7"/>
    <p:sldId id="331" r:id="rId8"/>
    <p:sldId id="328" r:id="rId9"/>
  </p:sldIdLst>
  <p:sldSz cx="16238538" cy="10153650"/>
  <p:notesSz cx="6669088" cy="9753600"/>
  <p:defaultTextStyle>
    <a:defPPr>
      <a:defRPr lang="nb-NO"/>
    </a:defPPr>
    <a:lvl1pPr marL="0" algn="l" defTabSz="1689080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1pPr>
    <a:lvl2pPr marL="844540" algn="l" defTabSz="1689080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2pPr>
    <a:lvl3pPr marL="1689080" algn="l" defTabSz="1689080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3pPr>
    <a:lvl4pPr marL="2533620" algn="l" defTabSz="1689080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4pPr>
    <a:lvl5pPr marL="3378159" algn="l" defTabSz="1689080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5pPr>
    <a:lvl6pPr marL="4222699" algn="l" defTabSz="1689080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6pPr>
    <a:lvl7pPr marL="5067239" algn="l" defTabSz="1689080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7pPr>
    <a:lvl8pPr marL="5911779" algn="l" defTabSz="1689080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8pPr>
    <a:lvl9pPr marL="6756319" algn="l" defTabSz="1689080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943">
          <p15:clr>
            <a:srgbClr val="A4A3A4"/>
          </p15:clr>
        </p15:guide>
        <p15:guide id="2" orient="horz" pos="1520">
          <p15:clr>
            <a:srgbClr val="A4A3A4"/>
          </p15:clr>
        </p15:guide>
        <p15:guide id="3" pos="806">
          <p15:clr>
            <a:srgbClr val="A4A3A4"/>
          </p15:clr>
        </p15:guide>
        <p15:guide id="4" pos="97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72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1C816"/>
    <a:srgbClr val="8FC51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ys stil 1 - aks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816" y="-126"/>
      </p:cViewPr>
      <p:guideLst>
        <p:guide orient="horz" pos="4943"/>
        <p:guide orient="horz" pos="1520"/>
        <p:guide pos="806"/>
        <p:guide pos="97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168" y="-84"/>
      </p:cViewPr>
      <p:guideLst>
        <p:guide orient="horz" pos="3072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B50132-1F0A-4FB5-8880-DA5E7D96D8D4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BFC5A0A3-2646-4A87-BFBD-63CCE0B426E6}">
      <dgm:prSet phldrT="[Tekst]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nb-NO" dirty="0" smtClean="0">
              <a:solidFill>
                <a:schemeClr val="tx1"/>
              </a:solidFill>
            </a:rPr>
            <a:t>analyse</a:t>
          </a:r>
          <a:endParaRPr lang="nb-NO" dirty="0">
            <a:solidFill>
              <a:schemeClr val="tx1"/>
            </a:solidFill>
          </a:endParaRPr>
        </a:p>
      </dgm:t>
    </dgm:pt>
    <dgm:pt modelId="{E12F0FDD-86DC-4007-B6B0-02EC13441047}" type="parTrans" cxnId="{F01C9444-553A-4D3D-A143-02C5EF5D4C82}">
      <dgm:prSet/>
      <dgm:spPr/>
      <dgm:t>
        <a:bodyPr/>
        <a:lstStyle/>
        <a:p>
          <a:endParaRPr lang="nb-NO"/>
        </a:p>
      </dgm:t>
    </dgm:pt>
    <dgm:pt modelId="{336EF127-7F50-4825-A0D6-FA1167BF7ACC}" type="sibTrans" cxnId="{F01C9444-553A-4D3D-A143-02C5EF5D4C82}">
      <dgm:prSet/>
      <dgm:spPr>
        <a:solidFill>
          <a:schemeClr val="tx1"/>
        </a:solidFill>
      </dgm:spPr>
      <dgm:t>
        <a:bodyPr/>
        <a:lstStyle/>
        <a:p>
          <a:endParaRPr lang="nb-NO"/>
        </a:p>
      </dgm:t>
    </dgm:pt>
    <dgm:pt modelId="{B63D781F-AB84-497A-B4B7-4808530030AE}">
      <dgm:prSet phldrT="[Tekst]" custT="1"/>
      <dgm:spPr/>
      <dgm:t>
        <a:bodyPr/>
        <a:lstStyle/>
        <a:p>
          <a:r>
            <a:rPr lang="nb-NO" sz="2000" dirty="0" smtClean="0">
              <a:solidFill>
                <a:schemeClr val="tx1"/>
              </a:solidFill>
            </a:rPr>
            <a:t>Gir et bilde på dagen situasjon</a:t>
          </a:r>
          <a:endParaRPr lang="nb-NO" sz="2000" dirty="0"/>
        </a:p>
      </dgm:t>
    </dgm:pt>
    <dgm:pt modelId="{AD457404-3D8C-4DE3-9841-25C08BF2F8AA}" type="parTrans" cxnId="{40543B4D-A2CF-4EC2-9F74-CA7689860B58}">
      <dgm:prSet/>
      <dgm:spPr/>
      <dgm:t>
        <a:bodyPr/>
        <a:lstStyle/>
        <a:p>
          <a:endParaRPr lang="nb-NO"/>
        </a:p>
      </dgm:t>
    </dgm:pt>
    <dgm:pt modelId="{ADCAF034-8DB5-4D89-947A-7E517D11D986}" type="sibTrans" cxnId="{40543B4D-A2CF-4EC2-9F74-CA7689860B58}">
      <dgm:prSet/>
      <dgm:spPr/>
      <dgm:t>
        <a:bodyPr/>
        <a:lstStyle/>
        <a:p>
          <a:endParaRPr lang="nb-NO"/>
        </a:p>
      </dgm:t>
    </dgm:pt>
    <dgm:pt modelId="{A8674A7B-68F4-4581-ACC9-734B54BE04AE}">
      <dgm:prSet phldrT="[Teks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nb-NO" dirty="0" smtClean="0">
              <a:solidFill>
                <a:schemeClr val="tx1"/>
              </a:solidFill>
            </a:rPr>
            <a:t>prognose</a:t>
          </a:r>
          <a:endParaRPr lang="nb-NO" dirty="0">
            <a:solidFill>
              <a:schemeClr val="tx1"/>
            </a:solidFill>
          </a:endParaRPr>
        </a:p>
      </dgm:t>
    </dgm:pt>
    <dgm:pt modelId="{8885E621-DDE3-409C-8EDE-ED27A243ADFC}" type="parTrans" cxnId="{B6C59A03-4B9B-4FC8-807E-C4B5EE693EB4}">
      <dgm:prSet/>
      <dgm:spPr/>
      <dgm:t>
        <a:bodyPr/>
        <a:lstStyle/>
        <a:p>
          <a:endParaRPr lang="nb-NO"/>
        </a:p>
      </dgm:t>
    </dgm:pt>
    <dgm:pt modelId="{6D829955-43BF-491F-A09E-399263851415}" type="sibTrans" cxnId="{B6C59A03-4B9B-4FC8-807E-C4B5EE693EB4}">
      <dgm:prSet/>
      <dgm:spPr>
        <a:solidFill>
          <a:srgbClr val="000000"/>
        </a:solidFill>
      </dgm:spPr>
      <dgm:t>
        <a:bodyPr/>
        <a:lstStyle/>
        <a:p>
          <a:endParaRPr lang="nb-NO"/>
        </a:p>
      </dgm:t>
    </dgm:pt>
    <dgm:pt modelId="{36DF8599-859A-470E-9E0B-1BE9164718F0}">
      <dgm:prSet phldrT="[Tekst]" custT="1"/>
      <dgm:spPr/>
      <dgm:t>
        <a:bodyPr/>
        <a:lstStyle/>
        <a:p>
          <a:r>
            <a:rPr lang="nb-NO" sz="2000" dirty="0" smtClean="0">
              <a:solidFill>
                <a:schemeClr val="tx1"/>
              </a:solidFill>
            </a:rPr>
            <a:t>Hjelper oss å lage en prognose for fremtiden</a:t>
          </a:r>
          <a:endParaRPr lang="nb-NO" sz="2000" dirty="0"/>
        </a:p>
      </dgm:t>
    </dgm:pt>
    <dgm:pt modelId="{B1A1D52F-09CA-4169-AFBA-64EC0F1CEFEE}" type="parTrans" cxnId="{81DBE1F2-C861-4E4F-97D5-D41B408ED575}">
      <dgm:prSet/>
      <dgm:spPr/>
      <dgm:t>
        <a:bodyPr/>
        <a:lstStyle/>
        <a:p>
          <a:endParaRPr lang="nb-NO"/>
        </a:p>
      </dgm:t>
    </dgm:pt>
    <dgm:pt modelId="{B76A6346-B96E-4542-97D5-70B78E049DA6}" type="sibTrans" cxnId="{81DBE1F2-C861-4E4F-97D5-D41B408ED575}">
      <dgm:prSet/>
      <dgm:spPr/>
      <dgm:t>
        <a:bodyPr/>
        <a:lstStyle/>
        <a:p>
          <a:endParaRPr lang="nb-NO"/>
        </a:p>
      </dgm:t>
    </dgm:pt>
    <dgm:pt modelId="{02159D21-C00D-4F8E-9DDD-BD37B966F054}">
      <dgm:prSet phldrT="[Teks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nb-NO" dirty="0" smtClean="0">
              <a:solidFill>
                <a:schemeClr val="tx1"/>
              </a:solidFill>
            </a:rPr>
            <a:t>mål</a:t>
          </a:r>
          <a:endParaRPr lang="nb-NO" dirty="0">
            <a:solidFill>
              <a:schemeClr val="tx1"/>
            </a:solidFill>
          </a:endParaRPr>
        </a:p>
      </dgm:t>
    </dgm:pt>
    <dgm:pt modelId="{6E3B43D7-D7EA-41AD-92D4-1A8ED78DC49B}" type="parTrans" cxnId="{A0248720-C92D-44E0-ADD1-E21483B012E1}">
      <dgm:prSet/>
      <dgm:spPr/>
      <dgm:t>
        <a:bodyPr/>
        <a:lstStyle/>
        <a:p>
          <a:endParaRPr lang="nb-NO"/>
        </a:p>
      </dgm:t>
    </dgm:pt>
    <dgm:pt modelId="{D455DF45-EE91-4E7F-AC0F-B9BA47B777A5}" type="sibTrans" cxnId="{A0248720-C92D-44E0-ADD1-E21483B012E1}">
      <dgm:prSet/>
      <dgm:spPr/>
      <dgm:t>
        <a:bodyPr/>
        <a:lstStyle/>
        <a:p>
          <a:endParaRPr lang="nb-NO"/>
        </a:p>
      </dgm:t>
    </dgm:pt>
    <dgm:pt modelId="{DBD92413-B5EE-4B20-9BA0-257C8F44653F}">
      <dgm:prSet phldrT="[Tekst]" custT="1"/>
      <dgm:spPr/>
      <dgm:t>
        <a:bodyPr/>
        <a:lstStyle/>
        <a:p>
          <a:r>
            <a:rPr lang="nb-NO" sz="2000" dirty="0" smtClean="0">
              <a:solidFill>
                <a:schemeClr val="tx1"/>
              </a:solidFill>
            </a:rPr>
            <a:t>Hjelper oss å sette mål for kommende år</a:t>
          </a:r>
          <a:endParaRPr lang="nb-NO" sz="2000" dirty="0"/>
        </a:p>
      </dgm:t>
    </dgm:pt>
    <dgm:pt modelId="{B5BAA4A3-7CF3-467C-9A8A-3ECF0A24B89F}" type="parTrans" cxnId="{617130B1-88E3-4D40-BFBA-5189270A26EA}">
      <dgm:prSet/>
      <dgm:spPr/>
      <dgm:t>
        <a:bodyPr/>
        <a:lstStyle/>
        <a:p>
          <a:endParaRPr lang="nb-NO"/>
        </a:p>
      </dgm:t>
    </dgm:pt>
    <dgm:pt modelId="{784CDDEE-98F6-4083-95A2-57D4332A981C}" type="sibTrans" cxnId="{617130B1-88E3-4D40-BFBA-5189270A26EA}">
      <dgm:prSet/>
      <dgm:spPr/>
      <dgm:t>
        <a:bodyPr/>
        <a:lstStyle/>
        <a:p>
          <a:endParaRPr lang="nb-NO"/>
        </a:p>
      </dgm:t>
    </dgm:pt>
    <dgm:pt modelId="{51E21BCC-DCA7-4DFB-A4F3-E3C0085F39CD}" type="pres">
      <dgm:prSet presAssocID="{F1B50132-1F0A-4FB5-8880-DA5E7D96D8D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044F2D51-84EA-447E-A4A1-4CB125BBD761}" type="pres">
      <dgm:prSet presAssocID="{F1B50132-1F0A-4FB5-8880-DA5E7D96D8D4}" presName="tSp" presStyleCnt="0"/>
      <dgm:spPr/>
    </dgm:pt>
    <dgm:pt modelId="{592AC78B-DA10-404C-9170-97469005D7CE}" type="pres">
      <dgm:prSet presAssocID="{F1B50132-1F0A-4FB5-8880-DA5E7D96D8D4}" presName="bSp" presStyleCnt="0"/>
      <dgm:spPr/>
    </dgm:pt>
    <dgm:pt modelId="{94036B48-A463-416D-B7C7-3313EC6BE4AC}" type="pres">
      <dgm:prSet presAssocID="{F1B50132-1F0A-4FB5-8880-DA5E7D96D8D4}" presName="process" presStyleCnt="0"/>
      <dgm:spPr/>
    </dgm:pt>
    <dgm:pt modelId="{642E20AC-6902-49CC-A174-D2770144240D}" type="pres">
      <dgm:prSet presAssocID="{BFC5A0A3-2646-4A87-BFBD-63CCE0B426E6}" presName="composite1" presStyleCnt="0"/>
      <dgm:spPr/>
    </dgm:pt>
    <dgm:pt modelId="{D10EFA84-F1FE-40C8-AAA1-9C91E32EEE04}" type="pres">
      <dgm:prSet presAssocID="{BFC5A0A3-2646-4A87-BFBD-63CCE0B426E6}" presName="dummyNode1" presStyleLbl="node1" presStyleIdx="0" presStyleCnt="3"/>
      <dgm:spPr/>
    </dgm:pt>
    <dgm:pt modelId="{CEAD9CBF-2B3B-44B9-ACA6-4407CF3F0C1F}" type="pres">
      <dgm:prSet presAssocID="{BFC5A0A3-2646-4A87-BFBD-63CCE0B426E6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B340911-B68A-4545-B13E-417A977E830B}" type="pres">
      <dgm:prSet presAssocID="{BFC5A0A3-2646-4A87-BFBD-63CCE0B426E6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2FAAC58-72BC-4ABB-A799-1BDCEB09AC26}" type="pres">
      <dgm:prSet presAssocID="{BFC5A0A3-2646-4A87-BFBD-63CCE0B426E6}" presName="parentNode1" presStyleLbl="node1" presStyleIdx="0" presStyleCnt="3" custScaleX="92040" custScaleY="71543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5C61F99-D6CF-4C40-AA25-F912733AF931}" type="pres">
      <dgm:prSet presAssocID="{BFC5A0A3-2646-4A87-BFBD-63CCE0B426E6}" presName="connSite1" presStyleCnt="0"/>
      <dgm:spPr/>
    </dgm:pt>
    <dgm:pt modelId="{B4DA2EE4-22DC-430A-9A71-32A4748888F2}" type="pres">
      <dgm:prSet presAssocID="{336EF127-7F50-4825-A0D6-FA1167BF7ACC}" presName="Name9" presStyleLbl="sibTrans2D1" presStyleIdx="0" presStyleCnt="2"/>
      <dgm:spPr/>
      <dgm:t>
        <a:bodyPr/>
        <a:lstStyle/>
        <a:p>
          <a:endParaRPr lang="nb-NO"/>
        </a:p>
      </dgm:t>
    </dgm:pt>
    <dgm:pt modelId="{026C7A19-BF69-4932-98EA-2CD748D0D472}" type="pres">
      <dgm:prSet presAssocID="{A8674A7B-68F4-4581-ACC9-734B54BE04AE}" presName="composite2" presStyleCnt="0"/>
      <dgm:spPr/>
    </dgm:pt>
    <dgm:pt modelId="{76AEB507-F83C-4894-8482-155CCA9A5B70}" type="pres">
      <dgm:prSet presAssocID="{A8674A7B-68F4-4581-ACC9-734B54BE04AE}" presName="dummyNode2" presStyleLbl="node1" presStyleIdx="0" presStyleCnt="3"/>
      <dgm:spPr/>
    </dgm:pt>
    <dgm:pt modelId="{573D6193-D91E-457D-A1D4-E19F4E77AD95}" type="pres">
      <dgm:prSet presAssocID="{A8674A7B-68F4-4581-ACC9-734B54BE04AE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96213F2-B75F-4C9B-9692-43BB582027F2}" type="pres">
      <dgm:prSet presAssocID="{A8674A7B-68F4-4581-ACC9-734B54BE04AE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ACEB67E3-A3F0-46AE-80B4-40731CBEBDEE}" type="pres">
      <dgm:prSet presAssocID="{A8674A7B-68F4-4581-ACC9-734B54BE04AE}" presName="parentNode2" presStyleLbl="node1" presStyleIdx="1" presStyleCnt="3" custScaleX="89661" custScaleY="71543">
        <dgm:presLayoutVars>
          <dgm:chMax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AA307EB-0EB1-45F2-8F5F-59A0962ACD0C}" type="pres">
      <dgm:prSet presAssocID="{A8674A7B-68F4-4581-ACC9-734B54BE04AE}" presName="connSite2" presStyleCnt="0"/>
      <dgm:spPr/>
    </dgm:pt>
    <dgm:pt modelId="{19574FF5-DA94-40E5-9958-0907CA13F614}" type="pres">
      <dgm:prSet presAssocID="{6D829955-43BF-491F-A09E-399263851415}" presName="Name18" presStyleLbl="sibTrans2D1" presStyleIdx="1" presStyleCnt="2"/>
      <dgm:spPr/>
      <dgm:t>
        <a:bodyPr/>
        <a:lstStyle/>
        <a:p>
          <a:endParaRPr lang="nb-NO"/>
        </a:p>
      </dgm:t>
    </dgm:pt>
    <dgm:pt modelId="{6E7732D0-A459-43AF-AA42-C8603B21FEBA}" type="pres">
      <dgm:prSet presAssocID="{02159D21-C00D-4F8E-9DDD-BD37B966F054}" presName="composite1" presStyleCnt="0"/>
      <dgm:spPr/>
    </dgm:pt>
    <dgm:pt modelId="{DD9089A9-1F73-4D35-A06A-59CE53D832B5}" type="pres">
      <dgm:prSet presAssocID="{02159D21-C00D-4F8E-9DDD-BD37B966F054}" presName="dummyNode1" presStyleLbl="node1" presStyleIdx="1" presStyleCnt="3"/>
      <dgm:spPr/>
    </dgm:pt>
    <dgm:pt modelId="{CA060064-3B7E-4835-ABA1-0BAA093C09FD}" type="pres">
      <dgm:prSet presAssocID="{02159D21-C00D-4F8E-9DDD-BD37B966F054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A7508200-D967-4C6B-AE72-ED34B7E8F769}" type="pres">
      <dgm:prSet presAssocID="{02159D21-C00D-4F8E-9DDD-BD37B966F054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C87BF5B-D224-4C7F-B631-25EEE542DDFF}" type="pres">
      <dgm:prSet presAssocID="{02159D21-C00D-4F8E-9DDD-BD37B966F054}" presName="parentNode1" presStyleLbl="node1" presStyleIdx="2" presStyleCnt="3" custScaleX="69296" custScaleY="70732" custLinFactNeighborX="7489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D8E52E0-B32B-46E6-A4DE-2340CFC2C776}" type="pres">
      <dgm:prSet presAssocID="{02159D21-C00D-4F8E-9DDD-BD37B966F054}" presName="connSite1" presStyleCnt="0"/>
      <dgm:spPr/>
    </dgm:pt>
  </dgm:ptLst>
  <dgm:cxnLst>
    <dgm:cxn modelId="{19FF6923-A7C4-461F-8C9D-E144D5EE1F08}" type="presOf" srcId="{02159D21-C00D-4F8E-9DDD-BD37B966F054}" destId="{8C87BF5B-D224-4C7F-B631-25EEE542DDFF}" srcOrd="0" destOrd="0" presId="urn:microsoft.com/office/officeart/2005/8/layout/hProcess4"/>
    <dgm:cxn modelId="{A0248720-C92D-44E0-ADD1-E21483B012E1}" srcId="{F1B50132-1F0A-4FB5-8880-DA5E7D96D8D4}" destId="{02159D21-C00D-4F8E-9DDD-BD37B966F054}" srcOrd="2" destOrd="0" parTransId="{6E3B43D7-D7EA-41AD-92D4-1A8ED78DC49B}" sibTransId="{D455DF45-EE91-4E7F-AC0F-B9BA47B777A5}"/>
    <dgm:cxn modelId="{6403FC35-EAD2-441B-9B23-4D24C6518385}" type="presOf" srcId="{F1B50132-1F0A-4FB5-8880-DA5E7D96D8D4}" destId="{51E21BCC-DCA7-4DFB-A4F3-E3C0085F39CD}" srcOrd="0" destOrd="0" presId="urn:microsoft.com/office/officeart/2005/8/layout/hProcess4"/>
    <dgm:cxn modelId="{48C36DC7-39BA-4DEF-A2BE-B9950189B922}" type="presOf" srcId="{A8674A7B-68F4-4581-ACC9-734B54BE04AE}" destId="{ACEB67E3-A3F0-46AE-80B4-40731CBEBDEE}" srcOrd="0" destOrd="0" presId="urn:microsoft.com/office/officeart/2005/8/layout/hProcess4"/>
    <dgm:cxn modelId="{617130B1-88E3-4D40-BFBA-5189270A26EA}" srcId="{02159D21-C00D-4F8E-9DDD-BD37B966F054}" destId="{DBD92413-B5EE-4B20-9BA0-257C8F44653F}" srcOrd="0" destOrd="0" parTransId="{B5BAA4A3-7CF3-467C-9A8A-3ECF0A24B89F}" sibTransId="{784CDDEE-98F6-4083-95A2-57D4332A981C}"/>
    <dgm:cxn modelId="{B6C59A03-4B9B-4FC8-807E-C4B5EE693EB4}" srcId="{F1B50132-1F0A-4FB5-8880-DA5E7D96D8D4}" destId="{A8674A7B-68F4-4581-ACC9-734B54BE04AE}" srcOrd="1" destOrd="0" parTransId="{8885E621-DDE3-409C-8EDE-ED27A243ADFC}" sibTransId="{6D829955-43BF-491F-A09E-399263851415}"/>
    <dgm:cxn modelId="{3D864AF8-0A1A-487F-A38D-22DB8A21F8D0}" type="presOf" srcId="{336EF127-7F50-4825-A0D6-FA1167BF7ACC}" destId="{B4DA2EE4-22DC-430A-9A71-32A4748888F2}" srcOrd="0" destOrd="0" presId="urn:microsoft.com/office/officeart/2005/8/layout/hProcess4"/>
    <dgm:cxn modelId="{81DBE1F2-C861-4E4F-97D5-D41B408ED575}" srcId="{A8674A7B-68F4-4581-ACC9-734B54BE04AE}" destId="{36DF8599-859A-470E-9E0B-1BE9164718F0}" srcOrd="0" destOrd="0" parTransId="{B1A1D52F-09CA-4169-AFBA-64EC0F1CEFEE}" sibTransId="{B76A6346-B96E-4542-97D5-70B78E049DA6}"/>
    <dgm:cxn modelId="{5D858FB2-42D8-4DE4-85DC-D30412151323}" type="presOf" srcId="{BFC5A0A3-2646-4A87-BFBD-63CCE0B426E6}" destId="{12FAAC58-72BC-4ABB-A799-1BDCEB09AC26}" srcOrd="0" destOrd="0" presId="urn:microsoft.com/office/officeart/2005/8/layout/hProcess4"/>
    <dgm:cxn modelId="{F01C9444-553A-4D3D-A143-02C5EF5D4C82}" srcId="{F1B50132-1F0A-4FB5-8880-DA5E7D96D8D4}" destId="{BFC5A0A3-2646-4A87-BFBD-63CCE0B426E6}" srcOrd="0" destOrd="0" parTransId="{E12F0FDD-86DC-4007-B6B0-02EC13441047}" sibTransId="{336EF127-7F50-4825-A0D6-FA1167BF7ACC}"/>
    <dgm:cxn modelId="{4701AEFD-93F5-41F9-B5D2-35ABC532A05D}" type="presOf" srcId="{DBD92413-B5EE-4B20-9BA0-257C8F44653F}" destId="{A7508200-D967-4C6B-AE72-ED34B7E8F769}" srcOrd="1" destOrd="0" presId="urn:microsoft.com/office/officeart/2005/8/layout/hProcess4"/>
    <dgm:cxn modelId="{A21DFB78-6DD5-422E-A714-BB8F09D2979F}" type="presOf" srcId="{6D829955-43BF-491F-A09E-399263851415}" destId="{19574FF5-DA94-40E5-9958-0907CA13F614}" srcOrd="0" destOrd="0" presId="urn:microsoft.com/office/officeart/2005/8/layout/hProcess4"/>
    <dgm:cxn modelId="{990D23F1-CB66-4509-BD0A-B69729873697}" type="presOf" srcId="{B63D781F-AB84-497A-B4B7-4808530030AE}" destId="{CEAD9CBF-2B3B-44B9-ACA6-4407CF3F0C1F}" srcOrd="0" destOrd="0" presId="urn:microsoft.com/office/officeart/2005/8/layout/hProcess4"/>
    <dgm:cxn modelId="{1A8AFC6B-26DB-4864-BAD9-D70131D3748A}" type="presOf" srcId="{36DF8599-859A-470E-9E0B-1BE9164718F0}" destId="{F96213F2-B75F-4C9B-9692-43BB582027F2}" srcOrd="1" destOrd="0" presId="urn:microsoft.com/office/officeart/2005/8/layout/hProcess4"/>
    <dgm:cxn modelId="{E51F1E56-AE3C-4A57-A990-6CA425C88A4E}" type="presOf" srcId="{DBD92413-B5EE-4B20-9BA0-257C8F44653F}" destId="{CA060064-3B7E-4835-ABA1-0BAA093C09FD}" srcOrd="0" destOrd="0" presId="urn:microsoft.com/office/officeart/2005/8/layout/hProcess4"/>
    <dgm:cxn modelId="{40543B4D-A2CF-4EC2-9F74-CA7689860B58}" srcId="{BFC5A0A3-2646-4A87-BFBD-63CCE0B426E6}" destId="{B63D781F-AB84-497A-B4B7-4808530030AE}" srcOrd="0" destOrd="0" parTransId="{AD457404-3D8C-4DE3-9841-25C08BF2F8AA}" sibTransId="{ADCAF034-8DB5-4D89-947A-7E517D11D986}"/>
    <dgm:cxn modelId="{950CFC63-B34F-4677-B580-F421068B9BE8}" type="presOf" srcId="{36DF8599-859A-470E-9E0B-1BE9164718F0}" destId="{573D6193-D91E-457D-A1D4-E19F4E77AD95}" srcOrd="0" destOrd="0" presId="urn:microsoft.com/office/officeart/2005/8/layout/hProcess4"/>
    <dgm:cxn modelId="{BDDC01CB-3D53-45DA-9E52-BF29E94B3B2E}" type="presOf" srcId="{B63D781F-AB84-497A-B4B7-4808530030AE}" destId="{4B340911-B68A-4545-B13E-417A977E830B}" srcOrd="1" destOrd="0" presId="urn:microsoft.com/office/officeart/2005/8/layout/hProcess4"/>
    <dgm:cxn modelId="{F1BF5AA8-573C-41E9-BD1D-10B03BFA1805}" type="presParOf" srcId="{51E21BCC-DCA7-4DFB-A4F3-E3C0085F39CD}" destId="{044F2D51-84EA-447E-A4A1-4CB125BBD761}" srcOrd="0" destOrd="0" presId="urn:microsoft.com/office/officeart/2005/8/layout/hProcess4"/>
    <dgm:cxn modelId="{E1720D64-3C26-486C-941F-7A1C6B25AE13}" type="presParOf" srcId="{51E21BCC-DCA7-4DFB-A4F3-E3C0085F39CD}" destId="{592AC78B-DA10-404C-9170-97469005D7CE}" srcOrd="1" destOrd="0" presId="urn:microsoft.com/office/officeart/2005/8/layout/hProcess4"/>
    <dgm:cxn modelId="{81D13C29-A65F-4B81-B0A8-A00F44EC28D4}" type="presParOf" srcId="{51E21BCC-DCA7-4DFB-A4F3-E3C0085F39CD}" destId="{94036B48-A463-416D-B7C7-3313EC6BE4AC}" srcOrd="2" destOrd="0" presId="urn:microsoft.com/office/officeart/2005/8/layout/hProcess4"/>
    <dgm:cxn modelId="{2E2A384E-951A-4163-BA52-06F65D9B72FC}" type="presParOf" srcId="{94036B48-A463-416D-B7C7-3313EC6BE4AC}" destId="{642E20AC-6902-49CC-A174-D2770144240D}" srcOrd="0" destOrd="0" presId="urn:microsoft.com/office/officeart/2005/8/layout/hProcess4"/>
    <dgm:cxn modelId="{E81E486B-EA26-4507-9751-1F4DEDA583DC}" type="presParOf" srcId="{642E20AC-6902-49CC-A174-D2770144240D}" destId="{D10EFA84-F1FE-40C8-AAA1-9C91E32EEE04}" srcOrd="0" destOrd="0" presId="urn:microsoft.com/office/officeart/2005/8/layout/hProcess4"/>
    <dgm:cxn modelId="{176BD5F2-C7EB-4CE3-AED7-8CB24BF149F5}" type="presParOf" srcId="{642E20AC-6902-49CC-A174-D2770144240D}" destId="{CEAD9CBF-2B3B-44B9-ACA6-4407CF3F0C1F}" srcOrd="1" destOrd="0" presId="urn:microsoft.com/office/officeart/2005/8/layout/hProcess4"/>
    <dgm:cxn modelId="{F01955B3-3C78-49B8-BA8A-64FE09092C36}" type="presParOf" srcId="{642E20AC-6902-49CC-A174-D2770144240D}" destId="{4B340911-B68A-4545-B13E-417A977E830B}" srcOrd="2" destOrd="0" presId="urn:microsoft.com/office/officeart/2005/8/layout/hProcess4"/>
    <dgm:cxn modelId="{4B322475-C628-4F4E-B407-F04B8A64B33C}" type="presParOf" srcId="{642E20AC-6902-49CC-A174-D2770144240D}" destId="{12FAAC58-72BC-4ABB-A799-1BDCEB09AC26}" srcOrd="3" destOrd="0" presId="urn:microsoft.com/office/officeart/2005/8/layout/hProcess4"/>
    <dgm:cxn modelId="{385A2B8A-8030-4490-8FB8-B0DB0DC31DCA}" type="presParOf" srcId="{642E20AC-6902-49CC-A174-D2770144240D}" destId="{95C61F99-D6CF-4C40-AA25-F912733AF931}" srcOrd="4" destOrd="0" presId="urn:microsoft.com/office/officeart/2005/8/layout/hProcess4"/>
    <dgm:cxn modelId="{88C79903-A1C7-47C1-9BD1-E7263AB7632B}" type="presParOf" srcId="{94036B48-A463-416D-B7C7-3313EC6BE4AC}" destId="{B4DA2EE4-22DC-430A-9A71-32A4748888F2}" srcOrd="1" destOrd="0" presId="urn:microsoft.com/office/officeart/2005/8/layout/hProcess4"/>
    <dgm:cxn modelId="{F09B4680-980D-44FB-92E8-F36051406024}" type="presParOf" srcId="{94036B48-A463-416D-B7C7-3313EC6BE4AC}" destId="{026C7A19-BF69-4932-98EA-2CD748D0D472}" srcOrd="2" destOrd="0" presId="urn:microsoft.com/office/officeart/2005/8/layout/hProcess4"/>
    <dgm:cxn modelId="{CBBC1792-6CE6-48DD-91BB-5018FC11B41B}" type="presParOf" srcId="{026C7A19-BF69-4932-98EA-2CD748D0D472}" destId="{76AEB507-F83C-4894-8482-155CCA9A5B70}" srcOrd="0" destOrd="0" presId="urn:microsoft.com/office/officeart/2005/8/layout/hProcess4"/>
    <dgm:cxn modelId="{658C9709-15B2-479D-9C66-31C977450BEA}" type="presParOf" srcId="{026C7A19-BF69-4932-98EA-2CD748D0D472}" destId="{573D6193-D91E-457D-A1D4-E19F4E77AD95}" srcOrd="1" destOrd="0" presId="urn:microsoft.com/office/officeart/2005/8/layout/hProcess4"/>
    <dgm:cxn modelId="{277D0331-D14A-4535-B66E-657D2A751FA3}" type="presParOf" srcId="{026C7A19-BF69-4932-98EA-2CD748D0D472}" destId="{F96213F2-B75F-4C9B-9692-43BB582027F2}" srcOrd="2" destOrd="0" presId="urn:microsoft.com/office/officeart/2005/8/layout/hProcess4"/>
    <dgm:cxn modelId="{6CED273F-11B7-49F3-85E2-497AA2161D8B}" type="presParOf" srcId="{026C7A19-BF69-4932-98EA-2CD748D0D472}" destId="{ACEB67E3-A3F0-46AE-80B4-40731CBEBDEE}" srcOrd="3" destOrd="0" presId="urn:microsoft.com/office/officeart/2005/8/layout/hProcess4"/>
    <dgm:cxn modelId="{966F0D9F-3056-4C58-942F-8827E14B2E92}" type="presParOf" srcId="{026C7A19-BF69-4932-98EA-2CD748D0D472}" destId="{3AA307EB-0EB1-45F2-8F5F-59A0962ACD0C}" srcOrd="4" destOrd="0" presId="urn:microsoft.com/office/officeart/2005/8/layout/hProcess4"/>
    <dgm:cxn modelId="{52E096CE-0968-48FD-BD91-0D31E655C728}" type="presParOf" srcId="{94036B48-A463-416D-B7C7-3313EC6BE4AC}" destId="{19574FF5-DA94-40E5-9958-0907CA13F614}" srcOrd="3" destOrd="0" presId="urn:microsoft.com/office/officeart/2005/8/layout/hProcess4"/>
    <dgm:cxn modelId="{0C8B81A3-DCD5-42FC-B7D2-72930DD19223}" type="presParOf" srcId="{94036B48-A463-416D-B7C7-3313EC6BE4AC}" destId="{6E7732D0-A459-43AF-AA42-C8603B21FEBA}" srcOrd="4" destOrd="0" presId="urn:microsoft.com/office/officeart/2005/8/layout/hProcess4"/>
    <dgm:cxn modelId="{83E0B53E-D379-4B6A-9F1D-7ADC46293220}" type="presParOf" srcId="{6E7732D0-A459-43AF-AA42-C8603B21FEBA}" destId="{DD9089A9-1F73-4D35-A06A-59CE53D832B5}" srcOrd="0" destOrd="0" presId="urn:microsoft.com/office/officeart/2005/8/layout/hProcess4"/>
    <dgm:cxn modelId="{04E51206-6A6B-4706-9126-7071D673B72F}" type="presParOf" srcId="{6E7732D0-A459-43AF-AA42-C8603B21FEBA}" destId="{CA060064-3B7E-4835-ABA1-0BAA093C09FD}" srcOrd="1" destOrd="0" presId="urn:microsoft.com/office/officeart/2005/8/layout/hProcess4"/>
    <dgm:cxn modelId="{20587E1A-E955-4D88-B0FE-E808D69BA7D9}" type="presParOf" srcId="{6E7732D0-A459-43AF-AA42-C8603B21FEBA}" destId="{A7508200-D967-4C6B-AE72-ED34B7E8F769}" srcOrd="2" destOrd="0" presId="urn:microsoft.com/office/officeart/2005/8/layout/hProcess4"/>
    <dgm:cxn modelId="{EDE16EA5-68C2-40FC-9459-BA2B09F273A5}" type="presParOf" srcId="{6E7732D0-A459-43AF-AA42-C8603B21FEBA}" destId="{8C87BF5B-D224-4C7F-B631-25EEE542DDFF}" srcOrd="3" destOrd="0" presId="urn:microsoft.com/office/officeart/2005/8/layout/hProcess4"/>
    <dgm:cxn modelId="{49A1C1DE-A3D2-4C65-9FDA-DA0FF9FF2A58}" type="presParOf" srcId="{6E7732D0-A459-43AF-AA42-C8603B21FEBA}" destId="{6D8E52E0-B32B-46E6-A4DE-2340CFC2C77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D9CBF-2B3B-44B9-ACA6-4407CF3F0C1F}">
      <dsp:nvSpPr>
        <dsp:cNvPr id="0" name=""/>
        <dsp:cNvSpPr/>
      </dsp:nvSpPr>
      <dsp:spPr>
        <a:xfrm>
          <a:off x="3058" y="1686573"/>
          <a:ext cx="2108924" cy="1739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2000" kern="1200" dirty="0" smtClean="0">
              <a:solidFill>
                <a:schemeClr val="tx1"/>
              </a:solidFill>
            </a:rPr>
            <a:t>Gir et bilde på dagen situasjon</a:t>
          </a:r>
          <a:endParaRPr lang="nb-NO" sz="2000" kern="1200" dirty="0"/>
        </a:p>
      </dsp:txBody>
      <dsp:txXfrm>
        <a:off x="43087" y="1726602"/>
        <a:ext cx="2028866" cy="1286630"/>
      </dsp:txXfrm>
    </dsp:sp>
    <dsp:sp modelId="{B4DA2EE4-22DC-430A-9A71-32A4748888F2}">
      <dsp:nvSpPr>
        <dsp:cNvPr id="0" name=""/>
        <dsp:cNvSpPr/>
      </dsp:nvSpPr>
      <dsp:spPr>
        <a:xfrm>
          <a:off x="1242812" y="2140382"/>
          <a:ext cx="2189942" cy="2189942"/>
        </a:xfrm>
        <a:prstGeom prst="leftCircularArrow">
          <a:avLst>
            <a:gd name="adj1" fmla="val 2517"/>
            <a:gd name="adj2" fmla="val 305174"/>
            <a:gd name="adj3" fmla="val 2283328"/>
            <a:gd name="adj4" fmla="val 9227133"/>
            <a:gd name="adj5" fmla="val 2937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FAAC58-72BC-4ABB-A799-1BDCEB09AC26}">
      <dsp:nvSpPr>
        <dsp:cNvPr id="0" name=""/>
        <dsp:cNvSpPr/>
      </dsp:nvSpPr>
      <dsp:spPr>
        <a:xfrm>
          <a:off x="546316" y="3159330"/>
          <a:ext cx="1725381" cy="533328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900" kern="1200" dirty="0" smtClean="0">
              <a:solidFill>
                <a:schemeClr val="tx1"/>
              </a:solidFill>
            </a:rPr>
            <a:t>analyse</a:t>
          </a:r>
          <a:endParaRPr lang="nb-NO" sz="2900" kern="1200" dirty="0">
            <a:solidFill>
              <a:schemeClr val="tx1"/>
            </a:solidFill>
          </a:endParaRPr>
        </a:p>
      </dsp:txBody>
      <dsp:txXfrm>
        <a:off x="561937" y="3174951"/>
        <a:ext cx="1694139" cy="502086"/>
      </dsp:txXfrm>
    </dsp:sp>
    <dsp:sp modelId="{573D6193-D91E-457D-A1D4-E19F4E77AD95}">
      <dsp:nvSpPr>
        <dsp:cNvPr id="0" name=""/>
        <dsp:cNvSpPr/>
      </dsp:nvSpPr>
      <dsp:spPr>
        <a:xfrm>
          <a:off x="2608795" y="1686573"/>
          <a:ext cx="2108924" cy="1739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2000" kern="1200" dirty="0" smtClean="0">
              <a:solidFill>
                <a:schemeClr val="tx1"/>
              </a:solidFill>
            </a:rPr>
            <a:t>Hjelper oss å lage en prognose for fremtiden</a:t>
          </a:r>
          <a:endParaRPr lang="nb-NO" sz="2000" kern="1200" dirty="0"/>
        </a:p>
      </dsp:txBody>
      <dsp:txXfrm>
        <a:off x="2648824" y="2099335"/>
        <a:ext cx="2028866" cy="1286630"/>
      </dsp:txXfrm>
    </dsp:sp>
    <dsp:sp modelId="{19574FF5-DA94-40E5-9958-0907CA13F614}">
      <dsp:nvSpPr>
        <dsp:cNvPr id="0" name=""/>
        <dsp:cNvSpPr/>
      </dsp:nvSpPr>
      <dsp:spPr>
        <a:xfrm>
          <a:off x="3831182" y="714248"/>
          <a:ext cx="2459001" cy="2459001"/>
        </a:xfrm>
        <a:prstGeom prst="circularArrow">
          <a:avLst>
            <a:gd name="adj1" fmla="val 2242"/>
            <a:gd name="adj2" fmla="val 270058"/>
            <a:gd name="adj3" fmla="val 19375115"/>
            <a:gd name="adj4" fmla="val 12396194"/>
            <a:gd name="adj5" fmla="val 2615"/>
          </a:avLst>
        </a:prstGeom>
        <a:solidFill>
          <a:srgbClr val="0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B67E3-A3F0-46AE-80B4-40731CBEBDEE}">
      <dsp:nvSpPr>
        <dsp:cNvPr id="0" name=""/>
        <dsp:cNvSpPr/>
      </dsp:nvSpPr>
      <dsp:spPr>
        <a:xfrm>
          <a:off x="3174352" y="1419908"/>
          <a:ext cx="1680784" cy="5333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900" kern="1200" dirty="0" smtClean="0">
              <a:solidFill>
                <a:schemeClr val="tx1"/>
              </a:solidFill>
            </a:rPr>
            <a:t>prognose</a:t>
          </a:r>
          <a:endParaRPr lang="nb-NO" sz="2900" kern="1200" dirty="0">
            <a:solidFill>
              <a:schemeClr val="tx1"/>
            </a:solidFill>
          </a:endParaRPr>
        </a:p>
      </dsp:txBody>
      <dsp:txXfrm>
        <a:off x="3189973" y="1435529"/>
        <a:ext cx="1649542" cy="502086"/>
      </dsp:txXfrm>
    </dsp:sp>
    <dsp:sp modelId="{CA060064-3B7E-4835-ABA1-0BAA093C09FD}">
      <dsp:nvSpPr>
        <dsp:cNvPr id="0" name=""/>
        <dsp:cNvSpPr/>
      </dsp:nvSpPr>
      <dsp:spPr>
        <a:xfrm>
          <a:off x="5214532" y="1686573"/>
          <a:ext cx="2108924" cy="1739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2000" kern="1200" dirty="0" smtClean="0">
              <a:solidFill>
                <a:schemeClr val="tx1"/>
              </a:solidFill>
            </a:rPr>
            <a:t>Hjelper oss å sette mål for kommende år</a:t>
          </a:r>
          <a:endParaRPr lang="nb-NO" sz="2000" kern="1200" dirty="0"/>
        </a:p>
      </dsp:txBody>
      <dsp:txXfrm>
        <a:off x="5254561" y="1726602"/>
        <a:ext cx="2028866" cy="1286630"/>
      </dsp:txXfrm>
    </dsp:sp>
    <dsp:sp modelId="{8C87BF5B-D224-4C7F-B631-25EEE542DDFF}">
      <dsp:nvSpPr>
        <dsp:cNvPr id="0" name=""/>
        <dsp:cNvSpPr/>
      </dsp:nvSpPr>
      <dsp:spPr>
        <a:xfrm>
          <a:off x="6111359" y="3162353"/>
          <a:ext cx="1299022" cy="527283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900" kern="1200" dirty="0" smtClean="0">
              <a:solidFill>
                <a:schemeClr val="tx1"/>
              </a:solidFill>
            </a:rPr>
            <a:t>mål</a:t>
          </a:r>
          <a:endParaRPr lang="nb-NO" sz="2900" kern="1200" dirty="0">
            <a:solidFill>
              <a:schemeClr val="tx1"/>
            </a:solidFill>
          </a:endParaRPr>
        </a:p>
      </dsp:txBody>
      <dsp:txXfrm>
        <a:off x="6126803" y="3177797"/>
        <a:ext cx="1268134" cy="4963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D5CCC-9D21-4B40-BDB3-861836882066}" type="datetimeFigureOut">
              <a:rPr lang="nb-NO" smtClean="0"/>
              <a:pPr/>
              <a:t>23.03.2015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1934055" y="926592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7BD4046C-87BC-4986-B07A-C4D94F2636AA}" type="slidenum">
              <a:rPr lang="nb-NO" smtClean="0"/>
              <a:pPr algn="ctr"/>
              <a:t>‹#›</a:t>
            </a:fld>
            <a:endParaRPr lang="nb-NO"/>
          </a:p>
        </p:txBody>
      </p:sp>
      <p:pic>
        <p:nvPicPr>
          <p:cNvPr id="6" name="Bilde 5" descr="Logo-sort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365253" y="9469120"/>
            <a:ext cx="1185616" cy="2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96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915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730A4-A0BF-4408-966B-4791FE36B1FA}" type="datetimeFigureOut">
              <a:rPr lang="nb-NO" smtClean="0"/>
              <a:pPr/>
              <a:t>23.03.2015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500063"/>
            <a:ext cx="4948238" cy="3095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3724672"/>
            <a:ext cx="5335270" cy="529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26592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1934055" y="926592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/>
            </a:lvl1pPr>
          </a:lstStyle>
          <a:p>
            <a:fld id="{086F0DA2-D057-4407-B384-D99DC5D11D7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 descr="Logo-so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253" y="9469120"/>
            <a:ext cx="1185616" cy="2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74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89080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1pPr>
    <a:lvl2pPr marL="844540" algn="l" defTabSz="1689080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2pPr>
    <a:lvl3pPr marL="1689080" algn="l" defTabSz="1689080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3pPr>
    <a:lvl4pPr marL="2533620" algn="l" defTabSz="1689080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4pPr>
    <a:lvl5pPr marL="3378159" algn="l" defTabSz="1689080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5pPr>
    <a:lvl6pPr marL="4222699" algn="l" defTabSz="16890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5067239" algn="l" defTabSz="16890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911779" algn="l" defTabSz="16890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756319" algn="l" defTabSz="16890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jp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3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5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7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9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ssholder for bilde 3" descr="ny2.jpg"/>
          <p:cNvPicPr>
            <a:picLocks noChangeAspect="1"/>
          </p:cNvPicPr>
          <p:nvPr userDrawn="1"/>
        </p:nvPicPr>
        <p:blipFill>
          <a:blip r:embed="rId2" cstate="print"/>
          <a:srcRect t="7796" b="7796"/>
          <a:stretch>
            <a:fillRect/>
          </a:stretch>
        </p:blipFill>
        <p:spPr>
          <a:xfrm>
            <a:off x="0" y="0"/>
            <a:ext cx="16238538" cy="10153650"/>
          </a:xfrm>
          <a:prstGeom prst="rect">
            <a:avLst/>
          </a:prstGeom>
        </p:spPr>
      </p:pic>
      <p:pic>
        <p:nvPicPr>
          <p:cNvPr id="14" name="Bilde 13" descr="Logo-hvi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532270" y="9204713"/>
            <a:ext cx="2059617" cy="4388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ktangel 9"/>
          <p:cNvSpPr/>
          <p:nvPr userDrawn="1"/>
        </p:nvSpPr>
        <p:spPr>
          <a:xfrm>
            <a:off x="830296" y="1665246"/>
            <a:ext cx="14705822" cy="408678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85389" y="1796857"/>
            <a:ext cx="13802757" cy="1208266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85389" y="301166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81187" y="9236016"/>
            <a:ext cx="1790274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693771-4650-4F82-959E-EA8429481F70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899338" y="9236016"/>
            <a:ext cx="9207123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85389" y="9234687"/>
            <a:ext cx="719951" cy="4264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dirty="0" smtClean="0"/>
              <a:t>Klikk for å legge til sted og dato</a:t>
            </a:r>
            <a:br>
              <a:rPr lang="nb-NO" dirty="0" smtClean="0"/>
            </a:br>
            <a:r>
              <a:rPr lang="nb-NO" dirty="0" smtClean="0"/>
              <a:t>og fornavn, etternavn og stillingstittel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80F7-8112-43C2-A19D-41C481BF6C1E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11772940" y="406618"/>
            <a:ext cx="3653671" cy="866350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11927" y="406618"/>
            <a:ext cx="10690371" cy="866350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814E-60DB-497D-AC8F-626DE3C914C7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med hvit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6238538" cy="10153650"/>
          </a:xfrm>
        </p:spPr>
        <p:txBody>
          <a:bodyPr>
            <a:norm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nb-NO" dirty="0" smtClean="0">
                <a:solidFill>
                  <a:schemeClr val="bg1"/>
                </a:solidFill>
              </a:rPr>
              <a:t>Trykk på knappen midt i lysbildet for å sette inn heldekkende bilde</a:t>
            </a:r>
            <a:endParaRPr lang="nb-NO" dirty="0"/>
          </a:p>
        </p:txBody>
      </p:sp>
      <p:sp>
        <p:nvSpPr>
          <p:cNvPr id="21" name="Plassholder for tekst 20"/>
          <p:cNvSpPr>
            <a:spLocks noGrp="1"/>
          </p:cNvSpPr>
          <p:nvPr>
            <p:ph type="body" sz="quarter" idx="11" hasCustomPrompt="1"/>
          </p:nvPr>
        </p:nvSpPr>
        <p:spPr>
          <a:xfrm>
            <a:off x="13540639" y="9188920"/>
            <a:ext cx="2080800" cy="4500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>
              <a:buNone/>
              <a:defRPr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dirty="0" smtClean="0"/>
              <a:t> 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med sort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6238538" cy="10153650"/>
          </a:xfrm>
        </p:spPr>
        <p:txBody>
          <a:bodyPr>
            <a:normAutofit/>
          </a:bodyPr>
          <a:lstStyle>
            <a:lvl1pPr>
              <a:defRPr sz="3400" baseline="0">
                <a:solidFill>
                  <a:schemeClr val="tx1"/>
                </a:solidFill>
              </a:defRPr>
            </a:lvl1pPr>
          </a:lstStyle>
          <a:p>
            <a:r>
              <a:rPr lang="nb-NO" dirty="0" smtClean="0">
                <a:solidFill>
                  <a:schemeClr val="bg1"/>
                </a:solidFill>
              </a:rPr>
              <a:t>Trykk på knappen midt i lysbildet for å sette inn heldekkende bilde</a:t>
            </a:r>
            <a:br>
              <a:rPr lang="nb-NO" dirty="0" smtClean="0">
                <a:solidFill>
                  <a:schemeClr val="bg1"/>
                </a:solidFill>
              </a:rPr>
            </a:br>
            <a:endParaRPr lang="nb-NO" dirty="0"/>
          </a:p>
        </p:txBody>
      </p:sp>
      <p:sp>
        <p:nvSpPr>
          <p:cNvPr id="4" name="Plassholder for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13540639" y="9188920"/>
            <a:ext cx="2080800" cy="4500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>
              <a:buNone/>
              <a:defRPr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dirty="0" smtClean="0"/>
              <a:t> 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ssholder for bilde 5" descr="ny1.jpg"/>
          <p:cNvPicPr>
            <a:picLocks noChangeAspect="1"/>
          </p:cNvPicPr>
          <p:nvPr userDrawn="1"/>
        </p:nvPicPr>
        <p:blipFill>
          <a:blip r:embed="rId2" cstate="print"/>
          <a:srcRect t="6952" b="6952"/>
          <a:stretch>
            <a:fillRect/>
          </a:stretch>
        </p:blipFill>
        <p:spPr>
          <a:xfrm>
            <a:off x="0" y="0"/>
            <a:ext cx="16238538" cy="10153650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81187" y="9236016"/>
            <a:ext cx="1790274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693771-4650-4F82-959E-EA8429481F70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899338" y="9236016"/>
            <a:ext cx="9207123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85389" y="9234687"/>
            <a:ext cx="719951" cy="4264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/>
          <p:cNvSpPr/>
          <p:nvPr userDrawn="1"/>
        </p:nvSpPr>
        <p:spPr>
          <a:xfrm>
            <a:off x="830296" y="1665246"/>
            <a:ext cx="14705822" cy="408678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rtlCol="0" anchor="ctr"/>
          <a:lstStyle/>
          <a:p>
            <a:pPr algn="ctr"/>
            <a:endParaRPr lang="nb-NO"/>
          </a:p>
        </p:txBody>
      </p:sp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1796857"/>
            <a:ext cx="13802757" cy="1208266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3005123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dirty="0" smtClean="0"/>
              <a:t>Klikk for å legge til sted og dato</a:t>
            </a:r>
            <a:br>
              <a:rPr lang="nb-NO" dirty="0" smtClean="0"/>
            </a:br>
            <a:r>
              <a:rPr lang="nb-NO" dirty="0" smtClean="0"/>
              <a:t>og fornavn, etternavn og stillingstittel</a:t>
            </a:r>
          </a:p>
        </p:txBody>
      </p:sp>
      <p:pic>
        <p:nvPicPr>
          <p:cNvPr id="14" name="Bilde 13" descr="Logo-hvi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532270" y="9204713"/>
            <a:ext cx="2059617" cy="438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733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ssholder for bilde 5" descr="ny1.jpg"/>
          <p:cNvPicPr>
            <a:picLocks noChangeAspect="1"/>
          </p:cNvPicPr>
          <p:nvPr userDrawn="1"/>
        </p:nvPicPr>
        <p:blipFill>
          <a:blip r:embed="rId2" cstate="print"/>
          <a:srcRect t="6952" b="6952"/>
          <a:stretch>
            <a:fillRect/>
          </a:stretch>
        </p:blipFill>
        <p:spPr>
          <a:xfrm>
            <a:off x="0" y="0"/>
            <a:ext cx="16238538" cy="10153650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81187" y="9236016"/>
            <a:ext cx="1790274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693771-4650-4F82-959E-EA8429481F70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899338" y="9236016"/>
            <a:ext cx="9207123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85389" y="9234687"/>
            <a:ext cx="719951" cy="4264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/>
          <p:cNvSpPr/>
          <p:nvPr userDrawn="1"/>
        </p:nvSpPr>
        <p:spPr>
          <a:xfrm>
            <a:off x="830296" y="1665246"/>
            <a:ext cx="14705822" cy="408678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rtlCol="0" anchor="ctr"/>
          <a:lstStyle/>
          <a:p>
            <a:pPr algn="ctr"/>
            <a:endParaRPr lang="nb-NO"/>
          </a:p>
        </p:txBody>
      </p:sp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1796857"/>
            <a:ext cx="13802757" cy="1208266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3005123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dirty="0" smtClean="0"/>
              <a:t>Klikk for å legge til sted og dato</a:t>
            </a:r>
            <a:br>
              <a:rPr lang="nb-NO" dirty="0" smtClean="0"/>
            </a:br>
            <a:r>
              <a:rPr lang="nb-NO" dirty="0" smtClean="0"/>
              <a:t>og fornavn, etternavn og stillingstittel</a:t>
            </a:r>
          </a:p>
        </p:txBody>
      </p:sp>
      <p:pic>
        <p:nvPicPr>
          <p:cNvPr id="14" name="Bilde 13" descr="Logo-hvi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532270" y="9204713"/>
            <a:ext cx="2059617" cy="438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ny2.jpg"/>
          <p:cNvPicPr>
            <a:picLocks noChangeAspect="1"/>
          </p:cNvPicPr>
          <p:nvPr userDrawn="1"/>
        </p:nvPicPr>
        <p:blipFill>
          <a:blip r:embed="rId2" cstate="screen"/>
          <a:srcRect t="13950" b="11051"/>
          <a:stretch>
            <a:fillRect/>
          </a:stretch>
        </p:blipFill>
        <p:spPr>
          <a:xfrm>
            <a:off x="0" y="0"/>
            <a:ext cx="16238538" cy="1015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81187" y="9236016"/>
            <a:ext cx="1790274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693771-4650-4F82-959E-EA8429481F70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899338" y="9236016"/>
            <a:ext cx="9207123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85389" y="9234687"/>
            <a:ext cx="719951" cy="4264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/>
          <p:cNvSpPr/>
          <p:nvPr userDrawn="1"/>
        </p:nvSpPr>
        <p:spPr>
          <a:xfrm>
            <a:off x="830296" y="1665246"/>
            <a:ext cx="14705822" cy="408678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rtlCol="0" anchor="ctr"/>
          <a:lstStyle/>
          <a:p>
            <a:pPr algn="ctr"/>
            <a:endParaRPr lang="nb-NO"/>
          </a:p>
        </p:txBody>
      </p:sp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1796857"/>
            <a:ext cx="13802757" cy="1208266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3005123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dirty="0" smtClean="0"/>
              <a:t>Klikk for å legge til sted og dato</a:t>
            </a:r>
            <a:br>
              <a:rPr lang="nb-NO" dirty="0" smtClean="0"/>
            </a:br>
            <a:r>
              <a:rPr lang="nb-NO" dirty="0" smtClean="0"/>
              <a:t>og fornavn, etternavn og stillingstittel</a:t>
            </a:r>
          </a:p>
        </p:txBody>
      </p:sp>
      <p:pic>
        <p:nvPicPr>
          <p:cNvPr id="13" name="Bilde 12" descr="Logo-hvi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532270" y="9204713"/>
            <a:ext cx="2059617" cy="438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 descr="ny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6238538" cy="10153648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81187" y="9236016"/>
            <a:ext cx="1790274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693771-4650-4F82-959E-EA8429481F70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899338" y="9236016"/>
            <a:ext cx="9207123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85389" y="9234687"/>
            <a:ext cx="719951" cy="4264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/>
          <p:cNvSpPr/>
          <p:nvPr userDrawn="1"/>
        </p:nvSpPr>
        <p:spPr>
          <a:xfrm>
            <a:off x="830296" y="1665246"/>
            <a:ext cx="14705822" cy="408678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rtlCol="0" anchor="ctr"/>
          <a:lstStyle/>
          <a:p>
            <a:pPr algn="ctr"/>
            <a:endParaRPr lang="nb-NO"/>
          </a:p>
        </p:txBody>
      </p:sp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1796857"/>
            <a:ext cx="13802757" cy="1208266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3005123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dirty="0" smtClean="0"/>
              <a:t>Klikk for å legge til sted og dato</a:t>
            </a:r>
            <a:br>
              <a:rPr lang="nb-NO" dirty="0" smtClean="0"/>
            </a:br>
            <a:r>
              <a:rPr lang="nb-NO" dirty="0" smtClean="0"/>
              <a:t>og fornavn, etternavn og stillingstittel</a:t>
            </a:r>
          </a:p>
        </p:txBody>
      </p:sp>
      <p:pic>
        <p:nvPicPr>
          <p:cNvPr id="12" name="Bilde 11" descr="Logo-hvi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532270" y="9204713"/>
            <a:ext cx="2059617" cy="438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 descr="ny5.jpg"/>
          <p:cNvPicPr>
            <a:picLocks noChangeAspect="1"/>
          </p:cNvPicPr>
          <p:nvPr userDrawn="1"/>
        </p:nvPicPr>
        <p:blipFill>
          <a:blip r:embed="rId2" cstate="print"/>
          <a:srcRect l="16177" t="40625"/>
          <a:stretch>
            <a:fillRect/>
          </a:stretch>
        </p:blipFill>
        <p:spPr>
          <a:xfrm>
            <a:off x="0" y="0"/>
            <a:ext cx="16238538" cy="10153650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81187" y="9236016"/>
            <a:ext cx="1790274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693771-4650-4F82-959E-EA8429481F70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899338" y="9236016"/>
            <a:ext cx="9207123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85389" y="9234687"/>
            <a:ext cx="719951" cy="4264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/>
          <p:cNvSpPr/>
          <p:nvPr userDrawn="1"/>
        </p:nvSpPr>
        <p:spPr>
          <a:xfrm>
            <a:off x="830296" y="1665246"/>
            <a:ext cx="14705822" cy="408678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rtlCol="0" anchor="ctr"/>
          <a:lstStyle/>
          <a:p>
            <a:pPr algn="ctr"/>
            <a:endParaRPr lang="nb-NO"/>
          </a:p>
        </p:txBody>
      </p:sp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1796857"/>
            <a:ext cx="13802757" cy="1208266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301166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dirty="0" smtClean="0"/>
              <a:t>Klikk for å legge til sted og dato</a:t>
            </a:r>
            <a:br>
              <a:rPr lang="nb-NO" dirty="0" smtClean="0"/>
            </a:br>
            <a:r>
              <a:rPr lang="nb-NO" dirty="0" smtClean="0"/>
              <a:t>og fornavn, etternavn og stillingstittel</a:t>
            </a:r>
          </a:p>
        </p:txBody>
      </p:sp>
      <p:pic>
        <p:nvPicPr>
          <p:cNvPr id="12" name="Bilde 11" descr="Logo-hvi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532270" y="9204713"/>
            <a:ext cx="2059617" cy="438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ny2.jpg"/>
          <p:cNvPicPr>
            <a:picLocks noChangeAspect="1"/>
          </p:cNvPicPr>
          <p:nvPr userDrawn="1"/>
        </p:nvPicPr>
        <p:blipFill>
          <a:blip r:embed="rId2" cstate="screen"/>
          <a:srcRect t="2399" b="22601"/>
          <a:stretch>
            <a:fillRect/>
          </a:stretch>
        </p:blipFill>
        <p:spPr>
          <a:xfrm>
            <a:off x="0" y="0"/>
            <a:ext cx="16238538" cy="1015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81187" y="9236016"/>
            <a:ext cx="1790274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693771-4650-4F82-959E-EA8429481F70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899338" y="9236016"/>
            <a:ext cx="9207123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85389" y="9234687"/>
            <a:ext cx="719951" cy="4264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9" name="Rektangel 18"/>
          <p:cNvSpPr/>
          <p:nvPr userDrawn="1"/>
        </p:nvSpPr>
        <p:spPr>
          <a:xfrm>
            <a:off x="830296" y="1665246"/>
            <a:ext cx="14705822" cy="408678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rtlCol="0" anchor="ctr"/>
          <a:lstStyle/>
          <a:p>
            <a:pPr algn="ctr"/>
            <a:endParaRPr lang="nb-NO"/>
          </a:p>
        </p:txBody>
      </p:sp>
      <p:sp>
        <p:nvSpPr>
          <p:cNvPr id="20" name="Tittel 1"/>
          <p:cNvSpPr>
            <a:spLocks noGrp="1"/>
          </p:cNvSpPr>
          <p:nvPr>
            <p:ph type="ctrTitle"/>
          </p:nvPr>
        </p:nvSpPr>
        <p:spPr>
          <a:xfrm>
            <a:off x="1085389" y="1796857"/>
            <a:ext cx="13802757" cy="1208266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21" name="Undertittel 2"/>
          <p:cNvSpPr>
            <a:spLocks noGrp="1"/>
          </p:cNvSpPr>
          <p:nvPr>
            <p:ph type="subTitle" idx="1"/>
          </p:nvPr>
        </p:nvSpPr>
        <p:spPr>
          <a:xfrm>
            <a:off x="1085389" y="301166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22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dirty="0" smtClean="0"/>
              <a:t>Klikk for å legge til sted og dato</a:t>
            </a:r>
            <a:br>
              <a:rPr lang="nb-NO" dirty="0" smtClean="0"/>
            </a:br>
            <a:r>
              <a:rPr lang="nb-NO" dirty="0" smtClean="0"/>
              <a:t>og fornavn, etternavn og stillingstittel</a:t>
            </a:r>
          </a:p>
        </p:txBody>
      </p:sp>
      <p:pic>
        <p:nvPicPr>
          <p:cNvPr id="13" name="Bilde 12" descr="Logo-hvi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532270" y="9204713"/>
            <a:ext cx="2059617" cy="438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8797-B6C9-4690-A1A9-44CF6F7E7B22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_E1B4059.jpg"/>
          <p:cNvPicPr>
            <a:picLocks noChangeAspect="1"/>
          </p:cNvPicPr>
          <p:nvPr userDrawn="1"/>
        </p:nvPicPr>
        <p:blipFill>
          <a:blip r:embed="rId2" cstate="screen"/>
          <a:srcRect t="11849" b="13151"/>
          <a:stretch>
            <a:fillRect/>
          </a:stretch>
        </p:blipFill>
        <p:spPr>
          <a:xfrm>
            <a:off x="0" y="0"/>
            <a:ext cx="16238538" cy="1015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ktangel 9"/>
          <p:cNvSpPr/>
          <p:nvPr userDrawn="1"/>
        </p:nvSpPr>
        <p:spPr>
          <a:xfrm>
            <a:off x="830296" y="2076429"/>
            <a:ext cx="14705822" cy="4143404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85389" y="2683869"/>
            <a:ext cx="13802757" cy="749882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85389" y="3576627"/>
            <a:ext cx="13811345" cy="746320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81187" y="9236016"/>
            <a:ext cx="1790274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693771-4650-4F82-959E-EA8429481F70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899338" y="9236016"/>
            <a:ext cx="9207123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85389" y="9234687"/>
            <a:ext cx="719951" cy="4264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85389" y="4867914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dirty="0" smtClean="0"/>
              <a:t>Klikk for å legge til sted og dato</a:t>
            </a:r>
            <a:br>
              <a:rPr lang="nb-NO" dirty="0" smtClean="0"/>
            </a:br>
            <a:r>
              <a:rPr lang="nb-NO" dirty="0" smtClean="0"/>
              <a:t>og fornavn, etternavn og stillingstittel</a:t>
            </a:r>
          </a:p>
        </p:txBody>
      </p:sp>
      <p:pic>
        <p:nvPicPr>
          <p:cNvPr id="16" name="Bilde 15" descr="Logo-hvi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549314" y="9204713"/>
            <a:ext cx="2042574" cy="438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5.jpg"/>
          <p:cNvPicPr>
            <a:picLocks noChangeAspect="1"/>
          </p:cNvPicPr>
          <p:nvPr userDrawn="1"/>
        </p:nvPicPr>
        <p:blipFill>
          <a:blip r:embed="rId2" cstate="print"/>
          <a:srcRect t="10000"/>
          <a:stretch>
            <a:fillRect/>
          </a:stretch>
        </p:blipFill>
        <p:spPr>
          <a:xfrm>
            <a:off x="0" y="0"/>
            <a:ext cx="16238538" cy="10153650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81187" y="9236016"/>
            <a:ext cx="1790274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693771-4650-4F82-959E-EA8429481F70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899338" y="9236016"/>
            <a:ext cx="9207123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85389" y="9234687"/>
            <a:ext cx="719951" cy="4264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1085389" y="2411494"/>
            <a:ext cx="13802757" cy="749882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5" name="Undertittel 2"/>
          <p:cNvSpPr>
            <a:spLocks noGrp="1"/>
          </p:cNvSpPr>
          <p:nvPr>
            <p:ph type="subTitle" idx="1"/>
          </p:nvPr>
        </p:nvSpPr>
        <p:spPr>
          <a:xfrm>
            <a:off x="1085389" y="3157812"/>
            <a:ext cx="13811345" cy="1599178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bg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pic>
        <p:nvPicPr>
          <p:cNvPr id="14" name="Bilde 13" descr="Logo-hvi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532270" y="9204713"/>
            <a:ext cx="2059617" cy="438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4.jpg"/>
          <p:cNvPicPr>
            <a:picLocks noChangeAspect="1"/>
          </p:cNvPicPr>
          <p:nvPr userDrawn="1"/>
        </p:nvPicPr>
        <p:blipFill>
          <a:blip r:embed="rId2" cstate="screen"/>
          <a:srcRect t="13954" b="11023"/>
          <a:stretch>
            <a:fillRect/>
          </a:stretch>
        </p:blipFill>
        <p:spPr>
          <a:xfrm>
            <a:off x="0" y="0"/>
            <a:ext cx="16238538" cy="1015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81187" y="9236016"/>
            <a:ext cx="1790274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693771-4650-4F82-959E-EA8429481F70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899338" y="9236016"/>
            <a:ext cx="9207123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85389" y="9234687"/>
            <a:ext cx="719951" cy="4264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1085389" y="2411494"/>
            <a:ext cx="13802757" cy="749882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5" name="Undertittel 2"/>
          <p:cNvSpPr>
            <a:spLocks noGrp="1"/>
          </p:cNvSpPr>
          <p:nvPr>
            <p:ph type="subTitle" idx="1"/>
          </p:nvPr>
        </p:nvSpPr>
        <p:spPr>
          <a:xfrm>
            <a:off x="1085389" y="3157812"/>
            <a:ext cx="13811345" cy="1599178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bg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pic>
        <p:nvPicPr>
          <p:cNvPr id="13" name="Bilde 12" descr="Logo-hvi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532270" y="9204713"/>
            <a:ext cx="2059617" cy="438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6.jpg"/>
          <p:cNvPicPr>
            <a:picLocks noChangeAspect="1"/>
          </p:cNvPicPr>
          <p:nvPr userDrawn="1"/>
        </p:nvPicPr>
        <p:blipFill>
          <a:blip r:embed="rId2" cstate="print"/>
          <a:srcRect t="10000"/>
          <a:stretch>
            <a:fillRect/>
          </a:stretch>
        </p:blipFill>
        <p:spPr>
          <a:xfrm>
            <a:off x="0" y="0"/>
            <a:ext cx="16238538" cy="1015365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85389" y="2411494"/>
            <a:ext cx="13802757" cy="749882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85389" y="3157812"/>
            <a:ext cx="13811345" cy="1599178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bg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81187" y="9236016"/>
            <a:ext cx="1790274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693771-4650-4F82-959E-EA8429481F70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899338" y="9236016"/>
            <a:ext cx="9207123" cy="432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85389" y="9234687"/>
            <a:ext cx="719951" cy="4264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 descr="Logo-hvi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532270" y="9204713"/>
            <a:ext cx="2059617" cy="438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e 38"/>
          <p:cNvGrpSpPr/>
          <p:nvPr userDrawn="1"/>
        </p:nvGrpSpPr>
        <p:grpSpPr>
          <a:xfrm>
            <a:off x="5310958" y="2374788"/>
            <a:ext cx="5629018" cy="5419817"/>
            <a:chOff x="5310958" y="2374788"/>
            <a:chExt cx="5629018" cy="5419817"/>
          </a:xfrm>
        </p:grpSpPr>
        <p:grpSp>
          <p:nvGrpSpPr>
            <p:cNvPr id="17" name="Gruppe 16"/>
            <p:cNvGrpSpPr/>
            <p:nvPr userDrawn="1"/>
          </p:nvGrpSpPr>
          <p:grpSpPr>
            <a:xfrm>
              <a:off x="5670436" y="3692865"/>
              <a:ext cx="5269540" cy="812979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23" name="Trapes 22"/>
              <p:cNvSpPr/>
              <p:nvPr userDrawn="1"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4" name="Trapes 23"/>
              <p:cNvSpPr/>
              <p:nvPr userDrawn="1"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26" name="Gruppe 25"/>
            <p:cNvGrpSpPr/>
            <p:nvPr userDrawn="1"/>
          </p:nvGrpSpPr>
          <p:grpSpPr>
            <a:xfrm>
              <a:off x="5310958" y="5690869"/>
              <a:ext cx="5269540" cy="799200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27" name="Trapes 26"/>
              <p:cNvSpPr/>
              <p:nvPr userDrawn="1"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9" name="Trapes 28"/>
              <p:cNvSpPr/>
              <p:nvPr userDrawn="1"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30" name="Gruppe 29"/>
            <p:cNvGrpSpPr/>
            <p:nvPr userDrawn="1"/>
          </p:nvGrpSpPr>
          <p:grpSpPr>
            <a:xfrm rot="6060610" flipH="1">
              <a:off x="4450019" y="4673844"/>
              <a:ext cx="5417929" cy="823594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34" name="Trapes 33"/>
              <p:cNvSpPr/>
              <p:nvPr userDrawn="1"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35" name="Trapes 34"/>
              <p:cNvSpPr/>
              <p:nvPr userDrawn="1"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36" name="Gruppe 35"/>
            <p:cNvGrpSpPr/>
            <p:nvPr userDrawn="1"/>
          </p:nvGrpSpPr>
          <p:grpSpPr>
            <a:xfrm rot="6060610" flipH="1">
              <a:off x="6432945" y="4671189"/>
              <a:ext cx="5416395" cy="823594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37" name="Trapes 36"/>
              <p:cNvSpPr/>
              <p:nvPr userDrawn="1"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38" name="Trapes 37"/>
              <p:cNvSpPr/>
              <p:nvPr userDrawn="1"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ert symb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e 17"/>
          <p:cNvGrpSpPr/>
          <p:nvPr userDrawn="1"/>
        </p:nvGrpSpPr>
        <p:grpSpPr>
          <a:xfrm>
            <a:off x="5670436" y="3692865"/>
            <a:ext cx="5269540" cy="812979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15" name="Trapes 14"/>
            <p:cNvSpPr/>
            <p:nvPr userDrawn="1"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" name="Trapes 16"/>
            <p:cNvSpPr/>
            <p:nvPr userDrawn="1"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22" name="Gruppe 21"/>
          <p:cNvGrpSpPr/>
          <p:nvPr userDrawn="1"/>
        </p:nvGrpSpPr>
        <p:grpSpPr>
          <a:xfrm>
            <a:off x="5310958" y="5690869"/>
            <a:ext cx="5269540" cy="799200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23" name="Trapes 22"/>
            <p:cNvSpPr/>
            <p:nvPr userDrawn="1"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" name="Trapes 23"/>
            <p:cNvSpPr/>
            <p:nvPr userDrawn="1"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25" name="Gruppe 24"/>
          <p:cNvGrpSpPr/>
          <p:nvPr userDrawn="1"/>
        </p:nvGrpSpPr>
        <p:grpSpPr>
          <a:xfrm rot="6060610" flipH="1">
            <a:off x="4450019" y="4673844"/>
            <a:ext cx="5417929" cy="823594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26" name="Trapes 25"/>
            <p:cNvSpPr/>
            <p:nvPr userDrawn="1"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" name="Trapes 26"/>
            <p:cNvSpPr/>
            <p:nvPr userDrawn="1"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28" name="Gruppe 27"/>
          <p:cNvGrpSpPr/>
          <p:nvPr userDrawn="1"/>
        </p:nvGrpSpPr>
        <p:grpSpPr>
          <a:xfrm rot="6060610" flipH="1">
            <a:off x="6432945" y="4671189"/>
            <a:ext cx="5416395" cy="823594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29" name="Trapes 28"/>
            <p:cNvSpPr/>
            <p:nvPr userDrawn="1"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" name="Trapes 29"/>
            <p:cNvSpPr/>
            <p:nvPr userDrawn="1"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51793E-7 L -0.04757 0.28846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144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0523E-6 L -0.29028 -0.00232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0" y="-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51793E-7 L 0.05573 -0.4564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228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34629E-6 L 0.36996 -0.00694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3" descr="ny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8" descr="Logo-hvi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>
              <a:defRPr/>
            </a:pPr>
            <a:endParaRPr lang="nb-NO">
              <a:solidFill>
                <a:srgbClr val="FFFFFF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85389" y="1796857"/>
            <a:ext cx="13802757" cy="1208266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85389" y="301166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309377E-C853-4035-AE3E-EA95608EC606}" type="datetime1">
              <a:rPr lang="nb-NO">
                <a:solidFill>
                  <a:srgbClr val="FFFFFF"/>
                </a:solidFill>
              </a:rPr>
              <a:pPr>
                <a:defRPr/>
              </a:pPr>
              <a:t>23.03.2015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3B237F8-2DFA-49F8-8B17-B359BAB133A2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67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0B11C-589A-4640-AF0E-7A377BDAFF65}" type="datetime1">
              <a:rPr lang="nb-NO">
                <a:solidFill>
                  <a:srgbClr val="32374B"/>
                </a:solidFill>
              </a:rPr>
              <a:pPr>
                <a:defRPr/>
              </a:pPr>
              <a:t>23.03.2015</a:t>
            </a:fld>
            <a:endParaRPr>
              <a:solidFill>
                <a:srgbClr val="32374B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32374B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75554-DC42-43ED-90BB-99BD986C7164}" type="slidenum">
              <a:rPr lang="nb-NO">
                <a:solidFill>
                  <a:srgbClr val="32374B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3237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82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85389" y="2091695"/>
            <a:ext cx="6650250" cy="6978431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400"/>
            </a:lvl2pPr>
            <a:lvl3pPr>
              <a:defRPr sz="3400"/>
            </a:lvl3pPr>
            <a:lvl4pPr>
              <a:defRPr sz="3400"/>
            </a:lvl4pPr>
            <a:lvl5pPr>
              <a:defRPr sz="34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75022" y="2091695"/>
            <a:ext cx="7051589" cy="6978431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400"/>
            </a:lvl2pPr>
            <a:lvl3pPr>
              <a:defRPr sz="3400"/>
            </a:lvl3pPr>
            <a:lvl4pPr>
              <a:defRPr sz="3400"/>
            </a:lvl4pPr>
            <a:lvl5pPr>
              <a:defRPr sz="34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9A063-0666-4F7A-A032-D8E6D3685F68}" type="datetime1">
              <a:rPr lang="nb-NO">
                <a:solidFill>
                  <a:srgbClr val="32374B"/>
                </a:solidFill>
              </a:rPr>
              <a:pPr>
                <a:defRPr/>
              </a:pPr>
              <a:t>23.03.2015</a:t>
            </a:fld>
            <a:endParaRPr>
              <a:solidFill>
                <a:srgbClr val="32374B"/>
              </a:solidFill>
            </a:endParaRP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32374B"/>
              </a:solidFill>
            </a:endParaRP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59C56-C780-4029-A823-4C442421BE28}" type="slidenum">
              <a:rPr lang="nb-NO">
                <a:solidFill>
                  <a:srgbClr val="32374B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3237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29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85389" y="2091694"/>
            <a:ext cx="6650250" cy="1267002"/>
          </a:xfrm>
        </p:spPr>
        <p:txBody>
          <a:bodyPr>
            <a:normAutofit/>
          </a:bodyPr>
          <a:lstStyle>
            <a:lvl1pPr marL="0" indent="0">
              <a:buNone/>
              <a:defRPr sz="3400" b="0"/>
            </a:lvl1pPr>
            <a:lvl2pPr marL="844540" indent="0">
              <a:buNone/>
              <a:defRPr sz="3700" b="1"/>
            </a:lvl2pPr>
            <a:lvl3pPr marL="1689080" indent="0">
              <a:buNone/>
              <a:defRPr sz="3300" b="1"/>
            </a:lvl3pPr>
            <a:lvl4pPr marL="2533620" indent="0">
              <a:buNone/>
              <a:defRPr sz="3000" b="1"/>
            </a:lvl4pPr>
            <a:lvl5pPr marL="3378159" indent="0">
              <a:buNone/>
              <a:defRPr sz="3000" b="1"/>
            </a:lvl5pPr>
            <a:lvl6pPr marL="4222699" indent="0">
              <a:buNone/>
              <a:defRPr sz="3000" b="1"/>
            </a:lvl6pPr>
            <a:lvl7pPr marL="5067239" indent="0">
              <a:buNone/>
              <a:defRPr sz="3000" b="1"/>
            </a:lvl7pPr>
            <a:lvl8pPr marL="5911779" indent="0">
              <a:buNone/>
              <a:defRPr sz="3000" b="1"/>
            </a:lvl8pPr>
            <a:lvl9pPr marL="6756319" indent="0">
              <a:buNone/>
              <a:defRPr sz="30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85389" y="3371035"/>
            <a:ext cx="6650250" cy="5699089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400"/>
            </a:lvl2pPr>
            <a:lvl3pPr>
              <a:defRPr sz="3400"/>
            </a:lvl3pPr>
            <a:lvl4pPr>
              <a:defRPr sz="3400"/>
            </a:lvl4pPr>
            <a:lvl5pPr>
              <a:defRPr sz="34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8375025" y="2091693"/>
            <a:ext cx="7161538" cy="1279342"/>
          </a:xfrm>
        </p:spPr>
        <p:txBody>
          <a:bodyPr>
            <a:normAutofit/>
          </a:bodyPr>
          <a:lstStyle>
            <a:lvl1pPr marL="0" indent="0">
              <a:buNone/>
              <a:defRPr sz="3400" b="0"/>
            </a:lvl1pPr>
            <a:lvl2pPr marL="844540" indent="0">
              <a:buNone/>
              <a:defRPr sz="3700" b="1"/>
            </a:lvl2pPr>
            <a:lvl3pPr marL="1689080" indent="0">
              <a:buNone/>
              <a:defRPr sz="3300" b="1"/>
            </a:lvl3pPr>
            <a:lvl4pPr marL="2533620" indent="0">
              <a:buNone/>
              <a:defRPr sz="3000" b="1"/>
            </a:lvl4pPr>
            <a:lvl5pPr marL="3378159" indent="0">
              <a:buNone/>
              <a:defRPr sz="3000" b="1"/>
            </a:lvl5pPr>
            <a:lvl6pPr marL="4222699" indent="0">
              <a:buNone/>
              <a:defRPr sz="3000" b="1"/>
            </a:lvl6pPr>
            <a:lvl7pPr marL="5067239" indent="0">
              <a:buNone/>
              <a:defRPr sz="3000" b="1"/>
            </a:lvl7pPr>
            <a:lvl8pPr marL="5911779" indent="0">
              <a:buNone/>
              <a:defRPr sz="3000" b="1"/>
            </a:lvl8pPr>
            <a:lvl9pPr marL="6756319" indent="0">
              <a:buNone/>
              <a:defRPr sz="30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8354356" y="3362313"/>
            <a:ext cx="7051589" cy="5850101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400"/>
            </a:lvl2pPr>
            <a:lvl3pPr>
              <a:defRPr sz="3400"/>
            </a:lvl3pPr>
            <a:lvl4pPr>
              <a:defRPr sz="3400"/>
            </a:lvl4pPr>
            <a:lvl5pPr>
              <a:defRPr sz="34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9588A-FE75-4A2D-B41E-8ACA99BBA3B2}" type="datetime1">
              <a:rPr lang="nb-NO">
                <a:solidFill>
                  <a:srgbClr val="32374B"/>
                </a:solidFill>
              </a:rPr>
              <a:pPr>
                <a:defRPr/>
              </a:pPr>
              <a:t>23.03.2015</a:t>
            </a:fld>
            <a:endParaRPr>
              <a:solidFill>
                <a:srgbClr val="32374B"/>
              </a:solidFill>
            </a:endParaRPr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32374B"/>
              </a:solidFill>
            </a:endParaRP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57DAE-5E36-4F09-8BAD-6B2407ED0D69}" type="slidenum">
              <a:rPr lang="nb-NO">
                <a:solidFill>
                  <a:srgbClr val="32374B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3237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7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85389" y="2091695"/>
            <a:ext cx="6650250" cy="6978431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400"/>
            </a:lvl2pPr>
            <a:lvl3pPr>
              <a:defRPr sz="3400"/>
            </a:lvl3pPr>
            <a:lvl4pPr>
              <a:defRPr sz="3400"/>
            </a:lvl4pPr>
            <a:lvl5pPr>
              <a:defRPr sz="34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75022" y="2091695"/>
            <a:ext cx="7051589" cy="6978431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400"/>
            </a:lvl2pPr>
            <a:lvl3pPr>
              <a:defRPr sz="3400"/>
            </a:lvl3pPr>
            <a:lvl4pPr>
              <a:defRPr sz="3400"/>
            </a:lvl4pPr>
            <a:lvl5pPr>
              <a:defRPr sz="34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DFB1-F970-4388-AAEE-1F5893B4663D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ødtekst med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85390" y="2091693"/>
            <a:ext cx="14451171" cy="2878520"/>
          </a:xfrm>
        </p:spPr>
        <p:txBody>
          <a:bodyPr tIns="132998">
            <a:normAutofit/>
          </a:bodyPr>
          <a:lstStyle>
            <a:lvl1pPr marL="0" indent="0">
              <a:buNone/>
              <a:defRPr sz="3400" b="0"/>
            </a:lvl1pPr>
            <a:lvl2pPr marL="844540" indent="0">
              <a:buNone/>
              <a:defRPr sz="3700" b="1"/>
            </a:lvl2pPr>
            <a:lvl3pPr marL="1689080" indent="0">
              <a:buNone/>
              <a:defRPr sz="3300" b="1"/>
            </a:lvl3pPr>
            <a:lvl4pPr marL="2533620" indent="0">
              <a:buNone/>
              <a:defRPr sz="3000" b="1"/>
            </a:lvl4pPr>
            <a:lvl5pPr marL="3378159" indent="0">
              <a:buNone/>
              <a:defRPr sz="3000" b="1"/>
            </a:lvl5pPr>
            <a:lvl6pPr marL="4222699" indent="0">
              <a:buNone/>
              <a:defRPr sz="3000" b="1"/>
            </a:lvl6pPr>
            <a:lvl7pPr marL="5067239" indent="0">
              <a:buNone/>
              <a:defRPr sz="3000" b="1"/>
            </a:lvl7pPr>
            <a:lvl8pPr marL="5911779" indent="0">
              <a:buNone/>
              <a:defRPr sz="3000" b="1"/>
            </a:lvl8pPr>
            <a:lvl9pPr marL="6756319" indent="0">
              <a:buNone/>
              <a:defRPr sz="30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85390" y="5076825"/>
            <a:ext cx="14451171" cy="3993299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400"/>
            </a:lvl2pPr>
            <a:lvl3pPr>
              <a:defRPr sz="3400"/>
            </a:lvl3pPr>
            <a:lvl4pPr>
              <a:defRPr sz="3400"/>
            </a:lvl4pPr>
            <a:lvl5pPr>
              <a:defRPr sz="34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3216C-88EE-4498-978A-BBBAC0AEE223}" type="datetime1">
              <a:rPr lang="nb-NO">
                <a:solidFill>
                  <a:srgbClr val="32374B"/>
                </a:solidFill>
              </a:rPr>
              <a:pPr>
                <a:defRPr/>
              </a:pPr>
              <a:t>23.03.2015</a:t>
            </a:fld>
            <a:endParaRPr>
              <a:solidFill>
                <a:srgbClr val="32374B"/>
              </a:solidFill>
            </a:endParaRP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32374B"/>
              </a:solidFill>
            </a:endParaRP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4B424-989B-483D-9E4F-00B413CFCBBE}" type="slidenum">
              <a:rPr lang="nb-NO">
                <a:solidFill>
                  <a:srgbClr val="32374B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3237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87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F8DC6-FB04-4ACA-B4DC-077BACF2FBA9}" type="datetime1">
              <a:rPr lang="nb-NO">
                <a:solidFill>
                  <a:srgbClr val="32374B"/>
                </a:solidFill>
              </a:rPr>
              <a:pPr>
                <a:defRPr/>
              </a:pPr>
              <a:t>23.03.2015</a:t>
            </a:fld>
            <a:endParaRPr>
              <a:solidFill>
                <a:srgbClr val="32374B"/>
              </a:solidFill>
            </a:endParaRPr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32374B"/>
              </a:solidFill>
            </a:endParaRP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2195E-97C9-4E69-96EA-90EA42934599}" type="slidenum">
              <a:rPr lang="nb-NO">
                <a:solidFill>
                  <a:srgbClr val="32374B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3237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66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13E94-A60C-4521-A1CA-3B27D5319ABC}" type="datetime1">
              <a:rPr lang="nb-NO">
                <a:solidFill>
                  <a:srgbClr val="32374B"/>
                </a:solidFill>
              </a:rPr>
              <a:pPr>
                <a:defRPr/>
              </a:pPr>
              <a:t>23.03.2015</a:t>
            </a:fld>
            <a:endParaRPr>
              <a:solidFill>
                <a:srgbClr val="32374B"/>
              </a:solidFill>
            </a:endParaRPr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32374B"/>
              </a:solidFill>
            </a:endParaRP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39CB3-A848-4CA1-8BDF-64C81FBACCCC}" type="slidenum">
              <a:rPr lang="nb-NO">
                <a:solidFill>
                  <a:srgbClr val="32374B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3237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023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vadratisk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268153" y="2411491"/>
            <a:ext cx="6484440" cy="5383300"/>
          </a:xfrm>
        </p:spPr>
        <p:txBody>
          <a:bodyPr rtlCol="0">
            <a:normAutofit/>
          </a:bodyPr>
          <a:lstStyle>
            <a:lvl1pPr marL="0" indent="0">
              <a:buNone/>
              <a:defRPr sz="5900"/>
            </a:lvl1pPr>
            <a:lvl2pPr marL="844540" indent="0">
              <a:buNone/>
              <a:defRPr sz="5200"/>
            </a:lvl2pPr>
            <a:lvl3pPr marL="1689080" indent="0">
              <a:buNone/>
              <a:defRPr sz="4400"/>
            </a:lvl3pPr>
            <a:lvl4pPr marL="2533620" indent="0">
              <a:buNone/>
              <a:defRPr sz="3700"/>
            </a:lvl4pPr>
            <a:lvl5pPr marL="3378159" indent="0">
              <a:buNone/>
              <a:defRPr sz="3700"/>
            </a:lvl5pPr>
            <a:lvl6pPr marL="4222699" indent="0">
              <a:buNone/>
              <a:defRPr sz="3700"/>
            </a:lvl6pPr>
            <a:lvl7pPr marL="5067239" indent="0">
              <a:buNone/>
              <a:defRPr sz="3700"/>
            </a:lvl7pPr>
            <a:lvl8pPr marL="5911779" indent="0">
              <a:buNone/>
              <a:defRPr sz="3700"/>
            </a:lvl8pPr>
            <a:lvl9pPr marL="6756319" indent="0">
              <a:buNone/>
              <a:defRPr sz="3700"/>
            </a:lvl9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/>
          </a:p>
        </p:txBody>
      </p:sp>
      <p:sp>
        <p:nvSpPr>
          <p:cNvPr id="9" name="Plassholder for innhold 3"/>
          <p:cNvSpPr>
            <a:spLocks noGrp="1"/>
          </p:cNvSpPr>
          <p:nvPr>
            <p:ph sz="half" idx="2"/>
          </p:nvPr>
        </p:nvSpPr>
        <p:spPr>
          <a:xfrm>
            <a:off x="8375022" y="2091695"/>
            <a:ext cx="7051589" cy="57570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400"/>
            </a:lvl2pPr>
            <a:lvl3pPr>
              <a:defRPr sz="3400"/>
            </a:lvl3pPr>
            <a:lvl4pPr>
              <a:defRPr sz="3400"/>
            </a:lvl4pPr>
            <a:lvl5pPr>
              <a:defRPr sz="34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86050" y="918963"/>
            <a:ext cx="14340561" cy="106560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54226-BA71-4C5E-A8AB-DB32DBCD30A4}" type="datetime1">
              <a:rPr lang="nb-NO">
                <a:solidFill>
                  <a:srgbClr val="32374B"/>
                </a:solidFill>
              </a:rPr>
              <a:pPr>
                <a:defRPr/>
              </a:pPr>
              <a:t>23.03.2015</a:t>
            </a:fld>
            <a:endParaRPr>
              <a:solidFill>
                <a:srgbClr val="32374B"/>
              </a:solidFill>
            </a:endParaRP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32374B"/>
              </a:solidFill>
            </a:endParaRP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783E4-1212-4586-9B5D-E7107F39114B}" type="slidenum">
              <a:rPr lang="nb-NO">
                <a:solidFill>
                  <a:srgbClr val="32374B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3237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759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268153" y="2411491"/>
            <a:ext cx="14268408" cy="5383300"/>
          </a:xfrm>
        </p:spPr>
        <p:txBody>
          <a:bodyPr rtlCol="0">
            <a:normAutofit/>
          </a:bodyPr>
          <a:lstStyle>
            <a:lvl1pPr marL="0" indent="0">
              <a:buNone/>
              <a:defRPr sz="5900"/>
            </a:lvl1pPr>
            <a:lvl2pPr marL="844540" indent="0">
              <a:buNone/>
              <a:defRPr sz="5200"/>
            </a:lvl2pPr>
            <a:lvl3pPr marL="1689080" indent="0">
              <a:buNone/>
              <a:defRPr sz="4400"/>
            </a:lvl3pPr>
            <a:lvl4pPr marL="2533620" indent="0">
              <a:buNone/>
              <a:defRPr sz="3700"/>
            </a:lvl4pPr>
            <a:lvl5pPr marL="3378159" indent="0">
              <a:buNone/>
              <a:defRPr sz="3700"/>
            </a:lvl5pPr>
            <a:lvl6pPr marL="4222699" indent="0">
              <a:buNone/>
              <a:defRPr sz="3700"/>
            </a:lvl6pPr>
            <a:lvl7pPr marL="5067239" indent="0">
              <a:buNone/>
              <a:defRPr sz="3700"/>
            </a:lvl7pPr>
            <a:lvl8pPr marL="5911779" indent="0">
              <a:buNone/>
              <a:defRPr sz="3700"/>
            </a:lvl8pPr>
            <a:lvl9pPr marL="6756319" indent="0">
              <a:buNone/>
              <a:defRPr sz="3700"/>
            </a:lvl9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86050" y="918963"/>
            <a:ext cx="14340561" cy="106560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A5FE5-06EF-4E9D-B6B0-A47036016DBD}" type="datetime1">
              <a:rPr lang="nb-NO">
                <a:solidFill>
                  <a:srgbClr val="32374B"/>
                </a:solidFill>
              </a:rPr>
              <a:pPr>
                <a:defRPr/>
              </a:pPr>
              <a:t>23.03.2015</a:t>
            </a:fld>
            <a:endParaRPr>
              <a:solidFill>
                <a:srgbClr val="32374B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32374B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BA223-BB08-4044-A5DF-9669FE1F5F68}" type="slidenum">
              <a:rPr lang="nb-NO">
                <a:solidFill>
                  <a:srgbClr val="32374B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3237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C328C-DA1C-48E2-8D27-CA98AD989F1B}" type="datetime1">
              <a:rPr lang="nb-NO">
                <a:solidFill>
                  <a:srgbClr val="32374B"/>
                </a:solidFill>
              </a:rPr>
              <a:pPr>
                <a:defRPr/>
              </a:pPr>
              <a:t>23.03.2015</a:t>
            </a:fld>
            <a:endParaRPr>
              <a:solidFill>
                <a:srgbClr val="32374B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32374B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D41E4-D9AD-4953-8E1D-C1EAFF4958EC}" type="slidenum">
              <a:rPr lang="nb-NO">
                <a:solidFill>
                  <a:srgbClr val="32374B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3237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93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11772940" y="406618"/>
            <a:ext cx="3653671" cy="866350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11927" y="406618"/>
            <a:ext cx="10690371" cy="866350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86853-FAB9-4E6A-999F-E699C238EAA4}" type="datetime1">
              <a:rPr lang="nb-NO">
                <a:solidFill>
                  <a:srgbClr val="32374B"/>
                </a:solidFill>
              </a:rPr>
              <a:pPr>
                <a:defRPr/>
              </a:pPr>
              <a:t>23.03.2015</a:t>
            </a:fld>
            <a:endParaRPr>
              <a:solidFill>
                <a:srgbClr val="32374B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32374B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D4FC1-105E-41C9-A241-4CBFB901FD80}" type="slidenum">
              <a:rPr lang="nb-NO">
                <a:solidFill>
                  <a:srgbClr val="32374B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3237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22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med hv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38538" cy="10153650"/>
          </a:xfrm>
        </p:spPr>
        <p:txBody>
          <a:bodyPr rtlCol="0">
            <a:norm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21" name="Plassholder for tekst 20"/>
          <p:cNvSpPr>
            <a:spLocks noGrp="1"/>
          </p:cNvSpPr>
          <p:nvPr>
            <p:ph type="body" sz="quarter" idx="11"/>
          </p:nvPr>
        </p:nvSpPr>
        <p:spPr>
          <a:xfrm>
            <a:off x="13540639" y="9188920"/>
            <a:ext cx="2080800" cy="4500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>
              <a:buNone/>
              <a:defRPr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67684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med so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38538" cy="10153650"/>
          </a:xfrm>
        </p:spPr>
        <p:txBody>
          <a:bodyPr rtlCol="0">
            <a:normAutofit/>
          </a:bodyPr>
          <a:lstStyle>
            <a:lvl1pPr>
              <a:defRPr sz="3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4" name="Plassholder for tekst 20"/>
          <p:cNvSpPr>
            <a:spLocks noGrp="1"/>
          </p:cNvSpPr>
          <p:nvPr>
            <p:ph type="body" sz="quarter" idx="12"/>
          </p:nvPr>
        </p:nvSpPr>
        <p:spPr>
          <a:xfrm>
            <a:off x="13540639" y="9188920"/>
            <a:ext cx="2080800" cy="4500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>
              <a:buNone/>
              <a:defRPr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97052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efs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0"/>
            <a:ext cx="51117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757488"/>
            <a:ext cx="5110163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9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5051425"/>
            <a:ext cx="5114925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40502" y="2785556"/>
            <a:ext cx="8827432" cy="844235"/>
          </a:xfrm>
        </p:spPr>
        <p:txBody>
          <a:bodyPr anchor="t">
            <a:noAutofit/>
          </a:bodyPr>
          <a:lstStyle>
            <a:lvl1pPr algn="l">
              <a:defRPr sz="44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40502" y="3650998"/>
            <a:ext cx="8827432" cy="792088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1">
                    <a:lumMod val="75000"/>
                  </a:schemeClr>
                </a:solidFill>
                <a:latin typeface="+mj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802720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85389" y="2091694"/>
            <a:ext cx="6650250" cy="1267002"/>
          </a:xfrm>
        </p:spPr>
        <p:txBody>
          <a:bodyPr anchor="t">
            <a:normAutofit/>
          </a:bodyPr>
          <a:lstStyle>
            <a:lvl1pPr marL="0" indent="0">
              <a:buNone/>
              <a:defRPr sz="3400" b="0"/>
            </a:lvl1pPr>
            <a:lvl2pPr marL="844540" indent="0">
              <a:buNone/>
              <a:defRPr sz="3700" b="1"/>
            </a:lvl2pPr>
            <a:lvl3pPr marL="1689080" indent="0">
              <a:buNone/>
              <a:defRPr sz="3300" b="1"/>
            </a:lvl3pPr>
            <a:lvl4pPr marL="2533620" indent="0">
              <a:buNone/>
              <a:defRPr sz="3000" b="1"/>
            </a:lvl4pPr>
            <a:lvl5pPr marL="3378159" indent="0">
              <a:buNone/>
              <a:defRPr sz="3000" b="1"/>
            </a:lvl5pPr>
            <a:lvl6pPr marL="4222699" indent="0">
              <a:buNone/>
              <a:defRPr sz="3000" b="1"/>
            </a:lvl6pPr>
            <a:lvl7pPr marL="5067239" indent="0">
              <a:buNone/>
              <a:defRPr sz="3000" b="1"/>
            </a:lvl7pPr>
            <a:lvl8pPr marL="5911779" indent="0">
              <a:buNone/>
              <a:defRPr sz="3000" b="1"/>
            </a:lvl8pPr>
            <a:lvl9pPr marL="6756319" indent="0">
              <a:buNone/>
              <a:defRPr sz="30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85389" y="3371035"/>
            <a:ext cx="6650250" cy="5699089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400"/>
            </a:lvl2pPr>
            <a:lvl3pPr>
              <a:defRPr sz="3400"/>
            </a:lvl3pPr>
            <a:lvl4pPr>
              <a:defRPr sz="3400"/>
            </a:lvl4pPr>
            <a:lvl5pPr>
              <a:defRPr sz="34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8375025" y="2091693"/>
            <a:ext cx="7161538" cy="1279342"/>
          </a:xfrm>
        </p:spPr>
        <p:txBody>
          <a:bodyPr anchor="t">
            <a:normAutofit/>
          </a:bodyPr>
          <a:lstStyle>
            <a:lvl1pPr marL="0" indent="0">
              <a:buNone/>
              <a:defRPr sz="3400" b="0"/>
            </a:lvl1pPr>
            <a:lvl2pPr marL="844540" indent="0">
              <a:buNone/>
              <a:defRPr sz="3700" b="1"/>
            </a:lvl2pPr>
            <a:lvl3pPr marL="1689080" indent="0">
              <a:buNone/>
              <a:defRPr sz="3300" b="1"/>
            </a:lvl3pPr>
            <a:lvl4pPr marL="2533620" indent="0">
              <a:buNone/>
              <a:defRPr sz="3000" b="1"/>
            </a:lvl4pPr>
            <a:lvl5pPr marL="3378159" indent="0">
              <a:buNone/>
              <a:defRPr sz="3000" b="1"/>
            </a:lvl5pPr>
            <a:lvl6pPr marL="4222699" indent="0">
              <a:buNone/>
              <a:defRPr sz="3000" b="1"/>
            </a:lvl6pPr>
            <a:lvl7pPr marL="5067239" indent="0">
              <a:buNone/>
              <a:defRPr sz="3000" b="1"/>
            </a:lvl7pPr>
            <a:lvl8pPr marL="5911779" indent="0">
              <a:buNone/>
              <a:defRPr sz="3000" b="1"/>
            </a:lvl8pPr>
            <a:lvl9pPr marL="6756319" indent="0">
              <a:buNone/>
              <a:defRPr sz="30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8354356" y="3362313"/>
            <a:ext cx="7051589" cy="5850101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400"/>
            </a:lvl2pPr>
            <a:lvl3pPr>
              <a:defRPr sz="3400"/>
            </a:lvl3pPr>
            <a:lvl4pPr>
              <a:defRPr sz="3400"/>
            </a:lvl4pPr>
            <a:lvl5pPr>
              <a:defRPr sz="34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511E-67BC-442A-805B-148D40933720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efstit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0"/>
            <a:ext cx="51117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757488"/>
            <a:ext cx="5110163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9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5051425"/>
            <a:ext cx="5114925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40502" y="2757087"/>
            <a:ext cx="8827432" cy="844235"/>
          </a:xfrm>
        </p:spPr>
        <p:txBody>
          <a:bodyPr anchor="t">
            <a:noAutofit/>
          </a:bodyPr>
          <a:lstStyle>
            <a:lvl1pPr algn="l">
              <a:defRPr sz="44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40502" y="3622529"/>
            <a:ext cx="8827432" cy="792088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1">
                    <a:lumMod val="75000"/>
                  </a:schemeClr>
                </a:solidFill>
                <a:latin typeface="+mj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881700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efstit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0"/>
            <a:ext cx="51117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757488"/>
            <a:ext cx="5110163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9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5051425"/>
            <a:ext cx="5114925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40502" y="2757087"/>
            <a:ext cx="8827432" cy="844235"/>
          </a:xfrm>
        </p:spPr>
        <p:txBody>
          <a:bodyPr anchor="t">
            <a:noAutofit/>
          </a:bodyPr>
          <a:lstStyle>
            <a:lvl1pPr algn="l">
              <a:defRPr sz="44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40502" y="3622529"/>
            <a:ext cx="8827432" cy="792088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1">
                    <a:lumMod val="75000"/>
                  </a:schemeClr>
                </a:solidFill>
                <a:latin typeface="+mj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5700661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725" y="727075"/>
            <a:ext cx="3832225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27075"/>
            <a:ext cx="12117388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62484" y="7523751"/>
            <a:ext cx="11001336" cy="844235"/>
          </a:xfrm>
        </p:spPr>
        <p:txBody>
          <a:bodyPr anchor="t">
            <a:noAutofit/>
          </a:bodyPr>
          <a:lstStyle>
            <a:lvl1pPr algn="l">
              <a:defRPr sz="44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62484" y="8389192"/>
            <a:ext cx="11001336" cy="792088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1">
                    <a:lumMod val="75000"/>
                  </a:schemeClr>
                </a:solidFill>
                <a:latin typeface="+mj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6267447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725" y="727075"/>
            <a:ext cx="3832225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27075"/>
            <a:ext cx="12117388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62484" y="7523751"/>
            <a:ext cx="11001336" cy="844235"/>
          </a:xfrm>
        </p:spPr>
        <p:txBody>
          <a:bodyPr anchor="t">
            <a:noAutofit/>
          </a:bodyPr>
          <a:lstStyle>
            <a:lvl1pPr algn="l">
              <a:defRPr sz="44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62484" y="8389192"/>
            <a:ext cx="11001336" cy="792088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1">
                    <a:lumMod val="75000"/>
                  </a:schemeClr>
                </a:solidFill>
                <a:latin typeface="+mj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94595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19138"/>
            <a:ext cx="3832225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727075"/>
            <a:ext cx="12117387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62484" y="7523751"/>
            <a:ext cx="11001336" cy="844235"/>
          </a:xfrm>
        </p:spPr>
        <p:txBody>
          <a:bodyPr anchor="t">
            <a:noAutofit/>
          </a:bodyPr>
          <a:lstStyle>
            <a:lvl1pPr algn="l">
              <a:defRPr sz="44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62484" y="8389192"/>
            <a:ext cx="11001336" cy="792088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1">
                    <a:lumMod val="75000"/>
                  </a:schemeClr>
                </a:solidFill>
                <a:latin typeface="+mj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0616140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725" y="727075"/>
            <a:ext cx="3832225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27075"/>
            <a:ext cx="12117388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62484" y="7523751"/>
            <a:ext cx="11001336" cy="844235"/>
          </a:xfrm>
        </p:spPr>
        <p:txBody>
          <a:bodyPr anchor="t">
            <a:noAutofit/>
          </a:bodyPr>
          <a:lstStyle>
            <a:lvl1pPr algn="l">
              <a:defRPr sz="44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62484" y="8389192"/>
            <a:ext cx="11001336" cy="792088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1">
                    <a:lumMod val="75000"/>
                  </a:schemeClr>
                </a:solidFill>
                <a:latin typeface="+mj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8799509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27075"/>
            <a:ext cx="3832225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735013"/>
            <a:ext cx="12117387" cy="638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62484" y="7523751"/>
            <a:ext cx="11001336" cy="844235"/>
          </a:xfrm>
        </p:spPr>
        <p:txBody>
          <a:bodyPr anchor="t">
            <a:noAutofit/>
          </a:bodyPr>
          <a:lstStyle>
            <a:lvl1pPr algn="l">
              <a:defRPr sz="44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62484" y="8389192"/>
            <a:ext cx="11001336" cy="792088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1">
                    <a:lumMod val="75000"/>
                  </a:schemeClr>
                </a:solidFill>
                <a:latin typeface="+mj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648728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00" y="727075"/>
            <a:ext cx="3830638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735013"/>
            <a:ext cx="12118975" cy="638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62484" y="7523751"/>
            <a:ext cx="11001336" cy="844235"/>
          </a:xfrm>
        </p:spPr>
        <p:txBody>
          <a:bodyPr anchor="t">
            <a:noAutofit/>
          </a:bodyPr>
          <a:lstStyle>
            <a:lvl1pPr algn="l">
              <a:defRPr sz="44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62484" y="8389192"/>
            <a:ext cx="11001336" cy="792088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1">
                    <a:lumMod val="75000"/>
                  </a:schemeClr>
                </a:solidFill>
                <a:latin typeface="+mj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615723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16294101" cy="1019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/>
          <p:nvPr userDrawn="1"/>
        </p:nvSpPr>
        <p:spPr>
          <a:xfrm>
            <a:off x="9398000" y="592138"/>
            <a:ext cx="6192838" cy="8732837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1687419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3400">
              <a:solidFill>
                <a:prstClr val="white"/>
              </a:solidFill>
            </a:endParaRPr>
          </a:p>
        </p:txBody>
      </p:sp>
      <p:pic>
        <p:nvPicPr>
          <p:cNvPr id="7" name="Bilde 12" descr="Logo-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913" y="8605838"/>
            <a:ext cx="20796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685349" y="900362"/>
            <a:ext cx="5621425" cy="643416"/>
          </a:xfrm>
        </p:spPr>
        <p:txBody>
          <a:bodyPr anchor="t">
            <a:noAutofit/>
          </a:bodyPr>
          <a:lstStyle>
            <a:lvl1pPr algn="l">
              <a:defRPr sz="32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9685262" y="1571822"/>
            <a:ext cx="5621484" cy="70125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D52B1E"/>
                </a:solidFill>
                <a:latin typeface="+mn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5" name="Plassholder for innhold 6"/>
          <p:cNvSpPr>
            <a:spLocks noGrp="1"/>
          </p:cNvSpPr>
          <p:nvPr>
            <p:ph idx="11"/>
          </p:nvPr>
        </p:nvSpPr>
        <p:spPr>
          <a:xfrm>
            <a:off x="9686069" y="2293913"/>
            <a:ext cx="5620257" cy="6048672"/>
          </a:xfrm>
        </p:spPr>
        <p:txBody>
          <a:bodyPr/>
          <a:lstStyle>
            <a:lvl1pPr>
              <a:defRPr sz="28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551278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16294101" cy="1019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/>
          <p:nvPr userDrawn="1"/>
        </p:nvSpPr>
        <p:spPr>
          <a:xfrm>
            <a:off x="9398000" y="592138"/>
            <a:ext cx="6192838" cy="8732837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1687419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3400">
              <a:solidFill>
                <a:prstClr val="white"/>
              </a:solidFill>
            </a:endParaRPr>
          </a:p>
        </p:txBody>
      </p:sp>
      <p:pic>
        <p:nvPicPr>
          <p:cNvPr id="7" name="Bilde 12" descr="Logo-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913" y="8605838"/>
            <a:ext cx="20796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685349" y="900362"/>
            <a:ext cx="5621425" cy="643416"/>
          </a:xfrm>
        </p:spPr>
        <p:txBody>
          <a:bodyPr anchor="t">
            <a:noAutofit/>
          </a:bodyPr>
          <a:lstStyle>
            <a:lvl1pPr algn="l">
              <a:defRPr sz="32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685262" y="1571822"/>
            <a:ext cx="5621484" cy="70125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D52B1E"/>
                </a:solidFill>
                <a:latin typeface="+mn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1" name="Plassholder for innhold 6"/>
          <p:cNvSpPr>
            <a:spLocks noGrp="1"/>
          </p:cNvSpPr>
          <p:nvPr>
            <p:ph idx="11"/>
          </p:nvPr>
        </p:nvSpPr>
        <p:spPr>
          <a:xfrm>
            <a:off x="9686069" y="2293913"/>
            <a:ext cx="5620257" cy="6048672"/>
          </a:xfrm>
        </p:spPr>
        <p:txBody>
          <a:bodyPr/>
          <a:lstStyle>
            <a:lvl1pPr>
              <a:defRPr sz="28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8684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ødtekst med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1085390" y="2091693"/>
            <a:ext cx="14451171" cy="2878520"/>
          </a:xfrm>
        </p:spPr>
        <p:txBody>
          <a:bodyPr tIns="132998" anchor="t">
            <a:normAutofit/>
          </a:bodyPr>
          <a:lstStyle>
            <a:lvl1pPr marL="0" indent="0">
              <a:buNone/>
              <a:defRPr sz="3400" b="0"/>
            </a:lvl1pPr>
            <a:lvl2pPr marL="844540" indent="0">
              <a:buNone/>
              <a:defRPr sz="3700" b="1"/>
            </a:lvl2pPr>
            <a:lvl3pPr marL="1689080" indent="0">
              <a:buNone/>
              <a:defRPr sz="3300" b="1"/>
            </a:lvl3pPr>
            <a:lvl4pPr marL="2533620" indent="0">
              <a:buNone/>
              <a:defRPr sz="3000" b="1"/>
            </a:lvl4pPr>
            <a:lvl5pPr marL="3378159" indent="0">
              <a:buNone/>
              <a:defRPr sz="3000" b="1"/>
            </a:lvl5pPr>
            <a:lvl6pPr marL="4222699" indent="0">
              <a:buNone/>
              <a:defRPr sz="3000" b="1"/>
            </a:lvl6pPr>
            <a:lvl7pPr marL="5067239" indent="0">
              <a:buNone/>
              <a:defRPr sz="3000" b="1"/>
            </a:lvl7pPr>
            <a:lvl8pPr marL="5911779" indent="0">
              <a:buNone/>
              <a:defRPr sz="3000" b="1"/>
            </a:lvl8pPr>
            <a:lvl9pPr marL="6756319" indent="0">
              <a:buNone/>
              <a:defRPr sz="3000" b="1"/>
            </a:lvl9pPr>
          </a:lstStyle>
          <a:p>
            <a:pPr lvl="0"/>
            <a:r>
              <a:rPr lang="nb-NO" dirty="0" smtClean="0"/>
              <a:t>Klikk for å skrive brødtekst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85390" y="5076825"/>
            <a:ext cx="14451171" cy="3993299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400"/>
            </a:lvl2pPr>
            <a:lvl3pPr>
              <a:defRPr sz="3400"/>
            </a:lvl3pPr>
            <a:lvl4pPr>
              <a:defRPr sz="3400"/>
            </a:lvl4pPr>
            <a:lvl5pPr>
              <a:defRPr sz="34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69CD-C692-48D9-8FD3-209066D47431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6236950" cy="101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/>
          <p:nvPr userDrawn="1"/>
        </p:nvSpPr>
        <p:spPr>
          <a:xfrm>
            <a:off x="846138" y="592138"/>
            <a:ext cx="6192837" cy="8732837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1687419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3400">
              <a:solidFill>
                <a:prstClr val="white"/>
              </a:solidFill>
            </a:endParaRPr>
          </a:p>
        </p:txBody>
      </p:sp>
      <p:pic>
        <p:nvPicPr>
          <p:cNvPr id="7" name="Bilde 12" descr="Logo-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8605838"/>
            <a:ext cx="20796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133773" y="900362"/>
            <a:ext cx="5621425" cy="643416"/>
          </a:xfrm>
        </p:spPr>
        <p:txBody>
          <a:bodyPr anchor="t">
            <a:noAutofit/>
          </a:bodyPr>
          <a:lstStyle>
            <a:lvl1pPr algn="l">
              <a:defRPr sz="32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133688" y="1571822"/>
            <a:ext cx="5621484" cy="7012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D52B1E"/>
                </a:solidFill>
                <a:latin typeface="+mn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1" name="Plassholder for innhold 6"/>
          <p:cNvSpPr>
            <a:spLocks noGrp="1"/>
          </p:cNvSpPr>
          <p:nvPr>
            <p:ph idx="11"/>
          </p:nvPr>
        </p:nvSpPr>
        <p:spPr>
          <a:xfrm>
            <a:off x="1134494" y="2293913"/>
            <a:ext cx="5620257" cy="6048672"/>
          </a:xfrm>
        </p:spPr>
        <p:txBody>
          <a:bodyPr/>
          <a:lstStyle>
            <a:lvl1pPr>
              <a:defRPr sz="28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05830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6236950" cy="101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/>
          <p:nvPr userDrawn="1"/>
        </p:nvSpPr>
        <p:spPr>
          <a:xfrm>
            <a:off x="9398000" y="592138"/>
            <a:ext cx="6192838" cy="8732837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1687419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3400">
              <a:solidFill>
                <a:prstClr val="white"/>
              </a:solidFill>
            </a:endParaRPr>
          </a:p>
        </p:txBody>
      </p:sp>
      <p:pic>
        <p:nvPicPr>
          <p:cNvPr id="7" name="Bilde 12" descr="Logo-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913" y="8605838"/>
            <a:ext cx="20796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685349" y="900362"/>
            <a:ext cx="5621425" cy="643416"/>
          </a:xfrm>
        </p:spPr>
        <p:txBody>
          <a:bodyPr anchor="t">
            <a:noAutofit/>
          </a:bodyPr>
          <a:lstStyle>
            <a:lvl1pPr algn="l">
              <a:defRPr sz="32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9685262" y="1571822"/>
            <a:ext cx="5621484" cy="70125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D52B1E"/>
                </a:solidFill>
                <a:latin typeface="+mn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5" name="Plassholder for innhold 6"/>
          <p:cNvSpPr>
            <a:spLocks noGrp="1"/>
          </p:cNvSpPr>
          <p:nvPr>
            <p:ph idx="11"/>
          </p:nvPr>
        </p:nvSpPr>
        <p:spPr>
          <a:xfrm>
            <a:off x="9686069" y="2293913"/>
            <a:ext cx="5620257" cy="6048672"/>
          </a:xfrm>
        </p:spPr>
        <p:txBody>
          <a:bodyPr/>
          <a:lstStyle>
            <a:lvl1pPr>
              <a:defRPr sz="28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837404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6236950" cy="101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/>
          <p:nvPr userDrawn="1"/>
        </p:nvSpPr>
        <p:spPr>
          <a:xfrm>
            <a:off x="9398000" y="592138"/>
            <a:ext cx="6192838" cy="8732837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1687419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3400">
              <a:solidFill>
                <a:prstClr val="white"/>
              </a:solidFill>
            </a:endParaRPr>
          </a:p>
        </p:txBody>
      </p:sp>
      <p:pic>
        <p:nvPicPr>
          <p:cNvPr id="7" name="Bilde 12" descr="Logo-hv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913" y="8605838"/>
            <a:ext cx="20796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685349" y="900362"/>
            <a:ext cx="5621425" cy="643416"/>
          </a:xfrm>
        </p:spPr>
        <p:txBody>
          <a:bodyPr anchor="t">
            <a:noAutofit/>
          </a:bodyPr>
          <a:lstStyle>
            <a:lvl1pPr algn="l">
              <a:defRPr sz="32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9685262" y="1571822"/>
            <a:ext cx="5621484" cy="70125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D52B1E"/>
                </a:solidFill>
                <a:latin typeface="+mn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5" name="Plassholder for innhold 6"/>
          <p:cNvSpPr>
            <a:spLocks noGrp="1"/>
          </p:cNvSpPr>
          <p:nvPr>
            <p:ph idx="11"/>
          </p:nvPr>
        </p:nvSpPr>
        <p:spPr>
          <a:xfrm>
            <a:off x="9686069" y="2293913"/>
            <a:ext cx="5620257" cy="6048672"/>
          </a:xfrm>
        </p:spPr>
        <p:txBody>
          <a:bodyPr/>
          <a:lstStyle>
            <a:lvl1pPr>
              <a:defRPr sz="28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207858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12" descr="Logo-hv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988" y="668338"/>
            <a:ext cx="20796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 userDrawn="1"/>
        </p:nvSpPr>
        <p:spPr>
          <a:xfrm>
            <a:off x="12977813" y="8915400"/>
            <a:ext cx="2814637" cy="1150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07" tIns="81203" rIns="162407" bIns="81203" anchor="ctr"/>
          <a:lstStyle/>
          <a:p>
            <a:pPr algn="ctr" defTabSz="1687419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3400">
              <a:solidFill>
                <a:srgbClr val="FFFFFF"/>
              </a:solidFill>
            </a:endParaRPr>
          </a:p>
        </p:txBody>
      </p:sp>
      <p:pic>
        <p:nvPicPr>
          <p:cNvPr id="8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0775"/>
            <a:ext cx="11631613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75" y="2390775"/>
            <a:ext cx="4475163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02420" y="613050"/>
            <a:ext cx="11001336" cy="604541"/>
          </a:xfrm>
        </p:spPr>
        <p:txBody>
          <a:bodyPr anchor="t">
            <a:noAutofit/>
          </a:bodyPr>
          <a:lstStyle>
            <a:lvl1pPr algn="l">
              <a:defRPr sz="32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02420" y="1238798"/>
            <a:ext cx="11001336" cy="792088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accent1">
                    <a:lumMod val="75000"/>
                  </a:schemeClr>
                </a:solidFill>
                <a:latin typeface="+mj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0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rgbClr val="32374B"/>
                </a:solidFill>
              </a:defRPr>
            </a:lvl1pPr>
          </a:lstStyle>
          <a:p>
            <a:pPr>
              <a:defRPr/>
            </a:pPr>
            <a:fld id="{E024E009-4E6D-4FE9-B9F7-59F4E54DC09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66468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12" descr="Logo-hv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988" y="668338"/>
            <a:ext cx="20796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 userDrawn="1"/>
        </p:nvSpPr>
        <p:spPr>
          <a:xfrm>
            <a:off x="12977813" y="8915400"/>
            <a:ext cx="2814637" cy="1150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07" tIns="81203" rIns="162407" bIns="81203" anchor="ctr"/>
          <a:lstStyle/>
          <a:p>
            <a:pPr algn="ctr" defTabSz="1687419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3400">
              <a:solidFill>
                <a:srgbClr val="FFFFFF"/>
              </a:solidFill>
            </a:endParaRPr>
          </a:p>
        </p:txBody>
      </p:sp>
      <p:pic>
        <p:nvPicPr>
          <p:cNvPr id="8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2390775"/>
            <a:ext cx="11633200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0775"/>
            <a:ext cx="4475163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02420" y="613050"/>
            <a:ext cx="11001336" cy="604541"/>
          </a:xfrm>
        </p:spPr>
        <p:txBody>
          <a:bodyPr anchor="t">
            <a:noAutofit/>
          </a:bodyPr>
          <a:lstStyle>
            <a:lvl1pPr algn="l">
              <a:defRPr sz="32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02420" y="1238798"/>
            <a:ext cx="11001336" cy="792088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accent1">
                    <a:lumMod val="75000"/>
                  </a:schemeClr>
                </a:solidFill>
                <a:latin typeface="+mj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0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rgbClr val="32374B"/>
                </a:solidFill>
              </a:defRPr>
            </a:lvl1pPr>
          </a:lstStyle>
          <a:p>
            <a:pPr>
              <a:defRPr/>
            </a:pPr>
            <a:fld id="{E8760F00-AB08-43D8-8326-59842A5A22E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35112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12" descr="Logo-hv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988" y="668338"/>
            <a:ext cx="20796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 userDrawn="1"/>
        </p:nvSpPr>
        <p:spPr>
          <a:xfrm>
            <a:off x="12977813" y="8915400"/>
            <a:ext cx="2814637" cy="1150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07" tIns="81203" rIns="162407" bIns="81203" anchor="ctr"/>
          <a:lstStyle/>
          <a:p>
            <a:pPr algn="ctr" defTabSz="1687419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3400">
              <a:solidFill>
                <a:srgbClr val="FFFFFF"/>
              </a:solidFill>
            </a:endParaRPr>
          </a:p>
        </p:txBody>
      </p:sp>
      <p:pic>
        <p:nvPicPr>
          <p:cNvPr id="8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0775"/>
            <a:ext cx="11631613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75" y="2390775"/>
            <a:ext cx="4475163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02420" y="613050"/>
            <a:ext cx="11001336" cy="604541"/>
          </a:xfrm>
        </p:spPr>
        <p:txBody>
          <a:bodyPr anchor="t">
            <a:noAutofit/>
          </a:bodyPr>
          <a:lstStyle>
            <a:lvl1pPr algn="l">
              <a:defRPr sz="32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02420" y="1238798"/>
            <a:ext cx="11001336" cy="792088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accent1">
                    <a:lumMod val="75000"/>
                  </a:schemeClr>
                </a:solidFill>
                <a:latin typeface="+mj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0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rgbClr val="32374B"/>
                </a:solidFill>
              </a:defRPr>
            </a:lvl1pPr>
          </a:lstStyle>
          <a:p>
            <a:pPr>
              <a:defRPr/>
            </a:pPr>
            <a:fld id="{3E95B946-6872-4B9E-9DF4-F9656DB886E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04997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bil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12" descr="Logo-hv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988" y="668338"/>
            <a:ext cx="20796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 userDrawn="1"/>
        </p:nvSpPr>
        <p:spPr>
          <a:xfrm>
            <a:off x="12977813" y="8915400"/>
            <a:ext cx="2814637" cy="1150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07" tIns="81203" rIns="162407" bIns="81203" anchor="ctr"/>
          <a:lstStyle/>
          <a:p>
            <a:pPr algn="ctr" defTabSz="1687419"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3400">
              <a:solidFill>
                <a:srgbClr val="FFFFFF"/>
              </a:solidFill>
            </a:endParaRPr>
          </a:p>
        </p:txBody>
      </p:sp>
      <p:pic>
        <p:nvPicPr>
          <p:cNvPr id="8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2390775"/>
            <a:ext cx="11633200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0775"/>
            <a:ext cx="4475163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02420" y="613050"/>
            <a:ext cx="11001336" cy="604541"/>
          </a:xfrm>
        </p:spPr>
        <p:txBody>
          <a:bodyPr anchor="t">
            <a:noAutofit/>
          </a:bodyPr>
          <a:lstStyle>
            <a:lvl1pPr algn="l">
              <a:defRPr sz="3200" b="1" i="0">
                <a:solidFill>
                  <a:schemeClr val="tx2"/>
                </a:solidFill>
                <a:latin typeface="+mj-lt"/>
                <a:cs typeface="Georgia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02420" y="1238798"/>
            <a:ext cx="11001336" cy="792088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accent1">
                    <a:lumMod val="75000"/>
                  </a:schemeClr>
                </a:solidFill>
                <a:latin typeface="+mj-lt"/>
                <a:cs typeface="Georgia"/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0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rgbClr val="32374B"/>
                </a:solidFill>
              </a:defRPr>
            </a:lvl1pPr>
          </a:lstStyle>
          <a:p>
            <a:pPr>
              <a:defRPr/>
            </a:pPr>
            <a:fld id="{57E8B1A7-7332-4F0A-BD05-BD4453577F5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25178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4400"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32F4-D49B-4C25-BA6C-99A14162DC10}" type="datetime1">
              <a:rPr lang="nb-NO"/>
              <a:pPr>
                <a:defRPr/>
              </a:pPr>
              <a:t>23.03.2015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C2DF-1CB9-474F-A343-8AC0B734F1D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3629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44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85389" y="2091697"/>
            <a:ext cx="7032438" cy="697843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503680" y="2091697"/>
            <a:ext cx="7032438" cy="697843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3F8A2-F7DF-49FD-922D-BA6BA6001473}" type="datetime1">
              <a:rPr lang="nb-NO"/>
              <a:pPr>
                <a:defRPr/>
              </a:pPr>
              <a:t>23.03.2015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8AFA6-3109-4F11-ABEE-1C7E92A9D22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7635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44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85389" y="2091697"/>
            <a:ext cx="10486551" cy="697843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1699817" y="2091697"/>
            <a:ext cx="3836301" cy="697843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2000"/>
            </a:lvl4pPr>
            <a:lvl5pPr>
              <a:defRPr sz="20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98429-1AA6-4C56-86C6-7231EAF67045}" type="datetime1">
              <a:rPr lang="nb-NO"/>
              <a:pPr>
                <a:defRPr/>
              </a:pPr>
              <a:t>23.03.2015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4F1E3-3E91-4835-8F45-19E865A7E9B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895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CD7F3-7E8F-4D6B-AE69-E3D8C82D39D0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44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050228" y="2134338"/>
            <a:ext cx="10486551" cy="697843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86050" y="2134338"/>
            <a:ext cx="3836301" cy="697843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5F9D1-F832-4AB6-83F0-5AA27620AE8C}" type="datetime1">
              <a:rPr lang="nb-NO"/>
              <a:pPr>
                <a:defRPr/>
              </a:pPr>
              <a:t>23.03.2015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5E648-5383-4F31-BE00-B7A65344D01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07458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440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85389" y="2091695"/>
            <a:ext cx="7033880" cy="1194051"/>
          </a:xfrm>
        </p:spPr>
        <p:txBody>
          <a:bodyPr/>
          <a:lstStyle>
            <a:lvl1pPr marL="0" indent="0">
              <a:buNone/>
              <a:defRPr sz="3600" b="1"/>
            </a:lvl1pPr>
            <a:lvl2pPr marL="844493" indent="0">
              <a:buNone/>
              <a:defRPr sz="3700" b="1"/>
            </a:lvl2pPr>
            <a:lvl3pPr marL="1688986" indent="0">
              <a:buNone/>
              <a:defRPr sz="3400" b="1"/>
            </a:lvl3pPr>
            <a:lvl4pPr marL="2533479" indent="0">
              <a:buNone/>
              <a:defRPr sz="3000" b="1"/>
            </a:lvl4pPr>
            <a:lvl5pPr marL="3377972" indent="0">
              <a:buNone/>
              <a:defRPr sz="3000" b="1"/>
            </a:lvl5pPr>
            <a:lvl6pPr marL="4222465" indent="0">
              <a:buNone/>
              <a:defRPr sz="3000" b="1"/>
            </a:lvl6pPr>
            <a:lvl7pPr marL="5066958" indent="0">
              <a:buNone/>
              <a:defRPr sz="3000" b="1"/>
            </a:lvl7pPr>
            <a:lvl8pPr marL="5911450" indent="0">
              <a:buNone/>
              <a:defRPr sz="3000" b="1"/>
            </a:lvl8pPr>
            <a:lvl9pPr marL="6755943" indent="0">
              <a:buNone/>
              <a:defRPr sz="30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85389" y="3285746"/>
            <a:ext cx="7032438" cy="5784379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8375025" y="2091694"/>
            <a:ext cx="7161538" cy="119405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844493" indent="0">
              <a:buNone/>
              <a:defRPr sz="3700" b="1"/>
            </a:lvl2pPr>
            <a:lvl3pPr marL="1688986" indent="0">
              <a:buNone/>
              <a:defRPr sz="3400" b="1"/>
            </a:lvl3pPr>
            <a:lvl4pPr marL="2533479" indent="0">
              <a:buNone/>
              <a:defRPr sz="3000" b="1"/>
            </a:lvl4pPr>
            <a:lvl5pPr marL="3377972" indent="0">
              <a:buNone/>
              <a:defRPr sz="3000" b="1"/>
            </a:lvl5pPr>
            <a:lvl6pPr marL="4222465" indent="0">
              <a:buNone/>
              <a:defRPr sz="3000" b="1"/>
            </a:lvl6pPr>
            <a:lvl7pPr marL="5066958" indent="0">
              <a:buNone/>
              <a:defRPr sz="3000" b="1"/>
            </a:lvl7pPr>
            <a:lvl8pPr marL="5911450" indent="0">
              <a:buNone/>
              <a:defRPr sz="3000" b="1"/>
            </a:lvl8pPr>
            <a:lvl9pPr marL="6755943" indent="0">
              <a:buNone/>
              <a:defRPr sz="30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8375022" y="3285746"/>
            <a:ext cx="7161096" cy="5784379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318E6-A052-484C-BE20-27483724DCF2}" type="datetime1">
              <a:rPr lang="nb-NO"/>
              <a:pPr>
                <a:defRPr/>
              </a:pPr>
              <a:t>23.03.2015</a:t>
            </a:fld>
            <a:endParaRPr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CF16A-2B79-4843-AFB4-8EE15C0F706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66637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ødtekst med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44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85392" y="2091693"/>
            <a:ext cx="14451171" cy="2878520"/>
          </a:xfrm>
        </p:spPr>
        <p:txBody>
          <a:bodyPr tIns="132991">
            <a:normAutofit/>
          </a:bodyPr>
          <a:lstStyle>
            <a:lvl1pPr marL="0" indent="0">
              <a:buNone/>
              <a:defRPr sz="3600" b="0"/>
            </a:lvl1pPr>
            <a:lvl2pPr marL="844493" indent="0">
              <a:buNone/>
              <a:defRPr sz="3700" b="1"/>
            </a:lvl2pPr>
            <a:lvl3pPr marL="1688986" indent="0">
              <a:buNone/>
              <a:defRPr sz="3400" b="1"/>
            </a:lvl3pPr>
            <a:lvl4pPr marL="2533479" indent="0">
              <a:buNone/>
              <a:defRPr sz="3000" b="1"/>
            </a:lvl4pPr>
            <a:lvl5pPr marL="3377972" indent="0">
              <a:buNone/>
              <a:defRPr sz="3000" b="1"/>
            </a:lvl5pPr>
            <a:lvl6pPr marL="4222465" indent="0">
              <a:buNone/>
              <a:defRPr sz="3000" b="1"/>
            </a:lvl6pPr>
            <a:lvl7pPr marL="5066958" indent="0">
              <a:buNone/>
              <a:defRPr sz="3000" b="1"/>
            </a:lvl7pPr>
            <a:lvl8pPr marL="5911450" indent="0">
              <a:buNone/>
              <a:defRPr sz="3000" b="1"/>
            </a:lvl8pPr>
            <a:lvl9pPr marL="6755943" indent="0">
              <a:buNone/>
              <a:defRPr sz="30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85392" y="5076828"/>
            <a:ext cx="14451171" cy="3993298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0523A-E1A3-463D-871A-2ED1E2173B55}" type="datetime1">
              <a:rPr lang="nb-NO"/>
              <a:pPr>
                <a:defRPr/>
              </a:pPr>
              <a:t>23.03.2015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133C1-B5B1-4816-BCC4-281B0D5F78E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13730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44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1DE03-1105-402D-B336-8006C00B1FC7}" type="datetime1">
              <a:rPr lang="nb-NO"/>
              <a:pPr>
                <a:defRPr/>
              </a:pPr>
              <a:t>23.03.2015</a:t>
            </a:fld>
            <a:endParaRPr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8ECDA-2F38-48B6-868D-66A3E93FF7C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8783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EED68-5719-4B51-AA07-913605696EC1}" type="datetime1">
              <a:rPr lang="nb-NO"/>
              <a:pPr>
                <a:defRPr/>
              </a:pPr>
              <a:t>23.03.2015</a:t>
            </a:fld>
            <a:endParaRPr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9D189-2FC9-4E40-8D96-C21D5D90AF1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02104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vadratisk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086048" y="2134338"/>
            <a:ext cx="7032438" cy="6396711"/>
          </a:xfrm>
        </p:spPr>
        <p:txBody>
          <a:bodyPr rtlCol="0">
            <a:normAutofit/>
          </a:bodyPr>
          <a:lstStyle>
            <a:lvl1pPr marL="0" indent="0">
              <a:buNone/>
              <a:defRPr sz="5900"/>
            </a:lvl1pPr>
            <a:lvl2pPr marL="844493" indent="0">
              <a:buNone/>
              <a:defRPr sz="5200"/>
            </a:lvl2pPr>
            <a:lvl3pPr marL="1688986" indent="0">
              <a:buNone/>
              <a:defRPr sz="4400"/>
            </a:lvl3pPr>
            <a:lvl4pPr marL="2533479" indent="0">
              <a:buNone/>
              <a:defRPr sz="3700"/>
            </a:lvl4pPr>
            <a:lvl5pPr marL="3377972" indent="0">
              <a:buNone/>
              <a:defRPr sz="3700"/>
            </a:lvl5pPr>
            <a:lvl6pPr marL="4222465" indent="0">
              <a:buNone/>
              <a:defRPr sz="3700"/>
            </a:lvl6pPr>
            <a:lvl7pPr marL="5066958" indent="0">
              <a:buNone/>
              <a:defRPr sz="3700"/>
            </a:lvl7pPr>
            <a:lvl8pPr marL="5911450" indent="0">
              <a:buNone/>
              <a:defRPr sz="3700"/>
            </a:lvl8pPr>
            <a:lvl9pPr marL="6755943" indent="0">
              <a:buNone/>
              <a:defRPr sz="3700"/>
            </a:lvl9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innhold 3"/>
          <p:cNvSpPr>
            <a:spLocks noGrp="1"/>
          </p:cNvSpPr>
          <p:nvPr>
            <p:ph sz="half" idx="2"/>
          </p:nvPr>
        </p:nvSpPr>
        <p:spPr>
          <a:xfrm>
            <a:off x="8375022" y="2135049"/>
            <a:ext cx="7032438" cy="6396000"/>
          </a:xfrm>
        </p:spPr>
        <p:txBody>
          <a:bodyPr>
            <a:normAutofit/>
          </a:bodyPr>
          <a:lstStyle>
            <a:lvl1pPr>
              <a:defRPr sz="4400"/>
            </a:lvl1pPr>
            <a:lvl2pPr>
              <a:defRPr sz="37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86050" y="918963"/>
            <a:ext cx="14340561" cy="106560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9A61F-0452-47C8-9660-45D17A1258C4}" type="datetime1">
              <a:rPr lang="nb-NO"/>
              <a:pPr>
                <a:defRPr/>
              </a:pPr>
              <a:t>23.03.2015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27867-58FC-42A7-B8A3-1CC99626139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50244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086050" y="2411491"/>
            <a:ext cx="14322192" cy="5383300"/>
          </a:xfrm>
        </p:spPr>
        <p:txBody>
          <a:bodyPr rtlCol="0">
            <a:normAutofit/>
          </a:bodyPr>
          <a:lstStyle>
            <a:lvl1pPr marL="0" indent="0">
              <a:buNone/>
              <a:defRPr sz="5900"/>
            </a:lvl1pPr>
            <a:lvl2pPr marL="844493" indent="0">
              <a:buNone/>
              <a:defRPr sz="5200"/>
            </a:lvl2pPr>
            <a:lvl3pPr marL="1688986" indent="0">
              <a:buNone/>
              <a:defRPr sz="4400"/>
            </a:lvl3pPr>
            <a:lvl4pPr marL="2533479" indent="0">
              <a:buNone/>
              <a:defRPr sz="3700"/>
            </a:lvl4pPr>
            <a:lvl5pPr marL="3377972" indent="0">
              <a:buNone/>
              <a:defRPr sz="3700"/>
            </a:lvl5pPr>
            <a:lvl6pPr marL="4222465" indent="0">
              <a:buNone/>
              <a:defRPr sz="3700"/>
            </a:lvl6pPr>
            <a:lvl7pPr marL="5066958" indent="0">
              <a:buNone/>
              <a:defRPr sz="3700"/>
            </a:lvl7pPr>
            <a:lvl8pPr marL="5911450" indent="0">
              <a:buNone/>
              <a:defRPr sz="3700"/>
            </a:lvl8pPr>
            <a:lvl9pPr marL="6755943" indent="0">
              <a:buNone/>
              <a:defRPr sz="3700"/>
            </a:lvl9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86050" y="918963"/>
            <a:ext cx="14340561" cy="1065606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9BEE4-62CD-4E9E-A0A8-380E81147C65}" type="datetime1">
              <a:rPr lang="nb-NO"/>
              <a:pPr>
                <a:defRPr/>
              </a:pPr>
              <a:t>23.03.2015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A41B2-385E-4D0E-8375-AA2B45DEDC5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74831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44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08588-62A8-403A-BB63-2DBEBA1C6130}" type="datetime1">
              <a:rPr lang="nb-NO"/>
              <a:pPr>
                <a:defRPr/>
              </a:pPr>
              <a:t>23.03.2015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8D49F-3B31-46C4-ABE0-12115443743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13038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11772940" y="406620"/>
            <a:ext cx="3653671" cy="8663508"/>
          </a:xfrm>
        </p:spPr>
        <p:txBody>
          <a:bodyPr vert="eaVert" anchor="ctr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11927" y="406620"/>
            <a:ext cx="10690371" cy="866350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0EC38-F44E-4172-BCFC-115BC0001B46}" type="datetime1">
              <a:rPr lang="nb-NO"/>
              <a:pPr>
                <a:defRPr/>
              </a:pPr>
              <a:t>23.03.2015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5EB33-EB91-4FD9-B0E4-F89CF394E0B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6421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38"/>
          <p:cNvGrpSpPr>
            <a:grpSpLocks/>
          </p:cNvGrpSpPr>
          <p:nvPr userDrawn="1"/>
        </p:nvGrpSpPr>
        <p:grpSpPr bwMode="auto">
          <a:xfrm>
            <a:off x="5310188" y="2374900"/>
            <a:ext cx="5629275" cy="5419725"/>
            <a:chOff x="5310958" y="2374788"/>
            <a:chExt cx="5629018" cy="5419817"/>
          </a:xfrm>
        </p:grpSpPr>
        <p:grpSp>
          <p:nvGrpSpPr>
            <p:cNvPr id="3" name="Gruppe 16"/>
            <p:cNvGrpSpPr/>
            <p:nvPr userDrawn="1"/>
          </p:nvGrpSpPr>
          <p:grpSpPr>
            <a:xfrm>
              <a:off x="5670436" y="3692865"/>
              <a:ext cx="5269540" cy="812979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13" name="Trapes 12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688986">
                  <a:defRPr/>
                </a:pPr>
                <a:endParaRPr lang="nb-NO" sz="3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rapes 13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688986">
                  <a:defRPr/>
                </a:pPr>
                <a:endParaRPr lang="nb-NO" sz="3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uppe 25"/>
            <p:cNvGrpSpPr/>
            <p:nvPr userDrawn="1"/>
          </p:nvGrpSpPr>
          <p:grpSpPr>
            <a:xfrm>
              <a:off x="5310958" y="5690869"/>
              <a:ext cx="5269540" cy="799200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11" name="Trapes 10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688986">
                  <a:defRPr/>
                </a:pPr>
                <a:endParaRPr lang="nb-NO" sz="3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Trapes 11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688986">
                  <a:defRPr/>
                </a:pPr>
                <a:endParaRPr lang="nb-NO" sz="3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uppe 29"/>
            <p:cNvGrpSpPr/>
            <p:nvPr userDrawn="1"/>
          </p:nvGrpSpPr>
          <p:grpSpPr>
            <a:xfrm rot="6060610" flipH="1">
              <a:off x="4450019" y="4673845"/>
              <a:ext cx="5417928" cy="823594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9" name="Trapes 8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688986">
                  <a:defRPr/>
                </a:pPr>
                <a:endParaRPr lang="nb-NO" sz="34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Trapes 9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688986">
                  <a:defRPr/>
                </a:pPr>
                <a:endParaRPr lang="nb-NO" sz="3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uppe 35"/>
            <p:cNvGrpSpPr/>
            <p:nvPr userDrawn="1"/>
          </p:nvGrpSpPr>
          <p:grpSpPr>
            <a:xfrm rot="6060610" flipH="1">
              <a:off x="6432945" y="4671189"/>
              <a:ext cx="5416395" cy="823594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7" name="Trapes 6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688986">
                  <a:defRPr/>
                </a:pPr>
                <a:endParaRPr lang="nb-NO" sz="34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Trapes 7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688986">
                  <a:defRPr/>
                </a:pPr>
                <a:endParaRPr lang="nb-NO" sz="34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2856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79E61-6CDA-46D6-ACB8-519E4EFE598F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ert symb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7"/>
          <p:cNvGrpSpPr/>
          <p:nvPr userDrawn="1"/>
        </p:nvGrpSpPr>
        <p:grpSpPr>
          <a:xfrm>
            <a:off x="5670435" y="3692866"/>
            <a:ext cx="5269541" cy="812980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3" name="Trapes 2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88986">
                <a:defRPr/>
              </a:pPr>
              <a:endParaRPr lang="nb-NO" sz="3400">
                <a:solidFill>
                  <a:prstClr val="white"/>
                </a:solidFill>
              </a:endParaRPr>
            </a:p>
          </p:txBody>
        </p:sp>
        <p:sp>
          <p:nvSpPr>
            <p:cNvPr id="4" name="Trapes 3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88986">
                <a:defRPr/>
              </a:pPr>
              <a:endParaRPr lang="nb-NO" sz="340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uppe 21"/>
          <p:cNvGrpSpPr/>
          <p:nvPr userDrawn="1"/>
        </p:nvGrpSpPr>
        <p:grpSpPr>
          <a:xfrm>
            <a:off x="5310957" y="5690870"/>
            <a:ext cx="5269541" cy="799200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6" name="Trapes 5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88986">
                <a:defRPr/>
              </a:pPr>
              <a:endParaRPr lang="nb-NO" sz="3400">
                <a:solidFill>
                  <a:prstClr val="white"/>
                </a:solidFill>
              </a:endParaRPr>
            </a:p>
          </p:txBody>
        </p:sp>
        <p:sp>
          <p:nvSpPr>
            <p:cNvPr id="7" name="Trapes 6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88986">
                <a:defRPr/>
              </a:pPr>
              <a:endParaRPr lang="nb-NO" sz="340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uppe 24"/>
          <p:cNvGrpSpPr/>
          <p:nvPr userDrawn="1"/>
        </p:nvGrpSpPr>
        <p:grpSpPr>
          <a:xfrm rot="6060610" flipH="1">
            <a:off x="4450020" y="4673844"/>
            <a:ext cx="5417929" cy="823594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9" name="Trapes 8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88986">
                <a:defRPr/>
              </a:pPr>
              <a:endParaRPr lang="nb-NO" sz="3400">
                <a:solidFill>
                  <a:prstClr val="white"/>
                </a:solidFill>
              </a:endParaRPr>
            </a:p>
          </p:txBody>
        </p:sp>
        <p:sp>
          <p:nvSpPr>
            <p:cNvPr id="10" name="Trapes 9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88986">
                <a:defRPr/>
              </a:pPr>
              <a:endParaRPr lang="nb-NO" sz="3400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uppe 27"/>
          <p:cNvGrpSpPr/>
          <p:nvPr userDrawn="1"/>
        </p:nvGrpSpPr>
        <p:grpSpPr>
          <a:xfrm rot="6060610" flipH="1">
            <a:off x="6432945" y="4671189"/>
            <a:ext cx="5416396" cy="823594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12" name="Trapes 11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88986">
                <a:defRPr/>
              </a:pPr>
              <a:endParaRPr lang="nb-NO" sz="3400">
                <a:solidFill>
                  <a:prstClr val="white"/>
                </a:solidFill>
              </a:endParaRPr>
            </a:p>
          </p:txBody>
        </p:sp>
        <p:sp>
          <p:nvSpPr>
            <p:cNvPr id="13" name="Trapes 12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88986">
                <a:defRPr/>
              </a:pPr>
              <a:endParaRPr lang="nb-NO" sz="3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20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51793E-7 L -0.04757 0.28846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144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0523E-6 L -0.29028 -0.00232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0" y="-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51793E-7 L 0.05573 -0.4564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228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34629E-6 L 0.36996 -0.00694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5" descr="ny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2" b="6952"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>
              <a:defRPr/>
            </a:pPr>
            <a:endParaRPr lang="nb-NO">
              <a:solidFill>
                <a:srgbClr val="FFFFFF"/>
              </a:solidFill>
            </a:endParaRPr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1796857"/>
            <a:ext cx="13802757" cy="1208266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3005123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478F6C1-B444-43D1-89D7-901A703F8CDD}" type="datetime1">
              <a:rPr lang="nb-NO">
                <a:solidFill>
                  <a:srgbClr val="FFFFFF"/>
                </a:solidFill>
              </a:rPr>
              <a:pPr>
                <a:defRPr/>
              </a:pPr>
              <a:t>23.03.2015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AA10A9E-752C-49B8-9326-7B7A4B54913B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589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7" descr="ny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0" b="11050"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>
              <a:defRPr/>
            </a:pPr>
            <a:endParaRPr lang="nb-NO">
              <a:solidFill>
                <a:srgbClr val="FFFFFF"/>
              </a:solidFill>
            </a:endParaRPr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1796857"/>
            <a:ext cx="13802757" cy="1208266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3005123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AC8AB6E-B70C-4AEB-93AD-BCAE61109B17}" type="datetime1">
              <a:rPr lang="nb-NO">
                <a:solidFill>
                  <a:srgbClr val="FFFFFF"/>
                </a:solidFill>
              </a:rPr>
              <a:pPr>
                <a:defRPr/>
              </a:pPr>
              <a:t>23.03.2015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B078708-A0F8-4F99-A891-C5B605372767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877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7" descr="ny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>
              <a:defRPr/>
            </a:pPr>
            <a:endParaRPr lang="nb-NO">
              <a:solidFill>
                <a:srgbClr val="FFFFFF"/>
              </a:solidFill>
            </a:endParaRPr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1796857"/>
            <a:ext cx="13802757" cy="1208266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3005123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61FAAA4-0A0D-432E-B5DE-F09489F9476F}" type="datetime1">
              <a:rPr lang="nb-NO">
                <a:solidFill>
                  <a:srgbClr val="FFFFFF"/>
                </a:solidFill>
              </a:rPr>
              <a:pPr>
                <a:defRPr/>
              </a:pPr>
              <a:t>23.03.2015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CE578A6-2B7F-4F19-A9C8-ECA7666E9FDF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3323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7" descr="ny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7" t="40625"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>
              <a:defRPr/>
            </a:pPr>
            <a:endParaRPr lang="nb-NO">
              <a:solidFill>
                <a:srgbClr val="FFFFFF"/>
              </a:solidFill>
            </a:endParaRPr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tel 1"/>
          <p:cNvSpPr>
            <a:spLocks noGrp="1"/>
          </p:cNvSpPr>
          <p:nvPr>
            <p:ph type="ctrTitle"/>
          </p:nvPr>
        </p:nvSpPr>
        <p:spPr>
          <a:xfrm>
            <a:off x="1085389" y="1796857"/>
            <a:ext cx="13802757" cy="1208266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7" name="Undertittel 2"/>
          <p:cNvSpPr>
            <a:spLocks noGrp="1"/>
          </p:cNvSpPr>
          <p:nvPr>
            <p:ph type="subTitle" idx="1"/>
          </p:nvPr>
        </p:nvSpPr>
        <p:spPr>
          <a:xfrm>
            <a:off x="1085389" y="301166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20A3226-22F2-4667-A2C2-3761F0CF222F}" type="datetime1">
              <a:rPr lang="nb-NO">
                <a:solidFill>
                  <a:srgbClr val="FFFFFF"/>
                </a:solidFill>
              </a:rPr>
              <a:pPr>
                <a:defRPr/>
              </a:pPr>
              <a:t>23.03.2015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06F8D82-5FF7-4362-BCFD-3FB1B646D00E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1167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7" descr="ny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" b="22601"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/>
          <p:cNvSpPr/>
          <p:nvPr userDrawn="1"/>
        </p:nvSpPr>
        <p:spPr>
          <a:xfrm>
            <a:off x="830263" y="1665288"/>
            <a:ext cx="14706600" cy="40862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>
              <a:defRPr/>
            </a:pPr>
            <a:endParaRPr lang="nb-NO">
              <a:solidFill>
                <a:srgbClr val="FFFFFF"/>
              </a:solidFill>
            </a:endParaRPr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tel 1"/>
          <p:cNvSpPr>
            <a:spLocks noGrp="1"/>
          </p:cNvSpPr>
          <p:nvPr>
            <p:ph type="ctrTitle"/>
          </p:nvPr>
        </p:nvSpPr>
        <p:spPr>
          <a:xfrm>
            <a:off x="1085389" y="1796857"/>
            <a:ext cx="13802757" cy="1208266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21" name="Undertittel 2"/>
          <p:cNvSpPr>
            <a:spLocks noGrp="1"/>
          </p:cNvSpPr>
          <p:nvPr>
            <p:ph type="subTitle" idx="1"/>
          </p:nvPr>
        </p:nvSpPr>
        <p:spPr>
          <a:xfrm>
            <a:off x="1085389" y="3011665"/>
            <a:ext cx="13811345" cy="1279342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22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366080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912536D-8E19-43DF-868C-20481E0C05C9}" type="datetime1">
              <a:rPr lang="nb-NO">
                <a:solidFill>
                  <a:srgbClr val="FFFFFF"/>
                </a:solidFill>
              </a:rPr>
              <a:pPr>
                <a:defRPr/>
              </a:pPr>
              <a:t>23.03.2015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8D97866-1EA3-4EDF-84C3-6495D51B84B5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201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7" descr="_E1B405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8" b="13152"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/>
          <p:cNvSpPr/>
          <p:nvPr userDrawn="1"/>
        </p:nvSpPr>
        <p:spPr>
          <a:xfrm>
            <a:off x="830263" y="2076450"/>
            <a:ext cx="14706600" cy="41433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8908" tIns="84454" rIns="168908" bIns="84454" anchor="ctr"/>
          <a:lstStyle/>
          <a:p>
            <a:pPr algn="ctr">
              <a:defRPr/>
            </a:pPr>
            <a:endParaRPr lang="nb-NO">
              <a:solidFill>
                <a:srgbClr val="FFFFFF"/>
              </a:solidFill>
            </a:endParaRPr>
          </a:p>
        </p:txBody>
      </p:sp>
      <p:pic>
        <p:nvPicPr>
          <p:cNvPr id="7" name="Bilde 9" descr="Logo-hvi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313" y="9204325"/>
            <a:ext cx="204311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85389" y="2683869"/>
            <a:ext cx="13802757" cy="749882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85389" y="3576627"/>
            <a:ext cx="13811345" cy="746320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tx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085389" y="4867914"/>
            <a:ext cx="13811214" cy="1280481"/>
          </a:xfrm>
        </p:spPr>
        <p:txBody>
          <a:bodyPr>
            <a:normAutofit/>
          </a:bodyPr>
          <a:lstStyle>
            <a:lvl1pPr marL="0" indent="0">
              <a:buNone/>
              <a:defRPr sz="3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810E2E3-3E0A-47C6-B404-887FBBC9E2E7}" type="datetime1">
              <a:rPr lang="nb-NO">
                <a:solidFill>
                  <a:srgbClr val="FFFFFF"/>
                </a:solidFill>
              </a:rPr>
              <a:pPr>
                <a:defRPr/>
              </a:pPr>
              <a:t>23.03.2015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8FBF4CC-FF15-44FF-9D33-81C8CF8D076E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9914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 descr="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8" descr="Logo-hvi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1085389" y="2411494"/>
            <a:ext cx="13802757" cy="749882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5" name="Undertittel 2"/>
          <p:cNvSpPr>
            <a:spLocks noGrp="1"/>
          </p:cNvSpPr>
          <p:nvPr>
            <p:ph type="subTitle" idx="1"/>
          </p:nvPr>
        </p:nvSpPr>
        <p:spPr>
          <a:xfrm>
            <a:off x="1085389" y="3157812"/>
            <a:ext cx="13811345" cy="1599178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bg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53F8C6D-A23C-4DE8-B878-5A1614CEAFE6}" type="datetime1">
              <a:rPr lang="nb-NO">
                <a:solidFill>
                  <a:srgbClr val="FFFFFF"/>
                </a:solidFill>
              </a:rPr>
              <a:pPr>
                <a:defRPr/>
              </a:pPr>
              <a:t>23.03.2015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6285CEC-9047-4A68-8D5D-FD5072439417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3818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 descr="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 b="11023"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8" descr="Logo-hvi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1085389" y="2411494"/>
            <a:ext cx="13802757" cy="749882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5" name="Undertittel 2"/>
          <p:cNvSpPr>
            <a:spLocks noGrp="1"/>
          </p:cNvSpPr>
          <p:nvPr>
            <p:ph type="subTitle" idx="1"/>
          </p:nvPr>
        </p:nvSpPr>
        <p:spPr>
          <a:xfrm>
            <a:off x="1085389" y="3157812"/>
            <a:ext cx="13811345" cy="1599178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bg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F0EAD99-DC30-41F4-B122-3B9552017111}" type="datetime1">
              <a:rPr lang="nb-NO">
                <a:solidFill>
                  <a:srgbClr val="FFFFFF"/>
                </a:solidFill>
              </a:rPr>
              <a:pPr>
                <a:defRPr/>
              </a:pPr>
              <a:t>23.03.2015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519634E-F9E2-43EC-91C7-341DB08075BC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946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 descr="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0" y="0"/>
            <a:ext cx="16238538" cy="101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8" descr="Logo-hvi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850" y="9204325"/>
            <a:ext cx="206057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85389" y="2411494"/>
            <a:ext cx="13802757" cy="749882"/>
          </a:xfrm>
        </p:spPr>
        <p:txBody>
          <a:bodyPr/>
          <a:lstStyle>
            <a:lvl1pPr>
              <a:defRPr sz="52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85389" y="3157812"/>
            <a:ext cx="13811345" cy="1599178"/>
          </a:xfrm>
        </p:spPr>
        <p:txBody>
          <a:bodyPr>
            <a:noAutofit/>
          </a:bodyPr>
          <a:lstStyle>
            <a:lvl1pPr marL="0" indent="0" algn="l">
              <a:buNone/>
              <a:defRPr sz="5200">
                <a:solidFill>
                  <a:schemeClr val="bg1"/>
                </a:solidFill>
              </a:defRPr>
            </a:lvl1pPr>
            <a:lvl2pPr marL="844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56E8A0E-CA6F-4863-B505-52DD915795D3}" type="datetime1">
              <a:rPr lang="nb-NO">
                <a:solidFill>
                  <a:srgbClr val="FFFFFF"/>
                </a:solidFill>
              </a:rPr>
              <a:pPr>
                <a:defRPr/>
              </a:pPr>
              <a:t>23.03.2015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7E39951-A1A5-4D7C-88A6-92302FD0EA70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41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vadratisk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268153" y="2411491"/>
            <a:ext cx="6484440" cy="5383300"/>
          </a:xfrm>
        </p:spPr>
        <p:txBody>
          <a:bodyPr/>
          <a:lstStyle>
            <a:lvl1pPr marL="0" indent="0">
              <a:buNone/>
              <a:defRPr sz="5900"/>
            </a:lvl1pPr>
            <a:lvl2pPr marL="844540" indent="0">
              <a:buNone/>
              <a:defRPr sz="5200"/>
            </a:lvl2pPr>
            <a:lvl3pPr marL="1689080" indent="0">
              <a:buNone/>
              <a:defRPr sz="4400"/>
            </a:lvl3pPr>
            <a:lvl4pPr marL="2533620" indent="0">
              <a:buNone/>
              <a:defRPr sz="3700"/>
            </a:lvl4pPr>
            <a:lvl5pPr marL="3378159" indent="0">
              <a:buNone/>
              <a:defRPr sz="3700"/>
            </a:lvl5pPr>
            <a:lvl6pPr marL="4222699" indent="0">
              <a:buNone/>
              <a:defRPr sz="3700"/>
            </a:lvl6pPr>
            <a:lvl7pPr marL="5067239" indent="0">
              <a:buNone/>
              <a:defRPr sz="3700"/>
            </a:lvl7pPr>
            <a:lvl8pPr marL="5911779" indent="0">
              <a:buNone/>
              <a:defRPr sz="3700"/>
            </a:lvl8pPr>
            <a:lvl9pPr marL="6756319" indent="0">
              <a:buNone/>
              <a:defRPr sz="37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B326-C9DB-41F5-A97C-5A5E6D2DC6AA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innhold 3"/>
          <p:cNvSpPr>
            <a:spLocks noGrp="1"/>
          </p:cNvSpPr>
          <p:nvPr>
            <p:ph sz="half" idx="2"/>
          </p:nvPr>
        </p:nvSpPr>
        <p:spPr>
          <a:xfrm>
            <a:off x="8375022" y="2091695"/>
            <a:ext cx="7051589" cy="57570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400"/>
            </a:lvl2pPr>
            <a:lvl3pPr>
              <a:defRPr sz="3400"/>
            </a:lvl3pPr>
            <a:lvl4pPr>
              <a:defRPr sz="3400"/>
            </a:lvl4pPr>
            <a:lvl5pPr>
              <a:defRPr sz="34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86050" y="918963"/>
            <a:ext cx="14340561" cy="106560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38"/>
          <p:cNvGrpSpPr>
            <a:grpSpLocks/>
          </p:cNvGrpSpPr>
          <p:nvPr userDrawn="1"/>
        </p:nvGrpSpPr>
        <p:grpSpPr bwMode="auto">
          <a:xfrm>
            <a:off x="5310188" y="2374900"/>
            <a:ext cx="5629275" cy="5419725"/>
            <a:chOff x="5310958" y="2374788"/>
            <a:chExt cx="5629018" cy="5419817"/>
          </a:xfrm>
        </p:grpSpPr>
        <p:grpSp>
          <p:nvGrpSpPr>
            <p:cNvPr id="3" name="Gruppe 16"/>
            <p:cNvGrpSpPr/>
            <p:nvPr userDrawn="1"/>
          </p:nvGrpSpPr>
          <p:grpSpPr>
            <a:xfrm>
              <a:off x="5670436" y="3692865"/>
              <a:ext cx="5269540" cy="812979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13" name="Trapes 12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Trapes 13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uppe 25"/>
            <p:cNvGrpSpPr/>
            <p:nvPr userDrawn="1"/>
          </p:nvGrpSpPr>
          <p:grpSpPr>
            <a:xfrm>
              <a:off x="5310958" y="5690869"/>
              <a:ext cx="5269540" cy="799200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11" name="Trapes 10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Trapes 11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uppe 29"/>
            <p:cNvGrpSpPr/>
            <p:nvPr userDrawn="1"/>
          </p:nvGrpSpPr>
          <p:grpSpPr>
            <a:xfrm rot="6060610" flipH="1">
              <a:off x="4450019" y="4673844"/>
              <a:ext cx="5417929" cy="823594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9" name="Trapes 8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Trapes 9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uppe 35"/>
            <p:cNvGrpSpPr/>
            <p:nvPr userDrawn="1"/>
          </p:nvGrpSpPr>
          <p:grpSpPr>
            <a:xfrm rot="6060610" flipH="1">
              <a:off x="6432945" y="4671189"/>
              <a:ext cx="5416395" cy="823594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7" name="Trapes 6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Trapes 7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71174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ert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7"/>
          <p:cNvGrpSpPr/>
          <p:nvPr userDrawn="1"/>
        </p:nvGrpSpPr>
        <p:grpSpPr>
          <a:xfrm>
            <a:off x="5670436" y="3692865"/>
            <a:ext cx="5269540" cy="812979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3" name="Trapes 2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>
                <a:solidFill>
                  <a:srgbClr val="FFFFFF"/>
                </a:solidFill>
              </a:endParaRPr>
            </a:p>
          </p:txBody>
        </p:sp>
        <p:sp>
          <p:nvSpPr>
            <p:cNvPr id="4" name="Trapes 3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uppe 21"/>
          <p:cNvGrpSpPr/>
          <p:nvPr userDrawn="1"/>
        </p:nvGrpSpPr>
        <p:grpSpPr>
          <a:xfrm>
            <a:off x="5310958" y="5690869"/>
            <a:ext cx="5269540" cy="799200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6" name="Trapes 5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>
                <a:solidFill>
                  <a:srgbClr val="FFFFFF"/>
                </a:solidFill>
              </a:endParaRPr>
            </a:p>
          </p:txBody>
        </p:sp>
        <p:sp>
          <p:nvSpPr>
            <p:cNvPr id="7" name="Trapes 6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uppe 24"/>
          <p:cNvGrpSpPr/>
          <p:nvPr userDrawn="1"/>
        </p:nvGrpSpPr>
        <p:grpSpPr>
          <a:xfrm rot="6060610" flipH="1">
            <a:off x="4450019" y="4673844"/>
            <a:ext cx="5417929" cy="823594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9" name="Trapes 8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>
                <a:solidFill>
                  <a:srgbClr val="FFFFFF"/>
                </a:solidFill>
              </a:endParaRPr>
            </a:p>
          </p:txBody>
        </p:sp>
        <p:sp>
          <p:nvSpPr>
            <p:cNvPr id="10" name="Trapes 9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uppe 27"/>
          <p:cNvGrpSpPr/>
          <p:nvPr userDrawn="1"/>
        </p:nvGrpSpPr>
        <p:grpSpPr>
          <a:xfrm rot="6060610" flipH="1">
            <a:off x="6432945" y="4671189"/>
            <a:ext cx="5416395" cy="823594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12" name="Trapes 11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>
                <a:solidFill>
                  <a:srgbClr val="FFFFFF"/>
                </a:solidFill>
              </a:endParaRPr>
            </a:p>
          </p:txBody>
        </p:sp>
        <p:sp>
          <p:nvSpPr>
            <p:cNvPr id="13" name="Trapes 12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2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51793E-7 L -0.04757 0.28846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00" y="14400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0523E-6 L -0.29028 -0.00232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000" y="-10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51793E-7 L 0.05573 -0.4564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00" y="-2280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34629E-6 L 0.36996 -0.00694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00" y="-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268153" y="2411491"/>
            <a:ext cx="14268408" cy="5383300"/>
          </a:xfrm>
        </p:spPr>
        <p:txBody>
          <a:bodyPr/>
          <a:lstStyle>
            <a:lvl1pPr marL="0" indent="0">
              <a:buNone/>
              <a:defRPr sz="5900"/>
            </a:lvl1pPr>
            <a:lvl2pPr marL="844540" indent="0">
              <a:buNone/>
              <a:defRPr sz="5200"/>
            </a:lvl2pPr>
            <a:lvl3pPr marL="1689080" indent="0">
              <a:buNone/>
              <a:defRPr sz="4400"/>
            </a:lvl3pPr>
            <a:lvl4pPr marL="2533620" indent="0">
              <a:buNone/>
              <a:defRPr sz="3700"/>
            </a:lvl4pPr>
            <a:lvl5pPr marL="3378159" indent="0">
              <a:buNone/>
              <a:defRPr sz="3700"/>
            </a:lvl5pPr>
            <a:lvl6pPr marL="4222699" indent="0">
              <a:buNone/>
              <a:defRPr sz="3700"/>
            </a:lvl6pPr>
            <a:lvl7pPr marL="5067239" indent="0">
              <a:buNone/>
              <a:defRPr sz="3700"/>
            </a:lvl7pPr>
            <a:lvl8pPr marL="5911779" indent="0">
              <a:buNone/>
              <a:defRPr sz="3700"/>
            </a:lvl8pPr>
            <a:lvl9pPr marL="6756319" indent="0">
              <a:buNone/>
              <a:defRPr sz="37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61551-16ED-42E6-8168-403CD9BC7ED9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86050" y="918963"/>
            <a:ext cx="14340561" cy="106560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34" Type="http://schemas.openxmlformats.org/officeDocument/2006/relationships/image" Target="../media/image15.pn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86050" y="918963"/>
            <a:ext cx="14340561" cy="1065605"/>
          </a:xfrm>
          <a:prstGeom prst="rect">
            <a:avLst/>
          </a:prstGeom>
        </p:spPr>
        <p:txBody>
          <a:bodyPr vert="horz" lIns="168908" tIns="84454" rIns="168908" bIns="84454" rtlCol="0" anchor="b">
            <a:no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85390" y="2091694"/>
            <a:ext cx="14451171" cy="6658633"/>
          </a:xfrm>
          <a:prstGeom prst="rect">
            <a:avLst/>
          </a:prstGeom>
        </p:spPr>
        <p:txBody>
          <a:bodyPr vert="horz" lIns="168908" tIns="84454" rIns="168908" bIns="84454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981187" y="9236016"/>
            <a:ext cx="1790274" cy="432648"/>
          </a:xfrm>
          <a:prstGeom prst="rect">
            <a:avLst/>
          </a:prstGeom>
        </p:spPr>
        <p:txBody>
          <a:bodyPr vert="horz" lIns="168908" tIns="84454" rIns="168908" bIns="84454" rtlCol="0" anchor="ctr"/>
          <a:lstStyle>
            <a:lvl1pPr marL="0" algn="l" defTabSz="1689080" rtl="0" eaLnBrk="1" latinLnBrk="0" hangingPunct="1">
              <a:defRPr lang="nb-NO" sz="22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235D578-80E4-40C3-95A4-8D8017088E0D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899338" y="9236016"/>
            <a:ext cx="9207123" cy="432648"/>
          </a:xfrm>
          <a:prstGeom prst="rect">
            <a:avLst/>
          </a:prstGeom>
        </p:spPr>
        <p:txBody>
          <a:bodyPr vert="horz" lIns="168908" tIns="84454" rIns="168908" bIns="84454" rtlCol="0" anchor="ctr"/>
          <a:lstStyle>
            <a:lvl1pPr marL="0" algn="l" defTabSz="1689080" rtl="0" eaLnBrk="1" latinLnBrk="0" hangingPunct="1">
              <a:defRPr lang="nb-NO" sz="2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85389" y="9234687"/>
            <a:ext cx="719951" cy="426447"/>
          </a:xfrm>
          <a:prstGeom prst="rect">
            <a:avLst/>
          </a:prstGeom>
        </p:spPr>
        <p:txBody>
          <a:bodyPr vert="horz" lIns="168908" tIns="84454" rIns="168908" bIns="84454" rtlCol="0" anchor="ctr"/>
          <a:lstStyle>
            <a:lvl1pPr algn="l">
              <a:defRPr sz="2200">
                <a:solidFill>
                  <a:schemeClr val="tx2"/>
                </a:solidFill>
              </a:defRPr>
            </a:lvl1pPr>
          </a:lstStyle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3" name="Bilde 12" descr="Logo-hvit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3528005" y="9194381"/>
            <a:ext cx="2080096" cy="44323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0" r:id="rId5"/>
    <p:sldLayoutId id="2147483654" r:id="rId6"/>
    <p:sldLayoutId id="2147483655" r:id="rId7"/>
    <p:sldLayoutId id="2147483657" r:id="rId8"/>
    <p:sldLayoutId id="2147483672" r:id="rId9"/>
    <p:sldLayoutId id="2147483658" r:id="rId10"/>
    <p:sldLayoutId id="2147483659" r:id="rId11"/>
    <p:sldLayoutId id="2147483693" r:id="rId12"/>
    <p:sldLayoutId id="2147483694" r:id="rId13"/>
    <p:sldLayoutId id="2147483757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68908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8513" indent="-498513" algn="l" defTabSz="168908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997026" indent="-498513" algn="l" defTabSz="168908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495539" indent="-498513" algn="l" defTabSz="168908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1994052" indent="-498513" algn="l" defTabSz="168908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2477904" indent="-483852" algn="l" defTabSz="168908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64496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8950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33404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17858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4454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68908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53362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7815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22269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506723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91177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75631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86050" y="918963"/>
            <a:ext cx="14340561" cy="1065605"/>
          </a:xfrm>
          <a:prstGeom prst="rect">
            <a:avLst/>
          </a:prstGeom>
        </p:spPr>
        <p:txBody>
          <a:bodyPr vert="horz" lIns="168908" tIns="84454" rIns="168908" bIns="84454" rtlCol="0" anchor="b">
            <a:no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85390" y="2091694"/>
            <a:ext cx="14451171" cy="6658633"/>
          </a:xfrm>
          <a:prstGeom prst="rect">
            <a:avLst/>
          </a:prstGeom>
        </p:spPr>
        <p:txBody>
          <a:bodyPr vert="horz" lIns="168908" tIns="84454" rIns="168908" bIns="84454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981187" y="9236016"/>
            <a:ext cx="1790274" cy="432648"/>
          </a:xfrm>
          <a:prstGeom prst="rect">
            <a:avLst/>
          </a:prstGeom>
        </p:spPr>
        <p:txBody>
          <a:bodyPr vert="horz" lIns="168908" tIns="84454" rIns="168908" bIns="84454" rtlCol="0" anchor="ctr"/>
          <a:lstStyle>
            <a:lvl1pPr marL="0" algn="l" defTabSz="1689080" rtl="0" eaLnBrk="1" latinLnBrk="0" hangingPunct="1">
              <a:defRPr lang="nb-NO" sz="2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6351BCD-BE2F-4549-9753-684A209085C1}" type="datetime1">
              <a:rPr lang="nb-NO" smtClean="0"/>
              <a:pPr/>
              <a:t>23.03.2015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899338" y="9236016"/>
            <a:ext cx="9207123" cy="432648"/>
          </a:xfrm>
          <a:prstGeom prst="rect">
            <a:avLst/>
          </a:prstGeom>
        </p:spPr>
        <p:txBody>
          <a:bodyPr vert="horz" lIns="168908" tIns="84454" rIns="168908" bIns="84454" rtlCol="0" anchor="ctr"/>
          <a:lstStyle>
            <a:lvl1pPr marL="0" algn="l" defTabSz="1689080" rtl="0" eaLnBrk="1" latinLnBrk="0" hangingPunct="1">
              <a:defRPr lang="nb-NO" sz="2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85389" y="9234687"/>
            <a:ext cx="719951" cy="426447"/>
          </a:xfrm>
          <a:prstGeom prst="rect">
            <a:avLst/>
          </a:prstGeom>
        </p:spPr>
        <p:txBody>
          <a:bodyPr vert="horz" lIns="168908" tIns="84454" rIns="168908" bIns="84454" rtlCol="0" anchor="ctr"/>
          <a:lstStyle>
            <a:lvl1pPr algn="l">
              <a:defRPr sz="2200">
                <a:solidFill>
                  <a:schemeClr val="bg1"/>
                </a:solidFill>
              </a:defRPr>
            </a:lvl1pPr>
          </a:lstStyle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3" name="Bilde 12" descr="Logo-hvit.png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13524868" y="9188085"/>
            <a:ext cx="2011695" cy="36643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3" r:id="rId3"/>
    <p:sldLayoutId id="2147483682" r:id="rId4"/>
    <p:sldLayoutId id="2147483684" r:id="rId5"/>
    <p:sldLayoutId id="2147483685" r:id="rId6"/>
    <p:sldLayoutId id="2147483686" r:id="rId7"/>
    <p:sldLayoutId id="2147483688" r:id="rId8"/>
    <p:sldLayoutId id="2147483676" r:id="rId9"/>
    <p:sldLayoutId id="2147483692" r:id="rId10"/>
    <p:sldLayoutId id="2147483689" r:id="rId11"/>
  </p:sldLayoutIdLst>
  <p:hf hdr="0" ftr="0" dt="0"/>
  <p:txStyles>
    <p:titleStyle>
      <a:lvl1pPr algn="l" defTabSz="168908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8513" indent="-498513" algn="l" defTabSz="168908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997026" indent="-498513" algn="l" defTabSz="168908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495539" indent="-498513" algn="l" defTabSz="168908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1994052" indent="-498513" algn="l" defTabSz="168908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2477904" indent="-483852" algn="l" defTabSz="168908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64496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8950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33404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17858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4454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68908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53362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7815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22269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506723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91177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75631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1085850" y="919163"/>
            <a:ext cx="1434147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8908" tIns="84454" rIns="168908" bIns="8445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1085850" y="2092325"/>
            <a:ext cx="14451013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8908" tIns="84454" rIns="168908" bIns="844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981200" y="9236075"/>
            <a:ext cx="1790700" cy="431800"/>
          </a:xfrm>
          <a:prstGeom prst="rect">
            <a:avLst/>
          </a:prstGeom>
        </p:spPr>
        <p:txBody>
          <a:bodyPr vert="horz" lIns="168908" tIns="84454" rIns="168908" bIns="84454" rtlCol="0" anchor="ctr"/>
          <a:lstStyle>
            <a:lvl1pPr marL="0" algn="l" defTabSz="1689080" rtl="0" eaLnBrk="1" fontAlgn="auto" latinLnBrk="0" hangingPunct="1">
              <a:spcBef>
                <a:spcPts val="0"/>
              </a:spcBef>
              <a:spcAft>
                <a:spcPts val="0"/>
              </a:spcAft>
              <a:defRPr lang="nb-NO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9FC1DF-5E89-40D2-85BD-09B970A7B17A}" type="datetime1">
              <a:rPr lang="nb-NO">
                <a:solidFill>
                  <a:srgbClr val="32374B"/>
                </a:solidFill>
              </a:rPr>
              <a:pPr>
                <a:defRPr/>
              </a:pPr>
              <a:t>23.03.2015</a:t>
            </a:fld>
            <a:endParaRPr>
              <a:solidFill>
                <a:srgbClr val="32374B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898900" y="9236075"/>
            <a:ext cx="9207500" cy="431800"/>
          </a:xfrm>
          <a:prstGeom prst="rect">
            <a:avLst/>
          </a:prstGeom>
        </p:spPr>
        <p:txBody>
          <a:bodyPr vert="horz" lIns="168908" tIns="84454" rIns="168908" bIns="84454" rtlCol="0" anchor="ctr"/>
          <a:lstStyle>
            <a:lvl1pPr marL="0" algn="l" defTabSz="1689080" rtl="0" eaLnBrk="1" fontAlgn="auto" latinLnBrk="0" hangingPunct="1">
              <a:spcBef>
                <a:spcPts val="0"/>
              </a:spcBef>
              <a:spcAft>
                <a:spcPts val="0"/>
              </a:spcAft>
              <a:defRPr lang="nb-NO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>
              <a:solidFill>
                <a:srgbClr val="32374B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85850" y="9234488"/>
            <a:ext cx="719138" cy="427037"/>
          </a:xfrm>
          <a:prstGeom prst="rect">
            <a:avLst/>
          </a:prstGeom>
        </p:spPr>
        <p:txBody>
          <a:bodyPr vert="horz" lIns="168908" tIns="84454" rIns="168908" bIns="84454" rtlCol="0" anchor="ctr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2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14ED92DC-64BA-4F5A-A7F5-AB28C12AE517}" type="slidenum">
              <a:rPr lang="nb-NO">
                <a:solidFill>
                  <a:srgbClr val="32374B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32374B"/>
              </a:solidFill>
            </a:endParaRPr>
          </a:p>
        </p:txBody>
      </p:sp>
      <p:pic>
        <p:nvPicPr>
          <p:cNvPr id="1031" name="Bilde 12" descr="Logo-hvit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675" y="9194800"/>
            <a:ext cx="20796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01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687513" rtl="0" eaLnBrk="0" fontAlgn="base" hangingPunct="0"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687513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2pPr>
      <a:lvl3pPr algn="l" defTabSz="1687513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3pPr>
      <a:lvl4pPr algn="l" defTabSz="1687513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4pPr>
      <a:lvl5pPr algn="l" defTabSz="1687513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5pPr>
      <a:lvl6pPr marL="457200" algn="l" defTabSz="1687513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6pPr>
      <a:lvl7pPr marL="914400" algn="l" defTabSz="1687513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7pPr>
      <a:lvl8pPr marL="1371600" algn="l" defTabSz="1687513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8pPr>
      <a:lvl9pPr marL="1828800" algn="l" defTabSz="1687513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9pPr>
    </p:titleStyle>
    <p:bodyStyle>
      <a:lvl1pPr marL="498475" indent="-498475" algn="l" defTabSz="16875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996950" indent="-498475" algn="l" defTabSz="16875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495425" indent="-498475" algn="l" defTabSz="16875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1993900" indent="-498475" algn="l" defTabSz="16875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2476500" indent="-482600" algn="l" defTabSz="16875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64496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8950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33404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17858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4454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68908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53362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7815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22269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506723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91177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75631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1085850" y="919163"/>
            <a:ext cx="144478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8898" tIns="84450" rIns="168898" bIns="8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3075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1085850" y="2092325"/>
            <a:ext cx="14451013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8898" tIns="84450" rIns="168898" bIns="8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981200" y="9236075"/>
            <a:ext cx="1790700" cy="431800"/>
          </a:xfrm>
          <a:prstGeom prst="rect">
            <a:avLst/>
          </a:prstGeom>
        </p:spPr>
        <p:txBody>
          <a:bodyPr vert="horz" lIns="168898" tIns="84450" rIns="168898" bIns="84450" rtlCol="0" anchor="ctr"/>
          <a:lstStyle>
            <a:lvl1pPr marL="0" algn="l" defTabSz="1688986" rtl="0" eaLnBrk="1" fontAlgn="auto" latinLnBrk="0" hangingPunct="1">
              <a:spcBef>
                <a:spcPts val="0"/>
              </a:spcBef>
              <a:spcAft>
                <a:spcPts val="0"/>
              </a:spcAft>
              <a:defRPr lang="nb-NO" sz="2100" kern="1200" smtClean="0">
                <a:solidFill>
                  <a:srgbClr val="3237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36F807-C929-48E4-9A86-A4FF48FA9FAA}" type="datetime1">
              <a:rPr lang="nb-NO"/>
              <a:pPr>
                <a:defRPr/>
              </a:pPr>
              <a:t>23.03.2015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898900" y="9236075"/>
            <a:ext cx="9207500" cy="431800"/>
          </a:xfrm>
          <a:prstGeom prst="rect">
            <a:avLst/>
          </a:prstGeom>
        </p:spPr>
        <p:txBody>
          <a:bodyPr vert="horz" lIns="168898" tIns="84450" rIns="168898" bIns="84450" rtlCol="0" anchor="ctr"/>
          <a:lstStyle>
            <a:lvl1pPr marL="0" algn="l" defTabSz="1688986" rtl="0" eaLnBrk="1" fontAlgn="auto" latinLnBrk="0" hangingPunct="1">
              <a:spcBef>
                <a:spcPts val="0"/>
              </a:spcBef>
              <a:spcAft>
                <a:spcPts val="0"/>
              </a:spcAft>
              <a:defRPr lang="nb-NO" sz="2100" kern="1200">
                <a:solidFill>
                  <a:srgbClr val="3237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85850" y="9234488"/>
            <a:ext cx="719138" cy="427037"/>
          </a:xfrm>
          <a:prstGeom prst="rect">
            <a:avLst/>
          </a:prstGeom>
        </p:spPr>
        <p:txBody>
          <a:bodyPr vert="horz" lIns="168898" tIns="84450" rIns="168898" bIns="84450" rtlCol="0" anchor="ctr"/>
          <a:lstStyle>
            <a:lvl1pPr algn="l" defTabSz="1688986" fontAlgn="auto">
              <a:spcBef>
                <a:spcPts val="0"/>
              </a:spcBef>
              <a:spcAft>
                <a:spcPts val="0"/>
              </a:spcAft>
              <a:defRPr sz="2100" smtClean="0">
                <a:solidFill>
                  <a:srgbClr val="3237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D61B2F-1D1A-4D83-BFF5-22D2397B244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3079" name="Bilde 12" descr="Logo-hvit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675" y="9194800"/>
            <a:ext cx="20796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23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685925" rtl="0" fontAlgn="base">
        <a:spcBef>
          <a:spcPct val="0"/>
        </a:spcBef>
        <a:spcAft>
          <a:spcPct val="0"/>
        </a:spcAft>
        <a:defRPr sz="5300" b="1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l" defTabSz="1685925" rtl="0" fontAlgn="base">
        <a:spcBef>
          <a:spcPct val="0"/>
        </a:spcBef>
        <a:spcAft>
          <a:spcPct val="0"/>
        </a:spcAft>
        <a:defRPr sz="5300" b="1">
          <a:solidFill>
            <a:schemeClr val="tx2"/>
          </a:solidFill>
          <a:latin typeface="Arial" charset="0"/>
          <a:cs typeface="Arial" charset="0"/>
        </a:defRPr>
      </a:lvl2pPr>
      <a:lvl3pPr algn="l" defTabSz="1685925" rtl="0" fontAlgn="base">
        <a:spcBef>
          <a:spcPct val="0"/>
        </a:spcBef>
        <a:spcAft>
          <a:spcPct val="0"/>
        </a:spcAft>
        <a:defRPr sz="5300" b="1">
          <a:solidFill>
            <a:schemeClr val="tx2"/>
          </a:solidFill>
          <a:latin typeface="Arial" charset="0"/>
          <a:cs typeface="Arial" charset="0"/>
        </a:defRPr>
      </a:lvl3pPr>
      <a:lvl4pPr algn="l" defTabSz="1685925" rtl="0" fontAlgn="base">
        <a:spcBef>
          <a:spcPct val="0"/>
        </a:spcBef>
        <a:spcAft>
          <a:spcPct val="0"/>
        </a:spcAft>
        <a:defRPr sz="5300" b="1">
          <a:solidFill>
            <a:schemeClr val="tx2"/>
          </a:solidFill>
          <a:latin typeface="Arial" charset="0"/>
          <a:cs typeface="Arial" charset="0"/>
        </a:defRPr>
      </a:lvl4pPr>
      <a:lvl5pPr algn="l" defTabSz="1685925" rtl="0" fontAlgn="base">
        <a:spcBef>
          <a:spcPct val="0"/>
        </a:spcBef>
        <a:spcAft>
          <a:spcPct val="0"/>
        </a:spcAft>
        <a:defRPr sz="5300" b="1">
          <a:solidFill>
            <a:schemeClr val="tx2"/>
          </a:solidFill>
          <a:latin typeface="Arial" charset="0"/>
          <a:cs typeface="Arial" charset="0"/>
        </a:defRPr>
      </a:lvl5pPr>
      <a:lvl6pPr marL="457175" algn="l" defTabSz="1687419" rtl="0" eaLnBrk="1" fontAlgn="base" hangingPunct="1">
        <a:spcBef>
          <a:spcPct val="0"/>
        </a:spcBef>
        <a:spcAft>
          <a:spcPct val="0"/>
        </a:spcAft>
        <a:defRPr sz="5300" b="1">
          <a:solidFill>
            <a:schemeClr val="tx1"/>
          </a:solidFill>
          <a:latin typeface="DIN-Bold" pitchFamily="2" charset="0"/>
        </a:defRPr>
      </a:lvl6pPr>
      <a:lvl7pPr marL="914349" algn="l" defTabSz="1687419" rtl="0" eaLnBrk="1" fontAlgn="base" hangingPunct="1">
        <a:spcBef>
          <a:spcPct val="0"/>
        </a:spcBef>
        <a:spcAft>
          <a:spcPct val="0"/>
        </a:spcAft>
        <a:defRPr sz="5300" b="1">
          <a:solidFill>
            <a:schemeClr val="tx1"/>
          </a:solidFill>
          <a:latin typeface="DIN-Bold" pitchFamily="2" charset="0"/>
        </a:defRPr>
      </a:lvl7pPr>
      <a:lvl8pPr marL="1371524" algn="l" defTabSz="1687419" rtl="0" eaLnBrk="1" fontAlgn="base" hangingPunct="1">
        <a:spcBef>
          <a:spcPct val="0"/>
        </a:spcBef>
        <a:spcAft>
          <a:spcPct val="0"/>
        </a:spcAft>
        <a:defRPr sz="5300" b="1">
          <a:solidFill>
            <a:schemeClr val="tx1"/>
          </a:solidFill>
          <a:latin typeface="DIN-Bold" pitchFamily="2" charset="0"/>
        </a:defRPr>
      </a:lvl8pPr>
      <a:lvl9pPr marL="1828697" algn="l" defTabSz="1687419" rtl="0" eaLnBrk="1" fontAlgn="base" hangingPunct="1">
        <a:spcBef>
          <a:spcPct val="0"/>
        </a:spcBef>
        <a:spcAft>
          <a:spcPct val="0"/>
        </a:spcAft>
        <a:defRPr sz="5300" b="1">
          <a:solidFill>
            <a:schemeClr val="tx1"/>
          </a:solidFill>
          <a:latin typeface="DIN-Bold" pitchFamily="2" charset="0"/>
        </a:defRPr>
      </a:lvl9pPr>
    </p:titleStyle>
    <p:bodyStyle>
      <a:lvl1pPr marL="496888" indent="-496888" algn="l" defTabSz="1685925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400" kern="1200">
          <a:solidFill>
            <a:srgbClr val="32374B"/>
          </a:solidFill>
          <a:latin typeface="+mn-lt"/>
          <a:ea typeface="+mn-ea"/>
          <a:cs typeface="Arial" panose="020B0604020202020204" pitchFamily="34" charset="0"/>
        </a:defRPr>
      </a:lvl1pPr>
      <a:lvl2pPr marL="995363" indent="-496888" algn="l" defTabSz="1685925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2700" kern="1200">
          <a:solidFill>
            <a:srgbClr val="32374B"/>
          </a:solidFill>
          <a:latin typeface="+mn-lt"/>
          <a:ea typeface="+mn-ea"/>
          <a:cs typeface="Arial" panose="020B0604020202020204" pitchFamily="34" charset="0"/>
        </a:defRPr>
      </a:lvl2pPr>
      <a:lvl3pPr marL="1493838" indent="-496888" algn="l" defTabSz="1685925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2300" kern="1200">
          <a:solidFill>
            <a:srgbClr val="32374B"/>
          </a:solidFill>
          <a:latin typeface="+mn-lt"/>
          <a:ea typeface="+mn-ea"/>
          <a:cs typeface="Arial" panose="020B0604020202020204" pitchFamily="34" charset="0"/>
        </a:defRPr>
      </a:lvl3pPr>
      <a:lvl4pPr marL="1992313" indent="-496888" algn="l" defTabSz="1685925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2000" kern="1200">
          <a:solidFill>
            <a:srgbClr val="32374B"/>
          </a:solidFill>
          <a:latin typeface="+mn-lt"/>
          <a:ea typeface="+mn-ea"/>
          <a:cs typeface="Arial" panose="020B0604020202020204" pitchFamily="34" charset="0"/>
        </a:defRPr>
      </a:lvl4pPr>
      <a:lvl5pPr marL="2474913" indent="-481013" algn="l" defTabSz="1685925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2000" kern="1200">
          <a:solidFill>
            <a:srgbClr val="32374B"/>
          </a:solidFill>
          <a:latin typeface="+mn-lt"/>
          <a:ea typeface="+mn-ea"/>
          <a:cs typeface="Arial" panose="020B0604020202020204" pitchFamily="34" charset="0"/>
        </a:defRPr>
      </a:lvl5pPr>
      <a:lvl6pPr marL="4644711" indent="-422246" algn="l" defTabSz="168898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89204" indent="-422246" algn="l" defTabSz="168898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333697" indent="-422246" algn="l" defTabSz="168898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178190" indent="-422246" algn="l" defTabSz="168898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688986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44493" algn="l" defTabSz="1688986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688986" algn="l" defTabSz="1688986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533479" algn="l" defTabSz="1688986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3377972" algn="l" defTabSz="1688986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222465" algn="l" defTabSz="1688986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5066958" algn="l" defTabSz="1688986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5911450" algn="l" defTabSz="1688986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6755943" algn="l" defTabSz="1688986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1085850" y="919163"/>
            <a:ext cx="1434147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8908" tIns="84454" rIns="168908" bIns="8445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2051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1085850" y="2092325"/>
            <a:ext cx="14451013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8908" tIns="84454" rIns="168908" bIns="844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981200" y="9236075"/>
            <a:ext cx="1790700" cy="431800"/>
          </a:xfrm>
          <a:prstGeom prst="rect">
            <a:avLst/>
          </a:prstGeom>
        </p:spPr>
        <p:txBody>
          <a:bodyPr vert="horz" lIns="168908" tIns="84454" rIns="168908" bIns="84454" rtlCol="0" anchor="ctr"/>
          <a:lstStyle>
            <a:lvl1pPr marL="0" algn="l" defTabSz="1689080" rtl="0" eaLnBrk="1" fontAlgn="auto" latinLnBrk="0" hangingPunct="1">
              <a:spcBef>
                <a:spcPts val="0"/>
              </a:spcBef>
              <a:spcAft>
                <a:spcPts val="0"/>
              </a:spcAft>
              <a:defRPr lang="nb-NO"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B34D7B-4552-41C9-B7E5-F1CDA2C93F29}" type="datetime1">
              <a:rPr lang="nb-NO">
                <a:solidFill>
                  <a:srgbClr val="FFFFFF"/>
                </a:solidFill>
              </a:rPr>
              <a:pPr>
                <a:defRPr/>
              </a:pPr>
              <a:t>23.03.2015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898900" y="9236075"/>
            <a:ext cx="9207500" cy="431800"/>
          </a:xfrm>
          <a:prstGeom prst="rect">
            <a:avLst/>
          </a:prstGeom>
        </p:spPr>
        <p:txBody>
          <a:bodyPr vert="horz" lIns="168908" tIns="84454" rIns="168908" bIns="84454" rtlCol="0" anchor="ctr"/>
          <a:lstStyle>
            <a:lvl1pPr marL="0" algn="l" defTabSz="1689080" rtl="0" eaLnBrk="1" fontAlgn="auto" latinLnBrk="0" hangingPunct="1">
              <a:spcBef>
                <a:spcPts val="0"/>
              </a:spcBef>
              <a:spcAft>
                <a:spcPts val="0"/>
              </a:spcAft>
              <a:defRPr lang="nb-NO"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85850" y="9234488"/>
            <a:ext cx="719138" cy="427037"/>
          </a:xfrm>
          <a:prstGeom prst="rect">
            <a:avLst/>
          </a:prstGeom>
        </p:spPr>
        <p:txBody>
          <a:bodyPr vert="horz" lIns="168908" tIns="84454" rIns="168908" bIns="84454" rtlCol="0" anchor="ctr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F5B3F6F-F404-4352-9D5D-051D6E24E4F4}" type="slidenum">
              <a:rPr 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2055" name="Bilde 12" descr="Logo-hvi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0" y="9188450"/>
            <a:ext cx="2011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91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defTabSz="1687513" rtl="0" eaLnBrk="0" fontAlgn="base" hangingPunct="0"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687513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2pPr>
      <a:lvl3pPr algn="l" defTabSz="1687513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3pPr>
      <a:lvl4pPr algn="l" defTabSz="1687513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4pPr>
      <a:lvl5pPr algn="l" defTabSz="1687513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5pPr>
      <a:lvl6pPr marL="457200" algn="l" defTabSz="1687513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6pPr>
      <a:lvl7pPr marL="914400" algn="l" defTabSz="1687513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7pPr>
      <a:lvl8pPr marL="1371600" algn="l" defTabSz="1687513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8pPr>
      <a:lvl9pPr marL="1828800" algn="l" defTabSz="1687513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9pPr>
    </p:titleStyle>
    <p:bodyStyle>
      <a:lvl1pPr marL="498475" indent="-498475" algn="l" defTabSz="16875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996950" indent="-498475" algn="l" defTabSz="16875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495425" indent="-498475" algn="l" defTabSz="16875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1993900" indent="-498475" algn="l" defTabSz="16875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2476500" indent="-482600" algn="l" defTabSz="16875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64496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8950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33404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178589" indent="-422270" algn="l" defTabSz="168908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4454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68908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533620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7815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22269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506723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91177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756319" algn="l" defTabSz="1689080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62485" y="1940873"/>
            <a:ext cx="13802757" cy="1695792"/>
          </a:xfrm>
        </p:spPr>
        <p:txBody>
          <a:bodyPr/>
          <a:lstStyle/>
          <a:p>
            <a:r>
              <a:rPr lang="nb-NO" dirty="0" smtClean="0"/>
              <a:t>Trafikkplan Indre by 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85389" y="3564657"/>
            <a:ext cx="13811345" cy="863824"/>
          </a:xfrm>
        </p:spPr>
        <p:txBody>
          <a:bodyPr/>
          <a:lstStyle/>
          <a:p>
            <a:r>
              <a:rPr lang="nb-NO" sz="4000" dirty="0" smtClean="0"/>
              <a:t>Dialogkonferanse bussanbud 2015 – 25.3.2015</a:t>
            </a:r>
            <a:endParaRPr lang="nb-NO" sz="40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9436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342405" y="5940920"/>
            <a:ext cx="6619015" cy="4032449"/>
          </a:xfrm>
          <a:prstGeom prst="ellipse">
            <a:avLst/>
          </a:prstGeom>
          <a:solidFill>
            <a:schemeClr val="accent1">
              <a:alpha val="5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74453" y="324297"/>
            <a:ext cx="15265696" cy="1065605"/>
          </a:xfrm>
        </p:spPr>
        <p:txBody>
          <a:bodyPr/>
          <a:lstStyle/>
          <a:p>
            <a:r>
              <a:rPr lang="nb-NO" sz="4000" dirty="0" smtClean="0"/>
              <a:t>Hva er en trafikkplan og hvilken betydning har den i Ruter?</a:t>
            </a:r>
            <a:endParaRPr lang="nb-NO" sz="4000" dirty="0"/>
          </a:p>
        </p:txBody>
      </p:sp>
      <p:sp>
        <p:nvSpPr>
          <p:cNvPr id="5" name="Rektangel 4"/>
          <p:cNvSpPr/>
          <p:nvPr/>
        </p:nvSpPr>
        <p:spPr>
          <a:xfrm>
            <a:off x="846461" y="2124497"/>
            <a:ext cx="12601400" cy="7920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K2012 – K2016</a:t>
            </a:r>
            <a:endParaRPr lang="nb-NO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006701" y="3420641"/>
            <a:ext cx="2952328" cy="1152128"/>
          </a:xfrm>
          <a:prstGeom prst="rect">
            <a:avLst/>
          </a:prstGeom>
          <a:solidFill>
            <a:srgbClr val="85B814"/>
          </a:solidFill>
          <a:ln w="31750">
            <a:solidFill>
              <a:schemeClr val="tx1"/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Calibri" panose="020F0502020204030204" pitchFamily="34" charset="0"/>
              </a:rPr>
              <a:t>Strategiske</a:t>
            </a:r>
          </a:p>
          <a:p>
            <a:pPr algn="ctr"/>
            <a:r>
              <a:rPr lang="nb-NO" dirty="0" smtClean="0">
                <a:latin typeface="Calibri" panose="020F0502020204030204" pitchFamily="34" charset="0"/>
              </a:rPr>
              <a:t>planer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5166941" y="4716785"/>
            <a:ext cx="2952328" cy="1152128"/>
          </a:xfrm>
          <a:prstGeom prst="rect">
            <a:avLst/>
          </a:prstGeom>
          <a:solidFill>
            <a:srgbClr val="85B814"/>
          </a:solidFill>
          <a:ln>
            <a:solidFill>
              <a:schemeClr val="tx1"/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Calibri" panose="020F0502020204030204" pitchFamily="34" charset="0"/>
              </a:rPr>
              <a:t>Trafikkplaner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7327181" y="6084937"/>
            <a:ext cx="2952328" cy="1152128"/>
          </a:xfrm>
          <a:prstGeom prst="rect">
            <a:avLst/>
          </a:prstGeom>
          <a:solidFill>
            <a:srgbClr val="85B814"/>
          </a:solidFill>
          <a:ln w="31750">
            <a:solidFill>
              <a:schemeClr val="tx1"/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Calibri" panose="020F0502020204030204" pitchFamily="34" charset="0"/>
              </a:rPr>
              <a:t>Ruteplaner</a:t>
            </a:r>
            <a:endParaRPr lang="nb-NO" dirty="0">
              <a:latin typeface="Calibri" panose="020F0502020204030204" pitchFamily="34" charset="0"/>
            </a:endParaRPr>
          </a:p>
        </p:txBody>
      </p:sp>
      <p:cxnSp>
        <p:nvCxnSpPr>
          <p:cNvPr id="11" name="Rett linje 10"/>
          <p:cNvCxnSpPr/>
          <p:nvPr/>
        </p:nvCxnSpPr>
        <p:spPr>
          <a:xfrm>
            <a:off x="486421" y="4644777"/>
            <a:ext cx="15121680" cy="0"/>
          </a:xfrm>
          <a:prstGeom prst="line">
            <a:avLst/>
          </a:prstGeom>
          <a:ln w="222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l opp 12"/>
          <p:cNvSpPr/>
          <p:nvPr/>
        </p:nvSpPr>
        <p:spPr>
          <a:xfrm>
            <a:off x="11431637" y="3420641"/>
            <a:ext cx="432048" cy="1224136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Calibri" panose="020F0502020204030204" pitchFamily="34" charset="0"/>
            </a:endParaRPr>
          </a:p>
        </p:txBody>
      </p:sp>
      <p:sp>
        <p:nvSpPr>
          <p:cNvPr id="14" name="TekstSylinder 13"/>
          <p:cNvSpPr txBox="1"/>
          <p:nvPr/>
        </p:nvSpPr>
        <p:spPr>
          <a:xfrm>
            <a:off x="11863685" y="3468549"/>
            <a:ext cx="270965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 smtClean="0">
                <a:latin typeface="Calibri" panose="020F0502020204030204" pitchFamily="34" charset="0"/>
              </a:rPr>
              <a:t>Strategisk nivå</a:t>
            </a:r>
            <a:endParaRPr lang="nb-NO" i="1" dirty="0">
              <a:latin typeface="Calibri" panose="020F0502020204030204" pitchFamily="34" charset="0"/>
            </a:endParaRPr>
          </a:p>
        </p:txBody>
      </p:sp>
      <p:sp>
        <p:nvSpPr>
          <p:cNvPr id="15" name="Pil ned 14"/>
          <p:cNvSpPr/>
          <p:nvPr/>
        </p:nvSpPr>
        <p:spPr>
          <a:xfrm>
            <a:off x="11431637" y="4644777"/>
            <a:ext cx="432048" cy="122413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Calibri" panose="020F0502020204030204" pitchFamily="34" charset="0"/>
            </a:endParaRPr>
          </a:p>
        </p:txBody>
      </p:sp>
      <p:sp>
        <p:nvSpPr>
          <p:cNvPr id="16" name="TekstSylinder 15"/>
          <p:cNvSpPr txBox="1"/>
          <p:nvPr/>
        </p:nvSpPr>
        <p:spPr>
          <a:xfrm>
            <a:off x="11865686" y="4644777"/>
            <a:ext cx="31718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 smtClean="0">
                <a:latin typeface="Calibri" panose="020F0502020204030204" pitchFamily="34" charset="0"/>
              </a:rPr>
              <a:t>Taktisk/ operativt</a:t>
            </a:r>
          </a:p>
          <a:p>
            <a:r>
              <a:rPr lang="nb-NO" i="1" dirty="0" smtClean="0">
                <a:latin typeface="Calibri" panose="020F0502020204030204" pitchFamily="34" charset="0"/>
              </a:rPr>
              <a:t> nivå</a:t>
            </a:r>
            <a:endParaRPr lang="nb-NO" i="1" dirty="0">
              <a:latin typeface="Calibri" panose="020F0502020204030204" pitchFamily="34" charset="0"/>
            </a:endParaRPr>
          </a:p>
        </p:txBody>
      </p:sp>
      <p:sp>
        <p:nvSpPr>
          <p:cNvPr id="17" name="Oppoverbøyd pil 16"/>
          <p:cNvSpPr/>
          <p:nvPr/>
        </p:nvSpPr>
        <p:spPr>
          <a:xfrm rot="5400000">
            <a:off x="2035725" y="3156041"/>
            <a:ext cx="1210432" cy="731520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Calibri" panose="020F0502020204030204" pitchFamily="34" charset="0"/>
            </a:endParaRPr>
          </a:p>
        </p:txBody>
      </p:sp>
      <p:sp>
        <p:nvSpPr>
          <p:cNvPr id="18" name="Oppoverbøyd pil 17"/>
          <p:cNvSpPr/>
          <p:nvPr/>
        </p:nvSpPr>
        <p:spPr>
          <a:xfrm rot="5400000">
            <a:off x="4375985" y="4632205"/>
            <a:ext cx="850392" cy="731520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Calibri" panose="020F0502020204030204" pitchFamily="34" charset="0"/>
            </a:endParaRPr>
          </a:p>
        </p:txBody>
      </p:sp>
      <p:sp>
        <p:nvSpPr>
          <p:cNvPr id="19" name="Oppoverbøyd pil 18"/>
          <p:cNvSpPr/>
          <p:nvPr/>
        </p:nvSpPr>
        <p:spPr>
          <a:xfrm rot="5400000">
            <a:off x="6536224" y="5928349"/>
            <a:ext cx="850392" cy="731520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Calibri" panose="020F0502020204030204" pitchFamily="34" charset="0"/>
            </a:endParaRPr>
          </a:p>
        </p:txBody>
      </p:sp>
      <p:sp>
        <p:nvSpPr>
          <p:cNvPr id="23" name="Rektangel 22"/>
          <p:cNvSpPr/>
          <p:nvPr/>
        </p:nvSpPr>
        <p:spPr>
          <a:xfrm>
            <a:off x="9559429" y="7525097"/>
            <a:ext cx="2952328" cy="11521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chemeClr val="tx1"/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Kontrakter</a:t>
            </a:r>
            <a:endParaRPr lang="nb-NO" i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Oppoverbøyd pil 23"/>
          <p:cNvSpPr/>
          <p:nvPr/>
        </p:nvSpPr>
        <p:spPr>
          <a:xfrm rot="5400000">
            <a:off x="8768473" y="7310204"/>
            <a:ext cx="850392" cy="731520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Calibri" panose="020F0502020204030204" pitchFamily="34" charset="0"/>
            </a:endParaRPr>
          </a:p>
        </p:txBody>
      </p:sp>
      <p:sp>
        <p:nvSpPr>
          <p:cNvPr id="20" name="Plassholder for innhold 5"/>
          <p:cNvSpPr txBox="1">
            <a:spLocks/>
          </p:cNvSpPr>
          <p:nvPr/>
        </p:nvSpPr>
        <p:spPr>
          <a:xfrm>
            <a:off x="774453" y="6516985"/>
            <a:ext cx="6120680" cy="1791620"/>
          </a:xfrm>
          <a:prstGeom prst="rect">
            <a:avLst/>
          </a:prstGeom>
        </p:spPr>
        <p:txBody>
          <a:bodyPr/>
          <a:lstStyle>
            <a:lvl1pPr marL="498513" indent="-498513" algn="l" defTabSz="168908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7026" indent="-498513" algn="l" defTabSz="168908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5539" indent="-498513" algn="l" defTabSz="168908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94052" indent="-498513" algn="l" defTabSz="168908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904" indent="-483852" algn="l" defTabSz="168908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44969" indent="-422270" algn="l" defTabSz="1689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9509" indent="-422270" algn="l" defTabSz="1689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34049" indent="-422270" algn="l" defTabSz="1689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78589" indent="-422270" algn="l" defTabSz="1689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Trafikkplanene</a:t>
            </a:r>
            <a:r>
              <a:rPr lang="nb-NO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endParaRPr lang="nb-NO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nb-NO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Helhetlig gjennomgang av dagens og fremtidig trafikktilbud</a:t>
            </a:r>
          </a:p>
          <a:p>
            <a:r>
              <a:rPr lang="nb-NO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Danner </a:t>
            </a:r>
            <a:r>
              <a:rPr lang="nb-NO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grunnlag for årlige ruteplanendringer</a:t>
            </a:r>
          </a:p>
          <a:p>
            <a:r>
              <a:rPr lang="nb-NO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Danner grunnlag for nye anbud</a:t>
            </a:r>
            <a:endParaRPr lang="nb-NO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" name="Rett pil 3"/>
          <p:cNvCxnSpPr/>
          <p:nvPr/>
        </p:nvCxnSpPr>
        <p:spPr>
          <a:xfrm flipH="1">
            <a:off x="4482865" y="5752773"/>
            <a:ext cx="972108" cy="748997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tel 1"/>
          <p:cNvSpPr txBox="1">
            <a:spLocks/>
          </p:cNvSpPr>
          <p:nvPr/>
        </p:nvSpPr>
        <p:spPr>
          <a:xfrm>
            <a:off x="774453" y="979627"/>
            <a:ext cx="15265696" cy="1065605"/>
          </a:xfrm>
          <a:prstGeom prst="rect">
            <a:avLst/>
          </a:prstGeom>
        </p:spPr>
        <p:txBody>
          <a:bodyPr vert="horz" lIns="168908" tIns="84454" rIns="168908" bIns="84454" rtlCol="0" anchor="b">
            <a:noAutofit/>
          </a:bodyPr>
          <a:lstStyle>
            <a:lvl1pPr algn="l" defTabSz="168908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/>
              <a:t>Planhierarkiet i Ruter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153187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Gangen i </a:t>
            </a:r>
            <a:r>
              <a:rPr lang="nb-NO" dirty="0" smtClean="0"/>
              <a:t>arbeidet med Trafikkplan Indre by</a:t>
            </a:r>
            <a:endParaRPr lang="nb-NO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21617545"/>
              </p:ext>
            </p:extLst>
          </p:nvPr>
        </p:nvGraphicFramePr>
        <p:xfrm>
          <a:off x="1278509" y="1332409"/>
          <a:ext cx="756084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emkant 3"/>
          <p:cNvSpPr/>
          <p:nvPr/>
        </p:nvSpPr>
        <p:spPr>
          <a:xfrm>
            <a:off x="1350518" y="6012929"/>
            <a:ext cx="1656184" cy="1944216"/>
          </a:xfrm>
          <a:prstGeom prst="homePlate">
            <a:avLst/>
          </a:prstGeom>
          <a:effectLst>
            <a:softEdge rad="381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Vinkeltegn 4"/>
          <p:cNvSpPr/>
          <p:nvPr/>
        </p:nvSpPr>
        <p:spPr>
          <a:xfrm>
            <a:off x="2286621" y="6012929"/>
            <a:ext cx="2248942" cy="1944216"/>
          </a:xfrm>
          <a:custGeom>
            <a:avLst/>
            <a:gdLst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972108 w 2520280"/>
              <a:gd name="connsiteY5" fmla="*/ 97210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21637 w 2520280"/>
              <a:gd name="connsiteY5" fmla="*/ 948959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21637 w 2520280"/>
              <a:gd name="connsiteY5" fmla="*/ 97210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768333 w 2520280"/>
              <a:gd name="connsiteY5" fmla="*/ 960533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54266 w 2520280"/>
              <a:gd name="connsiteY5" fmla="*/ 94895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91095 w 2520280"/>
              <a:gd name="connsiteY5" fmla="*/ 94895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54266 w 2520280"/>
              <a:gd name="connsiteY5" fmla="*/ 960533 h 1944216"/>
              <a:gd name="connsiteX6" fmla="*/ 0 w 2520280"/>
              <a:gd name="connsiteY6" fmla="*/ 0 h 1944216"/>
              <a:gd name="connsiteX0" fmla="*/ 0 w 2385242"/>
              <a:gd name="connsiteY0" fmla="*/ 0 h 1944216"/>
              <a:gd name="connsiteX1" fmla="*/ 1548172 w 2385242"/>
              <a:gd name="connsiteY1" fmla="*/ 0 h 1944216"/>
              <a:gd name="connsiteX2" fmla="*/ 2385242 w 2385242"/>
              <a:gd name="connsiteY2" fmla="*/ 948958 h 1944216"/>
              <a:gd name="connsiteX3" fmla="*/ 1548172 w 2385242"/>
              <a:gd name="connsiteY3" fmla="*/ 1944216 h 1944216"/>
              <a:gd name="connsiteX4" fmla="*/ 0 w 2385242"/>
              <a:gd name="connsiteY4" fmla="*/ 1944216 h 1944216"/>
              <a:gd name="connsiteX5" fmla="*/ 854266 w 2385242"/>
              <a:gd name="connsiteY5" fmla="*/ 960533 h 1944216"/>
              <a:gd name="connsiteX6" fmla="*/ 0 w 2385242"/>
              <a:gd name="connsiteY6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5242" h="1944216">
                <a:moveTo>
                  <a:pt x="0" y="0"/>
                </a:moveTo>
                <a:lnTo>
                  <a:pt x="1548172" y="0"/>
                </a:lnTo>
                <a:lnTo>
                  <a:pt x="2385242" y="948958"/>
                </a:lnTo>
                <a:lnTo>
                  <a:pt x="1548172" y="1944216"/>
                </a:lnTo>
                <a:lnTo>
                  <a:pt x="0" y="1944216"/>
                </a:lnTo>
                <a:lnTo>
                  <a:pt x="854266" y="960533"/>
                </a:lnTo>
                <a:lnTo>
                  <a:pt x="0" y="0"/>
                </a:lnTo>
                <a:close/>
              </a:path>
            </a:pathLst>
          </a:custGeom>
          <a:effectLst>
            <a:softEdge rad="381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cxnSp>
        <p:nvCxnSpPr>
          <p:cNvPr id="8" name="Rett pil 7"/>
          <p:cNvCxnSpPr/>
          <p:nvPr/>
        </p:nvCxnSpPr>
        <p:spPr>
          <a:xfrm>
            <a:off x="1350517" y="8317185"/>
            <a:ext cx="13465496" cy="0"/>
          </a:xfrm>
          <a:prstGeom prst="straightConnector1">
            <a:avLst/>
          </a:prstGeom>
          <a:ln w="44450">
            <a:solidFill>
              <a:schemeClr val="accent1">
                <a:shade val="95000"/>
                <a:satMod val="105000"/>
              </a:schemeClr>
            </a:solidFill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8"/>
          <p:cNvSpPr txBox="1"/>
          <p:nvPr/>
        </p:nvSpPr>
        <p:spPr>
          <a:xfrm>
            <a:off x="774453" y="860521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f</a:t>
            </a:r>
            <a:r>
              <a:rPr lang="nb-NO" sz="1400" dirty="0" smtClean="0"/>
              <a:t>ebruar 2015</a:t>
            </a:r>
            <a:endParaRPr lang="nb-NO" sz="1400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13879909" y="860521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j</a:t>
            </a:r>
            <a:r>
              <a:rPr lang="nb-NO" sz="1400" dirty="0" smtClean="0"/>
              <a:t>anuar</a:t>
            </a:r>
          </a:p>
          <a:p>
            <a:pPr algn="ctr"/>
            <a:r>
              <a:rPr lang="nb-NO" sz="1400" dirty="0" smtClean="0"/>
              <a:t>2016</a:t>
            </a:r>
            <a:endParaRPr lang="nb-NO" sz="1400" dirty="0"/>
          </a:p>
        </p:txBody>
      </p:sp>
      <p:cxnSp>
        <p:nvCxnSpPr>
          <p:cNvPr id="12" name="Rett linje 11"/>
          <p:cNvCxnSpPr/>
          <p:nvPr/>
        </p:nvCxnSpPr>
        <p:spPr>
          <a:xfrm>
            <a:off x="7183165" y="8173169"/>
            <a:ext cx="0" cy="2880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>
            <a:off x="2502645" y="8173169"/>
            <a:ext cx="0" cy="2880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/>
          <p:cNvCxnSpPr/>
          <p:nvPr/>
        </p:nvCxnSpPr>
        <p:spPr>
          <a:xfrm>
            <a:off x="3645712" y="8173169"/>
            <a:ext cx="0" cy="2880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>
            <a:off x="4878909" y="8173169"/>
            <a:ext cx="0" cy="2880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/>
          <p:cNvCxnSpPr/>
          <p:nvPr/>
        </p:nvCxnSpPr>
        <p:spPr>
          <a:xfrm>
            <a:off x="6031037" y="8173169"/>
            <a:ext cx="0" cy="2880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/>
        </p:nvCxnSpPr>
        <p:spPr>
          <a:xfrm>
            <a:off x="8407301" y="8173169"/>
            <a:ext cx="0" cy="2880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/>
          <p:cNvCxnSpPr/>
          <p:nvPr/>
        </p:nvCxnSpPr>
        <p:spPr>
          <a:xfrm>
            <a:off x="9631437" y="8173169"/>
            <a:ext cx="0" cy="2880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/>
          <p:cNvCxnSpPr/>
          <p:nvPr/>
        </p:nvCxnSpPr>
        <p:spPr>
          <a:xfrm>
            <a:off x="10783565" y="8173169"/>
            <a:ext cx="0" cy="2880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/>
        </p:nvCxnSpPr>
        <p:spPr>
          <a:xfrm>
            <a:off x="12007701" y="8173169"/>
            <a:ext cx="0" cy="2880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/>
          <p:cNvCxnSpPr/>
          <p:nvPr/>
        </p:nvCxnSpPr>
        <p:spPr>
          <a:xfrm>
            <a:off x="13231837" y="8173169"/>
            <a:ext cx="0" cy="2880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Sylinder 22"/>
          <p:cNvSpPr txBox="1"/>
          <p:nvPr/>
        </p:nvSpPr>
        <p:spPr>
          <a:xfrm>
            <a:off x="1917520" y="860521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m</a:t>
            </a:r>
            <a:r>
              <a:rPr lang="nb-NO" sz="1400" dirty="0" smtClean="0"/>
              <a:t>ars</a:t>
            </a:r>
          </a:p>
          <a:p>
            <a:pPr algn="ctr"/>
            <a:r>
              <a:rPr lang="nb-NO" sz="1400" dirty="0" smtClean="0"/>
              <a:t>2015</a:t>
            </a:r>
            <a:endParaRPr lang="nb-NO" sz="1400" dirty="0"/>
          </a:p>
        </p:txBody>
      </p:sp>
      <p:sp>
        <p:nvSpPr>
          <p:cNvPr id="24" name="TekstSylinder 23"/>
          <p:cNvSpPr txBox="1"/>
          <p:nvPr/>
        </p:nvSpPr>
        <p:spPr>
          <a:xfrm>
            <a:off x="3069648" y="860521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a</a:t>
            </a:r>
            <a:r>
              <a:rPr lang="nb-NO" sz="1400" dirty="0" smtClean="0"/>
              <a:t>pril </a:t>
            </a:r>
          </a:p>
          <a:p>
            <a:pPr algn="ctr"/>
            <a:r>
              <a:rPr lang="nb-NO" sz="1400" dirty="0" smtClean="0"/>
              <a:t>2015</a:t>
            </a:r>
            <a:endParaRPr lang="nb-NO" sz="1400" dirty="0"/>
          </a:p>
        </p:txBody>
      </p:sp>
      <p:sp>
        <p:nvSpPr>
          <p:cNvPr id="25" name="TekstSylinder 24"/>
          <p:cNvSpPr txBox="1"/>
          <p:nvPr/>
        </p:nvSpPr>
        <p:spPr>
          <a:xfrm>
            <a:off x="4302845" y="860521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mai</a:t>
            </a:r>
          </a:p>
          <a:p>
            <a:pPr algn="ctr"/>
            <a:r>
              <a:rPr lang="nb-NO" sz="1400" dirty="0" smtClean="0"/>
              <a:t>2015</a:t>
            </a:r>
            <a:endParaRPr lang="nb-NO" sz="1400" dirty="0"/>
          </a:p>
        </p:txBody>
      </p:sp>
      <p:sp>
        <p:nvSpPr>
          <p:cNvPr id="26" name="TekstSylinder 25"/>
          <p:cNvSpPr txBox="1"/>
          <p:nvPr/>
        </p:nvSpPr>
        <p:spPr>
          <a:xfrm>
            <a:off x="5419761" y="860521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juni</a:t>
            </a:r>
          </a:p>
          <a:p>
            <a:pPr algn="ctr"/>
            <a:r>
              <a:rPr lang="nb-NO" sz="1400" dirty="0" smtClean="0"/>
              <a:t>2015</a:t>
            </a:r>
            <a:endParaRPr lang="nb-NO" sz="1400" dirty="0"/>
          </a:p>
        </p:txBody>
      </p:sp>
      <p:sp>
        <p:nvSpPr>
          <p:cNvPr id="27" name="TekstSylinder 26"/>
          <p:cNvSpPr txBox="1"/>
          <p:nvPr/>
        </p:nvSpPr>
        <p:spPr>
          <a:xfrm>
            <a:off x="6571889" y="860521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juli</a:t>
            </a:r>
          </a:p>
          <a:p>
            <a:pPr algn="ctr"/>
            <a:r>
              <a:rPr lang="nb-NO" sz="1400" dirty="0" smtClean="0"/>
              <a:t>2015</a:t>
            </a:r>
            <a:endParaRPr lang="nb-NO" sz="1400" dirty="0"/>
          </a:p>
        </p:txBody>
      </p:sp>
      <p:sp>
        <p:nvSpPr>
          <p:cNvPr id="28" name="TekstSylinder 27"/>
          <p:cNvSpPr txBox="1"/>
          <p:nvPr/>
        </p:nvSpPr>
        <p:spPr>
          <a:xfrm>
            <a:off x="7831237" y="860521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august</a:t>
            </a:r>
          </a:p>
          <a:p>
            <a:pPr algn="ctr"/>
            <a:r>
              <a:rPr lang="nb-NO" sz="1400" dirty="0" smtClean="0"/>
              <a:t>2015</a:t>
            </a:r>
            <a:endParaRPr lang="nb-NO" sz="1400" dirty="0"/>
          </a:p>
        </p:txBody>
      </p:sp>
      <p:sp>
        <p:nvSpPr>
          <p:cNvPr id="29" name="TekstSylinder 28"/>
          <p:cNvSpPr txBox="1"/>
          <p:nvPr/>
        </p:nvSpPr>
        <p:spPr>
          <a:xfrm>
            <a:off x="9055373" y="860521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september</a:t>
            </a:r>
          </a:p>
          <a:p>
            <a:pPr algn="ctr"/>
            <a:r>
              <a:rPr lang="nb-NO" sz="1400" dirty="0" smtClean="0"/>
              <a:t>2015</a:t>
            </a:r>
            <a:endParaRPr lang="nb-NO" sz="1400" dirty="0"/>
          </a:p>
        </p:txBody>
      </p:sp>
      <p:sp>
        <p:nvSpPr>
          <p:cNvPr id="30" name="TekstSylinder 29"/>
          <p:cNvSpPr txBox="1"/>
          <p:nvPr/>
        </p:nvSpPr>
        <p:spPr>
          <a:xfrm>
            <a:off x="10207501" y="860521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oktober</a:t>
            </a:r>
          </a:p>
          <a:p>
            <a:pPr algn="ctr"/>
            <a:r>
              <a:rPr lang="nb-NO" sz="1400" dirty="0" smtClean="0"/>
              <a:t>2015</a:t>
            </a:r>
            <a:endParaRPr lang="nb-NO" sz="1400" dirty="0"/>
          </a:p>
        </p:txBody>
      </p:sp>
      <p:sp>
        <p:nvSpPr>
          <p:cNvPr id="31" name="TekstSylinder 30"/>
          <p:cNvSpPr txBox="1"/>
          <p:nvPr/>
        </p:nvSpPr>
        <p:spPr>
          <a:xfrm>
            <a:off x="11417820" y="860521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november</a:t>
            </a:r>
          </a:p>
          <a:p>
            <a:pPr algn="ctr"/>
            <a:r>
              <a:rPr lang="nb-NO" sz="1400" dirty="0" smtClean="0"/>
              <a:t>2015</a:t>
            </a:r>
            <a:endParaRPr lang="nb-NO" sz="1400" dirty="0"/>
          </a:p>
        </p:txBody>
      </p:sp>
      <p:sp>
        <p:nvSpPr>
          <p:cNvPr id="32" name="TekstSylinder 31"/>
          <p:cNvSpPr txBox="1"/>
          <p:nvPr/>
        </p:nvSpPr>
        <p:spPr>
          <a:xfrm>
            <a:off x="12656632" y="860521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desember</a:t>
            </a:r>
          </a:p>
          <a:p>
            <a:pPr algn="ctr"/>
            <a:r>
              <a:rPr lang="nb-NO" sz="1400" dirty="0" smtClean="0"/>
              <a:t>2015</a:t>
            </a:r>
            <a:endParaRPr lang="nb-NO" sz="1400" dirty="0"/>
          </a:p>
        </p:txBody>
      </p:sp>
      <p:sp>
        <p:nvSpPr>
          <p:cNvPr id="33" name="TekstSylinder 32"/>
          <p:cNvSpPr txBox="1"/>
          <p:nvPr/>
        </p:nvSpPr>
        <p:spPr>
          <a:xfrm>
            <a:off x="1206501" y="6480978"/>
            <a:ext cx="1580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Oppstartsfase: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 smtClean="0"/>
              <a:t> Mål og styrende dokumenter</a:t>
            </a:r>
            <a:endParaRPr lang="nb-NO" sz="1400" dirty="0"/>
          </a:p>
        </p:txBody>
      </p:sp>
      <p:sp>
        <p:nvSpPr>
          <p:cNvPr id="34" name="TekstSylinder 33"/>
          <p:cNvSpPr txBox="1"/>
          <p:nvPr/>
        </p:nvSpPr>
        <p:spPr>
          <a:xfrm>
            <a:off x="2790677" y="6444977"/>
            <a:ext cx="15802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Situasjons-beskrivelse: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 smtClean="0"/>
              <a:t>Datainnhenting og analyse</a:t>
            </a:r>
            <a:endParaRPr lang="nb-NO" sz="1400" dirty="0"/>
          </a:p>
        </p:txBody>
      </p:sp>
      <p:sp>
        <p:nvSpPr>
          <p:cNvPr id="36" name="Vinkeltegn 4"/>
          <p:cNvSpPr/>
          <p:nvPr/>
        </p:nvSpPr>
        <p:spPr>
          <a:xfrm>
            <a:off x="3870797" y="6012929"/>
            <a:ext cx="2088232" cy="1944216"/>
          </a:xfrm>
          <a:custGeom>
            <a:avLst/>
            <a:gdLst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972108 w 2520280"/>
              <a:gd name="connsiteY5" fmla="*/ 97210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21637 w 2520280"/>
              <a:gd name="connsiteY5" fmla="*/ 948959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21637 w 2520280"/>
              <a:gd name="connsiteY5" fmla="*/ 97210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768333 w 2520280"/>
              <a:gd name="connsiteY5" fmla="*/ 960533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54266 w 2520280"/>
              <a:gd name="connsiteY5" fmla="*/ 94895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91095 w 2520280"/>
              <a:gd name="connsiteY5" fmla="*/ 94895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54266 w 2520280"/>
              <a:gd name="connsiteY5" fmla="*/ 960533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924112 w 2520280"/>
              <a:gd name="connsiteY5" fmla="*/ 948959 h 1944216"/>
              <a:gd name="connsiteX6" fmla="*/ 0 w 2520280"/>
              <a:gd name="connsiteY6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0280" h="1944216">
                <a:moveTo>
                  <a:pt x="0" y="0"/>
                </a:moveTo>
                <a:lnTo>
                  <a:pt x="1548172" y="0"/>
                </a:lnTo>
                <a:lnTo>
                  <a:pt x="2520280" y="972108"/>
                </a:lnTo>
                <a:lnTo>
                  <a:pt x="1548172" y="1944216"/>
                </a:lnTo>
                <a:lnTo>
                  <a:pt x="0" y="1944216"/>
                </a:lnTo>
                <a:lnTo>
                  <a:pt x="924112" y="948959"/>
                </a:lnTo>
                <a:lnTo>
                  <a:pt x="0" y="0"/>
                </a:lnTo>
                <a:close/>
              </a:path>
            </a:pathLst>
          </a:custGeom>
          <a:effectLst>
            <a:softEdge rad="381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37" name="TekstSylinder 36"/>
          <p:cNvSpPr txBox="1"/>
          <p:nvPr/>
        </p:nvSpPr>
        <p:spPr>
          <a:xfrm>
            <a:off x="4158829" y="6356126"/>
            <a:ext cx="15802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Alternativs-utvikling: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 smtClean="0"/>
              <a:t>Forslag alternative ruteplaner</a:t>
            </a:r>
            <a:endParaRPr lang="nb-NO" sz="1400" dirty="0"/>
          </a:p>
        </p:txBody>
      </p:sp>
      <p:sp>
        <p:nvSpPr>
          <p:cNvPr id="38" name="Vinkeltegn 4"/>
          <p:cNvSpPr/>
          <p:nvPr/>
        </p:nvSpPr>
        <p:spPr>
          <a:xfrm>
            <a:off x="5276232" y="6012929"/>
            <a:ext cx="3672408" cy="1944216"/>
          </a:xfrm>
          <a:custGeom>
            <a:avLst/>
            <a:gdLst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972108 w 2520280"/>
              <a:gd name="connsiteY5" fmla="*/ 97210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21637 w 2520280"/>
              <a:gd name="connsiteY5" fmla="*/ 948959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21637 w 2520280"/>
              <a:gd name="connsiteY5" fmla="*/ 97210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768333 w 2520280"/>
              <a:gd name="connsiteY5" fmla="*/ 960533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54266 w 2520280"/>
              <a:gd name="connsiteY5" fmla="*/ 94895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91095 w 2520280"/>
              <a:gd name="connsiteY5" fmla="*/ 94895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54266 w 2520280"/>
              <a:gd name="connsiteY5" fmla="*/ 960533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924112 w 2520280"/>
              <a:gd name="connsiteY5" fmla="*/ 948959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534884 w 2520280"/>
              <a:gd name="connsiteY5" fmla="*/ 960533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897682 w 2520280"/>
              <a:gd name="connsiteY3" fmla="*/ 1932641 h 1944216"/>
              <a:gd name="connsiteX4" fmla="*/ 0 w 2520280"/>
              <a:gd name="connsiteY4" fmla="*/ 1944216 h 1944216"/>
              <a:gd name="connsiteX5" fmla="*/ 534884 w 2520280"/>
              <a:gd name="connsiteY5" fmla="*/ 960533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881796 w 2520280"/>
              <a:gd name="connsiteY1" fmla="*/ 0 h 1944216"/>
              <a:gd name="connsiteX2" fmla="*/ 2520280 w 2520280"/>
              <a:gd name="connsiteY2" fmla="*/ 972108 h 1944216"/>
              <a:gd name="connsiteX3" fmla="*/ 1897682 w 2520280"/>
              <a:gd name="connsiteY3" fmla="*/ 1932641 h 1944216"/>
              <a:gd name="connsiteX4" fmla="*/ 0 w 2520280"/>
              <a:gd name="connsiteY4" fmla="*/ 1944216 h 1944216"/>
              <a:gd name="connsiteX5" fmla="*/ 534884 w 2520280"/>
              <a:gd name="connsiteY5" fmla="*/ 960533 h 1944216"/>
              <a:gd name="connsiteX6" fmla="*/ 0 w 2520280"/>
              <a:gd name="connsiteY6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0280" h="1944216">
                <a:moveTo>
                  <a:pt x="0" y="0"/>
                </a:moveTo>
                <a:lnTo>
                  <a:pt x="1881796" y="0"/>
                </a:lnTo>
                <a:lnTo>
                  <a:pt x="2520280" y="972108"/>
                </a:lnTo>
                <a:lnTo>
                  <a:pt x="1897682" y="1932641"/>
                </a:lnTo>
                <a:lnTo>
                  <a:pt x="0" y="1944216"/>
                </a:lnTo>
                <a:lnTo>
                  <a:pt x="534884" y="960533"/>
                </a:lnTo>
                <a:lnTo>
                  <a:pt x="0" y="0"/>
                </a:lnTo>
                <a:close/>
              </a:path>
            </a:pathLst>
          </a:custGeom>
          <a:effectLst>
            <a:softEdge rad="381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39" name="TekstSylinder 38"/>
          <p:cNvSpPr txBox="1"/>
          <p:nvPr/>
        </p:nvSpPr>
        <p:spPr>
          <a:xfrm>
            <a:off x="6322327" y="6498982"/>
            <a:ext cx="1580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Trafikksimulering: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 smtClean="0"/>
              <a:t>Modellutvikling og beregning</a:t>
            </a:r>
            <a:endParaRPr lang="nb-NO" sz="1400" dirty="0"/>
          </a:p>
        </p:txBody>
      </p:sp>
      <p:sp>
        <p:nvSpPr>
          <p:cNvPr id="40" name="Vinkeltegn 4"/>
          <p:cNvSpPr/>
          <p:nvPr/>
        </p:nvSpPr>
        <p:spPr>
          <a:xfrm>
            <a:off x="8119268" y="6012929"/>
            <a:ext cx="4146861" cy="1944216"/>
          </a:xfrm>
          <a:custGeom>
            <a:avLst/>
            <a:gdLst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972108 w 2520280"/>
              <a:gd name="connsiteY5" fmla="*/ 97210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21637 w 2520280"/>
              <a:gd name="connsiteY5" fmla="*/ 948959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21637 w 2520280"/>
              <a:gd name="connsiteY5" fmla="*/ 97210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768333 w 2520280"/>
              <a:gd name="connsiteY5" fmla="*/ 960533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54266 w 2520280"/>
              <a:gd name="connsiteY5" fmla="*/ 94895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91095 w 2520280"/>
              <a:gd name="connsiteY5" fmla="*/ 94895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54266 w 2520280"/>
              <a:gd name="connsiteY5" fmla="*/ 960533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924112 w 2520280"/>
              <a:gd name="connsiteY5" fmla="*/ 948959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534884 w 2520280"/>
              <a:gd name="connsiteY5" fmla="*/ 960533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897682 w 2520280"/>
              <a:gd name="connsiteY3" fmla="*/ 1932641 h 1944216"/>
              <a:gd name="connsiteX4" fmla="*/ 0 w 2520280"/>
              <a:gd name="connsiteY4" fmla="*/ 1944216 h 1944216"/>
              <a:gd name="connsiteX5" fmla="*/ 534884 w 2520280"/>
              <a:gd name="connsiteY5" fmla="*/ 960533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881796 w 2520280"/>
              <a:gd name="connsiteY1" fmla="*/ 0 h 1944216"/>
              <a:gd name="connsiteX2" fmla="*/ 2520280 w 2520280"/>
              <a:gd name="connsiteY2" fmla="*/ 972108 h 1944216"/>
              <a:gd name="connsiteX3" fmla="*/ 1897682 w 2520280"/>
              <a:gd name="connsiteY3" fmla="*/ 1932641 h 1944216"/>
              <a:gd name="connsiteX4" fmla="*/ 0 w 2520280"/>
              <a:gd name="connsiteY4" fmla="*/ 1944216 h 1944216"/>
              <a:gd name="connsiteX5" fmla="*/ 534884 w 2520280"/>
              <a:gd name="connsiteY5" fmla="*/ 960533 h 1944216"/>
              <a:gd name="connsiteX6" fmla="*/ 0 w 2520280"/>
              <a:gd name="connsiteY6" fmla="*/ 0 h 1944216"/>
              <a:gd name="connsiteX0" fmla="*/ 0 w 2419002"/>
              <a:gd name="connsiteY0" fmla="*/ 0 h 1944216"/>
              <a:gd name="connsiteX1" fmla="*/ 1881796 w 2419002"/>
              <a:gd name="connsiteY1" fmla="*/ 0 h 1944216"/>
              <a:gd name="connsiteX2" fmla="*/ 2419002 w 2419002"/>
              <a:gd name="connsiteY2" fmla="*/ 937383 h 1944216"/>
              <a:gd name="connsiteX3" fmla="*/ 1897682 w 2419002"/>
              <a:gd name="connsiteY3" fmla="*/ 1932641 h 1944216"/>
              <a:gd name="connsiteX4" fmla="*/ 0 w 2419002"/>
              <a:gd name="connsiteY4" fmla="*/ 1944216 h 1944216"/>
              <a:gd name="connsiteX5" fmla="*/ 534884 w 2419002"/>
              <a:gd name="connsiteY5" fmla="*/ 960533 h 1944216"/>
              <a:gd name="connsiteX6" fmla="*/ 0 w 2419002"/>
              <a:gd name="connsiteY6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9002" h="1944216">
                <a:moveTo>
                  <a:pt x="0" y="0"/>
                </a:moveTo>
                <a:lnTo>
                  <a:pt x="1881796" y="0"/>
                </a:lnTo>
                <a:lnTo>
                  <a:pt x="2419002" y="937383"/>
                </a:lnTo>
                <a:lnTo>
                  <a:pt x="1897682" y="1932641"/>
                </a:lnTo>
                <a:lnTo>
                  <a:pt x="0" y="1944216"/>
                </a:lnTo>
                <a:lnTo>
                  <a:pt x="534884" y="960533"/>
                </a:lnTo>
                <a:lnTo>
                  <a:pt x="0" y="0"/>
                </a:lnTo>
                <a:close/>
              </a:path>
            </a:pathLst>
          </a:custGeom>
          <a:effectLst>
            <a:softEdge rad="381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41" name="TekstSylinder 40"/>
          <p:cNvSpPr txBox="1"/>
          <p:nvPr/>
        </p:nvSpPr>
        <p:spPr>
          <a:xfrm>
            <a:off x="9272675" y="6499562"/>
            <a:ext cx="15802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Evaluering: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 smtClean="0"/>
              <a:t>Beregning og vurdering av konsekvenser </a:t>
            </a:r>
            <a:endParaRPr lang="nb-NO" sz="1400" dirty="0"/>
          </a:p>
        </p:txBody>
      </p:sp>
      <p:sp>
        <p:nvSpPr>
          <p:cNvPr id="43" name="Vinkeltegn 4"/>
          <p:cNvSpPr/>
          <p:nvPr/>
        </p:nvSpPr>
        <p:spPr>
          <a:xfrm>
            <a:off x="11491107" y="6012929"/>
            <a:ext cx="2088232" cy="1944216"/>
          </a:xfrm>
          <a:custGeom>
            <a:avLst/>
            <a:gdLst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972108 w 2520280"/>
              <a:gd name="connsiteY5" fmla="*/ 97210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21637 w 2520280"/>
              <a:gd name="connsiteY5" fmla="*/ 948959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21637 w 2520280"/>
              <a:gd name="connsiteY5" fmla="*/ 97210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768333 w 2520280"/>
              <a:gd name="connsiteY5" fmla="*/ 960533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54266 w 2520280"/>
              <a:gd name="connsiteY5" fmla="*/ 94895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91095 w 2520280"/>
              <a:gd name="connsiteY5" fmla="*/ 948958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854266 w 2520280"/>
              <a:gd name="connsiteY5" fmla="*/ 960533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924112 w 2520280"/>
              <a:gd name="connsiteY5" fmla="*/ 948959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1063806 w 2520280"/>
              <a:gd name="connsiteY5" fmla="*/ 960534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1259377 w 2520280"/>
              <a:gd name="connsiteY5" fmla="*/ 948960 h 1944216"/>
              <a:gd name="connsiteX6" fmla="*/ 0 w 2520280"/>
              <a:gd name="connsiteY6" fmla="*/ 0 h 1944216"/>
              <a:gd name="connsiteX0" fmla="*/ 0 w 2520280"/>
              <a:gd name="connsiteY0" fmla="*/ 0 h 1944216"/>
              <a:gd name="connsiteX1" fmla="*/ 1548172 w 2520280"/>
              <a:gd name="connsiteY1" fmla="*/ 0 h 1944216"/>
              <a:gd name="connsiteX2" fmla="*/ 2520280 w 2520280"/>
              <a:gd name="connsiteY2" fmla="*/ 972108 h 1944216"/>
              <a:gd name="connsiteX3" fmla="*/ 1548172 w 2520280"/>
              <a:gd name="connsiteY3" fmla="*/ 1944216 h 1944216"/>
              <a:gd name="connsiteX4" fmla="*/ 0 w 2520280"/>
              <a:gd name="connsiteY4" fmla="*/ 1944216 h 1944216"/>
              <a:gd name="connsiteX5" fmla="*/ 1063806 w 2520280"/>
              <a:gd name="connsiteY5" fmla="*/ 914236 h 1944216"/>
              <a:gd name="connsiteX6" fmla="*/ 0 w 2520280"/>
              <a:gd name="connsiteY6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0280" h="1944216">
                <a:moveTo>
                  <a:pt x="0" y="0"/>
                </a:moveTo>
                <a:lnTo>
                  <a:pt x="1548172" y="0"/>
                </a:lnTo>
                <a:lnTo>
                  <a:pt x="2520280" y="972108"/>
                </a:lnTo>
                <a:lnTo>
                  <a:pt x="1548172" y="1944216"/>
                </a:lnTo>
                <a:lnTo>
                  <a:pt x="0" y="1944216"/>
                </a:lnTo>
                <a:lnTo>
                  <a:pt x="1063806" y="914236"/>
                </a:lnTo>
                <a:lnTo>
                  <a:pt x="0" y="0"/>
                </a:lnTo>
                <a:close/>
              </a:path>
            </a:pathLst>
          </a:custGeom>
          <a:effectLst>
            <a:softEdge rad="381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44" name="TekstSylinder 43"/>
          <p:cNvSpPr txBox="1"/>
          <p:nvPr/>
        </p:nvSpPr>
        <p:spPr>
          <a:xfrm>
            <a:off x="11939652" y="6499562"/>
            <a:ext cx="1580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Sluttføring: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 smtClean="0"/>
              <a:t>Anbefaling</a:t>
            </a:r>
          </a:p>
          <a:p>
            <a:pPr algn="ctr"/>
            <a:r>
              <a:rPr lang="nb-NO" sz="1400" dirty="0" smtClean="0"/>
              <a:t>av rutetilbud</a:t>
            </a:r>
            <a:endParaRPr lang="nb-NO" sz="1400" dirty="0"/>
          </a:p>
        </p:txBody>
      </p:sp>
      <p:cxnSp>
        <p:nvCxnSpPr>
          <p:cNvPr id="46" name="Rett pil 45"/>
          <p:cNvCxnSpPr/>
          <p:nvPr/>
        </p:nvCxnSpPr>
        <p:spPr>
          <a:xfrm>
            <a:off x="14217554" y="6048933"/>
            <a:ext cx="1" cy="1872208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prstDash val="sysDash"/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/>
          <p:cNvSpPr/>
          <p:nvPr/>
        </p:nvSpPr>
        <p:spPr>
          <a:xfrm>
            <a:off x="13350144" y="4921234"/>
            <a:ext cx="1728192" cy="1728192"/>
          </a:xfrm>
          <a:prstGeom prst="ellipse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1" name="TekstSylinder 50"/>
          <p:cNvSpPr txBox="1"/>
          <p:nvPr/>
        </p:nvSpPr>
        <p:spPr>
          <a:xfrm>
            <a:off x="13424131" y="5436865"/>
            <a:ext cx="15802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>
                <a:solidFill>
                  <a:schemeClr val="bg1"/>
                </a:solidFill>
              </a:rPr>
              <a:t>B</a:t>
            </a:r>
            <a:r>
              <a:rPr lang="nb-NO" sz="1400" dirty="0" smtClean="0">
                <a:solidFill>
                  <a:schemeClr val="bg1"/>
                </a:solidFill>
              </a:rPr>
              <a:t>ehandles</a:t>
            </a:r>
          </a:p>
          <a:p>
            <a:pPr algn="ctr"/>
            <a:r>
              <a:rPr lang="nb-NO" sz="1400" dirty="0" smtClean="0">
                <a:solidFill>
                  <a:schemeClr val="bg1"/>
                </a:solidFill>
              </a:rPr>
              <a:t>i ledermøte/styret i Ruter</a:t>
            </a:r>
            <a:endParaRPr lang="nb-NO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tel 1"/>
          <p:cNvSpPr>
            <a:spLocks noGrp="1"/>
          </p:cNvSpPr>
          <p:nvPr>
            <p:ph type="ctrTitle"/>
          </p:nvPr>
        </p:nvSpPr>
        <p:spPr>
          <a:xfrm>
            <a:off x="1085850" y="2411413"/>
            <a:ext cx="13801725" cy="749300"/>
          </a:xfrm>
        </p:spPr>
        <p:txBody>
          <a:bodyPr/>
          <a:lstStyle/>
          <a:p>
            <a:endParaRPr lang="nb-NO" altLang="nb-NO" smtClean="0"/>
          </a:p>
        </p:txBody>
      </p:sp>
      <p:sp>
        <p:nvSpPr>
          <p:cNvPr id="92163" name="Undertittel 2"/>
          <p:cNvSpPr>
            <a:spLocks noGrp="1"/>
          </p:cNvSpPr>
          <p:nvPr>
            <p:ph type="subTitle" idx="1"/>
          </p:nvPr>
        </p:nvSpPr>
        <p:spPr>
          <a:xfrm>
            <a:off x="1085850" y="3157538"/>
            <a:ext cx="13811250" cy="1600200"/>
          </a:xfrm>
        </p:spPr>
        <p:txBody>
          <a:bodyPr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416198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uter_Powerpointmal-WideScreen_45_1_28_2">
  <a:themeElements>
    <a:clrScheme name="Ruter">
      <a:dk1>
        <a:sysClr val="windowText" lastClr="000000"/>
      </a:dk1>
      <a:lt1>
        <a:srgbClr val="FFFFFF"/>
      </a:lt1>
      <a:dk2>
        <a:srgbClr val="32374B"/>
      </a:dk2>
      <a:lt2>
        <a:srgbClr val="AAAAB4"/>
      </a:lt2>
      <a:accent1>
        <a:srgbClr val="E60000"/>
      </a:accent1>
      <a:accent2>
        <a:srgbClr val="F07800"/>
      </a:accent2>
      <a:accent3>
        <a:srgbClr val="FFC800"/>
      </a:accent3>
      <a:accent4>
        <a:srgbClr val="87B914"/>
      </a:accent4>
      <a:accent5>
        <a:srgbClr val="41BECD"/>
      </a:accent5>
      <a:accent6>
        <a:srgbClr val="6E0A14"/>
      </a:accent6>
      <a:hlink>
        <a:srgbClr val="32374B"/>
      </a:hlink>
      <a:folHlink>
        <a:srgbClr val="AAAAB4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pesialsider">
  <a:themeElements>
    <a:clrScheme name="Ruter">
      <a:dk1>
        <a:sysClr val="windowText" lastClr="000000"/>
      </a:dk1>
      <a:lt1>
        <a:srgbClr val="FFFFFF"/>
      </a:lt1>
      <a:dk2>
        <a:srgbClr val="32374B"/>
      </a:dk2>
      <a:lt2>
        <a:srgbClr val="AAAAB4"/>
      </a:lt2>
      <a:accent1>
        <a:srgbClr val="E60000"/>
      </a:accent1>
      <a:accent2>
        <a:srgbClr val="F07800"/>
      </a:accent2>
      <a:accent3>
        <a:srgbClr val="FFC800"/>
      </a:accent3>
      <a:accent4>
        <a:srgbClr val="87B914"/>
      </a:accent4>
      <a:accent5>
        <a:srgbClr val="41BECD"/>
      </a:accent5>
      <a:accent6>
        <a:srgbClr val="6E0A14"/>
      </a:accent6>
      <a:hlink>
        <a:srgbClr val="32374B"/>
      </a:hlink>
      <a:folHlink>
        <a:srgbClr val="AAAAB4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Ruter_Powerpointmal-WideScreen_45_1_28_2">
  <a:themeElements>
    <a:clrScheme name="Ruter">
      <a:dk1>
        <a:sysClr val="windowText" lastClr="000000"/>
      </a:dk1>
      <a:lt1>
        <a:srgbClr val="FFFFFF"/>
      </a:lt1>
      <a:dk2>
        <a:srgbClr val="32374B"/>
      </a:dk2>
      <a:lt2>
        <a:srgbClr val="AAAAB4"/>
      </a:lt2>
      <a:accent1>
        <a:srgbClr val="E60000"/>
      </a:accent1>
      <a:accent2>
        <a:srgbClr val="F07800"/>
      </a:accent2>
      <a:accent3>
        <a:srgbClr val="FFC800"/>
      </a:accent3>
      <a:accent4>
        <a:srgbClr val="87B914"/>
      </a:accent4>
      <a:accent5>
        <a:srgbClr val="41BECD"/>
      </a:accent5>
      <a:accent6>
        <a:srgbClr val="6E0A14"/>
      </a:accent6>
      <a:hlink>
        <a:srgbClr val="32374B"/>
      </a:hlink>
      <a:folHlink>
        <a:srgbClr val="AAAAB4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uter PP">
  <a:themeElements>
    <a:clrScheme name="Ruter">
      <a:dk1>
        <a:sysClr val="windowText" lastClr="000000"/>
      </a:dk1>
      <a:lt1>
        <a:sysClr val="window" lastClr="FFFFFF"/>
      </a:lt1>
      <a:dk2>
        <a:srgbClr val="32374B"/>
      </a:dk2>
      <a:lt2>
        <a:srgbClr val="AAAAB4"/>
      </a:lt2>
      <a:accent1>
        <a:srgbClr val="E60000"/>
      </a:accent1>
      <a:accent2>
        <a:srgbClr val="F07800"/>
      </a:accent2>
      <a:accent3>
        <a:srgbClr val="FFC300"/>
      </a:accent3>
      <a:accent4>
        <a:srgbClr val="41BECD"/>
      </a:accent4>
      <a:accent5>
        <a:srgbClr val="6E0A14"/>
      </a:accent5>
      <a:accent6>
        <a:srgbClr val="78B428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pesialsider">
  <a:themeElements>
    <a:clrScheme name="Ruter">
      <a:dk1>
        <a:sysClr val="windowText" lastClr="000000"/>
      </a:dk1>
      <a:lt1>
        <a:srgbClr val="FFFFFF"/>
      </a:lt1>
      <a:dk2>
        <a:srgbClr val="32374B"/>
      </a:dk2>
      <a:lt2>
        <a:srgbClr val="AAAAB4"/>
      </a:lt2>
      <a:accent1>
        <a:srgbClr val="E60000"/>
      </a:accent1>
      <a:accent2>
        <a:srgbClr val="F07800"/>
      </a:accent2>
      <a:accent3>
        <a:srgbClr val="FFC800"/>
      </a:accent3>
      <a:accent4>
        <a:srgbClr val="87B914"/>
      </a:accent4>
      <a:accent5>
        <a:srgbClr val="41BECD"/>
      </a:accent5>
      <a:accent6>
        <a:srgbClr val="6E0A14"/>
      </a:accent6>
      <a:hlink>
        <a:srgbClr val="32374B"/>
      </a:hlink>
      <a:folHlink>
        <a:srgbClr val="AAAAB4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Ruter_Powerpointmal-WideScreen_45_1_28_2</Template>
  <TotalTime>6588</TotalTime>
  <Words>152</Words>
  <Application>Microsoft Office PowerPoint</Application>
  <PresentationFormat>Egendefinert</PresentationFormat>
  <Paragraphs>68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Lysbildetitler</vt:lpstr>
      </vt:variant>
      <vt:variant>
        <vt:i4>4</vt:i4>
      </vt:variant>
    </vt:vector>
  </HeadingPairs>
  <TitlesOfParts>
    <vt:vector size="9" baseType="lpstr">
      <vt:lpstr>Ruter_Powerpointmal-WideScreen_45_1_28_2</vt:lpstr>
      <vt:lpstr>Spesialsider</vt:lpstr>
      <vt:lpstr>1_Ruter_Powerpointmal-WideScreen_45_1_28_2</vt:lpstr>
      <vt:lpstr>Ruter PP</vt:lpstr>
      <vt:lpstr>1_Spesialsider</vt:lpstr>
      <vt:lpstr>Trafikkplan Indre by </vt:lpstr>
      <vt:lpstr>Hva er en trafikkplan og hvilken betydning har den i Ruter?</vt:lpstr>
      <vt:lpstr>Gangen i arbeidet med Trafikkplan Indre by</vt:lpstr>
      <vt:lpstr>PowerPoint-presentasjon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Trafikkplan Vest</dc:title>
  <dc:creator>Iver Wien</dc:creator>
  <cp:lastModifiedBy>Trude Flatheim</cp:lastModifiedBy>
  <cp:revision>110</cp:revision>
  <cp:lastPrinted>2014-08-05T07:04:17Z</cp:lastPrinted>
  <dcterms:created xsi:type="dcterms:W3CDTF">2013-11-26T12:53:38Z</dcterms:created>
  <dcterms:modified xsi:type="dcterms:W3CDTF">2015-03-23T20:24:34Z</dcterms:modified>
</cp:coreProperties>
</file>