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86" r:id="rId2"/>
    <p:sldId id="376" r:id="rId3"/>
    <p:sldId id="377" r:id="rId4"/>
    <p:sldId id="378" r:id="rId5"/>
    <p:sldId id="371" r:id="rId6"/>
    <p:sldId id="373" r:id="rId7"/>
  </p:sldIdLst>
  <p:sldSz cx="12195175" cy="6859588"/>
  <p:notesSz cx="6858000" cy="9144000"/>
  <p:custDataLst>
    <p:tags r:id="rId10"/>
  </p:custDataLst>
  <p:defaultTextStyle>
    <a:defPPr>
      <a:defRPr lang="nb-NO"/>
    </a:defPPr>
    <a:lvl1pPr marL="0" algn="l" defTabSz="914546" rtl="0" eaLnBrk="1" latinLnBrk="0" hangingPunct="1">
      <a:defRPr sz="1800" kern="1200">
        <a:solidFill>
          <a:schemeClr val="tx1"/>
        </a:solidFill>
        <a:latin typeface="+mn-lt"/>
        <a:ea typeface="+mn-ea"/>
        <a:cs typeface="+mn-cs"/>
      </a:defRPr>
    </a:lvl1pPr>
    <a:lvl2pPr marL="457273" algn="l" defTabSz="914546" rtl="0" eaLnBrk="1" latinLnBrk="0" hangingPunct="1">
      <a:defRPr sz="1800" kern="1200">
        <a:solidFill>
          <a:schemeClr val="tx1"/>
        </a:solidFill>
        <a:latin typeface="+mn-lt"/>
        <a:ea typeface="+mn-ea"/>
        <a:cs typeface="+mn-cs"/>
      </a:defRPr>
    </a:lvl2pPr>
    <a:lvl3pPr marL="914546" algn="l" defTabSz="914546" rtl="0" eaLnBrk="1" latinLnBrk="0" hangingPunct="1">
      <a:defRPr sz="1800" kern="1200">
        <a:solidFill>
          <a:schemeClr val="tx1"/>
        </a:solidFill>
        <a:latin typeface="+mn-lt"/>
        <a:ea typeface="+mn-ea"/>
        <a:cs typeface="+mn-cs"/>
      </a:defRPr>
    </a:lvl3pPr>
    <a:lvl4pPr marL="1371819" algn="l" defTabSz="914546" rtl="0" eaLnBrk="1" latinLnBrk="0" hangingPunct="1">
      <a:defRPr sz="1800" kern="1200">
        <a:solidFill>
          <a:schemeClr val="tx1"/>
        </a:solidFill>
        <a:latin typeface="+mn-lt"/>
        <a:ea typeface="+mn-ea"/>
        <a:cs typeface="+mn-cs"/>
      </a:defRPr>
    </a:lvl4pPr>
    <a:lvl5pPr marL="1829092" algn="l" defTabSz="914546" rtl="0" eaLnBrk="1" latinLnBrk="0" hangingPunct="1">
      <a:defRPr sz="1800" kern="1200">
        <a:solidFill>
          <a:schemeClr val="tx1"/>
        </a:solidFill>
        <a:latin typeface="+mn-lt"/>
        <a:ea typeface="+mn-ea"/>
        <a:cs typeface="+mn-cs"/>
      </a:defRPr>
    </a:lvl5pPr>
    <a:lvl6pPr marL="2286365" algn="l" defTabSz="914546" rtl="0" eaLnBrk="1" latinLnBrk="0" hangingPunct="1">
      <a:defRPr sz="1800" kern="1200">
        <a:solidFill>
          <a:schemeClr val="tx1"/>
        </a:solidFill>
        <a:latin typeface="+mn-lt"/>
        <a:ea typeface="+mn-ea"/>
        <a:cs typeface="+mn-cs"/>
      </a:defRPr>
    </a:lvl6pPr>
    <a:lvl7pPr marL="2743638" algn="l" defTabSz="914546" rtl="0" eaLnBrk="1" latinLnBrk="0" hangingPunct="1">
      <a:defRPr sz="1800" kern="1200">
        <a:solidFill>
          <a:schemeClr val="tx1"/>
        </a:solidFill>
        <a:latin typeface="+mn-lt"/>
        <a:ea typeface="+mn-ea"/>
        <a:cs typeface="+mn-cs"/>
      </a:defRPr>
    </a:lvl7pPr>
    <a:lvl8pPr marL="3200911" algn="l" defTabSz="914546" rtl="0" eaLnBrk="1" latinLnBrk="0" hangingPunct="1">
      <a:defRPr sz="1800" kern="1200">
        <a:solidFill>
          <a:schemeClr val="tx1"/>
        </a:solidFill>
        <a:latin typeface="+mn-lt"/>
        <a:ea typeface="+mn-ea"/>
        <a:cs typeface="+mn-cs"/>
      </a:defRPr>
    </a:lvl8pPr>
    <a:lvl9pPr marL="3658184" algn="l" defTabSz="91454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ble Synne" initials="HS" lastIdx="10" clrIdx="0">
    <p:extLst>
      <p:ext uri="{19B8F6BF-5375-455C-9EA6-DF929625EA0E}">
        <p15:presenceInfo xmlns:p15="http://schemas.microsoft.com/office/powerpoint/2012/main" userId="S-1-5-21-1977486565-1393508379-1236795852-129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181"/>
    <a:srgbClr val="FFFFFF"/>
    <a:srgbClr val="CDCDCD"/>
    <a:srgbClr val="004D57"/>
    <a:srgbClr val="007382"/>
    <a:srgbClr val="002C32"/>
    <a:srgbClr val="8889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aks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63" autoAdjust="0"/>
    <p:restoredTop sz="94586"/>
  </p:normalViewPr>
  <p:slideViewPr>
    <p:cSldViewPr snapToGrid="0">
      <p:cViewPr>
        <p:scale>
          <a:sx n="75" d="100"/>
          <a:sy n="75" d="100"/>
        </p:scale>
        <p:origin x="1146" y="216"/>
      </p:cViewPr>
      <p:guideLst>
        <p:guide orient="horz" pos="2160"/>
        <p:guide pos="3841"/>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FC173F-E7CA-BA48-8CAA-F5E71527AD4E}" type="datetimeFigureOut">
              <a:rPr lang="nb-NO" smtClean="0"/>
              <a:t>07.02.2018</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5E7E0C-D97F-4448-8C3A-0D0CBAFDCA8D}" type="slidenum">
              <a:rPr lang="nb-NO" smtClean="0"/>
              <a:t>‹#›</a:t>
            </a:fld>
            <a:endParaRPr lang="nb-NO"/>
          </a:p>
        </p:txBody>
      </p:sp>
    </p:spTree>
    <p:extLst>
      <p:ext uri="{BB962C8B-B14F-4D97-AF65-F5344CB8AC3E}">
        <p14:creationId xmlns:p14="http://schemas.microsoft.com/office/powerpoint/2010/main" val="2090276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44D9C-3C86-F047-BDFF-79D0C698EE97}" type="datetimeFigureOut">
              <a:rPr lang="nb-NO" smtClean="0"/>
              <a:t>07.02.2018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E892A-567F-D441-8B56-C7DF025F872D}" type="slidenum">
              <a:rPr lang="nb-NO" smtClean="0"/>
              <a:t>‹#›</a:t>
            </a:fld>
            <a:endParaRPr lang="nb-NO"/>
          </a:p>
        </p:txBody>
      </p:sp>
    </p:spTree>
    <p:extLst>
      <p:ext uri="{BB962C8B-B14F-4D97-AF65-F5344CB8AC3E}">
        <p14:creationId xmlns:p14="http://schemas.microsoft.com/office/powerpoint/2010/main" val="726118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1" indent="-285751" defTabSz="914399">
              <a:buFont typeface="Arial" panose="020B0604020202020204" pitchFamily="34" charset="0"/>
              <a:buChar char="•"/>
            </a:pPr>
            <a:endParaRPr lang="nb-NO" baseline="0" dirty="0"/>
          </a:p>
        </p:txBody>
      </p:sp>
      <p:sp>
        <p:nvSpPr>
          <p:cNvPr id="4" name="Plassholder for lysbildenummer 3"/>
          <p:cNvSpPr>
            <a:spLocks noGrp="1"/>
          </p:cNvSpPr>
          <p:nvPr>
            <p:ph type="sldNum" sz="quarter" idx="10"/>
          </p:nvPr>
        </p:nvSpPr>
        <p:spPr/>
        <p:txBody>
          <a:bodyPr/>
          <a:lstStyle/>
          <a:p>
            <a:fld id="{42945F17-06E6-2C43-8C15-EAC127A99223}" type="slidenum">
              <a:rPr lang="nb-NO" smtClean="0"/>
              <a:t>2</a:t>
            </a:fld>
            <a:endParaRPr lang="nb-NO"/>
          </a:p>
        </p:txBody>
      </p:sp>
    </p:spTree>
    <p:extLst>
      <p:ext uri="{BB962C8B-B14F-4D97-AF65-F5344CB8AC3E}">
        <p14:creationId xmlns:p14="http://schemas.microsoft.com/office/powerpoint/2010/main" val="231049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546" rtl="0" eaLnBrk="1" fontAlgn="auto" latinLnBrk="0" hangingPunct="1">
              <a:lnSpc>
                <a:spcPct val="100000"/>
              </a:lnSpc>
              <a:spcBef>
                <a:spcPts val="0"/>
              </a:spcBef>
              <a:spcAft>
                <a:spcPts val="0"/>
              </a:spcAft>
              <a:buClrTx/>
              <a:buSzTx/>
              <a:buFontTx/>
              <a:buNone/>
              <a:tabLst/>
              <a:defRPr/>
            </a:pPr>
            <a:fld id="{62AE892A-567F-D441-8B56-C7DF025F872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546"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789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800" u="sng" kern="1200" dirty="0">
                <a:solidFill>
                  <a:schemeClr val="tx1"/>
                </a:solidFill>
                <a:effectLst/>
                <a:latin typeface="+mn-lt"/>
                <a:ea typeface="+mn-ea"/>
                <a:cs typeface="+mn-cs"/>
              </a:rPr>
              <a:t>Hvorfor må vi endre oss</a:t>
            </a:r>
            <a:endParaRPr lang="nb-NO" sz="800" kern="1200" dirty="0">
              <a:solidFill>
                <a:schemeClr val="tx1"/>
              </a:solidFill>
              <a:effectLst/>
              <a:latin typeface="+mn-lt"/>
              <a:ea typeface="+mn-ea"/>
              <a:cs typeface="+mn-cs"/>
            </a:endParaRPr>
          </a:p>
          <a:p>
            <a:r>
              <a:rPr lang="nb-NO" sz="800" kern="1200" dirty="0">
                <a:solidFill>
                  <a:schemeClr val="tx1"/>
                </a:solidFill>
                <a:effectLst/>
                <a:latin typeface="+mn-lt"/>
                <a:ea typeface="+mn-ea"/>
                <a:cs typeface="+mn-cs"/>
              </a:rPr>
              <a:t>Om 20 år kommer du til å reise og bruke kollektive tjenester på en helt annen måte enn i dag. Når du tar med deg familien på tur til hytta vil du kanskje sette deg inn i en selvkjørende elbil som kobler seg opp i et sammenhengende </a:t>
            </a:r>
            <a:r>
              <a:rPr lang="nb-NO" sz="800" kern="1200" dirty="0" err="1">
                <a:solidFill>
                  <a:schemeClr val="tx1"/>
                </a:solidFill>
                <a:effectLst/>
                <a:latin typeface="+mn-lt"/>
                <a:ea typeface="+mn-ea"/>
                <a:cs typeface="+mn-cs"/>
              </a:rPr>
              <a:t>elbiltog</a:t>
            </a:r>
            <a:r>
              <a:rPr lang="nb-NO" sz="800" kern="1200" dirty="0">
                <a:solidFill>
                  <a:schemeClr val="tx1"/>
                </a:solidFill>
                <a:effectLst/>
                <a:latin typeface="+mn-lt"/>
                <a:ea typeface="+mn-ea"/>
                <a:cs typeface="+mn-cs"/>
              </a:rPr>
              <a:t>. </a:t>
            </a:r>
            <a:r>
              <a:rPr lang="nb-NO" sz="800" kern="1200" dirty="0" err="1">
                <a:solidFill>
                  <a:schemeClr val="tx1"/>
                </a:solidFill>
                <a:effectLst/>
                <a:latin typeface="+mn-lt"/>
                <a:ea typeface="+mn-ea"/>
                <a:cs typeface="+mn-cs"/>
              </a:rPr>
              <a:t>Fredagstaco’en</a:t>
            </a:r>
            <a:r>
              <a:rPr lang="nb-NO" sz="800" kern="1200" dirty="0">
                <a:solidFill>
                  <a:schemeClr val="tx1"/>
                </a:solidFill>
                <a:effectLst/>
                <a:latin typeface="+mn-lt"/>
                <a:ea typeface="+mn-ea"/>
                <a:cs typeface="+mn-cs"/>
              </a:rPr>
              <a:t> lages med ingredienser uten karbonavtrykk, og de nye slalåmskiene blir levert rett til hytta av en drone. Vi tror fremtidens reiser kommer til å se annerledes ut enn de gjør i dag og kundene vil forvente mye mer av oss. Allerede nå må vi derfor tenker på hvordan vi for eksempel kan:</a:t>
            </a:r>
          </a:p>
          <a:p>
            <a:pPr lvl="0"/>
            <a:endParaRPr lang="nb-NO" sz="800" kern="1200" dirty="0">
              <a:solidFill>
                <a:schemeClr val="tx1"/>
              </a:solidFill>
              <a:effectLst/>
              <a:latin typeface="+mn-lt"/>
              <a:ea typeface="+mn-ea"/>
              <a:cs typeface="+mn-cs"/>
            </a:endParaRPr>
          </a:p>
          <a:p>
            <a:pPr marL="171450" lvl="0" indent="-171450">
              <a:buFont typeface="Arial" panose="020B0604020202020204" pitchFamily="34" charset="0"/>
              <a:buChar char="•"/>
            </a:pPr>
            <a:r>
              <a:rPr lang="nb-NO" sz="800" kern="1200" dirty="0">
                <a:solidFill>
                  <a:schemeClr val="tx1"/>
                </a:solidFill>
                <a:effectLst/>
                <a:latin typeface="+mn-lt"/>
                <a:ea typeface="+mn-ea"/>
                <a:cs typeface="+mn-cs"/>
              </a:rPr>
              <a:t>Levere reiser fra dør til dør – ikke stykkevis og delt</a:t>
            </a:r>
          </a:p>
          <a:p>
            <a:pPr marL="171450" lvl="0" indent="-171450">
              <a:buFont typeface="Arial" panose="020B0604020202020204" pitchFamily="34" charset="0"/>
              <a:buChar char="•"/>
            </a:pPr>
            <a:r>
              <a:rPr lang="nb-NO" sz="800" kern="1200" dirty="0">
                <a:solidFill>
                  <a:schemeClr val="tx1"/>
                </a:solidFill>
                <a:effectLst/>
                <a:latin typeface="+mn-lt"/>
                <a:ea typeface="+mn-ea"/>
                <a:cs typeface="+mn-cs"/>
              </a:rPr>
              <a:t>Legge til rette for at kunden betale hele reisen på ett sted – ikke på ulike </a:t>
            </a:r>
            <a:r>
              <a:rPr lang="nb-NO" sz="800" kern="1200" dirty="0" err="1">
                <a:solidFill>
                  <a:schemeClr val="tx1"/>
                </a:solidFill>
                <a:effectLst/>
                <a:latin typeface="+mn-lt"/>
                <a:ea typeface="+mn-ea"/>
                <a:cs typeface="+mn-cs"/>
              </a:rPr>
              <a:t>app’er</a:t>
            </a:r>
            <a:r>
              <a:rPr lang="nb-NO" sz="800" kern="1200" dirty="0">
                <a:solidFill>
                  <a:schemeClr val="tx1"/>
                </a:solidFill>
                <a:effectLst/>
                <a:latin typeface="+mn-lt"/>
                <a:ea typeface="+mn-ea"/>
                <a:cs typeface="+mn-cs"/>
              </a:rPr>
              <a:t> og nettsider</a:t>
            </a:r>
          </a:p>
          <a:p>
            <a:pPr marL="171450" lvl="0" indent="-171450">
              <a:buFont typeface="Arial" panose="020B0604020202020204" pitchFamily="34" charset="0"/>
              <a:buChar char="•"/>
            </a:pPr>
            <a:r>
              <a:rPr lang="nb-NO" sz="800" kern="1200" dirty="0">
                <a:solidFill>
                  <a:schemeClr val="tx1"/>
                </a:solidFill>
                <a:effectLst/>
                <a:latin typeface="+mn-lt"/>
                <a:ea typeface="+mn-ea"/>
                <a:cs typeface="+mn-cs"/>
              </a:rPr>
              <a:t>Komme med anbefalinger som er basert på deres preferanser, ikke hva vi tjener mest på </a:t>
            </a:r>
          </a:p>
          <a:p>
            <a:pPr marL="171450" lvl="0" indent="-171450">
              <a:buFont typeface="Arial" panose="020B0604020202020204" pitchFamily="34" charset="0"/>
              <a:buChar char="•"/>
            </a:pPr>
            <a:r>
              <a:rPr lang="nb-NO" sz="800" kern="1200" dirty="0">
                <a:solidFill>
                  <a:schemeClr val="tx1"/>
                </a:solidFill>
                <a:effectLst/>
                <a:latin typeface="+mn-lt"/>
                <a:ea typeface="+mn-ea"/>
                <a:cs typeface="+mn-cs"/>
              </a:rPr>
              <a:t>Oppdatere kundene 24/7 og kan foreslå løsninger på utfordringer de ikke en gang visste de hadde</a:t>
            </a:r>
          </a:p>
          <a:p>
            <a:endParaRPr lang="nb-NO" sz="800" kern="1200" dirty="0">
              <a:solidFill>
                <a:schemeClr val="tx1"/>
              </a:solidFill>
              <a:effectLst/>
              <a:latin typeface="+mn-lt"/>
              <a:ea typeface="+mn-ea"/>
              <a:cs typeface="+mn-cs"/>
            </a:endParaRPr>
          </a:p>
          <a:p>
            <a:r>
              <a:rPr lang="nb-NO" sz="800" kern="1200" dirty="0">
                <a:solidFill>
                  <a:schemeClr val="tx1"/>
                </a:solidFill>
                <a:effectLst/>
                <a:latin typeface="+mn-lt"/>
                <a:ea typeface="+mn-ea"/>
                <a:cs typeface="+mn-cs"/>
              </a:rPr>
              <a:t>NSB-konsernet har en lang og stolt historie, og ja, vi har vært gjennom endringer før. Vi har blant annet transformert bussvirksomheten vår. Nå står vi midt oppe i krevende endringer og kostnadskutt i møte med en fremtidig konkurranse om togsporet og mange krevende anbudskonkurranser for Nettbuss og i forhandlinger med staten om en fremtidig trafikkavtale. Sammen med de teknologiske endringene som blant annet endrer måten vi reiser på, står vi overfor en ny transformasjon som vil kreve enda mer av oss og vil gjelde alle virksomhetene våre. Hvor vi tidligere har kunnet drive med buss, tog, godstog og reiseliv som relativt selvstendige virksomheter, må vi nå i høyere grad samle kreftene for å imøtekomme nye behov og nye konkurrenter. Det stiller helt nye krav til NSB-konsernet. </a:t>
            </a:r>
          </a:p>
          <a:p>
            <a:endParaRPr lang="nb-NO" dirty="0"/>
          </a:p>
          <a:p>
            <a:endParaRPr lang="nb-NO" dirty="0"/>
          </a:p>
          <a:p>
            <a:pPr marL="0" indent="0">
              <a:buNone/>
            </a:pPr>
            <a:r>
              <a:rPr lang="nb-NO" dirty="0"/>
              <a:t>Eksempler:</a:t>
            </a:r>
          </a:p>
          <a:p>
            <a:r>
              <a:rPr lang="nb-NO" dirty="0"/>
              <a:t>Trafikkavtalen (som har gitt oss gode inntekter)</a:t>
            </a:r>
          </a:p>
          <a:p>
            <a:r>
              <a:rPr lang="nb-NO" dirty="0"/>
              <a:t>Bus4You (vinner av </a:t>
            </a:r>
            <a:r>
              <a:rPr lang="nb-NO" dirty="0" err="1"/>
              <a:t>Svenskt</a:t>
            </a:r>
            <a:r>
              <a:rPr lang="nb-NO" dirty="0"/>
              <a:t> </a:t>
            </a:r>
            <a:r>
              <a:rPr lang="nb-NO" dirty="0" err="1"/>
              <a:t>Kvalitatsindex</a:t>
            </a:r>
            <a:r>
              <a:rPr lang="nb-NO" dirty="0"/>
              <a:t> seks år på rad)</a:t>
            </a:r>
          </a:p>
          <a:p>
            <a:r>
              <a:rPr lang="nb-NO" dirty="0"/>
              <a:t>Omdømme (NSBs omdømmepris høsten 2016)</a:t>
            </a:r>
          </a:p>
          <a:p>
            <a:endParaRPr lang="nb-NO" dirty="0"/>
          </a:p>
          <a:p>
            <a:r>
              <a:rPr lang="nb-NO" dirty="0"/>
              <a:t>Viser at vi har gjort det før, vi har et solid fundament og vi har det som skal til for å lykkes (viktig for motivasjonen)</a:t>
            </a:r>
          </a:p>
          <a:p>
            <a:r>
              <a:rPr lang="nb-NO" dirty="0"/>
              <a:t>Eksempler:</a:t>
            </a:r>
          </a:p>
          <a:p>
            <a:r>
              <a:rPr lang="nb-NO" dirty="0"/>
              <a:t>Kompass</a:t>
            </a:r>
          </a:p>
          <a:p>
            <a:r>
              <a:rPr lang="nb-NO" dirty="0"/>
              <a:t>Flyt</a:t>
            </a:r>
          </a:p>
          <a:p>
            <a:r>
              <a:rPr lang="nb-NO" dirty="0"/>
              <a:t>Krevende forbedrings- og anbudsarbeid</a:t>
            </a:r>
          </a:p>
          <a:p>
            <a:r>
              <a:rPr lang="nb-NO" dirty="0"/>
              <a:t>Trafikkavtaleforhandlinger og andre pågående aktiviteter – VISER AT VI IKKE ER I MÅL</a:t>
            </a:r>
          </a:p>
          <a:p>
            <a:endParaRPr lang="nb-NO" dirty="0"/>
          </a:p>
          <a:p>
            <a:r>
              <a:rPr lang="nb-NO" dirty="0"/>
              <a:t>Økte klimautfordringer</a:t>
            </a:r>
          </a:p>
          <a:p>
            <a:r>
              <a:rPr lang="nb-NO" dirty="0"/>
              <a:t>Urbanisering og økt trafikk i byene</a:t>
            </a:r>
          </a:p>
          <a:p>
            <a:r>
              <a:rPr lang="nb-NO" dirty="0"/>
              <a:t>Digitalisering og ny teknologi</a:t>
            </a:r>
          </a:p>
          <a:p>
            <a:r>
              <a:rPr lang="nb-NO" dirty="0"/>
              <a:t>Deling og selvkjøring</a:t>
            </a:r>
          </a:p>
          <a:p>
            <a:r>
              <a:rPr lang="nb-NO" dirty="0"/>
              <a:t>Personvern og sikkerhet</a:t>
            </a:r>
          </a:p>
          <a:p>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fld id="{D63FC8D0-588A-4724-9958-A541D75D14B4}" type="slidenum">
              <a:rPr lang="nb-NO" smtClean="0"/>
              <a:t>4</a:t>
            </a:fld>
            <a:endParaRPr lang="nb-NO"/>
          </a:p>
        </p:txBody>
      </p:sp>
    </p:spTree>
    <p:extLst>
      <p:ext uri="{BB962C8B-B14F-4D97-AF65-F5344CB8AC3E}">
        <p14:creationId xmlns:p14="http://schemas.microsoft.com/office/powerpoint/2010/main" val="2137822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546" rtl="0" eaLnBrk="1" fontAlgn="auto" latinLnBrk="0" hangingPunct="1">
              <a:lnSpc>
                <a:spcPct val="100000"/>
              </a:lnSpc>
              <a:spcBef>
                <a:spcPts val="0"/>
              </a:spcBef>
              <a:spcAft>
                <a:spcPts val="0"/>
              </a:spcAft>
              <a:buClrTx/>
              <a:buSzTx/>
              <a:buFontTx/>
              <a:buNone/>
              <a:tabLst/>
              <a:defRPr/>
            </a:pPr>
            <a:fld id="{62AE892A-567F-D441-8B56-C7DF025F872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546"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585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546" rtl="0" eaLnBrk="1" fontAlgn="auto" latinLnBrk="0" hangingPunct="1">
              <a:lnSpc>
                <a:spcPct val="100000"/>
              </a:lnSpc>
              <a:spcBef>
                <a:spcPts val="0"/>
              </a:spcBef>
              <a:spcAft>
                <a:spcPts val="0"/>
              </a:spcAft>
              <a:buClrTx/>
              <a:buSzTx/>
              <a:buFontTx/>
              <a:buNone/>
              <a:tabLst/>
              <a:defRPr/>
            </a:pPr>
            <a:fld id="{62AE892A-567F-D441-8B56-C7DF025F872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546"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135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7.vml"/><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32748" y="1122623"/>
            <a:ext cx="8795190" cy="1640716"/>
          </a:xfrm>
        </p:spPr>
        <p:txBody>
          <a:bodyPr anchor="b">
            <a:noAutofit/>
          </a:bodyPr>
          <a:lstStyle>
            <a:lvl1pPr algn="l">
              <a:defRPr sz="6000">
                <a:solidFill>
                  <a:schemeClr val="accent1"/>
                </a:solidFill>
              </a:defRPr>
            </a:lvl1pPr>
          </a:lstStyle>
          <a:p>
            <a:r>
              <a:rPr lang="en-US"/>
              <a:t>Click to edit Master title style</a:t>
            </a:r>
            <a:endParaRPr lang="nb-NO" dirty="0"/>
          </a:p>
        </p:txBody>
      </p:sp>
      <p:sp>
        <p:nvSpPr>
          <p:cNvPr id="3" name="Undertittel 2"/>
          <p:cNvSpPr>
            <a:spLocks noGrp="1"/>
          </p:cNvSpPr>
          <p:nvPr>
            <p:ph type="subTitle" idx="1"/>
          </p:nvPr>
        </p:nvSpPr>
        <p:spPr>
          <a:xfrm>
            <a:off x="632748" y="3001089"/>
            <a:ext cx="8795190" cy="345887"/>
          </a:xfrm>
        </p:spPr>
        <p:txBody>
          <a:bodyPr/>
          <a:lstStyle>
            <a:lvl1pPr marL="0" indent="0" algn="l">
              <a:buNone/>
              <a:defRPr sz="1700" cap="all" baseline="0">
                <a:solidFill>
                  <a:schemeClr val="tx2"/>
                </a:solidFill>
              </a:defRPr>
            </a:lvl1pPr>
            <a:lvl2pPr marL="321457" indent="0" algn="ctr">
              <a:buNone/>
              <a:defRPr sz="1400"/>
            </a:lvl2pPr>
            <a:lvl3pPr marL="642915" indent="0" algn="ctr">
              <a:buNone/>
              <a:defRPr sz="1300"/>
            </a:lvl3pPr>
            <a:lvl4pPr marL="964372" indent="0" algn="ctr">
              <a:buNone/>
              <a:defRPr sz="1100"/>
            </a:lvl4pPr>
            <a:lvl5pPr marL="1285829" indent="0" algn="ctr">
              <a:buNone/>
              <a:defRPr sz="1100"/>
            </a:lvl5pPr>
            <a:lvl6pPr marL="1607287" indent="0" algn="ctr">
              <a:buNone/>
              <a:defRPr sz="1100"/>
            </a:lvl6pPr>
            <a:lvl7pPr marL="1928744" indent="0" algn="ctr">
              <a:buNone/>
              <a:defRPr sz="1100"/>
            </a:lvl7pPr>
            <a:lvl8pPr marL="2250201" indent="0" algn="ctr">
              <a:buNone/>
              <a:defRPr sz="1100"/>
            </a:lvl8pPr>
            <a:lvl9pPr marL="2571659" indent="0" algn="ctr">
              <a:buNone/>
              <a:defRPr sz="1100"/>
            </a:lvl9pPr>
          </a:lstStyle>
          <a:p>
            <a:r>
              <a:rPr lang="en-US"/>
              <a:t>Click to edit Master subtitle style</a:t>
            </a:r>
            <a:endParaRPr lang="nb-NO" dirty="0"/>
          </a:p>
        </p:txBody>
      </p:sp>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0158" y="6247043"/>
            <a:ext cx="1210408" cy="185596"/>
          </a:xfrm>
          <a:prstGeom prst="rect">
            <a:avLst/>
          </a:prstGeom>
        </p:spPr>
      </p:pic>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64CABEA-9CED-4BFF-8614-83226779EB86}"/>
              </a:ext>
            </a:extLst>
          </p:cNvPr>
          <p:cNvGraphicFramePr>
            <a:graphicFrameLocks noChangeAspect="1"/>
          </p:cNvGraphicFramePr>
          <p:nvPr userDrawn="1">
            <p:custDataLst>
              <p:tags r:id="rId2"/>
            </p:custDataLst>
            <p:extLst>
              <p:ext uri="{D42A27DB-BD31-4B8C-83A1-F6EECF244321}">
                <p14:modId xmlns:p14="http://schemas.microsoft.com/office/powerpoint/2010/main" val="1329270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2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tel 1"/>
          <p:cNvSpPr>
            <a:spLocks noGrp="1"/>
          </p:cNvSpPr>
          <p:nvPr>
            <p:ph type="title"/>
          </p:nvPr>
        </p:nvSpPr>
        <p:spPr/>
        <p:txBody>
          <a:bodyPr>
            <a:noAutofit/>
          </a:bodyPr>
          <a:lstStyle/>
          <a:p>
            <a:r>
              <a:rPr lang="en-US"/>
              <a:t>Click to edit Master title style</a:t>
            </a:r>
            <a:endParaRPr lang="nb-NO"/>
          </a:p>
        </p:txBody>
      </p:sp>
      <p:sp>
        <p:nvSpPr>
          <p:cNvPr id="3" name="Plassholder for innhold 2"/>
          <p:cNvSpPr>
            <a:spLocks noGrp="1"/>
          </p:cNvSpPr>
          <p:nvPr>
            <p:ph sz="half" idx="1"/>
          </p:nvPr>
        </p:nvSpPr>
        <p:spPr>
          <a:xfrm>
            <a:off x="632748" y="1709481"/>
            <a:ext cx="5315079" cy="4280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innhold 3"/>
          <p:cNvSpPr>
            <a:spLocks noGrp="1"/>
          </p:cNvSpPr>
          <p:nvPr>
            <p:ph sz="half" idx="2"/>
          </p:nvPr>
        </p:nvSpPr>
        <p:spPr>
          <a:xfrm>
            <a:off x="6251546" y="1709481"/>
            <a:ext cx="5315079" cy="4280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21327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47D168-E0EB-4C77-ADDC-856E7DFDB3C4}"/>
              </a:ext>
            </a:extLst>
          </p:cNvPr>
          <p:cNvGraphicFramePr>
            <a:graphicFrameLocks noChangeAspect="1"/>
          </p:cNvGraphicFramePr>
          <p:nvPr userDrawn="1">
            <p:custDataLst>
              <p:tags r:id="rId2"/>
            </p:custDataLst>
            <p:extLst>
              <p:ext uri="{D42A27DB-BD31-4B8C-83A1-F6EECF244321}">
                <p14:modId xmlns:p14="http://schemas.microsoft.com/office/powerpoint/2010/main" val="41911504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tel 1"/>
          <p:cNvSpPr>
            <a:spLocks noGrp="1"/>
          </p:cNvSpPr>
          <p:nvPr>
            <p:ph type="title"/>
          </p:nvPr>
        </p:nvSpPr>
        <p:spPr/>
        <p:txBody>
          <a:bodyPr>
            <a:noAutofit/>
          </a:bodyPr>
          <a:lstStyle/>
          <a:p>
            <a:r>
              <a:rPr lang="en-US"/>
              <a:t>Click to edit Master title style</a:t>
            </a:r>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6" name="Objekt 5" hidden="1"/>
          <p:cNvGraphicFramePr>
            <a:graphicFrameLocks/>
          </p:cNvGraphicFramePr>
          <p:nvPr>
            <p:custDataLst>
              <p:tags r:id="rId2"/>
            </p:custDataLst>
            <p:extLst>
              <p:ext uri="{D42A27DB-BD31-4B8C-83A1-F6EECF244321}">
                <p14:modId xmlns:p14="http://schemas.microsoft.com/office/powerpoint/2010/main" val="3869025125"/>
              </p:ext>
            </p:extLst>
          </p:nvPr>
        </p:nvGraphicFramePr>
        <p:xfrm>
          <a:off x="0" y="1"/>
          <a:ext cx="195435" cy="158787"/>
        </p:xfrm>
        <a:graphic>
          <a:graphicData uri="http://schemas.openxmlformats.org/presentationml/2006/ole">
            <mc:AlternateContent xmlns:mc="http://schemas.openxmlformats.org/markup-compatibility/2006">
              <mc:Choice xmlns:v="urn:schemas-microsoft-com:vml" Requires="v">
                <p:oleObj spid="_x0000_s5258" name="think-cell Slide" r:id="rId5" imgW="0" imgH="0" progId="TCLayout.ActiveDocument.1">
                  <p:embed/>
                </p:oleObj>
              </mc:Choice>
              <mc:Fallback>
                <p:oleObj name="think-cell Slide" r:id="rId5" imgW="0" imgH="0" progId="TCLayout.ActiveDocument.1">
                  <p:embed/>
                  <p:pic>
                    <p:nvPicPr>
                      <p:cNvPr id="6" name="Objek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95435" cy="1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hidden="1"/>
          <p:cNvSpPr/>
          <p:nvPr userDrawn="1">
            <p:custDataLst>
              <p:tags r:id="rId3"/>
            </p:custDataLst>
          </p:nvPr>
        </p:nvSpPr>
        <p:spPr bwMode="auto">
          <a:xfrm>
            <a:off x="0" y="1"/>
            <a:ext cx="195435" cy="158787"/>
          </a:xfrm>
          <a:prstGeom prst="rect">
            <a:avLst/>
          </a:prstGeom>
          <a:solidFill>
            <a:schemeClr val="accent1"/>
          </a:solidFill>
          <a:ln w="9525">
            <a:solidFill>
              <a:schemeClr val="accent2"/>
            </a:solidFill>
            <a:miter lim="800000"/>
            <a:headEnd/>
            <a:tailEnd/>
          </a:ln>
          <a:effectLst/>
        </p:spPr>
        <p:txBody>
          <a:bodyPr vert="horz" wrap="none" lIns="0" tIns="0" rIns="0" bIns="0" numCol="1" spcCol="0" rtlCol="0" anchor="ctr" anchorCtr="0">
            <a:noAutofit/>
          </a:bodyPr>
          <a:lstStyle/>
          <a:p>
            <a:pPr algn="l">
              <a:spcBef>
                <a:spcPct val="0"/>
              </a:spcBef>
            </a:pPr>
            <a:endParaRPr lang="da-DK" sz="800" dirty="0">
              <a:solidFill>
                <a:srgbClr val="000000"/>
              </a:solidFill>
              <a:latin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12" name="Rectangle 6"/>
          <p:cNvSpPr txBox="1">
            <a:spLocks noChangeArrowheads="1"/>
          </p:cNvSpPr>
          <p:nvPr userDrawn="1"/>
        </p:nvSpPr>
        <p:spPr bwMode="auto">
          <a:xfrm>
            <a:off x="11091021" y="342889"/>
            <a:ext cx="236475" cy="138531"/>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spcBef>
                <a:spcPct val="0"/>
              </a:spcBef>
              <a:defRPr sz="900">
                <a:solidFill>
                  <a:schemeClr val="accent2"/>
                </a:solidFill>
              </a:defRPr>
            </a:lvl1pPr>
          </a:lstStyle>
          <a:p>
            <a:pPr algn="r">
              <a:defRPr/>
            </a:pPr>
            <a:fld id="{45B4CDD9-FE60-424E-AF4D-6DFB76F42C25}" type="slidenum">
              <a:rPr lang="en-GB" sz="900" b="1" smtClean="0">
                <a:solidFill>
                  <a:srgbClr val="000000"/>
                </a:solidFill>
                <a:latin typeface="Arial"/>
              </a:rPr>
              <a:pPr algn="r">
                <a:defRPr/>
              </a:pPr>
              <a:t>‹#›</a:t>
            </a:fld>
            <a:endParaRPr lang="en-GB" sz="900" b="1" dirty="0">
              <a:solidFill>
                <a:srgbClr val="000000"/>
              </a:solidFill>
              <a:latin typeface="Arial"/>
            </a:endParaRPr>
          </a:p>
        </p:txBody>
      </p:sp>
      <p:pic>
        <p:nvPicPr>
          <p:cNvPr id="7" name="Bild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64198" y="6518713"/>
            <a:ext cx="1490121" cy="185639"/>
          </a:xfrm>
          <a:prstGeom prst="rect">
            <a:avLst/>
          </a:prstGeom>
        </p:spPr>
      </p:pic>
    </p:spTree>
    <p:extLst>
      <p:ext uri="{BB962C8B-B14F-4D97-AF65-F5344CB8AC3E}">
        <p14:creationId xmlns:p14="http://schemas.microsoft.com/office/powerpoint/2010/main" val="1560843157"/>
      </p:ext>
    </p:extLst>
  </p:cSld>
  <p:clrMapOvr>
    <a:masterClrMapping/>
  </p:clrMapOvr>
  <p:transition>
    <p:fade/>
  </p:transition>
  <p:extLst mod="1">
    <p:ext uri="{DCECCB84-F9BA-43D5-87BE-67443E8EF086}">
      <p15:sldGuideLst xmlns:p15="http://schemas.microsoft.com/office/powerpoint/2012/main">
        <p15:guide id="1" pos="444">
          <p15:clr>
            <a:srgbClr val="FBAE40"/>
          </p15:clr>
        </p15:guide>
        <p15:guide id="2" pos="5796">
          <p15:clr>
            <a:srgbClr val="FBAE40"/>
          </p15:clr>
        </p15:guide>
        <p15:guide id="3" orient="horz" pos="3793">
          <p15:clr>
            <a:srgbClr val="FBAE40"/>
          </p15:clr>
        </p15:guide>
        <p15:guide id="4" orient="horz" pos="41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632750" y="1709482"/>
            <a:ext cx="5315078" cy="253256"/>
          </a:xfrm>
        </p:spPr>
        <p:txBody>
          <a:bodyPr anchor="t">
            <a:normAutofit/>
          </a:bodyPr>
          <a:lstStyle>
            <a:lvl1pPr marL="0" indent="0">
              <a:lnSpc>
                <a:spcPct val="100000"/>
              </a:lnSpc>
              <a:spcBef>
                <a:spcPts val="0"/>
              </a:spcBef>
              <a:buNone/>
              <a:defRPr sz="1266" b="1" cap="all" baseline="0">
                <a:solidFill>
                  <a:schemeClr val="accent1"/>
                </a:solidFill>
              </a:defRPr>
            </a:lvl1pPr>
            <a:lvl2pPr marL="321384" indent="0">
              <a:buNone/>
              <a:defRPr sz="1406" b="1"/>
            </a:lvl2pPr>
            <a:lvl3pPr marL="642769" indent="0">
              <a:buNone/>
              <a:defRPr sz="1266" b="1"/>
            </a:lvl3pPr>
            <a:lvl4pPr marL="964153" indent="0">
              <a:buNone/>
              <a:defRPr sz="1124" b="1"/>
            </a:lvl4pPr>
            <a:lvl5pPr marL="1285537" indent="0">
              <a:buNone/>
              <a:defRPr sz="1124" b="1"/>
            </a:lvl5pPr>
            <a:lvl6pPr marL="1606923" indent="0">
              <a:buNone/>
              <a:defRPr sz="1124" b="1"/>
            </a:lvl6pPr>
            <a:lvl7pPr marL="1928307" indent="0">
              <a:buNone/>
              <a:defRPr sz="1124" b="1"/>
            </a:lvl7pPr>
            <a:lvl8pPr marL="2249691" indent="0">
              <a:buNone/>
              <a:defRPr sz="1124" b="1"/>
            </a:lvl8pPr>
            <a:lvl9pPr marL="2571075" indent="0">
              <a:buNone/>
              <a:defRPr sz="1124" b="1"/>
            </a:lvl9pPr>
          </a:lstStyle>
          <a:p>
            <a:pPr lvl="0"/>
            <a:r>
              <a:rPr lang="en-US"/>
              <a:t>Click to edit Master text styles</a:t>
            </a:r>
          </a:p>
        </p:txBody>
      </p:sp>
      <p:sp>
        <p:nvSpPr>
          <p:cNvPr id="4" name="Plassholder for innhold 3"/>
          <p:cNvSpPr>
            <a:spLocks noGrp="1"/>
          </p:cNvSpPr>
          <p:nvPr>
            <p:ph sz="half" idx="2"/>
          </p:nvPr>
        </p:nvSpPr>
        <p:spPr>
          <a:xfrm>
            <a:off x="632750" y="2380613"/>
            <a:ext cx="5315078" cy="3596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Plassholder for tekst 4"/>
          <p:cNvSpPr>
            <a:spLocks noGrp="1"/>
          </p:cNvSpPr>
          <p:nvPr>
            <p:ph type="body" sz="quarter" idx="3"/>
          </p:nvPr>
        </p:nvSpPr>
        <p:spPr>
          <a:xfrm>
            <a:off x="6251547" y="1709482"/>
            <a:ext cx="5315078" cy="253256"/>
          </a:xfrm>
        </p:spPr>
        <p:txBody>
          <a:bodyPr anchor="t">
            <a:normAutofit/>
          </a:bodyPr>
          <a:lstStyle>
            <a:lvl1pPr marL="0" indent="0">
              <a:lnSpc>
                <a:spcPct val="100000"/>
              </a:lnSpc>
              <a:spcBef>
                <a:spcPts val="0"/>
              </a:spcBef>
              <a:buNone/>
              <a:defRPr sz="1266" b="1" cap="all" baseline="0">
                <a:solidFill>
                  <a:schemeClr val="accent1"/>
                </a:solidFill>
              </a:defRPr>
            </a:lvl1pPr>
            <a:lvl2pPr marL="321384" indent="0">
              <a:buNone/>
              <a:defRPr sz="1406" b="1"/>
            </a:lvl2pPr>
            <a:lvl3pPr marL="642769" indent="0">
              <a:buNone/>
              <a:defRPr sz="1266" b="1"/>
            </a:lvl3pPr>
            <a:lvl4pPr marL="964153" indent="0">
              <a:buNone/>
              <a:defRPr sz="1124" b="1"/>
            </a:lvl4pPr>
            <a:lvl5pPr marL="1285537" indent="0">
              <a:buNone/>
              <a:defRPr sz="1124" b="1"/>
            </a:lvl5pPr>
            <a:lvl6pPr marL="1606923" indent="0">
              <a:buNone/>
              <a:defRPr sz="1124" b="1"/>
            </a:lvl6pPr>
            <a:lvl7pPr marL="1928307" indent="0">
              <a:buNone/>
              <a:defRPr sz="1124" b="1"/>
            </a:lvl7pPr>
            <a:lvl8pPr marL="2249691" indent="0">
              <a:buNone/>
              <a:defRPr sz="1124" b="1"/>
            </a:lvl8pPr>
            <a:lvl9pPr marL="2571075" indent="0">
              <a:buNone/>
              <a:defRPr sz="1124" b="1"/>
            </a:lvl9pPr>
          </a:lstStyle>
          <a:p>
            <a:pPr lvl="0"/>
            <a:r>
              <a:rPr lang="en-US"/>
              <a:t>Click to edit Master text styles</a:t>
            </a:r>
          </a:p>
        </p:txBody>
      </p:sp>
      <p:sp>
        <p:nvSpPr>
          <p:cNvPr id="6" name="Plassholder for innhold 5"/>
          <p:cNvSpPr>
            <a:spLocks noGrp="1"/>
          </p:cNvSpPr>
          <p:nvPr>
            <p:ph sz="quarter" idx="4"/>
          </p:nvPr>
        </p:nvSpPr>
        <p:spPr>
          <a:xfrm>
            <a:off x="6251547" y="2380612"/>
            <a:ext cx="5315078" cy="36089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7" name="Plassholder for dato 6"/>
          <p:cNvSpPr>
            <a:spLocks noGrp="1"/>
          </p:cNvSpPr>
          <p:nvPr>
            <p:ph type="dt" sz="half" idx="10"/>
          </p:nvPr>
        </p:nvSpPr>
        <p:spPr>
          <a:xfrm>
            <a:off x="1212900" y="6407391"/>
            <a:ext cx="846442" cy="184708"/>
          </a:xfrm>
          <a:prstGeom prst="rect">
            <a:avLst/>
          </a:prstGeom>
        </p:spPr>
        <p:txBody>
          <a:bodyPr/>
          <a:lstStyle/>
          <a:p>
            <a:endParaRPr lang="nb-NO"/>
          </a:p>
        </p:txBody>
      </p:sp>
      <p:sp>
        <p:nvSpPr>
          <p:cNvPr id="8" name="Plassholder for bunntekst 7"/>
          <p:cNvSpPr>
            <a:spLocks noGrp="1"/>
          </p:cNvSpPr>
          <p:nvPr>
            <p:ph type="ftr" sz="quarter" idx="11"/>
          </p:nvPr>
        </p:nvSpPr>
        <p:spPr/>
        <p:txBody>
          <a:bodyPr/>
          <a:lstStyle/>
          <a:p>
            <a:r>
              <a:rPr lang="nb-NO"/>
              <a:t>Kapittelnavn</a:t>
            </a:r>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373485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nvPr>
        </p:nvGraphicFramePr>
        <p:xfrm>
          <a:off x="2118" y="1590"/>
          <a:ext cx="2117" cy="1587"/>
        </p:xfrm>
        <a:graphic>
          <a:graphicData uri="http://schemas.openxmlformats.org/presentationml/2006/ole">
            <mc:AlternateContent xmlns:mc="http://schemas.openxmlformats.org/markup-compatibility/2006">
              <mc:Choice xmlns:v="urn:schemas-microsoft-com:vml" Requires="v">
                <p:oleObj spid="_x0000_s60468" name="think-cell Slide" r:id="rId4" imgW="270" imgH="270" progId="TCLayout.ActiveDocument.1">
                  <p:embed/>
                </p:oleObj>
              </mc:Choice>
              <mc:Fallback>
                <p:oleObj name="think-cell Slide" r:id="rId4" imgW="270" imgH="270" progId="TCLayout.ActiveDocument.1">
                  <p:embed/>
                  <p:pic>
                    <p:nvPicPr>
                      <p:cNvPr id="16" name="Object 1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90"/>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Placeholder 14"/>
          <p:cNvSpPr>
            <a:spLocks noGrp="1"/>
          </p:cNvSpPr>
          <p:nvPr>
            <p:ph type="body" sz="quarter" idx="13" hasCustomPrompt="1"/>
          </p:nvPr>
        </p:nvSpPr>
        <p:spPr>
          <a:xfrm>
            <a:off x="594938" y="1629152"/>
            <a:ext cx="10985260" cy="4310198"/>
          </a:xfrm>
        </p:spPr>
        <p:txBody>
          <a:bodyPr/>
          <a:lstStyle>
            <a:lvl2pPr>
              <a:buFont typeface="Georgia" pitchFamily="18" charset="0"/>
              <a:buChar char="•"/>
              <a:defRPr/>
            </a:lvl2pPr>
            <a:lvl3pPr>
              <a:buFont typeface="Georgia" pitchFamily="18" charset="0"/>
              <a:buChar char="–"/>
              <a:defRPr/>
            </a:lvl3pPr>
            <a:lvl4pPr>
              <a:buFont typeface="Georgia" pitchFamily="18" charset="0"/>
              <a:buChar char="–"/>
              <a:defRPr/>
            </a:lvl4pPr>
            <a:lvl5pPr>
              <a:buFont typeface="Georgia" pitchFamily="18" charset="0"/>
              <a:buChar char="–"/>
              <a:defRPr/>
            </a:lvl5pPr>
          </a:lstStyle>
          <a:p>
            <a:pPr lvl="0"/>
            <a:r>
              <a:rPr lang="en-US" dirty="0" err="1"/>
              <a:t>Klikk</a:t>
            </a:r>
            <a:r>
              <a:rPr lang="en-US" dirty="0"/>
              <a:t> for å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Second level</a:t>
            </a:r>
          </a:p>
          <a:p>
            <a:pPr lvl="2"/>
            <a:r>
              <a:rPr lang="en-US" dirty="0"/>
              <a:t>Andre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en-US" dirty="0"/>
          </a:p>
        </p:txBody>
      </p:sp>
      <p:sp>
        <p:nvSpPr>
          <p:cNvPr id="6" name="Title 5"/>
          <p:cNvSpPr>
            <a:spLocks noGrp="1"/>
          </p:cNvSpPr>
          <p:nvPr>
            <p:ph type="title" hasCustomPrompt="1"/>
          </p:nvPr>
        </p:nvSpPr>
        <p:spPr>
          <a:xfrm>
            <a:off x="590551" y="421299"/>
            <a:ext cx="9974746" cy="611784"/>
          </a:xfrm>
        </p:spPr>
        <p:txBody>
          <a:bodyPr/>
          <a:lstStyle/>
          <a:p>
            <a:r>
              <a:rPr lang="nb-NO" dirty="0"/>
              <a:t>Klikk for å redigere tittelstil</a:t>
            </a:r>
            <a:endParaRPr lang="en-US" dirty="0"/>
          </a:p>
        </p:txBody>
      </p:sp>
      <p:sp>
        <p:nvSpPr>
          <p:cNvPr id="17" name="Text Placeholder 16"/>
          <p:cNvSpPr>
            <a:spLocks noGrp="1"/>
          </p:cNvSpPr>
          <p:nvPr>
            <p:ph type="body" sz="quarter" idx="14" hasCustomPrompt="1"/>
          </p:nvPr>
        </p:nvSpPr>
        <p:spPr>
          <a:xfrm>
            <a:off x="590551" y="1033705"/>
            <a:ext cx="9974744" cy="360445"/>
          </a:xfrm>
        </p:spPr>
        <p:txBody>
          <a:bodyPr/>
          <a:lstStyle>
            <a:lvl1pPr>
              <a:defRPr>
                <a:solidFill>
                  <a:srgbClr val="D52B1E"/>
                </a:solidFill>
                <a:latin typeface="+mj-lt"/>
              </a:defRPr>
            </a:lvl1pPr>
          </a:lstStyle>
          <a:p>
            <a:pPr lvl="0"/>
            <a:r>
              <a:rPr lang="en-US" dirty="0"/>
              <a:t>Click to edit subtitle</a:t>
            </a:r>
          </a:p>
        </p:txBody>
      </p:sp>
    </p:spTree>
    <p:extLst>
      <p:ext uri="{BB962C8B-B14F-4D97-AF65-F5344CB8AC3E}">
        <p14:creationId xmlns:p14="http://schemas.microsoft.com/office/powerpoint/2010/main" val="75226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heldekkende bilde /m rød logo">
    <p:spTree>
      <p:nvGrpSpPr>
        <p:cNvPr id="1" name=""/>
        <p:cNvGrpSpPr/>
        <p:nvPr/>
      </p:nvGrpSpPr>
      <p:grpSpPr>
        <a:xfrm>
          <a:off x="0" y="0"/>
          <a:ext cx="0" cy="0"/>
          <a:chOff x="0" y="0"/>
          <a:chExt cx="0" cy="0"/>
        </a:xfrm>
      </p:grpSpPr>
      <p:sp>
        <p:nvSpPr>
          <p:cNvPr id="7" name="Plassholder for bilde 6"/>
          <p:cNvSpPr>
            <a:spLocks noGrp="1"/>
          </p:cNvSpPr>
          <p:nvPr>
            <p:ph type="pic" sz="quarter" idx="10"/>
          </p:nvPr>
        </p:nvSpPr>
        <p:spPr>
          <a:xfrm>
            <a:off x="0" y="0"/>
            <a:ext cx="12195175" cy="6859587"/>
          </a:xfrm>
          <a:prstGeom prst="rect">
            <a:avLst/>
          </a:prstGeom>
        </p:spPr>
        <p:txBody>
          <a:bodyPr lIns="0" tIns="1518696" rIns="0" bIns="0" anchor="t" anchorCtr="1"/>
          <a:lstStyle>
            <a:lvl1pPr marL="0" indent="0" algn="ctr">
              <a:buNone/>
              <a:defRPr/>
            </a:lvl1pPr>
          </a:lstStyle>
          <a:p>
            <a:r>
              <a:rPr lang="en-US"/>
              <a:t>Click icon to add picture</a:t>
            </a:r>
            <a:endParaRPr lang="nb-NO" dirty="0"/>
          </a:p>
        </p:txBody>
      </p:sp>
      <p:sp>
        <p:nvSpPr>
          <p:cNvPr id="8" name="Tittel 1"/>
          <p:cNvSpPr>
            <a:spLocks noGrp="1"/>
          </p:cNvSpPr>
          <p:nvPr>
            <p:ph type="ctrTitle"/>
          </p:nvPr>
        </p:nvSpPr>
        <p:spPr>
          <a:xfrm>
            <a:off x="632748" y="1122623"/>
            <a:ext cx="8795190" cy="1640716"/>
          </a:xfrm>
        </p:spPr>
        <p:txBody>
          <a:bodyPr anchor="b">
            <a:noAutofit/>
          </a:bodyPr>
          <a:lstStyle>
            <a:lvl1pPr algn="l">
              <a:defRPr sz="6000">
                <a:solidFill>
                  <a:schemeClr val="accent1"/>
                </a:solidFill>
              </a:defRPr>
            </a:lvl1pPr>
          </a:lstStyle>
          <a:p>
            <a:r>
              <a:rPr lang="en-US"/>
              <a:t>Click to edit Master title style</a:t>
            </a:r>
            <a:endParaRPr lang="nb-NO" dirty="0"/>
          </a:p>
        </p:txBody>
      </p:sp>
      <p:sp>
        <p:nvSpPr>
          <p:cNvPr id="9" name="Undertittel 2"/>
          <p:cNvSpPr>
            <a:spLocks noGrp="1"/>
          </p:cNvSpPr>
          <p:nvPr>
            <p:ph type="subTitle" idx="1"/>
          </p:nvPr>
        </p:nvSpPr>
        <p:spPr>
          <a:xfrm>
            <a:off x="632748" y="3001089"/>
            <a:ext cx="8795190" cy="345887"/>
          </a:xfrm>
        </p:spPr>
        <p:txBody>
          <a:bodyPr/>
          <a:lstStyle>
            <a:lvl1pPr marL="0" indent="0" algn="l">
              <a:buNone/>
              <a:defRPr sz="1700" cap="all" baseline="0">
                <a:solidFill>
                  <a:schemeClr val="bg1"/>
                </a:solidFill>
              </a:defRPr>
            </a:lvl1pPr>
            <a:lvl2pPr marL="321457" indent="0" algn="ctr">
              <a:buNone/>
              <a:defRPr sz="1400"/>
            </a:lvl2pPr>
            <a:lvl3pPr marL="642915" indent="0" algn="ctr">
              <a:buNone/>
              <a:defRPr sz="1300"/>
            </a:lvl3pPr>
            <a:lvl4pPr marL="964372" indent="0" algn="ctr">
              <a:buNone/>
              <a:defRPr sz="1100"/>
            </a:lvl4pPr>
            <a:lvl5pPr marL="1285829" indent="0" algn="ctr">
              <a:buNone/>
              <a:defRPr sz="1100"/>
            </a:lvl5pPr>
            <a:lvl6pPr marL="1607287" indent="0" algn="ctr">
              <a:buNone/>
              <a:defRPr sz="1100"/>
            </a:lvl6pPr>
            <a:lvl7pPr marL="1928744" indent="0" algn="ctr">
              <a:buNone/>
              <a:defRPr sz="1100"/>
            </a:lvl7pPr>
            <a:lvl8pPr marL="2250201" indent="0" algn="ctr">
              <a:buNone/>
              <a:defRPr sz="1100"/>
            </a:lvl8pPr>
            <a:lvl9pPr marL="2571659" indent="0" algn="ctr">
              <a:buNone/>
              <a:defRPr sz="1100"/>
            </a:lvl9pPr>
          </a:lstStyle>
          <a:p>
            <a:r>
              <a:rPr lang="en-US"/>
              <a:t>Click to edit Master subtitle style</a:t>
            </a:r>
            <a:endParaRPr lang="nb-NO" dirty="0"/>
          </a:p>
        </p:txBody>
      </p:sp>
      <p:sp>
        <p:nvSpPr>
          <p:cNvPr id="3" name="Plassholder for tekst 2">
            <a:extLst>
              <a:ext uri="{FF2B5EF4-FFF2-40B4-BE49-F238E27FC236}">
                <a16:creationId xmlns:a16="http://schemas.microsoft.com/office/drawing/2014/main" id="{314FCA31-44C6-4B74-B714-5EDED92CA535}"/>
              </a:ext>
            </a:extLst>
          </p:cNvPr>
          <p:cNvSpPr>
            <a:spLocks noGrp="1"/>
          </p:cNvSpPr>
          <p:nvPr>
            <p:ph type="body" sz="quarter" idx="11" hasCustomPrompt="1"/>
          </p:nvPr>
        </p:nvSpPr>
        <p:spPr>
          <a:xfrm>
            <a:off x="10630158" y="6247043"/>
            <a:ext cx="1210408" cy="185596"/>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_heldekkende bilde /m hvit logo">
    <p:spTree>
      <p:nvGrpSpPr>
        <p:cNvPr id="1" name=""/>
        <p:cNvGrpSpPr/>
        <p:nvPr/>
      </p:nvGrpSpPr>
      <p:grpSpPr>
        <a:xfrm>
          <a:off x="0" y="0"/>
          <a:ext cx="0" cy="0"/>
          <a:chOff x="0" y="0"/>
          <a:chExt cx="0" cy="0"/>
        </a:xfrm>
      </p:grpSpPr>
      <p:sp>
        <p:nvSpPr>
          <p:cNvPr id="7" name="Plassholder for bilde 6"/>
          <p:cNvSpPr>
            <a:spLocks noGrp="1"/>
          </p:cNvSpPr>
          <p:nvPr>
            <p:ph type="pic" sz="quarter" idx="10"/>
          </p:nvPr>
        </p:nvSpPr>
        <p:spPr>
          <a:xfrm>
            <a:off x="0" y="0"/>
            <a:ext cx="12195175" cy="6859587"/>
          </a:xfrm>
          <a:prstGeom prst="rect">
            <a:avLst/>
          </a:prstGeom>
        </p:spPr>
        <p:txBody>
          <a:bodyPr lIns="0" tIns="1518696" rIns="0" bIns="0" anchor="t" anchorCtr="1"/>
          <a:lstStyle>
            <a:lvl1pPr marL="0" indent="0" algn="ctr">
              <a:buNone/>
              <a:defRPr/>
            </a:lvl1pPr>
          </a:lstStyle>
          <a:p>
            <a:r>
              <a:rPr lang="en-US"/>
              <a:t>Click icon to add picture</a:t>
            </a:r>
            <a:endParaRPr lang="nb-NO" dirty="0"/>
          </a:p>
        </p:txBody>
      </p:sp>
      <p:sp>
        <p:nvSpPr>
          <p:cNvPr id="8" name="Tittel 1"/>
          <p:cNvSpPr>
            <a:spLocks noGrp="1"/>
          </p:cNvSpPr>
          <p:nvPr>
            <p:ph type="ctrTitle"/>
          </p:nvPr>
        </p:nvSpPr>
        <p:spPr>
          <a:xfrm>
            <a:off x="632748" y="1122623"/>
            <a:ext cx="8795190" cy="1640716"/>
          </a:xfrm>
        </p:spPr>
        <p:txBody>
          <a:bodyPr anchor="b">
            <a:noAutofit/>
          </a:bodyPr>
          <a:lstStyle>
            <a:lvl1pPr algn="l">
              <a:defRPr sz="6000">
                <a:solidFill>
                  <a:schemeClr val="accent1"/>
                </a:solidFill>
              </a:defRPr>
            </a:lvl1pPr>
          </a:lstStyle>
          <a:p>
            <a:r>
              <a:rPr lang="en-US"/>
              <a:t>Click to edit Master title style</a:t>
            </a:r>
            <a:endParaRPr lang="nb-NO" dirty="0"/>
          </a:p>
        </p:txBody>
      </p:sp>
      <p:sp>
        <p:nvSpPr>
          <p:cNvPr id="9" name="Undertittel 2"/>
          <p:cNvSpPr>
            <a:spLocks noGrp="1"/>
          </p:cNvSpPr>
          <p:nvPr>
            <p:ph type="subTitle" idx="1"/>
          </p:nvPr>
        </p:nvSpPr>
        <p:spPr>
          <a:xfrm>
            <a:off x="632748" y="3001089"/>
            <a:ext cx="8795190" cy="345887"/>
          </a:xfrm>
        </p:spPr>
        <p:txBody>
          <a:bodyPr/>
          <a:lstStyle>
            <a:lvl1pPr marL="0" indent="0" algn="l">
              <a:buNone/>
              <a:defRPr sz="1700" cap="all" baseline="0">
                <a:solidFill>
                  <a:schemeClr val="bg1"/>
                </a:solidFill>
              </a:defRPr>
            </a:lvl1pPr>
            <a:lvl2pPr marL="321457" indent="0" algn="ctr">
              <a:buNone/>
              <a:defRPr sz="1400"/>
            </a:lvl2pPr>
            <a:lvl3pPr marL="642915" indent="0" algn="ctr">
              <a:buNone/>
              <a:defRPr sz="1300"/>
            </a:lvl3pPr>
            <a:lvl4pPr marL="964372" indent="0" algn="ctr">
              <a:buNone/>
              <a:defRPr sz="1100"/>
            </a:lvl4pPr>
            <a:lvl5pPr marL="1285829" indent="0" algn="ctr">
              <a:buNone/>
              <a:defRPr sz="1100"/>
            </a:lvl5pPr>
            <a:lvl6pPr marL="1607287" indent="0" algn="ctr">
              <a:buNone/>
              <a:defRPr sz="1100"/>
            </a:lvl6pPr>
            <a:lvl7pPr marL="1928744" indent="0" algn="ctr">
              <a:buNone/>
              <a:defRPr sz="1100"/>
            </a:lvl7pPr>
            <a:lvl8pPr marL="2250201" indent="0" algn="ctr">
              <a:buNone/>
              <a:defRPr sz="1100"/>
            </a:lvl8pPr>
            <a:lvl9pPr marL="2571659" indent="0" algn="ctr">
              <a:buNone/>
              <a:defRPr sz="1100"/>
            </a:lvl9pPr>
          </a:lstStyle>
          <a:p>
            <a:r>
              <a:rPr lang="en-US"/>
              <a:t>Click to edit Master subtitle style</a:t>
            </a:r>
            <a:endParaRPr lang="nb-NO" dirty="0"/>
          </a:p>
        </p:txBody>
      </p:sp>
      <p:sp>
        <p:nvSpPr>
          <p:cNvPr id="3" name="Plassholder for tekst 2">
            <a:extLst>
              <a:ext uri="{FF2B5EF4-FFF2-40B4-BE49-F238E27FC236}">
                <a16:creationId xmlns:a16="http://schemas.microsoft.com/office/drawing/2014/main" id="{9B7519CD-418E-40E1-9864-AABACA26F834}"/>
              </a:ext>
            </a:extLst>
          </p:cNvPr>
          <p:cNvSpPr>
            <a:spLocks noGrp="1"/>
          </p:cNvSpPr>
          <p:nvPr>
            <p:ph type="body" sz="quarter" idx="11" hasCustomPrompt="1"/>
          </p:nvPr>
        </p:nvSpPr>
        <p:spPr>
          <a:xfrm>
            <a:off x="10573229" y="6208571"/>
            <a:ext cx="1329339" cy="258124"/>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killeark rød">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01282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2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tel 1"/>
          <p:cNvSpPr>
            <a:spLocks noGrp="1"/>
          </p:cNvSpPr>
          <p:nvPr>
            <p:ph type="title"/>
          </p:nvPr>
        </p:nvSpPr>
        <p:spPr>
          <a:xfrm>
            <a:off x="632748" y="810421"/>
            <a:ext cx="8795190" cy="1597702"/>
          </a:xfrm>
        </p:spPr>
        <p:txBody>
          <a:bodyPr anchor="t">
            <a:noAutofit/>
          </a:bodyPr>
          <a:lstStyle>
            <a:lvl1pPr>
              <a:defRPr sz="5800">
                <a:solidFill>
                  <a:schemeClr val="lt1"/>
                </a:solidFill>
              </a:defRPr>
            </a:lvl1pPr>
          </a:lstStyle>
          <a:p>
            <a:r>
              <a:rPr lang="en-US"/>
              <a:t>Click to edit Master title style</a:t>
            </a:r>
            <a:endParaRPr lang="nb-NO" dirty="0"/>
          </a:p>
        </p:txBody>
      </p:sp>
      <p:pic>
        <p:nvPicPr>
          <p:cNvPr id="4" name="Bild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73229" y="6208571"/>
            <a:ext cx="1329339" cy="258124"/>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ark grønn">
    <p:bg>
      <p:bgPr>
        <a:solidFill>
          <a:schemeClr val="accent4"/>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6758310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2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tel 1"/>
          <p:cNvSpPr>
            <a:spLocks noGrp="1"/>
          </p:cNvSpPr>
          <p:nvPr>
            <p:ph type="title"/>
          </p:nvPr>
        </p:nvSpPr>
        <p:spPr>
          <a:xfrm>
            <a:off x="632748" y="810421"/>
            <a:ext cx="8795190" cy="1597702"/>
          </a:xfrm>
        </p:spPr>
        <p:txBody>
          <a:bodyPr anchor="t">
            <a:noAutofit/>
          </a:bodyPr>
          <a:lstStyle>
            <a:lvl1pPr>
              <a:defRPr sz="5800">
                <a:solidFill>
                  <a:schemeClr val="lt1"/>
                </a:solidFill>
              </a:defRPr>
            </a:lvl1pPr>
          </a:lstStyle>
          <a:p>
            <a:r>
              <a:rPr lang="en-US"/>
              <a:t>Click to edit Master title style</a:t>
            </a:r>
            <a:endParaRPr lang="nb-NO" dirty="0"/>
          </a:p>
        </p:txBody>
      </p:sp>
      <p:pic>
        <p:nvPicPr>
          <p:cNvPr id="4" name="Bild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73229" y="6208571"/>
            <a:ext cx="1329339" cy="258124"/>
          </a:xfrm>
          <a:prstGeom prst="rect">
            <a:avLst/>
          </a:prstGeom>
        </p:spPr>
      </p:pic>
    </p:spTree>
    <p:extLst>
      <p:ext uri="{BB962C8B-B14F-4D97-AF65-F5344CB8AC3E}">
        <p14:creationId xmlns:p14="http://schemas.microsoft.com/office/powerpoint/2010/main" val="25841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tside">
    <p:spTree>
      <p:nvGrpSpPr>
        <p:cNvPr id="1" name=""/>
        <p:cNvGrpSpPr/>
        <p:nvPr/>
      </p:nvGrpSpPr>
      <p:grpSpPr>
        <a:xfrm>
          <a:off x="0" y="0"/>
          <a:ext cx="0" cy="0"/>
          <a:chOff x="0" y="0"/>
          <a:chExt cx="0" cy="0"/>
        </a:xfrm>
      </p:grpSpPr>
      <p:sp>
        <p:nvSpPr>
          <p:cNvPr id="7" name="Plassholder for tekst 6"/>
          <p:cNvSpPr>
            <a:spLocks noGrp="1"/>
          </p:cNvSpPr>
          <p:nvPr>
            <p:ph type="body" sz="quarter" idx="13" hasCustomPrompt="1"/>
          </p:nvPr>
        </p:nvSpPr>
        <p:spPr>
          <a:xfrm>
            <a:off x="632748" y="837223"/>
            <a:ext cx="8795190" cy="3232207"/>
          </a:xfrm>
          <a:prstGeom prst="rect">
            <a:avLst/>
          </a:prstGeom>
        </p:spPr>
        <p:txBody>
          <a:bodyPr lIns="0" tIns="0" rIns="0" bIns="0" anchor="b">
            <a:normAutofit/>
          </a:bodyPr>
          <a:lstStyle>
            <a:lvl1pPr marL="0" indent="0">
              <a:buNone/>
              <a:defRPr sz="5300">
                <a:solidFill>
                  <a:schemeClr val="accent1"/>
                </a:solidFill>
              </a:defRPr>
            </a:lvl1pPr>
          </a:lstStyle>
          <a:p>
            <a:pPr lvl="0"/>
            <a:r>
              <a:rPr lang="nb-NO" dirty="0"/>
              <a:t>Klikk for å legge til sitat</a:t>
            </a:r>
          </a:p>
        </p:txBody>
      </p:sp>
      <p:sp>
        <p:nvSpPr>
          <p:cNvPr id="8" name="Plassholder for tekst 6"/>
          <p:cNvSpPr>
            <a:spLocks noGrp="1"/>
          </p:cNvSpPr>
          <p:nvPr>
            <p:ph type="body" sz="quarter" idx="14"/>
          </p:nvPr>
        </p:nvSpPr>
        <p:spPr>
          <a:xfrm>
            <a:off x="632748" y="4292698"/>
            <a:ext cx="8795190" cy="233810"/>
          </a:xfrm>
          <a:prstGeom prst="rect">
            <a:avLst/>
          </a:prstGeom>
        </p:spPr>
        <p:txBody>
          <a:bodyPr lIns="0" tIns="0" rIns="0" bIns="0">
            <a:normAutofit/>
          </a:bodyPr>
          <a:lstStyle>
            <a:lvl1pPr marL="0" indent="0">
              <a:buNone/>
              <a:defRPr sz="1700" cap="all" baseline="0">
                <a:solidFill>
                  <a:schemeClr val="tx2"/>
                </a:solidFill>
              </a:defRPr>
            </a:lvl1pPr>
          </a:lstStyle>
          <a:p>
            <a:pPr lvl="0"/>
            <a:r>
              <a:rPr lang="en-US"/>
              <a:t>Edit Master text styles</a:t>
            </a:r>
          </a:p>
        </p:txBody>
      </p:sp>
    </p:spTree>
    <p:extLst>
      <p:ext uri="{BB962C8B-B14F-4D97-AF65-F5344CB8AC3E}">
        <p14:creationId xmlns:p14="http://schemas.microsoft.com/office/powerpoint/2010/main" val="295503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kst og bilde">
    <p:spTree>
      <p:nvGrpSpPr>
        <p:cNvPr id="1" name=""/>
        <p:cNvGrpSpPr/>
        <p:nvPr/>
      </p:nvGrpSpPr>
      <p:grpSpPr>
        <a:xfrm>
          <a:off x="0" y="0"/>
          <a:ext cx="0" cy="0"/>
          <a:chOff x="0" y="0"/>
          <a:chExt cx="0" cy="0"/>
        </a:xfrm>
      </p:grpSpPr>
      <p:sp>
        <p:nvSpPr>
          <p:cNvPr id="2" name="Tittel 1"/>
          <p:cNvSpPr>
            <a:spLocks noGrp="1"/>
          </p:cNvSpPr>
          <p:nvPr>
            <p:ph type="title"/>
          </p:nvPr>
        </p:nvSpPr>
        <p:spPr>
          <a:xfrm>
            <a:off x="632748" y="810420"/>
            <a:ext cx="5011359" cy="1033287"/>
          </a:xfrm>
        </p:spPr>
        <p:txBody>
          <a:bodyPr>
            <a:noAutofit/>
          </a:bodyPr>
          <a:lstStyle/>
          <a:p>
            <a:r>
              <a:rPr lang="en-US"/>
              <a:t>Click to edit Master title style</a:t>
            </a:r>
            <a:endParaRPr lang="nb-NO" dirty="0"/>
          </a:p>
        </p:txBody>
      </p:sp>
      <p:sp>
        <p:nvSpPr>
          <p:cNvPr id="9" name="Plassholder for bilde 8"/>
          <p:cNvSpPr>
            <a:spLocks noGrp="1"/>
          </p:cNvSpPr>
          <p:nvPr>
            <p:ph type="pic" sz="quarter" idx="13"/>
          </p:nvPr>
        </p:nvSpPr>
        <p:spPr>
          <a:xfrm>
            <a:off x="6095489" y="0"/>
            <a:ext cx="6099686" cy="6860718"/>
          </a:xfrm>
        </p:spPr>
        <p:txBody>
          <a:bodyPr tIns="1518696" anchor="t" anchorCtr="1">
            <a:normAutofit/>
          </a:bodyPr>
          <a:lstStyle>
            <a:lvl1pPr marL="0" indent="0">
              <a:buNone/>
              <a:defRPr sz="1700"/>
            </a:lvl1pPr>
          </a:lstStyle>
          <a:p>
            <a:r>
              <a:rPr lang="en-US"/>
              <a:t>Click icon to add picture</a:t>
            </a:r>
            <a:endParaRPr lang="nb-NO"/>
          </a:p>
        </p:txBody>
      </p:sp>
      <p:sp>
        <p:nvSpPr>
          <p:cNvPr id="5" name="Plassholder for bunntekst 4"/>
          <p:cNvSpPr>
            <a:spLocks noGrp="1"/>
          </p:cNvSpPr>
          <p:nvPr>
            <p:ph type="ftr" sz="quarter" idx="11"/>
          </p:nvPr>
        </p:nvSpPr>
        <p:spPr/>
        <p:txBody>
          <a:bodyPr/>
          <a:lstStyle/>
          <a:p>
            <a:endParaRPr lang="nb-NO"/>
          </a:p>
        </p:txBody>
      </p:sp>
      <p:sp>
        <p:nvSpPr>
          <p:cNvPr id="12" name="Plassholder for tekst 11"/>
          <p:cNvSpPr>
            <a:spLocks noGrp="1"/>
          </p:cNvSpPr>
          <p:nvPr>
            <p:ph type="body" sz="quarter" idx="15"/>
          </p:nvPr>
        </p:nvSpPr>
        <p:spPr>
          <a:xfrm>
            <a:off x="632748" y="2127355"/>
            <a:ext cx="5011359" cy="3887487"/>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 name="Plassholder for tekst 2">
            <a:extLst>
              <a:ext uri="{FF2B5EF4-FFF2-40B4-BE49-F238E27FC236}">
                <a16:creationId xmlns:a16="http://schemas.microsoft.com/office/drawing/2014/main" id="{A1262BB2-FD11-4CA0-84ED-0EF8FACB1BE1}"/>
              </a:ext>
            </a:extLst>
          </p:cNvPr>
          <p:cNvSpPr>
            <a:spLocks noGrp="1"/>
          </p:cNvSpPr>
          <p:nvPr>
            <p:ph type="body" sz="quarter" idx="16" hasCustomPrompt="1"/>
          </p:nvPr>
        </p:nvSpPr>
        <p:spPr>
          <a:xfrm>
            <a:off x="10368135" y="430537"/>
            <a:ext cx="1210408" cy="185596"/>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78739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og liten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en-US"/>
              <a:t>Click to edit Master title style</a:t>
            </a:r>
            <a:endParaRPr lang="nb-NO" dirty="0"/>
          </a:p>
        </p:txBody>
      </p:sp>
      <p:sp>
        <p:nvSpPr>
          <p:cNvPr id="4" name="Plassholder for innhold 3"/>
          <p:cNvSpPr>
            <a:spLocks noGrp="1"/>
          </p:cNvSpPr>
          <p:nvPr>
            <p:ph sz="half" idx="2"/>
          </p:nvPr>
        </p:nvSpPr>
        <p:spPr>
          <a:xfrm>
            <a:off x="651238" y="1709481"/>
            <a:ext cx="3434553" cy="4280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6" name="Plassholder for bunntekst 5"/>
          <p:cNvSpPr>
            <a:spLocks noGrp="1"/>
          </p:cNvSpPr>
          <p:nvPr>
            <p:ph type="ftr" sz="quarter" idx="11"/>
          </p:nvPr>
        </p:nvSpPr>
        <p:spPr/>
        <p:txBody>
          <a:bodyPr/>
          <a:lstStyle/>
          <a:p>
            <a:endParaRPr lang="nb-NO"/>
          </a:p>
        </p:txBody>
      </p:sp>
      <p:sp>
        <p:nvSpPr>
          <p:cNvPr id="8" name="Plassholder for innhold 3"/>
          <p:cNvSpPr>
            <a:spLocks noGrp="1"/>
          </p:cNvSpPr>
          <p:nvPr>
            <p:ph sz="half" idx="15"/>
          </p:nvPr>
        </p:nvSpPr>
        <p:spPr>
          <a:xfrm>
            <a:off x="4249931" y="1709481"/>
            <a:ext cx="7187912" cy="4280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654228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21255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BD7AE24-CE47-4314-BB2F-C380E2BAEFDE}"/>
              </a:ext>
            </a:extLst>
          </p:cNvPr>
          <p:cNvGraphicFramePr>
            <a:graphicFrameLocks noChangeAspect="1"/>
          </p:cNvGraphicFramePr>
          <p:nvPr userDrawn="1">
            <p:custDataLst>
              <p:tags r:id="rId17"/>
            </p:custDataLst>
            <p:extLst>
              <p:ext uri="{D42A27DB-BD31-4B8C-83A1-F6EECF244321}">
                <p14:modId xmlns:p14="http://schemas.microsoft.com/office/powerpoint/2010/main" val="3501497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9"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2" name="Plassholder for tittel 1"/>
          <p:cNvSpPr>
            <a:spLocks noGrp="1"/>
          </p:cNvSpPr>
          <p:nvPr>
            <p:ph type="title"/>
          </p:nvPr>
        </p:nvSpPr>
        <p:spPr>
          <a:xfrm>
            <a:off x="632748" y="810421"/>
            <a:ext cx="9997410" cy="467620"/>
          </a:xfrm>
          <a:prstGeom prst="rect">
            <a:avLst/>
          </a:prstGeom>
        </p:spPr>
        <p:txBody>
          <a:bodyPr vert="horz" lIns="0" tIns="0" rIns="0" bIns="0" rtlCol="0" anchor="b" anchorCtr="0">
            <a:noAutofit/>
          </a:bodyPr>
          <a:lstStyle/>
          <a:p>
            <a:r>
              <a:rPr lang="nb-NO" dirty="0"/>
              <a:t>Klikk for å redigere tittelstil</a:t>
            </a:r>
          </a:p>
        </p:txBody>
      </p:sp>
      <p:sp>
        <p:nvSpPr>
          <p:cNvPr id="3" name="Plassholder for tekst 2"/>
          <p:cNvSpPr>
            <a:spLocks noGrp="1"/>
          </p:cNvSpPr>
          <p:nvPr>
            <p:ph type="body" idx="1"/>
          </p:nvPr>
        </p:nvSpPr>
        <p:spPr>
          <a:xfrm>
            <a:off x="632748" y="1709481"/>
            <a:ext cx="10933877" cy="428003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p:cNvSpPr>
            <a:spLocks noGrp="1"/>
          </p:cNvSpPr>
          <p:nvPr>
            <p:ph type="ftr" sz="quarter" idx="3"/>
          </p:nvPr>
        </p:nvSpPr>
        <p:spPr>
          <a:xfrm>
            <a:off x="4121149" y="6407389"/>
            <a:ext cx="7445476" cy="184709"/>
          </a:xfrm>
          <a:prstGeom prst="rect">
            <a:avLst/>
          </a:prstGeom>
        </p:spPr>
        <p:txBody>
          <a:bodyPr vert="horz" lIns="0" tIns="0" rIns="0" bIns="0" rtlCol="0" anchor="ctr">
            <a:normAutofit/>
          </a:bodyPr>
          <a:lstStyle>
            <a:lvl1pPr algn="r">
              <a:defRPr sz="800" cap="all" baseline="0">
                <a:solidFill>
                  <a:schemeClr val="accent4"/>
                </a:solidFill>
              </a:defRPr>
            </a:lvl1pPr>
          </a:lstStyle>
          <a:p>
            <a:endParaRPr lang="nb-NO" dirty="0"/>
          </a:p>
        </p:txBody>
      </p:sp>
      <p:pic>
        <p:nvPicPr>
          <p:cNvPr id="8" name="Bild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368135" y="430537"/>
            <a:ext cx="1210408" cy="185596"/>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81" r:id="rId3"/>
    <p:sldLayoutId id="2147483679" r:id="rId4"/>
    <p:sldLayoutId id="2147483651" r:id="rId5"/>
    <p:sldLayoutId id="2147483661" r:id="rId6"/>
    <p:sldLayoutId id="2147483662" r:id="rId7"/>
    <p:sldLayoutId id="2147483682" r:id="rId8"/>
    <p:sldLayoutId id="2147483650" r:id="rId9"/>
    <p:sldLayoutId id="2147483652" r:id="rId10"/>
    <p:sldLayoutId id="2147483654" r:id="rId11"/>
    <p:sldLayoutId id="2147483684" r:id="rId12"/>
    <p:sldLayoutId id="2147483686" r:id="rId13"/>
    <p:sldLayoutId id="2147483687" r:id="rId14"/>
  </p:sldLayoutIdLst>
  <p:txStyles>
    <p:titleStyle>
      <a:lvl1pPr algn="l" defTabSz="642915" rtl="0" eaLnBrk="1" latinLnBrk="0" hangingPunct="1">
        <a:lnSpc>
          <a:spcPct val="90000"/>
        </a:lnSpc>
        <a:spcBef>
          <a:spcPct val="0"/>
        </a:spcBef>
        <a:buNone/>
        <a:defRPr sz="3400" kern="1200">
          <a:solidFill>
            <a:schemeClr val="tx2"/>
          </a:solidFill>
          <a:latin typeface="+mj-lt"/>
          <a:ea typeface="+mj-ea"/>
          <a:cs typeface="+mj-cs"/>
        </a:defRPr>
      </a:lvl1pPr>
    </p:titleStyle>
    <p:bodyStyle>
      <a:lvl1pPr marL="226800" indent="-227804" algn="l" defTabSz="642915" rtl="0" eaLnBrk="1" latinLnBrk="0" hangingPunct="1">
        <a:lnSpc>
          <a:spcPct val="90000"/>
        </a:lnSpc>
        <a:spcBef>
          <a:spcPts val="703"/>
        </a:spcBef>
        <a:buClr>
          <a:schemeClr val="accent1"/>
        </a:buClr>
        <a:buSzPct val="90000"/>
        <a:buFont typeface="Wingdings 2" panose="05020102010507070707" pitchFamily="18" charset="2"/>
        <a:buChar char=""/>
        <a:defRPr sz="2000" kern="1200">
          <a:solidFill>
            <a:schemeClr val="dk2"/>
          </a:solidFill>
          <a:latin typeface="+mn-lt"/>
          <a:ea typeface="+mn-ea"/>
          <a:cs typeface="+mn-cs"/>
        </a:defRPr>
      </a:lvl1pPr>
      <a:lvl2pPr marL="432000" indent="-227804" algn="l" defTabSz="642915" rtl="0" eaLnBrk="1" latinLnBrk="0" hangingPunct="1">
        <a:lnSpc>
          <a:spcPct val="90000"/>
        </a:lnSpc>
        <a:spcBef>
          <a:spcPts val="352"/>
        </a:spcBef>
        <a:buClr>
          <a:schemeClr val="accent1"/>
        </a:buClr>
        <a:buSzPct val="90000"/>
        <a:buFont typeface="Wingdings 2" panose="05020102010507070707" pitchFamily="18" charset="2"/>
        <a:buChar char=""/>
        <a:defRPr sz="1700" kern="1200">
          <a:solidFill>
            <a:schemeClr val="dk2"/>
          </a:solidFill>
          <a:latin typeface="+mn-lt"/>
          <a:ea typeface="+mn-ea"/>
          <a:cs typeface="+mn-cs"/>
        </a:defRPr>
      </a:lvl2pPr>
      <a:lvl3pPr marL="648000" indent="-227804" algn="l" defTabSz="642915" rtl="0" eaLnBrk="1" latinLnBrk="0" hangingPunct="1">
        <a:lnSpc>
          <a:spcPct val="90000"/>
        </a:lnSpc>
        <a:spcBef>
          <a:spcPts val="352"/>
        </a:spcBef>
        <a:buClr>
          <a:schemeClr val="accent1"/>
        </a:buClr>
        <a:buSzPct val="90000"/>
        <a:buFont typeface="Wingdings 2" panose="05020102010507070707" pitchFamily="18" charset="2"/>
        <a:buChar char=""/>
        <a:defRPr sz="1400" kern="1200">
          <a:solidFill>
            <a:schemeClr val="dk2"/>
          </a:solidFill>
          <a:latin typeface="+mn-lt"/>
          <a:ea typeface="+mn-ea"/>
          <a:cs typeface="+mn-cs"/>
        </a:defRPr>
      </a:lvl3pPr>
      <a:lvl4pPr marL="864000" indent="-227804" algn="l" defTabSz="642915" rtl="0" eaLnBrk="1" latinLnBrk="0" hangingPunct="1">
        <a:lnSpc>
          <a:spcPct val="90000"/>
        </a:lnSpc>
        <a:spcBef>
          <a:spcPts val="352"/>
        </a:spcBef>
        <a:buClr>
          <a:schemeClr val="accent1"/>
        </a:buClr>
        <a:buSzPct val="90000"/>
        <a:buFont typeface="Wingdings 2" panose="05020102010507070707" pitchFamily="18" charset="2"/>
        <a:buChar char=""/>
        <a:defRPr sz="1300" kern="1200">
          <a:solidFill>
            <a:schemeClr val="dk2"/>
          </a:solidFill>
          <a:latin typeface="+mn-lt"/>
          <a:ea typeface="+mn-ea"/>
          <a:cs typeface="+mn-cs"/>
        </a:defRPr>
      </a:lvl4pPr>
      <a:lvl5pPr marL="1080000" indent="-227804" algn="l" defTabSz="642915" rtl="0" eaLnBrk="1" latinLnBrk="0" hangingPunct="1">
        <a:lnSpc>
          <a:spcPct val="90000"/>
        </a:lnSpc>
        <a:spcBef>
          <a:spcPts val="352"/>
        </a:spcBef>
        <a:buClr>
          <a:schemeClr val="accent1"/>
        </a:buClr>
        <a:buSzPct val="90000"/>
        <a:buFont typeface="Wingdings 2" panose="05020102010507070707" pitchFamily="18" charset="2"/>
        <a:buChar char=""/>
        <a:defRPr sz="1300" kern="1200">
          <a:solidFill>
            <a:schemeClr val="dk2"/>
          </a:solidFill>
          <a:latin typeface="+mn-lt"/>
          <a:ea typeface="+mn-ea"/>
          <a:cs typeface="+mn-cs"/>
        </a:defRPr>
      </a:lvl5pPr>
      <a:lvl6pPr marL="1768015" indent="-160729" algn="l" defTabSz="642915" rtl="0" eaLnBrk="1" latinLnBrk="0" hangingPunct="1">
        <a:lnSpc>
          <a:spcPct val="90000"/>
        </a:lnSpc>
        <a:spcBef>
          <a:spcPts val="352"/>
        </a:spcBef>
        <a:buFont typeface="Arial" panose="020B0604020202020204" pitchFamily="34" charset="0"/>
        <a:buChar char="•"/>
        <a:defRPr sz="1300"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300"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300"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300" kern="1200">
          <a:solidFill>
            <a:schemeClr val="tx1"/>
          </a:solidFill>
          <a:latin typeface="+mn-lt"/>
          <a:ea typeface="+mn-ea"/>
          <a:cs typeface="+mn-cs"/>
        </a:defRPr>
      </a:lvl9pPr>
    </p:bodyStyle>
    <p:otherStyle>
      <a:defPPr>
        <a:defRPr lang="nb-NO"/>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slideLayout" Target="../slideLayouts/slideLayout11.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1.emf"/><Relationship Id="rId11" Type="http://schemas.openxmlformats.org/officeDocument/2006/relationships/image" Target="../media/image19.png"/><Relationship Id="rId5" Type="http://schemas.openxmlformats.org/officeDocument/2006/relationships/oleObject" Target="../embeddings/oleObject9.bin"/><Relationship Id="rId10" Type="http://schemas.openxmlformats.org/officeDocument/2006/relationships/image" Target="../media/image18.jpeg"/><Relationship Id="rId4" Type="http://schemas.openxmlformats.org/officeDocument/2006/relationships/notesSlide" Target="../notesSlides/notesSlide2.xml"/><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3.jpeg"/><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4.jpeg"/><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9070446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4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8" name="Bild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12195175" cy="6850376"/>
          </a:xfrm>
          <a:prstGeom prst="rect">
            <a:avLst/>
          </a:prstGeom>
        </p:spPr>
      </p:pic>
      <p:sp>
        <p:nvSpPr>
          <p:cNvPr id="2" name="Title 1">
            <a:extLst>
              <a:ext uri="{FF2B5EF4-FFF2-40B4-BE49-F238E27FC236}">
                <a16:creationId xmlns:a16="http://schemas.microsoft.com/office/drawing/2014/main" id="{890A8358-FDF8-419F-9543-9AE1A555439D}"/>
              </a:ext>
            </a:extLst>
          </p:cNvPr>
          <p:cNvSpPr>
            <a:spLocks noGrp="1"/>
          </p:cNvSpPr>
          <p:nvPr>
            <p:ph type="title"/>
          </p:nvPr>
        </p:nvSpPr>
        <p:spPr/>
        <p:txBody>
          <a:bodyPr/>
          <a:lstStyle/>
          <a:p>
            <a:r>
              <a:rPr lang="nb-NO" dirty="0">
                <a:solidFill>
                  <a:schemeClr val="tx1"/>
                </a:solidFill>
              </a:rPr>
              <a:t>Kombinert mobilitet</a:t>
            </a:r>
            <a:br>
              <a:rPr lang="nb-NO" sz="2000" dirty="0">
                <a:solidFill>
                  <a:schemeClr val="tx1"/>
                </a:solidFill>
              </a:rPr>
            </a:br>
            <a:br>
              <a:rPr lang="nb-NO" sz="2000" dirty="0">
                <a:solidFill>
                  <a:schemeClr val="tx1"/>
                </a:solidFill>
              </a:rPr>
            </a:br>
            <a:r>
              <a:rPr lang="nb-NO" sz="1600" dirty="0">
                <a:solidFill>
                  <a:schemeClr val="tx1"/>
                </a:solidFill>
              </a:rPr>
              <a:t>KRISTIAN KOLIND, HEAD OF CORPORATE STRATEGY AND M&amp;A, NSB KONSERNET</a:t>
            </a:r>
            <a:br>
              <a:rPr lang="nb-NO" sz="1600" dirty="0">
                <a:solidFill>
                  <a:schemeClr val="tx1"/>
                </a:solidFill>
              </a:rPr>
            </a:br>
            <a:br>
              <a:rPr lang="nb-NO" dirty="0">
                <a:solidFill>
                  <a:schemeClr val="tx1"/>
                </a:solidFill>
              </a:rPr>
            </a:br>
            <a:endParaRPr lang="nb-NO" sz="1200" dirty="0">
              <a:solidFill>
                <a:schemeClr val="tx1"/>
              </a:solidFill>
            </a:endParaRPr>
          </a:p>
        </p:txBody>
      </p:sp>
      <p:pic>
        <p:nvPicPr>
          <p:cNvPr id="9" name="Bilde 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630158" y="6247043"/>
            <a:ext cx="1210408" cy="185596"/>
          </a:xfrm>
          <a:prstGeom prst="rect">
            <a:avLst/>
          </a:prstGeom>
        </p:spPr>
      </p:pic>
    </p:spTree>
    <p:extLst>
      <p:ext uri="{BB962C8B-B14F-4D97-AF65-F5344CB8AC3E}">
        <p14:creationId xmlns:p14="http://schemas.microsoft.com/office/powerpoint/2010/main" val="233997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NSB-konsernet er en nordisk mobilitetsbedrift</a:t>
            </a:r>
            <a:endParaRPr lang="nb-NO" dirty="0">
              <a:solidFill>
                <a:srgbClr val="122B16"/>
              </a:solidFill>
              <a:latin typeface="Georgia" charset="0"/>
              <a:ea typeface="Georgia" charset="0"/>
              <a:cs typeface="Georgia" charset="0"/>
            </a:endParaRPr>
          </a:p>
        </p:txBody>
      </p:sp>
      <p:sp>
        <p:nvSpPr>
          <p:cNvPr id="4" name="TekstSylinder 3"/>
          <p:cNvSpPr txBox="1"/>
          <p:nvPr/>
        </p:nvSpPr>
        <p:spPr>
          <a:xfrm>
            <a:off x="920757" y="4254840"/>
            <a:ext cx="2655891" cy="354025"/>
          </a:xfrm>
          <a:prstGeom prst="rect">
            <a:avLst/>
          </a:prstGeom>
          <a:noFill/>
        </p:spPr>
        <p:txBody>
          <a:bodyPr wrap="square" rtlCol="0">
            <a:spAutoFit/>
          </a:bodyPr>
          <a:lstStyle/>
          <a:p>
            <a:pPr algn="ctr"/>
            <a:r>
              <a:rPr lang="nb-NO" sz="1700" b="1" dirty="0">
                <a:latin typeface="Arial" charset="0"/>
                <a:ea typeface="Arial" charset="0"/>
                <a:cs typeface="Arial" charset="0"/>
              </a:rPr>
              <a:t>Persontog</a:t>
            </a:r>
          </a:p>
        </p:txBody>
      </p:sp>
      <p:sp>
        <p:nvSpPr>
          <p:cNvPr id="5" name="TekstSylinder 4"/>
          <p:cNvSpPr txBox="1"/>
          <p:nvPr/>
        </p:nvSpPr>
        <p:spPr>
          <a:xfrm>
            <a:off x="3764159" y="4254840"/>
            <a:ext cx="1934755" cy="354025"/>
          </a:xfrm>
          <a:prstGeom prst="rect">
            <a:avLst/>
          </a:prstGeom>
          <a:noFill/>
        </p:spPr>
        <p:txBody>
          <a:bodyPr wrap="square" rtlCol="0">
            <a:spAutoFit/>
          </a:bodyPr>
          <a:lstStyle/>
          <a:p>
            <a:pPr algn="ctr"/>
            <a:r>
              <a:rPr lang="nb-NO" sz="1700" b="1" dirty="0">
                <a:latin typeface="Arial" charset="0"/>
                <a:ea typeface="Arial" charset="0"/>
                <a:cs typeface="Arial" charset="0"/>
              </a:rPr>
              <a:t>Buss</a:t>
            </a:r>
          </a:p>
        </p:txBody>
      </p:sp>
      <p:sp>
        <p:nvSpPr>
          <p:cNvPr id="6" name="Rektangel 5"/>
          <p:cNvSpPr/>
          <p:nvPr/>
        </p:nvSpPr>
        <p:spPr>
          <a:xfrm>
            <a:off x="6009203" y="4282425"/>
            <a:ext cx="2544495" cy="354025"/>
          </a:xfrm>
          <a:prstGeom prst="rect">
            <a:avLst/>
          </a:prstGeom>
        </p:spPr>
        <p:txBody>
          <a:bodyPr wrap="square">
            <a:spAutoFit/>
          </a:bodyPr>
          <a:lstStyle/>
          <a:p>
            <a:pPr algn="ctr"/>
            <a:r>
              <a:rPr lang="nb-NO" sz="1700" b="1" dirty="0">
                <a:latin typeface="Arial" charset="0"/>
                <a:ea typeface="Arial" charset="0"/>
                <a:cs typeface="Arial" charset="0"/>
              </a:rPr>
              <a:t>Gods</a:t>
            </a:r>
            <a:endParaRPr lang="nb-NO" sz="1700" dirty="0">
              <a:latin typeface="Arial" charset="0"/>
              <a:ea typeface="Arial" charset="0"/>
              <a:cs typeface="Arial" charset="0"/>
            </a:endParaRPr>
          </a:p>
        </p:txBody>
      </p:sp>
      <p:sp>
        <p:nvSpPr>
          <p:cNvPr id="7" name="Rektangel 6"/>
          <p:cNvSpPr/>
          <p:nvPr/>
        </p:nvSpPr>
        <p:spPr>
          <a:xfrm>
            <a:off x="8940758" y="4282425"/>
            <a:ext cx="1758869" cy="354025"/>
          </a:xfrm>
          <a:prstGeom prst="rect">
            <a:avLst/>
          </a:prstGeom>
        </p:spPr>
        <p:txBody>
          <a:bodyPr wrap="square">
            <a:spAutoFit/>
          </a:bodyPr>
          <a:lstStyle/>
          <a:p>
            <a:pPr algn="ctr"/>
            <a:r>
              <a:rPr lang="nb-NO" sz="1700" b="1" dirty="0">
                <a:latin typeface="Arial" charset="0"/>
                <a:ea typeface="Arial" charset="0"/>
                <a:cs typeface="Arial" charset="0"/>
              </a:rPr>
              <a:t>Reiseliv</a:t>
            </a:r>
          </a:p>
        </p:txBody>
      </p:sp>
      <p:pic>
        <p:nvPicPr>
          <p:cNvPr id="8" name="Bild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7876" y="2317609"/>
            <a:ext cx="1782319" cy="1782319"/>
          </a:xfrm>
          <a:prstGeom prst="rect">
            <a:avLst/>
          </a:prstGeom>
        </p:spPr>
      </p:pic>
      <p:pic>
        <p:nvPicPr>
          <p:cNvPr id="9" name="Bild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67502" y="2338524"/>
            <a:ext cx="1761055" cy="1761055"/>
          </a:xfrm>
          <a:prstGeom prst="rect">
            <a:avLst/>
          </a:prstGeom>
        </p:spPr>
      </p:pic>
      <p:pic>
        <p:nvPicPr>
          <p:cNvPr id="10" name="Bild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09561" y="2350598"/>
            <a:ext cx="1748980" cy="1748980"/>
          </a:xfrm>
          <a:prstGeom prst="rect">
            <a:avLst/>
          </a:prstGeom>
        </p:spPr>
      </p:pic>
      <p:pic>
        <p:nvPicPr>
          <p:cNvPr id="11" name="Bilde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922978" y="2344620"/>
            <a:ext cx="1764121" cy="1764121"/>
          </a:xfrm>
          <a:prstGeom prst="rect">
            <a:avLst/>
          </a:prstGeom>
        </p:spPr>
      </p:pic>
      <p:sp>
        <p:nvSpPr>
          <p:cNvPr id="14" name="Rektangel 13"/>
          <p:cNvSpPr/>
          <p:nvPr/>
        </p:nvSpPr>
        <p:spPr>
          <a:xfrm>
            <a:off x="1266639" y="4702650"/>
            <a:ext cx="2201936" cy="646331"/>
          </a:xfrm>
          <a:prstGeom prst="rect">
            <a:avLst/>
          </a:prstGeom>
        </p:spPr>
        <p:txBody>
          <a:bodyPr wrap="square">
            <a:spAutoFit/>
          </a:bodyPr>
          <a:lstStyle/>
          <a:p>
            <a:pPr algn="ctr"/>
            <a:r>
              <a:rPr lang="nb-NO" sz="1200" dirty="0">
                <a:latin typeface="Arial" charset="0"/>
                <a:ea typeface="Arial" charset="0"/>
                <a:cs typeface="Arial" charset="0"/>
              </a:rPr>
              <a:t>Årsomsetning:  7 880 mill. kr.</a:t>
            </a:r>
            <a:br>
              <a:rPr lang="nb-NO" sz="1200" dirty="0">
                <a:latin typeface="Arial" charset="0"/>
                <a:ea typeface="Arial" charset="0"/>
                <a:cs typeface="Arial" charset="0"/>
              </a:rPr>
            </a:br>
            <a:r>
              <a:rPr lang="nb-NO" sz="1200" dirty="0">
                <a:latin typeface="Arial" charset="0"/>
                <a:ea typeface="Arial" charset="0"/>
                <a:cs typeface="Arial" charset="0"/>
              </a:rPr>
              <a:t>Driftsresultat: 636 mill. kr.</a:t>
            </a:r>
          </a:p>
          <a:p>
            <a:pPr algn="ctr"/>
            <a:r>
              <a:rPr lang="nb-NO" sz="1200" dirty="0">
                <a:latin typeface="Arial" charset="0"/>
                <a:ea typeface="Arial" charset="0"/>
                <a:cs typeface="Arial" charset="0"/>
              </a:rPr>
              <a:t>3700 ÅV</a:t>
            </a:r>
          </a:p>
        </p:txBody>
      </p:sp>
      <p:sp>
        <p:nvSpPr>
          <p:cNvPr id="15" name="Rektangel 14"/>
          <p:cNvSpPr/>
          <p:nvPr/>
        </p:nvSpPr>
        <p:spPr>
          <a:xfrm>
            <a:off x="3746169" y="4706204"/>
            <a:ext cx="2263034" cy="646331"/>
          </a:xfrm>
          <a:prstGeom prst="rect">
            <a:avLst/>
          </a:prstGeom>
        </p:spPr>
        <p:txBody>
          <a:bodyPr wrap="square">
            <a:spAutoFit/>
          </a:bodyPr>
          <a:lstStyle/>
          <a:p>
            <a:pPr algn="ctr"/>
            <a:r>
              <a:rPr lang="nb-NO" sz="1200" dirty="0">
                <a:latin typeface="Arial" charset="0"/>
                <a:ea typeface="Arial" charset="0"/>
                <a:cs typeface="Arial" charset="0"/>
              </a:rPr>
              <a:t>Årsomsetning:  5 850 mill. kr.</a:t>
            </a:r>
          </a:p>
          <a:p>
            <a:pPr algn="ctr"/>
            <a:r>
              <a:rPr lang="nb-NO" sz="1200" dirty="0">
                <a:latin typeface="Arial" charset="0"/>
                <a:ea typeface="Arial" charset="0"/>
                <a:cs typeface="Arial" charset="0"/>
              </a:rPr>
              <a:t>Driftsresultat: 306 mill. kr.</a:t>
            </a:r>
          </a:p>
          <a:p>
            <a:pPr algn="ctr"/>
            <a:r>
              <a:rPr lang="nb-NO" sz="1200" dirty="0">
                <a:latin typeface="Arial" charset="0"/>
                <a:ea typeface="Arial" charset="0"/>
                <a:cs typeface="Arial" charset="0"/>
              </a:rPr>
              <a:t>5100 ÅV</a:t>
            </a:r>
          </a:p>
        </p:txBody>
      </p:sp>
      <p:sp>
        <p:nvSpPr>
          <p:cNvPr id="19" name="Rektangel 18"/>
          <p:cNvSpPr/>
          <p:nvPr/>
        </p:nvSpPr>
        <p:spPr>
          <a:xfrm>
            <a:off x="6351741" y="4687860"/>
            <a:ext cx="1987886" cy="646331"/>
          </a:xfrm>
          <a:prstGeom prst="rect">
            <a:avLst/>
          </a:prstGeom>
        </p:spPr>
        <p:txBody>
          <a:bodyPr wrap="square">
            <a:spAutoFit/>
          </a:bodyPr>
          <a:lstStyle/>
          <a:p>
            <a:pPr algn="ctr"/>
            <a:r>
              <a:rPr lang="nb-NO" sz="1200" dirty="0">
                <a:latin typeface="Arial" charset="0"/>
                <a:ea typeface="Arial" charset="0"/>
                <a:cs typeface="Arial" charset="0"/>
              </a:rPr>
              <a:t>Årsomsetning:  980 mill. kr</a:t>
            </a:r>
            <a:br>
              <a:rPr lang="nb-NO" sz="1200" dirty="0">
                <a:latin typeface="Arial" charset="0"/>
                <a:ea typeface="Arial" charset="0"/>
                <a:cs typeface="Arial" charset="0"/>
              </a:rPr>
            </a:br>
            <a:r>
              <a:rPr lang="nb-NO" sz="1200" dirty="0">
                <a:latin typeface="Arial" charset="0"/>
                <a:ea typeface="Arial" charset="0"/>
                <a:cs typeface="Arial" charset="0"/>
              </a:rPr>
              <a:t>Driftsresultat: -2 mill. kr.</a:t>
            </a:r>
          </a:p>
          <a:p>
            <a:pPr algn="ctr"/>
            <a:r>
              <a:rPr lang="nb-NO" sz="1200" dirty="0">
                <a:latin typeface="Arial" charset="0"/>
                <a:ea typeface="Arial" charset="0"/>
                <a:cs typeface="Arial" charset="0"/>
              </a:rPr>
              <a:t>440 ÅV</a:t>
            </a:r>
          </a:p>
        </p:txBody>
      </p:sp>
      <p:sp>
        <p:nvSpPr>
          <p:cNvPr id="20" name="Rektangel 19"/>
          <p:cNvSpPr/>
          <p:nvPr/>
        </p:nvSpPr>
        <p:spPr>
          <a:xfrm>
            <a:off x="8865266" y="4687860"/>
            <a:ext cx="1934593" cy="461665"/>
          </a:xfrm>
          <a:prstGeom prst="rect">
            <a:avLst/>
          </a:prstGeom>
        </p:spPr>
        <p:txBody>
          <a:bodyPr wrap="square">
            <a:spAutoFit/>
          </a:bodyPr>
          <a:lstStyle/>
          <a:p>
            <a:pPr algn="ctr"/>
            <a:r>
              <a:rPr lang="nb-NO" sz="1200" dirty="0">
                <a:latin typeface="Arial" charset="0"/>
                <a:ea typeface="Arial" charset="0"/>
                <a:cs typeface="Arial" charset="0"/>
              </a:rPr>
              <a:t>Oppstartvirksomhet som satser på pakkereiser</a:t>
            </a:r>
          </a:p>
        </p:txBody>
      </p:sp>
      <p:pic>
        <p:nvPicPr>
          <p:cNvPr id="16" name="Bild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5363" y="2074000"/>
            <a:ext cx="2137141" cy="2137141"/>
          </a:xfrm>
          <a:prstGeom prst="rect">
            <a:avLst/>
          </a:prstGeom>
        </p:spPr>
      </p:pic>
      <p:pic>
        <p:nvPicPr>
          <p:cNvPr id="17" name="Bild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6833" y="2074001"/>
            <a:ext cx="2137142" cy="2137142"/>
          </a:xfrm>
          <a:prstGeom prst="rect">
            <a:avLst/>
          </a:prstGeom>
        </p:spPr>
      </p:pic>
      <p:pic>
        <p:nvPicPr>
          <p:cNvPr id="18" name="Bild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2486" y="2074000"/>
            <a:ext cx="2137141" cy="2137141"/>
          </a:xfrm>
          <a:prstGeom prst="rect">
            <a:avLst/>
          </a:prstGeom>
        </p:spPr>
      </p:pic>
      <p:pic>
        <p:nvPicPr>
          <p:cNvPr id="21" name="Bilde 20"/>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29733" t="12688" r="29909" b="11870"/>
          <a:stretch/>
        </p:blipFill>
        <p:spPr>
          <a:xfrm>
            <a:off x="1951662" y="5433478"/>
            <a:ext cx="395651" cy="388286"/>
          </a:xfrm>
          <a:prstGeom prst="rect">
            <a:avLst/>
          </a:prstGeom>
        </p:spPr>
      </p:pic>
      <p:pic>
        <p:nvPicPr>
          <p:cNvPr id="22" name="Picture 1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043963" y="5548846"/>
            <a:ext cx="385499" cy="385499"/>
          </a:xfrm>
          <a:prstGeom prst="rect">
            <a:avLst/>
          </a:prstGeom>
          <a:noFill/>
          <a:ln w="12700">
            <a:noFill/>
            <a:miter lim="800000"/>
            <a:headEnd/>
            <a:tailEnd/>
          </a:ln>
          <a:effectLst>
            <a:outerShdw blurRad="50800" dist="38100" dir="2700000" algn="tl" rotWithShape="0">
              <a:prstClr val="black">
                <a:alpha val="40000"/>
              </a:prstClr>
            </a:outerShdw>
          </a:effectLst>
        </p:spPr>
      </p:pic>
      <p:pic>
        <p:nvPicPr>
          <p:cNvPr id="23" name="Bilde 22"/>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29733" t="12688" r="29909" b="11870"/>
          <a:stretch/>
        </p:blipFill>
        <p:spPr>
          <a:xfrm>
            <a:off x="4460335" y="5433478"/>
            <a:ext cx="395651" cy="388286"/>
          </a:xfrm>
          <a:prstGeom prst="rect">
            <a:avLst/>
          </a:prstGeom>
        </p:spPr>
      </p:pic>
      <p:pic>
        <p:nvPicPr>
          <p:cNvPr id="24" name="Picture 1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552636" y="5548846"/>
            <a:ext cx="385499" cy="385499"/>
          </a:xfrm>
          <a:prstGeom prst="rect">
            <a:avLst/>
          </a:prstGeom>
          <a:noFill/>
          <a:ln w="12700">
            <a:noFill/>
            <a:miter lim="800000"/>
            <a:headEnd/>
            <a:tailEnd/>
          </a:ln>
          <a:effectLst>
            <a:outerShdw blurRad="50800" dist="38100" dir="2700000" algn="tl" rotWithShape="0">
              <a:prstClr val="black">
                <a:alpha val="40000"/>
              </a:prstClr>
            </a:outerShdw>
          </a:effectLst>
        </p:spPr>
      </p:pic>
      <p:pic>
        <p:nvPicPr>
          <p:cNvPr id="25" name="Bilde 24"/>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29733" t="12688" r="29909" b="11870"/>
          <a:stretch/>
        </p:blipFill>
        <p:spPr>
          <a:xfrm>
            <a:off x="7094926" y="5433478"/>
            <a:ext cx="395651" cy="388286"/>
          </a:xfrm>
          <a:prstGeom prst="rect">
            <a:avLst/>
          </a:prstGeom>
        </p:spPr>
      </p:pic>
      <p:pic>
        <p:nvPicPr>
          <p:cNvPr id="26" name="Bilde 25"/>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29733" t="12688" r="29909" b="11870"/>
          <a:stretch/>
        </p:blipFill>
        <p:spPr>
          <a:xfrm>
            <a:off x="9630321" y="5433478"/>
            <a:ext cx="395651" cy="388286"/>
          </a:xfrm>
          <a:prstGeom prst="rect">
            <a:avLst/>
          </a:prstGeom>
        </p:spPr>
      </p:pic>
      <p:pic>
        <p:nvPicPr>
          <p:cNvPr id="27" name="Picture 1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191430" y="5548846"/>
            <a:ext cx="385499" cy="385499"/>
          </a:xfrm>
          <a:prstGeom prst="rect">
            <a:avLst/>
          </a:prstGeom>
          <a:noFill/>
          <a:ln w="12700">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2005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28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Bilde 6"/>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900000">
            <a:off x="5817388" y="4487255"/>
            <a:ext cx="506239" cy="991105"/>
          </a:xfrm>
          <a:prstGeom prst="rect">
            <a:avLst/>
          </a:prstGeom>
        </p:spPr>
      </p:pic>
      <p:sp>
        <p:nvSpPr>
          <p:cNvPr id="8" name="Rektangel 7"/>
          <p:cNvSpPr/>
          <p:nvPr/>
        </p:nvSpPr>
        <p:spPr>
          <a:xfrm rot="900000">
            <a:off x="5784142" y="4688289"/>
            <a:ext cx="631371" cy="442051"/>
          </a:xfrm>
          <a:prstGeom prst="rect">
            <a:avLst/>
          </a:prstGeom>
        </p:spPr>
        <p:txBody>
          <a:bodyPr wrap="square" lIns="72017" tIns="36008" rIns="72017" bIns="36008">
            <a:spAutoFit/>
          </a:bodyPr>
          <a:lstStyle/>
          <a:p>
            <a:pPr marL="0" marR="0" lvl="0" indent="0" algn="ctr" defTabSz="914583" rtl="0" eaLnBrk="0" fontAlgn="base" latinLnBrk="0" hangingPunct="0">
              <a:lnSpc>
                <a:spcPct val="100000"/>
              </a:lnSpc>
              <a:spcBef>
                <a:spcPts val="0"/>
              </a:spcBef>
              <a:spcAft>
                <a:spcPct val="0"/>
              </a:spcAft>
              <a:buClrTx/>
              <a:buSzTx/>
              <a:buFontTx/>
              <a:buNone/>
              <a:tabLst/>
              <a:defRPr/>
            </a:pPr>
            <a:r>
              <a:rPr kumimoji="0" lang="nb-NO" sz="1200" b="1" i="0" u="none" strike="noStrike" kern="1200" cap="none" spc="0" normalizeH="0" baseline="0" noProof="0" dirty="0">
                <a:ln>
                  <a:noFill/>
                </a:ln>
                <a:solidFill>
                  <a:schemeClr val="accent2"/>
                </a:solidFill>
                <a:effectLst/>
                <a:uLnTx/>
                <a:uFillTx/>
                <a:latin typeface="Arial" panose="020B0604020202020204"/>
                <a:ea typeface="+mn-ea"/>
                <a:cs typeface="+mn-cs"/>
              </a:rPr>
              <a:t>Min reise</a:t>
            </a:r>
          </a:p>
        </p:txBody>
      </p:sp>
      <p:pic>
        <p:nvPicPr>
          <p:cNvPr id="9" name="Bilde 8"/>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81370" y="3449955"/>
            <a:ext cx="808161" cy="727345"/>
          </a:xfrm>
          <a:prstGeom prst="rect">
            <a:avLst/>
          </a:prstGeom>
        </p:spPr>
      </p:pic>
      <p:pic>
        <p:nvPicPr>
          <p:cNvPr id="10" name="Bilde 9"/>
          <p:cNvPicPr>
            <a:picLocks noChangeAspect="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697218" y="4233231"/>
            <a:ext cx="737385" cy="737385"/>
          </a:xfrm>
          <a:prstGeom prst="rect">
            <a:avLst/>
          </a:prstGeom>
        </p:spPr>
      </p:pic>
      <p:pic>
        <p:nvPicPr>
          <p:cNvPr id="11" name="Bilde 10"/>
          <p:cNvPicPr>
            <a:picLocks noChangeAspect="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2611303" y="4573702"/>
            <a:ext cx="621558" cy="569400"/>
          </a:xfrm>
          <a:prstGeom prst="rect">
            <a:avLst/>
          </a:prstGeom>
        </p:spPr>
      </p:pic>
      <p:sp>
        <p:nvSpPr>
          <p:cNvPr id="5" name="Title 4"/>
          <p:cNvSpPr>
            <a:spLocks noGrp="1"/>
          </p:cNvSpPr>
          <p:nvPr>
            <p:ph type="title"/>
          </p:nvPr>
        </p:nvSpPr>
        <p:spPr>
          <a:xfrm>
            <a:off x="632748" y="810421"/>
            <a:ext cx="9528530" cy="467620"/>
          </a:xfrm>
        </p:spPr>
        <p:txBody>
          <a:bodyPr/>
          <a:lstStyle/>
          <a:p>
            <a:r>
              <a:rPr lang="da-DK" dirty="0"/>
              <a:t>Vi ser tre byggesteiner for fremtidens mobilitet</a:t>
            </a:r>
            <a:endParaRPr lang="nb-NO" dirty="0"/>
          </a:p>
        </p:txBody>
      </p:sp>
      <p:sp>
        <p:nvSpPr>
          <p:cNvPr id="20" name="Oval 19"/>
          <p:cNvSpPr/>
          <p:nvPr/>
        </p:nvSpPr>
        <p:spPr>
          <a:xfrm>
            <a:off x="2033896" y="2377387"/>
            <a:ext cx="1812206" cy="1812206"/>
          </a:xfrm>
          <a:prstGeom prst="ellipse">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0" rIns="0" bIns="0" anchor="ctr"/>
          <a:lstStyle/>
          <a:p>
            <a:pPr algn="ctr"/>
            <a:r>
              <a:rPr lang="da-DK" dirty="0"/>
              <a:t>Dør til dør</a:t>
            </a:r>
            <a:endParaRPr lang="nb-NO" dirty="0"/>
          </a:p>
        </p:txBody>
      </p:sp>
      <p:sp>
        <p:nvSpPr>
          <p:cNvPr id="18" name="Oval 17"/>
          <p:cNvSpPr/>
          <p:nvPr/>
        </p:nvSpPr>
        <p:spPr>
          <a:xfrm>
            <a:off x="5191485" y="2377387"/>
            <a:ext cx="1812206" cy="1812206"/>
          </a:xfrm>
          <a:prstGeom prst="ellipse">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0" rIns="0" bIns="0" anchor="ctr"/>
          <a:lstStyle/>
          <a:p>
            <a:pPr algn="ctr"/>
            <a:r>
              <a:rPr lang="da-DK" dirty="0"/>
              <a:t>Smart kjøp</a:t>
            </a:r>
            <a:endParaRPr lang="nb-NO" dirty="0"/>
          </a:p>
        </p:txBody>
      </p:sp>
      <p:sp>
        <p:nvSpPr>
          <p:cNvPr id="16" name="Oval 15"/>
          <p:cNvSpPr/>
          <p:nvPr/>
        </p:nvSpPr>
        <p:spPr>
          <a:xfrm>
            <a:off x="8349072" y="2377387"/>
            <a:ext cx="1812206" cy="1812206"/>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0" rIns="0" bIns="0" anchor="ctr"/>
          <a:lstStyle/>
          <a:p>
            <a:pPr algn="ctr"/>
            <a:r>
              <a:rPr lang="da-DK" dirty="0"/>
              <a:t>Kundemøtet</a:t>
            </a:r>
            <a:endParaRPr lang="nb-NO" dirty="0"/>
          </a:p>
        </p:txBody>
      </p:sp>
      <p:grpSp>
        <p:nvGrpSpPr>
          <p:cNvPr id="22" name="Group 21"/>
          <p:cNvGrpSpPr/>
          <p:nvPr/>
        </p:nvGrpSpPr>
        <p:grpSpPr>
          <a:xfrm>
            <a:off x="3993254" y="2796558"/>
            <a:ext cx="1051079" cy="1051079"/>
            <a:chOff x="1960724" y="2184499"/>
            <a:chExt cx="1051079" cy="1051079"/>
          </a:xfrm>
        </p:grpSpPr>
        <p:sp>
          <p:nvSpPr>
            <p:cNvPr id="23" name="Plus Sign 22"/>
            <p:cNvSpPr/>
            <p:nvPr/>
          </p:nvSpPr>
          <p:spPr>
            <a:xfrm>
              <a:off x="1960724" y="2184499"/>
              <a:ext cx="1051079" cy="1051079"/>
            </a:xfrm>
            <a:prstGeom prst="mathPl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Plus Sign 4"/>
            <p:cNvSpPr txBox="1"/>
            <p:nvPr/>
          </p:nvSpPr>
          <p:spPr>
            <a:xfrm>
              <a:off x="2100045" y="2586432"/>
              <a:ext cx="772437" cy="2472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b-NO" sz="1800" kern="1200"/>
            </a:p>
          </p:txBody>
        </p:sp>
      </p:grpSp>
      <p:grpSp>
        <p:nvGrpSpPr>
          <p:cNvPr id="27" name="Group 26"/>
          <p:cNvGrpSpPr/>
          <p:nvPr/>
        </p:nvGrpSpPr>
        <p:grpSpPr>
          <a:xfrm>
            <a:off x="7150842" y="2796558"/>
            <a:ext cx="1051079" cy="1051079"/>
            <a:chOff x="1960724" y="2184499"/>
            <a:chExt cx="1051079" cy="1051079"/>
          </a:xfrm>
        </p:grpSpPr>
        <p:sp>
          <p:nvSpPr>
            <p:cNvPr id="28" name="Plus Sign 27"/>
            <p:cNvSpPr/>
            <p:nvPr/>
          </p:nvSpPr>
          <p:spPr>
            <a:xfrm>
              <a:off x="1960724" y="2184499"/>
              <a:ext cx="1051079" cy="1051079"/>
            </a:xfrm>
            <a:prstGeom prst="mathPl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Plus Sign 4"/>
            <p:cNvSpPr txBox="1"/>
            <p:nvPr/>
          </p:nvSpPr>
          <p:spPr>
            <a:xfrm>
              <a:off x="2100045" y="2586432"/>
              <a:ext cx="772437" cy="2472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b-NO" sz="1800" kern="1200"/>
            </a:p>
          </p:txBody>
        </p:sp>
      </p:grpSp>
      <p:pic>
        <p:nvPicPr>
          <p:cNvPr id="33799" name="Picture 7" descr="Billedresultat for train conductor icon"/>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80384" y="3633216"/>
            <a:ext cx="744644" cy="744644"/>
          </a:xfrm>
          <a:prstGeom prst="rect">
            <a:avLst/>
          </a:prstGeom>
          <a:noFill/>
          <a:extLst>
            <a:ext uri="{909E8E84-426E-40DD-AFC4-6F175D3DCCD1}">
              <a14:hiddenFill xmlns:a14="http://schemas.microsoft.com/office/drawing/2010/main">
                <a:solidFill>
                  <a:srgbClr val="FFFFFF"/>
                </a:solidFill>
              </a14:hiddenFill>
            </a:ext>
          </a:extLst>
        </p:spPr>
      </p:pic>
      <p:pic>
        <p:nvPicPr>
          <p:cNvPr id="33824" name="Picture 32" descr="Billedresultat for chatbot icon"/>
          <p:cNvPicPr>
            <a:picLocks noChangeAspect="1" noChangeArrowheads="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79600" y="4499877"/>
            <a:ext cx="736092" cy="736092"/>
          </a:xfrm>
          <a:prstGeom prst="rect">
            <a:avLst/>
          </a:prstGeom>
          <a:noFill/>
          <a:extLst>
            <a:ext uri="{909E8E84-426E-40DD-AFC4-6F175D3DCCD1}">
              <a14:hiddenFill xmlns:a14="http://schemas.microsoft.com/office/drawing/2010/main">
                <a:solidFill>
                  <a:srgbClr val="FFFFFF"/>
                </a:solidFill>
              </a14:hiddenFill>
            </a:ext>
          </a:extLst>
        </p:spPr>
      </p:pic>
      <p:pic>
        <p:nvPicPr>
          <p:cNvPr id="33828" name="Picture 36" descr="Billedresultat for social media icon"/>
          <p:cNvPicPr>
            <a:picLocks noChangeAspect="1" noChangeArrowheads="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3976" y="4498848"/>
            <a:ext cx="849364" cy="586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5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a:t>Jernbanen er bærebjelken i transportsystemet</a:t>
            </a:r>
          </a:p>
        </p:txBody>
      </p:sp>
      <p:sp>
        <p:nvSpPr>
          <p:cNvPr id="5" name="Slide Number Placeholder 4"/>
          <p:cNvSpPr>
            <a:spLocks noGrp="1"/>
          </p:cNvSpPr>
          <p:nvPr>
            <p:ph type="sldNum" sz="quarter" idx="4294967295"/>
          </p:nvPr>
        </p:nvSpPr>
        <p:spPr>
          <a:xfrm>
            <a:off x="632906" y="6407390"/>
            <a:ext cx="308882" cy="184708"/>
          </a:xfrm>
          <a:prstGeom prst="rect">
            <a:avLst/>
          </a:prstGeom>
        </p:spPr>
        <p:txBody>
          <a:bodyPr/>
          <a:lstStyle/>
          <a:p>
            <a:fld id="{5751DFAA-887F-4071-8EAD-E8CA316FCF06}" type="slidenum">
              <a:rPr lang="nb-NO" smtClean="0"/>
              <a:t>4</a:t>
            </a:fld>
            <a:endParaRPr lang="nb-NO"/>
          </a:p>
        </p:txBody>
      </p:sp>
      <p:grpSp>
        <p:nvGrpSpPr>
          <p:cNvPr id="19" name="Gruppe 18"/>
          <p:cNvGrpSpPr/>
          <p:nvPr/>
        </p:nvGrpSpPr>
        <p:grpSpPr>
          <a:xfrm>
            <a:off x="176" y="1278042"/>
            <a:ext cx="12195880" cy="4715739"/>
            <a:chOff x="0" y="958309"/>
            <a:chExt cx="9144793" cy="3535986"/>
          </a:xfrm>
        </p:grpSpPr>
        <p:pic>
          <p:nvPicPr>
            <p:cNvPr id="4" name="Bilde 3"/>
            <p:cNvPicPr>
              <a:picLocks noChangeAspect="1"/>
            </p:cNvPicPr>
            <p:nvPr/>
          </p:nvPicPr>
          <p:blipFill>
            <a:blip r:embed="rId3"/>
            <a:stretch>
              <a:fillRect/>
            </a:stretch>
          </p:blipFill>
          <p:spPr>
            <a:xfrm>
              <a:off x="0" y="958309"/>
              <a:ext cx="9144793" cy="3535986"/>
            </a:xfrm>
            <a:prstGeom prst="rect">
              <a:avLst/>
            </a:prstGeom>
          </p:spPr>
        </p:pic>
        <p:sp>
          <p:nvSpPr>
            <p:cNvPr id="3" name="Rektangel 2"/>
            <p:cNvSpPr/>
            <p:nvPr/>
          </p:nvSpPr>
          <p:spPr>
            <a:xfrm>
              <a:off x="2920181" y="1578077"/>
              <a:ext cx="250722" cy="1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6" name="Rektangel 5"/>
            <p:cNvSpPr/>
            <p:nvPr/>
          </p:nvSpPr>
          <p:spPr>
            <a:xfrm>
              <a:off x="3500285" y="1821425"/>
              <a:ext cx="250722" cy="1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7" name="Rektangel 6"/>
            <p:cNvSpPr/>
            <p:nvPr/>
          </p:nvSpPr>
          <p:spPr>
            <a:xfrm>
              <a:off x="3625646" y="3047247"/>
              <a:ext cx="250722" cy="1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8" name="Rektangel 7"/>
            <p:cNvSpPr/>
            <p:nvPr/>
          </p:nvSpPr>
          <p:spPr>
            <a:xfrm>
              <a:off x="2920181" y="3457744"/>
              <a:ext cx="250722" cy="1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9" name="Rektangel 8"/>
            <p:cNvSpPr/>
            <p:nvPr/>
          </p:nvSpPr>
          <p:spPr>
            <a:xfrm>
              <a:off x="2261419" y="3047246"/>
              <a:ext cx="250722" cy="1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0" name="Rektangel 9"/>
            <p:cNvSpPr/>
            <p:nvPr/>
          </p:nvSpPr>
          <p:spPr>
            <a:xfrm>
              <a:off x="1971367" y="2358987"/>
              <a:ext cx="250722" cy="1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1" name="Rektangel 10"/>
            <p:cNvSpPr/>
            <p:nvPr/>
          </p:nvSpPr>
          <p:spPr>
            <a:xfrm>
              <a:off x="2309549" y="1817400"/>
              <a:ext cx="250722" cy="1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2" name="Rektangel 11"/>
            <p:cNvSpPr/>
            <p:nvPr/>
          </p:nvSpPr>
          <p:spPr>
            <a:xfrm>
              <a:off x="4963228" y="1817401"/>
              <a:ext cx="250722" cy="1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3" name="Rektangel 12"/>
            <p:cNvSpPr/>
            <p:nvPr/>
          </p:nvSpPr>
          <p:spPr>
            <a:xfrm>
              <a:off x="5550705" y="1592697"/>
              <a:ext cx="250722" cy="1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4" name="Rektangel 13"/>
            <p:cNvSpPr/>
            <p:nvPr/>
          </p:nvSpPr>
          <p:spPr>
            <a:xfrm>
              <a:off x="6151901" y="1813794"/>
              <a:ext cx="250722" cy="1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5" name="Rektangel 14"/>
            <p:cNvSpPr/>
            <p:nvPr/>
          </p:nvSpPr>
          <p:spPr>
            <a:xfrm>
              <a:off x="6532901" y="2358987"/>
              <a:ext cx="250722" cy="1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6" name="Rektangel 15"/>
            <p:cNvSpPr/>
            <p:nvPr/>
          </p:nvSpPr>
          <p:spPr>
            <a:xfrm>
              <a:off x="6259858" y="3047246"/>
              <a:ext cx="250722" cy="1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7" name="Rektangel 16"/>
            <p:cNvSpPr/>
            <p:nvPr/>
          </p:nvSpPr>
          <p:spPr>
            <a:xfrm>
              <a:off x="5550705" y="3457743"/>
              <a:ext cx="250722" cy="1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8" name="Rektangel 17"/>
            <p:cNvSpPr/>
            <p:nvPr/>
          </p:nvSpPr>
          <p:spPr>
            <a:xfrm>
              <a:off x="4864512" y="3090946"/>
              <a:ext cx="250722" cy="1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grpSp>
    </p:spTree>
    <p:extLst>
      <p:ext uri="{BB962C8B-B14F-4D97-AF65-F5344CB8AC3E}">
        <p14:creationId xmlns:p14="http://schemas.microsoft.com/office/powerpoint/2010/main" val="180165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3902178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56"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1142" name="Picture 6" descr="Billedresultat for selvkjørende buss"/>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1" r="-1"/>
          <a:stretch/>
        </p:blipFill>
        <p:spPr bwMode="auto">
          <a:xfrm>
            <a:off x="0" y="0"/>
            <a:ext cx="12195175"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20349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3904281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30"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Bilde 7"/>
          <p:cNvPicPr>
            <a:picLocks noChangeAspect="1"/>
          </p:cNvPicPr>
          <p:nvPr/>
        </p:nvPicPr>
        <p:blipFill rotWithShape="1">
          <a:blip r:embed="rId7" cstate="screen">
            <a:extLst>
              <a:ext uri="{28A0092B-C50C-407E-A947-70E740481C1C}">
                <a14:useLocalDpi xmlns:a14="http://schemas.microsoft.com/office/drawing/2010/main"/>
              </a:ext>
            </a:extLst>
          </a:blip>
          <a:srcRect t="5075"/>
          <a:stretch/>
        </p:blipFill>
        <p:spPr>
          <a:xfrm>
            <a:off x="0" y="-29497"/>
            <a:ext cx="12195175" cy="6889085"/>
          </a:xfrm>
          <a:prstGeom prst="rect">
            <a:avLst/>
          </a:prstGeom>
        </p:spPr>
      </p:pic>
      <p:sp>
        <p:nvSpPr>
          <p:cNvPr id="8" name="Rectangle 7"/>
          <p:cNvSpPr/>
          <p:nvPr/>
        </p:nvSpPr>
        <p:spPr>
          <a:xfrm>
            <a:off x="0" y="4804229"/>
            <a:ext cx="12195175" cy="125367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a:p>
        </p:txBody>
      </p:sp>
      <p:sp>
        <p:nvSpPr>
          <p:cNvPr id="5" name="Title 4"/>
          <p:cNvSpPr>
            <a:spLocks noGrp="1"/>
          </p:cNvSpPr>
          <p:nvPr>
            <p:ph type="title"/>
          </p:nvPr>
        </p:nvSpPr>
        <p:spPr>
          <a:xfrm>
            <a:off x="632748" y="4971951"/>
            <a:ext cx="10949652" cy="858697"/>
          </a:xfrm>
        </p:spPr>
        <p:txBody>
          <a:bodyPr wrap="square" lIns="0" tIns="0" rIns="0" bIns="0">
            <a:spAutoFit/>
          </a:bodyPr>
          <a:lstStyle/>
          <a:p>
            <a:pPr algn="ctr"/>
            <a:r>
              <a:rPr lang="nb-NO" sz="3100" dirty="0"/>
              <a:t>Vi ønsker å plante noen av de første frøene innen mobilitetsrevolusjonen i Norden</a:t>
            </a:r>
          </a:p>
        </p:txBody>
      </p:sp>
    </p:spTree>
    <p:extLst>
      <p:ext uri="{BB962C8B-B14F-4D97-AF65-F5344CB8AC3E}">
        <p14:creationId xmlns:p14="http://schemas.microsoft.com/office/powerpoint/2010/main" val="107927884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67&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IDpISLBXr0OZzFk7l.n6i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Egendefinert 8">
      <a:dk1>
        <a:srgbClr val="000000"/>
      </a:dk1>
      <a:lt1>
        <a:srgbClr val="FFFFFF"/>
      </a:lt1>
      <a:dk2>
        <a:srgbClr val="77787B"/>
      </a:dk2>
      <a:lt2>
        <a:srgbClr val="DDDDDE"/>
      </a:lt2>
      <a:accent1>
        <a:srgbClr val="DA3221"/>
      </a:accent1>
      <a:accent2>
        <a:srgbClr val="0099AE"/>
      </a:accent2>
      <a:accent3>
        <a:srgbClr val="000000"/>
      </a:accent3>
      <a:accent4>
        <a:srgbClr val="098B45"/>
      </a:accent4>
      <a:accent5>
        <a:srgbClr val="D8D9D8"/>
      </a:accent5>
      <a:accent6>
        <a:srgbClr val="9F9F9F"/>
      </a:accent6>
      <a:hlink>
        <a:srgbClr val="004D57"/>
      </a:hlink>
      <a:folHlink>
        <a:srgbClr val="7778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rmAutofit/>
      </a:bodyPr>
      <a:lstStyle>
        <a:defPPr marL="226800" indent="-226800" algn="l">
          <a:lnSpc>
            <a:spcPct val="90000"/>
          </a:lnSpc>
          <a:spcBef>
            <a:spcPts val="703"/>
          </a:spcBef>
          <a:spcAft>
            <a:spcPts val="0"/>
          </a:spcAft>
          <a:buClr>
            <a:schemeClr val="accent1"/>
          </a:buClr>
          <a:buSzPct val="90000"/>
          <a:buFont typeface="Wingdings 2" panose="05020102010507070707" pitchFamily="18" charset="2"/>
          <a:buChar char=""/>
          <a:defRPr sz="2000" dirty="0" err="1" smtClean="0">
            <a:solidFill>
              <a:schemeClr val="tx2"/>
            </a:solidFill>
          </a:defRPr>
        </a:defPPr>
      </a:lstStyle>
    </a:txDef>
  </a:objectDefaults>
  <a:extraClrSchemeLst/>
  <a:extLst>
    <a:ext uri="{05A4C25C-085E-4340-85A3-A5531E510DB2}">
      <thm15:themeFamily xmlns:thm15="http://schemas.microsoft.com/office/thememl/2012/main" name="NSB Konsern PPT_v2.potx" id="{40C6CEDE-ADCA-44C5-BAB3-C9A7770184FA}" vid="{BA5AE13E-0AC8-43CF-BFF6-ACEFD55A8FD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171101_NSB Konsern PPT-mal_enkel versjon (1)</Template>
  <TotalTime>16327</TotalTime>
  <Words>494</Words>
  <Application>Microsoft Office PowerPoint</Application>
  <PresentationFormat>Custom</PresentationFormat>
  <Paragraphs>56</Paragraphs>
  <Slides>6</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Arial</vt:lpstr>
      <vt:lpstr>Calibri</vt:lpstr>
      <vt:lpstr>Georgia</vt:lpstr>
      <vt:lpstr>Wingdings 2</vt:lpstr>
      <vt:lpstr>Office-tema</vt:lpstr>
      <vt:lpstr>think-cell Slide</vt:lpstr>
      <vt:lpstr>Kombinert mobilitet  KRISTIAN KOLIND, HEAD OF CORPORATE STRATEGY AND M&amp;A, NSB KONSERNET  </vt:lpstr>
      <vt:lpstr>NSB-konsernet er en nordisk mobilitetsbedrift</vt:lpstr>
      <vt:lpstr>Vi ser tre byggesteiner for fremtidens mobilitet</vt:lpstr>
      <vt:lpstr>Jernbanen er bærebjelken i transportsystemet</vt:lpstr>
      <vt:lpstr>PowerPoint Presentation</vt:lpstr>
      <vt:lpstr>Vi ønsker å plante noen av de første frøene innen mobilitetsrevolusjonen i Norden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Oversikt over Mobilitetsinitiativer i NSB-konsernet</dc:title>
  <dc:creator>Kolind Kristian</dc:creator>
  <cp:lastModifiedBy>Kolind Kristian</cp:lastModifiedBy>
  <cp:revision>186</cp:revision>
  <cp:lastPrinted>2017-07-10T07:50:19Z</cp:lastPrinted>
  <dcterms:created xsi:type="dcterms:W3CDTF">2017-12-04T13:01:37Z</dcterms:created>
  <dcterms:modified xsi:type="dcterms:W3CDTF">2018-02-07T11:05:18Z</dcterms:modified>
</cp:coreProperties>
</file>