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1"/>
    <p:sldMasterId id="2147483682" r:id="rId2"/>
  </p:sldMasterIdLst>
  <p:notesMasterIdLst>
    <p:notesMasterId r:id="rId7"/>
  </p:notesMasterIdLst>
  <p:handoutMasterIdLst>
    <p:handoutMasterId r:id="rId8"/>
  </p:handoutMasterIdLst>
  <p:sldIdLst>
    <p:sldId id="256" r:id="rId3"/>
    <p:sldId id="656" r:id="rId4"/>
    <p:sldId id="659" r:id="rId5"/>
    <p:sldId id="663" r:id="rId6"/>
  </p:sldIdLst>
  <p:sldSz cx="9144000" cy="6858000" type="screen4x3"/>
  <p:notesSz cx="6797675" cy="9926638"/>
  <p:defaultTextStyle>
    <a:defPPr>
      <a:defRPr lang="sv-SE"/>
    </a:defPPr>
    <a:lvl1pPr algn="l" rtl="0" fontAlgn="base">
      <a:spcBef>
        <a:spcPct val="0"/>
      </a:spcBef>
      <a:spcAft>
        <a:spcPct val="0"/>
      </a:spcAft>
      <a:defRPr sz="2000" kern="1200">
        <a:solidFill>
          <a:schemeClr val="tx1"/>
        </a:solidFill>
        <a:latin typeface="Arial" charset="0"/>
        <a:ea typeface="+mn-ea"/>
        <a:cs typeface="Arial" charset="0"/>
      </a:defRPr>
    </a:lvl1pPr>
    <a:lvl2pPr marL="457200" algn="l" rtl="0" fontAlgn="base">
      <a:spcBef>
        <a:spcPct val="0"/>
      </a:spcBef>
      <a:spcAft>
        <a:spcPct val="0"/>
      </a:spcAft>
      <a:defRPr sz="2000" kern="1200">
        <a:solidFill>
          <a:schemeClr val="tx1"/>
        </a:solidFill>
        <a:latin typeface="Arial" charset="0"/>
        <a:ea typeface="+mn-ea"/>
        <a:cs typeface="Arial" charset="0"/>
      </a:defRPr>
    </a:lvl2pPr>
    <a:lvl3pPr marL="914400" algn="l" rtl="0" fontAlgn="base">
      <a:spcBef>
        <a:spcPct val="0"/>
      </a:spcBef>
      <a:spcAft>
        <a:spcPct val="0"/>
      </a:spcAft>
      <a:defRPr sz="2000" kern="1200">
        <a:solidFill>
          <a:schemeClr val="tx1"/>
        </a:solidFill>
        <a:latin typeface="Arial" charset="0"/>
        <a:ea typeface="+mn-ea"/>
        <a:cs typeface="Arial" charset="0"/>
      </a:defRPr>
    </a:lvl3pPr>
    <a:lvl4pPr marL="1371600" algn="l" rtl="0" fontAlgn="base">
      <a:spcBef>
        <a:spcPct val="0"/>
      </a:spcBef>
      <a:spcAft>
        <a:spcPct val="0"/>
      </a:spcAft>
      <a:defRPr sz="2000" kern="1200">
        <a:solidFill>
          <a:schemeClr val="tx1"/>
        </a:solidFill>
        <a:latin typeface="Arial" charset="0"/>
        <a:ea typeface="+mn-ea"/>
        <a:cs typeface="Arial" charset="0"/>
      </a:defRPr>
    </a:lvl4pPr>
    <a:lvl5pPr marL="1828800" algn="l" rtl="0" fontAlgn="base">
      <a:spcBef>
        <a:spcPct val="0"/>
      </a:spcBef>
      <a:spcAft>
        <a:spcPct val="0"/>
      </a:spcAft>
      <a:defRPr sz="2000" kern="1200">
        <a:solidFill>
          <a:schemeClr val="tx1"/>
        </a:solidFill>
        <a:latin typeface="Arial" charset="0"/>
        <a:ea typeface="+mn-ea"/>
        <a:cs typeface="Arial" charset="0"/>
      </a:defRPr>
    </a:lvl5pPr>
    <a:lvl6pPr marL="2286000" algn="l" defTabSz="914400" rtl="0" eaLnBrk="1" latinLnBrk="0" hangingPunct="1">
      <a:defRPr sz="2000" kern="1200">
        <a:solidFill>
          <a:schemeClr val="tx1"/>
        </a:solidFill>
        <a:latin typeface="Arial" charset="0"/>
        <a:ea typeface="+mn-ea"/>
        <a:cs typeface="Arial" charset="0"/>
      </a:defRPr>
    </a:lvl6pPr>
    <a:lvl7pPr marL="2743200" algn="l" defTabSz="914400" rtl="0" eaLnBrk="1" latinLnBrk="0" hangingPunct="1">
      <a:defRPr sz="2000" kern="1200">
        <a:solidFill>
          <a:schemeClr val="tx1"/>
        </a:solidFill>
        <a:latin typeface="Arial" charset="0"/>
        <a:ea typeface="+mn-ea"/>
        <a:cs typeface="Arial" charset="0"/>
      </a:defRPr>
    </a:lvl7pPr>
    <a:lvl8pPr marL="3200400" algn="l" defTabSz="914400" rtl="0" eaLnBrk="1" latinLnBrk="0" hangingPunct="1">
      <a:defRPr sz="2000" kern="1200">
        <a:solidFill>
          <a:schemeClr val="tx1"/>
        </a:solidFill>
        <a:latin typeface="Arial" charset="0"/>
        <a:ea typeface="+mn-ea"/>
        <a:cs typeface="Arial" charset="0"/>
      </a:defRPr>
    </a:lvl8pPr>
    <a:lvl9pPr marL="3657600" algn="l" defTabSz="914400" rtl="0" eaLnBrk="1" latinLnBrk="0" hangingPunct="1">
      <a:defRPr sz="2000"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eng Robin" initials="" lastIdx="1" clrIdx="0"/>
  <p:cmAuthor id="1" name="Ilya Meyer" initials="IM" lastIdx="2" clrIdx="1"/>
  <p:cmAuthor id="2" name="Jessica Twedmark" initials=""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7100"/>
    <a:srgbClr val="E5DECB"/>
    <a:srgbClr val="F3EEE0"/>
    <a:srgbClr val="AFE9A5"/>
    <a:srgbClr val="84DD75"/>
    <a:srgbClr val="95F9AD"/>
    <a:srgbClr val="000000"/>
    <a:srgbClr val="CBADA8"/>
    <a:srgbClr val="965A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27" autoAdjust="0"/>
    <p:restoredTop sz="92895" autoAdjust="0"/>
  </p:normalViewPr>
  <p:slideViewPr>
    <p:cSldViewPr snapToObjects="1">
      <p:cViewPr>
        <p:scale>
          <a:sx n="78" d="100"/>
          <a:sy n="78" d="100"/>
        </p:scale>
        <p:origin x="-1230" y="-72"/>
      </p:cViewPr>
      <p:guideLst>
        <p:guide orient="horz" pos="936"/>
        <p:guide pos="5511"/>
        <p:guide pos="249"/>
      </p:guideLst>
    </p:cSldViewPr>
  </p:slideViewPr>
  <p:outlineViewPr>
    <p:cViewPr>
      <p:scale>
        <a:sx n="33" d="100"/>
        <a:sy n="33" d="100"/>
      </p:scale>
      <p:origin x="0" y="53106"/>
    </p:cViewPr>
  </p:outlineViewPr>
  <p:notesTextViewPr>
    <p:cViewPr>
      <p:scale>
        <a:sx n="1" d="1"/>
        <a:sy n="1" d="1"/>
      </p:scale>
      <p:origin x="0" y="0"/>
    </p:cViewPr>
  </p:notesTextViewPr>
  <p:sorterViewPr>
    <p:cViewPr>
      <p:scale>
        <a:sx n="98" d="100"/>
        <a:sy n="98" d="100"/>
      </p:scale>
      <p:origin x="0" y="1380"/>
    </p:cViewPr>
  </p:sorterViewPr>
  <p:notesViewPr>
    <p:cSldViewPr snapToObjects="1">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53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spcBef>
                <a:spcPct val="0"/>
              </a:spcBef>
              <a:defRPr sz="1200">
                <a:latin typeface="Arial" charset="0"/>
                <a:ea typeface="+mn-ea"/>
                <a:cs typeface="+mn-cs"/>
              </a:defRPr>
            </a:lvl1pPr>
          </a:lstStyle>
          <a:p>
            <a:pPr>
              <a:defRPr/>
            </a:pPr>
            <a:endParaRPr lang="sv-SE"/>
          </a:p>
        </p:txBody>
      </p:sp>
      <p:sp>
        <p:nvSpPr>
          <p:cNvPr id="9219" name="Rectangle 3"/>
          <p:cNvSpPr>
            <a:spLocks noGrp="1" noChangeArrowheads="1"/>
          </p:cNvSpPr>
          <p:nvPr>
            <p:ph type="dt" sz="quarter" idx="1"/>
          </p:nvPr>
        </p:nvSpPr>
        <p:spPr bwMode="auto">
          <a:xfrm>
            <a:off x="3851275" y="0"/>
            <a:ext cx="2946400" cy="4953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spcBef>
                <a:spcPct val="0"/>
              </a:spcBef>
              <a:defRPr sz="1200">
                <a:latin typeface="Arial" charset="0"/>
                <a:ea typeface="+mn-ea"/>
                <a:cs typeface="+mn-cs"/>
              </a:defRPr>
            </a:lvl1pPr>
          </a:lstStyle>
          <a:p>
            <a:pPr>
              <a:defRPr/>
            </a:pPr>
            <a:endParaRPr lang="sv-SE"/>
          </a:p>
        </p:txBody>
      </p:sp>
      <p:sp>
        <p:nvSpPr>
          <p:cNvPr id="9220" name="Rectangle 4"/>
          <p:cNvSpPr>
            <a:spLocks noGrp="1" noChangeArrowheads="1"/>
          </p:cNvSpPr>
          <p:nvPr>
            <p:ph type="ftr" sz="quarter" idx="2"/>
          </p:nvPr>
        </p:nvSpPr>
        <p:spPr bwMode="auto">
          <a:xfrm>
            <a:off x="0" y="9431338"/>
            <a:ext cx="2946400" cy="4953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spcBef>
                <a:spcPct val="0"/>
              </a:spcBef>
              <a:defRPr sz="1200">
                <a:latin typeface="Arial" charset="0"/>
                <a:ea typeface="+mn-ea"/>
                <a:cs typeface="+mn-cs"/>
              </a:defRPr>
            </a:lvl1pPr>
          </a:lstStyle>
          <a:p>
            <a:pPr>
              <a:defRPr/>
            </a:pPr>
            <a:endParaRPr lang="sv-SE"/>
          </a:p>
        </p:txBody>
      </p:sp>
      <p:sp>
        <p:nvSpPr>
          <p:cNvPr id="9221" name="Rectangle 5"/>
          <p:cNvSpPr>
            <a:spLocks noGrp="1" noChangeArrowheads="1"/>
          </p:cNvSpPr>
          <p:nvPr>
            <p:ph type="sldNum" sz="quarter" idx="3"/>
          </p:nvPr>
        </p:nvSpPr>
        <p:spPr bwMode="auto">
          <a:xfrm>
            <a:off x="3851275" y="9431338"/>
            <a:ext cx="2946400" cy="4953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latin typeface="Arial" charset="0"/>
                <a:cs typeface="Arial" charset="0"/>
              </a:defRPr>
            </a:lvl1pPr>
          </a:lstStyle>
          <a:p>
            <a:pPr>
              <a:defRPr/>
            </a:pPr>
            <a:fld id="{1F7A6817-8599-4F42-8A49-F205A6C9D96A}" type="slidenum">
              <a:rPr lang="sv-SE"/>
              <a:pPr>
                <a:defRPr/>
              </a:pPr>
              <a:t>‹#›</a:t>
            </a:fld>
            <a:endParaRPr lang="sv-SE"/>
          </a:p>
        </p:txBody>
      </p:sp>
    </p:spTree>
    <p:extLst>
      <p:ext uri="{BB962C8B-B14F-4D97-AF65-F5344CB8AC3E}">
        <p14:creationId xmlns:p14="http://schemas.microsoft.com/office/powerpoint/2010/main" val="10618339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53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spcBef>
                <a:spcPct val="0"/>
              </a:spcBef>
              <a:defRPr sz="1200">
                <a:latin typeface="Arial" charset="0"/>
                <a:ea typeface="+mn-ea"/>
                <a:cs typeface="+mn-cs"/>
              </a:defRPr>
            </a:lvl1pPr>
          </a:lstStyle>
          <a:p>
            <a:pPr>
              <a:defRPr/>
            </a:pPr>
            <a:endParaRPr lang="sv-SE"/>
          </a:p>
        </p:txBody>
      </p:sp>
      <p:sp>
        <p:nvSpPr>
          <p:cNvPr id="5123" name="Rectangle 3"/>
          <p:cNvSpPr>
            <a:spLocks noGrp="1" noChangeArrowheads="1"/>
          </p:cNvSpPr>
          <p:nvPr>
            <p:ph type="dt" idx="1"/>
          </p:nvPr>
        </p:nvSpPr>
        <p:spPr bwMode="auto">
          <a:xfrm>
            <a:off x="3851275" y="0"/>
            <a:ext cx="2946400" cy="4953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spcBef>
                <a:spcPct val="0"/>
              </a:spcBef>
              <a:defRPr sz="1200">
                <a:latin typeface="Arial" charset="0"/>
                <a:ea typeface="+mn-ea"/>
                <a:cs typeface="+mn-cs"/>
              </a:defRPr>
            </a:lvl1pPr>
          </a:lstStyle>
          <a:p>
            <a:pPr>
              <a:defRPr/>
            </a:pPr>
            <a:endParaRPr lang="sv-SE"/>
          </a:p>
        </p:txBody>
      </p:sp>
      <p:sp>
        <p:nvSpPr>
          <p:cNvPr id="25604" name="Rectangle 4"/>
          <p:cNvSpPr>
            <a:spLocks noGrp="1" noRot="1" noChangeAspect="1" noChangeArrowheads="1" noTextEdit="1"/>
          </p:cNvSpPr>
          <p:nvPr>
            <p:ph type="sldImg" idx="2"/>
          </p:nvPr>
        </p:nvSpPr>
        <p:spPr bwMode="auto">
          <a:xfrm>
            <a:off x="917575" y="744538"/>
            <a:ext cx="4964113"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906463" y="4714875"/>
            <a:ext cx="4984750" cy="4467225"/>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p>
        </p:txBody>
      </p:sp>
      <p:sp>
        <p:nvSpPr>
          <p:cNvPr id="5126" name="Rectangle 6"/>
          <p:cNvSpPr>
            <a:spLocks noGrp="1" noChangeArrowheads="1"/>
          </p:cNvSpPr>
          <p:nvPr>
            <p:ph type="ftr" sz="quarter" idx="4"/>
          </p:nvPr>
        </p:nvSpPr>
        <p:spPr bwMode="auto">
          <a:xfrm>
            <a:off x="0" y="9431338"/>
            <a:ext cx="2946400" cy="4953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spcBef>
                <a:spcPct val="0"/>
              </a:spcBef>
              <a:defRPr sz="1200">
                <a:latin typeface="Arial" charset="0"/>
                <a:ea typeface="+mn-ea"/>
                <a:cs typeface="+mn-cs"/>
              </a:defRPr>
            </a:lvl1pPr>
          </a:lstStyle>
          <a:p>
            <a:pPr>
              <a:defRPr/>
            </a:pPr>
            <a:endParaRPr lang="sv-SE"/>
          </a:p>
        </p:txBody>
      </p:sp>
      <p:sp>
        <p:nvSpPr>
          <p:cNvPr id="5127" name="Rectangle 7"/>
          <p:cNvSpPr>
            <a:spLocks noGrp="1" noChangeArrowheads="1"/>
          </p:cNvSpPr>
          <p:nvPr>
            <p:ph type="sldNum" sz="quarter" idx="5"/>
          </p:nvPr>
        </p:nvSpPr>
        <p:spPr bwMode="auto">
          <a:xfrm>
            <a:off x="3851275" y="9431338"/>
            <a:ext cx="2946400" cy="4953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latin typeface="Arial" charset="0"/>
                <a:cs typeface="Arial" charset="0"/>
              </a:defRPr>
            </a:lvl1pPr>
          </a:lstStyle>
          <a:p>
            <a:pPr>
              <a:defRPr/>
            </a:pPr>
            <a:fld id="{DE9572F2-7D63-4CB3-B32E-FEFB2D975B36}" type="slidenum">
              <a:rPr lang="sv-SE"/>
              <a:pPr>
                <a:defRPr/>
              </a:pPr>
              <a:t>‹#›</a:t>
            </a:fld>
            <a:endParaRPr lang="sv-SE"/>
          </a:p>
        </p:txBody>
      </p:sp>
    </p:spTree>
    <p:extLst>
      <p:ext uri="{BB962C8B-B14F-4D97-AF65-F5344CB8AC3E}">
        <p14:creationId xmlns:p14="http://schemas.microsoft.com/office/powerpoint/2010/main" val="97217595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Geneva" pitchFamily="29" charset="-128"/>
        <a:cs typeface="Geneva"/>
      </a:defRPr>
    </a:lvl1pPr>
    <a:lvl2pPr marL="457200" algn="l" rtl="0" eaLnBrk="0" fontAlgn="base" hangingPunct="0">
      <a:spcBef>
        <a:spcPct val="30000"/>
      </a:spcBef>
      <a:spcAft>
        <a:spcPct val="0"/>
      </a:spcAft>
      <a:defRPr sz="1200" kern="1200">
        <a:solidFill>
          <a:schemeClr val="tx1"/>
        </a:solidFill>
        <a:latin typeface="Arial" charset="0"/>
        <a:ea typeface="Geneva" pitchFamily="29" charset="-128"/>
        <a:cs typeface="Geneva"/>
      </a:defRPr>
    </a:lvl2pPr>
    <a:lvl3pPr marL="914400" algn="l" rtl="0" eaLnBrk="0" fontAlgn="base" hangingPunct="0">
      <a:spcBef>
        <a:spcPct val="30000"/>
      </a:spcBef>
      <a:spcAft>
        <a:spcPct val="0"/>
      </a:spcAft>
      <a:defRPr sz="1200" kern="1200">
        <a:solidFill>
          <a:schemeClr val="tx1"/>
        </a:solidFill>
        <a:latin typeface="Arial" charset="0"/>
        <a:ea typeface="Geneva" pitchFamily="29" charset="-128"/>
        <a:cs typeface="Geneva"/>
      </a:defRPr>
    </a:lvl3pPr>
    <a:lvl4pPr marL="1371600" algn="l" rtl="0" eaLnBrk="0" fontAlgn="base" hangingPunct="0">
      <a:spcBef>
        <a:spcPct val="30000"/>
      </a:spcBef>
      <a:spcAft>
        <a:spcPct val="0"/>
      </a:spcAft>
      <a:defRPr sz="1200" kern="1200">
        <a:solidFill>
          <a:schemeClr val="tx1"/>
        </a:solidFill>
        <a:latin typeface="Arial" charset="0"/>
        <a:ea typeface="Geneva" pitchFamily="29" charset="-128"/>
        <a:cs typeface="Geneva"/>
      </a:defRPr>
    </a:lvl4pPr>
    <a:lvl5pPr marL="1828800" algn="l" rtl="0" eaLnBrk="0" fontAlgn="base" hangingPunct="0">
      <a:spcBef>
        <a:spcPct val="30000"/>
      </a:spcBef>
      <a:spcAft>
        <a:spcPct val="0"/>
      </a:spcAft>
      <a:defRPr sz="1200" kern="1200">
        <a:solidFill>
          <a:schemeClr val="tx1"/>
        </a:solidFill>
        <a:latin typeface="Arial" charset="0"/>
        <a:ea typeface="Geneva" pitchFamily="29" charset="-128"/>
        <a:cs typeface="Geneva"/>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smtClean="0"/>
              <a:t>We are in the beginning of a paradigm</a:t>
            </a:r>
            <a:r>
              <a:rPr lang="sv-SE" baseline="0" dirty="0" smtClean="0"/>
              <a:t> shift. A lot will happen the next years.</a:t>
            </a:r>
          </a:p>
          <a:p>
            <a:r>
              <a:rPr lang="sv-SE" dirty="0" smtClean="0"/>
              <a:t>Hybrid buses </a:t>
            </a:r>
          </a:p>
          <a:p>
            <a:r>
              <a:rPr lang="sv-SE" dirty="0" smtClean="0"/>
              <a:t>Plug-in buses </a:t>
            </a:r>
          </a:p>
          <a:p>
            <a:r>
              <a:rPr lang="sv-SE" dirty="0" smtClean="0"/>
              <a:t>Electric buses</a:t>
            </a:r>
          </a:p>
          <a:p>
            <a:r>
              <a:rPr lang="sv-SE" dirty="0" smtClean="0"/>
              <a:t>Will co-exist in parallell</a:t>
            </a:r>
            <a:r>
              <a:rPr lang="sv-SE" baseline="0" dirty="0" smtClean="0"/>
              <a:t> for many years to come</a:t>
            </a:r>
          </a:p>
          <a:p>
            <a:endParaRPr lang="sv-SE" baseline="0" dirty="0" smtClean="0"/>
          </a:p>
          <a:p>
            <a:r>
              <a:rPr lang="sv-SE" baseline="0" dirty="0" smtClean="0"/>
              <a:t>We are </a:t>
            </a:r>
            <a:r>
              <a:rPr lang="sv-SE" u="sng" baseline="0" dirty="0" smtClean="0"/>
              <a:t>not</a:t>
            </a:r>
            <a:r>
              <a:rPr lang="sv-SE" baseline="0" dirty="0" smtClean="0"/>
              <a:t> foreseeing a shift to 100% electric buses for many years.</a:t>
            </a:r>
          </a:p>
          <a:p>
            <a:r>
              <a:rPr lang="sv-SE" baseline="0" dirty="0" smtClean="0"/>
              <a:t>Dynamic charging will be an enablerfor 100% electric, once verification is finished,  but the introduction rate for electric grid infra structure is expected to take some time and hich-ups are to be expected.</a:t>
            </a:r>
          </a:p>
          <a:p>
            <a:endParaRPr lang="sv-SE" baseline="0" dirty="0" smtClean="0"/>
          </a:p>
          <a:p>
            <a:r>
              <a:rPr lang="sv-SE" baseline="0" dirty="0" smtClean="0"/>
              <a:t>The </a:t>
            </a:r>
            <a:r>
              <a:rPr lang="sv-SE" b="1" baseline="0" dirty="0" smtClean="0"/>
              <a:t>Hybrid</a:t>
            </a:r>
            <a:r>
              <a:rPr lang="sv-SE" baseline="0" dirty="0" smtClean="0"/>
              <a:t> bus will be suitable for all types of operation and preferred where charging infrastructure is not available or the traffic density is low and charging infra structure can not be motivated.</a:t>
            </a:r>
          </a:p>
          <a:p>
            <a:r>
              <a:rPr lang="sv-SE" baseline="0" dirty="0" smtClean="0"/>
              <a:t>The </a:t>
            </a:r>
            <a:r>
              <a:rPr lang="sv-SE" b="1" baseline="0" dirty="0" smtClean="0"/>
              <a:t>Plug-in</a:t>
            </a:r>
            <a:r>
              <a:rPr lang="sv-SE" baseline="0" dirty="0" smtClean="0"/>
              <a:t> bus will be the winner in the mixed city operation (some parts slow some parts of the rout more demanding) where ever charging infra structure can be made available.</a:t>
            </a:r>
          </a:p>
          <a:p>
            <a:r>
              <a:rPr lang="sv-SE" baseline="0" dirty="0" smtClean="0"/>
              <a:t>The </a:t>
            </a:r>
            <a:r>
              <a:rPr lang="sv-SE" b="1" baseline="0" dirty="0" smtClean="0"/>
              <a:t>Electric</a:t>
            </a:r>
            <a:r>
              <a:rPr lang="sv-SE" baseline="0" dirty="0" smtClean="0"/>
              <a:t> bus will be the winner for city center operation, slow and dense traffic</a:t>
            </a:r>
          </a:p>
          <a:p>
            <a:endParaRPr lang="sv-SE" dirty="0" smtClean="0"/>
          </a:p>
          <a:p>
            <a:r>
              <a:rPr lang="sv-SE" dirty="0" smtClean="0"/>
              <a:t>The future</a:t>
            </a:r>
            <a:r>
              <a:rPr lang="sv-SE" baseline="0" dirty="0" smtClean="0"/>
              <a:t> fleets will be a mix of the three.</a:t>
            </a:r>
          </a:p>
          <a:p>
            <a:endParaRPr lang="sv-SE" dirty="0" smtClean="0"/>
          </a:p>
          <a:p>
            <a:r>
              <a:rPr lang="sv-SE" dirty="0" smtClean="0"/>
              <a:t>Which fuel will</a:t>
            </a:r>
            <a:r>
              <a:rPr lang="sv-SE" baseline="0" dirty="0" smtClean="0"/>
              <a:t> be used for hybrids and plug-in hybrids?</a:t>
            </a:r>
            <a:endParaRPr lang="sv-SE" dirty="0" smtClean="0"/>
          </a:p>
          <a:p>
            <a:r>
              <a:rPr lang="sv-SE" dirty="0" smtClean="0"/>
              <a:t>The be frank, it doesnt matter:</a:t>
            </a:r>
            <a:r>
              <a:rPr lang="sv-SE" baseline="0" dirty="0" smtClean="0"/>
              <a:t> When the fuel consumption is brought down by 80% the choice of fuel is no longer important.</a:t>
            </a:r>
          </a:p>
          <a:p>
            <a:r>
              <a:rPr lang="sv-SE" baseline="0" dirty="0" smtClean="0"/>
              <a:t>Fuel use for buses will be less than 0.5% of the total fuel use globally, after the doubling target is completed!</a:t>
            </a:r>
          </a:p>
          <a:p>
            <a:endParaRPr lang="sv-SE" baseline="0" dirty="0" smtClean="0"/>
          </a:p>
          <a:p>
            <a:r>
              <a:rPr lang="sv-SE" baseline="0" dirty="0" smtClean="0"/>
              <a:t>For most operators it means that they will stick to the market fuel and the infra structure they have today.</a:t>
            </a:r>
          </a:p>
          <a:p>
            <a:r>
              <a:rPr lang="sv-SE" dirty="0" smtClean="0"/>
              <a:t>As</a:t>
            </a:r>
            <a:r>
              <a:rPr lang="sv-SE" baseline="0" dirty="0" smtClean="0"/>
              <a:t> the fuel in EU gets gradually cleaner the remaining 0.5% will be targeted</a:t>
            </a:r>
            <a:endParaRPr lang="sv-SE" dirty="0" smtClean="0"/>
          </a:p>
          <a:p>
            <a:endParaRPr lang="sv-SE" dirty="0" smtClean="0"/>
          </a:p>
          <a:p>
            <a:endParaRPr lang="sv-SE" dirty="0" smtClean="0"/>
          </a:p>
        </p:txBody>
      </p:sp>
      <p:sp>
        <p:nvSpPr>
          <p:cNvPr id="4" name="Slide Number Placeholder 3"/>
          <p:cNvSpPr>
            <a:spLocks noGrp="1"/>
          </p:cNvSpPr>
          <p:nvPr>
            <p:ph type="sldNum" sz="quarter" idx="10"/>
          </p:nvPr>
        </p:nvSpPr>
        <p:spPr/>
        <p:txBody>
          <a:bodyPr/>
          <a:lstStyle/>
          <a:p>
            <a:pPr>
              <a:defRPr/>
            </a:pPr>
            <a:fld id="{8D3054E3-729E-441C-97A9-799E239FBAB6}" type="slidenum">
              <a:rPr lang="sv-SE" smtClean="0">
                <a:solidFill>
                  <a:prstClr val="black"/>
                </a:solidFill>
              </a:rPr>
              <a:pPr>
                <a:defRPr/>
              </a:pPr>
              <a:t>3</a:t>
            </a:fld>
            <a:endParaRPr lang="sv-SE">
              <a:solidFill>
                <a:prstClr val="black"/>
              </a:solidFill>
            </a:endParaRPr>
          </a:p>
        </p:txBody>
      </p:sp>
    </p:spTree>
    <p:extLst>
      <p:ext uri="{BB962C8B-B14F-4D97-AF65-F5344CB8AC3E}">
        <p14:creationId xmlns:p14="http://schemas.microsoft.com/office/powerpoint/2010/main" val="14432774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Volvo_SCREEN_L"/>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3097213" y="846138"/>
            <a:ext cx="2936875" cy="2439987"/>
          </a:xfrm>
          <a:prstGeom prst="rect">
            <a:avLst/>
          </a:prstGeom>
          <a:noFill/>
          <a:ln w="9525">
            <a:noFill/>
            <a:miter lim="800000"/>
            <a:headEnd/>
            <a:tailEnd/>
          </a:ln>
        </p:spPr>
      </p:pic>
      <p:sp>
        <p:nvSpPr>
          <p:cNvPr id="615426" name="Rectangle 2"/>
          <p:cNvSpPr>
            <a:spLocks noGrp="1" noChangeArrowheads="1"/>
          </p:cNvSpPr>
          <p:nvPr>
            <p:ph type="subTitle" idx="1"/>
          </p:nvPr>
        </p:nvSpPr>
        <p:spPr>
          <a:xfrm>
            <a:off x="1360488" y="5019675"/>
            <a:ext cx="6400800" cy="1752600"/>
          </a:xfrm>
        </p:spPr>
        <p:txBody>
          <a:bodyPr/>
          <a:lstStyle>
            <a:lvl1pPr marL="0" indent="0" algn="ctr">
              <a:buFont typeface="Symbol" pitchFamily="18" charset="2"/>
              <a:buNone/>
              <a:defRPr sz="2400"/>
            </a:lvl1pPr>
          </a:lstStyle>
          <a:p>
            <a:pPr lvl="0"/>
            <a:r>
              <a:rPr lang="en-US" noProof="0" smtClean="0"/>
              <a:t>Click to edit Master subtitle style</a:t>
            </a:r>
          </a:p>
        </p:txBody>
      </p:sp>
      <p:sp>
        <p:nvSpPr>
          <p:cNvPr id="615427" name="Rectangle 3"/>
          <p:cNvSpPr>
            <a:spLocks noGrp="1" noChangeArrowheads="1"/>
          </p:cNvSpPr>
          <p:nvPr>
            <p:ph type="ctrTitle"/>
          </p:nvPr>
        </p:nvSpPr>
        <p:spPr>
          <a:xfrm>
            <a:off x="692150" y="3651250"/>
            <a:ext cx="7737475" cy="1143000"/>
          </a:xfrm>
        </p:spPr>
        <p:txBody>
          <a:bodyPr/>
          <a:lstStyle>
            <a:lvl1pPr algn="ctr">
              <a:defRPr/>
            </a:lvl1pPr>
          </a:lstStyle>
          <a:p>
            <a:pPr lvl="0"/>
            <a:r>
              <a:rPr lang="en-US" noProof="0" smtClean="0"/>
              <a:t>Click to edit Master title style</a:t>
            </a:r>
            <a:endParaRPr lang="sv-SE" noProof="0" smtClean="0"/>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Rectangle 20"/>
          <p:cNvSpPr>
            <a:spLocks noGrp="1" noChangeArrowheads="1"/>
          </p:cNvSpPr>
          <p:nvPr>
            <p:ph type="ftr" sz="quarter" idx="10"/>
          </p:nvPr>
        </p:nvSpPr>
        <p:spPr>
          <a:ln/>
        </p:spPr>
        <p:txBody>
          <a:bodyPr/>
          <a:lstStyle>
            <a:lvl1pPr>
              <a:defRPr/>
            </a:lvl1pPr>
          </a:lstStyle>
          <a:p>
            <a:pPr>
              <a:defRPr/>
            </a:pPr>
            <a:r>
              <a:rPr lang="en-US" smtClean="0"/>
              <a:t>Volvo 7900 Hybrid Euro 6</a:t>
            </a:r>
            <a:endParaRPr lang="sv-SE" dirty="0"/>
          </a:p>
        </p:txBody>
      </p:sp>
      <p:sp>
        <p:nvSpPr>
          <p:cNvPr id="5" name="Rectangle 21"/>
          <p:cNvSpPr>
            <a:spLocks noGrp="1" noChangeArrowheads="1"/>
          </p:cNvSpPr>
          <p:nvPr>
            <p:ph type="sldNum" sz="quarter" idx="11"/>
          </p:nvPr>
        </p:nvSpPr>
        <p:spPr>
          <a:ln/>
        </p:spPr>
        <p:txBody>
          <a:bodyPr/>
          <a:lstStyle>
            <a:lvl1pPr>
              <a:defRPr/>
            </a:lvl1pPr>
          </a:lstStyle>
          <a:p>
            <a:pPr>
              <a:defRPr/>
            </a:pPr>
            <a:fld id="{CDCC079E-5C76-4736-AB86-B5C1F3404FCC}" type="slidenum">
              <a:rPr lang="sv-SE"/>
              <a:pPr>
                <a:defRPr/>
              </a:pPr>
              <a:t>‹#›</a:t>
            </a:fld>
            <a:endParaRPr lang="sv-SE"/>
          </a:p>
        </p:txBody>
      </p:sp>
      <p:sp>
        <p:nvSpPr>
          <p:cNvPr id="6" name="Rectangle 23"/>
          <p:cNvSpPr>
            <a:spLocks noGrp="1" noChangeArrowheads="1"/>
          </p:cNvSpPr>
          <p:nvPr>
            <p:ph type="dt" sz="half" idx="12"/>
          </p:nvPr>
        </p:nvSpPr>
        <p:spPr>
          <a:ln/>
        </p:spPr>
        <p:txBody>
          <a:bodyPr/>
          <a:lstStyle>
            <a:lvl1pPr>
              <a:defRPr/>
            </a:lvl1pPr>
          </a:lstStyle>
          <a:p>
            <a:pPr>
              <a:defRPr/>
            </a:pPr>
            <a:r>
              <a:rPr lang="sv-SE" smtClean="0"/>
              <a:t>2013-04-23</a:t>
            </a:r>
            <a:endParaRPr lang="sv-SE" dirty="0"/>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5113" y="444500"/>
            <a:ext cx="2097087" cy="5330825"/>
          </a:xfrm>
        </p:spPr>
        <p:txBody>
          <a:bodyPr vert="eaVert"/>
          <a:lstStyle/>
          <a:p>
            <a:r>
              <a:rPr lang="en-US" smtClean="0"/>
              <a:t>Click to edit Master title style</a:t>
            </a:r>
            <a:endParaRPr lang="sv-SE"/>
          </a:p>
        </p:txBody>
      </p:sp>
      <p:sp>
        <p:nvSpPr>
          <p:cNvPr id="3" name="Vertical Text Placeholder 2"/>
          <p:cNvSpPr>
            <a:spLocks noGrp="1"/>
          </p:cNvSpPr>
          <p:nvPr>
            <p:ph type="body" orient="vert" idx="1"/>
          </p:nvPr>
        </p:nvSpPr>
        <p:spPr>
          <a:xfrm>
            <a:off x="319088" y="444500"/>
            <a:ext cx="6143625" cy="53308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Rectangle 20"/>
          <p:cNvSpPr>
            <a:spLocks noGrp="1" noChangeArrowheads="1"/>
          </p:cNvSpPr>
          <p:nvPr>
            <p:ph type="ftr" sz="quarter" idx="10"/>
          </p:nvPr>
        </p:nvSpPr>
        <p:spPr>
          <a:ln/>
        </p:spPr>
        <p:txBody>
          <a:bodyPr/>
          <a:lstStyle>
            <a:lvl1pPr>
              <a:defRPr/>
            </a:lvl1pPr>
          </a:lstStyle>
          <a:p>
            <a:pPr>
              <a:defRPr/>
            </a:pPr>
            <a:r>
              <a:rPr lang="en-US" smtClean="0"/>
              <a:t>Volvo 7900 Hybrid Euro 6</a:t>
            </a:r>
            <a:endParaRPr lang="sv-SE" dirty="0"/>
          </a:p>
        </p:txBody>
      </p:sp>
      <p:sp>
        <p:nvSpPr>
          <p:cNvPr id="5" name="Rectangle 21"/>
          <p:cNvSpPr>
            <a:spLocks noGrp="1" noChangeArrowheads="1"/>
          </p:cNvSpPr>
          <p:nvPr>
            <p:ph type="sldNum" sz="quarter" idx="11"/>
          </p:nvPr>
        </p:nvSpPr>
        <p:spPr>
          <a:ln/>
        </p:spPr>
        <p:txBody>
          <a:bodyPr/>
          <a:lstStyle>
            <a:lvl1pPr>
              <a:defRPr/>
            </a:lvl1pPr>
          </a:lstStyle>
          <a:p>
            <a:pPr>
              <a:defRPr/>
            </a:pPr>
            <a:fld id="{A97B2C39-AC9E-4546-91DD-652A00678DF1}" type="slidenum">
              <a:rPr lang="sv-SE"/>
              <a:pPr>
                <a:defRPr/>
              </a:pPr>
              <a:t>‹#›</a:t>
            </a:fld>
            <a:endParaRPr lang="sv-SE"/>
          </a:p>
        </p:txBody>
      </p:sp>
      <p:sp>
        <p:nvSpPr>
          <p:cNvPr id="6" name="Rectangle 23"/>
          <p:cNvSpPr>
            <a:spLocks noGrp="1" noChangeArrowheads="1"/>
          </p:cNvSpPr>
          <p:nvPr>
            <p:ph type="dt" sz="half" idx="12"/>
          </p:nvPr>
        </p:nvSpPr>
        <p:spPr>
          <a:ln/>
        </p:spPr>
        <p:txBody>
          <a:bodyPr/>
          <a:lstStyle>
            <a:lvl1pPr>
              <a:defRPr/>
            </a:lvl1pPr>
          </a:lstStyle>
          <a:p>
            <a:pPr>
              <a:defRPr/>
            </a:pPr>
            <a:r>
              <a:rPr lang="sv-SE" smtClean="0"/>
              <a:t>2013-04-23</a:t>
            </a:r>
            <a:endParaRPr lang="sv-SE" dirty="0"/>
          </a:p>
        </p:txBody>
      </p:sp>
    </p:spTree>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Volvo_SCREEN_L"/>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3097213" y="846138"/>
            <a:ext cx="2936875" cy="2439987"/>
          </a:xfrm>
          <a:prstGeom prst="rect">
            <a:avLst/>
          </a:prstGeom>
          <a:noFill/>
          <a:ln w="9525">
            <a:noFill/>
            <a:miter lim="800000"/>
            <a:headEnd/>
            <a:tailEnd/>
          </a:ln>
        </p:spPr>
      </p:pic>
      <p:sp>
        <p:nvSpPr>
          <p:cNvPr id="705538" name="Rectangle 2"/>
          <p:cNvSpPr>
            <a:spLocks noGrp="1" noChangeArrowheads="1"/>
          </p:cNvSpPr>
          <p:nvPr>
            <p:ph type="subTitle" idx="1"/>
          </p:nvPr>
        </p:nvSpPr>
        <p:spPr>
          <a:xfrm>
            <a:off x="1360488" y="5019675"/>
            <a:ext cx="6400800" cy="1752600"/>
          </a:xfrm>
        </p:spPr>
        <p:txBody>
          <a:bodyPr/>
          <a:lstStyle>
            <a:lvl1pPr marL="0" indent="0" algn="ctr">
              <a:buFont typeface="Symbol" pitchFamily="18" charset="2"/>
              <a:buNone/>
              <a:defRPr sz="2400"/>
            </a:lvl1pPr>
          </a:lstStyle>
          <a:p>
            <a:pPr lvl="0"/>
            <a:r>
              <a:rPr lang="en-US" noProof="0" smtClean="0"/>
              <a:t>Click to edit Master subtitle style</a:t>
            </a:r>
          </a:p>
        </p:txBody>
      </p:sp>
      <p:sp>
        <p:nvSpPr>
          <p:cNvPr id="705539" name="Rectangle 3"/>
          <p:cNvSpPr>
            <a:spLocks noGrp="1" noChangeArrowheads="1"/>
          </p:cNvSpPr>
          <p:nvPr>
            <p:ph type="ctrTitle"/>
          </p:nvPr>
        </p:nvSpPr>
        <p:spPr>
          <a:xfrm>
            <a:off x="692150" y="3651250"/>
            <a:ext cx="7737475" cy="1143000"/>
          </a:xfrm>
        </p:spPr>
        <p:txBody>
          <a:bodyPr/>
          <a:lstStyle>
            <a:lvl1pPr algn="ctr">
              <a:defRPr/>
            </a:lvl1pPr>
          </a:lstStyle>
          <a:p>
            <a:pPr lvl="0"/>
            <a:r>
              <a:rPr lang="en-US" noProof="0" smtClean="0"/>
              <a:t>Click to edit Master title style</a:t>
            </a:r>
            <a:endParaRPr lang="sv-SE" noProof="0" smtClean="0"/>
          </a:p>
        </p:txBody>
      </p:sp>
    </p:spTree>
  </p:cSld>
  <p:clrMapOvr>
    <a:masterClrMapping/>
  </p:clrMapOvr>
  <p:transition spd="slow"/>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Tree>
  </p:cSld>
  <p:clrMapOvr>
    <a:masterClrMapping/>
  </p:clrMapOvr>
  <p:transition spd="slow"/>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sv-S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spd="slow"/>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sz="half" idx="1"/>
          </p:nvPr>
        </p:nvSpPr>
        <p:spPr>
          <a:xfrm>
            <a:off x="322263" y="1879600"/>
            <a:ext cx="3810000" cy="3895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half" idx="2"/>
          </p:nvPr>
        </p:nvSpPr>
        <p:spPr>
          <a:xfrm>
            <a:off x="4284663" y="1879600"/>
            <a:ext cx="3810000" cy="3895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Tree>
  </p:cSld>
  <p:clrMapOvr>
    <a:masterClrMapping/>
  </p:clrMapOvr>
  <p:transition spd="slow"/>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Tree>
  </p:cSld>
  <p:clrMapOvr>
    <a:masterClrMapping/>
  </p:clrMapOvr>
  <p:transition spd="slow"/>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Tree>
  </p:cSld>
  <p:clrMapOvr>
    <a:masterClrMapping/>
  </p:clrMapOvr>
  <p:transition spd="slow"/>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slow"/>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v-S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8000"/>
                </a:solidFill>
              </a:defRPr>
            </a:lvl1pPr>
          </a:lstStyle>
          <a:p>
            <a:r>
              <a:rPr lang="en-US" dirty="0" smtClean="0"/>
              <a:t>Click to edit Master title style</a:t>
            </a:r>
            <a:endParaRPr lang="sv-SE"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dirty="0"/>
          </a:p>
        </p:txBody>
      </p:sp>
      <p:sp>
        <p:nvSpPr>
          <p:cNvPr id="4" name="Rectangle 20"/>
          <p:cNvSpPr>
            <a:spLocks noGrp="1" noChangeArrowheads="1"/>
          </p:cNvSpPr>
          <p:nvPr>
            <p:ph type="ftr" sz="quarter" idx="10"/>
          </p:nvPr>
        </p:nvSpPr>
        <p:spPr>
          <a:ln/>
        </p:spPr>
        <p:txBody>
          <a:bodyPr/>
          <a:lstStyle>
            <a:lvl1pPr>
              <a:defRPr/>
            </a:lvl1pPr>
          </a:lstStyle>
          <a:p>
            <a:pPr>
              <a:defRPr/>
            </a:pPr>
            <a:r>
              <a:rPr lang="en-US" smtClean="0"/>
              <a:t>Volvo 7900 Hybrid Euro 6</a:t>
            </a:r>
            <a:endParaRPr lang="sv-SE" dirty="0"/>
          </a:p>
        </p:txBody>
      </p:sp>
      <p:sp>
        <p:nvSpPr>
          <p:cNvPr id="5" name="Rectangle 21"/>
          <p:cNvSpPr>
            <a:spLocks noGrp="1" noChangeArrowheads="1"/>
          </p:cNvSpPr>
          <p:nvPr>
            <p:ph type="sldNum" sz="quarter" idx="11"/>
          </p:nvPr>
        </p:nvSpPr>
        <p:spPr>
          <a:ln/>
        </p:spPr>
        <p:txBody>
          <a:bodyPr/>
          <a:lstStyle>
            <a:lvl1pPr>
              <a:defRPr/>
            </a:lvl1pPr>
          </a:lstStyle>
          <a:p>
            <a:pPr>
              <a:defRPr/>
            </a:pPr>
            <a:fld id="{0761EC57-C7C1-4573-BAAA-89FBC9A65DA4}" type="slidenum">
              <a:rPr lang="sv-SE"/>
              <a:pPr>
                <a:defRPr/>
              </a:pPr>
              <a:t>‹#›</a:t>
            </a:fld>
            <a:endParaRPr lang="sv-SE"/>
          </a:p>
        </p:txBody>
      </p:sp>
      <p:sp>
        <p:nvSpPr>
          <p:cNvPr id="6" name="Rectangle 23"/>
          <p:cNvSpPr>
            <a:spLocks noGrp="1" noChangeArrowheads="1"/>
          </p:cNvSpPr>
          <p:nvPr>
            <p:ph type="dt" sz="half" idx="12"/>
          </p:nvPr>
        </p:nvSpPr>
        <p:spPr>
          <a:ln/>
        </p:spPr>
        <p:txBody>
          <a:bodyPr/>
          <a:lstStyle>
            <a:lvl1pPr>
              <a:defRPr/>
            </a:lvl1pPr>
          </a:lstStyle>
          <a:p>
            <a:pPr>
              <a:defRPr/>
            </a:pPr>
            <a:r>
              <a:rPr lang="sv-SE" smtClean="0"/>
              <a:t>2013-04-23</a:t>
            </a:r>
            <a:endParaRPr lang="sv-SE" dirty="0"/>
          </a:p>
        </p:txBody>
      </p:sp>
    </p:spTree>
  </p:cSld>
  <p:clrMapOvr>
    <a:masterClrMapping/>
  </p:clrMapOvr>
  <p:transition spd="slow"/>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v-S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spd="slow"/>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Tree>
  </p:cSld>
  <p:clrMapOvr>
    <a:masterClrMapping/>
  </p:clrMapOvr>
  <p:transition spd="slow"/>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151563" y="444500"/>
            <a:ext cx="1943100" cy="5330825"/>
          </a:xfrm>
        </p:spPr>
        <p:txBody>
          <a:bodyPr vert="eaVert"/>
          <a:lstStyle/>
          <a:p>
            <a:r>
              <a:rPr lang="en-US" smtClean="0"/>
              <a:t>Click to edit Master title style</a:t>
            </a:r>
            <a:endParaRPr lang="sv-SE"/>
          </a:p>
        </p:txBody>
      </p:sp>
      <p:sp>
        <p:nvSpPr>
          <p:cNvPr id="3" name="Vertical Text Placeholder 2"/>
          <p:cNvSpPr>
            <a:spLocks noGrp="1"/>
          </p:cNvSpPr>
          <p:nvPr>
            <p:ph type="body" orient="vert" idx="1"/>
          </p:nvPr>
        </p:nvSpPr>
        <p:spPr>
          <a:xfrm>
            <a:off x="319088" y="444500"/>
            <a:ext cx="5680075" cy="53308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sv-S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0"/>
          <p:cNvSpPr>
            <a:spLocks noGrp="1" noChangeArrowheads="1"/>
          </p:cNvSpPr>
          <p:nvPr>
            <p:ph type="ftr" sz="quarter" idx="10"/>
          </p:nvPr>
        </p:nvSpPr>
        <p:spPr>
          <a:ln/>
        </p:spPr>
        <p:txBody>
          <a:bodyPr/>
          <a:lstStyle>
            <a:lvl1pPr>
              <a:defRPr/>
            </a:lvl1pPr>
          </a:lstStyle>
          <a:p>
            <a:pPr>
              <a:defRPr/>
            </a:pPr>
            <a:r>
              <a:rPr lang="en-US" smtClean="0"/>
              <a:t>Volvo 7900 Hybrid Euro 6</a:t>
            </a:r>
            <a:endParaRPr lang="sv-SE" dirty="0"/>
          </a:p>
        </p:txBody>
      </p:sp>
      <p:sp>
        <p:nvSpPr>
          <p:cNvPr id="5" name="Rectangle 21"/>
          <p:cNvSpPr>
            <a:spLocks noGrp="1" noChangeArrowheads="1"/>
          </p:cNvSpPr>
          <p:nvPr>
            <p:ph type="sldNum" sz="quarter" idx="11"/>
          </p:nvPr>
        </p:nvSpPr>
        <p:spPr>
          <a:ln/>
        </p:spPr>
        <p:txBody>
          <a:bodyPr/>
          <a:lstStyle>
            <a:lvl1pPr>
              <a:defRPr/>
            </a:lvl1pPr>
          </a:lstStyle>
          <a:p>
            <a:pPr>
              <a:defRPr/>
            </a:pPr>
            <a:fld id="{E1C707AF-A727-4B3D-BAD3-FA87D7E5CBE2}" type="slidenum">
              <a:rPr lang="sv-SE"/>
              <a:pPr>
                <a:defRPr/>
              </a:pPr>
              <a:t>‹#›</a:t>
            </a:fld>
            <a:endParaRPr lang="sv-SE"/>
          </a:p>
        </p:txBody>
      </p:sp>
      <p:sp>
        <p:nvSpPr>
          <p:cNvPr id="6" name="Rectangle 23"/>
          <p:cNvSpPr>
            <a:spLocks noGrp="1" noChangeArrowheads="1"/>
          </p:cNvSpPr>
          <p:nvPr>
            <p:ph type="dt" sz="half" idx="12"/>
          </p:nvPr>
        </p:nvSpPr>
        <p:spPr>
          <a:ln/>
        </p:spPr>
        <p:txBody>
          <a:bodyPr/>
          <a:lstStyle>
            <a:lvl1pPr>
              <a:defRPr/>
            </a:lvl1pPr>
          </a:lstStyle>
          <a:p>
            <a:pPr>
              <a:defRPr/>
            </a:pPr>
            <a:r>
              <a:rPr lang="sv-SE" smtClean="0"/>
              <a:t>2013-04-23</a:t>
            </a:r>
            <a:endParaRPr lang="sv-SE" dirty="0"/>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sz="half" idx="1"/>
          </p:nvPr>
        </p:nvSpPr>
        <p:spPr>
          <a:xfrm>
            <a:off x="322263" y="1879600"/>
            <a:ext cx="3810000" cy="3895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half" idx="2"/>
          </p:nvPr>
        </p:nvSpPr>
        <p:spPr>
          <a:xfrm>
            <a:off x="4284663" y="1879600"/>
            <a:ext cx="3810000" cy="3895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Rectangle 20"/>
          <p:cNvSpPr>
            <a:spLocks noGrp="1" noChangeArrowheads="1"/>
          </p:cNvSpPr>
          <p:nvPr>
            <p:ph type="ftr" sz="quarter" idx="10"/>
          </p:nvPr>
        </p:nvSpPr>
        <p:spPr>
          <a:ln/>
        </p:spPr>
        <p:txBody>
          <a:bodyPr/>
          <a:lstStyle>
            <a:lvl1pPr>
              <a:defRPr/>
            </a:lvl1pPr>
          </a:lstStyle>
          <a:p>
            <a:pPr>
              <a:defRPr/>
            </a:pPr>
            <a:r>
              <a:rPr lang="en-US" smtClean="0"/>
              <a:t>Volvo 7900 Hybrid Euro 6</a:t>
            </a:r>
            <a:endParaRPr lang="sv-SE" dirty="0"/>
          </a:p>
        </p:txBody>
      </p:sp>
      <p:sp>
        <p:nvSpPr>
          <p:cNvPr id="6" name="Rectangle 21"/>
          <p:cNvSpPr>
            <a:spLocks noGrp="1" noChangeArrowheads="1"/>
          </p:cNvSpPr>
          <p:nvPr>
            <p:ph type="sldNum" sz="quarter" idx="11"/>
          </p:nvPr>
        </p:nvSpPr>
        <p:spPr>
          <a:ln/>
        </p:spPr>
        <p:txBody>
          <a:bodyPr/>
          <a:lstStyle>
            <a:lvl1pPr>
              <a:defRPr/>
            </a:lvl1pPr>
          </a:lstStyle>
          <a:p>
            <a:pPr>
              <a:defRPr/>
            </a:pPr>
            <a:fld id="{B259FDEB-5FFE-40E6-B5A1-7734ED2B6BF3}" type="slidenum">
              <a:rPr lang="sv-SE"/>
              <a:pPr>
                <a:defRPr/>
              </a:pPr>
              <a:t>‹#›</a:t>
            </a:fld>
            <a:endParaRPr lang="sv-SE"/>
          </a:p>
        </p:txBody>
      </p:sp>
      <p:sp>
        <p:nvSpPr>
          <p:cNvPr id="7" name="Rectangle 23"/>
          <p:cNvSpPr>
            <a:spLocks noGrp="1" noChangeArrowheads="1"/>
          </p:cNvSpPr>
          <p:nvPr>
            <p:ph type="dt" sz="half" idx="12"/>
          </p:nvPr>
        </p:nvSpPr>
        <p:spPr>
          <a:ln/>
        </p:spPr>
        <p:txBody>
          <a:bodyPr/>
          <a:lstStyle>
            <a:lvl1pPr>
              <a:defRPr/>
            </a:lvl1pPr>
          </a:lstStyle>
          <a:p>
            <a:pPr>
              <a:defRPr/>
            </a:pPr>
            <a:r>
              <a:rPr lang="sv-SE" smtClean="0"/>
              <a:t>2013-04-23</a:t>
            </a:r>
            <a:endParaRPr lang="sv-SE" dirty="0"/>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7" name="Rectangle 20"/>
          <p:cNvSpPr>
            <a:spLocks noGrp="1" noChangeArrowheads="1"/>
          </p:cNvSpPr>
          <p:nvPr>
            <p:ph type="ftr" sz="quarter" idx="10"/>
          </p:nvPr>
        </p:nvSpPr>
        <p:spPr>
          <a:ln/>
        </p:spPr>
        <p:txBody>
          <a:bodyPr/>
          <a:lstStyle>
            <a:lvl1pPr>
              <a:defRPr/>
            </a:lvl1pPr>
          </a:lstStyle>
          <a:p>
            <a:pPr>
              <a:defRPr/>
            </a:pPr>
            <a:r>
              <a:rPr lang="en-US" smtClean="0"/>
              <a:t>Volvo 7900 Hybrid Euro 6</a:t>
            </a:r>
            <a:endParaRPr lang="sv-SE" dirty="0"/>
          </a:p>
        </p:txBody>
      </p:sp>
      <p:sp>
        <p:nvSpPr>
          <p:cNvPr id="8" name="Rectangle 21"/>
          <p:cNvSpPr>
            <a:spLocks noGrp="1" noChangeArrowheads="1"/>
          </p:cNvSpPr>
          <p:nvPr>
            <p:ph type="sldNum" sz="quarter" idx="11"/>
          </p:nvPr>
        </p:nvSpPr>
        <p:spPr>
          <a:ln/>
        </p:spPr>
        <p:txBody>
          <a:bodyPr/>
          <a:lstStyle>
            <a:lvl1pPr>
              <a:defRPr/>
            </a:lvl1pPr>
          </a:lstStyle>
          <a:p>
            <a:pPr>
              <a:defRPr/>
            </a:pPr>
            <a:fld id="{F64E5C9B-7628-4E08-83E6-3E6973B52173}" type="slidenum">
              <a:rPr lang="sv-SE"/>
              <a:pPr>
                <a:defRPr/>
              </a:pPr>
              <a:t>‹#›</a:t>
            </a:fld>
            <a:endParaRPr lang="sv-SE"/>
          </a:p>
        </p:txBody>
      </p:sp>
      <p:sp>
        <p:nvSpPr>
          <p:cNvPr id="9" name="Rectangle 23"/>
          <p:cNvSpPr>
            <a:spLocks noGrp="1" noChangeArrowheads="1"/>
          </p:cNvSpPr>
          <p:nvPr>
            <p:ph type="dt" sz="half" idx="12"/>
          </p:nvPr>
        </p:nvSpPr>
        <p:spPr>
          <a:ln/>
        </p:spPr>
        <p:txBody>
          <a:bodyPr/>
          <a:lstStyle>
            <a:lvl1pPr>
              <a:defRPr/>
            </a:lvl1pPr>
          </a:lstStyle>
          <a:p>
            <a:pPr>
              <a:defRPr/>
            </a:pPr>
            <a:r>
              <a:rPr lang="sv-SE" smtClean="0"/>
              <a:t>2013-04-23</a:t>
            </a:r>
            <a:endParaRPr lang="sv-SE" dirty="0"/>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Rectangle 20"/>
          <p:cNvSpPr>
            <a:spLocks noGrp="1" noChangeArrowheads="1"/>
          </p:cNvSpPr>
          <p:nvPr>
            <p:ph type="ftr" sz="quarter" idx="10"/>
          </p:nvPr>
        </p:nvSpPr>
        <p:spPr>
          <a:ln/>
        </p:spPr>
        <p:txBody>
          <a:bodyPr/>
          <a:lstStyle>
            <a:lvl1pPr>
              <a:defRPr/>
            </a:lvl1pPr>
          </a:lstStyle>
          <a:p>
            <a:pPr>
              <a:defRPr/>
            </a:pPr>
            <a:r>
              <a:rPr lang="en-US" smtClean="0"/>
              <a:t>Volvo 7900 Hybrid Euro 6</a:t>
            </a:r>
            <a:endParaRPr lang="sv-SE" dirty="0"/>
          </a:p>
        </p:txBody>
      </p:sp>
      <p:sp>
        <p:nvSpPr>
          <p:cNvPr id="4" name="Rectangle 21"/>
          <p:cNvSpPr>
            <a:spLocks noGrp="1" noChangeArrowheads="1"/>
          </p:cNvSpPr>
          <p:nvPr>
            <p:ph type="sldNum" sz="quarter" idx="11"/>
          </p:nvPr>
        </p:nvSpPr>
        <p:spPr>
          <a:ln/>
        </p:spPr>
        <p:txBody>
          <a:bodyPr/>
          <a:lstStyle>
            <a:lvl1pPr>
              <a:defRPr/>
            </a:lvl1pPr>
          </a:lstStyle>
          <a:p>
            <a:pPr>
              <a:defRPr/>
            </a:pPr>
            <a:fld id="{2E06A5E0-0A76-4D4C-AB92-F984B005137C}" type="slidenum">
              <a:rPr lang="sv-SE"/>
              <a:pPr>
                <a:defRPr/>
              </a:pPr>
              <a:t>‹#›</a:t>
            </a:fld>
            <a:endParaRPr lang="sv-SE"/>
          </a:p>
        </p:txBody>
      </p:sp>
      <p:sp>
        <p:nvSpPr>
          <p:cNvPr id="5" name="Rectangle 23"/>
          <p:cNvSpPr>
            <a:spLocks noGrp="1" noChangeArrowheads="1"/>
          </p:cNvSpPr>
          <p:nvPr>
            <p:ph type="dt" sz="half" idx="12"/>
          </p:nvPr>
        </p:nvSpPr>
        <p:spPr>
          <a:ln/>
        </p:spPr>
        <p:txBody>
          <a:bodyPr/>
          <a:lstStyle>
            <a:lvl1pPr>
              <a:defRPr/>
            </a:lvl1pPr>
          </a:lstStyle>
          <a:p>
            <a:pPr>
              <a:defRPr/>
            </a:pPr>
            <a:r>
              <a:rPr lang="sv-SE" smtClean="0"/>
              <a:t>2013-04-23</a:t>
            </a:r>
            <a:endParaRPr lang="sv-SE" dirty="0"/>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0"/>
          <p:cNvSpPr>
            <a:spLocks noGrp="1" noChangeArrowheads="1"/>
          </p:cNvSpPr>
          <p:nvPr>
            <p:ph type="ftr" sz="quarter" idx="10"/>
          </p:nvPr>
        </p:nvSpPr>
        <p:spPr>
          <a:ln/>
        </p:spPr>
        <p:txBody>
          <a:bodyPr/>
          <a:lstStyle>
            <a:lvl1pPr>
              <a:defRPr/>
            </a:lvl1pPr>
          </a:lstStyle>
          <a:p>
            <a:pPr>
              <a:defRPr/>
            </a:pPr>
            <a:r>
              <a:rPr lang="en-US" dirty="0" err="1" smtClean="0"/>
              <a:t>Ruter</a:t>
            </a:r>
            <a:r>
              <a:rPr lang="en-US" dirty="0" smtClean="0"/>
              <a:t> </a:t>
            </a:r>
            <a:r>
              <a:rPr lang="en-US" dirty="0" err="1" smtClean="0"/>
              <a:t>Dialogkonferanse</a:t>
            </a:r>
            <a:endParaRPr lang="sv-SE" dirty="0"/>
          </a:p>
        </p:txBody>
      </p:sp>
      <p:sp>
        <p:nvSpPr>
          <p:cNvPr id="3" name="Rectangle 21"/>
          <p:cNvSpPr>
            <a:spLocks noGrp="1" noChangeArrowheads="1"/>
          </p:cNvSpPr>
          <p:nvPr>
            <p:ph type="sldNum" sz="quarter" idx="11"/>
          </p:nvPr>
        </p:nvSpPr>
        <p:spPr>
          <a:ln/>
        </p:spPr>
        <p:txBody>
          <a:bodyPr/>
          <a:lstStyle>
            <a:lvl1pPr>
              <a:defRPr/>
            </a:lvl1pPr>
          </a:lstStyle>
          <a:p>
            <a:pPr>
              <a:defRPr/>
            </a:pPr>
            <a:fld id="{A53CA055-93F3-44B5-BB9B-E680ACB2F1A6}" type="slidenum">
              <a:rPr lang="sv-SE"/>
              <a:pPr>
                <a:defRPr/>
              </a:pPr>
              <a:t>‹#›</a:t>
            </a:fld>
            <a:endParaRPr lang="sv-SE"/>
          </a:p>
        </p:txBody>
      </p:sp>
      <p:sp>
        <p:nvSpPr>
          <p:cNvPr id="4" name="Rectangle 23"/>
          <p:cNvSpPr>
            <a:spLocks noGrp="1" noChangeArrowheads="1"/>
          </p:cNvSpPr>
          <p:nvPr>
            <p:ph type="dt" sz="half" idx="12"/>
          </p:nvPr>
        </p:nvSpPr>
        <p:spPr>
          <a:ln/>
        </p:spPr>
        <p:txBody>
          <a:bodyPr/>
          <a:lstStyle>
            <a:lvl1pPr>
              <a:defRPr/>
            </a:lvl1pPr>
          </a:lstStyle>
          <a:p>
            <a:pPr>
              <a:defRPr/>
            </a:pPr>
            <a:r>
              <a:rPr lang="sv-SE" dirty="0" smtClean="0"/>
              <a:t>2013-11-18</a:t>
            </a:r>
            <a:endParaRPr lang="sv-SE" dirty="0"/>
          </a:p>
        </p:txBody>
      </p:sp>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v-S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0"/>
          <p:cNvSpPr>
            <a:spLocks noGrp="1" noChangeArrowheads="1"/>
          </p:cNvSpPr>
          <p:nvPr>
            <p:ph type="ftr" sz="quarter" idx="10"/>
          </p:nvPr>
        </p:nvSpPr>
        <p:spPr>
          <a:ln/>
        </p:spPr>
        <p:txBody>
          <a:bodyPr/>
          <a:lstStyle>
            <a:lvl1pPr>
              <a:defRPr/>
            </a:lvl1pPr>
          </a:lstStyle>
          <a:p>
            <a:pPr>
              <a:defRPr/>
            </a:pPr>
            <a:r>
              <a:rPr lang="en-US" smtClean="0"/>
              <a:t>Volvo 7900 Hybrid Euro 6</a:t>
            </a:r>
            <a:endParaRPr lang="sv-SE" dirty="0"/>
          </a:p>
        </p:txBody>
      </p:sp>
      <p:sp>
        <p:nvSpPr>
          <p:cNvPr id="6" name="Rectangle 21"/>
          <p:cNvSpPr>
            <a:spLocks noGrp="1" noChangeArrowheads="1"/>
          </p:cNvSpPr>
          <p:nvPr>
            <p:ph type="sldNum" sz="quarter" idx="11"/>
          </p:nvPr>
        </p:nvSpPr>
        <p:spPr>
          <a:ln/>
        </p:spPr>
        <p:txBody>
          <a:bodyPr/>
          <a:lstStyle>
            <a:lvl1pPr>
              <a:defRPr/>
            </a:lvl1pPr>
          </a:lstStyle>
          <a:p>
            <a:pPr>
              <a:defRPr/>
            </a:pPr>
            <a:fld id="{FE429BB4-6B1E-46AE-9D06-41968D3FF26A}" type="slidenum">
              <a:rPr lang="sv-SE"/>
              <a:pPr>
                <a:defRPr/>
              </a:pPr>
              <a:t>‹#›</a:t>
            </a:fld>
            <a:endParaRPr lang="sv-SE"/>
          </a:p>
        </p:txBody>
      </p:sp>
      <p:sp>
        <p:nvSpPr>
          <p:cNvPr id="7" name="Rectangle 23"/>
          <p:cNvSpPr>
            <a:spLocks noGrp="1" noChangeArrowheads="1"/>
          </p:cNvSpPr>
          <p:nvPr>
            <p:ph type="dt" sz="half" idx="12"/>
          </p:nvPr>
        </p:nvSpPr>
        <p:spPr>
          <a:ln/>
        </p:spPr>
        <p:txBody>
          <a:bodyPr/>
          <a:lstStyle>
            <a:lvl1pPr>
              <a:defRPr/>
            </a:lvl1pPr>
          </a:lstStyle>
          <a:p>
            <a:pPr>
              <a:defRPr/>
            </a:pPr>
            <a:r>
              <a:rPr lang="sv-SE" smtClean="0"/>
              <a:t>2013-04-23</a:t>
            </a:r>
            <a:endParaRPr lang="sv-SE" dirty="0"/>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v-S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sv-SE"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0"/>
          <p:cNvSpPr>
            <a:spLocks noGrp="1" noChangeArrowheads="1"/>
          </p:cNvSpPr>
          <p:nvPr>
            <p:ph type="ftr" sz="quarter" idx="10"/>
          </p:nvPr>
        </p:nvSpPr>
        <p:spPr>
          <a:ln/>
        </p:spPr>
        <p:txBody>
          <a:bodyPr/>
          <a:lstStyle>
            <a:lvl1pPr>
              <a:defRPr/>
            </a:lvl1pPr>
          </a:lstStyle>
          <a:p>
            <a:pPr>
              <a:defRPr/>
            </a:pPr>
            <a:r>
              <a:rPr lang="en-US" smtClean="0"/>
              <a:t>Volvo 7900 Hybrid Euro 6</a:t>
            </a:r>
            <a:endParaRPr lang="sv-SE" dirty="0"/>
          </a:p>
        </p:txBody>
      </p:sp>
      <p:sp>
        <p:nvSpPr>
          <p:cNvPr id="6" name="Rectangle 21"/>
          <p:cNvSpPr>
            <a:spLocks noGrp="1" noChangeArrowheads="1"/>
          </p:cNvSpPr>
          <p:nvPr>
            <p:ph type="sldNum" sz="quarter" idx="11"/>
          </p:nvPr>
        </p:nvSpPr>
        <p:spPr>
          <a:ln/>
        </p:spPr>
        <p:txBody>
          <a:bodyPr/>
          <a:lstStyle>
            <a:lvl1pPr>
              <a:defRPr/>
            </a:lvl1pPr>
          </a:lstStyle>
          <a:p>
            <a:pPr>
              <a:defRPr/>
            </a:pPr>
            <a:fld id="{C2205BD7-E3AA-4392-9A28-9DF8D4697D65}" type="slidenum">
              <a:rPr lang="sv-SE"/>
              <a:pPr>
                <a:defRPr/>
              </a:pPr>
              <a:t>‹#›</a:t>
            </a:fld>
            <a:endParaRPr lang="sv-SE"/>
          </a:p>
        </p:txBody>
      </p:sp>
      <p:sp>
        <p:nvSpPr>
          <p:cNvPr id="7" name="Rectangle 23"/>
          <p:cNvSpPr>
            <a:spLocks noGrp="1" noChangeArrowheads="1"/>
          </p:cNvSpPr>
          <p:nvPr>
            <p:ph type="dt" sz="half" idx="12"/>
          </p:nvPr>
        </p:nvSpPr>
        <p:spPr>
          <a:ln/>
        </p:spPr>
        <p:txBody>
          <a:bodyPr/>
          <a:lstStyle>
            <a:lvl1pPr>
              <a:defRPr/>
            </a:lvl1pPr>
          </a:lstStyle>
          <a:p>
            <a:pPr>
              <a:defRPr/>
            </a:pPr>
            <a:r>
              <a:rPr lang="sv-SE" smtClean="0"/>
              <a:t>2013-04-23</a:t>
            </a:r>
            <a:endParaRPr lang="sv-SE" dirty="0"/>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Bildobjekt 1" descr="pptbgrtest.jpg"/>
          <p:cNvPicPr>
            <a:picLocks noChangeAspect="1"/>
          </p:cNvPicPr>
          <p:nvPr userDrawn="1"/>
        </p:nvPicPr>
        <p:blipFill>
          <a:blip r:embed="rId13" cstate="screen">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ln w="9525">
            <a:noFill/>
            <a:miter lim="800000"/>
            <a:headEnd/>
            <a:tailEnd/>
          </a:ln>
        </p:spPr>
      </p:pic>
      <p:sp>
        <p:nvSpPr>
          <p:cNvPr id="1027" name="Rectangle 7"/>
          <p:cNvSpPr>
            <a:spLocks noGrp="1" noChangeArrowheads="1"/>
          </p:cNvSpPr>
          <p:nvPr>
            <p:ph type="body" idx="1"/>
          </p:nvPr>
        </p:nvSpPr>
        <p:spPr bwMode="auto">
          <a:xfrm>
            <a:off x="322263" y="1879600"/>
            <a:ext cx="7772400" cy="3895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smtClean="0"/>
          </a:p>
        </p:txBody>
      </p:sp>
      <p:sp>
        <p:nvSpPr>
          <p:cNvPr id="1028" name="Rectangle 8"/>
          <p:cNvSpPr>
            <a:spLocks noGrp="1" noChangeArrowheads="1"/>
          </p:cNvSpPr>
          <p:nvPr>
            <p:ph type="title"/>
          </p:nvPr>
        </p:nvSpPr>
        <p:spPr bwMode="auto">
          <a:xfrm>
            <a:off x="319088" y="444500"/>
            <a:ext cx="8393112" cy="114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endParaRPr lang="sv-SE" smtClean="0"/>
          </a:p>
        </p:txBody>
      </p:sp>
      <p:sp>
        <p:nvSpPr>
          <p:cNvPr id="614420" name="Rectangle 20"/>
          <p:cNvSpPr>
            <a:spLocks noGrp="1" noChangeArrowheads="1"/>
          </p:cNvSpPr>
          <p:nvPr>
            <p:ph type="ftr" sz="quarter" idx="3"/>
          </p:nvPr>
        </p:nvSpPr>
        <p:spPr bwMode="auto">
          <a:xfrm>
            <a:off x="339725" y="6426200"/>
            <a:ext cx="6873875" cy="2159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spcBef>
                <a:spcPct val="0"/>
              </a:spcBef>
              <a:defRPr sz="1000">
                <a:latin typeface="Arial" charset="0"/>
                <a:ea typeface="+mn-ea"/>
                <a:cs typeface="+mn-cs"/>
              </a:defRPr>
            </a:lvl1pPr>
          </a:lstStyle>
          <a:p>
            <a:pPr>
              <a:defRPr/>
            </a:pPr>
            <a:r>
              <a:rPr lang="en-US" smtClean="0"/>
              <a:t>Volvo 7900 Hybrid Euro 6</a:t>
            </a:r>
            <a:endParaRPr lang="sv-SE" dirty="0"/>
          </a:p>
        </p:txBody>
      </p:sp>
      <p:sp>
        <p:nvSpPr>
          <p:cNvPr id="614421" name="Rectangle 21"/>
          <p:cNvSpPr>
            <a:spLocks noGrp="1" noChangeArrowheads="1"/>
          </p:cNvSpPr>
          <p:nvPr>
            <p:ph type="sldNum" sz="quarter" idx="4"/>
          </p:nvPr>
        </p:nvSpPr>
        <p:spPr bwMode="auto">
          <a:xfrm>
            <a:off x="339725" y="6619875"/>
            <a:ext cx="503238" cy="207963"/>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000">
                <a:latin typeface="Arial" charset="0"/>
                <a:cs typeface="Arial" charset="0"/>
              </a:defRPr>
            </a:lvl1pPr>
          </a:lstStyle>
          <a:p>
            <a:pPr>
              <a:defRPr/>
            </a:pPr>
            <a:fld id="{483378B9-BE81-4EB9-A774-01E5C57D827A}" type="slidenum">
              <a:rPr lang="sv-SE"/>
              <a:pPr>
                <a:defRPr/>
              </a:pPr>
              <a:t>‹#›</a:t>
            </a:fld>
            <a:endParaRPr lang="sv-SE"/>
          </a:p>
        </p:txBody>
      </p:sp>
      <p:sp>
        <p:nvSpPr>
          <p:cNvPr id="1031" name="Rectangle 22"/>
          <p:cNvSpPr>
            <a:spLocks noChangeArrowheads="1"/>
          </p:cNvSpPr>
          <p:nvPr/>
        </p:nvSpPr>
        <p:spPr bwMode="auto">
          <a:xfrm>
            <a:off x="339725" y="6256338"/>
            <a:ext cx="2133600" cy="220662"/>
          </a:xfrm>
          <a:prstGeom prst="rect">
            <a:avLst/>
          </a:prstGeom>
          <a:noFill/>
          <a:ln>
            <a:noFill/>
          </a:ln>
          <a:extLst/>
        </p:spPr>
        <p:txBody>
          <a:bodyPr wrap="none"/>
          <a:lstStyle/>
          <a:p>
            <a:pPr>
              <a:defRPr/>
            </a:pPr>
            <a:r>
              <a:rPr lang="sv-SE" sz="1100" b="1">
                <a:latin typeface="Arial" pitchFamily="34" charset="0"/>
                <a:cs typeface="Arial" pitchFamily="34" charset="0"/>
              </a:rPr>
              <a:t>Volvo Buses</a:t>
            </a:r>
          </a:p>
        </p:txBody>
      </p:sp>
      <p:sp>
        <p:nvSpPr>
          <p:cNvPr id="614423" name="Rectangle 23"/>
          <p:cNvSpPr>
            <a:spLocks noGrp="1" noChangeArrowheads="1"/>
          </p:cNvSpPr>
          <p:nvPr>
            <p:ph type="dt" sz="half" idx="2"/>
          </p:nvPr>
        </p:nvSpPr>
        <p:spPr bwMode="auto">
          <a:xfrm>
            <a:off x="623888" y="6618288"/>
            <a:ext cx="2405062" cy="20955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spcBef>
                <a:spcPct val="0"/>
              </a:spcBef>
              <a:defRPr sz="1000">
                <a:latin typeface="Arial" charset="0"/>
                <a:ea typeface="+mn-ea"/>
                <a:cs typeface="+mn-cs"/>
              </a:defRPr>
            </a:lvl1pPr>
          </a:lstStyle>
          <a:p>
            <a:pPr>
              <a:defRPr/>
            </a:pPr>
            <a:r>
              <a:rPr lang="sv-SE" smtClean="0"/>
              <a:t>2013-04-23</a:t>
            </a:r>
            <a:endParaRPr lang="sv-SE" dirty="0"/>
          </a:p>
        </p:txBody>
      </p:sp>
    </p:spTree>
  </p:cSld>
  <p:clrMap bg1="lt1" tx1="dk1" bg2="lt2" tx2="dk2" accent1="accent1" accent2="accent2" accent3="accent3" accent4="accent4" accent5="accent5" accent6="accent6" hlink="hlink" folHlink="folHlink"/>
  <p:sldLayoutIdLst>
    <p:sldLayoutId id="2147483705" r:id="rId1"/>
    <p:sldLayoutId id="2147483694" r:id="rId2"/>
    <p:sldLayoutId id="2147483693" r:id="rId3"/>
    <p:sldLayoutId id="2147483692" r:id="rId4"/>
    <p:sldLayoutId id="2147483691" r:id="rId5"/>
    <p:sldLayoutId id="2147483690" r:id="rId6"/>
    <p:sldLayoutId id="2147483689" r:id="rId7"/>
    <p:sldLayoutId id="2147483688" r:id="rId8"/>
    <p:sldLayoutId id="2147483687" r:id="rId9"/>
    <p:sldLayoutId id="2147483686" r:id="rId10"/>
    <p:sldLayoutId id="2147483685" r:id="rId11"/>
  </p:sldLayoutIdLst>
  <p:transition spd="slow"/>
  <p:timing>
    <p:tnLst>
      <p:par>
        <p:cTn id="1" dur="indefinite" restart="never" nodeType="tmRoot"/>
      </p:par>
    </p:tnLst>
  </p:timing>
  <p:hf hdr="0"/>
  <p:txStyles>
    <p:titleStyle>
      <a:lvl1pPr algn="l" rtl="0" eaLnBrk="0" fontAlgn="base" hangingPunct="0">
        <a:lnSpc>
          <a:spcPct val="90000"/>
        </a:lnSpc>
        <a:spcBef>
          <a:spcPct val="0"/>
        </a:spcBef>
        <a:spcAft>
          <a:spcPct val="0"/>
        </a:spcAft>
        <a:defRPr sz="3200" b="1">
          <a:solidFill>
            <a:schemeClr val="tx2"/>
          </a:solidFill>
          <a:latin typeface="+mj-lt"/>
          <a:ea typeface="Geneva" pitchFamily="29" charset="-128"/>
          <a:cs typeface="Geneva"/>
        </a:defRPr>
      </a:lvl1pPr>
      <a:lvl2pPr algn="l" rtl="0" eaLnBrk="0" fontAlgn="base" hangingPunct="0">
        <a:lnSpc>
          <a:spcPct val="90000"/>
        </a:lnSpc>
        <a:spcBef>
          <a:spcPct val="0"/>
        </a:spcBef>
        <a:spcAft>
          <a:spcPct val="0"/>
        </a:spcAft>
        <a:defRPr sz="3200" b="1">
          <a:solidFill>
            <a:schemeClr val="tx2"/>
          </a:solidFill>
          <a:latin typeface="Arial" charset="0"/>
          <a:ea typeface="Geneva" pitchFamily="29" charset="-128"/>
          <a:cs typeface="Geneva"/>
        </a:defRPr>
      </a:lvl2pPr>
      <a:lvl3pPr algn="l" rtl="0" eaLnBrk="0" fontAlgn="base" hangingPunct="0">
        <a:lnSpc>
          <a:spcPct val="90000"/>
        </a:lnSpc>
        <a:spcBef>
          <a:spcPct val="0"/>
        </a:spcBef>
        <a:spcAft>
          <a:spcPct val="0"/>
        </a:spcAft>
        <a:defRPr sz="3200" b="1">
          <a:solidFill>
            <a:schemeClr val="tx2"/>
          </a:solidFill>
          <a:latin typeface="Arial" charset="0"/>
          <a:ea typeface="Geneva" pitchFamily="29" charset="-128"/>
          <a:cs typeface="Geneva"/>
        </a:defRPr>
      </a:lvl3pPr>
      <a:lvl4pPr algn="l" rtl="0" eaLnBrk="0" fontAlgn="base" hangingPunct="0">
        <a:lnSpc>
          <a:spcPct val="90000"/>
        </a:lnSpc>
        <a:spcBef>
          <a:spcPct val="0"/>
        </a:spcBef>
        <a:spcAft>
          <a:spcPct val="0"/>
        </a:spcAft>
        <a:defRPr sz="3200" b="1">
          <a:solidFill>
            <a:schemeClr val="tx2"/>
          </a:solidFill>
          <a:latin typeface="Arial" charset="0"/>
          <a:ea typeface="Geneva" pitchFamily="29" charset="-128"/>
          <a:cs typeface="Geneva"/>
        </a:defRPr>
      </a:lvl4pPr>
      <a:lvl5pPr algn="l" rtl="0" eaLnBrk="0" fontAlgn="base" hangingPunct="0">
        <a:lnSpc>
          <a:spcPct val="90000"/>
        </a:lnSpc>
        <a:spcBef>
          <a:spcPct val="0"/>
        </a:spcBef>
        <a:spcAft>
          <a:spcPct val="0"/>
        </a:spcAft>
        <a:defRPr sz="3200" b="1">
          <a:solidFill>
            <a:schemeClr val="tx2"/>
          </a:solidFill>
          <a:latin typeface="Arial" charset="0"/>
          <a:ea typeface="Geneva" pitchFamily="29" charset="-128"/>
          <a:cs typeface="Geneva"/>
        </a:defRPr>
      </a:lvl5pPr>
      <a:lvl6pPr marL="457200" algn="l" rtl="0" eaLnBrk="1" fontAlgn="base" hangingPunct="1">
        <a:lnSpc>
          <a:spcPct val="90000"/>
        </a:lnSpc>
        <a:spcBef>
          <a:spcPct val="0"/>
        </a:spcBef>
        <a:spcAft>
          <a:spcPct val="0"/>
        </a:spcAft>
        <a:defRPr sz="3200" b="1">
          <a:solidFill>
            <a:schemeClr val="tx2"/>
          </a:solidFill>
          <a:latin typeface="Arial" charset="0"/>
        </a:defRPr>
      </a:lvl6pPr>
      <a:lvl7pPr marL="914400" algn="l" rtl="0" eaLnBrk="1" fontAlgn="base" hangingPunct="1">
        <a:lnSpc>
          <a:spcPct val="90000"/>
        </a:lnSpc>
        <a:spcBef>
          <a:spcPct val="0"/>
        </a:spcBef>
        <a:spcAft>
          <a:spcPct val="0"/>
        </a:spcAft>
        <a:defRPr sz="3200" b="1">
          <a:solidFill>
            <a:schemeClr val="tx2"/>
          </a:solidFill>
          <a:latin typeface="Arial" charset="0"/>
        </a:defRPr>
      </a:lvl7pPr>
      <a:lvl8pPr marL="1371600" algn="l" rtl="0" eaLnBrk="1" fontAlgn="base" hangingPunct="1">
        <a:lnSpc>
          <a:spcPct val="90000"/>
        </a:lnSpc>
        <a:spcBef>
          <a:spcPct val="0"/>
        </a:spcBef>
        <a:spcAft>
          <a:spcPct val="0"/>
        </a:spcAft>
        <a:defRPr sz="3200" b="1">
          <a:solidFill>
            <a:schemeClr val="tx2"/>
          </a:solidFill>
          <a:latin typeface="Arial" charset="0"/>
        </a:defRPr>
      </a:lvl8pPr>
      <a:lvl9pPr marL="1828800" algn="l" rtl="0" eaLnBrk="1" fontAlgn="base" hangingPunct="1">
        <a:lnSpc>
          <a:spcPct val="90000"/>
        </a:lnSpc>
        <a:spcBef>
          <a:spcPct val="0"/>
        </a:spcBef>
        <a:spcAft>
          <a:spcPct val="0"/>
        </a:spcAft>
        <a:defRPr sz="3200" b="1">
          <a:solidFill>
            <a:schemeClr val="tx2"/>
          </a:solidFill>
          <a:latin typeface="Arial" charset="0"/>
        </a:defRPr>
      </a:lvl9pPr>
    </p:titleStyle>
    <p:bodyStyle>
      <a:lvl1pPr marL="234950" indent="-234950" algn="l" rtl="0" eaLnBrk="0" fontAlgn="base" hangingPunct="0">
        <a:spcBef>
          <a:spcPct val="40000"/>
        </a:spcBef>
        <a:spcAft>
          <a:spcPct val="0"/>
        </a:spcAft>
        <a:buClr>
          <a:schemeClr val="tx2"/>
        </a:buClr>
        <a:buFont typeface="Symbol" pitchFamily="18" charset="2"/>
        <a:buChar char="·"/>
        <a:defRPr sz="2000">
          <a:solidFill>
            <a:schemeClr val="tx1"/>
          </a:solidFill>
          <a:latin typeface="+mn-lt"/>
          <a:ea typeface="Geneva" pitchFamily="29" charset="-128"/>
          <a:cs typeface="Geneva"/>
        </a:defRPr>
      </a:lvl1pPr>
      <a:lvl2pPr marL="560388" indent="-234950" algn="l" rtl="0" eaLnBrk="0" fontAlgn="base" hangingPunct="0">
        <a:spcBef>
          <a:spcPct val="40000"/>
        </a:spcBef>
        <a:spcAft>
          <a:spcPct val="0"/>
        </a:spcAft>
        <a:buClr>
          <a:schemeClr val="tx2"/>
        </a:buClr>
        <a:buChar char="–"/>
        <a:defRPr sz="2000">
          <a:solidFill>
            <a:schemeClr val="tx1"/>
          </a:solidFill>
          <a:latin typeface="+mn-lt"/>
          <a:ea typeface="Geneva" pitchFamily="29" charset="-128"/>
          <a:cs typeface="Geneva"/>
        </a:defRPr>
      </a:lvl2pPr>
      <a:lvl3pPr marL="860425" indent="-207963" algn="l" rtl="0" eaLnBrk="0" fontAlgn="base" hangingPunct="0">
        <a:spcBef>
          <a:spcPct val="40000"/>
        </a:spcBef>
        <a:spcAft>
          <a:spcPct val="0"/>
        </a:spcAft>
        <a:buClr>
          <a:schemeClr val="tx2"/>
        </a:buClr>
        <a:buFont typeface="Symbol" pitchFamily="18" charset="2"/>
        <a:buChar char="·"/>
        <a:defRPr sz="2000">
          <a:solidFill>
            <a:schemeClr val="tx1"/>
          </a:solidFill>
          <a:latin typeface="+mn-lt"/>
          <a:ea typeface="Geneva" pitchFamily="29" charset="-128"/>
          <a:cs typeface="Geneva"/>
        </a:defRPr>
      </a:lvl3pPr>
      <a:lvl4pPr marL="1109663" indent="-182563" algn="l" rtl="0" eaLnBrk="0" fontAlgn="base" hangingPunct="0">
        <a:spcBef>
          <a:spcPct val="40000"/>
        </a:spcBef>
        <a:spcAft>
          <a:spcPct val="0"/>
        </a:spcAft>
        <a:buClr>
          <a:schemeClr val="tx2"/>
        </a:buClr>
        <a:buChar char="–"/>
        <a:defRPr sz="2000">
          <a:solidFill>
            <a:schemeClr val="tx1"/>
          </a:solidFill>
          <a:latin typeface="+mn-lt"/>
          <a:ea typeface="Geneva" pitchFamily="29" charset="-128"/>
          <a:cs typeface="Geneva"/>
        </a:defRPr>
      </a:lvl4pPr>
      <a:lvl5pPr marL="1382713" indent="-195263" algn="l" rtl="0" eaLnBrk="0" fontAlgn="base" hangingPunct="0">
        <a:spcBef>
          <a:spcPct val="40000"/>
        </a:spcBef>
        <a:spcAft>
          <a:spcPct val="0"/>
        </a:spcAft>
        <a:buClr>
          <a:schemeClr val="tx2"/>
        </a:buClr>
        <a:buChar char="»"/>
        <a:defRPr sz="2000">
          <a:solidFill>
            <a:schemeClr val="tx1"/>
          </a:solidFill>
          <a:latin typeface="+mn-lt"/>
          <a:ea typeface="Geneva" pitchFamily="29" charset="-128"/>
          <a:cs typeface="Geneva"/>
        </a:defRPr>
      </a:lvl5pPr>
      <a:lvl6pPr marL="1839913" indent="-195263" algn="l" rtl="0" eaLnBrk="1" fontAlgn="base" hangingPunct="1">
        <a:spcBef>
          <a:spcPct val="40000"/>
        </a:spcBef>
        <a:spcAft>
          <a:spcPct val="0"/>
        </a:spcAft>
        <a:buClr>
          <a:schemeClr val="tx2"/>
        </a:buClr>
        <a:buChar char="»"/>
        <a:defRPr sz="2000">
          <a:solidFill>
            <a:schemeClr val="tx1"/>
          </a:solidFill>
          <a:latin typeface="+mn-lt"/>
        </a:defRPr>
      </a:lvl6pPr>
      <a:lvl7pPr marL="2297113" indent="-195263" algn="l" rtl="0" eaLnBrk="1" fontAlgn="base" hangingPunct="1">
        <a:spcBef>
          <a:spcPct val="40000"/>
        </a:spcBef>
        <a:spcAft>
          <a:spcPct val="0"/>
        </a:spcAft>
        <a:buClr>
          <a:schemeClr val="tx2"/>
        </a:buClr>
        <a:buChar char="»"/>
        <a:defRPr sz="2000">
          <a:solidFill>
            <a:schemeClr val="tx1"/>
          </a:solidFill>
          <a:latin typeface="+mn-lt"/>
        </a:defRPr>
      </a:lvl7pPr>
      <a:lvl8pPr marL="2754313" indent="-195263" algn="l" rtl="0" eaLnBrk="1" fontAlgn="base" hangingPunct="1">
        <a:spcBef>
          <a:spcPct val="40000"/>
        </a:spcBef>
        <a:spcAft>
          <a:spcPct val="0"/>
        </a:spcAft>
        <a:buClr>
          <a:schemeClr val="tx2"/>
        </a:buClr>
        <a:buChar char="»"/>
        <a:defRPr sz="2000">
          <a:solidFill>
            <a:schemeClr val="tx1"/>
          </a:solidFill>
          <a:latin typeface="+mn-lt"/>
        </a:defRPr>
      </a:lvl8pPr>
      <a:lvl9pPr marL="3211513" indent="-195263" algn="l" rtl="0" eaLnBrk="1" fontAlgn="base" hangingPunct="1">
        <a:spcBef>
          <a:spcPct val="40000"/>
        </a:spcBef>
        <a:spcAft>
          <a:spcPct val="0"/>
        </a:spcAft>
        <a:buClr>
          <a:schemeClr val="tx2"/>
        </a:buClr>
        <a:buChar char="»"/>
        <a:defRPr sz="20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314" name="Rectangle 19"/>
          <p:cNvSpPr>
            <a:spLocks noGrp="1" noChangeArrowheads="1"/>
          </p:cNvSpPr>
          <p:nvPr>
            <p:ph type="body" idx="1"/>
          </p:nvPr>
        </p:nvSpPr>
        <p:spPr bwMode="auto">
          <a:xfrm>
            <a:off x="322263" y="1879600"/>
            <a:ext cx="7772400" cy="3895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smtClean="0"/>
          </a:p>
        </p:txBody>
      </p:sp>
      <p:sp>
        <p:nvSpPr>
          <p:cNvPr id="13315" name="Rectangle 20"/>
          <p:cNvSpPr>
            <a:spLocks noGrp="1" noChangeArrowheads="1"/>
          </p:cNvSpPr>
          <p:nvPr>
            <p:ph type="title"/>
          </p:nvPr>
        </p:nvSpPr>
        <p:spPr bwMode="auto">
          <a:xfrm>
            <a:off x="319088" y="444500"/>
            <a:ext cx="7767637" cy="114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endParaRPr lang="sv-SE" smtClean="0"/>
          </a:p>
        </p:txBody>
      </p:sp>
      <p:pic>
        <p:nvPicPr>
          <p:cNvPr id="13316" name="Picture 9" descr="140-0048_ppt-watermark_widescreen9"/>
          <p:cNvPicPr>
            <a:picLocks noChangeAspect="1" noChangeArrowheads="1"/>
          </p:cNvPicPr>
          <p:nvPr/>
        </p:nvPicPr>
        <p:blipFill>
          <a:blip r:embed="rId13" cstate="screen">
            <a:extLst>
              <a:ext uri="{28A0092B-C50C-407E-A947-70E740481C1C}">
                <a14:useLocalDpi xmlns:a14="http://schemas.microsoft.com/office/drawing/2010/main"/>
              </a:ext>
            </a:extLst>
          </a:blip>
          <a:srcRect b="-125"/>
          <a:stretch>
            <a:fillRect/>
          </a:stretch>
        </p:blipFill>
        <p:spPr bwMode="auto">
          <a:xfrm>
            <a:off x="0" y="0"/>
            <a:ext cx="9144000" cy="6273800"/>
          </a:xfrm>
          <a:prstGeom prst="rect">
            <a:avLst/>
          </a:prstGeom>
          <a:noFill/>
          <a:ln w="9525">
            <a:noFill/>
            <a:miter lim="800000"/>
            <a:headEnd/>
            <a:tailEnd/>
          </a:ln>
        </p:spPr>
      </p:pic>
      <p:pic>
        <p:nvPicPr>
          <p:cNvPr id="13317" name="Bildobjekt 6"/>
          <p:cNvPicPr>
            <a:picLocks noChangeAspect="1"/>
          </p:cNvPicPr>
          <p:nvPr/>
        </p:nvPicPr>
        <p:blipFill>
          <a:blip r:embed="rId14" cstate="screen">
            <a:extLst>
              <a:ext uri="{28A0092B-C50C-407E-A947-70E740481C1C}">
                <a14:useLocalDpi xmlns:a14="http://schemas.microsoft.com/office/drawing/2010/main"/>
              </a:ext>
            </a:extLst>
          </a:blip>
          <a:srcRect/>
          <a:stretch>
            <a:fillRect/>
          </a:stretch>
        </p:blipFill>
        <p:spPr bwMode="auto">
          <a:xfrm>
            <a:off x="0" y="6227763"/>
            <a:ext cx="9144000" cy="6477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06" r:id="rId1"/>
    <p:sldLayoutId id="2147483704" r:id="rId2"/>
    <p:sldLayoutId id="2147483703" r:id="rId3"/>
    <p:sldLayoutId id="2147483702" r:id="rId4"/>
    <p:sldLayoutId id="2147483701" r:id="rId5"/>
    <p:sldLayoutId id="2147483700" r:id="rId6"/>
    <p:sldLayoutId id="2147483699" r:id="rId7"/>
    <p:sldLayoutId id="2147483698" r:id="rId8"/>
    <p:sldLayoutId id="2147483697" r:id="rId9"/>
    <p:sldLayoutId id="2147483696" r:id="rId10"/>
    <p:sldLayoutId id="2147483695" r:id="rId11"/>
  </p:sldLayoutIdLst>
  <p:transition spd="slow"/>
  <p:hf hdr="0"/>
  <p:txStyles>
    <p:titleStyle>
      <a:lvl1pPr algn="l" rtl="0" eaLnBrk="0" fontAlgn="base" hangingPunct="0">
        <a:lnSpc>
          <a:spcPct val="90000"/>
        </a:lnSpc>
        <a:spcBef>
          <a:spcPct val="0"/>
        </a:spcBef>
        <a:spcAft>
          <a:spcPct val="0"/>
        </a:spcAft>
        <a:defRPr sz="3200" b="1">
          <a:solidFill>
            <a:schemeClr val="tx2"/>
          </a:solidFill>
          <a:latin typeface="+mj-lt"/>
          <a:ea typeface="Geneva" pitchFamily="29" charset="-128"/>
          <a:cs typeface="Geneva"/>
        </a:defRPr>
      </a:lvl1pPr>
      <a:lvl2pPr algn="l" rtl="0" eaLnBrk="0" fontAlgn="base" hangingPunct="0">
        <a:lnSpc>
          <a:spcPct val="90000"/>
        </a:lnSpc>
        <a:spcBef>
          <a:spcPct val="0"/>
        </a:spcBef>
        <a:spcAft>
          <a:spcPct val="0"/>
        </a:spcAft>
        <a:defRPr sz="3200" b="1">
          <a:solidFill>
            <a:schemeClr val="tx2"/>
          </a:solidFill>
          <a:latin typeface="Arial" charset="0"/>
          <a:ea typeface="Geneva" pitchFamily="29" charset="-128"/>
          <a:cs typeface="Geneva"/>
        </a:defRPr>
      </a:lvl2pPr>
      <a:lvl3pPr algn="l" rtl="0" eaLnBrk="0" fontAlgn="base" hangingPunct="0">
        <a:lnSpc>
          <a:spcPct val="90000"/>
        </a:lnSpc>
        <a:spcBef>
          <a:spcPct val="0"/>
        </a:spcBef>
        <a:spcAft>
          <a:spcPct val="0"/>
        </a:spcAft>
        <a:defRPr sz="3200" b="1">
          <a:solidFill>
            <a:schemeClr val="tx2"/>
          </a:solidFill>
          <a:latin typeface="Arial" charset="0"/>
          <a:ea typeface="Geneva" pitchFamily="29" charset="-128"/>
          <a:cs typeface="Geneva"/>
        </a:defRPr>
      </a:lvl3pPr>
      <a:lvl4pPr algn="l" rtl="0" eaLnBrk="0" fontAlgn="base" hangingPunct="0">
        <a:lnSpc>
          <a:spcPct val="90000"/>
        </a:lnSpc>
        <a:spcBef>
          <a:spcPct val="0"/>
        </a:spcBef>
        <a:spcAft>
          <a:spcPct val="0"/>
        </a:spcAft>
        <a:defRPr sz="3200" b="1">
          <a:solidFill>
            <a:schemeClr val="tx2"/>
          </a:solidFill>
          <a:latin typeface="Arial" charset="0"/>
          <a:ea typeface="Geneva" pitchFamily="29" charset="-128"/>
          <a:cs typeface="Geneva"/>
        </a:defRPr>
      </a:lvl4pPr>
      <a:lvl5pPr algn="l" rtl="0" eaLnBrk="0" fontAlgn="base" hangingPunct="0">
        <a:lnSpc>
          <a:spcPct val="90000"/>
        </a:lnSpc>
        <a:spcBef>
          <a:spcPct val="0"/>
        </a:spcBef>
        <a:spcAft>
          <a:spcPct val="0"/>
        </a:spcAft>
        <a:defRPr sz="3200" b="1">
          <a:solidFill>
            <a:schemeClr val="tx2"/>
          </a:solidFill>
          <a:latin typeface="Arial" charset="0"/>
          <a:ea typeface="Geneva" pitchFamily="29" charset="-128"/>
          <a:cs typeface="Geneva"/>
        </a:defRPr>
      </a:lvl5pPr>
      <a:lvl6pPr marL="457200" algn="l" rtl="0" fontAlgn="base">
        <a:lnSpc>
          <a:spcPct val="90000"/>
        </a:lnSpc>
        <a:spcBef>
          <a:spcPct val="0"/>
        </a:spcBef>
        <a:spcAft>
          <a:spcPct val="0"/>
        </a:spcAft>
        <a:defRPr sz="3200" b="1">
          <a:solidFill>
            <a:schemeClr val="tx2"/>
          </a:solidFill>
          <a:latin typeface="Arial" charset="0"/>
        </a:defRPr>
      </a:lvl6pPr>
      <a:lvl7pPr marL="914400" algn="l" rtl="0" fontAlgn="base">
        <a:lnSpc>
          <a:spcPct val="90000"/>
        </a:lnSpc>
        <a:spcBef>
          <a:spcPct val="0"/>
        </a:spcBef>
        <a:spcAft>
          <a:spcPct val="0"/>
        </a:spcAft>
        <a:defRPr sz="3200" b="1">
          <a:solidFill>
            <a:schemeClr val="tx2"/>
          </a:solidFill>
          <a:latin typeface="Arial" charset="0"/>
        </a:defRPr>
      </a:lvl7pPr>
      <a:lvl8pPr marL="1371600" algn="l" rtl="0" fontAlgn="base">
        <a:lnSpc>
          <a:spcPct val="90000"/>
        </a:lnSpc>
        <a:spcBef>
          <a:spcPct val="0"/>
        </a:spcBef>
        <a:spcAft>
          <a:spcPct val="0"/>
        </a:spcAft>
        <a:defRPr sz="3200" b="1">
          <a:solidFill>
            <a:schemeClr val="tx2"/>
          </a:solidFill>
          <a:latin typeface="Arial" charset="0"/>
        </a:defRPr>
      </a:lvl8pPr>
      <a:lvl9pPr marL="1828800" algn="l" rtl="0" fontAlgn="base">
        <a:lnSpc>
          <a:spcPct val="90000"/>
        </a:lnSpc>
        <a:spcBef>
          <a:spcPct val="0"/>
        </a:spcBef>
        <a:spcAft>
          <a:spcPct val="0"/>
        </a:spcAft>
        <a:defRPr sz="3200" b="1">
          <a:solidFill>
            <a:schemeClr val="tx2"/>
          </a:solidFill>
          <a:latin typeface="Arial" charset="0"/>
        </a:defRPr>
      </a:lvl9pPr>
    </p:titleStyle>
    <p:bodyStyle>
      <a:lvl1pPr marL="234950" indent="-234950" algn="l" rtl="0" eaLnBrk="0" fontAlgn="base" hangingPunct="0">
        <a:spcBef>
          <a:spcPct val="40000"/>
        </a:spcBef>
        <a:spcAft>
          <a:spcPct val="0"/>
        </a:spcAft>
        <a:buClr>
          <a:schemeClr val="tx2"/>
        </a:buClr>
        <a:buFont typeface="Symbol" pitchFamily="18" charset="2"/>
        <a:buChar char="·"/>
        <a:defRPr sz="2000">
          <a:solidFill>
            <a:schemeClr val="tx1"/>
          </a:solidFill>
          <a:latin typeface="+mn-lt"/>
          <a:ea typeface="Geneva" pitchFamily="29" charset="-128"/>
          <a:cs typeface="Geneva"/>
        </a:defRPr>
      </a:lvl1pPr>
      <a:lvl2pPr marL="560388" indent="-234950" algn="l" rtl="0" eaLnBrk="0" fontAlgn="base" hangingPunct="0">
        <a:spcBef>
          <a:spcPct val="40000"/>
        </a:spcBef>
        <a:spcAft>
          <a:spcPct val="0"/>
        </a:spcAft>
        <a:buClr>
          <a:schemeClr val="tx2"/>
        </a:buClr>
        <a:buChar char="–"/>
        <a:defRPr sz="2000">
          <a:solidFill>
            <a:schemeClr val="tx1"/>
          </a:solidFill>
          <a:latin typeface="+mn-lt"/>
          <a:ea typeface="Geneva" pitchFamily="29" charset="-128"/>
          <a:cs typeface="Geneva"/>
        </a:defRPr>
      </a:lvl2pPr>
      <a:lvl3pPr marL="860425" indent="-207963" algn="l" rtl="0" eaLnBrk="0" fontAlgn="base" hangingPunct="0">
        <a:spcBef>
          <a:spcPct val="40000"/>
        </a:spcBef>
        <a:spcAft>
          <a:spcPct val="0"/>
        </a:spcAft>
        <a:buClr>
          <a:schemeClr val="tx2"/>
        </a:buClr>
        <a:buFont typeface="Symbol" pitchFamily="18" charset="2"/>
        <a:buChar char="·"/>
        <a:defRPr sz="2000">
          <a:solidFill>
            <a:schemeClr val="tx1"/>
          </a:solidFill>
          <a:latin typeface="+mn-lt"/>
          <a:ea typeface="Geneva" pitchFamily="29" charset="-128"/>
          <a:cs typeface="Geneva"/>
        </a:defRPr>
      </a:lvl3pPr>
      <a:lvl4pPr marL="1109663" indent="-182563" algn="l" rtl="0" eaLnBrk="0" fontAlgn="base" hangingPunct="0">
        <a:spcBef>
          <a:spcPct val="40000"/>
        </a:spcBef>
        <a:spcAft>
          <a:spcPct val="0"/>
        </a:spcAft>
        <a:buClr>
          <a:schemeClr val="tx2"/>
        </a:buClr>
        <a:buChar char="–"/>
        <a:defRPr sz="2000">
          <a:solidFill>
            <a:schemeClr val="tx1"/>
          </a:solidFill>
          <a:latin typeface="+mn-lt"/>
          <a:ea typeface="Geneva" pitchFamily="29" charset="-128"/>
          <a:cs typeface="Geneva"/>
        </a:defRPr>
      </a:lvl4pPr>
      <a:lvl5pPr marL="1382713" indent="-195263" algn="l" rtl="0" eaLnBrk="0" fontAlgn="base" hangingPunct="0">
        <a:spcBef>
          <a:spcPct val="40000"/>
        </a:spcBef>
        <a:spcAft>
          <a:spcPct val="0"/>
        </a:spcAft>
        <a:buClr>
          <a:schemeClr val="tx2"/>
        </a:buClr>
        <a:buChar char="»"/>
        <a:defRPr sz="2000">
          <a:solidFill>
            <a:schemeClr val="tx1"/>
          </a:solidFill>
          <a:latin typeface="+mn-lt"/>
          <a:ea typeface="Geneva" pitchFamily="29" charset="-128"/>
          <a:cs typeface="Geneva"/>
        </a:defRPr>
      </a:lvl5pPr>
      <a:lvl6pPr marL="1839913" indent="-195263" algn="l" rtl="0" fontAlgn="base">
        <a:spcBef>
          <a:spcPct val="40000"/>
        </a:spcBef>
        <a:spcAft>
          <a:spcPct val="0"/>
        </a:spcAft>
        <a:buClr>
          <a:schemeClr val="tx2"/>
        </a:buClr>
        <a:buChar char="»"/>
        <a:defRPr sz="2000">
          <a:solidFill>
            <a:schemeClr val="tx1"/>
          </a:solidFill>
          <a:latin typeface="+mn-lt"/>
        </a:defRPr>
      </a:lvl6pPr>
      <a:lvl7pPr marL="2297113" indent="-195263" algn="l" rtl="0" fontAlgn="base">
        <a:spcBef>
          <a:spcPct val="40000"/>
        </a:spcBef>
        <a:spcAft>
          <a:spcPct val="0"/>
        </a:spcAft>
        <a:buClr>
          <a:schemeClr val="tx2"/>
        </a:buClr>
        <a:buChar char="»"/>
        <a:defRPr sz="2000">
          <a:solidFill>
            <a:schemeClr val="tx1"/>
          </a:solidFill>
          <a:latin typeface="+mn-lt"/>
        </a:defRPr>
      </a:lvl7pPr>
      <a:lvl8pPr marL="2754313" indent="-195263" algn="l" rtl="0" fontAlgn="base">
        <a:spcBef>
          <a:spcPct val="40000"/>
        </a:spcBef>
        <a:spcAft>
          <a:spcPct val="0"/>
        </a:spcAft>
        <a:buClr>
          <a:schemeClr val="tx2"/>
        </a:buClr>
        <a:buChar char="»"/>
        <a:defRPr sz="2000">
          <a:solidFill>
            <a:schemeClr val="tx1"/>
          </a:solidFill>
          <a:latin typeface="+mn-lt"/>
        </a:defRPr>
      </a:lvl8pPr>
      <a:lvl9pPr marL="3211513" indent="-195263" algn="l" rtl="0" fontAlgn="base">
        <a:spcBef>
          <a:spcPct val="40000"/>
        </a:spcBef>
        <a:spcAft>
          <a:spcPct val="0"/>
        </a:spcAft>
        <a:buClr>
          <a:schemeClr val="tx2"/>
        </a:buClr>
        <a:buChar char="»"/>
        <a:defRPr sz="20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2"/>
          <p:cNvSpPr>
            <a:spLocks noGrp="1"/>
          </p:cNvSpPr>
          <p:nvPr>
            <p:ph type="ctrTitle"/>
          </p:nvPr>
        </p:nvSpPr>
        <p:spPr>
          <a:xfrm>
            <a:off x="692150" y="3357563"/>
            <a:ext cx="7737475" cy="719137"/>
          </a:xfrm>
        </p:spPr>
        <p:txBody>
          <a:bodyPr/>
          <a:lstStyle/>
          <a:p>
            <a:pPr eaLnBrk="1" hangingPunct="1"/>
            <a:r>
              <a:rPr lang="sv-SE" dirty="0" smtClean="0">
                <a:solidFill>
                  <a:schemeClr val="tx1"/>
                </a:solidFill>
                <a:ea typeface="Geneva"/>
              </a:rPr>
              <a:t>Ruter Dialogkonferanse 18.11.2013</a:t>
            </a:r>
            <a:br>
              <a:rPr lang="sv-SE" dirty="0" smtClean="0">
                <a:solidFill>
                  <a:schemeClr val="tx1"/>
                </a:solidFill>
                <a:ea typeface="Geneva"/>
              </a:rPr>
            </a:br>
            <a:r>
              <a:rPr lang="sv-SE" dirty="0">
                <a:solidFill>
                  <a:schemeClr val="tx1"/>
                </a:solidFill>
                <a:ea typeface="Geneva"/>
              </a:rPr>
              <a:t/>
            </a:r>
            <a:br>
              <a:rPr lang="sv-SE" dirty="0">
                <a:solidFill>
                  <a:schemeClr val="tx1"/>
                </a:solidFill>
                <a:ea typeface="Geneva"/>
              </a:rPr>
            </a:br>
            <a:r>
              <a:rPr lang="sv-SE" sz="2400" dirty="0" smtClean="0">
                <a:solidFill>
                  <a:schemeClr val="tx1"/>
                </a:solidFill>
                <a:ea typeface="Geneva"/>
              </a:rPr>
              <a:t>Svenn Åge Løkken</a:t>
            </a:r>
            <a:endParaRPr lang="sv-SE" dirty="0" smtClean="0">
              <a:solidFill>
                <a:schemeClr val="tx1"/>
              </a:solidFill>
              <a:ea typeface="Geneva"/>
            </a:endParaRPr>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Forslag til bussmateriellstrategi</a:t>
            </a:r>
            <a:endParaRPr lang="nb-NO" dirty="0"/>
          </a:p>
        </p:txBody>
      </p:sp>
      <p:sp>
        <p:nvSpPr>
          <p:cNvPr id="3" name="Plassholder for innhold 2"/>
          <p:cNvSpPr>
            <a:spLocks noGrp="1"/>
          </p:cNvSpPr>
          <p:nvPr>
            <p:ph idx="1"/>
          </p:nvPr>
        </p:nvSpPr>
        <p:spPr/>
        <p:txBody>
          <a:bodyPr/>
          <a:lstStyle/>
          <a:p>
            <a:r>
              <a:rPr lang="nb-NO" dirty="0" smtClean="0"/>
              <a:t>Ros til Ruter</a:t>
            </a:r>
          </a:p>
          <a:p>
            <a:r>
              <a:rPr lang="nb-NO" dirty="0" smtClean="0"/>
              <a:t>Lyttet til </a:t>
            </a:r>
            <a:r>
              <a:rPr lang="nb-NO" dirty="0" smtClean="0"/>
              <a:t>innspill</a:t>
            </a:r>
          </a:p>
          <a:p>
            <a:r>
              <a:rPr lang="nb-NO" dirty="0" smtClean="0"/>
              <a:t>«kontroll» på design/markedsavdelingen</a:t>
            </a:r>
          </a:p>
          <a:p>
            <a:pPr lvl="1"/>
            <a:r>
              <a:rPr lang="nb-NO" dirty="0" smtClean="0"/>
              <a:t> fortsatt for spesifikt</a:t>
            </a:r>
            <a:endParaRPr lang="nb-NO" dirty="0" smtClean="0"/>
          </a:p>
          <a:p>
            <a:r>
              <a:rPr lang="nb-NO" dirty="0" err="1" smtClean="0"/>
              <a:t>Walk</a:t>
            </a:r>
            <a:r>
              <a:rPr lang="nb-NO" dirty="0" smtClean="0"/>
              <a:t> </a:t>
            </a:r>
            <a:r>
              <a:rPr lang="nb-NO" dirty="0" err="1" smtClean="0"/>
              <a:t>the</a:t>
            </a:r>
            <a:r>
              <a:rPr lang="nb-NO" dirty="0" smtClean="0"/>
              <a:t> talk</a:t>
            </a:r>
            <a:endParaRPr lang="nb-NO" dirty="0"/>
          </a:p>
        </p:txBody>
      </p:sp>
      <p:sp>
        <p:nvSpPr>
          <p:cNvPr id="6" name="Plassholder for dato 5"/>
          <p:cNvSpPr>
            <a:spLocks noGrp="1"/>
          </p:cNvSpPr>
          <p:nvPr>
            <p:ph type="dt" sz="half" idx="12"/>
          </p:nvPr>
        </p:nvSpPr>
        <p:spPr/>
        <p:txBody>
          <a:bodyPr/>
          <a:lstStyle/>
          <a:p>
            <a:pPr>
              <a:defRPr/>
            </a:pPr>
            <a:r>
              <a:rPr lang="sv-SE" smtClean="0"/>
              <a:t>2013-04-23</a:t>
            </a:r>
            <a:endParaRPr lang="sv-SE" dirty="0"/>
          </a:p>
        </p:txBody>
      </p:sp>
    </p:spTree>
    <p:extLst>
      <p:ext uri="{BB962C8B-B14F-4D97-AF65-F5344CB8AC3E}">
        <p14:creationId xmlns:p14="http://schemas.microsoft.com/office/powerpoint/2010/main" val="439179018"/>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Freeform 26"/>
          <p:cNvSpPr>
            <a:spLocks/>
          </p:cNvSpPr>
          <p:nvPr/>
        </p:nvSpPr>
        <p:spPr bwMode="auto">
          <a:xfrm>
            <a:off x="5738812" y="2850944"/>
            <a:ext cx="2846388" cy="771525"/>
          </a:xfrm>
          <a:custGeom>
            <a:avLst/>
            <a:gdLst>
              <a:gd name="T0" fmla="*/ 0 w 1793"/>
              <a:gd name="T1" fmla="*/ 2147483647 h 486"/>
              <a:gd name="T2" fmla="*/ 2147483647 w 1793"/>
              <a:gd name="T3" fmla="*/ 0 h 486"/>
              <a:gd name="T4" fmla="*/ 2147483647 w 1793"/>
              <a:gd name="T5" fmla="*/ 2147483647 h 486"/>
              <a:gd name="T6" fmla="*/ 2147483647 w 1793"/>
              <a:gd name="T7" fmla="*/ 2147483647 h 486"/>
              <a:gd name="T8" fmla="*/ 0 w 1793"/>
              <a:gd name="T9" fmla="*/ 2147483647 h 48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93" h="486">
                <a:moveTo>
                  <a:pt x="0" y="8"/>
                </a:moveTo>
                <a:lnTo>
                  <a:pt x="1793" y="0"/>
                </a:lnTo>
                <a:lnTo>
                  <a:pt x="1793" y="484"/>
                </a:lnTo>
                <a:lnTo>
                  <a:pt x="1268" y="486"/>
                </a:lnTo>
                <a:lnTo>
                  <a:pt x="0" y="8"/>
                </a:lnTo>
                <a:close/>
              </a:path>
            </a:pathLst>
          </a:custGeom>
          <a:gradFill rotWithShape="1">
            <a:gsLst>
              <a:gs pos="0">
                <a:srgbClr val="765E47"/>
              </a:gs>
              <a:gs pos="100000">
                <a:srgbClr val="FFCC99"/>
              </a:gs>
            </a:gsLst>
            <a:lin ang="0" scaled="1"/>
          </a:gradFill>
          <a:ln w="9525" cap="flat"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fontAlgn="base">
              <a:spcBef>
                <a:spcPct val="50000"/>
              </a:spcBef>
              <a:spcAft>
                <a:spcPct val="0"/>
              </a:spcAft>
            </a:pPr>
            <a:endParaRPr lang="en-US" sz="2000">
              <a:solidFill>
                <a:srgbClr val="000000"/>
              </a:solidFill>
              <a:cs typeface="Arial" charset="0"/>
            </a:endParaRPr>
          </a:p>
        </p:txBody>
      </p:sp>
      <p:sp>
        <p:nvSpPr>
          <p:cNvPr id="9220" name="Freeform 24"/>
          <p:cNvSpPr>
            <a:spLocks/>
          </p:cNvSpPr>
          <p:nvPr/>
        </p:nvSpPr>
        <p:spPr bwMode="auto">
          <a:xfrm>
            <a:off x="3060700" y="1485862"/>
            <a:ext cx="5524500" cy="1365082"/>
          </a:xfrm>
          <a:custGeom>
            <a:avLst/>
            <a:gdLst>
              <a:gd name="T0" fmla="*/ 0 w 3492"/>
              <a:gd name="T1" fmla="*/ 2147483647 h 634"/>
              <a:gd name="T2" fmla="*/ 2147483647 w 3492"/>
              <a:gd name="T3" fmla="*/ 0 h 634"/>
              <a:gd name="T4" fmla="*/ 2147483647 w 3492"/>
              <a:gd name="T5" fmla="*/ 2147483647 h 634"/>
              <a:gd name="T6" fmla="*/ 2147483647 w 3492"/>
              <a:gd name="T7" fmla="*/ 2147483647 h 634"/>
              <a:gd name="T8" fmla="*/ 0 w 3492"/>
              <a:gd name="T9" fmla="*/ 2147483647 h 634"/>
              <a:gd name="T10" fmla="*/ 0 60000 65536"/>
              <a:gd name="T11" fmla="*/ 0 60000 65536"/>
              <a:gd name="T12" fmla="*/ 0 60000 65536"/>
              <a:gd name="T13" fmla="*/ 0 60000 65536"/>
              <a:gd name="T14" fmla="*/ 0 60000 65536"/>
              <a:gd name="connsiteX0" fmla="*/ 0 w 10000"/>
              <a:gd name="connsiteY0" fmla="*/ 3595 h 13563"/>
              <a:gd name="connsiteX1" fmla="*/ 9987 w 10000"/>
              <a:gd name="connsiteY1" fmla="*/ 0 h 13563"/>
              <a:gd name="connsiteX2" fmla="*/ 10000 w 10000"/>
              <a:gd name="connsiteY2" fmla="*/ 13468 h 13563"/>
              <a:gd name="connsiteX3" fmla="*/ 4777 w 10000"/>
              <a:gd name="connsiteY3" fmla="*/ 13563 h 13563"/>
              <a:gd name="connsiteX4" fmla="*/ 0 w 10000"/>
              <a:gd name="connsiteY4" fmla="*/ 3595 h 135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3563">
                <a:moveTo>
                  <a:pt x="0" y="3595"/>
                </a:moveTo>
                <a:lnTo>
                  <a:pt x="9987" y="0"/>
                </a:lnTo>
                <a:cubicBezTo>
                  <a:pt x="9991" y="4489"/>
                  <a:pt x="9996" y="8979"/>
                  <a:pt x="10000" y="13468"/>
                </a:cubicBezTo>
                <a:lnTo>
                  <a:pt x="4777" y="13563"/>
                </a:lnTo>
                <a:lnTo>
                  <a:pt x="0" y="3595"/>
                </a:lnTo>
                <a:close/>
              </a:path>
            </a:pathLst>
          </a:custGeom>
          <a:gradFill rotWithShape="1">
            <a:gsLst>
              <a:gs pos="0">
                <a:srgbClr val="5E765E"/>
              </a:gs>
              <a:gs pos="100000">
                <a:srgbClr val="CCFFCC"/>
              </a:gs>
            </a:gsLst>
            <a:lin ang="0" scaled="1"/>
          </a:gradFill>
          <a:ln w="9525" cap="flat"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fontAlgn="base">
              <a:spcBef>
                <a:spcPct val="50000"/>
              </a:spcBef>
              <a:spcAft>
                <a:spcPct val="0"/>
              </a:spcAft>
            </a:pPr>
            <a:endParaRPr lang="en-US" sz="2000">
              <a:solidFill>
                <a:srgbClr val="000000"/>
              </a:solidFill>
              <a:cs typeface="Arial" charset="0"/>
            </a:endParaRPr>
          </a:p>
        </p:txBody>
      </p:sp>
      <p:sp>
        <p:nvSpPr>
          <p:cNvPr id="9221" name="Rectangle 2"/>
          <p:cNvSpPr>
            <a:spLocks noGrp="1" noChangeArrowheads="1"/>
          </p:cNvSpPr>
          <p:nvPr>
            <p:ph type="title"/>
          </p:nvPr>
        </p:nvSpPr>
        <p:spPr>
          <a:xfrm>
            <a:off x="337932" y="152123"/>
            <a:ext cx="8229600" cy="540994"/>
          </a:xfrm>
        </p:spPr>
        <p:txBody>
          <a:bodyPr/>
          <a:lstStyle/>
          <a:p>
            <a:pPr eaLnBrk="1" hangingPunct="1"/>
            <a:r>
              <a:rPr lang="sv-SE" dirty="0" smtClean="0"/>
              <a:t>Paradigm shift</a:t>
            </a:r>
          </a:p>
        </p:txBody>
      </p:sp>
      <p:sp>
        <p:nvSpPr>
          <p:cNvPr id="9222" name="Freeform 22"/>
          <p:cNvSpPr>
            <a:spLocks/>
          </p:cNvSpPr>
          <p:nvPr/>
        </p:nvSpPr>
        <p:spPr bwMode="auto">
          <a:xfrm>
            <a:off x="482600" y="895144"/>
            <a:ext cx="8102600" cy="3149600"/>
          </a:xfrm>
          <a:custGeom>
            <a:avLst/>
            <a:gdLst>
              <a:gd name="T0" fmla="*/ 0 w 5104"/>
              <a:gd name="T1" fmla="*/ 0 h 1984"/>
              <a:gd name="T2" fmla="*/ 0 w 5104"/>
              <a:gd name="T3" fmla="*/ 2147483647 h 1984"/>
              <a:gd name="T4" fmla="*/ 2147483647 w 5104"/>
              <a:gd name="T5" fmla="*/ 2147483647 h 1984"/>
              <a:gd name="T6" fmla="*/ 2147483647 w 5104"/>
              <a:gd name="T7" fmla="*/ 2147483647 h 1984"/>
              <a:gd name="T8" fmla="*/ 2147483647 w 5104"/>
              <a:gd name="T9" fmla="*/ 2147483647 h 1984"/>
              <a:gd name="T10" fmla="*/ 0 w 5104"/>
              <a:gd name="T11" fmla="*/ 0 h 198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104" h="1984">
                <a:moveTo>
                  <a:pt x="0" y="0"/>
                </a:moveTo>
                <a:lnTo>
                  <a:pt x="0" y="1984"/>
                </a:lnTo>
                <a:lnTo>
                  <a:pt x="5104" y="1984"/>
                </a:lnTo>
                <a:lnTo>
                  <a:pt x="5104" y="1720"/>
                </a:lnTo>
                <a:lnTo>
                  <a:pt x="4584" y="1720"/>
                </a:lnTo>
                <a:lnTo>
                  <a:pt x="0" y="0"/>
                </a:lnTo>
                <a:close/>
              </a:path>
            </a:pathLst>
          </a:custGeom>
          <a:gradFill rotWithShape="1">
            <a:gsLst>
              <a:gs pos="0">
                <a:srgbClr val="475E76"/>
              </a:gs>
              <a:gs pos="100000">
                <a:srgbClr val="99CCFF"/>
              </a:gs>
            </a:gsLst>
            <a:lin ang="0" scaled="1"/>
          </a:gradFill>
          <a:ln w="9525" cap="flat"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fontAlgn="base">
              <a:spcBef>
                <a:spcPct val="50000"/>
              </a:spcBef>
              <a:spcAft>
                <a:spcPct val="0"/>
              </a:spcAft>
            </a:pPr>
            <a:endParaRPr lang="en-US" sz="2000">
              <a:solidFill>
                <a:srgbClr val="000000"/>
              </a:solidFill>
              <a:cs typeface="Arial" charset="0"/>
            </a:endParaRPr>
          </a:p>
        </p:txBody>
      </p:sp>
      <p:sp>
        <p:nvSpPr>
          <p:cNvPr id="9223" name="Freeform 23"/>
          <p:cNvSpPr>
            <a:spLocks/>
          </p:cNvSpPr>
          <p:nvPr/>
        </p:nvSpPr>
        <p:spPr bwMode="auto">
          <a:xfrm>
            <a:off x="504825" y="882444"/>
            <a:ext cx="8080375" cy="955675"/>
          </a:xfrm>
          <a:custGeom>
            <a:avLst/>
            <a:gdLst>
              <a:gd name="T0" fmla="*/ 0 w 5090"/>
              <a:gd name="T1" fmla="*/ 2147483647 h 602"/>
              <a:gd name="T2" fmla="*/ 2147483647 w 5090"/>
              <a:gd name="T3" fmla="*/ 0 h 602"/>
              <a:gd name="T4" fmla="*/ 2147483647 w 5090"/>
              <a:gd name="T5" fmla="*/ 2147483647 h 602"/>
              <a:gd name="T6" fmla="*/ 2147483647 w 5090"/>
              <a:gd name="T7" fmla="*/ 2147483647 h 602"/>
              <a:gd name="T8" fmla="*/ 0 w 5090"/>
              <a:gd name="T9" fmla="*/ 2147483647 h 602"/>
              <a:gd name="T10" fmla="*/ 0 60000 65536"/>
              <a:gd name="T11" fmla="*/ 0 60000 65536"/>
              <a:gd name="T12" fmla="*/ 0 60000 65536"/>
              <a:gd name="T13" fmla="*/ 0 60000 65536"/>
              <a:gd name="T14" fmla="*/ 0 60000 65536"/>
              <a:gd name="connsiteX0" fmla="*/ 0 w 10000"/>
              <a:gd name="connsiteY0" fmla="*/ 100 h 10000"/>
              <a:gd name="connsiteX1" fmla="*/ 10000 w 10000"/>
              <a:gd name="connsiteY1" fmla="*/ 0 h 10000"/>
              <a:gd name="connsiteX2" fmla="*/ 9989 w 10000"/>
              <a:gd name="connsiteY2" fmla="*/ 6276 h 10000"/>
              <a:gd name="connsiteX3" fmla="*/ 3132 w 10000"/>
              <a:gd name="connsiteY3" fmla="*/ 10000 h 10000"/>
              <a:gd name="connsiteX4" fmla="*/ 0 w 10000"/>
              <a:gd name="connsiteY4" fmla="*/ 1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100"/>
                </a:moveTo>
                <a:lnTo>
                  <a:pt x="10000" y="0"/>
                </a:lnTo>
                <a:cubicBezTo>
                  <a:pt x="9996" y="2092"/>
                  <a:pt x="9993" y="4184"/>
                  <a:pt x="9989" y="6276"/>
                </a:cubicBezTo>
                <a:lnTo>
                  <a:pt x="3132" y="10000"/>
                </a:lnTo>
                <a:lnTo>
                  <a:pt x="0" y="100"/>
                </a:lnTo>
                <a:close/>
              </a:path>
            </a:pathLst>
          </a:custGeom>
          <a:gradFill rotWithShape="1">
            <a:gsLst>
              <a:gs pos="0">
                <a:srgbClr val="5E765E"/>
              </a:gs>
              <a:gs pos="100000">
                <a:srgbClr val="CCFFCC"/>
              </a:gs>
            </a:gsLst>
            <a:lin ang="0" scaled="1"/>
          </a:gradFill>
          <a:ln w="9525" cap="flat"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fontAlgn="base">
              <a:spcBef>
                <a:spcPct val="50000"/>
              </a:spcBef>
              <a:spcAft>
                <a:spcPct val="0"/>
              </a:spcAft>
            </a:pPr>
            <a:endParaRPr lang="en-US" sz="2000">
              <a:solidFill>
                <a:srgbClr val="000000"/>
              </a:solidFill>
              <a:cs typeface="Arial" charset="0"/>
            </a:endParaRPr>
          </a:p>
        </p:txBody>
      </p:sp>
      <p:sp>
        <p:nvSpPr>
          <p:cNvPr id="9224" name="Freeform 27"/>
          <p:cNvSpPr>
            <a:spLocks/>
          </p:cNvSpPr>
          <p:nvPr/>
        </p:nvSpPr>
        <p:spPr bwMode="auto">
          <a:xfrm>
            <a:off x="466725" y="882444"/>
            <a:ext cx="8121650" cy="2743200"/>
          </a:xfrm>
          <a:custGeom>
            <a:avLst/>
            <a:gdLst>
              <a:gd name="T0" fmla="*/ 0 w 5116"/>
              <a:gd name="T1" fmla="*/ 0 h 1728"/>
              <a:gd name="T2" fmla="*/ 2147483647 w 5116"/>
              <a:gd name="T3" fmla="*/ 2147483647 h 1728"/>
              <a:gd name="T4" fmla="*/ 2147483647 w 5116"/>
              <a:gd name="T5" fmla="*/ 2147483647 h 1728"/>
              <a:gd name="T6" fmla="*/ 0 60000 65536"/>
              <a:gd name="T7" fmla="*/ 0 60000 65536"/>
              <a:gd name="T8" fmla="*/ 0 60000 65536"/>
            </a:gdLst>
            <a:ahLst/>
            <a:cxnLst>
              <a:cxn ang="T6">
                <a:pos x="T0" y="T1"/>
              </a:cxn>
              <a:cxn ang="T7">
                <a:pos x="T2" y="T3"/>
              </a:cxn>
              <a:cxn ang="T8">
                <a:pos x="T4" y="T5"/>
              </a:cxn>
            </a:cxnLst>
            <a:rect l="0" t="0" r="r" b="b"/>
            <a:pathLst>
              <a:path w="5116" h="1728">
                <a:moveTo>
                  <a:pt x="0" y="0"/>
                </a:moveTo>
                <a:lnTo>
                  <a:pt x="4591" y="1728"/>
                </a:lnTo>
                <a:lnTo>
                  <a:pt x="5116" y="1722"/>
                </a:lnTo>
              </a:path>
            </a:pathLst>
          </a:custGeom>
          <a:noFill/>
          <a:ln w="38100" cap="flat" cmpd="sng">
            <a:solidFill>
              <a:schemeClr val="bg1"/>
            </a:solidFill>
            <a:prstDash val="solid"/>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fontAlgn="base">
              <a:spcBef>
                <a:spcPct val="50000"/>
              </a:spcBef>
              <a:spcAft>
                <a:spcPct val="0"/>
              </a:spcAft>
            </a:pPr>
            <a:endParaRPr lang="en-US" sz="2000">
              <a:solidFill>
                <a:srgbClr val="000000"/>
              </a:solidFill>
              <a:cs typeface="Arial" charset="0"/>
            </a:endParaRPr>
          </a:p>
        </p:txBody>
      </p:sp>
      <p:sp>
        <p:nvSpPr>
          <p:cNvPr id="9225" name="Text Box 19"/>
          <p:cNvSpPr txBox="1">
            <a:spLocks noChangeArrowheads="1"/>
          </p:cNvSpPr>
          <p:nvPr/>
        </p:nvSpPr>
        <p:spPr bwMode="auto">
          <a:xfrm>
            <a:off x="7745413" y="1057069"/>
            <a:ext cx="7667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eaLnBrk="1" fontAlgn="base" hangingPunct="1">
              <a:spcBef>
                <a:spcPct val="50000"/>
              </a:spcBef>
              <a:spcAft>
                <a:spcPct val="0"/>
              </a:spcAft>
            </a:pPr>
            <a:r>
              <a:rPr lang="en-GB" sz="1600" dirty="0">
                <a:solidFill>
                  <a:srgbClr val="000000"/>
                </a:solidFill>
                <a:ea typeface="Geneva"/>
                <a:cs typeface="Geneva"/>
              </a:rPr>
              <a:t>Hybrid</a:t>
            </a:r>
          </a:p>
        </p:txBody>
      </p:sp>
      <p:sp>
        <p:nvSpPr>
          <p:cNvPr id="9227" name="Text Box 12"/>
          <p:cNvSpPr txBox="1">
            <a:spLocks noChangeArrowheads="1"/>
          </p:cNvSpPr>
          <p:nvPr/>
        </p:nvSpPr>
        <p:spPr bwMode="auto">
          <a:xfrm>
            <a:off x="419100" y="3966840"/>
            <a:ext cx="7477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eaLnBrk="1" fontAlgn="base" hangingPunct="1">
              <a:spcBef>
                <a:spcPct val="50000"/>
              </a:spcBef>
              <a:spcAft>
                <a:spcPct val="0"/>
              </a:spcAft>
            </a:pPr>
            <a:r>
              <a:rPr lang="en-GB" dirty="0">
                <a:solidFill>
                  <a:srgbClr val="000000"/>
                </a:solidFill>
                <a:ea typeface="Geneva"/>
                <a:cs typeface="Geneva"/>
              </a:rPr>
              <a:t>2010</a:t>
            </a:r>
          </a:p>
        </p:txBody>
      </p:sp>
      <p:sp>
        <p:nvSpPr>
          <p:cNvPr id="9228" name="Text Box 14"/>
          <p:cNvSpPr txBox="1">
            <a:spLocks noChangeArrowheads="1"/>
          </p:cNvSpPr>
          <p:nvPr/>
        </p:nvSpPr>
        <p:spPr bwMode="auto">
          <a:xfrm>
            <a:off x="744538" y="1746044"/>
            <a:ext cx="889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eaLnBrk="1" fontAlgn="base" hangingPunct="1">
              <a:spcBef>
                <a:spcPct val="50000"/>
              </a:spcBef>
              <a:spcAft>
                <a:spcPct val="0"/>
              </a:spcAft>
            </a:pPr>
            <a:r>
              <a:rPr lang="en-GB">
                <a:solidFill>
                  <a:srgbClr val="FFFFFF"/>
                </a:solidFill>
                <a:ea typeface="Geneva"/>
                <a:cs typeface="Geneva"/>
              </a:rPr>
              <a:t>Diesel</a:t>
            </a:r>
          </a:p>
        </p:txBody>
      </p:sp>
      <p:sp>
        <p:nvSpPr>
          <p:cNvPr id="9230" name="Text Box 20"/>
          <p:cNvSpPr txBox="1">
            <a:spLocks noChangeArrowheads="1"/>
          </p:cNvSpPr>
          <p:nvPr/>
        </p:nvSpPr>
        <p:spPr bwMode="auto">
          <a:xfrm>
            <a:off x="7745413" y="1852406"/>
            <a:ext cx="811212"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eaLnBrk="1" fontAlgn="base" hangingPunct="1">
              <a:spcBef>
                <a:spcPct val="50000"/>
              </a:spcBef>
              <a:spcAft>
                <a:spcPct val="0"/>
              </a:spcAft>
            </a:pPr>
            <a:r>
              <a:rPr lang="en-GB" sz="1600" dirty="0">
                <a:solidFill>
                  <a:srgbClr val="000000"/>
                </a:solidFill>
                <a:ea typeface="Geneva"/>
                <a:cs typeface="Geneva"/>
              </a:rPr>
              <a:t>Hybrid</a:t>
            </a:r>
            <a:br>
              <a:rPr lang="en-GB" sz="1600" dirty="0">
                <a:solidFill>
                  <a:srgbClr val="000000"/>
                </a:solidFill>
                <a:ea typeface="Geneva"/>
                <a:cs typeface="Geneva"/>
              </a:rPr>
            </a:br>
            <a:r>
              <a:rPr lang="en-GB" sz="1600" dirty="0">
                <a:solidFill>
                  <a:srgbClr val="000000"/>
                </a:solidFill>
                <a:ea typeface="Geneva"/>
                <a:cs typeface="Geneva"/>
              </a:rPr>
              <a:t>Plug-in</a:t>
            </a:r>
          </a:p>
        </p:txBody>
      </p:sp>
      <p:sp>
        <p:nvSpPr>
          <p:cNvPr id="9231" name="Line 30"/>
          <p:cNvSpPr>
            <a:spLocks noChangeShapeType="1"/>
          </p:cNvSpPr>
          <p:nvPr/>
        </p:nvSpPr>
        <p:spPr bwMode="auto">
          <a:xfrm>
            <a:off x="5710238" y="2854119"/>
            <a:ext cx="2878137"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fontAlgn="base">
              <a:spcBef>
                <a:spcPct val="50000"/>
              </a:spcBef>
              <a:spcAft>
                <a:spcPct val="0"/>
              </a:spcAft>
            </a:pPr>
            <a:endParaRPr lang="en-US" sz="2000">
              <a:solidFill>
                <a:srgbClr val="000000"/>
              </a:solidFill>
              <a:cs typeface="Arial" charset="0"/>
            </a:endParaRPr>
          </a:p>
        </p:txBody>
      </p:sp>
      <p:sp>
        <p:nvSpPr>
          <p:cNvPr id="9232" name="Text Box 31"/>
          <p:cNvSpPr txBox="1">
            <a:spLocks noChangeArrowheads="1"/>
          </p:cNvSpPr>
          <p:nvPr/>
        </p:nvSpPr>
        <p:spPr bwMode="auto">
          <a:xfrm>
            <a:off x="7672388" y="3956207"/>
            <a:ext cx="922345" cy="402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eaLnBrk="1" fontAlgn="base" hangingPunct="1">
              <a:spcBef>
                <a:spcPct val="50000"/>
              </a:spcBef>
              <a:spcAft>
                <a:spcPct val="0"/>
              </a:spcAft>
            </a:pPr>
            <a:r>
              <a:rPr lang="en-US" dirty="0" smtClean="0">
                <a:solidFill>
                  <a:srgbClr val="000000"/>
                </a:solidFill>
                <a:ea typeface="Geneva"/>
                <a:cs typeface="Geneva"/>
              </a:rPr>
              <a:t>Future</a:t>
            </a:r>
            <a:endParaRPr lang="en-US" dirty="0">
              <a:solidFill>
                <a:srgbClr val="000000"/>
              </a:solidFill>
              <a:ea typeface="Geneva"/>
              <a:cs typeface="Geneva"/>
            </a:endParaRPr>
          </a:p>
        </p:txBody>
      </p:sp>
      <p:sp>
        <p:nvSpPr>
          <p:cNvPr id="9233" name="Text Box 15"/>
          <p:cNvSpPr txBox="1">
            <a:spLocks noChangeArrowheads="1"/>
          </p:cNvSpPr>
          <p:nvPr/>
        </p:nvSpPr>
        <p:spPr bwMode="auto">
          <a:xfrm>
            <a:off x="6889750" y="3066338"/>
            <a:ext cx="1666139" cy="3407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eaLnBrk="1" fontAlgn="base" hangingPunct="1">
              <a:spcBef>
                <a:spcPct val="50000"/>
              </a:spcBef>
              <a:spcAft>
                <a:spcPct val="0"/>
              </a:spcAft>
            </a:pPr>
            <a:r>
              <a:rPr lang="en-GB" sz="1600" dirty="0" smtClean="0">
                <a:solidFill>
                  <a:srgbClr val="000000"/>
                </a:solidFill>
                <a:ea typeface="Geneva"/>
                <a:cs typeface="Geneva"/>
              </a:rPr>
              <a:t>      Fully electric</a:t>
            </a:r>
            <a:endParaRPr lang="en-GB" sz="1600" dirty="0">
              <a:solidFill>
                <a:srgbClr val="000000"/>
              </a:solidFill>
              <a:ea typeface="Geneva"/>
              <a:cs typeface="Geneva"/>
            </a:endParaRPr>
          </a:p>
        </p:txBody>
      </p:sp>
      <p:sp>
        <p:nvSpPr>
          <p:cNvPr id="9234" name="Text Box 32"/>
          <p:cNvSpPr txBox="1">
            <a:spLocks noChangeArrowheads="1"/>
          </p:cNvSpPr>
          <p:nvPr/>
        </p:nvSpPr>
        <p:spPr bwMode="auto">
          <a:xfrm rot="-5400000">
            <a:off x="-408751" y="2376749"/>
            <a:ext cx="1408056" cy="402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eaLnBrk="1" fontAlgn="base" hangingPunct="1">
              <a:spcBef>
                <a:spcPct val="50000"/>
              </a:spcBef>
              <a:spcAft>
                <a:spcPct val="0"/>
              </a:spcAft>
            </a:pPr>
            <a:r>
              <a:rPr lang="en-US" dirty="0" smtClean="0">
                <a:solidFill>
                  <a:srgbClr val="000000"/>
                </a:solidFill>
                <a:ea typeface="Geneva"/>
                <a:cs typeface="Geneva"/>
              </a:rPr>
              <a:t>City Buses</a:t>
            </a:r>
            <a:endParaRPr lang="en-US" dirty="0">
              <a:solidFill>
                <a:srgbClr val="000000"/>
              </a:solidFill>
              <a:ea typeface="Geneva"/>
              <a:cs typeface="Geneva"/>
            </a:endParaRPr>
          </a:p>
        </p:txBody>
      </p:sp>
      <p:pic>
        <p:nvPicPr>
          <p:cNvPr id="8211" name="Picture 33" descr="exterior_090907_v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013" y="2722357"/>
            <a:ext cx="4413250" cy="11938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 name="Straight Connector 2"/>
          <p:cNvCxnSpPr>
            <a:endCxn id="9223" idx="2"/>
          </p:cNvCxnSpPr>
          <p:nvPr/>
        </p:nvCxnSpPr>
        <p:spPr bwMode="auto">
          <a:xfrm flipV="1">
            <a:off x="3008505" y="1482226"/>
            <a:ext cx="5567807" cy="355893"/>
          </a:xfrm>
          <a:prstGeom prst="line">
            <a:avLst/>
          </a:prstGeom>
          <a:solidFill>
            <a:schemeClr val="accent1"/>
          </a:solidFill>
          <a:ln w="38100" cap="flat" cmpd="sng" algn="ctr">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8205" name="Picture 18" descr="ANd9GcRZXZyWEeXEdeOjnpAD3agyhuTlxzfyrPgOQACYMnPofiYGe6BgrQ&amp;t=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16450" y="1024666"/>
            <a:ext cx="2789238" cy="1208087"/>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482600" y="4303506"/>
            <a:ext cx="8105775" cy="1671992"/>
          </a:xfrm>
          <a:prstGeom prst="rect">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fontAlgn="base">
              <a:spcBef>
                <a:spcPct val="0"/>
              </a:spcBef>
              <a:spcAft>
                <a:spcPct val="0"/>
              </a:spcAft>
            </a:pPr>
            <a:endParaRPr lang="sv-SE" sz="2000" dirty="0" smtClean="0">
              <a:solidFill>
                <a:srgbClr val="000000"/>
              </a:solidFill>
            </a:endParaRPr>
          </a:p>
        </p:txBody>
      </p:sp>
      <p:cxnSp>
        <p:nvCxnSpPr>
          <p:cNvPr id="6" name="Straight Connector 5"/>
          <p:cNvCxnSpPr/>
          <p:nvPr/>
        </p:nvCxnSpPr>
        <p:spPr>
          <a:xfrm>
            <a:off x="482600" y="4338943"/>
            <a:ext cx="8112133" cy="1322305"/>
          </a:xfrm>
          <a:prstGeom prst="line">
            <a:avLst/>
          </a:prstGeom>
          <a:ln w="571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rot="587923">
            <a:off x="1803789" y="4684336"/>
            <a:ext cx="899605" cy="400110"/>
          </a:xfrm>
          <a:prstGeom prst="rect">
            <a:avLst/>
          </a:prstGeom>
          <a:noFill/>
        </p:spPr>
        <p:txBody>
          <a:bodyPr wrap="none" rtlCol="0">
            <a:spAutoFit/>
          </a:bodyPr>
          <a:lstStyle/>
          <a:p>
            <a:pPr fontAlgn="base">
              <a:spcBef>
                <a:spcPct val="0"/>
              </a:spcBef>
              <a:spcAft>
                <a:spcPct val="0"/>
              </a:spcAft>
            </a:pPr>
            <a:r>
              <a:rPr lang="sv-SE" sz="2000" dirty="0" smtClean="0">
                <a:solidFill>
                  <a:srgbClr val="000000"/>
                </a:solidFill>
                <a:cs typeface="Arial" charset="0"/>
              </a:rPr>
              <a:t>Diesel</a:t>
            </a:r>
          </a:p>
        </p:txBody>
      </p:sp>
      <p:cxnSp>
        <p:nvCxnSpPr>
          <p:cNvPr id="26" name="Straight Connector 25"/>
          <p:cNvCxnSpPr/>
          <p:nvPr/>
        </p:nvCxnSpPr>
        <p:spPr>
          <a:xfrm>
            <a:off x="499961" y="4338943"/>
            <a:ext cx="8076351" cy="948841"/>
          </a:xfrm>
          <a:prstGeom prst="line">
            <a:avLst/>
          </a:prstGeom>
          <a:ln w="57150">
            <a:solidFill>
              <a:srgbClr val="00206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rot="405365">
            <a:off x="4046317" y="4380755"/>
            <a:ext cx="997389" cy="400110"/>
          </a:xfrm>
          <a:prstGeom prst="rect">
            <a:avLst/>
          </a:prstGeom>
          <a:noFill/>
        </p:spPr>
        <p:txBody>
          <a:bodyPr wrap="none" rtlCol="0">
            <a:spAutoFit/>
          </a:bodyPr>
          <a:lstStyle/>
          <a:p>
            <a:pPr fontAlgn="base">
              <a:spcBef>
                <a:spcPct val="0"/>
              </a:spcBef>
              <a:spcAft>
                <a:spcPct val="0"/>
              </a:spcAft>
            </a:pPr>
            <a:r>
              <a:rPr lang="sv-SE" sz="2000" dirty="0" smtClean="0">
                <a:solidFill>
                  <a:srgbClr val="002060"/>
                </a:solidFill>
                <a:cs typeface="Arial" charset="0"/>
              </a:rPr>
              <a:t>Energy</a:t>
            </a:r>
          </a:p>
        </p:txBody>
      </p:sp>
      <p:cxnSp>
        <p:nvCxnSpPr>
          <p:cNvPr id="30" name="Straight Connector 29"/>
          <p:cNvCxnSpPr/>
          <p:nvPr/>
        </p:nvCxnSpPr>
        <p:spPr>
          <a:xfrm flipV="1">
            <a:off x="515458" y="4692552"/>
            <a:ext cx="8041167" cy="1272314"/>
          </a:xfrm>
          <a:prstGeom prst="line">
            <a:avLst/>
          </a:prstGeom>
          <a:ln w="57150">
            <a:solidFill>
              <a:schemeClr val="accent3">
                <a:lumMod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rot="21041655">
            <a:off x="6416187" y="4418809"/>
            <a:ext cx="1282723" cy="400110"/>
          </a:xfrm>
          <a:prstGeom prst="rect">
            <a:avLst/>
          </a:prstGeom>
          <a:noFill/>
          <a:ln>
            <a:noFill/>
          </a:ln>
        </p:spPr>
        <p:txBody>
          <a:bodyPr wrap="none" rtlCol="0">
            <a:spAutoFit/>
          </a:bodyPr>
          <a:lstStyle/>
          <a:p>
            <a:pPr fontAlgn="base">
              <a:spcBef>
                <a:spcPct val="0"/>
              </a:spcBef>
              <a:spcAft>
                <a:spcPct val="0"/>
              </a:spcAft>
            </a:pPr>
            <a:r>
              <a:rPr lang="sv-SE" sz="2000" dirty="0" smtClean="0">
                <a:solidFill>
                  <a:srgbClr val="FFFFFF">
                    <a:lumMod val="50000"/>
                  </a:srgbClr>
                </a:solidFill>
                <a:cs typeface="Arial" charset="0"/>
              </a:rPr>
              <a:t>Electricity</a:t>
            </a:r>
          </a:p>
        </p:txBody>
      </p:sp>
      <p:sp>
        <p:nvSpPr>
          <p:cNvPr id="13" name="TextBox 12"/>
          <p:cNvSpPr txBox="1"/>
          <p:nvPr/>
        </p:nvSpPr>
        <p:spPr>
          <a:xfrm>
            <a:off x="-10633" y="4225486"/>
            <a:ext cx="575799" cy="276999"/>
          </a:xfrm>
          <a:prstGeom prst="rect">
            <a:avLst/>
          </a:prstGeom>
          <a:noFill/>
        </p:spPr>
        <p:txBody>
          <a:bodyPr wrap="none" rtlCol="0">
            <a:spAutoFit/>
          </a:bodyPr>
          <a:lstStyle/>
          <a:p>
            <a:pPr fontAlgn="base">
              <a:spcBef>
                <a:spcPct val="0"/>
              </a:spcBef>
              <a:spcAft>
                <a:spcPct val="0"/>
              </a:spcAft>
            </a:pPr>
            <a:r>
              <a:rPr lang="sv-SE" sz="1200" dirty="0" smtClean="0">
                <a:solidFill>
                  <a:srgbClr val="000000"/>
                </a:solidFill>
                <a:cs typeface="Arial" charset="0"/>
              </a:rPr>
              <a:t>100%</a:t>
            </a:r>
          </a:p>
        </p:txBody>
      </p:sp>
      <p:sp>
        <p:nvSpPr>
          <p:cNvPr id="35" name="TextBox 34"/>
          <p:cNvSpPr txBox="1"/>
          <p:nvPr/>
        </p:nvSpPr>
        <p:spPr>
          <a:xfrm>
            <a:off x="8613597" y="4509120"/>
            <a:ext cx="490840" cy="276999"/>
          </a:xfrm>
          <a:prstGeom prst="rect">
            <a:avLst/>
          </a:prstGeom>
          <a:noFill/>
        </p:spPr>
        <p:txBody>
          <a:bodyPr wrap="none" rtlCol="0">
            <a:spAutoFit/>
          </a:bodyPr>
          <a:lstStyle/>
          <a:p>
            <a:pPr fontAlgn="base">
              <a:spcBef>
                <a:spcPct val="0"/>
              </a:spcBef>
              <a:spcAft>
                <a:spcPct val="0"/>
              </a:spcAft>
            </a:pPr>
            <a:r>
              <a:rPr lang="sv-SE" sz="1200" dirty="0" smtClean="0">
                <a:solidFill>
                  <a:srgbClr val="000000"/>
                </a:solidFill>
                <a:cs typeface="Arial" charset="0"/>
              </a:rPr>
              <a:t>80%</a:t>
            </a:r>
          </a:p>
        </p:txBody>
      </p:sp>
      <p:sp>
        <p:nvSpPr>
          <p:cNvPr id="36" name="TextBox 35"/>
          <p:cNvSpPr txBox="1"/>
          <p:nvPr/>
        </p:nvSpPr>
        <p:spPr>
          <a:xfrm>
            <a:off x="8613597" y="5139502"/>
            <a:ext cx="490840" cy="276999"/>
          </a:xfrm>
          <a:prstGeom prst="rect">
            <a:avLst/>
          </a:prstGeom>
          <a:noFill/>
        </p:spPr>
        <p:txBody>
          <a:bodyPr wrap="none" rtlCol="0">
            <a:spAutoFit/>
          </a:bodyPr>
          <a:lstStyle/>
          <a:p>
            <a:pPr fontAlgn="base">
              <a:spcBef>
                <a:spcPct val="0"/>
              </a:spcBef>
              <a:spcAft>
                <a:spcPct val="0"/>
              </a:spcAft>
            </a:pPr>
            <a:r>
              <a:rPr lang="sv-SE" sz="1200" dirty="0" smtClean="0">
                <a:solidFill>
                  <a:srgbClr val="000000"/>
                </a:solidFill>
                <a:cs typeface="Arial" charset="0"/>
              </a:rPr>
              <a:t>40%</a:t>
            </a:r>
          </a:p>
        </p:txBody>
      </p:sp>
      <p:sp>
        <p:nvSpPr>
          <p:cNvPr id="32" name="TextBox 31"/>
          <p:cNvSpPr txBox="1"/>
          <p:nvPr/>
        </p:nvSpPr>
        <p:spPr>
          <a:xfrm>
            <a:off x="8604448" y="5532649"/>
            <a:ext cx="490840" cy="276999"/>
          </a:xfrm>
          <a:prstGeom prst="rect">
            <a:avLst/>
          </a:prstGeom>
          <a:noFill/>
        </p:spPr>
        <p:txBody>
          <a:bodyPr wrap="none" rtlCol="0">
            <a:spAutoFit/>
          </a:bodyPr>
          <a:lstStyle/>
          <a:p>
            <a:pPr fontAlgn="base">
              <a:spcBef>
                <a:spcPct val="0"/>
              </a:spcBef>
              <a:spcAft>
                <a:spcPct val="0"/>
              </a:spcAft>
            </a:pPr>
            <a:r>
              <a:rPr lang="sv-SE" sz="1200" dirty="0">
                <a:solidFill>
                  <a:srgbClr val="000000"/>
                </a:solidFill>
                <a:cs typeface="Arial" charset="0"/>
              </a:rPr>
              <a:t>2</a:t>
            </a:r>
            <a:r>
              <a:rPr lang="sv-SE" sz="1200" dirty="0" smtClean="0">
                <a:solidFill>
                  <a:srgbClr val="000000"/>
                </a:solidFill>
                <a:cs typeface="Arial" charset="0"/>
              </a:rPr>
              <a:t>0%</a:t>
            </a:r>
          </a:p>
        </p:txBody>
      </p:sp>
      <p:sp>
        <p:nvSpPr>
          <p:cNvPr id="4" name="Stjerne med 5 tagger 3"/>
          <p:cNvSpPr/>
          <p:nvPr/>
        </p:nvSpPr>
        <p:spPr bwMode="auto">
          <a:xfrm>
            <a:off x="2411760" y="1268760"/>
            <a:ext cx="1614484" cy="1201184"/>
          </a:xfrm>
          <a:prstGeom prst="star5">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r>
              <a:rPr kumimoji="0" lang="nb-NO" sz="2000" b="0" i="0" u="none" strike="noStrike" cap="none" normalizeH="0" baseline="0" dirty="0" smtClean="0">
                <a:ln>
                  <a:noFill/>
                </a:ln>
                <a:solidFill>
                  <a:schemeClr val="tx1"/>
                </a:solidFill>
                <a:effectLst/>
                <a:latin typeface="Arial" charset="0"/>
              </a:rPr>
              <a:t>2015</a:t>
            </a:r>
            <a:endParaRPr kumimoji="0" lang="nb-NO" sz="2000" b="0" i="0" u="none" strike="noStrike" cap="none" normalizeH="0" baseline="0" dirty="0" smtClean="0">
              <a:ln>
                <a:noFill/>
              </a:ln>
              <a:solidFill>
                <a:schemeClr val="tx1"/>
              </a:solidFill>
              <a:effectLst/>
              <a:latin typeface="Arial" charset="0"/>
            </a:endParaRPr>
          </a:p>
        </p:txBody>
      </p:sp>
      <p:sp>
        <p:nvSpPr>
          <p:cNvPr id="31" name="Stjerne med 5 tagger 30"/>
          <p:cNvSpPr/>
          <p:nvPr/>
        </p:nvSpPr>
        <p:spPr bwMode="auto">
          <a:xfrm>
            <a:off x="4902996" y="2192221"/>
            <a:ext cx="1614484" cy="1201184"/>
          </a:xfrm>
          <a:prstGeom prst="star5">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r>
              <a:rPr kumimoji="0" lang="nb-NO" sz="2000" b="0" i="0" u="none" strike="noStrike" cap="none" normalizeH="0" baseline="0" dirty="0" smtClean="0">
                <a:ln>
                  <a:noFill/>
                </a:ln>
                <a:solidFill>
                  <a:schemeClr val="tx1"/>
                </a:solidFill>
                <a:effectLst/>
                <a:latin typeface="Arial" charset="0"/>
              </a:rPr>
              <a:t>2017</a:t>
            </a:r>
            <a:endParaRPr kumimoji="0" lang="nb-NO" sz="2000" b="0" i="0" u="none" strike="noStrike" cap="none" normalizeH="0" baseline="0" dirty="0" smtClean="0">
              <a:ln>
                <a:noFill/>
              </a:ln>
              <a:solidFill>
                <a:schemeClr val="tx1"/>
              </a:solidFill>
              <a:effectLst/>
              <a:latin typeface="Arial" charset="0"/>
            </a:endParaRPr>
          </a:p>
        </p:txBody>
      </p:sp>
    </p:spTree>
    <p:extLst>
      <p:ext uri="{BB962C8B-B14F-4D97-AF65-F5344CB8AC3E}">
        <p14:creationId xmlns:p14="http://schemas.microsoft.com/office/powerpoint/2010/main" val="3387433948"/>
      </p:ext>
    </p:extLst>
  </p:cSld>
  <p:clrMapOvr>
    <a:masterClrMapping/>
  </p:clrMapOvr>
  <p:transition spd="slow" advTm="5448"/>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Fremtidige krav….</a:t>
            </a:r>
            <a:endParaRPr lang="nb-NO" dirty="0"/>
          </a:p>
        </p:txBody>
      </p:sp>
      <p:sp>
        <p:nvSpPr>
          <p:cNvPr id="3" name="Plassholder for innhold 2"/>
          <p:cNvSpPr>
            <a:spLocks noGrp="1"/>
          </p:cNvSpPr>
          <p:nvPr>
            <p:ph idx="1"/>
          </p:nvPr>
        </p:nvSpPr>
        <p:spPr/>
        <p:txBody>
          <a:bodyPr/>
          <a:lstStyle/>
          <a:p>
            <a:r>
              <a:rPr lang="nb-NO" dirty="0" smtClean="0"/>
              <a:t>Krever integrasjon – buss ikke bare en buss</a:t>
            </a:r>
          </a:p>
          <a:p>
            <a:r>
              <a:rPr lang="nb-NO" dirty="0"/>
              <a:t>Ulike transport former utfyller hverandre</a:t>
            </a:r>
          </a:p>
          <a:p>
            <a:r>
              <a:rPr lang="nb-NO" dirty="0" smtClean="0"/>
              <a:t>Infrastruktur</a:t>
            </a:r>
          </a:p>
          <a:p>
            <a:r>
              <a:rPr lang="nb-NO" dirty="0" smtClean="0"/>
              <a:t>Areal planlegging</a:t>
            </a:r>
          </a:p>
          <a:p>
            <a:r>
              <a:rPr lang="nb-NO" dirty="0" smtClean="0"/>
              <a:t>Byutvikling</a:t>
            </a:r>
          </a:p>
          <a:p>
            <a:r>
              <a:rPr lang="nb-NO" dirty="0" smtClean="0"/>
              <a:t>Etc..</a:t>
            </a:r>
          </a:p>
          <a:p>
            <a:endParaRPr lang="nb-NO" dirty="0" smtClean="0"/>
          </a:p>
          <a:p>
            <a:endParaRPr lang="nb-NO" dirty="0"/>
          </a:p>
        </p:txBody>
      </p:sp>
      <p:sp>
        <p:nvSpPr>
          <p:cNvPr id="5" name="Plassholder for lysbildenummer 4"/>
          <p:cNvSpPr>
            <a:spLocks noGrp="1"/>
          </p:cNvSpPr>
          <p:nvPr>
            <p:ph type="sldNum" sz="quarter" idx="11"/>
          </p:nvPr>
        </p:nvSpPr>
        <p:spPr/>
        <p:txBody>
          <a:bodyPr/>
          <a:lstStyle/>
          <a:p>
            <a:pPr>
              <a:defRPr/>
            </a:pPr>
            <a:fld id="{0761EC57-C7C1-4573-BAAA-89FBC9A65DA4}" type="slidenum">
              <a:rPr lang="sv-SE" smtClean="0"/>
              <a:pPr>
                <a:defRPr/>
              </a:pPr>
              <a:t>4</a:t>
            </a:fld>
            <a:endParaRPr lang="sv-SE"/>
          </a:p>
        </p:txBody>
      </p:sp>
    </p:spTree>
    <p:extLst>
      <p:ext uri="{BB962C8B-B14F-4D97-AF65-F5344CB8AC3E}">
        <p14:creationId xmlns:p14="http://schemas.microsoft.com/office/powerpoint/2010/main" val="3775260796"/>
      </p:ext>
    </p:extLst>
  </p:cSld>
  <p:clrMapOvr>
    <a:masterClrMapping/>
  </p:clrMapOvr>
  <p:transition spd="slow"/>
</p:sld>
</file>

<file path=ppt/theme/theme1.xml><?xml version="1.0" encoding="utf-8"?>
<a:theme xmlns:a="http://schemas.openxmlformats.org/drawingml/2006/main" name="Template Master Packs">
  <a:themeElements>
    <a:clrScheme name="White Template_VolvoBuses 1">
      <a:dk1>
        <a:srgbClr val="000000"/>
      </a:dk1>
      <a:lt1>
        <a:srgbClr val="FFFFFF"/>
      </a:lt1>
      <a:dk2>
        <a:srgbClr val="616161"/>
      </a:dk2>
      <a:lt2>
        <a:srgbClr val="9D9E9C"/>
      </a:lt2>
      <a:accent1>
        <a:srgbClr val="B1BCC8"/>
      </a:accent1>
      <a:accent2>
        <a:srgbClr val="627890"/>
      </a:accent2>
      <a:accent3>
        <a:srgbClr val="FFFFFF"/>
      </a:accent3>
      <a:accent4>
        <a:srgbClr val="000000"/>
      </a:accent4>
      <a:accent5>
        <a:srgbClr val="D5DAE0"/>
      </a:accent5>
      <a:accent6>
        <a:srgbClr val="586C82"/>
      </a:accent6>
      <a:hlink>
        <a:srgbClr val="9D9E9C"/>
      </a:hlink>
      <a:folHlink>
        <a:srgbClr val="CECFCE"/>
      </a:folHlink>
    </a:clrScheme>
    <a:fontScheme name="White Template_VolvoBus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sv-SE"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sv-SE" sz="2000" b="0" i="0" u="none" strike="noStrike" cap="none" normalizeH="0" baseline="0" smtClean="0">
            <a:ln>
              <a:noFill/>
            </a:ln>
            <a:solidFill>
              <a:schemeClr val="tx1"/>
            </a:solidFill>
            <a:effectLst/>
            <a:latin typeface="Arial" charset="0"/>
          </a:defRPr>
        </a:defPPr>
      </a:lstStyle>
    </a:lnDef>
  </a:objectDefaults>
  <a:extraClrSchemeLst>
    <a:extraClrScheme>
      <a:clrScheme name="White Template_VolvoBuses 1">
        <a:dk1>
          <a:srgbClr val="000000"/>
        </a:dk1>
        <a:lt1>
          <a:srgbClr val="FFFFFF"/>
        </a:lt1>
        <a:dk2>
          <a:srgbClr val="616161"/>
        </a:dk2>
        <a:lt2>
          <a:srgbClr val="9D9E9C"/>
        </a:lt2>
        <a:accent1>
          <a:srgbClr val="B1BCC8"/>
        </a:accent1>
        <a:accent2>
          <a:srgbClr val="627890"/>
        </a:accent2>
        <a:accent3>
          <a:srgbClr val="FFFFFF"/>
        </a:accent3>
        <a:accent4>
          <a:srgbClr val="000000"/>
        </a:accent4>
        <a:accent5>
          <a:srgbClr val="D5DAE0"/>
        </a:accent5>
        <a:accent6>
          <a:srgbClr val="586C82"/>
        </a:accent6>
        <a:hlink>
          <a:srgbClr val="9D9E9C"/>
        </a:hlink>
        <a:folHlink>
          <a:srgbClr val="CECFC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ity buses ">
  <a:themeElements>
    <a:clrScheme name="1_City buses  2">
      <a:dk1>
        <a:srgbClr val="000000"/>
      </a:dk1>
      <a:lt1>
        <a:srgbClr val="FFFFFF"/>
      </a:lt1>
      <a:dk2>
        <a:srgbClr val="616161"/>
      </a:dk2>
      <a:lt2>
        <a:srgbClr val="9D9E9C"/>
      </a:lt2>
      <a:accent1>
        <a:srgbClr val="B1BCC8"/>
      </a:accent1>
      <a:accent2>
        <a:srgbClr val="627890"/>
      </a:accent2>
      <a:accent3>
        <a:srgbClr val="FFFFFF"/>
      </a:accent3>
      <a:accent4>
        <a:srgbClr val="000000"/>
      </a:accent4>
      <a:accent5>
        <a:srgbClr val="D5DAE0"/>
      </a:accent5>
      <a:accent6>
        <a:srgbClr val="586C82"/>
      </a:accent6>
      <a:hlink>
        <a:srgbClr val="9D9E9C"/>
      </a:hlink>
      <a:folHlink>
        <a:srgbClr val="CECFCE"/>
      </a:folHlink>
    </a:clrScheme>
    <a:fontScheme name="1_City buses ">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sv-SE"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sv-SE" sz="2000" b="0" i="0" u="none" strike="noStrike" cap="none" normalizeH="0" baseline="0" smtClean="0">
            <a:ln>
              <a:noFill/>
            </a:ln>
            <a:solidFill>
              <a:schemeClr val="tx1"/>
            </a:solidFill>
            <a:effectLst/>
            <a:latin typeface="Arial" charset="0"/>
          </a:defRPr>
        </a:defPPr>
      </a:lstStyle>
    </a:lnDef>
  </a:objectDefaults>
  <a:extraClrSchemeLst>
    <a:extraClrScheme>
      <a:clrScheme name="1_City buses  1">
        <a:dk1>
          <a:srgbClr val="000000"/>
        </a:dk1>
        <a:lt1>
          <a:srgbClr val="FFFFFF"/>
        </a:lt1>
        <a:dk2>
          <a:srgbClr val="616161"/>
        </a:dk2>
        <a:lt2>
          <a:srgbClr val="9D9E9C"/>
        </a:lt2>
        <a:accent1>
          <a:srgbClr val="B1BCC8"/>
        </a:accent1>
        <a:accent2>
          <a:srgbClr val="627890"/>
        </a:accent2>
        <a:accent3>
          <a:srgbClr val="FFFFFF"/>
        </a:accent3>
        <a:accent4>
          <a:srgbClr val="000000"/>
        </a:accent4>
        <a:accent5>
          <a:srgbClr val="D5DAE0"/>
        </a:accent5>
        <a:accent6>
          <a:srgbClr val="586C82"/>
        </a:accent6>
        <a:hlink>
          <a:srgbClr val="CECFCE"/>
        </a:hlink>
        <a:folHlink>
          <a:srgbClr val="9D9E9C"/>
        </a:folHlink>
      </a:clrScheme>
      <a:clrMap bg1="lt1" tx1="dk1" bg2="lt2" tx2="dk2" accent1="accent1" accent2="accent2" accent3="accent3" accent4="accent4" accent5="accent5" accent6="accent6" hlink="hlink" folHlink="folHlink"/>
    </a:extraClrScheme>
    <a:extraClrScheme>
      <a:clrScheme name="1_City buses  2">
        <a:dk1>
          <a:srgbClr val="000000"/>
        </a:dk1>
        <a:lt1>
          <a:srgbClr val="FFFFFF"/>
        </a:lt1>
        <a:dk2>
          <a:srgbClr val="616161"/>
        </a:dk2>
        <a:lt2>
          <a:srgbClr val="9D9E9C"/>
        </a:lt2>
        <a:accent1>
          <a:srgbClr val="B1BCC8"/>
        </a:accent1>
        <a:accent2>
          <a:srgbClr val="627890"/>
        </a:accent2>
        <a:accent3>
          <a:srgbClr val="FFFFFF"/>
        </a:accent3>
        <a:accent4>
          <a:srgbClr val="000000"/>
        </a:accent4>
        <a:accent5>
          <a:srgbClr val="D5DAE0"/>
        </a:accent5>
        <a:accent6>
          <a:srgbClr val="586C82"/>
        </a:accent6>
        <a:hlink>
          <a:srgbClr val="9D9E9C"/>
        </a:hlink>
        <a:folHlink>
          <a:srgbClr val="CECFCE"/>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Master Packs</Template>
  <TotalTime>8903</TotalTime>
  <Words>352</Words>
  <Application>Microsoft Office PowerPoint</Application>
  <PresentationFormat>Skjermfremvisning (4:3)</PresentationFormat>
  <Paragraphs>55</Paragraphs>
  <Slides>4</Slides>
  <Notes>1</Notes>
  <HiddenSlides>0</HiddenSlides>
  <MMClips>0</MMClips>
  <ScaleCrop>false</ScaleCrop>
  <HeadingPairs>
    <vt:vector size="4" baseType="variant">
      <vt:variant>
        <vt:lpstr>Tema</vt:lpstr>
      </vt:variant>
      <vt:variant>
        <vt:i4>2</vt:i4>
      </vt:variant>
      <vt:variant>
        <vt:lpstr>Lysbildetitler</vt:lpstr>
      </vt:variant>
      <vt:variant>
        <vt:i4>4</vt:i4>
      </vt:variant>
    </vt:vector>
  </HeadingPairs>
  <TitlesOfParts>
    <vt:vector size="6" baseType="lpstr">
      <vt:lpstr>Template Master Packs</vt:lpstr>
      <vt:lpstr>1_City buses </vt:lpstr>
      <vt:lpstr>Ruter Dialogkonferanse 18.11.2013  Svenn Åge Løkken</vt:lpstr>
      <vt:lpstr>Forslag til bussmateriellstrategi</vt:lpstr>
      <vt:lpstr>Paradigm shift</vt:lpstr>
      <vt:lpstr>Fremtidige krav….</vt:lpstr>
    </vt:vector>
  </TitlesOfParts>
  <Company>Volvo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Volvo 7900 Hybrid 2012</dc:title>
  <dc:creator>Feng Robin</dc:creator>
  <cp:lastModifiedBy>Løkken Svenn-Åge</cp:lastModifiedBy>
  <cp:revision>540</cp:revision>
  <cp:lastPrinted>2012-11-30T13:44:04Z</cp:lastPrinted>
  <dcterms:created xsi:type="dcterms:W3CDTF">2012-08-01T14:09:53Z</dcterms:created>
  <dcterms:modified xsi:type="dcterms:W3CDTF">2013-11-18T08:18:48Z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0x0101006009D30738D4E445A7118F92840D8F86</vt:lpwstr>
  </property>
</Properties>
</file>