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Innlegg Dialogmøte: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Buddy Mobility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Dialogmøte i regi av Ruter og Kolombus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Buddy Mobility’s syn på Kombinert Mobilitet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Digitalisering gir muligheter for en sømløs mobilitet som tjeneste (MaaS).</a:t>
            </a: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Sammenkoblede operatører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Autonome kjøretøy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Smarte ruter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Smart betaling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On demand mobilitet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Integrasjonsmuligheter med andre smart-by-komponenter.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Dagens mobilitet som tjeneste (MaaS):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680725"/>
            <a:ext cx="8520600" cy="22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Buss, tog, trikk og bane er sammenkoblet til en viss grad gjennom Ruter, Kolombus, ATB, NSB og liknende.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Taxi er frittstående og premium priset. Prosjekt med sammenkobling til annen kollektivtransport på gang i Trondheim.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Mobilitet av varer B2C er frittstående. Ingen integrasjon.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Morgendagens mobilitet som en tjeneste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329900"/>
            <a:ext cx="8520600" cy="289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Buss, tog, trikk og bane enda bedre sammenkoblet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Autonome busser kan muligjøre “rullende fortau” i boligstrøk med smarte ruter for first mile/last mile transport. Også sammenkoblet til øvrige transportmidler.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Individuell transport (A til C via B). Små selvkjørende “Pods” for individuelle transportbehov. 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Taxi - premiumsegment?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no"/>
              <a:t>Alt på en platform via kollektivtransporttilbyderen.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Integrert smågods og persontransport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Nevnte pods kan levere smågods eller gjøre andre jobber mellom rushtidene som transport av eldre eller levere post eller matvarer B2B.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Pods kan motta leveranser av post, pakker eller matvarer før de plukker opp de som skal har bestilt transport.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Pods kan kjøre til og fra fritidsaktiviteter og frakte mennesker hjem fra byen i helgen.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no"/>
              <a:t>Økende intelligens vil øke muligheter for integrasjon med andre typer mobilitetstjenester.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3075" y="569450"/>
            <a:ext cx="7658100" cy="386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Hva gjør Buddy Mobility i dette landskapet?</a:t>
            </a: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2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Utvikler Pods. Robuste kjøretøy for høy utnyttelsesgrad med robuste vedlikeholdsløsninger. De må være billige og driftssikre nok til å gi lave priser pr km. Jobber med en standard kjøretøyplatform og kundetilpassede topper. 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Jobber med partnerskap for å muliggjøre flere dimensjoner i smart-by-perspektivet. Dette kan være batterimagasiner for lokal strømnettsforsterkning og oppgradering/utvikling av veiinfrastruktur for å tilføre teknologi til byen og gjøre inntreden lettere for andre autonome kjøretøy. Mer teknologi i veien og mindre i kjøretøyet.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Ønsker å jobbe på lag med myndigheter for å sikre samfunnsnyttig bruk av data. 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Ønsker å gi Norge AS en mulighet til å kapitalisere på elbil-satsningen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Buddy Mobility om 10 år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Den foretrukne mobilitetsplatformen for kollektivtransport og godstransport uten at folk nødvendigvis har noe sterkt forhold til Buddy Mobility.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Pit-stop-utbyttbare topper på Podene for å sikre høy utnyttelsesgrad og lave priser pr km. Betjening av flere kundesegmenter i løpet av samme dag.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Har fratatt mennesker i byer behovet for privat bil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Flåter i flere byer i Norge og Europa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Klar med en dreiebok for hvordan andre byer i andre verdensdeler kan implementere en smartby-løsning der mobilitet, logistikk og samarbeid er nøkkelen.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Skjermfremvisning (16:9)</PresentationFormat>
  <Paragraphs>37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Innlegg Dialogmøte:  Buddy Mobility</vt:lpstr>
      <vt:lpstr>Buddy Mobility’s syn på Kombinert Mobilitet</vt:lpstr>
      <vt:lpstr>Dagens mobilitet som tjeneste (MaaS):</vt:lpstr>
      <vt:lpstr>Morgendagens mobilitet som en tjeneste</vt:lpstr>
      <vt:lpstr>Integrert smågods og persontransport</vt:lpstr>
      <vt:lpstr>PowerPoint-presentasjon</vt:lpstr>
      <vt:lpstr>Hva gjør Buddy Mobility i dette landskapet?</vt:lpstr>
      <vt:lpstr>Buddy Mobility om 10 år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Innlegg Dialogmøte:  Buddy Mobility</dc:title>
  <dc:creator>Morten Theiste</dc:creator>
  <cp:lastModifiedBy>Morten Theiste</cp:lastModifiedBy>
  <cp:revision>1</cp:revision>
  <dcterms:modified xsi:type="dcterms:W3CDTF">2018-02-07T14:44:31Z</dcterms:modified>
</cp:coreProperties>
</file>