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1pPr>
            <a:lvl2pPr lvl="1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2pPr>
            <a:lvl3pPr lvl="2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3pPr>
            <a:lvl4pPr lvl="3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4pPr>
            <a:lvl5pPr lvl="4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5pPr>
            <a:lvl6pPr lvl="5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6pPr>
            <a:lvl7pPr lvl="6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7pPr>
            <a:lvl8pPr lvl="7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8pPr>
            <a:lvl9pPr lvl="8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no"/>
              <a:t>Innlegg Dialogmøte: </a:t>
            </a:r>
            <a:endParaRPr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no"/>
              <a:t>Buddy Mobility</a:t>
            </a:r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no"/>
              <a:t>Dialogmøte i regi av Ruter og Kolombus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no"/>
              <a:t>Buddy Mobility’s syn på Kombinert Mobilitet</a:t>
            </a:r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no"/>
              <a:t>Digitalisering gir muligheter for en sømløs mobilitet som tjeneste (MaaS).</a:t>
            </a:r>
            <a:endParaRPr/>
          </a:p>
          <a:p>
            <a:pPr marL="457200" lvl="0" indent="-342900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no"/>
              <a:t>Sammenkoblede operatører</a:t>
            </a:r>
            <a:endParaRPr/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o"/>
              <a:t>Autonome kjøretøy</a:t>
            </a:r>
            <a:endParaRPr/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o"/>
              <a:t>Smarte ruter</a:t>
            </a:r>
            <a:endParaRPr/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o"/>
              <a:t>Smart betaling</a:t>
            </a:r>
            <a:endParaRPr/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o"/>
              <a:t>On demand mobilitet</a:t>
            </a:r>
            <a:endParaRPr/>
          </a:p>
          <a:p>
            <a: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o"/>
              <a:t>Integrasjonsmuligheter med andre smart-by-komponenter.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no"/>
              <a:t>Dagens mobilitet som tjeneste (MaaS):</a:t>
            </a:r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311700" y="1680725"/>
            <a:ext cx="8520600" cy="2207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o"/>
              <a:t>Buss, tog, trikk og bane er sammenkoblet til en viss grad gjennom Ruter, Kolombus, ATB, NSB og liknende.</a:t>
            </a:r>
            <a:endParaRPr/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o"/>
              <a:t>Taxi er frittstående og premium priset. Prosjekt med sammenkobling til annen kollektivtransport på gang i Trondheim.</a:t>
            </a:r>
            <a:endParaRPr/>
          </a:p>
          <a:p>
            <a: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o"/>
              <a:t>Mobilitet av varer B2C er frittstående. Ingen integrasjon.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no"/>
              <a:t>Morgendagens mobilitet som en tjeneste</a:t>
            </a:r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311700" y="1329900"/>
            <a:ext cx="8520600" cy="289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o"/>
              <a:t>Buss, tog, trikk og bane enda bedre sammenkoblet</a:t>
            </a:r>
            <a:endParaRPr/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o"/>
              <a:t>Autonome busser kan muligjøre “rullende fortau” i boligstrøk med smarte ruter for first mile/last mile transport. Også sammenkoblet til øvrige transportmidler.</a:t>
            </a:r>
            <a:endParaRPr/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o"/>
              <a:t>Individuell transport (A til C via B). Små selvkjørende “Pods” for individuelle transportbehov. </a:t>
            </a:r>
            <a:endParaRPr/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o"/>
              <a:t>Taxi - premiumsegment? </a:t>
            </a:r>
            <a:endParaRPr/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no"/>
              <a:t>Alt på en platform via kollektivtransporttilbyderen.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no"/>
              <a:t>Integrert smågods og persontransport</a:t>
            </a:r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o"/>
              <a:t>Nevnte pods kan levere smågods eller gjøre andre jobber mellom rushtidene som transport av eldre eller levere post eller matvarer B2B.</a:t>
            </a:r>
            <a:endParaRPr/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o"/>
              <a:t>Pods kan motta leveranser av post, pakker eller matvarer før de plukker opp de som skal har bestilt transport.</a:t>
            </a:r>
            <a:endParaRPr/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o"/>
              <a:t>Pods kan kjøre til og fra fritidsaktiviteter og frakte mennesker hjem fra byen i helgen.</a:t>
            </a:r>
            <a:endParaRPr/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no"/>
              <a:t>Økende intelligens vil øke muligheter for integrasjon med andre typer mobilitetstjenester.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Shape 8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03075" y="569450"/>
            <a:ext cx="7658100" cy="3867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no"/>
              <a:t>Hva gjør Buddy Mobility i dette landskapet?</a:t>
            </a:r>
            <a:endParaRPr/>
          </a:p>
        </p:txBody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62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o"/>
              <a:t>Utvikler Pods. Robuste kjøretøy for høy utnyttelsesgrad med robuste vedlikeholdsløsninger. De må være billige og driftssikre nok til å gi lave priser pr km. Jobber med en standard kjøretøyplatform og kundetilpassede topper. </a:t>
            </a:r>
            <a:endParaRPr/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o"/>
              <a:t>Jobber med partnerskap for å muliggjøre flere dimensjoner i smart-by-perspektivet. Dette kan være batterimagasiner for lokal strømnettsforsterkning og oppgradering/utvikling av veiinfrastruktur for å tilføre teknologi til byen og gjøre inntreden lettere for andre autonome kjøretøy. Mer teknologi i veien og mindre i kjøretøyet.</a:t>
            </a:r>
            <a:endParaRPr/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o"/>
              <a:t>Ønsker å jobbe på lag med myndigheter for å sikre samfunnsnyttig bruk av data. </a:t>
            </a:r>
            <a:endParaRPr/>
          </a:p>
          <a:p>
            <a: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o"/>
              <a:t>Ønsker å gi Norge AS en mulighet til å kapitalisere på elbil-satsningen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no"/>
              <a:t>Buddy Mobility om 10 år</a:t>
            </a:r>
            <a:endParaRPr/>
          </a:p>
        </p:txBody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o"/>
              <a:t>Den foretrukne mobilitetsplatformen for kollektivtransport og godstransport uten at folk nødvendigvis har noe sterkt forhold til Buddy Mobility.</a:t>
            </a:r>
            <a:endParaRPr/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o"/>
              <a:t>Pit-stop-utbyttbare topper på Podene for å sikre høy utnyttelsesgrad og lave priser pr km. Betjening av flere kundesegmenter i løpet av samme dag.</a:t>
            </a:r>
            <a:endParaRPr/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o"/>
              <a:t>Har fratatt mennesker i byer behovet for privat bil</a:t>
            </a:r>
            <a:endParaRPr/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o"/>
              <a:t>Flåter i flere byer i Norge og Europa</a:t>
            </a:r>
            <a:endParaRPr/>
          </a:p>
          <a:p>
            <a: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o"/>
              <a:t>Klar med en dreiebok for hvordan andre byer i andre verdensdeler kan implementere en smartby-løsning der mobilitet, logistikk og samarbeid er nøkkelen.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460</Words>
  <Application>Microsoft Office PowerPoint</Application>
  <PresentationFormat>Skjermfremvisning (16:9)</PresentationFormat>
  <Paragraphs>37</Paragraphs>
  <Slides>8</Slides>
  <Notes>8</Notes>
  <HiddenSlides>0</HiddenSlides>
  <MMClips>0</MMClips>
  <ScaleCrop>false</ScaleCrop>
  <HeadingPairs>
    <vt:vector size="6" baseType="variant">
      <vt:variant>
        <vt:lpstr>Brukte skrifter</vt:lpstr>
      </vt:variant>
      <vt:variant>
        <vt:i4>1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10" baseType="lpstr">
      <vt:lpstr>Arial</vt:lpstr>
      <vt:lpstr>Simple Light</vt:lpstr>
      <vt:lpstr>Innlegg Dialogmøte:  Buddy Mobility</vt:lpstr>
      <vt:lpstr>Buddy Mobility’s syn på Kombinert Mobilitet</vt:lpstr>
      <vt:lpstr>Dagens mobilitet som tjeneste (MaaS):</vt:lpstr>
      <vt:lpstr>Morgendagens mobilitet som en tjeneste</vt:lpstr>
      <vt:lpstr>Integrert smågods og persontransport</vt:lpstr>
      <vt:lpstr>PowerPoint-presentasjon</vt:lpstr>
      <vt:lpstr>Hva gjør Buddy Mobility i dette landskapet?</vt:lpstr>
      <vt:lpstr>Buddy Mobility om 10 år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Innlegg Dialogmøte:  Buddy Mobility</dc:title>
  <dc:creator>Morten Theiste</dc:creator>
  <cp:lastModifiedBy>Morten Theiste</cp:lastModifiedBy>
  <cp:revision>1</cp:revision>
  <dcterms:modified xsi:type="dcterms:W3CDTF">2018-02-07T14:44:31Z</dcterms:modified>
</cp:coreProperties>
</file>