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328" r:id="rId5"/>
    <p:sldId id="523" r:id="rId6"/>
    <p:sldId id="499" r:id="rId7"/>
    <p:sldId id="524" r:id="rId8"/>
    <p:sldId id="532" r:id="rId9"/>
    <p:sldId id="505" r:id="rId10"/>
    <p:sldId id="527" r:id="rId11"/>
    <p:sldId id="528" r:id="rId12"/>
    <p:sldId id="526" r:id="rId13"/>
    <p:sldId id="525" r:id="rId14"/>
    <p:sldId id="529" r:id="rId15"/>
    <p:sldId id="521" r:id="rId16"/>
    <p:sldId id="530" r:id="rId17"/>
    <p:sldId id="531" r:id="rId18"/>
    <p:sldId id="504" r:id="rId19"/>
  </p:sldIdLst>
  <p:sldSz cx="12192000" cy="6858000"/>
  <p:notesSz cx="7315200" cy="9601200"/>
  <p:custDataLst>
    <p:tags r:id="rId21"/>
  </p:custData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D6051D7-2FD8-469D-8CE4-ECB181C1FFB6}">
          <p14:sldIdLst>
            <p14:sldId id="328"/>
            <p14:sldId id="523"/>
            <p14:sldId id="499"/>
            <p14:sldId id="524"/>
            <p14:sldId id="532"/>
            <p14:sldId id="505"/>
            <p14:sldId id="527"/>
            <p14:sldId id="528"/>
            <p14:sldId id="526"/>
            <p14:sldId id="525"/>
            <p14:sldId id="529"/>
            <p14:sldId id="521"/>
            <p14:sldId id="530"/>
            <p14:sldId id="531"/>
            <p14:sldId id="50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padhyay Varun" initials="UV" lastIdx="1" clrIdx="0">
    <p:extLst>
      <p:ext uri="{19B8F6BF-5375-455C-9EA6-DF929625EA0E}">
        <p15:presenceInfo xmlns:p15="http://schemas.microsoft.com/office/powerpoint/2012/main" userId="S-1-5-21-2036031588-730629661-1306914269-916237" providerId="AD"/>
      </p:ext>
    </p:extLst>
  </p:cmAuthor>
  <p:cmAuthor id="2" name="Dynge Anders Steen-Nilsen" initials="DAS" lastIdx="10" clrIdx="1">
    <p:extLst>
      <p:ext uri="{19B8F6BF-5375-455C-9EA6-DF929625EA0E}">
        <p15:presenceInfo xmlns:p15="http://schemas.microsoft.com/office/powerpoint/2012/main" userId="S::Anders.Dynge@ruter.no::82794e7d-4d03-4765-8003-d5ae1180dc67" providerId="AD"/>
      </p:ext>
    </p:extLst>
  </p:cmAuthor>
  <p:cmAuthor id="3" name="Kvam Stein Erik" initials="KSE" lastIdx="1" clrIdx="2">
    <p:extLst>
      <p:ext uri="{19B8F6BF-5375-455C-9EA6-DF929625EA0E}">
        <p15:presenceInfo xmlns:p15="http://schemas.microsoft.com/office/powerpoint/2012/main" userId="Kvam Stein Erik" providerId="None"/>
      </p:ext>
    </p:extLst>
  </p:cmAuthor>
  <p:cmAuthor id="4" name="Kvam Stein Erik" initials="KE" lastIdx="1" clrIdx="3">
    <p:extLst>
      <p:ext uri="{19B8F6BF-5375-455C-9EA6-DF929625EA0E}">
        <p15:presenceInfo xmlns:p15="http://schemas.microsoft.com/office/powerpoint/2012/main" userId="S::stein.erik.kvam@ruter.no::5ed694d5-5481-4ac8-add9-2e71a1945d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FF9FE5"/>
    <a:srgbClr val="F61887"/>
    <a:srgbClr val="9BDC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k Løvoll" userId="a5e1edb7-adfa-437b-818e-3279963d5079" providerId="ADAL" clId="{591B4F3D-3A85-44C1-B49A-806205C5CC21}"/>
    <pc:docChg chg="modSld">
      <pc:chgData name="Erik Løvoll" userId="a5e1edb7-adfa-437b-818e-3279963d5079" providerId="ADAL" clId="{591B4F3D-3A85-44C1-B49A-806205C5CC21}" dt="2023-03-02T22:40:28.862" v="2" actId="1076"/>
      <pc:docMkLst>
        <pc:docMk/>
      </pc:docMkLst>
      <pc:sldChg chg="modSp mod">
        <pc:chgData name="Erik Løvoll" userId="a5e1edb7-adfa-437b-818e-3279963d5079" providerId="ADAL" clId="{591B4F3D-3A85-44C1-B49A-806205C5CC21}" dt="2023-03-02T22:39:44.958" v="1" actId="1076"/>
        <pc:sldMkLst>
          <pc:docMk/>
          <pc:sldMk cId="3974609969" sldId="499"/>
        </pc:sldMkLst>
        <pc:cxnChg chg="mod">
          <ac:chgData name="Erik Løvoll" userId="a5e1edb7-adfa-437b-818e-3279963d5079" providerId="ADAL" clId="{591B4F3D-3A85-44C1-B49A-806205C5CC21}" dt="2023-03-02T22:39:44.958" v="1" actId="1076"/>
          <ac:cxnSpMkLst>
            <pc:docMk/>
            <pc:sldMk cId="3974609969" sldId="499"/>
            <ac:cxnSpMk id="8" creationId="{454A56C1-0717-46B0-AAFC-81E8DB6BCBAD}"/>
          </ac:cxnSpMkLst>
        </pc:cxnChg>
      </pc:sldChg>
      <pc:sldChg chg="modSp mod">
        <pc:chgData name="Erik Løvoll" userId="a5e1edb7-adfa-437b-818e-3279963d5079" providerId="ADAL" clId="{591B4F3D-3A85-44C1-B49A-806205C5CC21}" dt="2023-03-02T22:40:28.862" v="2" actId="1076"/>
        <pc:sldMkLst>
          <pc:docMk/>
          <pc:sldMk cId="3467345719" sldId="504"/>
        </pc:sldMkLst>
        <pc:cxnChg chg="mod">
          <ac:chgData name="Erik Løvoll" userId="a5e1edb7-adfa-437b-818e-3279963d5079" providerId="ADAL" clId="{591B4F3D-3A85-44C1-B49A-806205C5CC21}" dt="2023-03-02T22:40:28.862" v="2" actId="1076"/>
          <ac:cxnSpMkLst>
            <pc:docMk/>
            <pc:sldMk cId="3467345719" sldId="504"/>
            <ac:cxnSpMk id="7" creationId="{F96D4512-CB85-43A4-AC5A-98E6B4775D09}"/>
          </ac:cxnSpMkLst>
        </pc:cxnChg>
      </pc:sldChg>
      <pc:sldChg chg="modSp mod">
        <pc:chgData name="Erik Løvoll" userId="a5e1edb7-adfa-437b-818e-3279963d5079" providerId="ADAL" clId="{591B4F3D-3A85-44C1-B49A-806205C5CC21}" dt="2023-03-02T22:38:58.489" v="0" actId="21"/>
        <pc:sldMkLst>
          <pc:docMk/>
          <pc:sldMk cId="2336087439" sldId="523"/>
        </pc:sldMkLst>
        <pc:spChg chg="mod">
          <ac:chgData name="Erik Løvoll" userId="a5e1edb7-adfa-437b-818e-3279963d5079" providerId="ADAL" clId="{591B4F3D-3A85-44C1-B49A-806205C5CC21}" dt="2023-03-02T22:38:58.489" v="0" actId="21"/>
          <ac:spMkLst>
            <pc:docMk/>
            <pc:sldMk cId="2336087439" sldId="523"/>
            <ac:spMk id="6" creationId="{CF2E7BEA-B858-4724-915B-E915256648D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1727"/>
          </a:xfrm>
          <a:prstGeom prst="rect">
            <a:avLst/>
          </a:prstGeom>
        </p:spPr>
        <p:txBody>
          <a:bodyPr vert="horz" lIns="91440" tIns="45720" rIns="91440" bIns="45720" rtlCol="0"/>
          <a:lstStyle>
            <a:lvl1pPr algn="l" eaLnBrk="1">
              <a:defRPr sz="1200"/>
            </a:lvl1pPr>
          </a:lstStyle>
          <a:p>
            <a:endParaRPr lang="nb-NO"/>
          </a:p>
        </p:txBody>
      </p:sp>
      <p:sp>
        <p:nvSpPr>
          <p:cNvPr id="3" name="Date Placeholder 2"/>
          <p:cNvSpPr>
            <a:spLocks noGrp="1"/>
          </p:cNvSpPr>
          <p:nvPr>
            <p:ph type="dt" idx="1"/>
          </p:nvPr>
        </p:nvSpPr>
        <p:spPr>
          <a:xfrm>
            <a:off x="4143587" y="1"/>
            <a:ext cx="3169920" cy="481727"/>
          </a:xfrm>
          <a:prstGeom prst="rect">
            <a:avLst/>
          </a:prstGeom>
        </p:spPr>
        <p:txBody>
          <a:bodyPr vert="horz" lIns="91440" tIns="45720" rIns="91440" bIns="45720" rtlCol="0"/>
          <a:lstStyle>
            <a:lvl1pPr algn="r">
              <a:defRPr sz="1200"/>
            </a:lvl1pPr>
          </a:lstStyle>
          <a:p>
            <a:fld id="{2848A139-F02A-4806-8E19-E9227FE80877}" type="datetimeFigureOut">
              <a:rPr lang="nb-NO" smtClean="0"/>
              <a:t>02.03.2023</a:t>
            </a:fld>
            <a:endParaRPr lang="nb-NO"/>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521" y="4620578"/>
            <a:ext cx="5852160" cy="3780473"/>
          </a:xfrm>
          <a:prstGeom prst="rect">
            <a:avLst/>
          </a:prstGeom>
        </p:spPr>
        <p:txBody>
          <a:bodyPr vert="horz" lIns="91440" tIns="45720" rIns="91440" bIns="45720" rtlCol="0"/>
          <a:lstStyle/>
          <a:p>
            <a:pPr lvl="0"/>
            <a:r>
              <a:rPr lang="nb-NO"/>
              <a:t>Edit Master </a:t>
            </a:r>
            <a:r>
              <a:rPr lang="nb-NO" err="1"/>
              <a:t>text</a:t>
            </a:r>
            <a:r>
              <a:rPr lang="nb-NO"/>
              <a:t> styles</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a:p>
        </p:txBody>
      </p:sp>
      <p:sp>
        <p:nvSpPr>
          <p:cNvPr id="6" name="Footer Placeholder 5"/>
          <p:cNvSpPr>
            <a:spLocks noGrp="1"/>
          </p:cNvSpPr>
          <p:nvPr>
            <p:ph type="ftr" sz="quarter" idx="4"/>
          </p:nvPr>
        </p:nvSpPr>
        <p:spPr>
          <a:xfrm>
            <a:off x="1" y="9119475"/>
            <a:ext cx="3169920" cy="481726"/>
          </a:xfrm>
          <a:prstGeom prst="rect">
            <a:avLst/>
          </a:prstGeom>
        </p:spPr>
        <p:txBody>
          <a:bodyPr vert="horz" lIns="91440" tIns="45720" rIns="91440" bIns="45720" rtlCol="0" anchor="b"/>
          <a:lstStyle>
            <a:lvl1pPr algn="l" eaLnBrk="1">
              <a:defRPr sz="1200"/>
            </a:lvl1pPr>
          </a:lstStyle>
          <a:p>
            <a:endParaRPr lang="nb-NO"/>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1440" tIns="45720" rIns="91440" bIns="45720" rtlCol="0" anchor="b"/>
          <a:lstStyle>
            <a:lvl1pPr algn="r">
              <a:defRPr sz="1200"/>
            </a:lvl1pPr>
          </a:lstStyle>
          <a:p>
            <a:fld id="{DA37B88E-F195-4695-9B62-0089DBABE61F}" type="slidenum">
              <a:rPr lang="nb-NO" smtClean="0"/>
              <a:t>‹#›</a:t>
            </a:fld>
            <a:endParaRPr lang="nb-NO"/>
          </a:p>
        </p:txBody>
      </p:sp>
    </p:spTree>
    <p:extLst>
      <p:ext uri="{BB962C8B-B14F-4D97-AF65-F5344CB8AC3E}">
        <p14:creationId xmlns:p14="http://schemas.microsoft.com/office/powerpoint/2010/main" val="3678065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A37B88E-F195-4695-9B62-0089DBABE61F}" type="slidenum">
              <a:rPr lang="nb-NO" smtClean="0"/>
              <a:t>1</a:t>
            </a:fld>
            <a:endParaRPr lang="nb-NO"/>
          </a:p>
        </p:txBody>
      </p:sp>
    </p:spTree>
    <p:extLst>
      <p:ext uri="{BB962C8B-B14F-4D97-AF65-F5344CB8AC3E}">
        <p14:creationId xmlns:p14="http://schemas.microsoft.com/office/powerpoint/2010/main" val="35363819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image" Target="../media/image14.jpeg"/></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image" Target="../media/image15.jpe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image" Target="../media/image16.jpe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image" Target="../media/image17.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image" Target="../media/image18.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image" Target="../media/image19.jpe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image" Target="../media/image20.jpe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image" Target="../media/image21.jpe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image" Target="../media/image22.jpe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23.jpeg"/><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24.jpeg"/><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25.jpeg"/><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26.jpeg"/><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27.jpeg"/><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28.jpeg"/><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29.jpeg"/><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30.jpeg"/><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7.jpe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image" Target="../media/image9.jpeg"/></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image" Target="../media/image10.jpe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image" Target="../media/image1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919732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6665" b="1" i="0" baseline="0">
              <a:latin typeface="Arial" panose="020B0604020202020204" pitchFamily="34" charset="0"/>
              <a:ea typeface="+mj-ea"/>
              <a:cs typeface="+mj-cs"/>
              <a:sym typeface="Arial" panose="020B0604020202020204" pitchFamily="34" charset="0"/>
            </a:endParaRPr>
          </a:p>
        </p:txBody>
      </p:sp>
      <p:pic>
        <p:nvPicPr>
          <p:cNvPr id="12" name="Bilde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9933"/>
          </a:xfrm>
          <a:prstGeom prst="rect">
            <a:avLst/>
          </a:prstGeom>
        </p:spPr>
      </p:pic>
      <p:sp>
        <p:nvSpPr>
          <p:cNvPr id="2" name="Tittel 1"/>
          <p:cNvSpPr>
            <a:spLocks noGrp="1"/>
          </p:cNvSpPr>
          <p:nvPr>
            <p:ph type="ctrTitle"/>
          </p:nvPr>
        </p:nvSpPr>
        <p:spPr>
          <a:xfrm>
            <a:off x="774199" y="1437061"/>
            <a:ext cx="10640715" cy="2051211"/>
          </a:xfrm>
        </p:spPr>
        <p:txBody>
          <a:bodyPr lIns="0" tIns="0" rIns="0" bIns="0" anchor="b"/>
          <a:lstStyle>
            <a:lvl1pPr algn="l">
              <a:defRPr sz="6665"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eaLnBrk="1">
              <a:defRPr sz="1599">
                <a:solidFill>
                  <a:schemeClr val="bg1"/>
                </a:solidFill>
              </a:defRPr>
            </a:lvl1pPr>
          </a:lstStyle>
          <a:p>
            <a:endParaRPr lang="nb-NO"/>
          </a:p>
        </p:txBody>
      </p:sp>
      <p:sp>
        <p:nvSpPr>
          <p:cNvPr id="8"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10"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4" name="Bilde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55606374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tellysbilde #9">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9690961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6665"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p:nvPr>
        </p:nvSpPr>
        <p:spPr>
          <a:xfrm>
            <a:off x="-1192" y="2567038"/>
            <a:ext cx="12191495" cy="3021366"/>
          </a:xfrm>
          <a:solidFill>
            <a:schemeClr val="tx1">
              <a:alpha val="20000"/>
            </a:schemeClr>
          </a:solidFill>
        </p:spPr>
        <p:txBody>
          <a:bodyPr lIns="579600" tIns="464400" rIns="579600" bIns="1512000" anchor="b">
            <a:spAutoFit/>
          </a:bodyPr>
          <a:lstStyle>
            <a:lvl1pPr algn="l">
              <a:defRPr sz="6665"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eaLnBrk="1">
              <a:defRPr sz="1599">
                <a:solidFill>
                  <a:schemeClr val="bg1"/>
                </a:solidFill>
              </a:defRPr>
            </a:lvl1pPr>
          </a:lstStyle>
          <a:p>
            <a:endParaRPr lang="nb-NO"/>
          </a:p>
        </p:txBody>
      </p:sp>
      <p:sp>
        <p:nvSpPr>
          <p:cNvPr id="7"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2" name="Bild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9246335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tellysbilde #10">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922945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6665"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p:nvPr>
        </p:nvSpPr>
        <p:spPr>
          <a:xfrm>
            <a:off x="-1192" y="2567038"/>
            <a:ext cx="12191495" cy="3021366"/>
          </a:xfrm>
          <a:solidFill>
            <a:schemeClr val="tx1">
              <a:alpha val="20000"/>
            </a:schemeClr>
          </a:solidFill>
        </p:spPr>
        <p:txBody>
          <a:bodyPr lIns="579600" tIns="464400" rIns="579600" bIns="1512000" anchor="b">
            <a:spAutoFit/>
          </a:bodyPr>
          <a:lstStyle>
            <a:lvl1pPr algn="l">
              <a:defRPr sz="6665"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eaLnBrk="1">
              <a:defRPr sz="1599">
                <a:solidFill>
                  <a:schemeClr val="bg1"/>
                </a:solidFill>
              </a:defRPr>
            </a:lvl1pPr>
          </a:lstStyle>
          <a:p>
            <a:endParaRPr lang="nb-NO"/>
          </a:p>
        </p:txBody>
      </p:sp>
      <p:sp>
        <p:nvSpPr>
          <p:cNvPr id="7"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2" name="Bild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33645988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tellysbilde Bybuss">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2561622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6665"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p:nvPr>
        </p:nvSpPr>
        <p:spPr>
          <a:xfrm>
            <a:off x="-1192" y="2567038"/>
            <a:ext cx="12191495" cy="3021366"/>
          </a:xfrm>
          <a:solidFill>
            <a:schemeClr val="tx1">
              <a:alpha val="20000"/>
            </a:schemeClr>
          </a:solidFill>
        </p:spPr>
        <p:txBody>
          <a:bodyPr lIns="579600" tIns="464400" rIns="579600" bIns="1512000" anchor="b">
            <a:spAutoFit/>
          </a:bodyPr>
          <a:lstStyle>
            <a:lvl1pPr algn="l">
              <a:defRPr sz="6665"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eaLnBrk="1">
              <a:defRPr sz="1599">
                <a:solidFill>
                  <a:schemeClr val="bg1"/>
                </a:solidFill>
              </a:defRPr>
            </a:lvl1pPr>
          </a:lstStyle>
          <a:p>
            <a:endParaRPr lang="nb-NO"/>
          </a:p>
        </p:txBody>
      </p:sp>
      <p:sp>
        <p:nvSpPr>
          <p:cNvPr id="7"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2" name="Bild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50887663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tellysbilde Båt">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849117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6665"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p:nvPr>
        </p:nvSpPr>
        <p:spPr>
          <a:xfrm>
            <a:off x="-1192" y="2567038"/>
            <a:ext cx="12191495" cy="3021366"/>
          </a:xfrm>
          <a:solidFill>
            <a:schemeClr val="tx1">
              <a:alpha val="20000"/>
            </a:schemeClr>
          </a:solidFill>
        </p:spPr>
        <p:txBody>
          <a:bodyPr lIns="579600" tIns="464400" rIns="579600" bIns="1512000" anchor="b">
            <a:spAutoFit/>
          </a:bodyPr>
          <a:lstStyle>
            <a:lvl1pPr algn="l">
              <a:defRPr sz="6665"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eaLnBrk="1">
              <a:defRPr sz="1599">
                <a:solidFill>
                  <a:schemeClr val="bg1"/>
                </a:solidFill>
              </a:defRPr>
            </a:lvl1pPr>
          </a:lstStyle>
          <a:p>
            <a:endParaRPr lang="nb-NO"/>
          </a:p>
        </p:txBody>
      </p:sp>
      <p:sp>
        <p:nvSpPr>
          <p:cNvPr id="7"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2" name="Bild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38211185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tellysbilde Metro">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8115007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6665"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p:nvPr>
        </p:nvSpPr>
        <p:spPr>
          <a:xfrm>
            <a:off x="-1192" y="2567038"/>
            <a:ext cx="12191495" cy="3021366"/>
          </a:xfrm>
          <a:solidFill>
            <a:schemeClr val="tx1">
              <a:alpha val="20000"/>
            </a:schemeClr>
          </a:solidFill>
        </p:spPr>
        <p:txBody>
          <a:bodyPr lIns="579600" tIns="464400" rIns="579600" bIns="1512000" anchor="b">
            <a:spAutoFit/>
          </a:bodyPr>
          <a:lstStyle>
            <a:lvl1pPr algn="l">
              <a:defRPr sz="6665"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eaLnBrk="1">
              <a:defRPr sz="1599">
                <a:solidFill>
                  <a:schemeClr val="bg1"/>
                </a:solidFill>
              </a:defRPr>
            </a:lvl1pPr>
          </a:lstStyle>
          <a:p>
            <a:endParaRPr lang="nb-NO"/>
          </a:p>
        </p:txBody>
      </p:sp>
      <p:sp>
        <p:nvSpPr>
          <p:cNvPr id="7"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2" name="Bild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59353088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tellysbilde Regionbuss">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3932615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6665"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p:nvPr>
        </p:nvSpPr>
        <p:spPr>
          <a:xfrm>
            <a:off x="-1192" y="2567038"/>
            <a:ext cx="12191495" cy="3021366"/>
          </a:xfrm>
          <a:solidFill>
            <a:schemeClr val="tx1">
              <a:alpha val="20000"/>
            </a:schemeClr>
          </a:solidFill>
        </p:spPr>
        <p:txBody>
          <a:bodyPr lIns="579600" tIns="464400" rIns="579600" bIns="1512000" anchor="b">
            <a:spAutoFit/>
          </a:bodyPr>
          <a:lstStyle>
            <a:lvl1pPr algn="l">
              <a:defRPr sz="6665"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eaLnBrk="1">
              <a:defRPr sz="1599">
                <a:solidFill>
                  <a:schemeClr val="bg1"/>
                </a:solidFill>
              </a:defRPr>
            </a:lvl1pPr>
          </a:lstStyle>
          <a:p>
            <a:endParaRPr lang="nb-NO"/>
          </a:p>
        </p:txBody>
      </p:sp>
      <p:sp>
        <p:nvSpPr>
          <p:cNvPr id="7"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2" name="Bild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54198533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tellysbilde Trikk">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682026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6665"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p:nvPr>
        </p:nvSpPr>
        <p:spPr>
          <a:xfrm>
            <a:off x="-1192" y="2567038"/>
            <a:ext cx="12191495" cy="3021366"/>
          </a:xfrm>
          <a:solidFill>
            <a:schemeClr val="tx1">
              <a:alpha val="20000"/>
            </a:schemeClr>
          </a:solidFill>
        </p:spPr>
        <p:txBody>
          <a:bodyPr lIns="579600" tIns="464400" rIns="579600" bIns="1512000" anchor="b">
            <a:spAutoFit/>
          </a:bodyPr>
          <a:lstStyle>
            <a:lvl1pPr algn="l">
              <a:defRPr sz="6665"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eaLnBrk="1">
              <a:defRPr sz="1599">
                <a:solidFill>
                  <a:schemeClr val="bg1"/>
                </a:solidFill>
              </a:defRPr>
            </a:lvl1pPr>
          </a:lstStyle>
          <a:p>
            <a:endParaRPr lang="nb-NO"/>
          </a:p>
        </p:txBody>
      </p:sp>
      <p:sp>
        <p:nvSpPr>
          <p:cNvPr id="7"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2" name="Bild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98194539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tellysbilde Forbruk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6422065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6665"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p:nvPr>
        </p:nvSpPr>
        <p:spPr>
          <a:xfrm>
            <a:off x="-1192" y="2567038"/>
            <a:ext cx="12191495" cy="3021366"/>
          </a:xfrm>
          <a:solidFill>
            <a:schemeClr val="tx1">
              <a:alpha val="20000"/>
            </a:schemeClr>
          </a:solidFill>
        </p:spPr>
        <p:txBody>
          <a:bodyPr lIns="579600" tIns="464400" rIns="579600" bIns="1512000" anchor="b">
            <a:spAutoFit/>
          </a:bodyPr>
          <a:lstStyle>
            <a:lvl1pPr algn="l">
              <a:defRPr sz="6665"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eaLnBrk="1">
              <a:defRPr sz="1599">
                <a:solidFill>
                  <a:schemeClr val="bg1"/>
                </a:solidFill>
              </a:defRPr>
            </a:lvl1pPr>
          </a:lstStyle>
          <a:p>
            <a:endParaRPr lang="nb-NO"/>
          </a:p>
        </p:txBody>
      </p:sp>
      <p:sp>
        <p:nvSpPr>
          <p:cNvPr id="7"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2" name="Bild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60643645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tellysbilde Forbruker #2">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4952647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6665"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p:nvPr>
        </p:nvSpPr>
        <p:spPr>
          <a:xfrm>
            <a:off x="-1192" y="2567038"/>
            <a:ext cx="12191495" cy="3021366"/>
          </a:xfrm>
          <a:solidFill>
            <a:schemeClr val="tx1">
              <a:alpha val="20000"/>
            </a:schemeClr>
          </a:solidFill>
        </p:spPr>
        <p:txBody>
          <a:bodyPr lIns="579600" tIns="464400" rIns="579600" bIns="1512000" anchor="b">
            <a:spAutoFit/>
          </a:bodyPr>
          <a:lstStyle>
            <a:lvl1pPr algn="l">
              <a:defRPr sz="6665"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eaLnBrk="1">
              <a:defRPr sz="1599">
                <a:solidFill>
                  <a:schemeClr val="bg1"/>
                </a:solidFill>
              </a:defRPr>
            </a:lvl1pPr>
          </a:lstStyle>
          <a:p>
            <a:endParaRPr lang="nb-NO"/>
          </a:p>
        </p:txBody>
      </p:sp>
      <p:sp>
        <p:nvSpPr>
          <p:cNvPr id="7"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2" name="Bild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09714094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tellysbilde Forbruker #3">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759299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6665"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p:nvPr>
        </p:nvSpPr>
        <p:spPr>
          <a:xfrm>
            <a:off x="-1192" y="2567038"/>
            <a:ext cx="12191495" cy="3021366"/>
          </a:xfrm>
          <a:solidFill>
            <a:schemeClr val="tx1">
              <a:alpha val="20000"/>
            </a:schemeClr>
          </a:solidFill>
        </p:spPr>
        <p:txBody>
          <a:bodyPr lIns="579600" tIns="464400" rIns="579600" bIns="1512000" anchor="b">
            <a:spAutoFit/>
          </a:bodyPr>
          <a:lstStyle>
            <a:lvl1pPr algn="l">
              <a:defRPr sz="6665"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eaLnBrk="1">
              <a:defRPr sz="1599">
                <a:solidFill>
                  <a:schemeClr val="bg1"/>
                </a:solidFill>
              </a:defRPr>
            </a:lvl1pPr>
          </a:lstStyle>
          <a:p>
            <a:endParaRPr lang="nb-NO"/>
          </a:p>
        </p:txBody>
      </p:sp>
      <p:sp>
        <p:nvSpPr>
          <p:cNvPr id="7"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2" name="Bild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94547146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mulighet for bild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5833755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6665" b="1" i="0" baseline="0">
              <a:latin typeface="Arial" panose="020B0604020202020204" pitchFamily="34" charset="0"/>
              <a:ea typeface="+mj-ea"/>
              <a:cs typeface="+mj-cs"/>
              <a:sym typeface="Arial" panose="020B0604020202020204" pitchFamily="34" charset="0"/>
            </a:endParaRPr>
          </a:p>
        </p:txBody>
      </p:sp>
      <p:sp>
        <p:nvSpPr>
          <p:cNvPr id="12" name="Tittel 1"/>
          <p:cNvSpPr>
            <a:spLocks noGrp="1"/>
          </p:cNvSpPr>
          <p:nvPr>
            <p:ph type="ctrTitle"/>
          </p:nvPr>
        </p:nvSpPr>
        <p:spPr>
          <a:xfrm>
            <a:off x="-1192" y="2567038"/>
            <a:ext cx="12191495" cy="3021366"/>
          </a:xfrm>
          <a:solidFill>
            <a:schemeClr val="tx1">
              <a:alpha val="20000"/>
            </a:schemeClr>
          </a:solidFill>
        </p:spPr>
        <p:txBody>
          <a:bodyPr lIns="579600" tIns="464400" rIns="579600" bIns="1512000" anchor="b">
            <a:spAutoFit/>
          </a:bodyPr>
          <a:lstStyle>
            <a:lvl1pPr algn="l">
              <a:defRPr sz="6665"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eaLnBrk="1">
              <a:defRPr sz="1599">
                <a:solidFill>
                  <a:schemeClr val="bg1"/>
                </a:solidFill>
              </a:defRPr>
            </a:lvl1pPr>
          </a:lstStyle>
          <a:p>
            <a:endParaRPr lang="nb-NO"/>
          </a:p>
        </p:txBody>
      </p:sp>
      <p:sp>
        <p:nvSpPr>
          <p:cNvPr id="8"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10"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4" name="Bild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
        <p:nvSpPr>
          <p:cNvPr id="2" name="TekstSylinder 1"/>
          <p:cNvSpPr txBox="1"/>
          <p:nvPr userDrawn="1"/>
        </p:nvSpPr>
        <p:spPr>
          <a:xfrm>
            <a:off x="-1192" y="-791901"/>
            <a:ext cx="12376072" cy="1199944"/>
          </a:xfrm>
          <a:prstGeom prst="rect">
            <a:avLst/>
          </a:prstGeom>
          <a:solidFill>
            <a:schemeClr val="accent5"/>
          </a:solidFill>
        </p:spPr>
        <p:txBody>
          <a:bodyPr wrap="square" rtlCol="0">
            <a:spAutoFit/>
          </a:bodyPr>
          <a:lstStyle/>
          <a:p>
            <a:r>
              <a:rPr lang="nb-NO" sz="2399" b="1"/>
              <a:t>Dette lysbildet skal kun brukes med bakgrunnsbilde.</a:t>
            </a:r>
          </a:p>
          <a:p>
            <a:r>
              <a:rPr lang="nb-NO" sz="2399" b="1"/>
              <a:t>Høyreklikk </a:t>
            </a:r>
            <a:r>
              <a:rPr lang="nb-NO" sz="2399" b="1" baseline="0"/>
              <a:t>på lysbildet og velg «Formater bakgrunn» -&gt; «Bilde eller tekstur» -&gt; «Fil» for å sette inn et bilde.</a:t>
            </a:r>
            <a:endParaRPr lang="nb-NO" sz="2399" b="1"/>
          </a:p>
        </p:txBody>
      </p:sp>
    </p:spTree>
    <p:extLst>
      <p:ext uri="{BB962C8B-B14F-4D97-AF65-F5344CB8AC3E}">
        <p14:creationId xmlns:p14="http://schemas.microsoft.com/office/powerpoint/2010/main" val="292447334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tellysbilde Billett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918021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6665"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p:nvPr>
        </p:nvSpPr>
        <p:spPr>
          <a:xfrm>
            <a:off x="-1192" y="2567038"/>
            <a:ext cx="12191495" cy="3021366"/>
          </a:xfrm>
          <a:solidFill>
            <a:schemeClr val="tx1">
              <a:alpha val="20000"/>
            </a:schemeClr>
          </a:solidFill>
        </p:spPr>
        <p:txBody>
          <a:bodyPr lIns="579600" tIns="464400" rIns="579600" bIns="1512000" anchor="b">
            <a:spAutoFit/>
          </a:bodyPr>
          <a:lstStyle>
            <a:lvl1pPr algn="l">
              <a:defRPr sz="6665"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eaLnBrk="1">
              <a:defRPr sz="1599">
                <a:solidFill>
                  <a:schemeClr val="bg1"/>
                </a:solidFill>
              </a:defRPr>
            </a:lvl1pPr>
          </a:lstStyle>
          <a:p>
            <a:endParaRPr lang="nb-NO"/>
          </a:p>
        </p:txBody>
      </p:sp>
      <p:sp>
        <p:nvSpPr>
          <p:cNvPr id="7"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2" name="Bild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07421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627247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3732" b="1" i="0" baseline="0">
              <a:latin typeface="Arial" panose="020B0604020202020204" pitchFamily="34" charset="0"/>
              <a:ea typeface="+mj-ea"/>
              <a:cs typeface="+mj-cs"/>
              <a:sym typeface="Arial" panose="020B0604020202020204" pitchFamily="34" charset="0"/>
            </a:endParaRPr>
          </a:p>
        </p:txBody>
      </p:sp>
      <p:sp>
        <p:nvSpPr>
          <p:cNvPr id="2" name="Tittel 1"/>
          <p:cNvSpPr>
            <a:spLocks noGrp="1"/>
          </p:cNvSpPr>
          <p:nvPr>
            <p:ph type="title"/>
          </p:nvPr>
        </p:nvSpPr>
        <p:spPr/>
        <p:txBody>
          <a:bodyPr/>
          <a:lstStyle>
            <a:lvl1pPr>
              <a:defRPr sz="3732"/>
            </a:lvl1pPr>
          </a:lstStyle>
          <a:p>
            <a:r>
              <a:rPr lang="nb-NO"/>
              <a:t>Klikk for å redigere tittelstil</a:t>
            </a:r>
          </a:p>
        </p:txBody>
      </p:sp>
      <p:sp>
        <p:nvSpPr>
          <p:cNvPr id="3" name="Plassholder for innhold 2"/>
          <p:cNvSpPr>
            <a:spLocks noGrp="1"/>
          </p:cNvSpPr>
          <p:nvPr>
            <p:ph idx="1"/>
          </p:nvPr>
        </p:nvSpPr>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9"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254731070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Blå">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881579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4532"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3084"/>
            <a:ext cx="12194047" cy="6861084"/>
          </a:xfrm>
          <a:prstGeom prst="rect">
            <a:avLst/>
          </a:prstGeom>
        </p:spPr>
      </p:pic>
      <p:sp>
        <p:nvSpPr>
          <p:cNvPr id="2" name="Tittel 1"/>
          <p:cNvSpPr>
            <a:spLocks noGrp="1"/>
          </p:cNvSpPr>
          <p:nvPr>
            <p:ph type="title"/>
          </p:nvPr>
        </p:nvSpPr>
        <p:spPr>
          <a:xfrm>
            <a:off x="831849" y="2744797"/>
            <a:ext cx="10515600" cy="697411"/>
          </a:xfrm>
        </p:spPr>
        <p:txBody>
          <a:bodyPr anchor="b"/>
          <a:lstStyle>
            <a:lvl1pPr algn="ctr">
              <a:lnSpc>
                <a:spcPct val="100000"/>
              </a:lnSpc>
              <a:defRPr sz="4532">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9" name="Bild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53603378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Kapittelside Rø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6910624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4532"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2075"/>
            <a:ext cx="12194047" cy="6859065"/>
          </a:xfrm>
          <a:prstGeom prst="rect">
            <a:avLst/>
          </a:prstGeom>
        </p:spPr>
      </p:pic>
      <p:sp>
        <p:nvSpPr>
          <p:cNvPr id="2" name="Tittel 1"/>
          <p:cNvSpPr>
            <a:spLocks noGrp="1"/>
          </p:cNvSpPr>
          <p:nvPr>
            <p:ph type="title"/>
          </p:nvPr>
        </p:nvSpPr>
        <p:spPr>
          <a:xfrm>
            <a:off x="831849" y="2744797"/>
            <a:ext cx="10515600" cy="697411"/>
          </a:xfrm>
        </p:spPr>
        <p:txBody>
          <a:bodyPr anchor="b"/>
          <a:lstStyle>
            <a:lvl1pPr algn="ctr">
              <a:lnSpc>
                <a:spcPct val="100000"/>
              </a:lnSpc>
              <a:defRPr sz="4532">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9" name="Bild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15331923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Kapittelside Grå">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8340242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4532"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 y="-2075"/>
            <a:ext cx="12194044" cy="6859065"/>
          </a:xfrm>
          <a:prstGeom prst="rect">
            <a:avLst/>
          </a:prstGeom>
        </p:spPr>
      </p:pic>
      <p:sp>
        <p:nvSpPr>
          <p:cNvPr id="2" name="Tittel 1"/>
          <p:cNvSpPr>
            <a:spLocks noGrp="1"/>
          </p:cNvSpPr>
          <p:nvPr>
            <p:ph type="title"/>
          </p:nvPr>
        </p:nvSpPr>
        <p:spPr>
          <a:xfrm>
            <a:off x="831849" y="2744797"/>
            <a:ext cx="10515600" cy="697411"/>
          </a:xfrm>
        </p:spPr>
        <p:txBody>
          <a:bodyPr anchor="b"/>
          <a:lstStyle>
            <a:lvl1pPr algn="ctr">
              <a:lnSpc>
                <a:spcPct val="100000"/>
              </a:lnSpc>
              <a:defRPr sz="4532">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9" name="Bild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81354640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Grå">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055628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4532"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 y="-2076"/>
            <a:ext cx="12194044" cy="6859064"/>
          </a:xfrm>
          <a:prstGeom prst="rect">
            <a:avLst/>
          </a:prstGeom>
        </p:spPr>
      </p:pic>
      <p:sp>
        <p:nvSpPr>
          <p:cNvPr id="2" name="Tittel 1"/>
          <p:cNvSpPr>
            <a:spLocks noGrp="1"/>
          </p:cNvSpPr>
          <p:nvPr>
            <p:ph type="title"/>
          </p:nvPr>
        </p:nvSpPr>
        <p:spPr>
          <a:xfrm>
            <a:off x="831849" y="2744797"/>
            <a:ext cx="10515600" cy="697411"/>
          </a:xfrm>
        </p:spPr>
        <p:txBody>
          <a:bodyPr anchor="b"/>
          <a:lstStyle>
            <a:lvl1pPr algn="ctr">
              <a:lnSpc>
                <a:spcPct val="100000"/>
              </a:lnSpc>
              <a:defRPr sz="4532">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0" name="Bild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1826194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Kapittelside Orang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2095396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4532"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 y="-2076"/>
            <a:ext cx="12194041" cy="6859064"/>
          </a:xfrm>
          <a:prstGeom prst="rect">
            <a:avLst/>
          </a:prstGeom>
        </p:spPr>
      </p:pic>
      <p:sp>
        <p:nvSpPr>
          <p:cNvPr id="2" name="Tittel 1"/>
          <p:cNvSpPr>
            <a:spLocks noGrp="1"/>
          </p:cNvSpPr>
          <p:nvPr>
            <p:ph type="title"/>
          </p:nvPr>
        </p:nvSpPr>
        <p:spPr>
          <a:xfrm>
            <a:off x="831849" y="2744797"/>
            <a:ext cx="10515600" cy="697411"/>
          </a:xfrm>
        </p:spPr>
        <p:txBody>
          <a:bodyPr anchor="b"/>
          <a:lstStyle>
            <a:lvl1pPr algn="ctr">
              <a:lnSpc>
                <a:spcPct val="100000"/>
              </a:lnSpc>
              <a:defRPr sz="4532">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9" name="Bild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44218780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Kapittelside Gul">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9644506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4532"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 y="-2075"/>
            <a:ext cx="12194041" cy="6859062"/>
          </a:xfrm>
          <a:prstGeom prst="rect">
            <a:avLst/>
          </a:prstGeom>
        </p:spPr>
      </p:pic>
      <p:sp>
        <p:nvSpPr>
          <p:cNvPr id="2" name="Tittel 1"/>
          <p:cNvSpPr>
            <a:spLocks noGrp="1"/>
          </p:cNvSpPr>
          <p:nvPr>
            <p:ph type="title"/>
          </p:nvPr>
        </p:nvSpPr>
        <p:spPr>
          <a:xfrm>
            <a:off x="831849" y="2744797"/>
            <a:ext cx="10515600" cy="697411"/>
          </a:xfrm>
        </p:spPr>
        <p:txBody>
          <a:bodyPr anchor="b"/>
          <a:lstStyle>
            <a:lvl1pPr algn="ctr">
              <a:lnSpc>
                <a:spcPct val="100000"/>
              </a:lnSpc>
              <a:defRPr sz="4532">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9" name="Bild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26169297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Kapittelside Grønn">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2852226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4532"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 y="-2075"/>
            <a:ext cx="12194040" cy="6859062"/>
          </a:xfrm>
          <a:prstGeom prst="rect">
            <a:avLst/>
          </a:prstGeom>
        </p:spPr>
      </p:pic>
      <p:sp>
        <p:nvSpPr>
          <p:cNvPr id="2" name="Tittel 1"/>
          <p:cNvSpPr>
            <a:spLocks noGrp="1"/>
          </p:cNvSpPr>
          <p:nvPr>
            <p:ph type="title"/>
          </p:nvPr>
        </p:nvSpPr>
        <p:spPr>
          <a:xfrm>
            <a:off x="831849" y="2744797"/>
            <a:ext cx="10515600" cy="697411"/>
          </a:xfrm>
        </p:spPr>
        <p:txBody>
          <a:bodyPr anchor="b"/>
          <a:lstStyle>
            <a:lvl1pPr algn="ctr">
              <a:lnSpc>
                <a:spcPct val="100000"/>
              </a:lnSpc>
              <a:defRPr sz="4532">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0" name="Bild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34859279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Kapittelside Blå">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7501625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4532"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 y="-2075"/>
            <a:ext cx="12194040" cy="6859061"/>
          </a:xfrm>
          <a:prstGeom prst="rect">
            <a:avLst/>
          </a:prstGeom>
        </p:spPr>
      </p:pic>
      <p:sp>
        <p:nvSpPr>
          <p:cNvPr id="2" name="Tittel 1"/>
          <p:cNvSpPr>
            <a:spLocks noGrp="1"/>
          </p:cNvSpPr>
          <p:nvPr>
            <p:ph type="title"/>
          </p:nvPr>
        </p:nvSpPr>
        <p:spPr>
          <a:xfrm>
            <a:off x="831849" y="2744797"/>
            <a:ext cx="10515600" cy="697411"/>
          </a:xfrm>
        </p:spPr>
        <p:txBody>
          <a:bodyPr anchor="b"/>
          <a:lstStyle>
            <a:lvl1pPr algn="ctr">
              <a:lnSpc>
                <a:spcPct val="100000"/>
              </a:lnSpc>
              <a:defRPr sz="4532">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9" name="Bild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17779846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2">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1414795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6665" b="1" i="0" baseline="0">
              <a:latin typeface="Arial" panose="020B0604020202020204" pitchFamily="34" charset="0"/>
              <a:ea typeface="+mj-ea"/>
              <a:cs typeface="+mj-cs"/>
              <a:sym typeface="Arial" panose="020B0604020202020204" pitchFamily="34" charset="0"/>
            </a:endParaRPr>
          </a:p>
        </p:txBody>
      </p:sp>
      <p:sp>
        <p:nvSpPr>
          <p:cNvPr id="2" name="Tittel 1"/>
          <p:cNvSpPr>
            <a:spLocks noGrp="1"/>
          </p:cNvSpPr>
          <p:nvPr>
            <p:ph type="ctrTitle"/>
          </p:nvPr>
        </p:nvSpPr>
        <p:spPr>
          <a:xfrm>
            <a:off x="-1192" y="2567038"/>
            <a:ext cx="12191495" cy="3021366"/>
          </a:xfrm>
          <a:solidFill>
            <a:schemeClr val="tx1">
              <a:alpha val="20000"/>
            </a:schemeClr>
          </a:solidFill>
        </p:spPr>
        <p:txBody>
          <a:bodyPr lIns="579600" tIns="464400" rIns="579600" bIns="1512000" anchor="b">
            <a:spAutoFit/>
          </a:bodyPr>
          <a:lstStyle>
            <a:lvl1pPr algn="l">
              <a:defRPr sz="6665"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eaLnBrk="1">
              <a:defRPr sz="1599">
                <a:solidFill>
                  <a:schemeClr val="bg1"/>
                </a:solidFill>
              </a:defRPr>
            </a:lvl1pPr>
          </a:lstStyle>
          <a:p>
            <a:endParaRPr lang="nb-NO"/>
          </a:p>
        </p:txBody>
      </p:sp>
      <p:sp>
        <p:nvSpPr>
          <p:cNvPr id="8"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12"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0" name="Bild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61935168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Kapittelside Lilla">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5854036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4532"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 y="0"/>
            <a:ext cx="12194037" cy="6859061"/>
          </a:xfrm>
          <a:prstGeom prst="rect">
            <a:avLst/>
          </a:prstGeom>
        </p:spPr>
      </p:pic>
      <p:sp>
        <p:nvSpPr>
          <p:cNvPr id="2" name="Tittel 1"/>
          <p:cNvSpPr>
            <a:spLocks noGrp="1"/>
          </p:cNvSpPr>
          <p:nvPr>
            <p:ph type="title"/>
          </p:nvPr>
        </p:nvSpPr>
        <p:spPr>
          <a:xfrm>
            <a:off x="831849" y="2744797"/>
            <a:ext cx="10515600" cy="697411"/>
          </a:xfrm>
        </p:spPr>
        <p:txBody>
          <a:bodyPr anchor="b"/>
          <a:lstStyle>
            <a:lvl1pPr algn="ctr">
              <a:lnSpc>
                <a:spcPct val="100000"/>
              </a:lnSpc>
              <a:defRPr sz="4532">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9" name="Bild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91258345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676920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3732" b="1" i="0" baseline="0">
              <a:latin typeface="Arial" panose="020B0604020202020204" pitchFamily="34" charset="0"/>
              <a:ea typeface="+mj-ea"/>
              <a:cs typeface="+mj-cs"/>
              <a:sym typeface="Arial" panose="020B0604020202020204" pitchFamily="34" charset="0"/>
            </a:endParaRPr>
          </a:p>
        </p:txBody>
      </p:sp>
      <p:sp>
        <p:nvSpPr>
          <p:cNvPr id="2" name="Tittel 1"/>
          <p:cNvSpPr>
            <a:spLocks noGrp="1"/>
          </p:cNvSpPr>
          <p:nvPr>
            <p:ph type="title"/>
          </p:nvPr>
        </p:nvSpPr>
        <p:spPr/>
        <p:txBody>
          <a:bodyPr>
            <a:spAutoFit/>
          </a:bodyPr>
          <a:lstStyle>
            <a:lvl1pPr>
              <a:defRPr sz="3732"/>
            </a:lvl1pPr>
          </a:lstStyle>
          <a:p>
            <a:r>
              <a:rPr lang="nb-NO"/>
              <a:t>Klikk for å redigere tittelstil</a:t>
            </a:r>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196602887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 innholdsdeler med overskrifter">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1757811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3732" b="1" i="0" baseline="0">
              <a:latin typeface="Arial" panose="020B0604020202020204" pitchFamily="34" charset="0"/>
              <a:ea typeface="+mj-ea"/>
              <a:cs typeface="+mj-cs"/>
              <a:sym typeface="Arial" panose="020B0604020202020204" pitchFamily="34" charset="0"/>
            </a:endParaRPr>
          </a:p>
        </p:txBody>
      </p:sp>
      <p:sp>
        <p:nvSpPr>
          <p:cNvPr id="2" name="Tittel 1"/>
          <p:cNvSpPr>
            <a:spLocks noGrp="1"/>
          </p:cNvSpPr>
          <p:nvPr>
            <p:ph type="title"/>
          </p:nvPr>
        </p:nvSpPr>
        <p:spPr>
          <a:xfrm>
            <a:off x="774199" y="575049"/>
            <a:ext cx="5181608" cy="1148677"/>
          </a:xfrm>
        </p:spPr>
        <p:txBody>
          <a:bodyPr/>
          <a:lstStyle>
            <a:lvl1pPr>
              <a:defRPr sz="3732"/>
            </a:lvl1pPr>
          </a:lstStyle>
          <a:p>
            <a:r>
              <a:rPr lang="nb-NO"/>
              <a:t>Klikk for å redigere tittelstil</a:t>
            </a:r>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
        <p:nvSpPr>
          <p:cNvPr id="12" name="Plassholder for tekst 3"/>
          <p:cNvSpPr>
            <a:spLocks noGrp="1"/>
          </p:cNvSpPr>
          <p:nvPr>
            <p:ph type="body" sz="quarter" idx="14"/>
          </p:nvPr>
        </p:nvSpPr>
        <p:spPr>
          <a:xfrm>
            <a:off x="6233305" y="863840"/>
            <a:ext cx="5181608" cy="571096"/>
          </a:xfrm>
        </p:spPr>
        <p:txBody>
          <a:bodyPr anchor="ctr">
            <a:noAutofit/>
          </a:bodyPr>
          <a:lstStyle>
            <a:lvl1pPr marL="0" indent="0">
              <a:lnSpc>
                <a:spcPct val="100000"/>
              </a:lnSpc>
              <a:spcBef>
                <a:spcPts val="0"/>
              </a:spcBef>
              <a:buNone/>
              <a:defRPr sz="3732" b="1">
                <a:solidFill>
                  <a:srgbClr val="707070"/>
                </a:solidFill>
              </a:defRPr>
            </a:lvl1pPr>
          </a:lstStyle>
          <a:p>
            <a:pPr lvl="0"/>
            <a:r>
              <a:rPr lang="nb-NO"/>
              <a:t>Rediger tekststiler i malen</a:t>
            </a:r>
          </a:p>
        </p:txBody>
      </p:sp>
    </p:spTree>
    <p:extLst>
      <p:ext uri="{BB962C8B-B14F-4D97-AF65-F5344CB8AC3E}">
        <p14:creationId xmlns:p14="http://schemas.microsoft.com/office/powerpoint/2010/main" val="141651969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6908213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3732" b="1" i="0" baseline="0">
              <a:latin typeface="Arial" panose="020B0604020202020204" pitchFamily="34" charset="0"/>
              <a:ea typeface="+mj-ea"/>
              <a:cs typeface="+mj-cs"/>
              <a:sym typeface="Arial" panose="020B0604020202020204" pitchFamily="34" charset="0"/>
            </a:endParaRPr>
          </a:p>
        </p:txBody>
      </p:sp>
      <p:sp>
        <p:nvSpPr>
          <p:cNvPr id="2" name="Tittel 1"/>
          <p:cNvSpPr>
            <a:spLocks noGrp="1"/>
          </p:cNvSpPr>
          <p:nvPr>
            <p:ph type="title"/>
          </p:nvPr>
        </p:nvSpPr>
        <p:spPr/>
        <p:txBody>
          <a:bodyPr/>
          <a:lstStyle>
            <a:lvl1pPr>
              <a:defRPr sz="3732"/>
            </a:lvl1pPr>
          </a:lstStyle>
          <a:p>
            <a:r>
              <a:rPr lang="nb-NO"/>
              <a:t>Klikk for å redigere tittelstil</a:t>
            </a:r>
          </a:p>
        </p:txBody>
      </p:sp>
      <p:sp>
        <p:nvSpPr>
          <p:cNvPr id="8" name="Plassholder for innhold 2"/>
          <p:cNvSpPr>
            <a:spLocks noGrp="1"/>
          </p:cNvSpPr>
          <p:nvPr>
            <p:ph idx="1"/>
          </p:nvPr>
        </p:nvSpPr>
        <p:spPr>
          <a:xfrm>
            <a:off x="774201" y="1825626"/>
            <a:ext cx="5010135"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bilde 3"/>
          <p:cNvSpPr>
            <a:spLocks noGrp="1"/>
          </p:cNvSpPr>
          <p:nvPr>
            <p:ph type="pic" sz="quarter" idx="13"/>
          </p:nvPr>
        </p:nvSpPr>
        <p:spPr>
          <a:xfrm>
            <a:off x="6092826" y="1825626"/>
            <a:ext cx="5321993" cy="4258168"/>
          </a:xfrm>
        </p:spPr>
        <p:txBody>
          <a:bodyPr/>
          <a:lstStyle/>
          <a:p>
            <a:r>
              <a:rPr lang="nb-NO"/>
              <a:t>Klikk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191775956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idtstilt bilde m/ 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2995053" y="5792298"/>
            <a:ext cx="6207297" cy="294345"/>
          </a:xfrm>
        </p:spPr>
        <p:txBody>
          <a:bodyPr lIns="0" tIns="0" rIns="0" bIns="0">
            <a:spAutoFit/>
          </a:bodyPr>
          <a:lstStyle>
            <a:lvl1pPr marL="0" indent="0">
              <a:buNone/>
              <a:defRPr sz="2133">
                <a:solidFill>
                  <a:srgbClr val="707070"/>
                </a:solidFill>
              </a:defRPr>
            </a:lvl1pPr>
            <a:lvl2pPr marL="711762" indent="0">
              <a:buNone/>
              <a:defRPr/>
            </a:lvl2pPr>
            <a:lvl3pPr marL="1118030" indent="0">
              <a:buNone/>
              <a:defRPr/>
            </a:lvl3pPr>
            <a:lvl4pPr marL="1517951" indent="0">
              <a:buNone/>
              <a:defRPr/>
            </a:lvl4pPr>
            <a:lvl5pPr marL="1968653" indent="0">
              <a:buNone/>
              <a:defRPr/>
            </a:lvl5pPr>
          </a:lstStyle>
          <a:p>
            <a:pPr lvl="0"/>
            <a:r>
              <a:rPr lang="nb-NO"/>
              <a:t>Rediger tekststiler i malen</a:t>
            </a:r>
          </a:p>
        </p:txBody>
      </p:sp>
      <p:sp>
        <p:nvSpPr>
          <p:cNvPr id="4" name="Plassholder for bilde 3"/>
          <p:cNvSpPr>
            <a:spLocks noGrp="1"/>
          </p:cNvSpPr>
          <p:nvPr>
            <p:ph type="pic" sz="quarter" idx="13"/>
          </p:nvPr>
        </p:nvSpPr>
        <p:spPr>
          <a:xfrm>
            <a:off x="2995053" y="1291599"/>
            <a:ext cx="6207297" cy="4264026"/>
          </a:xfrm>
        </p:spPr>
        <p:txBody>
          <a:bodyPr/>
          <a:lstStyle/>
          <a:p>
            <a:r>
              <a:rPr lang="nb-NO"/>
              <a:t>Klikk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352696154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355670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3732" b="1" i="0" baseline="0">
              <a:latin typeface="Arial" panose="020B0604020202020204" pitchFamily="34" charset="0"/>
              <a:ea typeface="+mj-ea"/>
              <a:cs typeface="+mj-cs"/>
              <a:sym typeface="Arial" panose="020B0604020202020204" pitchFamily="34" charset="0"/>
            </a:endParaRPr>
          </a:p>
        </p:txBody>
      </p:sp>
      <p:sp>
        <p:nvSpPr>
          <p:cNvPr id="4" name="Plassholder for bilde 3"/>
          <p:cNvSpPr>
            <a:spLocks noGrp="1"/>
          </p:cNvSpPr>
          <p:nvPr>
            <p:ph type="pic" sz="quarter" idx="13"/>
          </p:nvPr>
        </p:nvSpPr>
        <p:spPr>
          <a:xfrm>
            <a:off x="774198" y="1609136"/>
            <a:ext cx="10645859" cy="4483761"/>
          </a:xfrm>
        </p:spPr>
        <p:txBody>
          <a:bodyPr/>
          <a:lstStyle/>
          <a:p>
            <a:r>
              <a:rPr lang="nb-NO"/>
              <a:t>Klikk ikonet for å legge til et bilde</a:t>
            </a:r>
          </a:p>
        </p:txBody>
      </p:sp>
      <p:sp>
        <p:nvSpPr>
          <p:cNvPr id="9" name="Tittel 1"/>
          <p:cNvSpPr>
            <a:spLocks noGrp="1"/>
          </p:cNvSpPr>
          <p:nvPr>
            <p:ph type="title"/>
          </p:nvPr>
        </p:nvSpPr>
        <p:spPr>
          <a:xfrm>
            <a:off x="774199" y="864579"/>
            <a:ext cx="10640715" cy="574339"/>
          </a:xfrm>
        </p:spPr>
        <p:txBody>
          <a:bodyPr/>
          <a:lstStyle>
            <a:lvl1pPr>
              <a:defRPr sz="3732"/>
            </a:lvl1pPr>
          </a:lstStyle>
          <a:p>
            <a:r>
              <a:rPr lang="nb-NO"/>
              <a:t>Klikk for å redigere tittelstil</a:t>
            </a:r>
          </a:p>
        </p:txBody>
      </p:sp>
      <p:sp>
        <p:nvSpPr>
          <p:cNvPr id="8"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208566437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ldeside #2">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092895"/>
          </a:xfrm>
        </p:spPr>
        <p:txBody>
          <a:bodyPr/>
          <a:lstStyle/>
          <a:p>
            <a:r>
              <a:rPr lang="nb-NO"/>
              <a:t>Klikk ikonet for å legge til et bilde</a:t>
            </a:r>
          </a:p>
        </p:txBody>
      </p:sp>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328713728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858000"/>
          </a:xfrm>
        </p:spPr>
        <p:txBody>
          <a:bodyPr/>
          <a:lstStyle/>
          <a:p>
            <a:r>
              <a:rPr lang="nb-NO"/>
              <a:t>Klikk ikonet for å legge til et bilde</a:t>
            </a:r>
          </a:p>
        </p:txBody>
      </p:sp>
      <p:sp>
        <p:nvSpPr>
          <p:cNvPr id="5" name="Plassholder for tekst 4"/>
          <p:cNvSpPr>
            <a:spLocks noGrp="1"/>
          </p:cNvSpPr>
          <p:nvPr>
            <p:ph type="body" sz="quarter" idx="14" hasCustomPrompt="1"/>
          </p:nvPr>
        </p:nvSpPr>
        <p:spPr>
          <a:xfrm>
            <a:off x="10209600" y="6200602"/>
            <a:ext cx="1982400" cy="657397"/>
          </a:xfrm>
          <a:blipFill>
            <a:blip r:embed="rId2"/>
            <a:stretch>
              <a:fillRect/>
            </a:stretch>
          </a:blipFill>
        </p:spPr>
        <p:txBody>
          <a:bodyPr>
            <a:normAutofit/>
          </a:bodyPr>
          <a:lstStyle>
            <a:lvl1pPr marL="0" indent="0">
              <a:buNone/>
              <a:defRPr sz="133" baseline="0">
                <a:solidFill>
                  <a:schemeClr val="bg1"/>
                </a:solidFill>
              </a:defRPr>
            </a:lvl1pPr>
          </a:lstStyle>
          <a:p>
            <a:pPr lvl="0"/>
            <a:r>
              <a:rPr lang="nb-NO"/>
              <a:t>.</a:t>
            </a:r>
          </a:p>
        </p:txBody>
      </p:sp>
    </p:spTree>
    <p:extLst>
      <p:ext uri="{BB962C8B-B14F-4D97-AF65-F5344CB8AC3E}">
        <p14:creationId xmlns:p14="http://schemas.microsoft.com/office/powerpoint/2010/main" val="262160971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764376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3732" b="1" i="0" baseline="0">
              <a:latin typeface="Arial" panose="020B0604020202020204" pitchFamily="34" charset="0"/>
              <a:ea typeface="+mj-ea"/>
              <a:cs typeface="+mj-cs"/>
              <a:sym typeface="Arial" panose="020B0604020202020204" pitchFamily="34" charset="0"/>
            </a:endParaRPr>
          </a:p>
        </p:txBody>
      </p:sp>
      <p:sp>
        <p:nvSpPr>
          <p:cNvPr id="2" name="Tittel 1"/>
          <p:cNvSpPr>
            <a:spLocks noGrp="1"/>
          </p:cNvSpPr>
          <p:nvPr>
            <p:ph type="title"/>
          </p:nvPr>
        </p:nvSpPr>
        <p:spPr/>
        <p:txBody>
          <a:bodyPr/>
          <a:lstStyle>
            <a:lvl1pPr>
              <a:defRPr sz="3732"/>
            </a:lvl1pPr>
          </a:lstStyle>
          <a:p>
            <a:r>
              <a:rPr lang="nb-NO"/>
              <a:t>Klikk for å redigere tittelstil</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7"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391874307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6"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120951329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tellysbilde #3">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443679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6665" b="1" i="0" baseline="0">
              <a:latin typeface="Arial" panose="020B0604020202020204" pitchFamily="34" charset="0"/>
              <a:ea typeface="+mj-ea"/>
              <a:cs typeface="+mj-cs"/>
              <a:sym typeface="Arial" panose="020B0604020202020204" pitchFamily="34" charset="0"/>
            </a:endParaRPr>
          </a:p>
        </p:txBody>
      </p:sp>
      <p:sp>
        <p:nvSpPr>
          <p:cNvPr id="12" name="Tittel 1"/>
          <p:cNvSpPr>
            <a:spLocks noGrp="1"/>
          </p:cNvSpPr>
          <p:nvPr>
            <p:ph type="ctrTitle"/>
          </p:nvPr>
        </p:nvSpPr>
        <p:spPr>
          <a:xfrm>
            <a:off x="-1192" y="2567038"/>
            <a:ext cx="12191495" cy="3021366"/>
          </a:xfrm>
          <a:solidFill>
            <a:schemeClr val="tx1">
              <a:alpha val="20000"/>
            </a:schemeClr>
          </a:solidFill>
        </p:spPr>
        <p:txBody>
          <a:bodyPr lIns="579600" tIns="464400" rIns="579600" bIns="1512000" anchor="b">
            <a:spAutoFit/>
          </a:bodyPr>
          <a:lstStyle>
            <a:lvl1pPr algn="l">
              <a:defRPr sz="6665"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eaLnBrk="1">
              <a:defRPr sz="1599">
                <a:solidFill>
                  <a:schemeClr val="bg1"/>
                </a:solidFill>
              </a:defRPr>
            </a:lvl1pPr>
          </a:lstStyle>
          <a:p>
            <a:endParaRPr lang="nb-NO"/>
          </a:p>
        </p:txBody>
      </p:sp>
      <p:sp>
        <p:nvSpPr>
          <p:cNvPr id="7"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0" name="Bild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86163543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rgbClr val="F5F5F5"/>
        </a:solidFill>
        <a:effectLst/>
      </p:bgPr>
    </p:bg>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933"/>
          </a:xfrm>
          <a:prstGeom prst="rect">
            <a:avLst/>
          </a:prstGeom>
        </p:spPr>
      </p:pic>
      <p:pic>
        <p:nvPicPr>
          <p:cNvPr id="6" name="Bild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9"/>
            <a:ext cx="12192000" cy="6857899"/>
          </a:xfrm>
          <a:prstGeom prst="rect">
            <a:avLst/>
          </a:prstGeom>
        </p:spPr>
      </p:pic>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7"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spTree>
    <p:extLst>
      <p:ext uri="{BB962C8B-B14F-4D97-AF65-F5344CB8AC3E}">
        <p14:creationId xmlns:p14="http://schemas.microsoft.com/office/powerpoint/2010/main" val="253281353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akside #2">
    <p:bg>
      <p:bgPr>
        <a:solidFill>
          <a:srgbClr val="F5F5F5"/>
        </a:solidFill>
        <a:effectLst/>
      </p:bgPr>
    </p:bg>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933"/>
          </a:xfrm>
          <a:prstGeom prst="rect">
            <a:avLst/>
          </a:prstGeom>
        </p:spPr>
      </p:pic>
      <p:pic>
        <p:nvPicPr>
          <p:cNvPr id="2" name="Bild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9933"/>
          </a:xfrm>
          <a:prstGeom prst="rect">
            <a:avLst/>
          </a:prstGeom>
        </p:spPr>
      </p:pic>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6"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spTree>
    <p:extLst>
      <p:ext uri="{BB962C8B-B14F-4D97-AF65-F5344CB8AC3E}">
        <p14:creationId xmlns:p14="http://schemas.microsoft.com/office/powerpoint/2010/main" val="426961297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tellysbilde #4">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2365257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6665"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p:nvPr>
        </p:nvSpPr>
        <p:spPr>
          <a:xfrm>
            <a:off x="-1192" y="2567038"/>
            <a:ext cx="12191495" cy="3021366"/>
          </a:xfrm>
          <a:solidFill>
            <a:schemeClr val="tx1">
              <a:alpha val="20000"/>
            </a:schemeClr>
          </a:solidFill>
        </p:spPr>
        <p:txBody>
          <a:bodyPr lIns="579600" tIns="464400" rIns="579600" bIns="1512000" anchor="b">
            <a:spAutoFit/>
          </a:bodyPr>
          <a:lstStyle>
            <a:lvl1pPr algn="l">
              <a:defRPr sz="6665"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eaLnBrk="1">
              <a:defRPr sz="1599">
                <a:solidFill>
                  <a:schemeClr val="bg1"/>
                </a:solidFill>
              </a:defRPr>
            </a:lvl1pPr>
          </a:lstStyle>
          <a:p>
            <a:endParaRPr lang="nb-NO"/>
          </a:p>
        </p:txBody>
      </p:sp>
      <p:sp>
        <p:nvSpPr>
          <p:cNvPr id="7"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2" name="Bild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58528823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tellysbilde #5">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238631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6665"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p:nvPr>
        </p:nvSpPr>
        <p:spPr>
          <a:xfrm>
            <a:off x="-1192" y="2567038"/>
            <a:ext cx="12191495" cy="3021366"/>
          </a:xfrm>
          <a:solidFill>
            <a:schemeClr val="tx1">
              <a:alpha val="20000"/>
            </a:schemeClr>
          </a:solidFill>
        </p:spPr>
        <p:txBody>
          <a:bodyPr lIns="579600" tIns="464400" rIns="579600" bIns="1512000" anchor="b">
            <a:spAutoFit/>
          </a:bodyPr>
          <a:lstStyle>
            <a:lvl1pPr algn="l">
              <a:defRPr sz="6665"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eaLnBrk="1">
              <a:defRPr sz="1599">
                <a:solidFill>
                  <a:schemeClr val="bg1"/>
                </a:solidFill>
              </a:defRPr>
            </a:lvl1pPr>
          </a:lstStyle>
          <a:p>
            <a:endParaRPr lang="nb-NO"/>
          </a:p>
        </p:txBody>
      </p:sp>
      <p:sp>
        <p:nvSpPr>
          <p:cNvPr id="7"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2" name="Bild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16291662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tellysbilde #6">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951925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6665"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p:nvPr>
        </p:nvSpPr>
        <p:spPr>
          <a:xfrm>
            <a:off x="-1192" y="2567038"/>
            <a:ext cx="12191495" cy="3021366"/>
          </a:xfrm>
          <a:solidFill>
            <a:schemeClr val="tx1">
              <a:alpha val="20000"/>
            </a:schemeClr>
          </a:solidFill>
        </p:spPr>
        <p:txBody>
          <a:bodyPr lIns="579600" tIns="464400" rIns="579600" bIns="1512000" anchor="b">
            <a:spAutoFit/>
          </a:bodyPr>
          <a:lstStyle>
            <a:lvl1pPr algn="l">
              <a:defRPr sz="6665"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eaLnBrk="1">
              <a:defRPr sz="1599">
                <a:solidFill>
                  <a:schemeClr val="bg1"/>
                </a:solidFill>
              </a:defRPr>
            </a:lvl1pPr>
          </a:lstStyle>
          <a:p>
            <a:endParaRPr lang="nb-NO"/>
          </a:p>
        </p:txBody>
      </p:sp>
      <p:sp>
        <p:nvSpPr>
          <p:cNvPr id="7"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2" name="Bild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09463157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lysbilde #7">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1426605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6665"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p:nvPr>
        </p:nvSpPr>
        <p:spPr>
          <a:xfrm>
            <a:off x="-1192" y="2567038"/>
            <a:ext cx="12191495" cy="3021366"/>
          </a:xfrm>
          <a:solidFill>
            <a:schemeClr val="tx1">
              <a:alpha val="20000"/>
            </a:schemeClr>
          </a:solidFill>
        </p:spPr>
        <p:txBody>
          <a:bodyPr lIns="579600" tIns="464400" rIns="579600" bIns="1512000" anchor="b">
            <a:spAutoFit/>
          </a:bodyPr>
          <a:lstStyle>
            <a:lvl1pPr algn="l">
              <a:defRPr sz="6665"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eaLnBrk="1">
              <a:defRPr sz="1599">
                <a:solidFill>
                  <a:schemeClr val="bg1"/>
                </a:solidFill>
              </a:defRPr>
            </a:lvl1pPr>
          </a:lstStyle>
          <a:p>
            <a:endParaRPr lang="nb-NO"/>
          </a:p>
        </p:txBody>
      </p:sp>
      <p:sp>
        <p:nvSpPr>
          <p:cNvPr id="7"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2" name="Bild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85650210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tellysbilde #8">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5531879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6665"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p:nvPr>
        </p:nvSpPr>
        <p:spPr>
          <a:xfrm>
            <a:off x="-1192" y="2567038"/>
            <a:ext cx="12191495" cy="3021366"/>
          </a:xfrm>
          <a:solidFill>
            <a:schemeClr val="tx1">
              <a:alpha val="20000"/>
            </a:schemeClr>
          </a:solidFill>
        </p:spPr>
        <p:txBody>
          <a:bodyPr lIns="579600" tIns="464400" rIns="579600" bIns="1512000" anchor="b">
            <a:spAutoFit/>
          </a:bodyPr>
          <a:lstStyle>
            <a:lvl1pPr algn="l">
              <a:defRPr sz="6665"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eaLnBrk="1">
              <a:defRPr sz="1599">
                <a:solidFill>
                  <a:schemeClr val="bg1"/>
                </a:solidFill>
              </a:defRPr>
            </a:lvl1pPr>
          </a:lstStyle>
          <a:p>
            <a:endParaRPr lang="nb-NO"/>
          </a:p>
        </p:txBody>
      </p:sp>
      <p:sp>
        <p:nvSpPr>
          <p:cNvPr id="7"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3" name="Bilde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68949664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47" Type="http://schemas.openxmlformats.org/officeDocument/2006/relationships/image" Target="../media/image2.gi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43"/>
            </p:custDataLst>
            <p:extLst>
              <p:ext uri="{D42A27DB-BD31-4B8C-83A1-F6EECF244321}">
                <p14:modId xmlns:p14="http://schemas.microsoft.com/office/powerpoint/2010/main" val="107420926"/>
              </p:ext>
            </p:extLst>
          </p:nvPr>
        </p:nvGraphicFramePr>
        <p:xfrm>
          <a:off x="2118" y="2118"/>
          <a:ext cx="2116" cy="2115"/>
        </p:xfrm>
        <a:graphic>
          <a:graphicData uri="http://schemas.openxmlformats.org/presentationml/2006/ole">
            <mc:AlternateContent xmlns:mc="http://schemas.openxmlformats.org/markup-compatibility/2006">
              <mc:Choice xmlns:v="urn:schemas-microsoft-com:vml" Requires="v">
                <p:oleObj name="think-cell Slide" r:id="rId45" imgW="395" imgH="394" progId="TCLayout.ActiveDocument.1">
                  <p:embed/>
                </p:oleObj>
              </mc:Choice>
              <mc:Fallback>
                <p:oleObj name="think-cell Slide" r:id="rId45" imgW="395" imgH="394" progId="TCLayout.ActiveDocument.1">
                  <p:embed/>
                  <p:pic>
                    <p:nvPicPr>
                      <p:cNvPr id="4" name="Object 3" hidden="1"/>
                      <p:cNvPicPr/>
                      <p:nvPr/>
                    </p:nvPicPr>
                    <p:blipFill>
                      <a:blip r:embed="rId46"/>
                      <a:stretch>
                        <a:fillRect/>
                      </a:stretch>
                    </p:blipFill>
                    <p:spPr>
                      <a:xfrm>
                        <a:off x="2118" y="2118"/>
                        <a:ext cx="2116" cy="2115"/>
                      </a:xfrm>
                      <a:prstGeom prst="rect">
                        <a:avLst/>
                      </a:prstGeom>
                    </p:spPr>
                  </p:pic>
                </p:oleObj>
              </mc:Fallback>
            </mc:AlternateContent>
          </a:graphicData>
        </a:graphic>
      </p:graphicFrame>
      <p:sp>
        <p:nvSpPr>
          <p:cNvPr id="5" name="Rectangle 4" hidden="1"/>
          <p:cNvSpPr/>
          <p:nvPr userDrawn="1">
            <p:custDataLst>
              <p:tags r:id="rId4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nb-NO" sz="3724" b="1" i="0" baseline="0">
              <a:latin typeface="Arial" panose="020B0604020202020204" pitchFamily="34" charset="0"/>
              <a:ea typeface="+mj-ea"/>
              <a:cs typeface="+mj-cs"/>
              <a:sym typeface="Arial" panose="020B0604020202020204" pitchFamily="34" charset="0"/>
            </a:endParaRPr>
          </a:p>
        </p:txBody>
      </p:sp>
      <p:sp>
        <p:nvSpPr>
          <p:cNvPr id="2" name="Plassholder for tittel 1"/>
          <p:cNvSpPr>
            <a:spLocks noGrp="1"/>
          </p:cNvSpPr>
          <p:nvPr>
            <p:ph type="title"/>
          </p:nvPr>
        </p:nvSpPr>
        <p:spPr>
          <a:xfrm>
            <a:off x="774199" y="865177"/>
            <a:ext cx="10640715" cy="573143"/>
          </a:xfrm>
          <a:prstGeom prst="rect">
            <a:avLst/>
          </a:prstGeom>
        </p:spPr>
        <p:txBody>
          <a:bodyPr vert="horz" lIns="0" tIns="0" rIns="0" bIns="0" rtlCol="0" anchor="ctr">
            <a:spAutoFit/>
          </a:bodyPr>
          <a:lstStyle/>
          <a:p>
            <a:r>
              <a:rPr lang="nb-NO"/>
              <a:t>Klikk for å redigere tittelstil</a:t>
            </a:r>
          </a:p>
        </p:txBody>
      </p:sp>
      <p:sp>
        <p:nvSpPr>
          <p:cNvPr id="3" name="Plassholder for tekst 2"/>
          <p:cNvSpPr>
            <a:spLocks noGrp="1"/>
          </p:cNvSpPr>
          <p:nvPr>
            <p:ph type="body" idx="1"/>
          </p:nvPr>
        </p:nvSpPr>
        <p:spPr>
          <a:xfrm>
            <a:off x="774199" y="1825626"/>
            <a:ext cx="10640715" cy="4258024"/>
          </a:xfrm>
          <a:prstGeom prst="rect">
            <a:avLst/>
          </a:prstGeom>
        </p:spPr>
        <p:txBody>
          <a:bodyPr vert="horz" lIns="0" tIns="45720" rIns="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36779"/>
            <a:ext cx="191525" cy="142347"/>
          </a:xfrm>
          <a:prstGeom prst="rect">
            <a:avLst/>
          </a:prstGeom>
        </p:spPr>
        <p:txBody>
          <a:bodyPr vert="horz" wrap="square" lIns="0" tIns="0" rIns="0" bIns="0" rtlCol="0" anchor="ctr">
            <a:spAutoFit/>
          </a:bodyPr>
          <a:lstStyle>
            <a:lvl1pPr algn="l">
              <a:defRPr sz="925">
                <a:solidFill>
                  <a:srgbClr val="32374B"/>
                </a:solidFill>
              </a:defRPr>
            </a:lvl1pPr>
          </a:lstStyle>
          <a:p>
            <a:fld id="{304AD70F-8AF0-406B-B894-62E0F3D04367}" type="slidenum">
              <a:rPr lang="nb-NO" smtClean="0"/>
              <a:pPr/>
              <a:t>‹#›</a:t>
            </a:fld>
            <a:endParaRPr lang="nb-NO" sz="65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25">
                <a:solidFill>
                  <a:srgbClr val="32374B"/>
                </a:solidFill>
              </a:defRPr>
            </a:lvl1pPr>
          </a:lstStyle>
          <a:p>
            <a:r>
              <a:rPr lang="nb-NO"/>
              <a:t>Bunntekst</a:t>
            </a:r>
          </a:p>
        </p:txBody>
      </p:sp>
      <p:pic>
        <p:nvPicPr>
          <p:cNvPr id="7" name="Bilde 6"/>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10333216" y="6315084"/>
            <a:ext cx="1094400" cy="235974"/>
          </a:xfrm>
          <a:prstGeom prst="rect">
            <a:avLst/>
          </a:prstGeom>
        </p:spPr>
      </p:pic>
    </p:spTree>
    <p:extLst>
      <p:ext uri="{BB962C8B-B14F-4D97-AF65-F5344CB8AC3E}">
        <p14:creationId xmlns:p14="http://schemas.microsoft.com/office/powerpoint/2010/main" val="3103715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Lst>
  <p:hf hdr="0" ftr="0" dt="0"/>
  <p:txStyles>
    <p:titleStyle>
      <a:lvl1pPr algn="l" defTabSz="913966" rtl="0" eaLnBrk="1" latinLnBrk="0" hangingPunct="1">
        <a:lnSpc>
          <a:spcPct val="100000"/>
        </a:lnSpc>
        <a:spcBef>
          <a:spcPct val="0"/>
        </a:spcBef>
        <a:buNone/>
        <a:defRPr sz="3724" b="1" kern="1200">
          <a:solidFill>
            <a:srgbClr val="707070"/>
          </a:solidFill>
          <a:latin typeface="+mj-lt"/>
          <a:ea typeface="+mj-ea"/>
          <a:cs typeface="+mj-cs"/>
        </a:defRPr>
      </a:lvl1pPr>
    </p:titleStyle>
    <p:bodyStyle>
      <a:lvl1pPr marL="341889" indent="-341889" algn="l" defTabSz="913966" rtl="0" eaLnBrk="1" latinLnBrk="0" hangingPunct="1">
        <a:lnSpc>
          <a:spcPct val="90000"/>
        </a:lnSpc>
        <a:spcBef>
          <a:spcPts val="1000"/>
        </a:spcBef>
        <a:buClr>
          <a:srgbClr val="707070"/>
        </a:buClr>
        <a:buFont typeface="Arial" panose="020B0604020202020204" pitchFamily="34" charset="0"/>
        <a:buChar char="•"/>
        <a:defRPr sz="2666" kern="1200">
          <a:solidFill>
            <a:srgbClr val="32374B"/>
          </a:solidFill>
          <a:latin typeface="+mn-lt"/>
          <a:ea typeface="+mn-ea"/>
          <a:cs typeface="+mn-cs"/>
        </a:defRPr>
      </a:lvl1pPr>
      <a:lvl2pPr marL="939495" indent="-227733" algn="l" defTabSz="913966" rtl="0" eaLnBrk="1" latinLnBrk="0" hangingPunct="1">
        <a:lnSpc>
          <a:spcPct val="90000"/>
        </a:lnSpc>
        <a:spcBef>
          <a:spcPts val="500"/>
        </a:spcBef>
        <a:buClr>
          <a:srgbClr val="32374B"/>
        </a:buClr>
        <a:buFont typeface="Arial" panose="020B0604020202020204" pitchFamily="34" charset="0"/>
        <a:buChar char="­"/>
        <a:defRPr sz="2133" kern="1200">
          <a:solidFill>
            <a:srgbClr val="32374B"/>
          </a:solidFill>
          <a:latin typeface="+mn-lt"/>
          <a:ea typeface="+mn-ea"/>
          <a:cs typeface="+mn-cs"/>
        </a:defRPr>
      </a:lvl2pPr>
      <a:lvl3pPr marL="1345762"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3pPr>
      <a:lvl4pPr marL="1745683"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4pPr>
      <a:lvl5pPr marL="2196386"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5pPr>
      <a:lvl6pPr marL="2513406"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9"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71"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55"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b-NO"/>
      </a:defPPr>
      <a:lvl1pPr marL="0" algn="l" defTabSz="913966" rtl="0" eaLnBrk="1" latinLnBrk="0" hangingPunct="1">
        <a:defRPr sz="1799" kern="1200">
          <a:solidFill>
            <a:schemeClr val="tx1"/>
          </a:solidFill>
          <a:latin typeface="+mn-lt"/>
          <a:ea typeface="+mn-ea"/>
          <a:cs typeface="+mn-cs"/>
        </a:defRPr>
      </a:lvl1pPr>
      <a:lvl2pPr marL="456983" algn="l" defTabSz="913966" rtl="0" eaLnBrk="1" latinLnBrk="0" hangingPunct="1">
        <a:defRPr sz="1799" kern="1200">
          <a:solidFill>
            <a:schemeClr val="tx1"/>
          </a:solidFill>
          <a:latin typeface="+mn-lt"/>
          <a:ea typeface="+mn-ea"/>
          <a:cs typeface="+mn-cs"/>
        </a:defRPr>
      </a:lvl2pPr>
      <a:lvl3pPr marL="913966" algn="l" defTabSz="913966" rtl="0" eaLnBrk="1" latinLnBrk="0" hangingPunct="1">
        <a:defRPr sz="1799" kern="1200">
          <a:solidFill>
            <a:schemeClr val="tx1"/>
          </a:solidFill>
          <a:latin typeface="+mn-lt"/>
          <a:ea typeface="+mn-ea"/>
          <a:cs typeface="+mn-cs"/>
        </a:defRPr>
      </a:lvl3pPr>
      <a:lvl4pPr marL="1370949" algn="l" defTabSz="913966" rtl="0" eaLnBrk="1" latinLnBrk="0" hangingPunct="1">
        <a:defRPr sz="1799" kern="1200">
          <a:solidFill>
            <a:schemeClr val="tx1"/>
          </a:solidFill>
          <a:latin typeface="+mn-lt"/>
          <a:ea typeface="+mn-ea"/>
          <a:cs typeface="+mn-cs"/>
        </a:defRPr>
      </a:lvl4pPr>
      <a:lvl5pPr marL="1827931" algn="l" defTabSz="913966" rtl="0" eaLnBrk="1" latinLnBrk="0" hangingPunct="1">
        <a:defRPr sz="1799" kern="1200">
          <a:solidFill>
            <a:schemeClr val="tx1"/>
          </a:solidFill>
          <a:latin typeface="+mn-lt"/>
          <a:ea typeface="+mn-ea"/>
          <a:cs typeface="+mn-cs"/>
        </a:defRPr>
      </a:lvl5pPr>
      <a:lvl6pPr marL="2284914" algn="l" defTabSz="913966" rtl="0" eaLnBrk="1" latinLnBrk="0" hangingPunct="1">
        <a:defRPr sz="1799" kern="1200">
          <a:solidFill>
            <a:schemeClr val="tx1"/>
          </a:solidFill>
          <a:latin typeface="+mn-lt"/>
          <a:ea typeface="+mn-ea"/>
          <a:cs typeface="+mn-cs"/>
        </a:defRPr>
      </a:lvl6pPr>
      <a:lvl7pPr marL="2741897" algn="l" defTabSz="913966" rtl="0" eaLnBrk="1" latinLnBrk="0" hangingPunct="1">
        <a:defRPr sz="1799" kern="1200">
          <a:solidFill>
            <a:schemeClr val="tx1"/>
          </a:solidFill>
          <a:latin typeface="+mn-lt"/>
          <a:ea typeface="+mn-ea"/>
          <a:cs typeface="+mn-cs"/>
        </a:defRPr>
      </a:lvl7pPr>
      <a:lvl8pPr marL="3198880" algn="l" defTabSz="913966" rtl="0" eaLnBrk="1" latinLnBrk="0" hangingPunct="1">
        <a:defRPr sz="1799" kern="1200">
          <a:solidFill>
            <a:schemeClr val="tx1"/>
          </a:solidFill>
          <a:latin typeface="+mn-lt"/>
          <a:ea typeface="+mn-ea"/>
          <a:cs typeface="+mn-cs"/>
        </a:defRPr>
      </a:lvl8pPr>
      <a:lvl9pPr marL="3655863" algn="l" defTabSz="91396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1.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1.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tel 7">
            <a:extLst>
              <a:ext uri="{FF2B5EF4-FFF2-40B4-BE49-F238E27FC236}">
                <a16:creationId xmlns:a16="http://schemas.microsoft.com/office/drawing/2014/main" id="{C6DE8293-C842-44D1-A5B7-5C78D90BC4E9}"/>
              </a:ext>
            </a:extLst>
          </p:cNvPr>
          <p:cNvSpPr>
            <a:spLocks noGrp="1"/>
          </p:cNvSpPr>
          <p:nvPr>
            <p:ph type="ctrTitle"/>
          </p:nvPr>
        </p:nvSpPr>
        <p:spPr>
          <a:xfrm>
            <a:off x="-1192" y="2545354"/>
            <a:ext cx="12191495" cy="3043050"/>
          </a:xfrm>
          <a:solidFill>
            <a:schemeClr val="tx1">
              <a:alpha val="20000"/>
            </a:schemeClr>
          </a:solidFill>
        </p:spPr>
        <p:txBody>
          <a:bodyPr tIns="360000" bIns="360000"/>
          <a:lstStyle/>
          <a:p>
            <a:r>
              <a:rPr lang="nb-NO" sz="6650" dirty="0"/>
              <a:t>Bussanlegg Follo</a:t>
            </a:r>
            <a:br>
              <a:rPr lang="nb-NO" sz="6650" dirty="0"/>
            </a:br>
            <a:r>
              <a:rPr lang="nb-NO" sz="4000" dirty="0"/>
              <a:t>Dialogkonferanse – mars 2023</a:t>
            </a:r>
            <a:br>
              <a:rPr lang="nb-NO" sz="6650" dirty="0"/>
            </a:br>
            <a:br>
              <a:rPr lang="nb-NO" sz="1600"/>
            </a:br>
            <a:r>
              <a:rPr lang="nb-NO" sz="2800"/>
              <a:t>03.03.2023</a:t>
            </a:r>
            <a:endParaRPr lang="nb-NO" sz="2800" dirty="0"/>
          </a:p>
        </p:txBody>
      </p:sp>
      <p:sp>
        <p:nvSpPr>
          <p:cNvPr id="29" name="Plassholder for lysbildenummer 28">
            <a:extLst>
              <a:ext uri="{FF2B5EF4-FFF2-40B4-BE49-F238E27FC236}">
                <a16:creationId xmlns:a16="http://schemas.microsoft.com/office/drawing/2014/main" id="{28BDF100-95D2-4A72-84E8-94144184FADC}"/>
              </a:ext>
            </a:extLst>
          </p:cNvPr>
          <p:cNvSpPr>
            <a:spLocks noGrp="1"/>
          </p:cNvSpPr>
          <p:nvPr>
            <p:ph type="sldNum" sz="quarter" idx="4"/>
          </p:nvPr>
        </p:nvSpPr>
        <p:spPr/>
        <p:txBody>
          <a:bodyPr/>
          <a:lstStyle/>
          <a:p>
            <a:fld id="{304AD70F-8AF0-406B-B894-62E0F3D04367}" type="slidenum">
              <a:rPr lang="nb-NO" smtClean="0">
                <a:solidFill>
                  <a:prstClr val="white"/>
                </a:solidFill>
              </a:rPr>
              <a:pPr/>
              <a:t>1</a:t>
            </a:fld>
            <a:endParaRPr lang="nb-NO">
              <a:solidFill>
                <a:prstClr val="white"/>
              </a:solidFill>
            </a:endParaRPr>
          </a:p>
        </p:txBody>
      </p:sp>
    </p:spTree>
    <p:extLst>
      <p:ext uri="{BB962C8B-B14F-4D97-AF65-F5344CB8AC3E}">
        <p14:creationId xmlns:p14="http://schemas.microsoft.com/office/powerpoint/2010/main" val="161542205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701658-FB5E-4FC1-AEBE-B190C93A4FCB}"/>
              </a:ext>
            </a:extLst>
          </p:cNvPr>
          <p:cNvSpPr>
            <a:spLocks noGrp="1"/>
          </p:cNvSpPr>
          <p:nvPr>
            <p:ph type="title"/>
          </p:nvPr>
        </p:nvSpPr>
        <p:spPr>
          <a:xfrm>
            <a:off x="774199" y="319204"/>
            <a:ext cx="10640715" cy="492443"/>
          </a:xfrm>
        </p:spPr>
        <p:txBody>
          <a:bodyPr/>
          <a:lstStyle/>
          <a:p>
            <a:r>
              <a:rPr lang="nb-NO" sz="3200" dirty="0"/>
              <a:t>Fagerstrand – bussanlegg</a:t>
            </a:r>
          </a:p>
        </p:txBody>
      </p:sp>
      <p:sp>
        <p:nvSpPr>
          <p:cNvPr id="3" name="Plassholder for innhold 2">
            <a:extLst>
              <a:ext uri="{FF2B5EF4-FFF2-40B4-BE49-F238E27FC236}">
                <a16:creationId xmlns:a16="http://schemas.microsoft.com/office/drawing/2014/main" id="{E10E48EA-AAED-4A22-A2FD-75586C0FBA77}"/>
              </a:ext>
            </a:extLst>
          </p:cNvPr>
          <p:cNvSpPr>
            <a:spLocks noGrp="1"/>
          </p:cNvSpPr>
          <p:nvPr>
            <p:ph idx="1"/>
          </p:nvPr>
        </p:nvSpPr>
        <p:spPr>
          <a:xfrm>
            <a:off x="563992" y="918990"/>
            <a:ext cx="4244228" cy="2300988"/>
          </a:xfrm>
        </p:spPr>
        <p:txBody>
          <a:bodyPr vert="horz" lIns="0" tIns="45720" rIns="0" bIns="45720" rtlCol="0" anchor="t">
            <a:noAutofit/>
          </a:bodyPr>
          <a:lstStyle/>
          <a:p>
            <a:pPr>
              <a:lnSpc>
                <a:spcPct val="120000"/>
              </a:lnSpc>
              <a:spcBef>
                <a:spcPts val="600"/>
              </a:spcBef>
              <a:buFont typeface="Wingdings" panose="05000000000000000000" pitchFamily="2" charset="2"/>
              <a:buChar char="Ø"/>
            </a:pPr>
            <a:r>
              <a:rPr lang="nb-NO" sz="1200" dirty="0">
                <a:cs typeface="Arial"/>
              </a:rPr>
              <a:t>Rammesøknad for ombygging til helelektrisk drift og alternativ med biogass innsendt.</a:t>
            </a:r>
          </a:p>
          <a:p>
            <a:pPr>
              <a:lnSpc>
                <a:spcPct val="120000"/>
              </a:lnSpc>
              <a:spcBef>
                <a:spcPts val="600"/>
              </a:spcBef>
              <a:buFont typeface="Wingdings" panose="05000000000000000000" pitchFamily="2" charset="2"/>
              <a:buChar char="Ø"/>
            </a:pPr>
            <a:r>
              <a:rPr lang="nb-NO" sz="1200" dirty="0">
                <a:cs typeface="Arial"/>
              </a:rPr>
              <a:t>Snutetak med sedum for bedring av overvannshåndtering – pålegges operatør å etablere, men volum justeres ned til aktuelt antall busser og operatør løsningsdesign</a:t>
            </a:r>
          </a:p>
          <a:p>
            <a:pPr>
              <a:lnSpc>
                <a:spcPct val="120000"/>
              </a:lnSpc>
              <a:spcBef>
                <a:spcPts val="600"/>
              </a:spcBef>
              <a:buFont typeface="Wingdings" panose="05000000000000000000" pitchFamily="2" charset="2"/>
              <a:buChar char="Ø"/>
            </a:pPr>
            <a:r>
              <a:rPr lang="nb-NO" sz="1200" dirty="0">
                <a:cs typeface="Arial"/>
              </a:rPr>
              <a:t>Tilbydere må utarbeide en faseplan og beskrive gjennomføringsplan som tilsier gjennomføring av ny operatørs tiltak som samtidig ivaretar dagens bussdrift uten avviksdrift utenfor anlegget</a:t>
            </a:r>
          </a:p>
        </p:txBody>
      </p:sp>
      <p:sp>
        <p:nvSpPr>
          <p:cNvPr id="4" name="Plassholder for lysbildenummer 3">
            <a:extLst>
              <a:ext uri="{FF2B5EF4-FFF2-40B4-BE49-F238E27FC236}">
                <a16:creationId xmlns:a16="http://schemas.microsoft.com/office/drawing/2014/main" id="{2F2084E0-2E50-4899-BAAE-2E6DE634AD58}"/>
              </a:ext>
            </a:extLst>
          </p:cNvPr>
          <p:cNvSpPr>
            <a:spLocks noGrp="1"/>
          </p:cNvSpPr>
          <p:nvPr>
            <p:ph type="sldNum" sz="quarter" idx="4"/>
          </p:nvPr>
        </p:nvSpPr>
        <p:spPr/>
        <p:txBody>
          <a:bodyPr/>
          <a:lstStyle/>
          <a:p>
            <a:fld id="{304AD70F-8AF0-406B-B894-62E0F3D04367}" type="slidenum">
              <a:rPr lang="nb-NO" smtClean="0"/>
              <a:pPr/>
              <a:t>10</a:t>
            </a:fld>
            <a:endParaRPr lang="nb-NO"/>
          </a:p>
        </p:txBody>
      </p:sp>
      <p:pic>
        <p:nvPicPr>
          <p:cNvPr id="20" name="Bilde 19">
            <a:extLst>
              <a:ext uri="{FF2B5EF4-FFF2-40B4-BE49-F238E27FC236}">
                <a16:creationId xmlns:a16="http://schemas.microsoft.com/office/drawing/2014/main" id="{0BC7D4BD-DEF3-4E00-8960-FD7835F9FF4A}"/>
              </a:ext>
            </a:extLst>
          </p:cNvPr>
          <p:cNvPicPr>
            <a:picLocks noChangeAspect="1"/>
          </p:cNvPicPr>
          <p:nvPr/>
        </p:nvPicPr>
        <p:blipFill>
          <a:blip r:embed="rId2"/>
          <a:stretch>
            <a:fillRect/>
          </a:stretch>
        </p:blipFill>
        <p:spPr>
          <a:xfrm>
            <a:off x="5536223" y="2162842"/>
            <a:ext cx="6301067" cy="3741420"/>
          </a:xfrm>
          <a:prstGeom prst="rect">
            <a:avLst/>
          </a:prstGeom>
        </p:spPr>
      </p:pic>
      <p:pic>
        <p:nvPicPr>
          <p:cNvPr id="22" name="Bilde 21">
            <a:extLst>
              <a:ext uri="{FF2B5EF4-FFF2-40B4-BE49-F238E27FC236}">
                <a16:creationId xmlns:a16="http://schemas.microsoft.com/office/drawing/2014/main" id="{6665BC46-93FB-49C0-80D7-771C8FCA7244}"/>
              </a:ext>
            </a:extLst>
          </p:cNvPr>
          <p:cNvPicPr>
            <a:picLocks noChangeAspect="1"/>
          </p:cNvPicPr>
          <p:nvPr/>
        </p:nvPicPr>
        <p:blipFill>
          <a:blip r:embed="rId3"/>
          <a:stretch>
            <a:fillRect/>
          </a:stretch>
        </p:blipFill>
        <p:spPr>
          <a:xfrm>
            <a:off x="827946" y="3327321"/>
            <a:ext cx="3914775" cy="2857500"/>
          </a:xfrm>
          <a:prstGeom prst="rect">
            <a:avLst/>
          </a:prstGeom>
        </p:spPr>
      </p:pic>
    </p:spTree>
    <p:extLst>
      <p:ext uri="{BB962C8B-B14F-4D97-AF65-F5344CB8AC3E}">
        <p14:creationId xmlns:p14="http://schemas.microsoft.com/office/powerpoint/2010/main" val="428253904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701658-FB5E-4FC1-AEBE-B190C93A4FCB}"/>
              </a:ext>
            </a:extLst>
          </p:cNvPr>
          <p:cNvSpPr>
            <a:spLocks noGrp="1"/>
          </p:cNvSpPr>
          <p:nvPr>
            <p:ph type="title"/>
          </p:nvPr>
        </p:nvSpPr>
        <p:spPr>
          <a:xfrm>
            <a:off x="774199" y="319204"/>
            <a:ext cx="10640715" cy="492443"/>
          </a:xfrm>
        </p:spPr>
        <p:txBody>
          <a:bodyPr/>
          <a:lstStyle/>
          <a:p>
            <a:r>
              <a:rPr lang="nb-NO" sz="3200" dirty="0"/>
              <a:t>Fagerstrand – bussanlegg</a:t>
            </a:r>
          </a:p>
        </p:txBody>
      </p:sp>
      <p:sp>
        <p:nvSpPr>
          <p:cNvPr id="4" name="Plassholder for lysbildenummer 3">
            <a:extLst>
              <a:ext uri="{FF2B5EF4-FFF2-40B4-BE49-F238E27FC236}">
                <a16:creationId xmlns:a16="http://schemas.microsoft.com/office/drawing/2014/main" id="{2F2084E0-2E50-4899-BAAE-2E6DE634AD58}"/>
              </a:ext>
            </a:extLst>
          </p:cNvPr>
          <p:cNvSpPr>
            <a:spLocks noGrp="1"/>
          </p:cNvSpPr>
          <p:nvPr>
            <p:ph type="sldNum" sz="quarter" idx="4"/>
          </p:nvPr>
        </p:nvSpPr>
        <p:spPr/>
        <p:txBody>
          <a:bodyPr/>
          <a:lstStyle/>
          <a:p>
            <a:fld id="{304AD70F-8AF0-406B-B894-62E0F3D04367}" type="slidenum">
              <a:rPr lang="nb-NO" smtClean="0"/>
              <a:pPr/>
              <a:t>11</a:t>
            </a:fld>
            <a:endParaRPr lang="nb-NO"/>
          </a:p>
        </p:txBody>
      </p:sp>
      <p:sp>
        <p:nvSpPr>
          <p:cNvPr id="9" name="Plassholder for innhold 2">
            <a:extLst>
              <a:ext uri="{FF2B5EF4-FFF2-40B4-BE49-F238E27FC236}">
                <a16:creationId xmlns:a16="http://schemas.microsoft.com/office/drawing/2014/main" id="{BC8D3973-BF10-46D1-A450-E05E1D3E55CF}"/>
              </a:ext>
            </a:extLst>
          </p:cNvPr>
          <p:cNvSpPr>
            <a:spLocks noGrp="1"/>
          </p:cNvSpPr>
          <p:nvPr>
            <p:ph idx="1"/>
          </p:nvPr>
        </p:nvSpPr>
        <p:spPr>
          <a:xfrm>
            <a:off x="774199" y="918990"/>
            <a:ext cx="4244228" cy="2300988"/>
          </a:xfrm>
        </p:spPr>
        <p:txBody>
          <a:bodyPr vert="horz" lIns="0" tIns="45720" rIns="0" bIns="45720" rtlCol="0" anchor="t">
            <a:noAutofit/>
          </a:bodyPr>
          <a:lstStyle/>
          <a:p>
            <a:pPr marL="0" indent="0">
              <a:lnSpc>
                <a:spcPct val="120000"/>
              </a:lnSpc>
              <a:spcBef>
                <a:spcPts val="600"/>
              </a:spcBef>
              <a:buNone/>
            </a:pPr>
            <a:r>
              <a:rPr lang="nb-NO" sz="1200" dirty="0">
                <a:cs typeface="Arial"/>
              </a:rPr>
              <a:t>Øvrig tegningsunderlag som legges i bilagsfiler</a:t>
            </a:r>
          </a:p>
          <a:p>
            <a:pPr>
              <a:lnSpc>
                <a:spcPct val="120000"/>
              </a:lnSpc>
              <a:spcBef>
                <a:spcPts val="600"/>
              </a:spcBef>
              <a:buFontTx/>
              <a:buChar char="-"/>
            </a:pPr>
            <a:r>
              <a:rPr lang="nb-NO" sz="1200" dirty="0">
                <a:cs typeface="Arial"/>
              </a:rPr>
              <a:t>Diverse plantegninger</a:t>
            </a:r>
          </a:p>
          <a:p>
            <a:pPr>
              <a:lnSpc>
                <a:spcPct val="120000"/>
              </a:lnSpc>
              <a:spcBef>
                <a:spcPts val="600"/>
              </a:spcBef>
              <a:buFontTx/>
              <a:buChar char="-"/>
            </a:pPr>
            <a:r>
              <a:rPr lang="nb-NO" sz="1200" dirty="0">
                <a:cs typeface="Arial"/>
              </a:rPr>
              <a:t>Situasjonsplan med VA-plan (fra tilbygg sak 2021)</a:t>
            </a:r>
          </a:p>
          <a:p>
            <a:pPr>
              <a:lnSpc>
                <a:spcPct val="120000"/>
              </a:lnSpc>
              <a:spcBef>
                <a:spcPts val="600"/>
              </a:spcBef>
              <a:buFontTx/>
              <a:buChar char="-"/>
            </a:pPr>
            <a:r>
              <a:rPr lang="nb-NO" sz="1200" dirty="0">
                <a:cs typeface="Arial"/>
              </a:rPr>
              <a:t>Historisk situasjonsplan 1982 med vist overvannssystem</a:t>
            </a:r>
          </a:p>
        </p:txBody>
      </p:sp>
      <p:pic>
        <p:nvPicPr>
          <p:cNvPr id="8" name="Bilde 7">
            <a:extLst>
              <a:ext uri="{FF2B5EF4-FFF2-40B4-BE49-F238E27FC236}">
                <a16:creationId xmlns:a16="http://schemas.microsoft.com/office/drawing/2014/main" id="{680F0628-60F5-4A5C-B976-BE68C3F49B76}"/>
              </a:ext>
            </a:extLst>
          </p:cNvPr>
          <p:cNvPicPr>
            <a:picLocks noChangeAspect="1"/>
          </p:cNvPicPr>
          <p:nvPr/>
        </p:nvPicPr>
        <p:blipFill>
          <a:blip r:embed="rId2"/>
          <a:stretch>
            <a:fillRect/>
          </a:stretch>
        </p:blipFill>
        <p:spPr>
          <a:xfrm>
            <a:off x="774199" y="2419350"/>
            <a:ext cx="3943802" cy="3633787"/>
          </a:xfrm>
          <a:prstGeom prst="rect">
            <a:avLst/>
          </a:prstGeom>
        </p:spPr>
      </p:pic>
      <p:pic>
        <p:nvPicPr>
          <p:cNvPr id="11" name="Bilde 10">
            <a:extLst>
              <a:ext uri="{FF2B5EF4-FFF2-40B4-BE49-F238E27FC236}">
                <a16:creationId xmlns:a16="http://schemas.microsoft.com/office/drawing/2014/main" id="{1EF0AFFE-F604-4984-9EF6-A8D266EA41C8}"/>
              </a:ext>
            </a:extLst>
          </p:cNvPr>
          <p:cNvPicPr>
            <a:picLocks noChangeAspect="1"/>
          </p:cNvPicPr>
          <p:nvPr/>
        </p:nvPicPr>
        <p:blipFill>
          <a:blip r:embed="rId3"/>
          <a:stretch>
            <a:fillRect/>
          </a:stretch>
        </p:blipFill>
        <p:spPr>
          <a:xfrm>
            <a:off x="6332752" y="811647"/>
            <a:ext cx="3387288" cy="5530850"/>
          </a:xfrm>
          <a:prstGeom prst="rect">
            <a:avLst/>
          </a:prstGeom>
        </p:spPr>
      </p:pic>
    </p:spTree>
    <p:extLst>
      <p:ext uri="{BB962C8B-B14F-4D97-AF65-F5344CB8AC3E}">
        <p14:creationId xmlns:p14="http://schemas.microsoft.com/office/powerpoint/2010/main" val="167894247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2F2084E0-2E50-4899-BAAE-2E6DE634AD58}"/>
              </a:ext>
            </a:extLst>
          </p:cNvPr>
          <p:cNvSpPr>
            <a:spLocks noGrp="1"/>
          </p:cNvSpPr>
          <p:nvPr>
            <p:ph type="sldNum" sz="quarter" idx="4"/>
          </p:nvPr>
        </p:nvSpPr>
        <p:spPr/>
        <p:txBody>
          <a:bodyPr/>
          <a:lstStyle/>
          <a:p>
            <a:fld id="{304AD70F-8AF0-406B-B894-62E0F3D04367}" type="slidenum">
              <a:rPr lang="nb-NO" smtClean="0"/>
              <a:pPr/>
              <a:t>12</a:t>
            </a:fld>
            <a:endParaRPr lang="nb-NO"/>
          </a:p>
        </p:txBody>
      </p:sp>
      <p:sp>
        <p:nvSpPr>
          <p:cNvPr id="8" name="Tittel 1">
            <a:extLst>
              <a:ext uri="{FF2B5EF4-FFF2-40B4-BE49-F238E27FC236}">
                <a16:creationId xmlns:a16="http://schemas.microsoft.com/office/drawing/2014/main" id="{02C7D097-310D-4690-92A8-4D9A2152A5BC}"/>
              </a:ext>
            </a:extLst>
          </p:cNvPr>
          <p:cNvSpPr txBox="1">
            <a:spLocks/>
          </p:cNvSpPr>
          <p:nvPr/>
        </p:nvSpPr>
        <p:spPr>
          <a:xfrm>
            <a:off x="705619" y="415814"/>
            <a:ext cx="10640715" cy="492443"/>
          </a:xfrm>
          <a:prstGeom prst="rect">
            <a:avLst/>
          </a:prstGeom>
        </p:spPr>
        <p:txBody>
          <a:bodyPr vert="horz" lIns="0" tIns="0" rIns="0" bIns="0" rtlCol="0" anchor="ctr">
            <a:spAutoFit/>
          </a:bodyPr>
          <a:lstStyle>
            <a:lvl1pPr algn="l" defTabSz="913966" rtl="0" eaLnBrk="1" latinLnBrk="0" hangingPunct="1">
              <a:lnSpc>
                <a:spcPct val="100000"/>
              </a:lnSpc>
              <a:spcBef>
                <a:spcPct val="0"/>
              </a:spcBef>
              <a:buNone/>
              <a:defRPr sz="3732" b="1" kern="1200">
                <a:solidFill>
                  <a:srgbClr val="707070"/>
                </a:solidFill>
                <a:latin typeface="+mj-lt"/>
                <a:ea typeface="+mj-ea"/>
                <a:cs typeface="+mj-cs"/>
              </a:defRPr>
            </a:lvl1pPr>
          </a:lstStyle>
          <a:p>
            <a:r>
              <a:rPr lang="nb-NO" sz="3200" dirty="0"/>
              <a:t>Vestby – Schaus bussanlegg</a:t>
            </a:r>
          </a:p>
        </p:txBody>
      </p:sp>
      <p:pic>
        <p:nvPicPr>
          <p:cNvPr id="5" name="Bilde 4">
            <a:extLst>
              <a:ext uri="{FF2B5EF4-FFF2-40B4-BE49-F238E27FC236}">
                <a16:creationId xmlns:a16="http://schemas.microsoft.com/office/drawing/2014/main" id="{67D0379D-EB83-480F-8611-FE024C0D8DBD}"/>
              </a:ext>
            </a:extLst>
          </p:cNvPr>
          <p:cNvPicPr>
            <a:picLocks noChangeAspect="1"/>
          </p:cNvPicPr>
          <p:nvPr/>
        </p:nvPicPr>
        <p:blipFill>
          <a:blip r:embed="rId2"/>
          <a:stretch>
            <a:fillRect/>
          </a:stretch>
        </p:blipFill>
        <p:spPr>
          <a:xfrm>
            <a:off x="6745686" y="447195"/>
            <a:ext cx="3302433" cy="6051550"/>
          </a:xfrm>
          <a:prstGeom prst="rect">
            <a:avLst/>
          </a:prstGeom>
        </p:spPr>
      </p:pic>
      <p:sp>
        <p:nvSpPr>
          <p:cNvPr id="10" name="TekstSylinder 9">
            <a:extLst>
              <a:ext uri="{FF2B5EF4-FFF2-40B4-BE49-F238E27FC236}">
                <a16:creationId xmlns:a16="http://schemas.microsoft.com/office/drawing/2014/main" id="{27720CF2-E7D8-4285-BAB8-50441A9A18F0}"/>
              </a:ext>
            </a:extLst>
          </p:cNvPr>
          <p:cNvSpPr txBox="1"/>
          <p:nvPr/>
        </p:nvSpPr>
        <p:spPr>
          <a:xfrm rot="17721292">
            <a:off x="8422128" y="5521523"/>
            <a:ext cx="744476" cy="246221"/>
          </a:xfrm>
          <a:prstGeom prst="rect">
            <a:avLst/>
          </a:prstGeom>
          <a:noFill/>
        </p:spPr>
        <p:txBody>
          <a:bodyPr wrap="square">
            <a:spAutoFit/>
          </a:bodyPr>
          <a:lstStyle/>
          <a:p>
            <a:pPr>
              <a:lnSpc>
                <a:spcPct val="100000"/>
              </a:lnSpc>
              <a:spcBef>
                <a:spcPts val="600"/>
              </a:spcBef>
            </a:pPr>
            <a:r>
              <a:rPr lang="nb-NO" sz="1000" dirty="0">
                <a:solidFill>
                  <a:srgbClr val="FF0000"/>
                </a:solidFill>
                <a:cs typeface="Arial"/>
              </a:rPr>
              <a:t>Vaskehall</a:t>
            </a:r>
          </a:p>
        </p:txBody>
      </p:sp>
      <p:sp>
        <p:nvSpPr>
          <p:cNvPr id="13" name="TekstSylinder 12">
            <a:extLst>
              <a:ext uri="{FF2B5EF4-FFF2-40B4-BE49-F238E27FC236}">
                <a16:creationId xmlns:a16="http://schemas.microsoft.com/office/drawing/2014/main" id="{40A361BD-02EF-4473-A216-4E7E2A45CE39}"/>
              </a:ext>
            </a:extLst>
          </p:cNvPr>
          <p:cNvSpPr txBox="1"/>
          <p:nvPr/>
        </p:nvSpPr>
        <p:spPr>
          <a:xfrm>
            <a:off x="8102480" y="3854149"/>
            <a:ext cx="800219" cy="400110"/>
          </a:xfrm>
          <a:prstGeom prst="rect">
            <a:avLst/>
          </a:prstGeom>
          <a:noFill/>
        </p:spPr>
        <p:txBody>
          <a:bodyPr wrap="square">
            <a:spAutoFit/>
          </a:bodyPr>
          <a:lstStyle/>
          <a:p>
            <a:pPr>
              <a:lnSpc>
                <a:spcPct val="100000"/>
              </a:lnSpc>
            </a:pPr>
            <a:r>
              <a:rPr lang="nb-NO" sz="1000" dirty="0">
                <a:solidFill>
                  <a:srgbClr val="FF0000"/>
                </a:solidFill>
                <a:cs typeface="Arial"/>
              </a:rPr>
              <a:t>Personal</a:t>
            </a:r>
          </a:p>
          <a:p>
            <a:pPr>
              <a:lnSpc>
                <a:spcPct val="100000"/>
              </a:lnSpc>
            </a:pPr>
            <a:r>
              <a:rPr lang="nb-NO" sz="1000" dirty="0">
                <a:solidFill>
                  <a:srgbClr val="FF0000"/>
                </a:solidFill>
                <a:cs typeface="Arial"/>
              </a:rPr>
              <a:t>(oppmøte)</a:t>
            </a:r>
          </a:p>
        </p:txBody>
      </p:sp>
      <p:cxnSp>
        <p:nvCxnSpPr>
          <p:cNvPr id="9" name="Rett pilkobling 8">
            <a:extLst>
              <a:ext uri="{FF2B5EF4-FFF2-40B4-BE49-F238E27FC236}">
                <a16:creationId xmlns:a16="http://schemas.microsoft.com/office/drawing/2014/main" id="{3F927BA2-D7D1-4784-A95D-09BBABCAFB26}"/>
              </a:ext>
            </a:extLst>
          </p:cNvPr>
          <p:cNvCxnSpPr>
            <a:cxnSpLocks/>
          </p:cNvCxnSpPr>
          <p:nvPr/>
        </p:nvCxnSpPr>
        <p:spPr>
          <a:xfrm flipH="1" flipV="1">
            <a:off x="8070850" y="3786807"/>
            <a:ext cx="127000" cy="200993"/>
          </a:xfrm>
          <a:prstGeom prst="straightConnector1">
            <a:avLst/>
          </a:prstGeom>
          <a:ln>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15" name="TekstSylinder 14">
            <a:extLst>
              <a:ext uri="{FF2B5EF4-FFF2-40B4-BE49-F238E27FC236}">
                <a16:creationId xmlns:a16="http://schemas.microsoft.com/office/drawing/2014/main" id="{ED20E74B-E2EF-49CA-B565-515DA785883E}"/>
              </a:ext>
            </a:extLst>
          </p:cNvPr>
          <p:cNvSpPr txBox="1"/>
          <p:nvPr/>
        </p:nvSpPr>
        <p:spPr>
          <a:xfrm>
            <a:off x="7326374" y="3170079"/>
            <a:ext cx="744476" cy="246221"/>
          </a:xfrm>
          <a:prstGeom prst="rect">
            <a:avLst/>
          </a:prstGeom>
          <a:noFill/>
        </p:spPr>
        <p:txBody>
          <a:bodyPr wrap="square">
            <a:spAutoFit/>
          </a:bodyPr>
          <a:lstStyle/>
          <a:p>
            <a:pPr>
              <a:lnSpc>
                <a:spcPct val="100000"/>
              </a:lnSpc>
              <a:spcBef>
                <a:spcPts val="600"/>
              </a:spcBef>
            </a:pPr>
            <a:r>
              <a:rPr lang="nb-NO" sz="1000" dirty="0">
                <a:solidFill>
                  <a:srgbClr val="FF0000"/>
                </a:solidFill>
                <a:cs typeface="Arial"/>
              </a:rPr>
              <a:t>Kontor</a:t>
            </a:r>
          </a:p>
        </p:txBody>
      </p:sp>
      <p:cxnSp>
        <p:nvCxnSpPr>
          <p:cNvPr id="16" name="Rett pilkobling 15">
            <a:extLst>
              <a:ext uri="{FF2B5EF4-FFF2-40B4-BE49-F238E27FC236}">
                <a16:creationId xmlns:a16="http://schemas.microsoft.com/office/drawing/2014/main" id="{A0C32EB5-3014-4192-BE74-12DF97040D63}"/>
              </a:ext>
            </a:extLst>
          </p:cNvPr>
          <p:cNvCxnSpPr>
            <a:cxnSpLocks/>
          </p:cNvCxnSpPr>
          <p:nvPr/>
        </p:nvCxnSpPr>
        <p:spPr>
          <a:xfrm>
            <a:off x="7810500" y="3333750"/>
            <a:ext cx="107950" cy="158750"/>
          </a:xfrm>
          <a:prstGeom prst="straightConnector1">
            <a:avLst/>
          </a:prstGeom>
          <a:ln>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20" name="Rektangel 19">
            <a:extLst>
              <a:ext uri="{FF2B5EF4-FFF2-40B4-BE49-F238E27FC236}">
                <a16:creationId xmlns:a16="http://schemas.microsoft.com/office/drawing/2014/main" id="{B4997C93-4EB7-4A5C-BF34-2D8EE2823BAA}"/>
              </a:ext>
            </a:extLst>
          </p:cNvPr>
          <p:cNvSpPr/>
          <p:nvPr/>
        </p:nvSpPr>
        <p:spPr>
          <a:xfrm rot="1577021">
            <a:off x="7238940" y="585870"/>
            <a:ext cx="584200" cy="1828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1" name="Rett pilkobling 20">
            <a:extLst>
              <a:ext uri="{FF2B5EF4-FFF2-40B4-BE49-F238E27FC236}">
                <a16:creationId xmlns:a16="http://schemas.microsoft.com/office/drawing/2014/main" id="{9C415965-054C-4AA2-ABDB-A1795C94124D}"/>
              </a:ext>
            </a:extLst>
          </p:cNvPr>
          <p:cNvCxnSpPr>
            <a:cxnSpLocks/>
          </p:cNvCxnSpPr>
          <p:nvPr/>
        </p:nvCxnSpPr>
        <p:spPr>
          <a:xfrm flipH="1" flipV="1">
            <a:off x="7658100" y="1949450"/>
            <a:ext cx="206375" cy="165100"/>
          </a:xfrm>
          <a:prstGeom prst="straightConnector1">
            <a:avLst/>
          </a:prstGeom>
          <a:ln>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24" name="TekstSylinder 23">
            <a:extLst>
              <a:ext uri="{FF2B5EF4-FFF2-40B4-BE49-F238E27FC236}">
                <a16:creationId xmlns:a16="http://schemas.microsoft.com/office/drawing/2014/main" id="{A86C8159-80D9-4B4F-9FCB-E97507A62AE5}"/>
              </a:ext>
            </a:extLst>
          </p:cNvPr>
          <p:cNvSpPr txBox="1"/>
          <p:nvPr/>
        </p:nvSpPr>
        <p:spPr>
          <a:xfrm>
            <a:off x="7666713" y="2080148"/>
            <a:ext cx="744476" cy="400110"/>
          </a:xfrm>
          <a:prstGeom prst="rect">
            <a:avLst/>
          </a:prstGeom>
          <a:noFill/>
        </p:spPr>
        <p:txBody>
          <a:bodyPr wrap="square">
            <a:spAutoFit/>
          </a:bodyPr>
          <a:lstStyle/>
          <a:p>
            <a:pPr>
              <a:lnSpc>
                <a:spcPct val="100000"/>
              </a:lnSpc>
            </a:pPr>
            <a:r>
              <a:rPr lang="nb-NO" sz="1000" dirty="0">
                <a:solidFill>
                  <a:srgbClr val="FF0000"/>
                </a:solidFill>
                <a:cs typeface="Arial"/>
              </a:rPr>
              <a:t>Til Ruter </a:t>
            </a:r>
          </a:p>
          <a:p>
            <a:pPr>
              <a:lnSpc>
                <a:spcPct val="100000"/>
              </a:lnSpc>
            </a:pPr>
            <a:r>
              <a:rPr lang="nb-NO" sz="1000" dirty="0" err="1">
                <a:solidFill>
                  <a:srgbClr val="FF0000"/>
                </a:solidFill>
                <a:cs typeface="Arial"/>
              </a:rPr>
              <a:t>disp</a:t>
            </a:r>
            <a:endParaRPr lang="nb-NO" sz="1000" dirty="0">
              <a:solidFill>
                <a:srgbClr val="FF0000"/>
              </a:solidFill>
              <a:cs typeface="Arial"/>
            </a:endParaRPr>
          </a:p>
        </p:txBody>
      </p:sp>
    </p:spTree>
    <p:extLst>
      <p:ext uri="{BB962C8B-B14F-4D97-AF65-F5344CB8AC3E}">
        <p14:creationId xmlns:p14="http://schemas.microsoft.com/office/powerpoint/2010/main" val="75831647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2F2084E0-2E50-4899-BAAE-2E6DE634AD58}"/>
              </a:ext>
            </a:extLst>
          </p:cNvPr>
          <p:cNvSpPr>
            <a:spLocks noGrp="1"/>
          </p:cNvSpPr>
          <p:nvPr>
            <p:ph type="sldNum" sz="quarter" idx="4"/>
          </p:nvPr>
        </p:nvSpPr>
        <p:spPr/>
        <p:txBody>
          <a:bodyPr/>
          <a:lstStyle/>
          <a:p>
            <a:fld id="{304AD70F-8AF0-406B-B894-62E0F3D04367}" type="slidenum">
              <a:rPr lang="nb-NO" smtClean="0"/>
              <a:pPr/>
              <a:t>13</a:t>
            </a:fld>
            <a:endParaRPr lang="nb-NO"/>
          </a:p>
        </p:txBody>
      </p:sp>
      <p:sp>
        <p:nvSpPr>
          <p:cNvPr id="8" name="Tittel 1">
            <a:extLst>
              <a:ext uri="{FF2B5EF4-FFF2-40B4-BE49-F238E27FC236}">
                <a16:creationId xmlns:a16="http://schemas.microsoft.com/office/drawing/2014/main" id="{02C7D097-310D-4690-92A8-4D9A2152A5BC}"/>
              </a:ext>
            </a:extLst>
          </p:cNvPr>
          <p:cNvSpPr txBox="1">
            <a:spLocks/>
          </p:cNvSpPr>
          <p:nvPr/>
        </p:nvSpPr>
        <p:spPr>
          <a:xfrm>
            <a:off x="705619" y="415814"/>
            <a:ext cx="10640715" cy="492443"/>
          </a:xfrm>
          <a:prstGeom prst="rect">
            <a:avLst/>
          </a:prstGeom>
        </p:spPr>
        <p:txBody>
          <a:bodyPr vert="horz" lIns="0" tIns="0" rIns="0" bIns="0" rtlCol="0" anchor="ctr">
            <a:spAutoFit/>
          </a:bodyPr>
          <a:lstStyle>
            <a:lvl1pPr algn="l" defTabSz="913966" rtl="0" eaLnBrk="1" latinLnBrk="0" hangingPunct="1">
              <a:lnSpc>
                <a:spcPct val="100000"/>
              </a:lnSpc>
              <a:spcBef>
                <a:spcPct val="0"/>
              </a:spcBef>
              <a:buNone/>
              <a:defRPr sz="3732" b="1" kern="1200">
                <a:solidFill>
                  <a:srgbClr val="707070"/>
                </a:solidFill>
                <a:latin typeface="+mj-lt"/>
                <a:ea typeface="+mj-ea"/>
                <a:cs typeface="+mj-cs"/>
              </a:defRPr>
            </a:lvl1pPr>
          </a:lstStyle>
          <a:p>
            <a:r>
              <a:rPr lang="nb-NO" sz="3200" dirty="0"/>
              <a:t>Vestby – Schaus bussanlegg</a:t>
            </a:r>
          </a:p>
        </p:txBody>
      </p:sp>
      <p:sp>
        <p:nvSpPr>
          <p:cNvPr id="10" name="TekstSylinder 9">
            <a:extLst>
              <a:ext uri="{FF2B5EF4-FFF2-40B4-BE49-F238E27FC236}">
                <a16:creationId xmlns:a16="http://schemas.microsoft.com/office/drawing/2014/main" id="{27720CF2-E7D8-4285-BAB8-50441A9A18F0}"/>
              </a:ext>
            </a:extLst>
          </p:cNvPr>
          <p:cNvSpPr txBox="1"/>
          <p:nvPr/>
        </p:nvSpPr>
        <p:spPr>
          <a:xfrm>
            <a:off x="678436" y="1129903"/>
            <a:ext cx="6660983" cy="1908215"/>
          </a:xfrm>
          <a:prstGeom prst="rect">
            <a:avLst/>
          </a:prstGeom>
          <a:noFill/>
        </p:spPr>
        <p:txBody>
          <a:bodyPr wrap="square">
            <a:spAutoFit/>
          </a:bodyPr>
          <a:lstStyle/>
          <a:p>
            <a:pPr marL="341630" indent="-341630">
              <a:lnSpc>
                <a:spcPct val="100000"/>
              </a:lnSpc>
              <a:spcBef>
                <a:spcPts val="600"/>
              </a:spcBef>
              <a:buFont typeface="Wingdings" panose="05000000000000000000" pitchFamily="2" charset="2"/>
              <a:buChar char="Ø"/>
            </a:pPr>
            <a:r>
              <a:rPr lang="nb-NO" sz="1400" dirty="0">
                <a:solidFill>
                  <a:schemeClr val="tx1"/>
                </a:solidFill>
                <a:cs typeface="Arial"/>
              </a:rPr>
              <a:t>Status Schaus: Rammesøknad for ombygging </a:t>
            </a:r>
            <a:r>
              <a:rPr lang="nb-NO" sz="1400" dirty="0" err="1">
                <a:solidFill>
                  <a:schemeClr val="tx1"/>
                </a:solidFill>
                <a:cs typeface="Arial"/>
              </a:rPr>
              <a:t>ladeinfra</a:t>
            </a:r>
            <a:r>
              <a:rPr lang="nb-NO" sz="1400" dirty="0">
                <a:solidFill>
                  <a:schemeClr val="tx1"/>
                </a:solidFill>
                <a:cs typeface="Arial"/>
              </a:rPr>
              <a:t> med snutetak (med alternativ biogass) </a:t>
            </a:r>
            <a:r>
              <a:rPr lang="nb-NO" sz="1400" dirty="0">
                <a:cs typeface="Arial"/>
              </a:rPr>
              <a:t>– nabovarsel sendt og rammesøknad følger</a:t>
            </a:r>
          </a:p>
          <a:p>
            <a:pPr marL="798830" lvl="1" indent="-341630">
              <a:spcBef>
                <a:spcPts val="600"/>
              </a:spcBef>
              <a:buFont typeface="Wingdings" panose="05000000000000000000" pitchFamily="2" charset="2"/>
              <a:buChar char="Ø"/>
            </a:pPr>
            <a:r>
              <a:rPr lang="nb-NO" sz="1400" dirty="0">
                <a:cs typeface="Arial"/>
              </a:rPr>
              <a:t>Holder oss innenfor regulerte byggegrense og avstander til vei</a:t>
            </a:r>
          </a:p>
          <a:p>
            <a:pPr marL="341630" indent="-341630">
              <a:lnSpc>
                <a:spcPct val="100000"/>
              </a:lnSpc>
              <a:spcBef>
                <a:spcPts val="600"/>
              </a:spcBef>
              <a:buFont typeface="Wingdings" panose="05000000000000000000" pitchFamily="2" charset="2"/>
              <a:buChar char="Ø"/>
            </a:pPr>
            <a:r>
              <a:rPr lang="nb-NO" sz="1400" dirty="0">
                <a:cs typeface="Arial"/>
              </a:rPr>
              <a:t>Leieavtale utkast oversendt – avventer tilbakemelding fra Schaus</a:t>
            </a:r>
          </a:p>
          <a:p>
            <a:pPr marL="341630" indent="-341630">
              <a:spcBef>
                <a:spcPts val="600"/>
              </a:spcBef>
              <a:buFont typeface="Wingdings" panose="05000000000000000000" pitchFamily="2" charset="2"/>
              <a:buChar char="Ø"/>
            </a:pPr>
            <a:r>
              <a:rPr lang="nb-NO" sz="1400" dirty="0">
                <a:cs typeface="Arial"/>
              </a:rPr>
              <a:t>Snutetak med sedum for bedring av overvannshåndtering – pålegges operatør å etablere, forutsette </a:t>
            </a:r>
          </a:p>
          <a:p>
            <a:pPr marL="341630" indent="-341630">
              <a:lnSpc>
                <a:spcPct val="100000"/>
              </a:lnSpc>
              <a:spcBef>
                <a:spcPts val="600"/>
              </a:spcBef>
              <a:buFont typeface="Wingdings" panose="05000000000000000000" pitchFamily="2" charset="2"/>
              <a:buChar char="Ø"/>
            </a:pPr>
            <a:endParaRPr lang="nb-NO" sz="1400" dirty="0">
              <a:cs typeface="Arial"/>
            </a:endParaRPr>
          </a:p>
        </p:txBody>
      </p:sp>
      <p:pic>
        <p:nvPicPr>
          <p:cNvPr id="3" name="Bilde 2">
            <a:extLst>
              <a:ext uri="{FF2B5EF4-FFF2-40B4-BE49-F238E27FC236}">
                <a16:creationId xmlns:a16="http://schemas.microsoft.com/office/drawing/2014/main" id="{A10FB885-65BB-45DD-A4D8-207CB04D20CE}"/>
              </a:ext>
            </a:extLst>
          </p:cNvPr>
          <p:cNvPicPr>
            <a:picLocks noChangeAspect="1"/>
          </p:cNvPicPr>
          <p:nvPr/>
        </p:nvPicPr>
        <p:blipFill>
          <a:blip r:embed="rId2"/>
          <a:stretch>
            <a:fillRect/>
          </a:stretch>
        </p:blipFill>
        <p:spPr>
          <a:xfrm>
            <a:off x="678436" y="3228189"/>
            <a:ext cx="2891737" cy="3158846"/>
          </a:xfrm>
          <a:prstGeom prst="rect">
            <a:avLst/>
          </a:prstGeom>
        </p:spPr>
      </p:pic>
      <p:pic>
        <p:nvPicPr>
          <p:cNvPr id="7" name="Bilde 6">
            <a:extLst>
              <a:ext uri="{FF2B5EF4-FFF2-40B4-BE49-F238E27FC236}">
                <a16:creationId xmlns:a16="http://schemas.microsoft.com/office/drawing/2014/main" id="{0091DB3B-7C6A-4AD5-9DBD-E935FD0FEF1A}"/>
              </a:ext>
            </a:extLst>
          </p:cNvPr>
          <p:cNvPicPr>
            <a:picLocks noChangeAspect="1"/>
          </p:cNvPicPr>
          <p:nvPr/>
        </p:nvPicPr>
        <p:blipFill>
          <a:blip r:embed="rId3"/>
          <a:stretch>
            <a:fillRect/>
          </a:stretch>
        </p:blipFill>
        <p:spPr>
          <a:xfrm>
            <a:off x="3754501" y="3228189"/>
            <a:ext cx="6350943" cy="3158846"/>
          </a:xfrm>
          <a:prstGeom prst="rect">
            <a:avLst/>
          </a:prstGeom>
        </p:spPr>
      </p:pic>
      <p:pic>
        <p:nvPicPr>
          <p:cNvPr id="11" name="Bilde 10">
            <a:extLst>
              <a:ext uri="{FF2B5EF4-FFF2-40B4-BE49-F238E27FC236}">
                <a16:creationId xmlns:a16="http://schemas.microsoft.com/office/drawing/2014/main" id="{8ADFDBC9-DDB4-4EBF-B1E1-D098B988D586}"/>
              </a:ext>
            </a:extLst>
          </p:cNvPr>
          <p:cNvPicPr>
            <a:picLocks noChangeAspect="1"/>
          </p:cNvPicPr>
          <p:nvPr/>
        </p:nvPicPr>
        <p:blipFill>
          <a:blip r:embed="rId4"/>
          <a:stretch>
            <a:fillRect/>
          </a:stretch>
        </p:blipFill>
        <p:spPr>
          <a:xfrm>
            <a:off x="7523747" y="494395"/>
            <a:ext cx="4268704" cy="3781274"/>
          </a:xfrm>
          <a:prstGeom prst="rect">
            <a:avLst/>
          </a:prstGeom>
        </p:spPr>
      </p:pic>
    </p:spTree>
    <p:extLst>
      <p:ext uri="{BB962C8B-B14F-4D97-AF65-F5344CB8AC3E}">
        <p14:creationId xmlns:p14="http://schemas.microsoft.com/office/powerpoint/2010/main" val="281076118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2F2084E0-2E50-4899-BAAE-2E6DE634AD58}"/>
              </a:ext>
            </a:extLst>
          </p:cNvPr>
          <p:cNvSpPr>
            <a:spLocks noGrp="1"/>
          </p:cNvSpPr>
          <p:nvPr>
            <p:ph type="sldNum" sz="quarter" idx="4"/>
          </p:nvPr>
        </p:nvSpPr>
        <p:spPr/>
        <p:txBody>
          <a:bodyPr/>
          <a:lstStyle/>
          <a:p>
            <a:fld id="{304AD70F-8AF0-406B-B894-62E0F3D04367}" type="slidenum">
              <a:rPr lang="nb-NO" smtClean="0"/>
              <a:pPr/>
              <a:t>14</a:t>
            </a:fld>
            <a:endParaRPr lang="nb-NO"/>
          </a:p>
        </p:txBody>
      </p:sp>
      <p:sp>
        <p:nvSpPr>
          <p:cNvPr id="8" name="Tittel 1">
            <a:extLst>
              <a:ext uri="{FF2B5EF4-FFF2-40B4-BE49-F238E27FC236}">
                <a16:creationId xmlns:a16="http://schemas.microsoft.com/office/drawing/2014/main" id="{02C7D097-310D-4690-92A8-4D9A2152A5BC}"/>
              </a:ext>
            </a:extLst>
          </p:cNvPr>
          <p:cNvSpPr txBox="1">
            <a:spLocks/>
          </p:cNvSpPr>
          <p:nvPr/>
        </p:nvSpPr>
        <p:spPr>
          <a:xfrm>
            <a:off x="705619" y="415814"/>
            <a:ext cx="10640715" cy="492443"/>
          </a:xfrm>
          <a:prstGeom prst="rect">
            <a:avLst/>
          </a:prstGeom>
        </p:spPr>
        <p:txBody>
          <a:bodyPr vert="horz" lIns="0" tIns="0" rIns="0" bIns="0" rtlCol="0" anchor="ctr">
            <a:spAutoFit/>
          </a:bodyPr>
          <a:lstStyle>
            <a:lvl1pPr algn="l" defTabSz="913966" rtl="0" eaLnBrk="1" latinLnBrk="0" hangingPunct="1">
              <a:lnSpc>
                <a:spcPct val="100000"/>
              </a:lnSpc>
              <a:spcBef>
                <a:spcPct val="0"/>
              </a:spcBef>
              <a:buNone/>
              <a:defRPr sz="3732" b="1" kern="1200">
                <a:solidFill>
                  <a:srgbClr val="707070"/>
                </a:solidFill>
                <a:latin typeface="+mj-lt"/>
                <a:ea typeface="+mj-ea"/>
                <a:cs typeface="+mj-cs"/>
              </a:defRPr>
            </a:lvl1pPr>
          </a:lstStyle>
          <a:p>
            <a:r>
              <a:rPr lang="nb-NO" sz="3200" dirty="0"/>
              <a:t>Vestby – Schaus bussanlegg</a:t>
            </a:r>
          </a:p>
        </p:txBody>
      </p:sp>
      <p:sp>
        <p:nvSpPr>
          <p:cNvPr id="10" name="TekstSylinder 9">
            <a:extLst>
              <a:ext uri="{FF2B5EF4-FFF2-40B4-BE49-F238E27FC236}">
                <a16:creationId xmlns:a16="http://schemas.microsoft.com/office/drawing/2014/main" id="{27720CF2-E7D8-4285-BAB8-50441A9A18F0}"/>
              </a:ext>
            </a:extLst>
          </p:cNvPr>
          <p:cNvSpPr txBox="1"/>
          <p:nvPr/>
        </p:nvSpPr>
        <p:spPr>
          <a:xfrm>
            <a:off x="678436" y="1129903"/>
            <a:ext cx="6660983" cy="307777"/>
          </a:xfrm>
          <a:prstGeom prst="rect">
            <a:avLst/>
          </a:prstGeom>
          <a:noFill/>
        </p:spPr>
        <p:txBody>
          <a:bodyPr wrap="square">
            <a:spAutoFit/>
          </a:bodyPr>
          <a:lstStyle/>
          <a:p>
            <a:pPr>
              <a:lnSpc>
                <a:spcPct val="100000"/>
              </a:lnSpc>
              <a:spcBef>
                <a:spcPts val="600"/>
              </a:spcBef>
            </a:pPr>
            <a:r>
              <a:rPr lang="nb-NO" sz="1400" dirty="0">
                <a:cs typeface="Arial"/>
              </a:rPr>
              <a:t>Enkle plantegninger leiearealer i bygg kommer til 2-3 mars</a:t>
            </a:r>
          </a:p>
        </p:txBody>
      </p:sp>
    </p:spTree>
    <p:extLst>
      <p:ext uri="{BB962C8B-B14F-4D97-AF65-F5344CB8AC3E}">
        <p14:creationId xmlns:p14="http://schemas.microsoft.com/office/powerpoint/2010/main" val="90995534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48F1BC5A-55B5-4C11-B30D-18522D9CE30D}"/>
              </a:ext>
            </a:extLst>
          </p:cNvPr>
          <p:cNvPicPr>
            <a:picLocks noChangeAspect="1"/>
          </p:cNvPicPr>
          <p:nvPr/>
        </p:nvPicPr>
        <p:blipFill>
          <a:blip r:embed="rId2"/>
          <a:stretch>
            <a:fillRect/>
          </a:stretch>
        </p:blipFill>
        <p:spPr>
          <a:xfrm>
            <a:off x="387099" y="937258"/>
            <a:ext cx="11417801" cy="2255655"/>
          </a:xfrm>
          <a:prstGeom prst="rect">
            <a:avLst/>
          </a:prstGeom>
        </p:spPr>
      </p:pic>
      <p:sp>
        <p:nvSpPr>
          <p:cNvPr id="4" name="Plassholder for lysbildenummer 3">
            <a:extLst>
              <a:ext uri="{FF2B5EF4-FFF2-40B4-BE49-F238E27FC236}">
                <a16:creationId xmlns:a16="http://schemas.microsoft.com/office/drawing/2014/main" id="{2F2084E0-2E50-4899-BAAE-2E6DE634AD58}"/>
              </a:ext>
            </a:extLst>
          </p:cNvPr>
          <p:cNvSpPr>
            <a:spLocks noGrp="1"/>
          </p:cNvSpPr>
          <p:nvPr>
            <p:ph type="sldNum" sz="quarter" idx="4"/>
          </p:nvPr>
        </p:nvSpPr>
        <p:spPr/>
        <p:txBody>
          <a:bodyPr/>
          <a:lstStyle/>
          <a:p>
            <a:fld id="{304AD70F-8AF0-406B-B894-62E0F3D04367}" type="slidenum">
              <a:rPr lang="nb-NO" smtClean="0"/>
              <a:pPr/>
              <a:t>15</a:t>
            </a:fld>
            <a:endParaRPr lang="nb-NO"/>
          </a:p>
        </p:txBody>
      </p:sp>
      <p:sp>
        <p:nvSpPr>
          <p:cNvPr id="8" name="Tittel 1">
            <a:extLst>
              <a:ext uri="{FF2B5EF4-FFF2-40B4-BE49-F238E27FC236}">
                <a16:creationId xmlns:a16="http://schemas.microsoft.com/office/drawing/2014/main" id="{02C7D097-310D-4690-92A8-4D9A2152A5BC}"/>
              </a:ext>
            </a:extLst>
          </p:cNvPr>
          <p:cNvSpPr txBox="1">
            <a:spLocks/>
          </p:cNvSpPr>
          <p:nvPr/>
        </p:nvSpPr>
        <p:spPr>
          <a:xfrm>
            <a:off x="705619" y="248174"/>
            <a:ext cx="10640715" cy="492443"/>
          </a:xfrm>
          <a:prstGeom prst="rect">
            <a:avLst/>
          </a:prstGeom>
        </p:spPr>
        <p:txBody>
          <a:bodyPr vert="horz" lIns="0" tIns="0" rIns="0" bIns="0" rtlCol="0" anchor="ctr">
            <a:spAutoFit/>
          </a:bodyPr>
          <a:lstStyle>
            <a:lvl1pPr algn="l" defTabSz="913966" rtl="0" eaLnBrk="1" latinLnBrk="0" hangingPunct="1">
              <a:lnSpc>
                <a:spcPct val="100000"/>
              </a:lnSpc>
              <a:spcBef>
                <a:spcPct val="0"/>
              </a:spcBef>
              <a:buNone/>
              <a:defRPr sz="3732" b="1" kern="1200">
                <a:solidFill>
                  <a:srgbClr val="707070"/>
                </a:solidFill>
                <a:latin typeface="+mj-lt"/>
                <a:ea typeface="+mj-ea"/>
                <a:cs typeface="+mj-cs"/>
              </a:defRPr>
            </a:lvl1pPr>
          </a:lstStyle>
          <a:p>
            <a:r>
              <a:rPr lang="nb-NO" sz="3200" dirty="0"/>
              <a:t>Vestby – utkast fremdrift</a:t>
            </a:r>
          </a:p>
        </p:txBody>
      </p:sp>
      <p:cxnSp>
        <p:nvCxnSpPr>
          <p:cNvPr id="7" name="Rett linje 6">
            <a:extLst>
              <a:ext uri="{FF2B5EF4-FFF2-40B4-BE49-F238E27FC236}">
                <a16:creationId xmlns:a16="http://schemas.microsoft.com/office/drawing/2014/main" id="{F96D4512-CB85-43A4-AC5A-98E6B4775D09}"/>
              </a:ext>
            </a:extLst>
          </p:cNvPr>
          <p:cNvCxnSpPr>
            <a:cxnSpLocks/>
          </p:cNvCxnSpPr>
          <p:nvPr/>
        </p:nvCxnSpPr>
        <p:spPr>
          <a:xfrm>
            <a:off x="4645300" y="1035870"/>
            <a:ext cx="0" cy="22556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34571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567BC887-1C93-4AF1-8802-8B31165A08B9}"/>
              </a:ext>
            </a:extLst>
          </p:cNvPr>
          <p:cNvSpPr>
            <a:spLocks noGrp="1"/>
          </p:cNvSpPr>
          <p:nvPr>
            <p:ph type="sldNum" sz="quarter" idx="4"/>
          </p:nvPr>
        </p:nvSpPr>
        <p:spPr/>
        <p:txBody>
          <a:bodyPr/>
          <a:lstStyle/>
          <a:p>
            <a:fld id="{304AD70F-8AF0-406B-B894-62E0F3D04367}" type="slidenum">
              <a:rPr lang="nb-NO" smtClean="0"/>
              <a:pPr/>
              <a:t>2</a:t>
            </a:fld>
            <a:endParaRPr lang="nb-NO"/>
          </a:p>
        </p:txBody>
      </p:sp>
      <p:sp>
        <p:nvSpPr>
          <p:cNvPr id="5" name="Tittel 1">
            <a:extLst>
              <a:ext uri="{FF2B5EF4-FFF2-40B4-BE49-F238E27FC236}">
                <a16:creationId xmlns:a16="http://schemas.microsoft.com/office/drawing/2014/main" id="{66755A28-FFC0-4131-9FE3-DB1E1195598D}"/>
              </a:ext>
            </a:extLst>
          </p:cNvPr>
          <p:cNvSpPr>
            <a:spLocks noGrp="1"/>
          </p:cNvSpPr>
          <p:nvPr>
            <p:ph type="title"/>
          </p:nvPr>
        </p:nvSpPr>
        <p:spPr>
          <a:xfrm>
            <a:off x="838200" y="781685"/>
            <a:ext cx="10515600" cy="492443"/>
          </a:xfrm>
        </p:spPr>
        <p:txBody>
          <a:bodyPr/>
          <a:lstStyle/>
          <a:p>
            <a:r>
              <a:rPr lang="nb-NO" sz="3200" dirty="0"/>
              <a:t>Ski bussanlegg</a:t>
            </a:r>
          </a:p>
        </p:txBody>
      </p:sp>
      <p:sp>
        <p:nvSpPr>
          <p:cNvPr id="6" name="Plassholder for innhold 2">
            <a:extLst>
              <a:ext uri="{FF2B5EF4-FFF2-40B4-BE49-F238E27FC236}">
                <a16:creationId xmlns:a16="http://schemas.microsoft.com/office/drawing/2014/main" id="{CF2E7BEA-B858-4724-915B-E915256648D4}"/>
              </a:ext>
            </a:extLst>
          </p:cNvPr>
          <p:cNvSpPr>
            <a:spLocks noGrp="1"/>
          </p:cNvSpPr>
          <p:nvPr>
            <p:ph idx="1"/>
          </p:nvPr>
        </p:nvSpPr>
        <p:spPr>
          <a:xfrm>
            <a:off x="683260" y="2141537"/>
            <a:ext cx="10417287" cy="4351338"/>
          </a:xfrm>
        </p:spPr>
        <p:txBody>
          <a:bodyPr>
            <a:normAutofit fontScale="70000" lnSpcReduction="20000"/>
          </a:bodyPr>
          <a:lstStyle/>
          <a:p>
            <a:r>
              <a:rPr lang="nb-NO" sz="1800" dirty="0">
                <a:effectLst/>
                <a:latin typeface="Arial" panose="020B0604020202020204" pitchFamily="34" charset="0"/>
                <a:ea typeface="Arial" panose="020B0604020202020204" pitchFamily="34" charset="0"/>
              </a:rPr>
              <a:t>Ruter via Bussanlegg AS er i budprosess </a:t>
            </a:r>
          </a:p>
          <a:p>
            <a:pPr marL="0" indent="0">
              <a:buNone/>
            </a:pPr>
            <a:r>
              <a:rPr lang="nb-NO" sz="1800" dirty="0">
                <a:effectLst/>
                <a:latin typeface="Arial" panose="020B0604020202020204" pitchFamily="34" charset="0"/>
                <a:ea typeface="Arial" panose="020B0604020202020204" pitchFamily="34" charset="0"/>
              </a:rPr>
              <a:t>for kjøp av de tre tomter med hensikt å </a:t>
            </a:r>
          </a:p>
          <a:p>
            <a:pPr marL="0" indent="0">
              <a:buNone/>
            </a:pPr>
            <a:r>
              <a:rPr lang="nb-NO" sz="1800" dirty="0">
                <a:effectLst/>
                <a:latin typeface="Arial" panose="020B0604020202020204" pitchFamily="34" charset="0"/>
                <a:ea typeface="Arial" panose="020B0604020202020204" pitchFamily="34" charset="0"/>
              </a:rPr>
              <a:t>etablere et permanent stort bussanlegg i Ski. </a:t>
            </a:r>
          </a:p>
          <a:p>
            <a:pPr marL="0" indent="0">
              <a:buNone/>
            </a:pPr>
            <a:endParaRPr lang="nb-NO" sz="1800" dirty="0">
              <a:effectLst/>
              <a:latin typeface="Arial" panose="020B0604020202020204" pitchFamily="34" charset="0"/>
              <a:ea typeface="Arial" panose="020B0604020202020204" pitchFamily="34" charset="0"/>
            </a:endParaRPr>
          </a:p>
          <a:p>
            <a:r>
              <a:rPr lang="nb-NO" sz="1800" dirty="0">
                <a:latin typeface="Arial" panose="020B0604020202020204" pitchFamily="34" charset="0"/>
              </a:rPr>
              <a:t>Det er usikkerhet knyttet til om kommunen vil tillate</a:t>
            </a:r>
          </a:p>
          <a:p>
            <a:pPr marL="0" indent="0">
              <a:buNone/>
            </a:pPr>
            <a:r>
              <a:rPr lang="nb-NO" sz="1800" dirty="0">
                <a:latin typeface="Arial" panose="020B0604020202020204" pitchFamily="34" charset="0"/>
              </a:rPr>
              <a:t>et permanent bussanlegg på tomtene. Ruter har en </a:t>
            </a:r>
          </a:p>
          <a:p>
            <a:pPr marL="0" indent="0">
              <a:buNone/>
            </a:pPr>
            <a:r>
              <a:rPr lang="nb-NO" sz="1800" dirty="0">
                <a:latin typeface="Arial" panose="020B0604020202020204" pitchFamily="34" charset="0"/>
              </a:rPr>
              <a:t>pågående prosess med kommunen om dette. </a:t>
            </a:r>
          </a:p>
          <a:p>
            <a:endParaRPr lang="nb-NO" sz="1800" dirty="0">
              <a:latin typeface="Arial" panose="020B0604020202020204" pitchFamily="34" charset="0"/>
            </a:endParaRPr>
          </a:p>
          <a:p>
            <a:r>
              <a:rPr lang="nb-NO" sz="1800" dirty="0">
                <a:latin typeface="Arial" panose="020B0604020202020204" pitchFamily="34" charset="0"/>
              </a:rPr>
              <a:t>Avgrensing mot pågående anbud Transporttjenester Follo 2025</a:t>
            </a:r>
          </a:p>
          <a:p>
            <a:pPr marL="0" indent="0">
              <a:lnSpc>
                <a:spcPct val="120000"/>
              </a:lnSpc>
              <a:buNone/>
            </a:pPr>
            <a:r>
              <a:rPr lang="nb-NO" sz="1800" dirty="0">
                <a:latin typeface="Arial" panose="020B0604020202020204" pitchFamily="34" charset="0"/>
              </a:rPr>
              <a:t>Follo anbudet er planlagt utlyst i april 2023. Konklusjon på endelig kjøp av tomter vil trolig ikke være helt i mål innen den tid, eller i hvert fall ikke innen den tid hvor anbudsunderlag skal være ferdig utarbeidet. Det er stor usikkerhet knyttet til om tomtekjøpene faktisk blir gjennomført og når et permanent bussanlegg kan stå klart og hvilke fasiliteter det vil ha. Derfor inngår ikke dette som et alternativ i anbudskonkurransen. Det må forutsettes at et permanent anlegg etableres/tilpasses </a:t>
            </a:r>
            <a:r>
              <a:rPr lang="nb-NO" sz="1800" dirty="0" err="1">
                <a:latin typeface="Arial" panose="020B0604020202020204" pitchFamily="34" charset="0"/>
              </a:rPr>
              <a:t>fasevis</a:t>
            </a:r>
            <a:r>
              <a:rPr lang="nb-NO" sz="1800" dirty="0">
                <a:latin typeface="Arial" panose="020B0604020202020204" pitchFamily="34" charset="0"/>
              </a:rPr>
              <a:t> etter at den kommende Transporttjenestekontrakten starter opp i 2025.</a:t>
            </a:r>
          </a:p>
          <a:p>
            <a:pPr marL="0" indent="0">
              <a:lnSpc>
                <a:spcPct val="120000"/>
              </a:lnSpc>
              <a:buNone/>
            </a:pPr>
            <a:endParaRPr lang="nb-NO" sz="1800" dirty="0">
              <a:latin typeface="Arial" panose="020B0604020202020204" pitchFamily="34" charset="0"/>
            </a:endParaRPr>
          </a:p>
          <a:p>
            <a:pPr>
              <a:lnSpc>
                <a:spcPct val="120000"/>
              </a:lnSpc>
            </a:pPr>
            <a:r>
              <a:rPr lang="nb-NO" sz="1800" dirty="0">
                <a:latin typeface="Arial" panose="020B0604020202020204" pitchFamily="34" charset="0"/>
              </a:rPr>
              <a:t>Ruter kommer tilbake med mer informasjon om prosessen senere. Tilbydere skal forholde seg til det av informasjon som fremkommer i konkurransen.  </a:t>
            </a:r>
            <a:endParaRPr lang="nb-NO" dirty="0"/>
          </a:p>
        </p:txBody>
      </p:sp>
      <p:pic>
        <p:nvPicPr>
          <p:cNvPr id="7" name="Picture 9">
            <a:extLst>
              <a:ext uri="{FF2B5EF4-FFF2-40B4-BE49-F238E27FC236}">
                <a16:creationId xmlns:a16="http://schemas.microsoft.com/office/drawing/2014/main" id="{BC4517BF-30C4-4E8C-A899-DFA0149BB478}"/>
              </a:ext>
            </a:extLst>
          </p:cNvPr>
          <p:cNvPicPr>
            <a:picLocks noChangeAspect="1"/>
          </p:cNvPicPr>
          <p:nvPr/>
        </p:nvPicPr>
        <p:blipFill>
          <a:blip r:embed="rId2"/>
          <a:stretch>
            <a:fillRect/>
          </a:stretch>
        </p:blipFill>
        <p:spPr>
          <a:xfrm>
            <a:off x="4921885" y="570664"/>
            <a:ext cx="6120130" cy="3514725"/>
          </a:xfrm>
          <a:prstGeom prst="rect">
            <a:avLst/>
          </a:prstGeom>
        </p:spPr>
      </p:pic>
    </p:spTree>
    <p:extLst>
      <p:ext uri="{BB962C8B-B14F-4D97-AF65-F5344CB8AC3E}">
        <p14:creationId xmlns:p14="http://schemas.microsoft.com/office/powerpoint/2010/main" val="233608743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701658-FB5E-4FC1-AEBE-B190C93A4FCB}"/>
              </a:ext>
            </a:extLst>
          </p:cNvPr>
          <p:cNvSpPr>
            <a:spLocks noGrp="1"/>
          </p:cNvSpPr>
          <p:nvPr>
            <p:ph type="title"/>
          </p:nvPr>
        </p:nvSpPr>
        <p:spPr>
          <a:xfrm>
            <a:off x="774199" y="189548"/>
            <a:ext cx="10640715" cy="492443"/>
          </a:xfrm>
        </p:spPr>
        <p:txBody>
          <a:bodyPr/>
          <a:lstStyle/>
          <a:p>
            <a:r>
              <a:rPr lang="nb-NO" sz="3200" dirty="0"/>
              <a:t>Ski bussanlegg</a:t>
            </a:r>
          </a:p>
        </p:txBody>
      </p:sp>
      <p:sp>
        <p:nvSpPr>
          <p:cNvPr id="3" name="Plassholder for innhold 2">
            <a:extLst>
              <a:ext uri="{FF2B5EF4-FFF2-40B4-BE49-F238E27FC236}">
                <a16:creationId xmlns:a16="http://schemas.microsoft.com/office/drawing/2014/main" id="{E10E48EA-AAED-4A22-A2FD-75586C0FBA77}"/>
              </a:ext>
            </a:extLst>
          </p:cNvPr>
          <p:cNvSpPr>
            <a:spLocks noGrp="1"/>
          </p:cNvSpPr>
          <p:nvPr>
            <p:ph idx="1"/>
          </p:nvPr>
        </p:nvSpPr>
        <p:spPr>
          <a:xfrm>
            <a:off x="582674" y="887506"/>
            <a:ext cx="6173630" cy="3367971"/>
          </a:xfrm>
        </p:spPr>
        <p:txBody>
          <a:bodyPr vert="horz" lIns="0" tIns="45720" rIns="0" bIns="45720" rtlCol="0" anchor="t">
            <a:noAutofit/>
          </a:bodyPr>
          <a:lstStyle/>
          <a:p>
            <a:pPr marL="341630" indent="-341630">
              <a:lnSpc>
                <a:spcPct val="100000"/>
              </a:lnSpc>
              <a:spcBef>
                <a:spcPts val="600"/>
              </a:spcBef>
              <a:buFont typeface="Wingdings" panose="05000000000000000000" pitchFamily="2" charset="2"/>
              <a:buChar char="Ø"/>
            </a:pPr>
            <a:r>
              <a:rPr lang="nb-NO" sz="1200" dirty="0">
                <a:solidFill>
                  <a:schemeClr val="tx1"/>
                </a:solidFill>
                <a:cs typeface="Arial"/>
              </a:rPr>
              <a:t>Dagens </a:t>
            </a:r>
            <a:r>
              <a:rPr lang="nb-NO" sz="1200" dirty="0" err="1">
                <a:solidFill>
                  <a:schemeClr val="tx1"/>
                </a:solidFill>
                <a:cs typeface="Arial"/>
              </a:rPr>
              <a:t>Nobina</a:t>
            </a:r>
            <a:r>
              <a:rPr lang="nb-NO" sz="1200" dirty="0">
                <a:solidFill>
                  <a:schemeClr val="tx1"/>
                </a:solidFill>
                <a:cs typeface="Arial"/>
              </a:rPr>
              <a:t> anlegg på Drømtorp - Teglveien 11-13 </a:t>
            </a:r>
          </a:p>
          <a:p>
            <a:pPr marL="341630" indent="-341630">
              <a:lnSpc>
                <a:spcPct val="100000"/>
              </a:lnSpc>
              <a:spcBef>
                <a:spcPts val="600"/>
              </a:spcBef>
              <a:buFont typeface="Wingdings" panose="05000000000000000000" pitchFamily="2" charset="2"/>
              <a:buChar char="Ø"/>
            </a:pPr>
            <a:r>
              <a:rPr lang="nb-NO" sz="1200" dirty="0">
                <a:cs typeface="Arial"/>
              </a:rPr>
              <a:t>Privat eiendomsbesitter: TF Eiendom AS  (Tilleggsareal: Drømtorp gård)</a:t>
            </a:r>
            <a:endParaRPr lang="nb-NO" sz="1200" dirty="0">
              <a:solidFill>
                <a:schemeClr val="tx1"/>
              </a:solidFill>
              <a:cs typeface="Arial"/>
            </a:endParaRPr>
          </a:p>
          <a:p>
            <a:pPr marL="341630" indent="-341630">
              <a:lnSpc>
                <a:spcPct val="100000"/>
              </a:lnSpc>
              <a:spcBef>
                <a:spcPts val="600"/>
              </a:spcBef>
              <a:buFont typeface="Wingdings" panose="05000000000000000000" pitchFamily="2" charset="2"/>
              <a:buChar char="Ø"/>
            </a:pPr>
            <a:r>
              <a:rPr lang="nb-NO" sz="1200" dirty="0">
                <a:solidFill>
                  <a:schemeClr val="tx1"/>
                </a:solidFill>
                <a:cs typeface="Arial"/>
              </a:rPr>
              <a:t>Status:</a:t>
            </a:r>
          </a:p>
          <a:p>
            <a:pPr marL="571500" lvl="1" indent="-228600">
              <a:lnSpc>
                <a:spcPct val="100000"/>
              </a:lnSpc>
              <a:spcBef>
                <a:spcPts val="600"/>
              </a:spcBef>
              <a:buFont typeface="Wingdings" panose="05000000000000000000" pitchFamily="2" charset="2"/>
              <a:buChar char="Ø"/>
            </a:pPr>
            <a:r>
              <a:rPr lang="nb-NO" sz="1200" dirty="0">
                <a:solidFill>
                  <a:srgbClr val="00B050"/>
                </a:solidFill>
                <a:cs typeface="Arial"/>
              </a:rPr>
              <a:t>Ruter har blitt enige med </a:t>
            </a:r>
            <a:r>
              <a:rPr lang="nb-NO" sz="1200" dirty="0" err="1">
                <a:solidFill>
                  <a:srgbClr val="00B050"/>
                </a:solidFill>
                <a:cs typeface="Arial"/>
              </a:rPr>
              <a:t>Nobina</a:t>
            </a:r>
            <a:r>
              <a:rPr lang="nb-NO" sz="1200" dirty="0">
                <a:solidFill>
                  <a:srgbClr val="00B050"/>
                </a:solidFill>
                <a:cs typeface="Arial"/>
              </a:rPr>
              <a:t> om å tre inn i leieavtalene for hhv hovedarealet og tilleggsarealet.</a:t>
            </a:r>
          </a:p>
          <a:p>
            <a:pPr marL="571500" lvl="1" indent="-228600">
              <a:lnSpc>
                <a:spcPct val="100000"/>
              </a:lnSpc>
              <a:spcBef>
                <a:spcPts val="600"/>
              </a:spcBef>
              <a:buFont typeface="Wingdings" panose="05000000000000000000" pitchFamily="2" charset="2"/>
              <a:buChar char="Ø"/>
            </a:pPr>
            <a:r>
              <a:rPr lang="nb-NO" sz="1200" dirty="0">
                <a:solidFill>
                  <a:schemeClr val="tx1"/>
                </a:solidFill>
                <a:cs typeface="Arial"/>
              </a:rPr>
              <a:t>Ruter har søkt forlengelse av dispensasjoner for hhv hovedareal og tilleggsareal ut 2030. Hovedareal </a:t>
            </a:r>
            <a:r>
              <a:rPr lang="nb-NO" sz="1200" dirty="0" err="1">
                <a:solidFill>
                  <a:schemeClr val="tx1"/>
                </a:solidFill>
                <a:cs typeface="Arial"/>
              </a:rPr>
              <a:t>disp</a:t>
            </a:r>
            <a:r>
              <a:rPr lang="nb-NO" sz="1200" dirty="0">
                <a:solidFill>
                  <a:schemeClr val="tx1"/>
                </a:solidFill>
                <a:cs typeface="Arial"/>
              </a:rPr>
              <a:t> for vegetasjonsbelte langs tomtegrense og fra kommunedelplan. Tilleggsarealet, sammen med øvrig dyrket mark, vil bli omregulert fra boligformål til LNF (dyrket mark) i pågående rullering av kommuneplan – utgår på sikt som bussparkering. Ansvar tilbakeføring på Ruter.</a:t>
            </a:r>
          </a:p>
          <a:p>
            <a:pPr marL="571500" lvl="1" indent="-228600">
              <a:lnSpc>
                <a:spcPct val="100000"/>
              </a:lnSpc>
              <a:spcBef>
                <a:spcPts val="600"/>
              </a:spcBef>
              <a:buFont typeface="Wingdings" panose="05000000000000000000" pitchFamily="2" charset="2"/>
              <a:buChar char="Ø"/>
            </a:pPr>
            <a:r>
              <a:rPr lang="nb-NO" sz="1200" dirty="0">
                <a:solidFill>
                  <a:schemeClr val="tx1"/>
                </a:solidFill>
                <a:cs typeface="Arial"/>
              </a:rPr>
              <a:t>Besluttet: Ikke å bygge snutetak grunnet kort levetid dagens anlegg og usikker gjenbruk tak. Dermed er det heller ikke nødvendig å søke rammetillatelse – dagens rammetillatelse er dekkende for ny kontrakt enten det blir biogass- eller elbuss drift. Men opp til tilbyder å innhente byggetillatelse og etablere om ønskelig.</a:t>
            </a:r>
          </a:p>
          <a:p>
            <a:pPr marL="571500" lvl="1" indent="-228600">
              <a:lnSpc>
                <a:spcPct val="100000"/>
              </a:lnSpc>
              <a:spcBef>
                <a:spcPts val="600"/>
              </a:spcBef>
              <a:buFont typeface="Wingdings" panose="05000000000000000000" pitchFamily="2" charset="2"/>
              <a:buChar char="Ø"/>
            </a:pPr>
            <a:r>
              <a:rPr lang="nb-NO" sz="1200" dirty="0">
                <a:solidFill>
                  <a:schemeClr val="tx1"/>
                </a:solidFill>
                <a:cs typeface="Arial"/>
              </a:rPr>
              <a:t>Nett tilførsel for elbuss drift - dialog med Elvia med </a:t>
            </a:r>
            <a:r>
              <a:rPr lang="nb-NO" sz="1200" u="sng" dirty="0">
                <a:solidFill>
                  <a:schemeClr val="tx1"/>
                </a:solidFill>
                <a:cs typeface="Arial"/>
              </a:rPr>
              <a:t>sikret kapasitet 4 MVA</a:t>
            </a:r>
            <a:r>
              <a:rPr lang="nb-NO" sz="1200" dirty="0">
                <a:solidFill>
                  <a:schemeClr val="tx1"/>
                </a:solidFill>
                <a:cs typeface="Arial"/>
              </a:rPr>
              <a:t>.</a:t>
            </a:r>
          </a:p>
          <a:p>
            <a:pPr marL="711200" lvl="1" indent="0">
              <a:lnSpc>
                <a:spcPct val="100000"/>
              </a:lnSpc>
              <a:spcBef>
                <a:spcPts val="1200"/>
              </a:spcBef>
              <a:buNone/>
            </a:pPr>
            <a:endParaRPr lang="nb-NO" sz="1200" dirty="0">
              <a:solidFill>
                <a:schemeClr val="tx1"/>
              </a:solidFill>
              <a:cs typeface="Arial"/>
            </a:endParaRPr>
          </a:p>
        </p:txBody>
      </p:sp>
      <p:sp>
        <p:nvSpPr>
          <p:cNvPr id="4" name="Plassholder for lysbildenummer 3">
            <a:extLst>
              <a:ext uri="{FF2B5EF4-FFF2-40B4-BE49-F238E27FC236}">
                <a16:creationId xmlns:a16="http://schemas.microsoft.com/office/drawing/2014/main" id="{2F2084E0-2E50-4899-BAAE-2E6DE634AD58}"/>
              </a:ext>
            </a:extLst>
          </p:cNvPr>
          <p:cNvSpPr>
            <a:spLocks noGrp="1"/>
          </p:cNvSpPr>
          <p:nvPr>
            <p:ph type="sldNum" sz="quarter" idx="4"/>
          </p:nvPr>
        </p:nvSpPr>
        <p:spPr/>
        <p:txBody>
          <a:bodyPr/>
          <a:lstStyle/>
          <a:p>
            <a:fld id="{304AD70F-8AF0-406B-B894-62E0F3D04367}" type="slidenum">
              <a:rPr lang="nb-NO" smtClean="0"/>
              <a:pPr/>
              <a:t>3</a:t>
            </a:fld>
            <a:endParaRPr lang="nb-NO"/>
          </a:p>
        </p:txBody>
      </p:sp>
      <p:pic>
        <p:nvPicPr>
          <p:cNvPr id="6" name="Bilde 6">
            <a:extLst>
              <a:ext uri="{FF2B5EF4-FFF2-40B4-BE49-F238E27FC236}">
                <a16:creationId xmlns:a16="http://schemas.microsoft.com/office/drawing/2014/main" id="{61E2070D-F37A-0231-BE36-B8755A77E28D}"/>
              </a:ext>
            </a:extLst>
          </p:cNvPr>
          <p:cNvPicPr>
            <a:picLocks noChangeAspect="1"/>
          </p:cNvPicPr>
          <p:nvPr/>
        </p:nvPicPr>
        <p:blipFill>
          <a:blip r:embed="rId2"/>
          <a:stretch>
            <a:fillRect/>
          </a:stretch>
        </p:blipFill>
        <p:spPr>
          <a:xfrm>
            <a:off x="6904198" y="435769"/>
            <a:ext cx="5004619" cy="4112113"/>
          </a:xfrm>
          <a:prstGeom prst="rect">
            <a:avLst/>
          </a:prstGeom>
        </p:spPr>
      </p:pic>
      <p:sp>
        <p:nvSpPr>
          <p:cNvPr id="9" name="Plassholder for innhold 2">
            <a:extLst>
              <a:ext uri="{FF2B5EF4-FFF2-40B4-BE49-F238E27FC236}">
                <a16:creationId xmlns:a16="http://schemas.microsoft.com/office/drawing/2014/main" id="{FD93B775-B5DD-E1A5-1E46-4F53097DD4A7}"/>
              </a:ext>
            </a:extLst>
          </p:cNvPr>
          <p:cNvSpPr txBox="1">
            <a:spLocks/>
          </p:cNvSpPr>
          <p:nvPr/>
        </p:nvSpPr>
        <p:spPr>
          <a:xfrm rot="900000">
            <a:off x="10558164" y="3416173"/>
            <a:ext cx="976554" cy="560395"/>
          </a:xfrm>
          <a:prstGeom prst="rect">
            <a:avLst/>
          </a:prstGeom>
        </p:spPr>
        <p:txBody>
          <a:bodyPr vert="horz" lIns="0" tIns="45720" rIns="0" bIns="45720" rtlCol="0" anchor="t">
            <a:noAutofit/>
          </a:bodyPr>
          <a:lstStyle>
            <a:lvl1pPr marL="341889" indent="-341889" algn="l" defTabSz="913966" rtl="0" eaLnBrk="1" latinLnBrk="0" hangingPunct="1">
              <a:lnSpc>
                <a:spcPct val="90000"/>
              </a:lnSpc>
              <a:spcBef>
                <a:spcPts val="1000"/>
              </a:spcBef>
              <a:buClr>
                <a:srgbClr val="707070"/>
              </a:buClr>
              <a:buFont typeface="Arial" panose="020B0604020202020204" pitchFamily="34" charset="0"/>
              <a:buChar char="•"/>
              <a:defRPr sz="2666" kern="1200">
                <a:solidFill>
                  <a:srgbClr val="32374B"/>
                </a:solidFill>
                <a:latin typeface="+mn-lt"/>
                <a:ea typeface="+mn-ea"/>
                <a:cs typeface="+mn-cs"/>
              </a:defRPr>
            </a:lvl1pPr>
            <a:lvl2pPr marL="939495"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2pPr>
            <a:lvl3pPr marL="1345762"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3pPr>
            <a:lvl4pPr marL="1745683"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4pPr>
            <a:lvl5pPr marL="2196386"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5pPr>
            <a:lvl6pPr marL="2513406"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9"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71"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55"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14300" indent="0">
              <a:lnSpc>
                <a:spcPct val="100000"/>
              </a:lnSpc>
              <a:spcBef>
                <a:spcPts val="300"/>
              </a:spcBef>
              <a:buNone/>
            </a:pPr>
            <a:r>
              <a:rPr lang="nb-NO" sz="1000" dirty="0">
                <a:solidFill>
                  <a:schemeClr val="tx1"/>
                </a:solidFill>
                <a:cs typeface="Arial"/>
              </a:rPr>
              <a:t>Tilleggsareal </a:t>
            </a:r>
          </a:p>
          <a:p>
            <a:pPr marL="114300" indent="0">
              <a:lnSpc>
                <a:spcPct val="100000"/>
              </a:lnSpc>
              <a:spcBef>
                <a:spcPts val="300"/>
              </a:spcBef>
              <a:buNone/>
            </a:pPr>
            <a:r>
              <a:rPr lang="nb-NO" sz="1000" dirty="0" err="1">
                <a:solidFill>
                  <a:schemeClr val="tx1"/>
                </a:solidFill>
                <a:cs typeface="Arial"/>
              </a:rPr>
              <a:t>ca</a:t>
            </a:r>
            <a:r>
              <a:rPr lang="nb-NO" sz="1000" dirty="0">
                <a:solidFill>
                  <a:schemeClr val="tx1"/>
                </a:solidFill>
                <a:cs typeface="Arial"/>
              </a:rPr>
              <a:t> 20-24 busser</a:t>
            </a:r>
          </a:p>
          <a:p>
            <a:pPr marL="939165" lvl="1" indent="-227330">
              <a:lnSpc>
                <a:spcPct val="100000"/>
              </a:lnSpc>
              <a:spcBef>
                <a:spcPts val="1200"/>
              </a:spcBef>
              <a:buFont typeface="Wingdings" panose="05000000000000000000" pitchFamily="2" charset="2"/>
              <a:buChar char="Ø"/>
            </a:pPr>
            <a:endParaRPr lang="nb-NO" sz="1400" dirty="0">
              <a:solidFill>
                <a:schemeClr val="tx1"/>
              </a:solidFill>
              <a:cs typeface="Arial"/>
            </a:endParaRPr>
          </a:p>
          <a:p>
            <a:pPr marL="711200" lvl="1" indent="0">
              <a:lnSpc>
                <a:spcPct val="100000"/>
              </a:lnSpc>
              <a:spcBef>
                <a:spcPts val="1200"/>
              </a:spcBef>
              <a:buNone/>
            </a:pPr>
            <a:endParaRPr lang="nb-NO" sz="1400" dirty="0">
              <a:solidFill>
                <a:schemeClr val="tx1"/>
              </a:solidFill>
              <a:cs typeface="Arial"/>
            </a:endParaRPr>
          </a:p>
        </p:txBody>
      </p:sp>
      <p:pic>
        <p:nvPicPr>
          <p:cNvPr id="7" name="Bilde 6">
            <a:extLst>
              <a:ext uri="{FF2B5EF4-FFF2-40B4-BE49-F238E27FC236}">
                <a16:creationId xmlns:a16="http://schemas.microsoft.com/office/drawing/2014/main" id="{B990D72B-97F3-416A-BF8E-BF36022EF1CD}"/>
              </a:ext>
            </a:extLst>
          </p:cNvPr>
          <p:cNvPicPr>
            <a:picLocks noChangeAspect="1"/>
          </p:cNvPicPr>
          <p:nvPr/>
        </p:nvPicPr>
        <p:blipFill>
          <a:blip r:embed="rId3"/>
          <a:stretch>
            <a:fillRect/>
          </a:stretch>
        </p:blipFill>
        <p:spPr>
          <a:xfrm>
            <a:off x="1166165" y="4622849"/>
            <a:ext cx="10634229" cy="1956297"/>
          </a:xfrm>
          <a:prstGeom prst="rect">
            <a:avLst/>
          </a:prstGeom>
        </p:spPr>
      </p:pic>
      <p:cxnSp>
        <p:nvCxnSpPr>
          <p:cNvPr id="8" name="Rett linje 7">
            <a:extLst>
              <a:ext uri="{FF2B5EF4-FFF2-40B4-BE49-F238E27FC236}">
                <a16:creationId xmlns:a16="http://schemas.microsoft.com/office/drawing/2014/main" id="{454A56C1-0717-46B0-AAFC-81E8DB6BCBAD}"/>
              </a:ext>
            </a:extLst>
          </p:cNvPr>
          <p:cNvCxnSpPr>
            <a:cxnSpLocks/>
          </p:cNvCxnSpPr>
          <p:nvPr/>
        </p:nvCxnSpPr>
        <p:spPr>
          <a:xfrm>
            <a:off x="4534426" y="4622849"/>
            <a:ext cx="0" cy="19562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Rett linje 9">
            <a:extLst>
              <a:ext uri="{FF2B5EF4-FFF2-40B4-BE49-F238E27FC236}">
                <a16:creationId xmlns:a16="http://schemas.microsoft.com/office/drawing/2014/main" id="{F505AD5A-DCAE-4354-A0C1-1257DA47B23F}"/>
              </a:ext>
            </a:extLst>
          </p:cNvPr>
          <p:cNvCxnSpPr>
            <a:cxnSpLocks/>
          </p:cNvCxnSpPr>
          <p:nvPr/>
        </p:nvCxnSpPr>
        <p:spPr>
          <a:xfrm>
            <a:off x="1166165" y="5533758"/>
            <a:ext cx="3990782" cy="0"/>
          </a:xfrm>
          <a:prstGeom prst="line">
            <a:avLst/>
          </a:prstGeom>
          <a:ln w="12700"/>
        </p:spPr>
        <p:style>
          <a:lnRef idx="1">
            <a:schemeClr val="dk1"/>
          </a:lnRef>
          <a:fillRef idx="0">
            <a:schemeClr val="dk1"/>
          </a:fillRef>
          <a:effectRef idx="0">
            <a:schemeClr val="dk1"/>
          </a:effectRef>
          <a:fontRef idx="minor">
            <a:schemeClr val="tx1"/>
          </a:fontRef>
        </p:style>
      </p:cxnSp>
      <p:sp>
        <p:nvSpPr>
          <p:cNvPr id="11" name="Plassholder for innhold 2">
            <a:extLst>
              <a:ext uri="{FF2B5EF4-FFF2-40B4-BE49-F238E27FC236}">
                <a16:creationId xmlns:a16="http://schemas.microsoft.com/office/drawing/2014/main" id="{FAB31281-D689-415F-889F-013ACEBBCCA8}"/>
              </a:ext>
            </a:extLst>
          </p:cNvPr>
          <p:cNvSpPr txBox="1">
            <a:spLocks/>
          </p:cNvSpPr>
          <p:nvPr/>
        </p:nvSpPr>
        <p:spPr>
          <a:xfrm rot="900000">
            <a:off x="8965295" y="1894268"/>
            <a:ext cx="976554" cy="560395"/>
          </a:xfrm>
          <a:prstGeom prst="rect">
            <a:avLst/>
          </a:prstGeom>
        </p:spPr>
        <p:txBody>
          <a:bodyPr vert="horz" lIns="0" tIns="45720" rIns="0" bIns="45720" rtlCol="0" anchor="t">
            <a:noAutofit/>
          </a:bodyPr>
          <a:lstStyle>
            <a:lvl1pPr marL="341889" indent="-341889" algn="l" defTabSz="913966" rtl="0" eaLnBrk="1" latinLnBrk="0" hangingPunct="1">
              <a:lnSpc>
                <a:spcPct val="90000"/>
              </a:lnSpc>
              <a:spcBef>
                <a:spcPts val="1000"/>
              </a:spcBef>
              <a:buClr>
                <a:srgbClr val="707070"/>
              </a:buClr>
              <a:buFont typeface="Arial" panose="020B0604020202020204" pitchFamily="34" charset="0"/>
              <a:buChar char="•"/>
              <a:defRPr sz="2666" kern="1200">
                <a:solidFill>
                  <a:srgbClr val="32374B"/>
                </a:solidFill>
                <a:latin typeface="+mn-lt"/>
                <a:ea typeface="+mn-ea"/>
                <a:cs typeface="+mn-cs"/>
              </a:defRPr>
            </a:lvl1pPr>
            <a:lvl2pPr marL="939495"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2pPr>
            <a:lvl3pPr marL="1345762"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3pPr>
            <a:lvl4pPr marL="1745683"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4pPr>
            <a:lvl5pPr marL="2196386"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5pPr>
            <a:lvl6pPr marL="2513406"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9"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71"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55"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14300" indent="0">
              <a:lnSpc>
                <a:spcPct val="100000"/>
              </a:lnSpc>
              <a:spcBef>
                <a:spcPts val="300"/>
              </a:spcBef>
              <a:buNone/>
            </a:pPr>
            <a:r>
              <a:rPr lang="nb-NO" sz="1000" dirty="0">
                <a:solidFill>
                  <a:schemeClr val="tx1"/>
                </a:solidFill>
                <a:cs typeface="Arial"/>
              </a:rPr>
              <a:t>Hovedareal </a:t>
            </a:r>
          </a:p>
          <a:p>
            <a:pPr marL="114300" indent="0">
              <a:lnSpc>
                <a:spcPct val="100000"/>
              </a:lnSpc>
              <a:spcBef>
                <a:spcPts val="300"/>
              </a:spcBef>
              <a:buNone/>
            </a:pPr>
            <a:r>
              <a:rPr lang="nb-NO" sz="1000" dirty="0" err="1">
                <a:solidFill>
                  <a:schemeClr val="tx1"/>
                </a:solidFill>
                <a:cs typeface="Arial"/>
              </a:rPr>
              <a:t>ca</a:t>
            </a:r>
            <a:r>
              <a:rPr lang="nb-NO" sz="1000" dirty="0">
                <a:solidFill>
                  <a:schemeClr val="tx1"/>
                </a:solidFill>
                <a:cs typeface="Arial"/>
              </a:rPr>
              <a:t> 32 busser</a:t>
            </a:r>
          </a:p>
          <a:p>
            <a:pPr marL="114300" indent="0">
              <a:lnSpc>
                <a:spcPct val="100000"/>
              </a:lnSpc>
              <a:spcBef>
                <a:spcPts val="300"/>
              </a:spcBef>
              <a:buNone/>
            </a:pPr>
            <a:r>
              <a:rPr lang="nb-NO" sz="1000" dirty="0">
                <a:solidFill>
                  <a:schemeClr val="tx1"/>
                </a:solidFill>
                <a:cs typeface="Arial"/>
              </a:rPr>
              <a:t>+ evt ekstra nattparkering</a:t>
            </a:r>
          </a:p>
          <a:p>
            <a:pPr marL="939165" lvl="1" indent="-227330">
              <a:lnSpc>
                <a:spcPct val="100000"/>
              </a:lnSpc>
              <a:spcBef>
                <a:spcPts val="1200"/>
              </a:spcBef>
              <a:buFont typeface="Wingdings" panose="05000000000000000000" pitchFamily="2" charset="2"/>
              <a:buChar char="Ø"/>
            </a:pPr>
            <a:endParaRPr lang="nb-NO" sz="1400" dirty="0">
              <a:solidFill>
                <a:schemeClr val="tx1"/>
              </a:solidFill>
              <a:cs typeface="Arial"/>
            </a:endParaRPr>
          </a:p>
          <a:p>
            <a:pPr marL="711200" lvl="1" indent="0">
              <a:lnSpc>
                <a:spcPct val="100000"/>
              </a:lnSpc>
              <a:spcBef>
                <a:spcPts val="1200"/>
              </a:spcBef>
              <a:buNone/>
            </a:pPr>
            <a:endParaRPr lang="nb-NO" sz="1400" dirty="0">
              <a:solidFill>
                <a:schemeClr val="tx1"/>
              </a:solidFill>
              <a:cs typeface="Arial"/>
            </a:endParaRPr>
          </a:p>
        </p:txBody>
      </p:sp>
      <p:sp>
        <p:nvSpPr>
          <p:cNvPr id="12" name="Plassholder for innhold 2">
            <a:extLst>
              <a:ext uri="{FF2B5EF4-FFF2-40B4-BE49-F238E27FC236}">
                <a16:creationId xmlns:a16="http://schemas.microsoft.com/office/drawing/2014/main" id="{EF443458-63CD-428D-9ACD-37D16C334B8D}"/>
              </a:ext>
            </a:extLst>
          </p:cNvPr>
          <p:cNvSpPr txBox="1">
            <a:spLocks/>
          </p:cNvSpPr>
          <p:nvPr/>
        </p:nvSpPr>
        <p:spPr>
          <a:xfrm rot="17196767">
            <a:off x="8417744" y="2220689"/>
            <a:ext cx="594400" cy="228535"/>
          </a:xfrm>
          <a:prstGeom prst="rect">
            <a:avLst/>
          </a:prstGeom>
        </p:spPr>
        <p:txBody>
          <a:bodyPr vert="horz" lIns="0" tIns="45720" rIns="0" bIns="45720" rtlCol="0" anchor="t">
            <a:noAutofit/>
          </a:bodyPr>
          <a:lstStyle>
            <a:lvl1pPr marL="341889" indent="-341889" algn="l" defTabSz="913966" rtl="0" eaLnBrk="1" latinLnBrk="0" hangingPunct="1">
              <a:lnSpc>
                <a:spcPct val="90000"/>
              </a:lnSpc>
              <a:spcBef>
                <a:spcPts val="1000"/>
              </a:spcBef>
              <a:buClr>
                <a:srgbClr val="707070"/>
              </a:buClr>
              <a:buFont typeface="Arial" panose="020B0604020202020204" pitchFamily="34" charset="0"/>
              <a:buChar char="•"/>
              <a:defRPr sz="2666" kern="1200">
                <a:solidFill>
                  <a:srgbClr val="32374B"/>
                </a:solidFill>
                <a:latin typeface="+mn-lt"/>
                <a:ea typeface="+mn-ea"/>
                <a:cs typeface="+mn-cs"/>
              </a:defRPr>
            </a:lvl1pPr>
            <a:lvl2pPr marL="939495"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2pPr>
            <a:lvl3pPr marL="1345762"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3pPr>
            <a:lvl4pPr marL="1745683"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4pPr>
            <a:lvl5pPr marL="2196386"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5pPr>
            <a:lvl6pPr marL="2513406"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9"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71"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55"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14300" indent="0">
              <a:lnSpc>
                <a:spcPct val="100000"/>
              </a:lnSpc>
              <a:spcBef>
                <a:spcPts val="300"/>
              </a:spcBef>
              <a:buNone/>
            </a:pPr>
            <a:r>
              <a:rPr lang="nb-NO" sz="1000" dirty="0">
                <a:solidFill>
                  <a:schemeClr val="tx1"/>
                </a:solidFill>
                <a:cs typeface="Arial"/>
              </a:rPr>
              <a:t>Biogass</a:t>
            </a:r>
          </a:p>
          <a:p>
            <a:pPr marL="939165" lvl="1" indent="-227330">
              <a:lnSpc>
                <a:spcPct val="100000"/>
              </a:lnSpc>
              <a:spcBef>
                <a:spcPts val="1200"/>
              </a:spcBef>
              <a:buFont typeface="Wingdings" panose="05000000000000000000" pitchFamily="2" charset="2"/>
              <a:buChar char="Ø"/>
            </a:pPr>
            <a:endParaRPr lang="nb-NO" sz="1400" dirty="0">
              <a:solidFill>
                <a:schemeClr val="tx1"/>
              </a:solidFill>
              <a:cs typeface="Arial"/>
            </a:endParaRPr>
          </a:p>
          <a:p>
            <a:pPr marL="711200" lvl="1" indent="0">
              <a:lnSpc>
                <a:spcPct val="100000"/>
              </a:lnSpc>
              <a:spcBef>
                <a:spcPts val="1200"/>
              </a:spcBef>
              <a:buNone/>
            </a:pPr>
            <a:endParaRPr lang="nb-NO" sz="1400" dirty="0">
              <a:solidFill>
                <a:schemeClr val="tx1"/>
              </a:solidFill>
              <a:cs typeface="Arial"/>
            </a:endParaRPr>
          </a:p>
        </p:txBody>
      </p:sp>
    </p:spTree>
    <p:extLst>
      <p:ext uri="{BB962C8B-B14F-4D97-AF65-F5344CB8AC3E}">
        <p14:creationId xmlns:p14="http://schemas.microsoft.com/office/powerpoint/2010/main" val="397460996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701658-FB5E-4FC1-AEBE-B190C93A4FCB}"/>
              </a:ext>
            </a:extLst>
          </p:cNvPr>
          <p:cNvSpPr>
            <a:spLocks noGrp="1"/>
          </p:cNvSpPr>
          <p:nvPr>
            <p:ph type="title"/>
          </p:nvPr>
        </p:nvSpPr>
        <p:spPr>
          <a:xfrm>
            <a:off x="774199" y="189548"/>
            <a:ext cx="10640715" cy="492443"/>
          </a:xfrm>
        </p:spPr>
        <p:txBody>
          <a:bodyPr/>
          <a:lstStyle/>
          <a:p>
            <a:r>
              <a:rPr lang="nb-NO" sz="3200" dirty="0"/>
              <a:t>Ski bussanlegg</a:t>
            </a:r>
          </a:p>
        </p:txBody>
      </p:sp>
      <p:sp>
        <p:nvSpPr>
          <p:cNvPr id="4" name="Plassholder for lysbildenummer 3">
            <a:extLst>
              <a:ext uri="{FF2B5EF4-FFF2-40B4-BE49-F238E27FC236}">
                <a16:creationId xmlns:a16="http://schemas.microsoft.com/office/drawing/2014/main" id="{2F2084E0-2E50-4899-BAAE-2E6DE634AD58}"/>
              </a:ext>
            </a:extLst>
          </p:cNvPr>
          <p:cNvSpPr>
            <a:spLocks noGrp="1"/>
          </p:cNvSpPr>
          <p:nvPr>
            <p:ph type="sldNum" sz="quarter" idx="4"/>
          </p:nvPr>
        </p:nvSpPr>
        <p:spPr/>
        <p:txBody>
          <a:bodyPr/>
          <a:lstStyle/>
          <a:p>
            <a:fld id="{304AD70F-8AF0-406B-B894-62E0F3D04367}" type="slidenum">
              <a:rPr lang="nb-NO" smtClean="0"/>
              <a:pPr/>
              <a:t>4</a:t>
            </a:fld>
            <a:endParaRPr lang="nb-NO"/>
          </a:p>
        </p:txBody>
      </p:sp>
      <p:sp>
        <p:nvSpPr>
          <p:cNvPr id="15" name="Plassholder for innhold 2">
            <a:extLst>
              <a:ext uri="{FF2B5EF4-FFF2-40B4-BE49-F238E27FC236}">
                <a16:creationId xmlns:a16="http://schemas.microsoft.com/office/drawing/2014/main" id="{9F77B513-B651-4EAF-932D-274FF4C19F4D}"/>
              </a:ext>
            </a:extLst>
          </p:cNvPr>
          <p:cNvSpPr>
            <a:spLocks noGrp="1"/>
          </p:cNvSpPr>
          <p:nvPr>
            <p:ph idx="1"/>
          </p:nvPr>
        </p:nvSpPr>
        <p:spPr>
          <a:xfrm>
            <a:off x="774200" y="887506"/>
            <a:ext cx="3434730" cy="3381935"/>
          </a:xfrm>
        </p:spPr>
        <p:txBody>
          <a:bodyPr vert="horz" lIns="0" tIns="45720" rIns="0" bIns="45720" rtlCol="0" anchor="t">
            <a:noAutofit/>
          </a:bodyPr>
          <a:lstStyle/>
          <a:p>
            <a:pPr marL="113594" indent="0">
              <a:lnSpc>
                <a:spcPct val="100000"/>
              </a:lnSpc>
              <a:spcBef>
                <a:spcPts val="1200"/>
              </a:spcBef>
              <a:buNone/>
            </a:pPr>
            <a:r>
              <a:rPr lang="nb-NO" sz="1200" dirty="0">
                <a:solidFill>
                  <a:schemeClr val="tx1"/>
                </a:solidFill>
                <a:cs typeface="Arial"/>
              </a:rPr>
              <a:t>Løsningsdesign avhenger av valgt energibærer</a:t>
            </a:r>
          </a:p>
          <a:p>
            <a:pPr marL="113594" indent="0">
              <a:lnSpc>
                <a:spcPct val="100000"/>
              </a:lnSpc>
              <a:spcBef>
                <a:spcPts val="1200"/>
              </a:spcBef>
              <a:buNone/>
            </a:pPr>
            <a:r>
              <a:rPr lang="nb-NO" sz="1200" dirty="0">
                <a:solidFill>
                  <a:schemeClr val="tx1"/>
                </a:solidFill>
                <a:cs typeface="Arial"/>
              </a:rPr>
              <a:t>Her vist et alternativ med ladeinfrastruktur</a:t>
            </a:r>
          </a:p>
          <a:p>
            <a:pPr marL="113594" indent="0">
              <a:lnSpc>
                <a:spcPct val="100000"/>
              </a:lnSpc>
              <a:spcBef>
                <a:spcPts val="1200"/>
              </a:spcBef>
              <a:buNone/>
            </a:pPr>
            <a:r>
              <a:rPr lang="nb-NO" sz="1200" dirty="0">
                <a:solidFill>
                  <a:schemeClr val="tx1"/>
                </a:solidFill>
                <a:cs typeface="Arial"/>
              </a:rPr>
              <a:t>Logistikk på anlegget er spennende</a:t>
            </a:r>
          </a:p>
          <a:p>
            <a:pPr marL="285044" indent="-171450">
              <a:lnSpc>
                <a:spcPct val="100000"/>
              </a:lnSpc>
              <a:spcBef>
                <a:spcPts val="1200"/>
              </a:spcBef>
            </a:pPr>
            <a:r>
              <a:rPr lang="nb-NO" sz="1200" dirty="0">
                <a:solidFill>
                  <a:schemeClr val="tx1"/>
                </a:solidFill>
                <a:cs typeface="Arial"/>
              </a:rPr>
              <a:t>Bussoperatørene er ekspertene – vi gleder oss til gode forslag i konkurransen</a:t>
            </a:r>
          </a:p>
          <a:p>
            <a:pPr marL="285044" indent="-171450">
              <a:lnSpc>
                <a:spcPct val="100000"/>
              </a:lnSpc>
              <a:spcBef>
                <a:spcPts val="1200"/>
              </a:spcBef>
            </a:pPr>
            <a:r>
              <a:rPr lang="nb-NO" sz="1200" dirty="0">
                <a:solidFill>
                  <a:schemeClr val="tx1"/>
                </a:solidFill>
                <a:cs typeface="Arial"/>
              </a:rPr>
              <a:t>Et viktig (konkurranse) element er gjennomføringsplan for etablering nytt anlegg for ny operatør som ivaretar dagens bussdrift frem til operativ drift på ny kontrakt</a:t>
            </a:r>
          </a:p>
          <a:p>
            <a:pPr marL="285044" indent="-171450">
              <a:lnSpc>
                <a:spcPct val="100000"/>
              </a:lnSpc>
              <a:spcBef>
                <a:spcPts val="1200"/>
              </a:spcBef>
            </a:pPr>
            <a:r>
              <a:rPr lang="nb-NO" sz="1200" dirty="0">
                <a:solidFill>
                  <a:schemeClr val="tx1"/>
                </a:solidFill>
                <a:cs typeface="Arial"/>
              </a:rPr>
              <a:t>Underlagsfiler blir lagt i vedlegg 4 – bilag – </a:t>
            </a:r>
            <a:r>
              <a:rPr lang="nb-NO" sz="1200" dirty="0" err="1">
                <a:solidFill>
                  <a:schemeClr val="tx1"/>
                </a:solidFill>
                <a:cs typeface="Arial"/>
              </a:rPr>
              <a:t>f.eks</a:t>
            </a:r>
            <a:r>
              <a:rPr lang="nb-NO" sz="1200" dirty="0">
                <a:solidFill>
                  <a:schemeClr val="tx1"/>
                </a:solidFill>
                <a:cs typeface="Arial"/>
              </a:rPr>
              <a:t> med byggegrenser:</a:t>
            </a:r>
          </a:p>
        </p:txBody>
      </p:sp>
      <p:pic>
        <p:nvPicPr>
          <p:cNvPr id="17" name="Bilde 16">
            <a:extLst>
              <a:ext uri="{FF2B5EF4-FFF2-40B4-BE49-F238E27FC236}">
                <a16:creationId xmlns:a16="http://schemas.microsoft.com/office/drawing/2014/main" id="{BA761297-B8AD-4CD8-A575-D74EEA0CF106}"/>
              </a:ext>
            </a:extLst>
          </p:cNvPr>
          <p:cNvPicPr>
            <a:picLocks noChangeAspect="1"/>
          </p:cNvPicPr>
          <p:nvPr/>
        </p:nvPicPr>
        <p:blipFill>
          <a:blip r:embed="rId2"/>
          <a:stretch>
            <a:fillRect/>
          </a:stretch>
        </p:blipFill>
        <p:spPr>
          <a:xfrm>
            <a:off x="1081875" y="3813074"/>
            <a:ext cx="2982125" cy="2404846"/>
          </a:xfrm>
          <a:prstGeom prst="rect">
            <a:avLst/>
          </a:prstGeom>
        </p:spPr>
      </p:pic>
      <p:pic>
        <p:nvPicPr>
          <p:cNvPr id="5" name="Bilde 4">
            <a:extLst>
              <a:ext uri="{FF2B5EF4-FFF2-40B4-BE49-F238E27FC236}">
                <a16:creationId xmlns:a16="http://schemas.microsoft.com/office/drawing/2014/main" id="{71066AB5-6368-45E2-92C4-37AA5E241BEA}"/>
              </a:ext>
            </a:extLst>
          </p:cNvPr>
          <p:cNvPicPr>
            <a:picLocks noChangeAspect="1"/>
          </p:cNvPicPr>
          <p:nvPr/>
        </p:nvPicPr>
        <p:blipFill>
          <a:blip r:embed="rId3"/>
          <a:stretch>
            <a:fillRect/>
          </a:stretch>
        </p:blipFill>
        <p:spPr>
          <a:xfrm>
            <a:off x="4699384" y="681991"/>
            <a:ext cx="6715530" cy="5540499"/>
          </a:xfrm>
          <a:prstGeom prst="rect">
            <a:avLst/>
          </a:prstGeom>
        </p:spPr>
      </p:pic>
    </p:spTree>
    <p:extLst>
      <p:ext uri="{BB962C8B-B14F-4D97-AF65-F5344CB8AC3E}">
        <p14:creationId xmlns:p14="http://schemas.microsoft.com/office/powerpoint/2010/main" val="359112139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701658-FB5E-4FC1-AEBE-B190C93A4FCB}"/>
              </a:ext>
            </a:extLst>
          </p:cNvPr>
          <p:cNvSpPr>
            <a:spLocks noGrp="1"/>
          </p:cNvSpPr>
          <p:nvPr>
            <p:ph type="title"/>
          </p:nvPr>
        </p:nvSpPr>
        <p:spPr>
          <a:xfrm>
            <a:off x="774199" y="189548"/>
            <a:ext cx="10640715" cy="492443"/>
          </a:xfrm>
        </p:spPr>
        <p:txBody>
          <a:bodyPr/>
          <a:lstStyle/>
          <a:p>
            <a:r>
              <a:rPr lang="nb-NO" sz="3200" dirty="0"/>
              <a:t>Ski bussanlegg</a:t>
            </a:r>
          </a:p>
        </p:txBody>
      </p:sp>
      <p:sp>
        <p:nvSpPr>
          <p:cNvPr id="4" name="Plassholder for lysbildenummer 3">
            <a:extLst>
              <a:ext uri="{FF2B5EF4-FFF2-40B4-BE49-F238E27FC236}">
                <a16:creationId xmlns:a16="http://schemas.microsoft.com/office/drawing/2014/main" id="{2F2084E0-2E50-4899-BAAE-2E6DE634AD58}"/>
              </a:ext>
            </a:extLst>
          </p:cNvPr>
          <p:cNvSpPr>
            <a:spLocks noGrp="1"/>
          </p:cNvSpPr>
          <p:nvPr>
            <p:ph type="sldNum" sz="quarter" idx="4"/>
          </p:nvPr>
        </p:nvSpPr>
        <p:spPr/>
        <p:txBody>
          <a:bodyPr/>
          <a:lstStyle/>
          <a:p>
            <a:fld id="{304AD70F-8AF0-406B-B894-62E0F3D04367}" type="slidenum">
              <a:rPr lang="nb-NO" smtClean="0"/>
              <a:pPr/>
              <a:t>5</a:t>
            </a:fld>
            <a:endParaRPr lang="nb-NO"/>
          </a:p>
        </p:txBody>
      </p:sp>
      <p:pic>
        <p:nvPicPr>
          <p:cNvPr id="5" name="Bilde 4">
            <a:extLst>
              <a:ext uri="{FF2B5EF4-FFF2-40B4-BE49-F238E27FC236}">
                <a16:creationId xmlns:a16="http://schemas.microsoft.com/office/drawing/2014/main" id="{851CD897-4A83-4D35-9145-92FE565C501E}"/>
              </a:ext>
            </a:extLst>
          </p:cNvPr>
          <p:cNvPicPr>
            <a:picLocks noChangeAspect="1"/>
          </p:cNvPicPr>
          <p:nvPr/>
        </p:nvPicPr>
        <p:blipFill>
          <a:blip r:embed="rId2"/>
          <a:stretch>
            <a:fillRect/>
          </a:stretch>
        </p:blipFill>
        <p:spPr>
          <a:xfrm>
            <a:off x="862096" y="857018"/>
            <a:ext cx="8199517" cy="5404712"/>
          </a:xfrm>
          <a:prstGeom prst="rect">
            <a:avLst/>
          </a:prstGeom>
        </p:spPr>
      </p:pic>
      <p:sp>
        <p:nvSpPr>
          <p:cNvPr id="6" name="Rektangel 5">
            <a:extLst>
              <a:ext uri="{FF2B5EF4-FFF2-40B4-BE49-F238E27FC236}">
                <a16:creationId xmlns:a16="http://schemas.microsoft.com/office/drawing/2014/main" id="{FE5E0D71-7EC8-43B8-ADB8-DE8487FAF59C}"/>
              </a:ext>
            </a:extLst>
          </p:cNvPr>
          <p:cNvSpPr/>
          <p:nvPr/>
        </p:nvSpPr>
        <p:spPr>
          <a:xfrm>
            <a:off x="1384300" y="4432300"/>
            <a:ext cx="1327150" cy="128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innhold 2">
            <a:extLst>
              <a:ext uri="{FF2B5EF4-FFF2-40B4-BE49-F238E27FC236}">
                <a16:creationId xmlns:a16="http://schemas.microsoft.com/office/drawing/2014/main" id="{EB9E4657-DCD0-4B15-8860-41A081ABDFC3}"/>
              </a:ext>
            </a:extLst>
          </p:cNvPr>
          <p:cNvSpPr txBox="1">
            <a:spLocks/>
          </p:cNvSpPr>
          <p:nvPr/>
        </p:nvSpPr>
        <p:spPr>
          <a:xfrm>
            <a:off x="1476125" y="4772025"/>
            <a:ext cx="1143500" cy="603250"/>
          </a:xfrm>
          <a:prstGeom prst="rect">
            <a:avLst/>
          </a:prstGeom>
          <a:solidFill>
            <a:schemeClr val="bg1"/>
          </a:solidFill>
        </p:spPr>
        <p:txBody>
          <a:bodyPr vert="horz" lIns="0" tIns="45720" rIns="0" bIns="45720" rtlCol="0" anchor="t">
            <a:noAutofit/>
          </a:bodyPr>
          <a:lstStyle>
            <a:lvl1pPr marL="341889" indent="-341889" algn="l" defTabSz="913966" rtl="0" eaLnBrk="1" latinLnBrk="0" hangingPunct="1">
              <a:lnSpc>
                <a:spcPct val="90000"/>
              </a:lnSpc>
              <a:spcBef>
                <a:spcPts val="1000"/>
              </a:spcBef>
              <a:buClr>
                <a:srgbClr val="707070"/>
              </a:buClr>
              <a:buFont typeface="Arial" panose="020B0604020202020204" pitchFamily="34" charset="0"/>
              <a:buChar char="•"/>
              <a:defRPr sz="2666" kern="1200">
                <a:solidFill>
                  <a:srgbClr val="32374B"/>
                </a:solidFill>
                <a:latin typeface="+mn-lt"/>
                <a:ea typeface="+mn-ea"/>
                <a:cs typeface="+mn-cs"/>
              </a:defRPr>
            </a:lvl1pPr>
            <a:lvl2pPr marL="939495"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2pPr>
            <a:lvl3pPr marL="1345762"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3pPr>
            <a:lvl4pPr marL="1745683"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4pPr>
            <a:lvl5pPr marL="2196386"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5pPr>
            <a:lvl6pPr marL="2513406"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9"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71"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55"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13594" indent="0">
              <a:lnSpc>
                <a:spcPct val="100000"/>
              </a:lnSpc>
              <a:spcBef>
                <a:spcPts val="1200"/>
              </a:spcBef>
              <a:buFont typeface="Arial" panose="020B0604020202020204" pitchFamily="34" charset="0"/>
              <a:buNone/>
            </a:pPr>
            <a:r>
              <a:rPr lang="nb-NO" sz="1200" dirty="0">
                <a:solidFill>
                  <a:schemeClr val="tx1"/>
                </a:solidFill>
                <a:cs typeface="Arial"/>
              </a:rPr>
              <a:t>Delelager og </a:t>
            </a:r>
          </a:p>
          <a:p>
            <a:pPr marL="113594" indent="0">
              <a:lnSpc>
                <a:spcPct val="100000"/>
              </a:lnSpc>
              <a:spcBef>
                <a:spcPts val="1200"/>
              </a:spcBef>
              <a:buFont typeface="Arial" panose="020B0604020202020204" pitchFamily="34" charset="0"/>
              <a:buNone/>
            </a:pPr>
            <a:r>
              <a:rPr lang="nb-NO" sz="1200" dirty="0">
                <a:solidFill>
                  <a:schemeClr val="tx1"/>
                </a:solidFill>
                <a:cs typeface="Arial"/>
              </a:rPr>
              <a:t>verkstedkontor</a:t>
            </a:r>
          </a:p>
          <a:p>
            <a:pPr marL="113594" indent="0">
              <a:lnSpc>
                <a:spcPct val="100000"/>
              </a:lnSpc>
              <a:spcBef>
                <a:spcPts val="1200"/>
              </a:spcBef>
              <a:buFont typeface="Arial" panose="020B0604020202020204" pitchFamily="34" charset="0"/>
              <a:buNone/>
            </a:pPr>
            <a:endParaRPr lang="nb-NO" sz="1200" dirty="0">
              <a:solidFill>
                <a:schemeClr val="tx1"/>
              </a:solidFill>
              <a:cs typeface="Arial"/>
            </a:endParaRPr>
          </a:p>
        </p:txBody>
      </p:sp>
      <p:sp>
        <p:nvSpPr>
          <p:cNvPr id="15" name="Plassholder for innhold 2">
            <a:extLst>
              <a:ext uri="{FF2B5EF4-FFF2-40B4-BE49-F238E27FC236}">
                <a16:creationId xmlns:a16="http://schemas.microsoft.com/office/drawing/2014/main" id="{9F77B513-B651-4EAF-932D-274FF4C19F4D}"/>
              </a:ext>
            </a:extLst>
          </p:cNvPr>
          <p:cNvSpPr>
            <a:spLocks noGrp="1"/>
          </p:cNvSpPr>
          <p:nvPr>
            <p:ph idx="1"/>
          </p:nvPr>
        </p:nvSpPr>
        <p:spPr>
          <a:xfrm>
            <a:off x="8102100" y="857018"/>
            <a:ext cx="3689850" cy="4191232"/>
          </a:xfrm>
          <a:solidFill>
            <a:schemeClr val="bg1"/>
          </a:solidFill>
        </p:spPr>
        <p:txBody>
          <a:bodyPr vert="horz" lIns="0" tIns="45720" rIns="0" bIns="45720" rtlCol="0" anchor="t">
            <a:noAutofit/>
          </a:bodyPr>
          <a:lstStyle/>
          <a:p>
            <a:pPr marL="113594" indent="0">
              <a:lnSpc>
                <a:spcPct val="100000"/>
              </a:lnSpc>
              <a:spcBef>
                <a:spcPts val="1200"/>
              </a:spcBef>
              <a:buNone/>
            </a:pPr>
            <a:r>
              <a:rPr lang="nb-NO" sz="1200" dirty="0">
                <a:solidFill>
                  <a:schemeClr val="tx1"/>
                </a:solidFill>
                <a:highlight>
                  <a:srgbClr val="FFFF00"/>
                </a:highlight>
                <a:cs typeface="Arial"/>
              </a:rPr>
              <a:t>Plantegning brakkebygg mangler – muligens klar til 2. mars</a:t>
            </a:r>
          </a:p>
          <a:p>
            <a:pPr marL="113594" indent="0">
              <a:lnSpc>
                <a:spcPct val="100000"/>
              </a:lnSpc>
              <a:spcBef>
                <a:spcPts val="1200"/>
              </a:spcBef>
              <a:buNone/>
            </a:pPr>
            <a:r>
              <a:rPr lang="nb-NO" sz="1200" dirty="0" err="1">
                <a:solidFill>
                  <a:schemeClr val="tx1"/>
                </a:solidFill>
                <a:cs typeface="Arial"/>
              </a:rPr>
              <a:t>Admin.bygg</a:t>
            </a:r>
            <a:r>
              <a:rPr lang="nb-NO" sz="1200" dirty="0">
                <a:solidFill>
                  <a:schemeClr val="tx1"/>
                </a:solidFill>
                <a:cs typeface="Arial"/>
              </a:rPr>
              <a:t> </a:t>
            </a:r>
          </a:p>
          <a:p>
            <a:pPr marL="285044" indent="-171450">
              <a:lnSpc>
                <a:spcPct val="100000"/>
              </a:lnSpc>
              <a:spcBef>
                <a:spcPts val="1200"/>
              </a:spcBef>
              <a:buFontTx/>
              <a:buChar char="-"/>
            </a:pPr>
            <a:r>
              <a:rPr lang="nb-NO" sz="1200" dirty="0">
                <a:solidFill>
                  <a:schemeClr val="tx1"/>
                </a:solidFill>
                <a:cs typeface="Arial"/>
              </a:rPr>
              <a:t>Oppvarming elektrisk </a:t>
            </a:r>
          </a:p>
          <a:p>
            <a:pPr marL="285044" indent="-171450">
              <a:lnSpc>
                <a:spcPct val="100000"/>
              </a:lnSpc>
              <a:spcBef>
                <a:spcPts val="1200"/>
              </a:spcBef>
              <a:buFontTx/>
              <a:buChar char="-"/>
            </a:pPr>
            <a:r>
              <a:rPr lang="nb-NO" sz="1200" dirty="0">
                <a:solidFill>
                  <a:schemeClr val="tx1"/>
                </a:solidFill>
                <a:cs typeface="Arial"/>
              </a:rPr>
              <a:t>Byggeår før 2002 – tilbygg i 2019</a:t>
            </a:r>
          </a:p>
          <a:p>
            <a:pPr marL="113594" indent="0">
              <a:lnSpc>
                <a:spcPct val="100000"/>
              </a:lnSpc>
              <a:spcBef>
                <a:spcPts val="1200"/>
              </a:spcBef>
              <a:buNone/>
            </a:pPr>
            <a:r>
              <a:rPr lang="nb-NO" sz="1200" dirty="0">
                <a:solidFill>
                  <a:schemeClr val="tx1"/>
                </a:solidFill>
                <a:cs typeface="Arial"/>
              </a:rPr>
              <a:t>Verkstedbygg 2006</a:t>
            </a:r>
          </a:p>
          <a:p>
            <a:pPr marL="113594" indent="0">
              <a:lnSpc>
                <a:spcPct val="100000"/>
              </a:lnSpc>
              <a:spcBef>
                <a:spcPts val="1200"/>
              </a:spcBef>
              <a:buNone/>
            </a:pPr>
            <a:r>
              <a:rPr lang="nb-NO" sz="1200" dirty="0">
                <a:solidFill>
                  <a:schemeClr val="tx1"/>
                </a:solidFill>
                <a:cs typeface="Arial"/>
              </a:rPr>
              <a:t>Biogassanlegg 2015 (dieseltank fjernet)</a:t>
            </a:r>
          </a:p>
          <a:p>
            <a:pPr marL="113594" indent="0">
              <a:lnSpc>
                <a:spcPct val="100000"/>
              </a:lnSpc>
              <a:spcBef>
                <a:spcPts val="1200"/>
              </a:spcBef>
              <a:buNone/>
            </a:pPr>
            <a:r>
              <a:rPr lang="nb-NO" sz="1200" dirty="0">
                <a:solidFill>
                  <a:schemeClr val="tx1"/>
                </a:solidFill>
                <a:cs typeface="Arial"/>
              </a:rPr>
              <a:t>Verkstedbygg – fasiliteter:</a:t>
            </a:r>
          </a:p>
          <a:p>
            <a:pPr marL="285044" indent="-171450">
              <a:lnSpc>
                <a:spcPct val="100000"/>
              </a:lnSpc>
              <a:spcBef>
                <a:spcPts val="1200"/>
              </a:spcBef>
            </a:pPr>
            <a:r>
              <a:rPr lang="nb-NO" sz="1200" dirty="0">
                <a:solidFill>
                  <a:schemeClr val="tx1"/>
                </a:solidFill>
                <a:cs typeface="Arial"/>
              </a:rPr>
              <a:t>Vaskehall – et spor, vaskemaskin fra 2006?</a:t>
            </a:r>
          </a:p>
          <a:p>
            <a:pPr marL="285044" indent="-171450">
              <a:lnSpc>
                <a:spcPct val="100000"/>
              </a:lnSpc>
              <a:spcBef>
                <a:spcPts val="1200"/>
              </a:spcBef>
            </a:pPr>
            <a:r>
              <a:rPr lang="nb-NO" sz="1200" dirty="0">
                <a:solidFill>
                  <a:schemeClr val="tx1"/>
                </a:solidFill>
                <a:cs typeface="Arial"/>
              </a:rPr>
              <a:t>Verkstedspor, et gjennomgående med </a:t>
            </a:r>
            <a:r>
              <a:rPr lang="nb-NO" sz="1200" dirty="0" err="1">
                <a:solidFill>
                  <a:schemeClr val="tx1"/>
                </a:solidFill>
                <a:cs typeface="Arial"/>
              </a:rPr>
              <a:t>pkk</a:t>
            </a:r>
            <a:r>
              <a:rPr lang="nb-NO" sz="1200" dirty="0">
                <a:solidFill>
                  <a:schemeClr val="tx1"/>
                </a:solidFill>
                <a:cs typeface="Arial"/>
              </a:rPr>
              <a:t> spor uten grav (maks. 12M+15M buss) og et spor uten gjennomkjøring 15M buss</a:t>
            </a:r>
          </a:p>
          <a:p>
            <a:pPr marL="285044" indent="-171450">
              <a:lnSpc>
                <a:spcPct val="100000"/>
              </a:lnSpc>
              <a:spcBef>
                <a:spcPts val="1200"/>
              </a:spcBef>
            </a:pPr>
            <a:r>
              <a:rPr lang="nb-NO" sz="1200" dirty="0">
                <a:solidFill>
                  <a:schemeClr val="tx1"/>
                </a:solidFill>
                <a:cs typeface="Arial"/>
              </a:rPr>
              <a:t>I dag oppvarming med tilførsel fra biogass anlegg (sjekk om </a:t>
            </a:r>
            <a:r>
              <a:rPr lang="nb-NO" sz="1200" dirty="0" err="1">
                <a:solidFill>
                  <a:schemeClr val="tx1"/>
                </a:solidFill>
                <a:cs typeface="Arial"/>
              </a:rPr>
              <a:t>disp</a:t>
            </a:r>
            <a:r>
              <a:rPr lang="nb-NO" sz="1200" dirty="0">
                <a:solidFill>
                  <a:schemeClr val="tx1"/>
                </a:solidFill>
                <a:cs typeface="Arial"/>
              </a:rPr>
              <a:t> fjernvarme ble gitt)</a:t>
            </a:r>
          </a:p>
          <a:p>
            <a:pPr marL="113594" indent="0">
              <a:lnSpc>
                <a:spcPct val="100000"/>
              </a:lnSpc>
              <a:spcBef>
                <a:spcPts val="1200"/>
              </a:spcBef>
              <a:buNone/>
            </a:pPr>
            <a:endParaRPr lang="nb-NO" sz="1200" dirty="0">
              <a:solidFill>
                <a:schemeClr val="tx1"/>
              </a:solidFill>
              <a:cs typeface="Arial"/>
            </a:endParaRPr>
          </a:p>
        </p:txBody>
      </p:sp>
    </p:spTree>
    <p:extLst>
      <p:ext uri="{BB962C8B-B14F-4D97-AF65-F5344CB8AC3E}">
        <p14:creationId xmlns:p14="http://schemas.microsoft.com/office/powerpoint/2010/main" val="37695286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701658-FB5E-4FC1-AEBE-B190C93A4FCB}"/>
              </a:ext>
            </a:extLst>
          </p:cNvPr>
          <p:cNvSpPr>
            <a:spLocks noGrp="1"/>
          </p:cNvSpPr>
          <p:nvPr>
            <p:ph type="title"/>
          </p:nvPr>
        </p:nvSpPr>
        <p:spPr>
          <a:xfrm>
            <a:off x="434340" y="319204"/>
            <a:ext cx="10640715" cy="492443"/>
          </a:xfrm>
        </p:spPr>
        <p:txBody>
          <a:bodyPr/>
          <a:lstStyle/>
          <a:p>
            <a:r>
              <a:rPr lang="nb-NO" sz="3200" dirty="0"/>
              <a:t>Fagerstrand – bussanlegg</a:t>
            </a:r>
          </a:p>
        </p:txBody>
      </p:sp>
      <p:sp>
        <p:nvSpPr>
          <p:cNvPr id="4" name="Plassholder for lysbildenummer 3">
            <a:extLst>
              <a:ext uri="{FF2B5EF4-FFF2-40B4-BE49-F238E27FC236}">
                <a16:creationId xmlns:a16="http://schemas.microsoft.com/office/drawing/2014/main" id="{2F2084E0-2E50-4899-BAAE-2E6DE634AD58}"/>
              </a:ext>
            </a:extLst>
          </p:cNvPr>
          <p:cNvSpPr>
            <a:spLocks noGrp="1"/>
          </p:cNvSpPr>
          <p:nvPr>
            <p:ph type="sldNum" sz="quarter" idx="4"/>
          </p:nvPr>
        </p:nvSpPr>
        <p:spPr/>
        <p:txBody>
          <a:bodyPr/>
          <a:lstStyle/>
          <a:p>
            <a:fld id="{304AD70F-8AF0-406B-B894-62E0F3D04367}" type="slidenum">
              <a:rPr lang="nb-NO" smtClean="0"/>
              <a:pPr/>
              <a:t>6</a:t>
            </a:fld>
            <a:endParaRPr lang="nb-NO"/>
          </a:p>
        </p:txBody>
      </p:sp>
      <p:pic>
        <p:nvPicPr>
          <p:cNvPr id="6" name="Bilde 5">
            <a:extLst>
              <a:ext uri="{FF2B5EF4-FFF2-40B4-BE49-F238E27FC236}">
                <a16:creationId xmlns:a16="http://schemas.microsoft.com/office/drawing/2014/main" id="{C0D25A42-CCBE-4E29-9EA5-DF4BC1F33BE0}"/>
              </a:ext>
            </a:extLst>
          </p:cNvPr>
          <p:cNvPicPr>
            <a:picLocks noChangeAspect="1"/>
          </p:cNvPicPr>
          <p:nvPr/>
        </p:nvPicPr>
        <p:blipFill>
          <a:blip r:embed="rId2"/>
          <a:stretch>
            <a:fillRect/>
          </a:stretch>
        </p:blipFill>
        <p:spPr>
          <a:xfrm>
            <a:off x="4299878" y="1044158"/>
            <a:ext cx="7672191" cy="4888416"/>
          </a:xfrm>
          <a:prstGeom prst="rect">
            <a:avLst/>
          </a:prstGeom>
        </p:spPr>
      </p:pic>
      <p:sp>
        <p:nvSpPr>
          <p:cNvPr id="14" name="Plassholder for innhold 2">
            <a:extLst>
              <a:ext uri="{FF2B5EF4-FFF2-40B4-BE49-F238E27FC236}">
                <a16:creationId xmlns:a16="http://schemas.microsoft.com/office/drawing/2014/main" id="{43E179A6-504B-4AA0-A459-ED05D8264B59}"/>
              </a:ext>
            </a:extLst>
          </p:cNvPr>
          <p:cNvSpPr>
            <a:spLocks noGrp="1"/>
          </p:cNvSpPr>
          <p:nvPr>
            <p:ph idx="1"/>
          </p:nvPr>
        </p:nvSpPr>
        <p:spPr>
          <a:xfrm>
            <a:off x="434340" y="1044158"/>
            <a:ext cx="3707354" cy="5337592"/>
          </a:xfrm>
        </p:spPr>
        <p:txBody>
          <a:bodyPr vert="horz" lIns="0" tIns="45720" rIns="0" bIns="45720" rtlCol="0" anchor="t">
            <a:noAutofit/>
          </a:bodyPr>
          <a:lstStyle/>
          <a:p>
            <a:pPr marL="0" indent="0">
              <a:lnSpc>
                <a:spcPct val="120000"/>
              </a:lnSpc>
              <a:spcBef>
                <a:spcPts val="600"/>
              </a:spcBef>
              <a:buNone/>
            </a:pPr>
            <a:r>
              <a:rPr lang="nb-NO" sz="1200" dirty="0">
                <a:cs typeface="Arial"/>
              </a:rPr>
              <a:t>Adresse: Torneveien 10</a:t>
            </a:r>
          </a:p>
          <a:p>
            <a:pPr marL="0" indent="0">
              <a:lnSpc>
                <a:spcPct val="120000"/>
              </a:lnSpc>
              <a:spcBef>
                <a:spcPts val="600"/>
              </a:spcBef>
              <a:buNone/>
            </a:pPr>
            <a:r>
              <a:rPr lang="nb-NO" sz="1200" dirty="0">
                <a:cs typeface="Arial"/>
              </a:rPr>
              <a:t>Privat eiendomsbesitter: Aker Eiendom AS</a:t>
            </a:r>
          </a:p>
          <a:p>
            <a:pPr marL="0" indent="0">
              <a:lnSpc>
                <a:spcPct val="120000"/>
              </a:lnSpc>
              <a:spcBef>
                <a:spcPts val="600"/>
              </a:spcBef>
              <a:buNone/>
            </a:pPr>
            <a:r>
              <a:rPr lang="nb-NO" sz="1200" dirty="0">
                <a:cs typeface="Arial"/>
              </a:rPr>
              <a:t>Bildet fra 2021 – </a:t>
            </a:r>
          </a:p>
          <a:p>
            <a:pPr marL="0" indent="0">
              <a:lnSpc>
                <a:spcPct val="120000"/>
              </a:lnSpc>
              <a:spcBef>
                <a:spcPts val="600"/>
              </a:spcBef>
              <a:buNone/>
            </a:pPr>
            <a:r>
              <a:rPr lang="nb-NO" sz="1200" dirty="0">
                <a:cs typeface="Arial"/>
              </a:rPr>
              <a:t>før tilbygg verksted/vaskehall i 2021-2022</a:t>
            </a:r>
          </a:p>
          <a:p>
            <a:pPr marL="0" indent="0">
              <a:lnSpc>
                <a:spcPct val="120000"/>
              </a:lnSpc>
              <a:spcBef>
                <a:spcPts val="600"/>
              </a:spcBef>
              <a:buNone/>
            </a:pPr>
            <a:r>
              <a:rPr lang="nb-NO" sz="1200" dirty="0">
                <a:cs typeface="Arial"/>
              </a:rPr>
              <a:t>Fasiliteter:</a:t>
            </a:r>
          </a:p>
          <a:p>
            <a:pPr marL="0" indent="0">
              <a:lnSpc>
                <a:spcPct val="120000"/>
              </a:lnSpc>
              <a:spcBef>
                <a:spcPts val="600"/>
              </a:spcBef>
              <a:buNone/>
            </a:pPr>
            <a:r>
              <a:rPr lang="nb-NO" sz="1200" dirty="0">
                <a:cs typeface="Arial"/>
              </a:rPr>
              <a:t>Enhetsbygg med alle funksjoner:</a:t>
            </a:r>
          </a:p>
          <a:p>
            <a:pPr>
              <a:lnSpc>
                <a:spcPct val="120000"/>
              </a:lnSpc>
              <a:spcBef>
                <a:spcPts val="600"/>
              </a:spcBef>
            </a:pPr>
            <a:r>
              <a:rPr lang="nb-NO" sz="1200" dirty="0">
                <a:cs typeface="Arial"/>
              </a:rPr>
              <a:t>Bygningsareal BRA = 1925 m2 - med tre plan for </a:t>
            </a:r>
            <a:r>
              <a:rPr lang="nb-NO" sz="1200" dirty="0" err="1">
                <a:cs typeface="Arial"/>
              </a:rPr>
              <a:t>admin.del</a:t>
            </a:r>
            <a:r>
              <a:rPr lang="nb-NO" sz="1200" dirty="0">
                <a:cs typeface="Arial"/>
              </a:rPr>
              <a:t>, øvrig et plan</a:t>
            </a:r>
          </a:p>
          <a:p>
            <a:pPr>
              <a:lnSpc>
                <a:spcPct val="120000"/>
              </a:lnSpc>
              <a:spcBef>
                <a:spcPts val="600"/>
              </a:spcBef>
              <a:buFontTx/>
              <a:buChar char="-"/>
            </a:pPr>
            <a:endParaRPr lang="nb-NO" sz="1200" dirty="0">
              <a:cs typeface="Arial"/>
            </a:endParaRPr>
          </a:p>
          <a:p>
            <a:pPr>
              <a:lnSpc>
                <a:spcPct val="120000"/>
              </a:lnSpc>
              <a:spcBef>
                <a:spcPts val="600"/>
              </a:spcBef>
            </a:pPr>
            <a:r>
              <a:rPr lang="nb-NO" sz="1200" dirty="0">
                <a:cs typeface="Arial"/>
              </a:rPr>
              <a:t>Verksted – tre spor </a:t>
            </a:r>
            <a:r>
              <a:rPr lang="nb-NO" sz="1200" dirty="0" err="1">
                <a:cs typeface="Arial"/>
              </a:rPr>
              <a:t>LxB</a:t>
            </a:r>
            <a:r>
              <a:rPr lang="nb-NO" sz="1200" dirty="0">
                <a:cs typeface="Arial"/>
              </a:rPr>
              <a:t> = 39 x 5,9 meter</a:t>
            </a:r>
          </a:p>
          <a:p>
            <a:pPr>
              <a:lnSpc>
                <a:spcPct val="120000"/>
              </a:lnSpc>
              <a:spcBef>
                <a:spcPts val="600"/>
              </a:spcBef>
            </a:pPr>
            <a:r>
              <a:rPr lang="nb-NO" sz="1200" dirty="0">
                <a:cs typeface="Arial"/>
              </a:rPr>
              <a:t>med </a:t>
            </a:r>
            <a:r>
              <a:rPr lang="nb-NO" sz="1200" dirty="0" err="1">
                <a:cs typeface="Arial"/>
              </a:rPr>
              <a:t>pkk</a:t>
            </a:r>
            <a:r>
              <a:rPr lang="nb-NO" sz="1200" dirty="0">
                <a:cs typeface="Arial"/>
              </a:rPr>
              <a:t> etablert 2022 med </a:t>
            </a:r>
            <a:r>
              <a:rPr lang="nb-NO" sz="1200" dirty="0" err="1">
                <a:cs typeface="Arial"/>
              </a:rPr>
              <a:t>plasstøpt</a:t>
            </a:r>
            <a:r>
              <a:rPr lang="nb-NO" sz="1200" dirty="0">
                <a:cs typeface="Arial"/>
              </a:rPr>
              <a:t> «minigrav»</a:t>
            </a:r>
          </a:p>
          <a:p>
            <a:pPr>
              <a:lnSpc>
                <a:spcPct val="120000"/>
              </a:lnSpc>
              <a:spcBef>
                <a:spcPts val="600"/>
              </a:spcBef>
            </a:pPr>
            <a:r>
              <a:rPr lang="nb-NO" sz="1200" dirty="0">
                <a:cs typeface="Arial"/>
              </a:rPr>
              <a:t>Ny vaskemaskin i 2020, fabrikat </a:t>
            </a:r>
            <a:r>
              <a:rPr lang="nb-NO" sz="1200" dirty="0" err="1">
                <a:cs typeface="Arial"/>
              </a:rPr>
              <a:t>Atemo</a:t>
            </a:r>
            <a:endParaRPr lang="nb-NO" sz="1200" dirty="0">
              <a:cs typeface="Arial"/>
            </a:endParaRPr>
          </a:p>
          <a:p>
            <a:pPr>
              <a:lnSpc>
                <a:spcPct val="120000"/>
              </a:lnSpc>
              <a:spcBef>
                <a:spcPts val="600"/>
              </a:spcBef>
            </a:pPr>
            <a:endParaRPr lang="nb-NO" sz="1200" dirty="0">
              <a:cs typeface="Arial"/>
            </a:endParaRPr>
          </a:p>
          <a:p>
            <a:pPr>
              <a:lnSpc>
                <a:spcPct val="120000"/>
              </a:lnSpc>
              <a:spcBef>
                <a:spcPts val="600"/>
              </a:spcBef>
            </a:pPr>
            <a:r>
              <a:rPr lang="nb-NO" sz="1200" dirty="0">
                <a:cs typeface="Arial"/>
              </a:rPr>
              <a:t>Ruter i dialog med Norgesnett, har sikret høyspent forsyning på 3 MVA</a:t>
            </a:r>
          </a:p>
          <a:p>
            <a:pPr marL="0" indent="0">
              <a:lnSpc>
                <a:spcPct val="120000"/>
              </a:lnSpc>
              <a:spcBef>
                <a:spcPts val="600"/>
              </a:spcBef>
              <a:buNone/>
            </a:pPr>
            <a:endParaRPr lang="nb-NO" sz="1200" dirty="0">
              <a:cs typeface="Arial"/>
            </a:endParaRPr>
          </a:p>
          <a:p>
            <a:pPr>
              <a:lnSpc>
                <a:spcPct val="120000"/>
              </a:lnSpc>
              <a:spcBef>
                <a:spcPts val="600"/>
              </a:spcBef>
            </a:pPr>
            <a:endParaRPr lang="nb-NO" sz="1200" dirty="0">
              <a:cs typeface="Arial"/>
            </a:endParaRPr>
          </a:p>
          <a:p>
            <a:pPr>
              <a:lnSpc>
                <a:spcPct val="120000"/>
              </a:lnSpc>
              <a:spcBef>
                <a:spcPts val="600"/>
              </a:spcBef>
            </a:pPr>
            <a:endParaRPr lang="nb-NO" sz="1200" dirty="0">
              <a:cs typeface="Arial"/>
            </a:endParaRPr>
          </a:p>
        </p:txBody>
      </p:sp>
    </p:spTree>
    <p:extLst>
      <p:ext uri="{BB962C8B-B14F-4D97-AF65-F5344CB8AC3E}">
        <p14:creationId xmlns:p14="http://schemas.microsoft.com/office/powerpoint/2010/main" val="387402208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4BC02C33-E3FB-425B-9181-F64C9BD82197}"/>
              </a:ext>
            </a:extLst>
          </p:cNvPr>
          <p:cNvPicPr>
            <a:picLocks noChangeAspect="1"/>
          </p:cNvPicPr>
          <p:nvPr/>
        </p:nvPicPr>
        <p:blipFill>
          <a:blip r:embed="rId2"/>
          <a:stretch>
            <a:fillRect/>
          </a:stretch>
        </p:blipFill>
        <p:spPr>
          <a:xfrm>
            <a:off x="4460726" y="582203"/>
            <a:ext cx="6700334" cy="5714809"/>
          </a:xfrm>
          <a:prstGeom prst="rect">
            <a:avLst/>
          </a:prstGeom>
        </p:spPr>
      </p:pic>
      <p:sp>
        <p:nvSpPr>
          <p:cNvPr id="2" name="Tittel 1">
            <a:extLst>
              <a:ext uri="{FF2B5EF4-FFF2-40B4-BE49-F238E27FC236}">
                <a16:creationId xmlns:a16="http://schemas.microsoft.com/office/drawing/2014/main" id="{3D701658-FB5E-4FC1-AEBE-B190C93A4FCB}"/>
              </a:ext>
            </a:extLst>
          </p:cNvPr>
          <p:cNvSpPr>
            <a:spLocks noGrp="1"/>
          </p:cNvSpPr>
          <p:nvPr>
            <p:ph type="title"/>
          </p:nvPr>
        </p:nvSpPr>
        <p:spPr>
          <a:xfrm>
            <a:off x="434340" y="218345"/>
            <a:ext cx="10640715" cy="492443"/>
          </a:xfrm>
        </p:spPr>
        <p:txBody>
          <a:bodyPr/>
          <a:lstStyle/>
          <a:p>
            <a:r>
              <a:rPr lang="nb-NO" sz="3200" dirty="0"/>
              <a:t>Fagerstrand – bussanlegg</a:t>
            </a:r>
          </a:p>
        </p:txBody>
      </p:sp>
      <p:sp>
        <p:nvSpPr>
          <p:cNvPr id="3" name="Plassholder for innhold 2">
            <a:extLst>
              <a:ext uri="{FF2B5EF4-FFF2-40B4-BE49-F238E27FC236}">
                <a16:creationId xmlns:a16="http://schemas.microsoft.com/office/drawing/2014/main" id="{E10E48EA-AAED-4A22-A2FD-75586C0FBA77}"/>
              </a:ext>
            </a:extLst>
          </p:cNvPr>
          <p:cNvSpPr>
            <a:spLocks noGrp="1"/>
          </p:cNvSpPr>
          <p:nvPr>
            <p:ph idx="1"/>
          </p:nvPr>
        </p:nvSpPr>
        <p:spPr>
          <a:xfrm>
            <a:off x="434340" y="1044158"/>
            <a:ext cx="3707354" cy="5182240"/>
          </a:xfrm>
        </p:spPr>
        <p:txBody>
          <a:bodyPr vert="horz" lIns="0" tIns="45720" rIns="0" bIns="45720" rtlCol="0" anchor="t">
            <a:noAutofit/>
          </a:bodyPr>
          <a:lstStyle/>
          <a:p>
            <a:pPr marL="0" indent="0">
              <a:lnSpc>
                <a:spcPct val="120000"/>
              </a:lnSpc>
              <a:spcBef>
                <a:spcPts val="600"/>
              </a:spcBef>
              <a:buNone/>
            </a:pPr>
            <a:r>
              <a:rPr lang="nb-NO" sz="1200" dirty="0">
                <a:cs typeface="Arial"/>
              </a:rPr>
              <a:t>Adresse: Torneveien 10</a:t>
            </a:r>
          </a:p>
          <a:p>
            <a:pPr marL="0" indent="0">
              <a:lnSpc>
                <a:spcPct val="120000"/>
              </a:lnSpc>
              <a:spcBef>
                <a:spcPts val="600"/>
              </a:spcBef>
              <a:buNone/>
            </a:pPr>
            <a:r>
              <a:rPr lang="nb-NO" sz="1200" dirty="0">
                <a:cs typeface="Arial"/>
              </a:rPr>
              <a:t>Bildet fra 2021 – </a:t>
            </a:r>
          </a:p>
          <a:p>
            <a:pPr marL="0" indent="0">
              <a:lnSpc>
                <a:spcPct val="120000"/>
              </a:lnSpc>
              <a:spcBef>
                <a:spcPts val="600"/>
              </a:spcBef>
              <a:buNone/>
            </a:pPr>
            <a:r>
              <a:rPr lang="nb-NO" sz="1200" dirty="0">
                <a:cs typeface="Arial"/>
              </a:rPr>
              <a:t>før tilbygg verksted/vaskehall i 2021-2022</a:t>
            </a:r>
          </a:p>
          <a:p>
            <a:pPr marL="0" indent="0">
              <a:lnSpc>
                <a:spcPct val="120000"/>
              </a:lnSpc>
              <a:spcBef>
                <a:spcPts val="600"/>
              </a:spcBef>
              <a:buNone/>
            </a:pPr>
            <a:r>
              <a:rPr lang="nb-NO" sz="1200" dirty="0">
                <a:cs typeface="Arial"/>
              </a:rPr>
              <a:t>Fasiliteter:</a:t>
            </a:r>
          </a:p>
          <a:p>
            <a:pPr marL="0" indent="0">
              <a:lnSpc>
                <a:spcPct val="120000"/>
              </a:lnSpc>
              <a:spcBef>
                <a:spcPts val="600"/>
              </a:spcBef>
              <a:buNone/>
            </a:pPr>
            <a:r>
              <a:rPr lang="nb-NO" sz="1200" dirty="0">
                <a:cs typeface="Arial"/>
              </a:rPr>
              <a:t>Enhetsbygg med alle funksjoner:</a:t>
            </a:r>
          </a:p>
          <a:p>
            <a:pPr>
              <a:lnSpc>
                <a:spcPct val="120000"/>
              </a:lnSpc>
              <a:spcBef>
                <a:spcPts val="600"/>
              </a:spcBef>
            </a:pPr>
            <a:r>
              <a:rPr lang="nb-NO" sz="1200" dirty="0">
                <a:cs typeface="Arial"/>
              </a:rPr>
              <a:t>Bygningsareal BRA = 1925 m2 - med tre plan for </a:t>
            </a:r>
            <a:r>
              <a:rPr lang="nb-NO" sz="1200" dirty="0" err="1">
                <a:cs typeface="Arial"/>
              </a:rPr>
              <a:t>admin.del</a:t>
            </a:r>
            <a:r>
              <a:rPr lang="nb-NO" sz="1200" dirty="0">
                <a:cs typeface="Arial"/>
              </a:rPr>
              <a:t>, øvrig et plan</a:t>
            </a:r>
          </a:p>
          <a:p>
            <a:pPr>
              <a:lnSpc>
                <a:spcPct val="120000"/>
              </a:lnSpc>
              <a:spcBef>
                <a:spcPts val="600"/>
              </a:spcBef>
              <a:buFontTx/>
              <a:buChar char="-"/>
            </a:pPr>
            <a:endParaRPr lang="nb-NO" sz="1200" dirty="0">
              <a:cs typeface="Arial"/>
            </a:endParaRPr>
          </a:p>
          <a:p>
            <a:pPr>
              <a:lnSpc>
                <a:spcPct val="120000"/>
              </a:lnSpc>
              <a:spcBef>
                <a:spcPts val="600"/>
              </a:spcBef>
            </a:pPr>
            <a:r>
              <a:rPr lang="nb-NO" sz="1200" dirty="0">
                <a:cs typeface="Arial"/>
              </a:rPr>
              <a:t>Verksted – tre spor </a:t>
            </a:r>
            <a:r>
              <a:rPr lang="nb-NO" sz="1200" dirty="0" err="1">
                <a:cs typeface="Arial"/>
              </a:rPr>
              <a:t>LxB</a:t>
            </a:r>
            <a:r>
              <a:rPr lang="nb-NO" sz="1200" dirty="0">
                <a:cs typeface="Arial"/>
              </a:rPr>
              <a:t> = 39 x 5,9 meter</a:t>
            </a:r>
          </a:p>
          <a:p>
            <a:pPr>
              <a:lnSpc>
                <a:spcPct val="120000"/>
              </a:lnSpc>
              <a:spcBef>
                <a:spcPts val="600"/>
              </a:spcBef>
            </a:pPr>
            <a:r>
              <a:rPr lang="nb-NO" sz="1200" dirty="0">
                <a:cs typeface="Arial"/>
              </a:rPr>
              <a:t>med </a:t>
            </a:r>
            <a:r>
              <a:rPr lang="nb-NO" sz="1200" dirty="0" err="1">
                <a:cs typeface="Arial"/>
              </a:rPr>
              <a:t>pkk</a:t>
            </a:r>
            <a:r>
              <a:rPr lang="nb-NO" sz="1200" dirty="0">
                <a:cs typeface="Arial"/>
              </a:rPr>
              <a:t> etablert 2022 med </a:t>
            </a:r>
            <a:r>
              <a:rPr lang="nb-NO" sz="1200" dirty="0" err="1">
                <a:cs typeface="Arial"/>
              </a:rPr>
              <a:t>plasstøpt</a:t>
            </a:r>
            <a:r>
              <a:rPr lang="nb-NO" sz="1200" dirty="0">
                <a:cs typeface="Arial"/>
              </a:rPr>
              <a:t> «minigrav»</a:t>
            </a:r>
          </a:p>
          <a:p>
            <a:pPr>
              <a:lnSpc>
                <a:spcPct val="120000"/>
              </a:lnSpc>
              <a:spcBef>
                <a:spcPts val="600"/>
              </a:spcBef>
            </a:pPr>
            <a:r>
              <a:rPr lang="nb-NO" sz="1200" dirty="0">
                <a:cs typeface="Arial"/>
              </a:rPr>
              <a:t>Ny vaskemaskin i 2020, fabrikat </a:t>
            </a:r>
            <a:r>
              <a:rPr lang="nb-NO" sz="1200" dirty="0" err="1">
                <a:cs typeface="Arial"/>
              </a:rPr>
              <a:t>Atemo</a:t>
            </a:r>
            <a:endParaRPr lang="nb-NO" sz="1200" dirty="0">
              <a:cs typeface="Arial"/>
            </a:endParaRPr>
          </a:p>
          <a:p>
            <a:pPr>
              <a:lnSpc>
                <a:spcPct val="120000"/>
              </a:lnSpc>
              <a:spcBef>
                <a:spcPts val="600"/>
              </a:spcBef>
            </a:pPr>
            <a:endParaRPr lang="nb-NO" sz="1200" dirty="0">
              <a:cs typeface="Arial"/>
            </a:endParaRPr>
          </a:p>
          <a:p>
            <a:pPr>
              <a:lnSpc>
                <a:spcPct val="120000"/>
              </a:lnSpc>
              <a:spcBef>
                <a:spcPts val="600"/>
              </a:spcBef>
            </a:pPr>
            <a:endParaRPr lang="nb-NO" sz="1200" dirty="0">
              <a:cs typeface="Arial"/>
            </a:endParaRPr>
          </a:p>
          <a:p>
            <a:pPr>
              <a:lnSpc>
                <a:spcPct val="120000"/>
              </a:lnSpc>
              <a:spcBef>
                <a:spcPts val="600"/>
              </a:spcBef>
            </a:pPr>
            <a:endParaRPr lang="nb-NO" sz="1200" dirty="0">
              <a:cs typeface="Arial"/>
            </a:endParaRPr>
          </a:p>
        </p:txBody>
      </p:sp>
      <p:sp>
        <p:nvSpPr>
          <p:cNvPr id="4" name="Plassholder for lysbildenummer 3">
            <a:extLst>
              <a:ext uri="{FF2B5EF4-FFF2-40B4-BE49-F238E27FC236}">
                <a16:creationId xmlns:a16="http://schemas.microsoft.com/office/drawing/2014/main" id="{2F2084E0-2E50-4899-BAAE-2E6DE634AD58}"/>
              </a:ext>
            </a:extLst>
          </p:cNvPr>
          <p:cNvSpPr>
            <a:spLocks noGrp="1"/>
          </p:cNvSpPr>
          <p:nvPr>
            <p:ph type="sldNum" sz="quarter" idx="4"/>
          </p:nvPr>
        </p:nvSpPr>
        <p:spPr/>
        <p:txBody>
          <a:bodyPr/>
          <a:lstStyle/>
          <a:p>
            <a:fld id="{304AD70F-8AF0-406B-B894-62E0F3D04367}" type="slidenum">
              <a:rPr lang="nb-NO" smtClean="0"/>
              <a:pPr/>
              <a:t>7</a:t>
            </a:fld>
            <a:endParaRPr lang="nb-NO"/>
          </a:p>
        </p:txBody>
      </p:sp>
    </p:spTree>
    <p:extLst>
      <p:ext uri="{BB962C8B-B14F-4D97-AF65-F5344CB8AC3E}">
        <p14:creationId xmlns:p14="http://schemas.microsoft.com/office/powerpoint/2010/main" val="171705612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010B6C40-61F6-451F-8F1B-9EE9FC55B628}"/>
              </a:ext>
            </a:extLst>
          </p:cNvPr>
          <p:cNvPicPr>
            <a:picLocks noChangeAspect="1"/>
          </p:cNvPicPr>
          <p:nvPr/>
        </p:nvPicPr>
        <p:blipFill>
          <a:blip r:embed="rId2"/>
          <a:stretch>
            <a:fillRect/>
          </a:stretch>
        </p:blipFill>
        <p:spPr>
          <a:xfrm>
            <a:off x="2838450" y="3971457"/>
            <a:ext cx="7556995" cy="2465302"/>
          </a:xfrm>
          <a:prstGeom prst="rect">
            <a:avLst/>
          </a:prstGeom>
        </p:spPr>
      </p:pic>
      <p:pic>
        <p:nvPicPr>
          <p:cNvPr id="9" name="Bilde 8">
            <a:extLst>
              <a:ext uri="{FF2B5EF4-FFF2-40B4-BE49-F238E27FC236}">
                <a16:creationId xmlns:a16="http://schemas.microsoft.com/office/drawing/2014/main" id="{6FA16836-AF57-4C8C-B326-7356A19C21CD}"/>
              </a:ext>
            </a:extLst>
          </p:cNvPr>
          <p:cNvPicPr>
            <a:picLocks noChangeAspect="1"/>
          </p:cNvPicPr>
          <p:nvPr/>
        </p:nvPicPr>
        <p:blipFill>
          <a:blip r:embed="rId3"/>
          <a:stretch>
            <a:fillRect/>
          </a:stretch>
        </p:blipFill>
        <p:spPr>
          <a:xfrm>
            <a:off x="2813050" y="1727640"/>
            <a:ext cx="7582395" cy="2420211"/>
          </a:xfrm>
          <a:prstGeom prst="rect">
            <a:avLst/>
          </a:prstGeom>
        </p:spPr>
      </p:pic>
      <p:sp>
        <p:nvSpPr>
          <p:cNvPr id="2" name="Tittel 1">
            <a:extLst>
              <a:ext uri="{FF2B5EF4-FFF2-40B4-BE49-F238E27FC236}">
                <a16:creationId xmlns:a16="http://schemas.microsoft.com/office/drawing/2014/main" id="{3D701658-FB5E-4FC1-AEBE-B190C93A4FCB}"/>
              </a:ext>
            </a:extLst>
          </p:cNvPr>
          <p:cNvSpPr>
            <a:spLocks noGrp="1"/>
          </p:cNvSpPr>
          <p:nvPr>
            <p:ph type="title"/>
          </p:nvPr>
        </p:nvSpPr>
        <p:spPr>
          <a:xfrm>
            <a:off x="434340" y="218345"/>
            <a:ext cx="10640715" cy="492443"/>
          </a:xfrm>
        </p:spPr>
        <p:txBody>
          <a:bodyPr/>
          <a:lstStyle/>
          <a:p>
            <a:r>
              <a:rPr lang="nb-NO" sz="3200" dirty="0"/>
              <a:t>Fagerstrand</a:t>
            </a:r>
          </a:p>
        </p:txBody>
      </p:sp>
      <p:sp>
        <p:nvSpPr>
          <p:cNvPr id="3" name="Plassholder for innhold 2">
            <a:extLst>
              <a:ext uri="{FF2B5EF4-FFF2-40B4-BE49-F238E27FC236}">
                <a16:creationId xmlns:a16="http://schemas.microsoft.com/office/drawing/2014/main" id="{E10E48EA-AAED-4A22-A2FD-75586C0FBA77}"/>
              </a:ext>
            </a:extLst>
          </p:cNvPr>
          <p:cNvSpPr>
            <a:spLocks noGrp="1"/>
          </p:cNvSpPr>
          <p:nvPr>
            <p:ph idx="1"/>
          </p:nvPr>
        </p:nvSpPr>
        <p:spPr>
          <a:xfrm>
            <a:off x="508299" y="935241"/>
            <a:ext cx="2234901" cy="1160260"/>
          </a:xfrm>
        </p:spPr>
        <p:txBody>
          <a:bodyPr vert="horz" lIns="0" tIns="45720" rIns="0" bIns="45720" rtlCol="0" anchor="t">
            <a:noAutofit/>
          </a:bodyPr>
          <a:lstStyle/>
          <a:p>
            <a:pPr marL="0" indent="0">
              <a:lnSpc>
                <a:spcPct val="120000"/>
              </a:lnSpc>
              <a:spcBef>
                <a:spcPts val="600"/>
              </a:spcBef>
              <a:buNone/>
            </a:pPr>
            <a:r>
              <a:rPr lang="nb-NO" sz="1200" dirty="0">
                <a:cs typeface="Arial"/>
              </a:rPr>
              <a:t>Fasiliteter:</a:t>
            </a:r>
          </a:p>
          <a:p>
            <a:pPr marL="0" indent="0">
              <a:lnSpc>
                <a:spcPct val="120000"/>
              </a:lnSpc>
              <a:spcBef>
                <a:spcPts val="600"/>
              </a:spcBef>
              <a:buNone/>
            </a:pPr>
            <a:r>
              <a:rPr lang="nb-NO" sz="1200" dirty="0">
                <a:cs typeface="Arial"/>
              </a:rPr>
              <a:t>Administrasjon og personal romfordelt på tre etasjer</a:t>
            </a:r>
          </a:p>
          <a:p>
            <a:pPr marL="0" indent="0">
              <a:lnSpc>
                <a:spcPct val="120000"/>
              </a:lnSpc>
              <a:spcBef>
                <a:spcPts val="600"/>
              </a:spcBef>
              <a:buNone/>
            </a:pPr>
            <a:r>
              <a:rPr lang="nb-NO" sz="1200" dirty="0">
                <a:cs typeface="Arial"/>
              </a:rPr>
              <a:t>Overflate oppusset i 2021-2022</a:t>
            </a:r>
          </a:p>
          <a:p>
            <a:pPr>
              <a:lnSpc>
                <a:spcPct val="120000"/>
              </a:lnSpc>
              <a:spcBef>
                <a:spcPts val="600"/>
              </a:spcBef>
              <a:buFontTx/>
              <a:buChar char="-"/>
            </a:pPr>
            <a:endParaRPr lang="nb-NO" sz="1200" dirty="0">
              <a:cs typeface="Arial"/>
            </a:endParaRPr>
          </a:p>
          <a:p>
            <a:pPr>
              <a:lnSpc>
                <a:spcPct val="120000"/>
              </a:lnSpc>
              <a:spcBef>
                <a:spcPts val="600"/>
              </a:spcBef>
            </a:pPr>
            <a:endParaRPr lang="nb-NO" sz="1200" dirty="0">
              <a:cs typeface="Arial"/>
            </a:endParaRPr>
          </a:p>
        </p:txBody>
      </p:sp>
      <p:sp>
        <p:nvSpPr>
          <p:cNvPr id="4" name="Plassholder for lysbildenummer 3">
            <a:extLst>
              <a:ext uri="{FF2B5EF4-FFF2-40B4-BE49-F238E27FC236}">
                <a16:creationId xmlns:a16="http://schemas.microsoft.com/office/drawing/2014/main" id="{2F2084E0-2E50-4899-BAAE-2E6DE634AD58}"/>
              </a:ext>
            </a:extLst>
          </p:cNvPr>
          <p:cNvSpPr>
            <a:spLocks noGrp="1"/>
          </p:cNvSpPr>
          <p:nvPr>
            <p:ph type="sldNum" sz="quarter" idx="4"/>
          </p:nvPr>
        </p:nvSpPr>
        <p:spPr/>
        <p:txBody>
          <a:bodyPr/>
          <a:lstStyle/>
          <a:p>
            <a:fld id="{304AD70F-8AF0-406B-B894-62E0F3D04367}" type="slidenum">
              <a:rPr lang="nb-NO" smtClean="0"/>
              <a:pPr/>
              <a:t>8</a:t>
            </a:fld>
            <a:endParaRPr lang="nb-NO"/>
          </a:p>
        </p:txBody>
      </p:sp>
      <p:pic>
        <p:nvPicPr>
          <p:cNvPr id="11" name="Bilde 10">
            <a:extLst>
              <a:ext uri="{FF2B5EF4-FFF2-40B4-BE49-F238E27FC236}">
                <a16:creationId xmlns:a16="http://schemas.microsoft.com/office/drawing/2014/main" id="{BED89AFB-9F08-411A-853F-38860DC4B48F}"/>
              </a:ext>
            </a:extLst>
          </p:cNvPr>
          <p:cNvPicPr>
            <a:picLocks noChangeAspect="1"/>
          </p:cNvPicPr>
          <p:nvPr/>
        </p:nvPicPr>
        <p:blipFill>
          <a:blip r:embed="rId4"/>
          <a:stretch>
            <a:fillRect/>
          </a:stretch>
        </p:blipFill>
        <p:spPr>
          <a:xfrm>
            <a:off x="4353074" y="253190"/>
            <a:ext cx="3485851" cy="1730906"/>
          </a:xfrm>
          <a:prstGeom prst="rect">
            <a:avLst/>
          </a:prstGeom>
        </p:spPr>
      </p:pic>
      <p:sp>
        <p:nvSpPr>
          <p:cNvPr id="12" name="Plassholder for innhold 2">
            <a:extLst>
              <a:ext uri="{FF2B5EF4-FFF2-40B4-BE49-F238E27FC236}">
                <a16:creationId xmlns:a16="http://schemas.microsoft.com/office/drawing/2014/main" id="{123F3B38-EBF9-43DE-9143-1A2FDD92BE79}"/>
              </a:ext>
            </a:extLst>
          </p:cNvPr>
          <p:cNvSpPr txBox="1">
            <a:spLocks/>
          </p:cNvSpPr>
          <p:nvPr/>
        </p:nvSpPr>
        <p:spPr>
          <a:xfrm>
            <a:off x="1863090" y="3694079"/>
            <a:ext cx="880110" cy="2611471"/>
          </a:xfrm>
          <a:prstGeom prst="rect">
            <a:avLst/>
          </a:prstGeom>
        </p:spPr>
        <p:txBody>
          <a:bodyPr vert="horz" lIns="0" tIns="45720" rIns="0" bIns="45720" rtlCol="0" anchor="t">
            <a:noAutofit/>
          </a:bodyPr>
          <a:lstStyle>
            <a:lvl1pPr marL="341889" indent="-341889" algn="l" defTabSz="913966" rtl="0" eaLnBrk="1" latinLnBrk="0" hangingPunct="1">
              <a:lnSpc>
                <a:spcPct val="90000"/>
              </a:lnSpc>
              <a:spcBef>
                <a:spcPts val="1000"/>
              </a:spcBef>
              <a:buClr>
                <a:srgbClr val="707070"/>
              </a:buClr>
              <a:buFont typeface="Arial" panose="020B0604020202020204" pitchFamily="34" charset="0"/>
              <a:buChar char="•"/>
              <a:defRPr sz="2666" kern="1200">
                <a:solidFill>
                  <a:srgbClr val="32374B"/>
                </a:solidFill>
                <a:latin typeface="+mn-lt"/>
                <a:ea typeface="+mn-ea"/>
                <a:cs typeface="+mn-cs"/>
              </a:defRPr>
            </a:lvl1pPr>
            <a:lvl2pPr marL="939495"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2pPr>
            <a:lvl3pPr marL="1345762"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3pPr>
            <a:lvl4pPr marL="1745683"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4pPr>
            <a:lvl5pPr marL="2196386"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5pPr>
            <a:lvl6pPr marL="2513406"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9"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71"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55"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228600" indent="-228600">
              <a:lnSpc>
                <a:spcPct val="120000"/>
              </a:lnSpc>
              <a:spcBef>
                <a:spcPts val="600"/>
              </a:spcBef>
              <a:buFont typeface="Arial" panose="020B0604020202020204" pitchFamily="34" charset="0"/>
              <a:buAutoNum type="arabicPeriod"/>
            </a:pPr>
            <a:r>
              <a:rPr lang="nb-NO" sz="1200" u="sng" dirty="0">
                <a:cs typeface="Arial"/>
              </a:rPr>
              <a:t>Etasje</a:t>
            </a:r>
          </a:p>
          <a:p>
            <a:pPr marL="228600" indent="-228600">
              <a:lnSpc>
                <a:spcPct val="120000"/>
              </a:lnSpc>
              <a:spcBef>
                <a:spcPts val="600"/>
              </a:spcBef>
              <a:buFont typeface="Arial" panose="020B0604020202020204" pitchFamily="34" charset="0"/>
              <a:buAutoNum type="arabicPeriod"/>
            </a:pPr>
            <a:endParaRPr lang="nb-NO" sz="1200" u="sng" dirty="0">
              <a:cs typeface="Arial"/>
            </a:endParaRPr>
          </a:p>
          <a:p>
            <a:pPr marL="228600" indent="-228600">
              <a:lnSpc>
                <a:spcPct val="120000"/>
              </a:lnSpc>
              <a:spcBef>
                <a:spcPts val="600"/>
              </a:spcBef>
              <a:buFont typeface="Arial" panose="020B0604020202020204" pitchFamily="34" charset="0"/>
              <a:buAutoNum type="arabicPeriod"/>
            </a:pPr>
            <a:endParaRPr lang="nb-NO" sz="1200" u="sng" dirty="0">
              <a:cs typeface="Arial"/>
            </a:endParaRPr>
          </a:p>
          <a:p>
            <a:pPr marL="228600" indent="-228600">
              <a:lnSpc>
                <a:spcPct val="120000"/>
              </a:lnSpc>
              <a:spcBef>
                <a:spcPts val="600"/>
              </a:spcBef>
              <a:buFont typeface="Arial" panose="020B0604020202020204" pitchFamily="34" charset="0"/>
              <a:buAutoNum type="arabicPeriod"/>
            </a:pPr>
            <a:endParaRPr lang="nb-NO" sz="1200" u="sng" dirty="0">
              <a:cs typeface="Arial"/>
            </a:endParaRPr>
          </a:p>
          <a:p>
            <a:pPr marL="228600" indent="-228600">
              <a:lnSpc>
                <a:spcPct val="120000"/>
              </a:lnSpc>
              <a:spcBef>
                <a:spcPts val="600"/>
              </a:spcBef>
              <a:buFont typeface="Arial" panose="020B0604020202020204" pitchFamily="34" charset="0"/>
              <a:buAutoNum type="arabicPeriod"/>
            </a:pPr>
            <a:endParaRPr lang="nb-NO" sz="1200" u="sng" dirty="0">
              <a:cs typeface="Arial"/>
            </a:endParaRPr>
          </a:p>
          <a:p>
            <a:pPr marL="228600" indent="-228600">
              <a:lnSpc>
                <a:spcPct val="120000"/>
              </a:lnSpc>
              <a:spcBef>
                <a:spcPts val="600"/>
              </a:spcBef>
              <a:buFont typeface="Arial" panose="020B0604020202020204" pitchFamily="34" charset="0"/>
              <a:buAutoNum type="arabicPeriod"/>
            </a:pPr>
            <a:endParaRPr lang="nb-NO" sz="1200" u="sng" dirty="0">
              <a:cs typeface="Arial"/>
            </a:endParaRPr>
          </a:p>
          <a:p>
            <a:pPr marL="228600" indent="-228600">
              <a:lnSpc>
                <a:spcPct val="120000"/>
              </a:lnSpc>
              <a:spcBef>
                <a:spcPts val="600"/>
              </a:spcBef>
              <a:buFont typeface="Arial" panose="020B0604020202020204" pitchFamily="34" charset="0"/>
              <a:buAutoNum type="arabicPeriod"/>
            </a:pPr>
            <a:endParaRPr lang="nb-NO" sz="1200" u="sng" dirty="0">
              <a:cs typeface="Arial"/>
            </a:endParaRPr>
          </a:p>
          <a:p>
            <a:pPr marL="228600" indent="-228600">
              <a:lnSpc>
                <a:spcPct val="120000"/>
              </a:lnSpc>
              <a:spcBef>
                <a:spcPts val="600"/>
              </a:spcBef>
              <a:buFont typeface="Arial" panose="020B0604020202020204" pitchFamily="34" charset="0"/>
              <a:buAutoNum type="arabicPeriod"/>
            </a:pPr>
            <a:endParaRPr lang="nb-NO" sz="1200" u="sng" dirty="0">
              <a:cs typeface="Arial"/>
            </a:endParaRPr>
          </a:p>
          <a:p>
            <a:pPr marL="228600" indent="-228600">
              <a:lnSpc>
                <a:spcPct val="120000"/>
              </a:lnSpc>
              <a:spcBef>
                <a:spcPts val="600"/>
              </a:spcBef>
              <a:buFont typeface="Arial" panose="020B0604020202020204" pitchFamily="34" charset="0"/>
              <a:buAutoNum type="arabicPeriod"/>
            </a:pPr>
            <a:r>
              <a:rPr lang="nb-NO" sz="1200" u="sng" dirty="0">
                <a:cs typeface="Arial"/>
              </a:rPr>
              <a:t>etasje</a:t>
            </a:r>
          </a:p>
          <a:p>
            <a:pPr>
              <a:lnSpc>
                <a:spcPct val="120000"/>
              </a:lnSpc>
              <a:spcBef>
                <a:spcPts val="600"/>
              </a:spcBef>
              <a:buFontTx/>
              <a:buChar char="-"/>
            </a:pPr>
            <a:endParaRPr lang="nb-NO" sz="1200" dirty="0">
              <a:cs typeface="Arial"/>
            </a:endParaRPr>
          </a:p>
          <a:p>
            <a:pPr>
              <a:lnSpc>
                <a:spcPct val="120000"/>
              </a:lnSpc>
              <a:spcBef>
                <a:spcPts val="600"/>
              </a:spcBef>
            </a:pPr>
            <a:endParaRPr lang="nb-NO" sz="1200" dirty="0">
              <a:cs typeface="Arial"/>
            </a:endParaRPr>
          </a:p>
        </p:txBody>
      </p:sp>
      <p:sp>
        <p:nvSpPr>
          <p:cNvPr id="13" name="Plassholder for innhold 2">
            <a:extLst>
              <a:ext uri="{FF2B5EF4-FFF2-40B4-BE49-F238E27FC236}">
                <a16:creationId xmlns:a16="http://schemas.microsoft.com/office/drawing/2014/main" id="{C13EB3C9-5DFC-4C89-A8C5-2C232CA44BBE}"/>
              </a:ext>
            </a:extLst>
          </p:cNvPr>
          <p:cNvSpPr txBox="1">
            <a:spLocks/>
          </p:cNvSpPr>
          <p:nvPr/>
        </p:nvSpPr>
        <p:spPr>
          <a:xfrm>
            <a:off x="3403114" y="1224461"/>
            <a:ext cx="880110" cy="388439"/>
          </a:xfrm>
          <a:prstGeom prst="rect">
            <a:avLst/>
          </a:prstGeom>
        </p:spPr>
        <p:txBody>
          <a:bodyPr vert="horz" lIns="0" tIns="45720" rIns="0" bIns="45720" rtlCol="0" anchor="t">
            <a:noAutofit/>
          </a:bodyPr>
          <a:lstStyle>
            <a:lvl1pPr marL="341889" indent="-341889" algn="l" defTabSz="913966" rtl="0" eaLnBrk="1" latinLnBrk="0" hangingPunct="1">
              <a:lnSpc>
                <a:spcPct val="90000"/>
              </a:lnSpc>
              <a:spcBef>
                <a:spcPts val="1000"/>
              </a:spcBef>
              <a:buClr>
                <a:srgbClr val="707070"/>
              </a:buClr>
              <a:buFont typeface="Arial" panose="020B0604020202020204" pitchFamily="34" charset="0"/>
              <a:buChar char="•"/>
              <a:defRPr sz="2666" kern="1200">
                <a:solidFill>
                  <a:srgbClr val="32374B"/>
                </a:solidFill>
                <a:latin typeface="+mn-lt"/>
                <a:ea typeface="+mn-ea"/>
                <a:cs typeface="+mn-cs"/>
              </a:defRPr>
            </a:lvl1pPr>
            <a:lvl2pPr marL="939495"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2pPr>
            <a:lvl3pPr marL="1345762"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3pPr>
            <a:lvl4pPr marL="1745683"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4pPr>
            <a:lvl5pPr marL="2196386" indent="-227733" algn="l" defTabSz="913966" rtl="0" eaLnBrk="1" latinLnBrk="0" hangingPunct="1">
              <a:lnSpc>
                <a:spcPct val="90000"/>
              </a:lnSpc>
              <a:spcBef>
                <a:spcPts val="500"/>
              </a:spcBef>
              <a:buClr>
                <a:srgbClr val="32374B"/>
              </a:buClr>
              <a:buFont typeface="Arial" panose="020B0604020202020204" pitchFamily="34" charset="0"/>
              <a:buChar char="­"/>
              <a:defRPr sz="2666" kern="1200">
                <a:solidFill>
                  <a:srgbClr val="32374B"/>
                </a:solidFill>
                <a:latin typeface="+mn-lt"/>
                <a:ea typeface="+mn-ea"/>
                <a:cs typeface="+mn-cs"/>
              </a:defRPr>
            </a:lvl5pPr>
            <a:lvl6pPr marL="2513406"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9"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71"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55"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ct val="120000"/>
              </a:lnSpc>
              <a:spcBef>
                <a:spcPts val="600"/>
              </a:spcBef>
              <a:buNone/>
            </a:pPr>
            <a:r>
              <a:rPr lang="nb-NO" sz="1200" u="sng" dirty="0">
                <a:cs typeface="Arial"/>
              </a:rPr>
              <a:t>Underetasje</a:t>
            </a:r>
          </a:p>
        </p:txBody>
      </p:sp>
      <p:sp>
        <p:nvSpPr>
          <p:cNvPr id="14" name="Rektangel 13">
            <a:extLst>
              <a:ext uri="{FF2B5EF4-FFF2-40B4-BE49-F238E27FC236}">
                <a16:creationId xmlns:a16="http://schemas.microsoft.com/office/drawing/2014/main" id="{E347131B-6B9E-451B-AE0F-340976B8EF67}"/>
              </a:ext>
            </a:extLst>
          </p:cNvPr>
          <p:cNvSpPr/>
          <p:nvPr/>
        </p:nvSpPr>
        <p:spPr>
          <a:xfrm>
            <a:off x="8921750" y="2359319"/>
            <a:ext cx="1631950" cy="677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a:extLst>
              <a:ext uri="{FF2B5EF4-FFF2-40B4-BE49-F238E27FC236}">
                <a16:creationId xmlns:a16="http://schemas.microsoft.com/office/drawing/2014/main" id="{373B39E3-5B34-4BEC-9287-092D11B13FEA}"/>
              </a:ext>
            </a:extLst>
          </p:cNvPr>
          <p:cNvSpPr/>
          <p:nvPr/>
        </p:nvSpPr>
        <p:spPr>
          <a:xfrm>
            <a:off x="8858745" y="4614645"/>
            <a:ext cx="1631950" cy="677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96327213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701658-FB5E-4FC1-AEBE-B190C93A4FCB}"/>
              </a:ext>
            </a:extLst>
          </p:cNvPr>
          <p:cNvSpPr>
            <a:spLocks noGrp="1"/>
          </p:cNvSpPr>
          <p:nvPr>
            <p:ph type="title"/>
          </p:nvPr>
        </p:nvSpPr>
        <p:spPr>
          <a:xfrm>
            <a:off x="774199" y="319204"/>
            <a:ext cx="10640715" cy="492443"/>
          </a:xfrm>
        </p:spPr>
        <p:txBody>
          <a:bodyPr/>
          <a:lstStyle/>
          <a:p>
            <a:r>
              <a:rPr lang="nb-NO" sz="3200" dirty="0"/>
              <a:t>Fagerstrand – bussanlegg</a:t>
            </a:r>
          </a:p>
        </p:txBody>
      </p:sp>
      <p:sp>
        <p:nvSpPr>
          <p:cNvPr id="3" name="Plassholder for innhold 2">
            <a:extLst>
              <a:ext uri="{FF2B5EF4-FFF2-40B4-BE49-F238E27FC236}">
                <a16:creationId xmlns:a16="http://schemas.microsoft.com/office/drawing/2014/main" id="{E10E48EA-AAED-4A22-A2FD-75586C0FBA77}"/>
              </a:ext>
            </a:extLst>
          </p:cNvPr>
          <p:cNvSpPr>
            <a:spLocks noGrp="1"/>
          </p:cNvSpPr>
          <p:nvPr>
            <p:ph idx="1"/>
          </p:nvPr>
        </p:nvSpPr>
        <p:spPr>
          <a:xfrm>
            <a:off x="774199" y="1025407"/>
            <a:ext cx="4244228" cy="2510010"/>
          </a:xfrm>
        </p:spPr>
        <p:txBody>
          <a:bodyPr vert="horz" lIns="0" tIns="45720" rIns="0" bIns="45720" rtlCol="0" anchor="t">
            <a:noAutofit/>
          </a:bodyPr>
          <a:lstStyle/>
          <a:p>
            <a:pPr>
              <a:lnSpc>
                <a:spcPct val="120000"/>
              </a:lnSpc>
              <a:spcBef>
                <a:spcPts val="600"/>
              </a:spcBef>
              <a:buFont typeface="Wingdings" panose="05000000000000000000" pitchFamily="2" charset="2"/>
              <a:buChar char="Ø"/>
            </a:pPr>
            <a:r>
              <a:rPr lang="nb-NO" sz="1200" dirty="0">
                <a:cs typeface="Arial"/>
              </a:rPr>
              <a:t>Rammesøknad for ombygging til alternativ med helelektrisk drift og med biogass innsendt for å ivareta mulighetsrommet for de mest sannsynlige energibærere.</a:t>
            </a:r>
          </a:p>
          <a:p>
            <a:pPr>
              <a:lnSpc>
                <a:spcPct val="120000"/>
              </a:lnSpc>
              <a:spcBef>
                <a:spcPts val="600"/>
              </a:spcBef>
              <a:buFont typeface="Wingdings" panose="05000000000000000000" pitchFamily="2" charset="2"/>
              <a:buChar char="Ø"/>
            </a:pPr>
            <a:r>
              <a:rPr lang="nb-NO" sz="1200" dirty="0">
                <a:cs typeface="Arial"/>
              </a:rPr>
              <a:t>Snutetak med sedum for bedring av overvannshåndtering – pålegges operatør å etablere, men volum justeres ned til aktuelt antall busser og operatør løsningsdesign</a:t>
            </a:r>
          </a:p>
          <a:p>
            <a:pPr>
              <a:lnSpc>
                <a:spcPct val="120000"/>
              </a:lnSpc>
              <a:spcBef>
                <a:spcPts val="600"/>
              </a:spcBef>
              <a:buFont typeface="Wingdings" panose="05000000000000000000" pitchFamily="2" charset="2"/>
              <a:buChar char="Ø"/>
            </a:pPr>
            <a:r>
              <a:rPr lang="nb-NO" sz="1200" dirty="0">
                <a:cs typeface="Arial"/>
              </a:rPr>
              <a:t>Tilbydere må utarbeide en faseplan og beskrive gjennomføringsplan som tilsier gjennomføring av ny operatørs tiltak som samtidig ivaretar dagens bussdrift uten avviksdrift utenfor anlegget</a:t>
            </a:r>
          </a:p>
        </p:txBody>
      </p:sp>
      <p:sp>
        <p:nvSpPr>
          <p:cNvPr id="4" name="Plassholder for lysbildenummer 3">
            <a:extLst>
              <a:ext uri="{FF2B5EF4-FFF2-40B4-BE49-F238E27FC236}">
                <a16:creationId xmlns:a16="http://schemas.microsoft.com/office/drawing/2014/main" id="{2F2084E0-2E50-4899-BAAE-2E6DE634AD58}"/>
              </a:ext>
            </a:extLst>
          </p:cNvPr>
          <p:cNvSpPr>
            <a:spLocks noGrp="1"/>
          </p:cNvSpPr>
          <p:nvPr>
            <p:ph type="sldNum" sz="quarter" idx="4"/>
          </p:nvPr>
        </p:nvSpPr>
        <p:spPr/>
        <p:txBody>
          <a:bodyPr/>
          <a:lstStyle/>
          <a:p>
            <a:fld id="{304AD70F-8AF0-406B-B894-62E0F3D04367}" type="slidenum">
              <a:rPr lang="nb-NO" smtClean="0"/>
              <a:pPr/>
              <a:t>9</a:t>
            </a:fld>
            <a:endParaRPr lang="nb-NO"/>
          </a:p>
        </p:txBody>
      </p:sp>
      <p:pic>
        <p:nvPicPr>
          <p:cNvPr id="12" name="Bilde 11">
            <a:extLst>
              <a:ext uri="{FF2B5EF4-FFF2-40B4-BE49-F238E27FC236}">
                <a16:creationId xmlns:a16="http://schemas.microsoft.com/office/drawing/2014/main" id="{EA94653E-4B24-4E15-9BAC-F8BA7CF22F2F}"/>
              </a:ext>
            </a:extLst>
          </p:cNvPr>
          <p:cNvPicPr>
            <a:picLocks noChangeAspect="1"/>
          </p:cNvPicPr>
          <p:nvPr/>
        </p:nvPicPr>
        <p:blipFill>
          <a:blip r:embed="rId2"/>
          <a:stretch>
            <a:fillRect/>
          </a:stretch>
        </p:blipFill>
        <p:spPr>
          <a:xfrm>
            <a:off x="5263738" y="1025407"/>
            <a:ext cx="6364269" cy="5047524"/>
          </a:xfrm>
          <a:prstGeom prst="rect">
            <a:avLst/>
          </a:prstGeom>
        </p:spPr>
      </p:pic>
    </p:spTree>
    <p:extLst>
      <p:ext uri="{BB962C8B-B14F-4D97-AF65-F5344CB8AC3E}">
        <p14:creationId xmlns:p14="http://schemas.microsoft.com/office/powerpoint/2010/main" val="299491174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4162&quot;&gt;&lt;version val=&quot;26814&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bNumberIsYear val=&quot;0&quot;/&gt;&lt;m_strFormatTime&gt;%#d.%#m.%y&lt;/m_strFormatTime&gt;&lt;m_yearfmt&gt;&lt;begin val=&quot;4&quot;/&gt;&lt;end val=&quot;4&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4&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xGApUScbRhiT01HwV81BP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teqJHjAfQGWqRP6yDB7fU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ASoPnYPfQquE86O300ieb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Dxu962YdSdmVHhxL8OKAw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mw1DhQmlSkOISKqVH7I4v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LqTH6T8UR76HSDs7XuN.Z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MMkgINMvR9m5xb.VY3k28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9K2aBEKzQ5WbrBsmMPfoo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Yyy9yUeTTCOTgSrCpR2a2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wcH2Nk0ARzOBv4gh9c7ZP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qOxY8uwTi.O7wRmNBHHx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W0an2fDDQqyZIZ3v0105J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VsAxD0ueR0ucxM95zwuGH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GjgA6JVdS9ODbV9IWNGl0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pFXJfci4QOObcO1BZxdRS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2nF_UArtQAqhkLzF3D6jW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uWXpaMNNQbyLVv13p49YW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s5.yk4lwTguiEUdXzudSR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VmrT6nWzQCeV.wpjz0t7w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UjgfMZxXQ.SFSB1EOXxYo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rVAPWht8RmWBp9hgU_Y4a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rNKje5uGRLGsJXy0jdNUw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BNJsmSrfSN6O.F84whYiA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GC30L.hdSc.FosWi4LShL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IuDAMI9qS1SLot_6ROp42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ESgeQ8V8QDqPWKe7YXDRi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y_l1abogSeq70dyFsLVtu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10ZzN1NsQ2.hVYNJmiHgV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BwXV1f4WQvWVDomroUqbU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cXB2F6arTyG6CTDF459Ro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Ssl4eT3lQiG8hqhxr7aqM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WNnXsVvVSXG6j1HmDloc5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UXDXTC0VSyKRsMucAcU29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dqXtJJOhQa.jDpJYnQ8m5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LCC5osTCGP7Ae.0iEoS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7bLztXThS_ekmApvFPktGw"/>
</p:tagLst>
</file>

<file path=ppt/theme/theme1.xml><?xml version="1.0" encoding="utf-8"?>
<a:theme xmlns:a="http://schemas.openxmlformats.org/drawingml/2006/main" name="Office-tema">
  <a:themeElements>
    <a:clrScheme name="Ruter 2">
      <a:dk1>
        <a:sysClr val="windowText" lastClr="000000"/>
      </a:dk1>
      <a:lt1>
        <a:sysClr val="window" lastClr="FFFFFF"/>
      </a:lt1>
      <a:dk2>
        <a:srgbClr val="F07800"/>
      </a:dk2>
      <a:lt2>
        <a:srgbClr val="E60000"/>
      </a:lt2>
      <a:accent1>
        <a:srgbClr val="41BECD"/>
      </a:accent1>
      <a:accent2>
        <a:srgbClr val="87B914"/>
      </a:accent2>
      <a:accent3>
        <a:srgbClr val="6E0A14"/>
      </a:accent3>
      <a:accent4>
        <a:srgbClr val="32374B"/>
      </a:accent4>
      <a:accent5>
        <a:srgbClr val="FFC800"/>
      </a:accent5>
      <a:accent6>
        <a:srgbClr val="F07800"/>
      </a:accent6>
      <a:hlink>
        <a:srgbClr val="006BB3"/>
      </a:hlink>
      <a:folHlink>
        <a:srgbClr val="3237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potx" id="{2237E53A-3CFD-43F4-A0D8-CDDA43AEAE2B}" vid="{BDECE72D-470A-4082-A783-5114E363D0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E7F0CB0AC36D746A5C94E5806D275A2" ma:contentTypeVersion="9" ma:contentTypeDescription="Opprett et nytt dokument." ma:contentTypeScope="" ma:versionID="ef30789be418e9b61389b39e538eefee">
  <xsd:schema xmlns:xsd="http://www.w3.org/2001/XMLSchema" xmlns:xs="http://www.w3.org/2001/XMLSchema" xmlns:p="http://schemas.microsoft.com/office/2006/metadata/properties" xmlns:ns2="0c987355-0ff5-4a1c-89f8-21758de8ee0b" xmlns:ns3="12fcaad8-d2e3-4705-bf49-bb759ba5c4b1" targetNamespace="http://schemas.microsoft.com/office/2006/metadata/properties" ma:root="true" ma:fieldsID="01f81989a19e2c95ab167c5d567a424f" ns2:_="" ns3:_="">
    <xsd:import namespace="0c987355-0ff5-4a1c-89f8-21758de8ee0b"/>
    <xsd:import namespace="12fcaad8-d2e3-4705-bf49-bb759ba5c4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987355-0ff5-4a1c-89f8-21758de8ee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emerkelapper" ma:readOnly="false" ma:fieldId="{5cf76f15-5ced-4ddc-b409-7134ff3c332f}" ma:taxonomyMulti="true" ma:sspId="47d55938-41ab-4010-9402-597ab796c02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fcaad8-d2e3-4705-bf49-bb759ba5c4b1"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14" nillable="true" ma:displayName="Taxonomy Catch All Column" ma:hidden="true" ma:list="{9f84697d-0010-4dae-a591-48e6e797094e}" ma:internalName="TaxCatchAll" ma:showField="CatchAllData" ma:web="12fcaad8-d2e3-4705-bf49-bb759ba5c4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12fcaad8-d2e3-4705-bf49-bb759ba5c4b1">
      <UserInfo>
        <DisplayName>Vestad Trond</DisplayName>
        <AccountId>110</AccountId>
        <AccountType/>
      </UserInfo>
      <UserInfo>
        <DisplayName>Dynge Anders Steen-Nilsen</DisplayName>
        <AccountId>23</AccountId>
        <AccountType/>
      </UserInfo>
    </SharedWithUsers>
    <lcf76f155ced4ddcb4097134ff3c332f xmlns="0c987355-0ff5-4a1c-89f8-21758de8ee0b">
      <Terms xmlns="http://schemas.microsoft.com/office/infopath/2007/PartnerControls"/>
    </lcf76f155ced4ddcb4097134ff3c332f>
    <TaxCatchAll xmlns="12fcaad8-d2e3-4705-bf49-bb759ba5c4b1" xsi:nil="true"/>
  </documentManagement>
</p:properties>
</file>

<file path=customXml/itemProps1.xml><?xml version="1.0" encoding="utf-8"?>
<ds:datastoreItem xmlns:ds="http://schemas.openxmlformats.org/officeDocument/2006/customXml" ds:itemID="{403781DC-4405-4CCB-9642-19F8DC43D80D}"/>
</file>

<file path=customXml/itemProps2.xml><?xml version="1.0" encoding="utf-8"?>
<ds:datastoreItem xmlns:ds="http://schemas.openxmlformats.org/officeDocument/2006/customXml" ds:itemID="{6D43B018-22C2-490E-9C8A-74E3D1612AAB}">
  <ds:schemaRefs>
    <ds:schemaRef ds:uri="http://schemas.microsoft.com/sharepoint/v3/contenttype/forms"/>
  </ds:schemaRefs>
</ds:datastoreItem>
</file>

<file path=customXml/itemProps3.xml><?xml version="1.0" encoding="utf-8"?>
<ds:datastoreItem xmlns:ds="http://schemas.openxmlformats.org/officeDocument/2006/customXml" ds:itemID="{90683484-DFB5-4F86-9C68-D3F9BCD96B3F}">
  <ds:schemaRefs>
    <ds:schemaRef ds:uri="http://purl.org/dc/elements/1.1/"/>
    <ds:schemaRef ds:uri="http://schemas.microsoft.com/office/2006/documentManagement/types"/>
    <ds:schemaRef ds:uri="http://purl.org/dc/dcmitype/"/>
    <ds:schemaRef ds:uri="http://purl.org/dc/terms/"/>
    <ds:schemaRef ds:uri="http://schemas.microsoft.com/office/2006/metadata/properties"/>
    <ds:schemaRef ds:uri="10b265be-a961-4716-941a-bacb1a8ed248"/>
    <ds:schemaRef ds:uri="http://schemas.microsoft.com/office/infopath/2007/PartnerControls"/>
    <ds:schemaRef ds:uri="http://www.w3.org/XML/1998/namespace"/>
    <ds:schemaRef ds:uri="http://schemas.openxmlformats.org/package/2006/metadata/core-properties"/>
    <ds:schemaRef ds:uri="05c739fd-08c9-475a-9d5b-ad8cb74501d0"/>
  </ds:schemaRefs>
</ds:datastoreItem>
</file>

<file path=docProps/app.xml><?xml version="1.0" encoding="utf-8"?>
<Properties xmlns="http://schemas.openxmlformats.org/officeDocument/2006/extended-properties" xmlns:vt="http://schemas.openxmlformats.org/officeDocument/2006/docPropsVTypes">
  <TotalTime>2108</TotalTime>
  <Words>966</Words>
  <Application>Microsoft Office PowerPoint</Application>
  <PresentationFormat>Widescreen</PresentationFormat>
  <Paragraphs>133</Paragraphs>
  <Slides>15</Slides>
  <Notes>1</Notes>
  <HiddenSlides>0</HiddenSlides>
  <MMClips>0</MMClips>
  <ScaleCrop>false</ScaleCrop>
  <HeadingPairs>
    <vt:vector size="8" baseType="variant">
      <vt:variant>
        <vt:lpstr>Brukte skrifter</vt:lpstr>
      </vt:variant>
      <vt:variant>
        <vt:i4>3</vt:i4>
      </vt:variant>
      <vt:variant>
        <vt:lpstr>Tema</vt:lpstr>
      </vt:variant>
      <vt:variant>
        <vt:i4>1</vt:i4>
      </vt:variant>
      <vt:variant>
        <vt:lpstr>Innebygde OLE-servere</vt:lpstr>
      </vt:variant>
      <vt:variant>
        <vt:i4>1</vt:i4>
      </vt:variant>
      <vt:variant>
        <vt:lpstr>Lysbildetitler</vt:lpstr>
      </vt:variant>
      <vt:variant>
        <vt:i4>15</vt:i4>
      </vt:variant>
    </vt:vector>
  </HeadingPairs>
  <TitlesOfParts>
    <vt:vector size="20" baseType="lpstr">
      <vt:lpstr>Arial</vt:lpstr>
      <vt:lpstr>Calibri</vt:lpstr>
      <vt:lpstr>Wingdings</vt:lpstr>
      <vt:lpstr>Office-tema</vt:lpstr>
      <vt:lpstr>think-cell Slide</vt:lpstr>
      <vt:lpstr>Bussanlegg Follo Dialogkonferanse – mars 2023  03.03.2023</vt:lpstr>
      <vt:lpstr>Ski bussanlegg</vt:lpstr>
      <vt:lpstr>Ski bussanlegg</vt:lpstr>
      <vt:lpstr>Ski bussanlegg</vt:lpstr>
      <vt:lpstr>Ski bussanlegg</vt:lpstr>
      <vt:lpstr>Fagerstrand – bussanlegg</vt:lpstr>
      <vt:lpstr>Fagerstrand – bussanlegg</vt:lpstr>
      <vt:lpstr>Fagerstrand</vt:lpstr>
      <vt:lpstr>Fagerstrand – bussanlegg</vt:lpstr>
      <vt:lpstr>Fagerstrand – bussanlegg</vt:lpstr>
      <vt:lpstr>Fagerstrand – bussanlegg</vt:lpstr>
      <vt:lpstr>PowerPoint-presentasjon</vt:lpstr>
      <vt:lpstr>PowerPoint-presentasjon</vt:lpstr>
      <vt:lpstr>PowerPoint-presentasjon</vt:lpstr>
      <vt:lpstr>PowerPoint-presentasjon</vt:lpstr>
    </vt:vector>
  </TitlesOfParts>
  <Company>Deloitte Touche Tohmatsu Services,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Herzig, Laura (NO - Oslo)</dc:creator>
  <cp:lastModifiedBy>Erik Løvoll</cp:lastModifiedBy>
  <cp:revision>487</cp:revision>
  <cp:lastPrinted>2023-01-04T08:00:05Z</cp:lastPrinted>
  <dcterms:created xsi:type="dcterms:W3CDTF">2017-11-06T11:11:40Z</dcterms:created>
  <dcterms:modified xsi:type="dcterms:W3CDTF">2023-03-02T22:40:37Z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0x0101001E7F0CB0AC36D746A5C94E5806D275A2</vt:lpwstr>
  </property>
  <property fmtid="{D5CDD505-2E9C-101B-9397-08002B2CF9AE}" pid="3" name="AuthorIds_UIVersion_12288">
    <vt:lpwstr>670</vt:lpwstr>
  </property>
  <property fmtid="{D5CDD505-2E9C-101B-9397-08002B2CF9AE}" pid="4" name="AuthorIds_UIVersion_26624">
    <vt:lpwstr>670</vt:lpwstr>
  </property>
  <property fmtid="{D5CDD505-2E9C-101B-9397-08002B2CF9AE}" pid="5" name="MSIP_Label_43f08ec5-d6d9-4227-8387-ccbfcb3632c4_Enabled">
    <vt:lpwstr>true</vt:lpwstr>
  </property>
  <property fmtid="{D5CDD505-2E9C-101B-9397-08002B2CF9AE}" pid="6" name="MSIP_Label_43f08ec5-d6d9-4227-8387-ccbfcb3632c4_SetDate">
    <vt:lpwstr>2022-03-03T08:11:12Z</vt:lpwstr>
  </property>
  <property fmtid="{D5CDD505-2E9C-101B-9397-08002B2CF9AE}" pid="7" name="MSIP_Label_43f08ec5-d6d9-4227-8387-ccbfcb3632c4_ContentBits">
    <vt:lpwstr>0</vt:lpwstr>
  </property>
  <property fmtid="{D5CDD505-2E9C-101B-9397-08002B2CF9AE}" pid="8" name="MSIP_Label_43f08ec5-d6d9-4227-8387-ccbfcb3632c4_Method">
    <vt:lpwstr>Standard</vt:lpwstr>
  </property>
  <property fmtid="{D5CDD505-2E9C-101B-9397-08002B2CF9AE}" pid="9" name="MSIP_Label_43f08ec5-d6d9-4227-8387-ccbfcb3632c4_ActionId">
    <vt:lpwstr>fba11e1b-2f36-4fd2-a1f7-dc0929eb988c</vt:lpwstr>
  </property>
  <property fmtid="{D5CDD505-2E9C-101B-9397-08002B2CF9AE}" pid="10" name="MSIP_Label_43f08ec5-d6d9-4227-8387-ccbfcb3632c4_Name">
    <vt:lpwstr>Sweco Restricted</vt:lpwstr>
  </property>
  <property fmtid="{D5CDD505-2E9C-101B-9397-08002B2CF9AE}" pid="11" name="MSIP_Label_43f08ec5-d6d9-4227-8387-ccbfcb3632c4_SiteId">
    <vt:lpwstr>b7872ef0-9a00-4c18-8a4a-c7d25c778a9e</vt:lpwstr>
  </property>
  <property fmtid="{D5CDD505-2E9C-101B-9397-08002B2CF9AE}" pid="12" name="MediaServiceImageTags">
    <vt:lpwstr/>
  </property>
</Properties>
</file>