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88" r:id="rId6"/>
    <p:sldId id="289" r:id="rId7"/>
    <p:sldId id="261" r:id="rId8"/>
    <p:sldId id="262" r:id="rId9"/>
    <p:sldId id="263" r:id="rId10"/>
    <p:sldId id="264" r:id="rId11"/>
    <p:sldId id="265" r:id="rId12"/>
    <p:sldId id="266" r:id="rId13"/>
    <p:sldId id="267" r:id="rId14"/>
    <p:sldId id="269" r:id="rId15"/>
  </p:sldIdLst>
  <p:sldSz cx="24384000" cy="13716000"/>
  <p:notesSz cx="6858000" cy="9144000"/>
  <p:defaultTextStyle>
    <a:lvl1pPr algn="ctr" defTabSz="825500">
      <a:defRPr sz="5000">
        <a:uFillTx/>
        <a:latin typeface="+mj-lt"/>
        <a:ea typeface="+mj-ea"/>
        <a:cs typeface="+mj-cs"/>
        <a:sym typeface="Norwester Regular"/>
      </a:defRPr>
    </a:lvl1pPr>
    <a:lvl2pPr indent="228600" algn="ctr" defTabSz="825500">
      <a:defRPr sz="5000">
        <a:uFillTx/>
        <a:latin typeface="+mj-lt"/>
        <a:ea typeface="+mj-ea"/>
        <a:cs typeface="+mj-cs"/>
        <a:sym typeface="Norwester Regular"/>
      </a:defRPr>
    </a:lvl2pPr>
    <a:lvl3pPr indent="457200" algn="ctr" defTabSz="825500">
      <a:defRPr sz="5000">
        <a:uFillTx/>
        <a:latin typeface="+mj-lt"/>
        <a:ea typeface="+mj-ea"/>
        <a:cs typeface="+mj-cs"/>
        <a:sym typeface="Norwester Regular"/>
      </a:defRPr>
    </a:lvl3pPr>
    <a:lvl4pPr indent="685800" algn="ctr" defTabSz="825500">
      <a:defRPr sz="5000">
        <a:uFillTx/>
        <a:latin typeface="+mj-lt"/>
        <a:ea typeface="+mj-ea"/>
        <a:cs typeface="+mj-cs"/>
        <a:sym typeface="Norwester Regular"/>
      </a:defRPr>
    </a:lvl4pPr>
    <a:lvl5pPr indent="914400" algn="ctr" defTabSz="825500">
      <a:defRPr sz="5000">
        <a:uFillTx/>
        <a:latin typeface="+mj-lt"/>
        <a:ea typeface="+mj-ea"/>
        <a:cs typeface="+mj-cs"/>
        <a:sym typeface="Norwester Regular"/>
      </a:defRPr>
    </a:lvl5pPr>
    <a:lvl6pPr indent="1143000" algn="ctr" defTabSz="825500">
      <a:defRPr sz="5000">
        <a:uFillTx/>
        <a:latin typeface="+mj-lt"/>
        <a:ea typeface="+mj-ea"/>
        <a:cs typeface="+mj-cs"/>
        <a:sym typeface="Norwester Regular"/>
      </a:defRPr>
    </a:lvl6pPr>
    <a:lvl7pPr indent="1371600" algn="ctr" defTabSz="825500">
      <a:defRPr sz="5000">
        <a:uFillTx/>
        <a:latin typeface="+mj-lt"/>
        <a:ea typeface="+mj-ea"/>
        <a:cs typeface="+mj-cs"/>
        <a:sym typeface="Norwester Regular"/>
      </a:defRPr>
    </a:lvl7pPr>
    <a:lvl8pPr indent="1600200" algn="ctr" defTabSz="825500">
      <a:defRPr sz="5000">
        <a:uFillTx/>
        <a:latin typeface="+mj-lt"/>
        <a:ea typeface="+mj-ea"/>
        <a:cs typeface="+mj-cs"/>
        <a:sym typeface="Norwester Regular"/>
      </a:defRPr>
    </a:lvl8pPr>
    <a:lvl9pPr indent="1828800" algn="ctr" defTabSz="825500">
      <a:defRPr sz="5000">
        <a:uFillTx/>
        <a:latin typeface="+mj-lt"/>
        <a:ea typeface="+mj-ea"/>
        <a:cs typeface="+mj-cs"/>
        <a:sym typeface="Norwester Regular"/>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iter Dimitrov"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rgbClr val="00000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rgbClr val="000000"/>
        </a:fontRef>
        <a:schemeClr val="bg1"/>
      </a:tcTxStyle>
      <a:tcStyle>
        <a:tcBdr/>
        <a:fillRef idx="1">
          <a:schemeClr val="tx1"/>
        </a:fillRef>
      </a:tcStyle>
    </a:firstRow>
  </a:tblStyle>
  <a:tblStyle styleId="{793D81CF-94F2-401A-BA57-92F5A7B2D0C5}" styleName="Medium Style 1">
    <a:wholeTbl>
      <a:tcTxStyle>
        <a:fontRef idx="minor">
          <a:srgbClr val="00000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rgbClr val="000000"/>
        </a:fontRef>
        <a:schemeClr val="lt1"/>
      </a:tcTxStyle>
      <a:tcStyle>
        <a:tcBdr/>
        <a:fill>
          <a:solidFill>
            <a:schemeClr val="dk1"/>
          </a:solidFill>
        </a:fill>
      </a:tcStyle>
    </a:firstRow>
  </a:tblStyle>
  <a:tblStyle styleId="{69012ECD-51FC-41F1-AA8D-1B2483CD663E}" styleName="Light Style 2 - Accent 1">
    <a:wholeTbl>
      <a:tcTxStyle>
        <a:fontRef idx="minor">
          <a:srgbClr val="00000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rgbClr val="000000"/>
        </a:fontRef>
        <a:schemeClr val="bg1"/>
      </a:tcTxStyle>
      <a:tcStyle>
        <a:tcBdr/>
        <a:fillRef idx="1">
          <a:schemeClr val="accent1"/>
        </a:fillRef>
      </a:tcStyle>
    </a:firstRow>
  </a:tblStyle>
  <a:tblStyle styleId="{72833802-FEF1-4C79-8D5D-14CF1EAF98D9}" styleName="Light Style 2 - Accent 2">
    <a:wholeTbl>
      <a:tcTxStyle>
        <a:fontRef idx="minor">
          <a:srgbClr val="00000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rgbClr val="000000"/>
        </a:fontRef>
        <a:schemeClr val="bg1"/>
      </a:tcTxStyle>
      <a:tcStyle>
        <a:tcBdr/>
        <a:fillRef idx="1">
          <a:schemeClr val="accent2"/>
        </a:fillRef>
      </a:tcStyle>
    </a:firstRow>
  </a:tblStyle>
  <a:tblStyle styleId="{5202B0CA-FC54-4496-8BCA-5EF66A818D29}" styleName="Dark Style 2">
    <a:wholeTbl>
      <a:tcTxStyle>
        <a:fontRef idx="minor">
          <a:srgbClr val="00000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rgbClr val="000000"/>
        </a:fontRef>
        <a:schemeClr val="lt1"/>
      </a:tcTxStyle>
      <a:tcStyle>
        <a:tcBdr/>
        <a:fill>
          <a:solidFill>
            <a:schemeClr val="dk1"/>
          </a:solidFill>
        </a:fill>
      </a:tcStyle>
    </a:firstRow>
  </a:tblStyle>
  <a:tblStyle styleId="{E8034E78-7F5D-4C2E-B375-FC64B27BC917}" styleName="Dark Style 1">
    <a:wholeTbl>
      <a:tcTxStyle>
        <a:fontRef idx="minor">
          <a:srgbClr val="00000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29" autoAdjust="0"/>
    <p:restoredTop sz="82078" autoAdjust="0"/>
  </p:normalViewPr>
  <p:slideViewPr>
    <p:cSldViewPr snapToGrid="0" snapToObjects="1">
      <p:cViewPr varScale="1">
        <p:scale>
          <a:sx n="46" d="100"/>
          <a:sy n="46" d="100"/>
        </p:scale>
        <p:origin x="544" y="200"/>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uFillTx/>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uFillTx/>
            </a:endParaRPr>
          </a:p>
        </p:txBody>
      </p:sp>
    </p:spTree>
    <p:extLst>
      <p:ext uri="{BB962C8B-B14F-4D97-AF65-F5344CB8AC3E}">
        <p14:creationId xmlns:p14="http://schemas.microsoft.com/office/powerpoint/2010/main" val="470980619"/>
      </p:ext>
    </p:extLst>
  </p:cSld>
  <p:clrMap bg1="lt1" tx1="dk1" bg2="lt2" tx2="dk2" accent1="accent1" accent2="accent2" accent3="accent3" accent4="accent4" accent5="accent5" accent6="accent6" hlink="hlink" folHlink="folHlink"/>
  <p:notesStyle>
    <a:lvl1pPr defTabSz="457200">
      <a:lnSpc>
        <a:spcPct val="125000"/>
      </a:lnSpc>
      <a:defRPr sz="2400">
        <a:uFillTx/>
        <a:latin typeface="Avenir Roman"/>
        <a:ea typeface="Avenir Roman"/>
        <a:cs typeface="Avenir Roman"/>
        <a:sym typeface="Avenir Roman"/>
      </a:defRPr>
    </a:lvl1pPr>
    <a:lvl2pPr indent="228600" defTabSz="457200">
      <a:lnSpc>
        <a:spcPct val="125000"/>
      </a:lnSpc>
      <a:defRPr sz="2400">
        <a:uFillTx/>
        <a:latin typeface="Avenir Roman"/>
        <a:ea typeface="Avenir Roman"/>
        <a:cs typeface="Avenir Roman"/>
        <a:sym typeface="Avenir Roman"/>
      </a:defRPr>
    </a:lvl2pPr>
    <a:lvl3pPr indent="457200" defTabSz="457200">
      <a:lnSpc>
        <a:spcPct val="125000"/>
      </a:lnSpc>
      <a:defRPr sz="2400">
        <a:uFillTx/>
        <a:latin typeface="Avenir Roman"/>
        <a:ea typeface="Avenir Roman"/>
        <a:cs typeface="Avenir Roman"/>
        <a:sym typeface="Avenir Roman"/>
      </a:defRPr>
    </a:lvl3pPr>
    <a:lvl4pPr indent="685800" defTabSz="457200">
      <a:lnSpc>
        <a:spcPct val="125000"/>
      </a:lnSpc>
      <a:defRPr sz="2400">
        <a:uFillTx/>
        <a:latin typeface="Avenir Roman"/>
        <a:ea typeface="Avenir Roman"/>
        <a:cs typeface="Avenir Roman"/>
        <a:sym typeface="Avenir Roman"/>
      </a:defRPr>
    </a:lvl4pPr>
    <a:lvl5pPr indent="914400" defTabSz="457200">
      <a:lnSpc>
        <a:spcPct val="125000"/>
      </a:lnSpc>
      <a:defRPr sz="2400">
        <a:uFillTx/>
        <a:latin typeface="Avenir Roman"/>
        <a:ea typeface="Avenir Roman"/>
        <a:cs typeface="Avenir Roman"/>
        <a:sym typeface="Avenir Roman"/>
      </a:defRPr>
    </a:lvl5pPr>
    <a:lvl6pPr indent="1143000" defTabSz="457200">
      <a:lnSpc>
        <a:spcPct val="125000"/>
      </a:lnSpc>
      <a:defRPr sz="2400">
        <a:uFillTx/>
        <a:latin typeface="Avenir Roman"/>
        <a:ea typeface="Avenir Roman"/>
        <a:cs typeface="Avenir Roman"/>
        <a:sym typeface="Avenir Roman"/>
      </a:defRPr>
    </a:lvl6pPr>
    <a:lvl7pPr indent="1371600" defTabSz="457200">
      <a:lnSpc>
        <a:spcPct val="125000"/>
      </a:lnSpc>
      <a:defRPr sz="2400">
        <a:uFillTx/>
        <a:latin typeface="Avenir Roman"/>
        <a:ea typeface="Avenir Roman"/>
        <a:cs typeface="Avenir Roman"/>
        <a:sym typeface="Avenir Roman"/>
      </a:defRPr>
    </a:lvl7pPr>
    <a:lvl8pPr indent="1600200" defTabSz="457200">
      <a:lnSpc>
        <a:spcPct val="125000"/>
      </a:lnSpc>
      <a:defRPr sz="2400">
        <a:uFillTx/>
        <a:latin typeface="Avenir Roman"/>
        <a:ea typeface="Avenir Roman"/>
        <a:cs typeface="Avenir Roman"/>
        <a:sym typeface="Avenir Roman"/>
      </a:defRPr>
    </a:lvl8pPr>
    <a:lvl9pPr indent="1828800" defTabSz="457200">
      <a:lnSpc>
        <a:spcPct val="125000"/>
      </a:lnSpc>
      <a:defRPr sz="2400">
        <a:uFillTx/>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p:nvPr>
        </p:nvSpPr>
        <p:spPr/>
        <p:txBody>
          <a:bodyPr/>
          <a:lstStyle/>
          <a:p>
            <a:endParaRPr/>
          </a:p>
        </p:txBody>
      </p:sp>
      <p:sp>
        <p:nvSpPr>
          <p:cNvPr id="2" name="Notes Placeholder 4294967294"/>
          <p:cNvSpPr>
            <a:spLocks noGrp="1"/>
          </p:cNvSpPr>
          <p:nvPr>
            <p:ph type="body" sz="quarter" idx="1"/>
          </p:nvPr>
        </p:nvSpPr>
        <p:spPr/>
        <p:txBody>
          <a:bodyPr/>
          <a:lstStyle/>
          <a:p>
            <a:endParaRPr dirty="0">
              <a:uFillTx/>
            </a:endParaRPr>
          </a:p>
        </p:txBody>
      </p:sp>
    </p:spTree>
    <p:extLst>
      <p:ext uri="{BB962C8B-B14F-4D97-AF65-F5344CB8AC3E}">
        <p14:creationId xmlns:p14="http://schemas.microsoft.com/office/powerpoint/2010/main" val="146540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88900" y="-38100"/>
            <a:ext cx="14516100" cy="19138900"/>
          </a:xfrm>
        </p:spPr>
        <p:txBody>
          <a:bodyPr/>
          <a:lstStyle/>
          <a:p>
            <a:r>
              <a:rPr lang="en-US" baseline="0" dirty="0" smtClean="0">
                <a:uFillTx/>
              </a:rPr>
              <a:t>The BM is revenue sharing. We buy a big bulk of tickets in advanced and reselling them to the end customers at the regular price one by one. For that we expect a little discount from the TA. In every region we have a local partners. They take care for technical and first line support and business development.</a:t>
            </a:r>
          </a:p>
        </p:txBody>
      </p:sp>
    </p:spTree>
    <p:extLst>
      <p:ext uri="{BB962C8B-B14F-4D97-AF65-F5344CB8AC3E}">
        <p14:creationId xmlns:p14="http://schemas.microsoft.com/office/powerpoint/2010/main" val="151421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88900" y="-38100"/>
            <a:ext cx="14516100" cy="19138900"/>
          </a:xfrm>
        </p:spPr>
        <p:txBody>
          <a:bodyPr/>
          <a:lstStyle/>
          <a:p>
            <a:r>
              <a:rPr lang="en-US" baseline="0" dirty="0" smtClean="0">
                <a:uFillTx/>
              </a:rPr>
              <a:t>One of the important thing is that we cover the installation cost and we give all the data we generate to the MU or TA. Tickey is eco and tourists friendly.</a:t>
            </a:r>
          </a:p>
        </p:txBody>
      </p:sp>
    </p:spTree>
    <p:extLst>
      <p:ext uri="{BB962C8B-B14F-4D97-AF65-F5344CB8AC3E}">
        <p14:creationId xmlns:p14="http://schemas.microsoft.com/office/powerpoint/2010/main" val="1812390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p:nvPr>
        </p:nvSpPr>
        <p:spPr/>
        <p:txBody>
          <a:bodyPr/>
          <a:lstStyle/>
          <a:p>
            <a:endParaRPr/>
          </a:p>
        </p:txBody>
      </p:sp>
      <p:sp>
        <p:nvSpPr>
          <p:cNvPr id="2" name="Notes Placeholder 4294967294"/>
          <p:cNvSpPr>
            <a:spLocks noGrp="1"/>
          </p:cNvSpPr>
          <p:nvPr>
            <p:ph type="body" sz="quarter" idx="1"/>
          </p:nvPr>
        </p:nvSpPr>
        <p:spPr/>
        <p:txBody>
          <a:bodyPr/>
          <a:lstStyle/>
          <a:p>
            <a:r>
              <a:rPr>
                <a:uFillTx/>
              </a:rPr>
              <a:t>The earth is our home and we should be responsible and face the problems. For example we cut 4 trees every day to produce tickets in a evarage eu capital. This is one of the things that Tickey s</a:t>
            </a:r>
          </a:p>
        </p:txBody>
      </p:sp>
    </p:spTree>
    <p:extLst>
      <p:ext uri="{BB962C8B-B14F-4D97-AF65-F5344CB8AC3E}">
        <p14:creationId xmlns:p14="http://schemas.microsoft.com/office/powerpoint/2010/main" val="934798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uFillTx/>
            </a:endParaRPr>
          </a:p>
        </p:txBody>
      </p:sp>
    </p:spTree>
    <p:extLst>
      <p:ext uri="{BB962C8B-B14F-4D97-AF65-F5344CB8AC3E}">
        <p14:creationId xmlns:p14="http://schemas.microsoft.com/office/powerpoint/2010/main" val="189313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uFillTx/>
            </a:endParaRPr>
          </a:p>
        </p:txBody>
      </p:sp>
    </p:spTree>
    <p:extLst>
      <p:ext uri="{BB962C8B-B14F-4D97-AF65-F5344CB8AC3E}">
        <p14:creationId xmlns:p14="http://schemas.microsoft.com/office/powerpoint/2010/main" val="78836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uFillTx/>
            </a:endParaRPr>
          </a:p>
        </p:txBody>
      </p:sp>
    </p:spTree>
    <p:extLst>
      <p:ext uri="{BB962C8B-B14F-4D97-AF65-F5344CB8AC3E}">
        <p14:creationId xmlns:p14="http://schemas.microsoft.com/office/powerpoint/2010/main" val="8104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48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uFillTx/>
              </a:rPr>
              <a:t>We launched our first project in UK at the beginning of February. We started whit ferrys. There we proved our smart engine and </a:t>
            </a:r>
          </a:p>
        </p:txBody>
      </p:sp>
    </p:spTree>
    <p:extLst>
      <p:ext uri="{BB962C8B-B14F-4D97-AF65-F5344CB8AC3E}">
        <p14:creationId xmlns:p14="http://schemas.microsoft.com/office/powerpoint/2010/main" val="24167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uFillTx/>
            </a:endParaRPr>
          </a:p>
        </p:txBody>
      </p:sp>
    </p:spTree>
    <p:extLst>
      <p:ext uri="{BB962C8B-B14F-4D97-AF65-F5344CB8AC3E}">
        <p14:creationId xmlns:p14="http://schemas.microsoft.com/office/powerpoint/2010/main" val="99925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uFillTx/>
              </a:rPr>
              <a:t>We did some calculations and result is that the time lost for purchasing tickets and recharging cards in one evarage eu city for one year is equally to 12 ppl lifes. I don't have time to spare, do you?</a:t>
            </a:r>
          </a:p>
        </p:txBody>
      </p:sp>
    </p:spTree>
    <p:extLst>
      <p:ext uri="{BB962C8B-B14F-4D97-AF65-F5344CB8AC3E}">
        <p14:creationId xmlns:p14="http://schemas.microsoft.com/office/powerpoint/2010/main" val="121955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uFillTx/>
              </a:rPr>
              <a:t>85% of the ppl having smartphones are willing to use mobile tickets. About that our system si compatible with fast all iphones and with the newest android phones produced in last 4 years.</a:t>
            </a:r>
          </a:p>
        </p:txBody>
      </p:sp>
    </p:spTree>
    <p:extLst>
      <p:ext uri="{BB962C8B-B14F-4D97-AF65-F5344CB8AC3E}">
        <p14:creationId xmlns:p14="http://schemas.microsoft.com/office/powerpoint/2010/main" val="1514841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689100" y="1778000"/>
            <a:ext cx="21005800" cy="10147300"/>
          </a:xfrm>
          <a:prstGeom prst="rect">
            <a:avLst/>
          </a:prstGeom>
        </p:spPr>
        <p:txBody>
          <a:bodyPr/>
          <a:lstStyle/>
          <a:p>
            <a:pPr lvl="0">
              <a:defRPr sz="1800">
                <a:uFillTx/>
              </a:defRPr>
            </a:pPr>
            <a:r>
              <a:rPr sz="5200">
                <a:uFillTx/>
              </a:rPr>
              <a:t>Body Level One</a:t>
            </a:r>
          </a:p>
          <a:p>
            <a:pPr lvl="1">
              <a:defRPr sz="1800">
                <a:uFillTx/>
              </a:defRPr>
            </a:pPr>
            <a:r>
              <a:rPr sz="5200">
                <a:uFillTx/>
              </a:rPr>
              <a:t>Body Level Two</a:t>
            </a:r>
          </a:p>
          <a:p>
            <a:pPr lvl="2">
              <a:defRPr sz="1800">
                <a:uFillTx/>
              </a:defRPr>
            </a:pPr>
            <a:r>
              <a:rPr sz="5200">
                <a:uFillTx/>
              </a:rPr>
              <a:t>Body Level Three</a:t>
            </a:r>
          </a:p>
          <a:p>
            <a:pPr lvl="3">
              <a:defRPr sz="1800">
                <a:uFillTx/>
              </a:defRPr>
            </a:pPr>
            <a:r>
              <a:rPr sz="5200">
                <a:uFillTx/>
              </a:rPr>
              <a:t>Body Level Four</a:t>
            </a:r>
          </a:p>
          <a:p>
            <a:pPr lvl="4">
              <a:defRPr sz="1800">
                <a:uFillTx/>
              </a:defRPr>
            </a:pPr>
            <a:r>
              <a:rPr sz="5200">
                <a:uFillTx/>
              </a:rPr>
              <a:t>Body Level Five</a:t>
            </a:r>
          </a:p>
        </p:txBody>
      </p:sp>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778000" y="4533900"/>
            <a:ext cx="20828000" cy="4648200"/>
          </a:xfrm>
          <a:prstGeom prst="rect">
            <a:avLst/>
          </a:prstGeom>
        </p:spPr>
        <p:txBody>
          <a:bodyPr/>
          <a:lstStyle/>
          <a:p>
            <a:pPr lvl="0">
              <a:defRPr sz="1800" cap="none">
                <a:uFillTx/>
              </a:defRPr>
            </a:pPr>
            <a:r>
              <a:rPr sz="11200" cap="all">
                <a:uFillTx/>
              </a:rPr>
              <a:t>Title Text</a:t>
            </a:r>
          </a:p>
        </p:txBody>
      </p:sp>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amp; Bullets">
    <p:bg>
      <p:bgPr>
        <a:solidFill>
          <a:schemeClr val="bg1"/>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xfrm>
            <a:off x="1689100" y="952500"/>
            <a:ext cx="21005800" cy="2286000"/>
          </a:xfrm>
          <a:prstGeom prst="rect">
            <a:avLst/>
          </a:prstGeom>
        </p:spPr>
        <p:txBody>
          <a:bodyPr/>
          <a:lstStyle/>
          <a:p>
            <a:pPr lvl="0">
              <a:defRPr sz="1800" cap="none">
                <a:uFillTx/>
              </a:defRPr>
            </a:pPr>
            <a:r>
              <a:rPr sz="11200" cap="all">
                <a:uFillTx/>
              </a:rPr>
              <a:t>Title Text</a:t>
            </a:r>
          </a:p>
        </p:txBody>
      </p:sp>
      <p:sp>
        <p:nvSpPr>
          <p:cNvPr id="19" name="Shape 19"/>
          <p:cNvSpPr>
            <a:spLocks noGrp="1"/>
          </p:cNvSpPr>
          <p:nvPr>
            <p:ph type="body" idx="1"/>
          </p:nvPr>
        </p:nvSpPr>
        <p:spPr>
          <a:xfrm>
            <a:off x="1689100" y="3238500"/>
            <a:ext cx="21005800" cy="9207500"/>
          </a:xfrm>
          <a:prstGeom prst="rect">
            <a:avLst/>
          </a:prstGeom>
        </p:spPr>
        <p:txBody>
          <a:bodyPr/>
          <a:lstStyle/>
          <a:p>
            <a:pPr lvl="0">
              <a:defRPr sz="1800">
                <a:uFillTx/>
              </a:defRPr>
            </a:pPr>
            <a:r>
              <a:rPr sz="5200">
                <a:uFillTx/>
              </a:rPr>
              <a:t>Body Level One</a:t>
            </a:r>
          </a:p>
          <a:p>
            <a:pPr lvl="1">
              <a:defRPr sz="1800">
                <a:uFillTx/>
              </a:defRPr>
            </a:pPr>
            <a:r>
              <a:rPr sz="5200">
                <a:uFillTx/>
              </a:rPr>
              <a:t>Body Level Two</a:t>
            </a:r>
          </a:p>
          <a:p>
            <a:pPr lvl="2">
              <a:defRPr sz="1800">
                <a:uFillTx/>
              </a:defRPr>
            </a:pPr>
            <a:r>
              <a:rPr sz="5200">
                <a:uFillTx/>
              </a:rPr>
              <a:t>Body Level Three</a:t>
            </a:r>
          </a:p>
          <a:p>
            <a:pPr lvl="3">
              <a:defRPr sz="1800">
                <a:uFillTx/>
              </a:defRPr>
            </a:pPr>
            <a:r>
              <a:rPr sz="5200">
                <a:uFillTx/>
              </a:rPr>
              <a:t>Body Level Four</a:t>
            </a:r>
          </a:p>
          <a:p>
            <a:pPr lvl="4">
              <a:defRPr sz="1800">
                <a:uFillTx/>
              </a:defRPr>
            </a:pPr>
            <a:r>
              <a:rPr sz="5200">
                <a:uFillTx/>
              </a:rPr>
              <a:t>Body Level Five</a:t>
            </a:r>
          </a:p>
        </p:txBody>
      </p:sp>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mp; Bullets">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txStyles>
    <p:titleStyle>
      <a:lvl1pPr algn="ctr" defTabSz="825500">
        <a:defRPr sz="11200" cap="all">
          <a:uFillTx/>
          <a:latin typeface="+mj-lt"/>
          <a:ea typeface="+mj-ea"/>
          <a:cs typeface="+mj-cs"/>
          <a:sym typeface="Norwester Regular"/>
        </a:defRPr>
      </a:lvl1pPr>
      <a:lvl2pPr indent="228600" algn="ctr" defTabSz="825500">
        <a:defRPr sz="11200" cap="all">
          <a:uFillTx/>
          <a:latin typeface="+mj-lt"/>
          <a:ea typeface="+mj-ea"/>
          <a:cs typeface="+mj-cs"/>
          <a:sym typeface="Norwester Regular"/>
        </a:defRPr>
      </a:lvl2pPr>
      <a:lvl3pPr indent="457200" algn="ctr" defTabSz="825500">
        <a:defRPr sz="11200" cap="all">
          <a:uFillTx/>
          <a:latin typeface="+mj-lt"/>
          <a:ea typeface="+mj-ea"/>
          <a:cs typeface="+mj-cs"/>
          <a:sym typeface="Norwester Regular"/>
        </a:defRPr>
      </a:lvl3pPr>
      <a:lvl4pPr indent="685800" algn="ctr" defTabSz="825500">
        <a:defRPr sz="11200" cap="all">
          <a:uFillTx/>
          <a:latin typeface="+mj-lt"/>
          <a:ea typeface="+mj-ea"/>
          <a:cs typeface="+mj-cs"/>
          <a:sym typeface="Norwester Regular"/>
        </a:defRPr>
      </a:lvl4pPr>
      <a:lvl5pPr indent="914400" algn="ctr" defTabSz="825500">
        <a:defRPr sz="11200" cap="all">
          <a:uFillTx/>
          <a:latin typeface="+mj-lt"/>
          <a:ea typeface="+mj-ea"/>
          <a:cs typeface="+mj-cs"/>
          <a:sym typeface="Norwester Regular"/>
        </a:defRPr>
      </a:lvl5pPr>
      <a:lvl6pPr indent="1143000" algn="ctr" defTabSz="825500">
        <a:defRPr sz="11200" cap="all">
          <a:uFillTx/>
          <a:latin typeface="+mj-lt"/>
          <a:ea typeface="+mj-ea"/>
          <a:cs typeface="+mj-cs"/>
          <a:sym typeface="Norwester Regular"/>
        </a:defRPr>
      </a:lvl6pPr>
      <a:lvl7pPr indent="1371600" algn="ctr" defTabSz="825500">
        <a:defRPr sz="11200" cap="all">
          <a:uFillTx/>
          <a:latin typeface="+mj-lt"/>
          <a:ea typeface="+mj-ea"/>
          <a:cs typeface="+mj-cs"/>
          <a:sym typeface="Norwester Regular"/>
        </a:defRPr>
      </a:lvl7pPr>
      <a:lvl8pPr indent="1600200" algn="ctr" defTabSz="825500">
        <a:defRPr sz="11200" cap="all">
          <a:uFillTx/>
          <a:latin typeface="+mj-lt"/>
          <a:ea typeface="+mj-ea"/>
          <a:cs typeface="+mj-cs"/>
          <a:sym typeface="Norwester Regular"/>
        </a:defRPr>
      </a:lvl8pPr>
      <a:lvl9pPr indent="1828800" algn="ctr" defTabSz="825500">
        <a:defRPr sz="11200" cap="all">
          <a:uFillTx/>
          <a:latin typeface="+mj-lt"/>
          <a:ea typeface="+mj-ea"/>
          <a:cs typeface="+mj-cs"/>
          <a:sym typeface="Norwester Regular"/>
        </a:defRPr>
      </a:lvl9pPr>
    </p:titleStyle>
    <p:bodyStyle>
      <a:lvl1pPr marL="635000" indent="-635000" defTabSz="825500">
        <a:spcBef>
          <a:spcPts val="5900"/>
        </a:spcBef>
        <a:buSzPct val="75000"/>
        <a:buChar char="•"/>
        <a:defRPr sz="5200">
          <a:uFillTx/>
          <a:latin typeface="+mj-lt"/>
          <a:ea typeface="+mj-ea"/>
          <a:cs typeface="+mj-cs"/>
          <a:sym typeface="Norwester Regular"/>
        </a:defRPr>
      </a:lvl1pPr>
      <a:lvl2pPr marL="1270000" indent="-635000" defTabSz="825500">
        <a:spcBef>
          <a:spcPts val="5900"/>
        </a:spcBef>
        <a:buSzPct val="75000"/>
        <a:buChar char="•"/>
        <a:defRPr sz="5200">
          <a:uFillTx/>
          <a:latin typeface="+mj-lt"/>
          <a:ea typeface="+mj-ea"/>
          <a:cs typeface="+mj-cs"/>
          <a:sym typeface="Norwester Regular"/>
        </a:defRPr>
      </a:lvl2pPr>
      <a:lvl3pPr marL="1905000" indent="-635000" defTabSz="825500">
        <a:spcBef>
          <a:spcPts val="5900"/>
        </a:spcBef>
        <a:buSzPct val="75000"/>
        <a:buChar char="•"/>
        <a:defRPr sz="5200">
          <a:uFillTx/>
          <a:latin typeface="+mj-lt"/>
          <a:ea typeface="+mj-ea"/>
          <a:cs typeface="+mj-cs"/>
          <a:sym typeface="Norwester Regular"/>
        </a:defRPr>
      </a:lvl3pPr>
      <a:lvl4pPr marL="2540000" indent="-635000" defTabSz="825500">
        <a:spcBef>
          <a:spcPts val="5900"/>
        </a:spcBef>
        <a:buSzPct val="75000"/>
        <a:buChar char="•"/>
        <a:defRPr sz="5200">
          <a:uFillTx/>
          <a:latin typeface="+mj-lt"/>
          <a:ea typeface="+mj-ea"/>
          <a:cs typeface="+mj-cs"/>
          <a:sym typeface="Norwester Regular"/>
        </a:defRPr>
      </a:lvl4pPr>
      <a:lvl5pPr marL="3175000" indent="-635000" defTabSz="825500">
        <a:spcBef>
          <a:spcPts val="5900"/>
        </a:spcBef>
        <a:buSzPct val="75000"/>
        <a:buChar char="•"/>
        <a:defRPr sz="5200">
          <a:uFillTx/>
          <a:latin typeface="+mj-lt"/>
          <a:ea typeface="+mj-ea"/>
          <a:cs typeface="+mj-cs"/>
          <a:sym typeface="Norwester Regular"/>
        </a:defRPr>
      </a:lvl5pPr>
      <a:lvl6pPr marL="3810000" indent="-635000" defTabSz="825500">
        <a:spcBef>
          <a:spcPts val="5900"/>
        </a:spcBef>
        <a:buSzPct val="75000"/>
        <a:buChar char="•"/>
        <a:defRPr sz="5200">
          <a:uFillTx/>
          <a:latin typeface="+mj-lt"/>
          <a:ea typeface="+mj-ea"/>
          <a:cs typeface="+mj-cs"/>
          <a:sym typeface="Norwester Regular"/>
        </a:defRPr>
      </a:lvl6pPr>
      <a:lvl7pPr marL="4445000" indent="-635000" defTabSz="825500">
        <a:spcBef>
          <a:spcPts val="5900"/>
        </a:spcBef>
        <a:buSzPct val="75000"/>
        <a:buChar char="•"/>
        <a:defRPr sz="5200">
          <a:uFillTx/>
          <a:latin typeface="+mj-lt"/>
          <a:ea typeface="+mj-ea"/>
          <a:cs typeface="+mj-cs"/>
          <a:sym typeface="Norwester Regular"/>
        </a:defRPr>
      </a:lvl7pPr>
      <a:lvl8pPr marL="5080000" indent="-635000" defTabSz="825500">
        <a:spcBef>
          <a:spcPts val="5900"/>
        </a:spcBef>
        <a:buSzPct val="75000"/>
        <a:buChar char="•"/>
        <a:defRPr sz="5200">
          <a:uFillTx/>
          <a:latin typeface="+mj-lt"/>
          <a:ea typeface="+mj-ea"/>
          <a:cs typeface="+mj-cs"/>
          <a:sym typeface="Norwester Regular"/>
        </a:defRPr>
      </a:lvl8pPr>
      <a:lvl9pPr marL="5715000" indent="-635000" defTabSz="825500">
        <a:spcBef>
          <a:spcPts val="5900"/>
        </a:spcBef>
        <a:buSzPct val="75000"/>
        <a:buChar char="•"/>
        <a:defRPr sz="5200">
          <a:uFillTx/>
          <a:latin typeface="+mj-lt"/>
          <a:ea typeface="+mj-ea"/>
          <a:cs typeface="+mj-cs"/>
          <a:sym typeface="Norwester Regular"/>
        </a:defRPr>
      </a:lvl9pPr>
    </p:bodyStyle>
    <p:otherStyle>
      <a:lvl1pPr algn="ctr" defTabSz="825500">
        <a:defRPr sz="2400">
          <a:solidFill>
            <a:schemeClr val="tx1"/>
          </a:solidFill>
          <a:uFillTx/>
          <a:latin typeface="+mn-lt"/>
          <a:ea typeface="+mn-ea"/>
          <a:cs typeface="+mn-cs"/>
          <a:sym typeface="Helvetica Light"/>
        </a:defRPr>
      </a:lvl1pPr>
      <a:lvl2pPr indent="228600" algn="ctr" defTabSz="825500">
        <a:defRPr sz="2400">
          <a:solidFill>
            <a:schemeClr val="tx1"/>
          </a:solidFill>
          <a:uFillTx/>
          <a:latin typeface="+mn-lt"/>
          <a:ea typeface="+mn-ea"/>
          <a:cs typeface="+mn-cs"/>
          <a:sym typeface="Helvetica Light"/>
        </a:defRPr>
      </a:lvl2pPr>
      <a:lvl3pPr indent="457200" algn="ctr" defTabSz="825500">
        <a:defRPr sz="2400">
          <a:solidFill>
            <a:schemeClr val="tx1"/>
          </a:solidFill>
          <a:uFillTx/>
          <a:latin typeface="+mn-lt"/>
          <a:ea typeface="+mn-ea"/>
          <a:cs typeface="+mn-cs"/>
          <a:sym typeface="Helvetica Light"/>
        </a:defRPr>
      </a:lvl3pPr>
      <a:lvl4pPr indent="685800" algn="ctr" defTabSz="825500">
        <a:defRPr sz="2400">
          <a:solidFill>
            <a:schemeClr val="tx1"/>
          </a:solidFill>
          <a:uFillTx/>
          <a:latin typeface="+mn-lt"/>
          <a:ea typeface="+mn-ea"/>
          <a:cs typeface="+mn-cs"/>
          <a:sym typeface="Helvetica Light"/>
        </a:defRPr>
      </a:lvl4pPr>
      <a:lvl5pPr indent="914400" algn="ctr" defTabSz="825500">
        <a:defRPr sz="2400">
          <a:solidFill>
            <a:schemeClr val="tx1"/>
          </a:solidFill>
          <a:uFillTx/>
          <a:latin typeface="+mn-lt"/>
          <a:ea typeface="+mn-ea"/>
          <a:cs typeface="+mn-cs"/>
          <a:sym typeface="Helvetica Light"/>
        </a:defRPr>
      </a:lvl5pPr>
      <a:lvl6pPr indent="1143000" algn="ctr" defTabSz="825500">
        <a:defRPr sz="2400">
          <a:solidFill>
            <a:schemeClr val="tx1"/>
          </a:solidFill>
          <a:uFillTx/>
          <a:latin typeface="+mn-lt"/>
          <a:ea typeface="+mn-ea"/>
          <a:cs typeface="+mn-cs"/>
          <a:sym typeface="Helvetica Light"/>
        </a:defRPr>
      </a:lvl6pPr>
      <a:lvl7pPr indent="1371600" algn="ctr" defTabSz="825500">
        <a:defRPr sz="2400">
          <a:solidFill>
            <a:schemeClr val="tx1"/>
          </a:solidFill>
          <a:uFillTx/>
          <a:latin typeface="+mn-lt"/>
          <a:ea typeface="+mn-ea"/>
          <a:cs typeface="+mn-cs"/>
          <a:sym typeface="Helvetica Light"/>
        </a:defRPr>
      </a:lvl7pPr>
      <a:lvl8pPr indent="1600200" algn="ctr" defTabSz="825500">
        <a:defRPr sz="2400">
          <a:solidFill>
            <a:schemeClr val="tx1"/>
          </a:solidFill>
          <a:uFillTx/>
          <a:latin typeface="+mn-lt"/>
          <a:ea typeface="+mn-ea"/>
          <a:cs typeface="+mn-cs"/>
          <a:sym typeface="Helvetica Light"/>
        </a:defRPr>
      </a:lvl8pPr>
      <a:lvl9pPr indent="1828800" algn="ctr" defTabSz="825500">
        <a:defRPr sz="240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a:xfrm>
            <a:off x="0" y="0"/>
            <a:ext cx="24384000" cy="13716000"/>
          </a:xfrm>
          <a:prstGeom prst="rect">
            <a:avLst/>
          </a:prstGeom>
          <a:solidFill>
            <a:schemeClr val="bg1">
              <a:alpha val="64000"/>
            </a:schemeClr>
          </a:solidFill>
          <a:ln w="12700" cap="flat">
            <a:noFill/>
            <a:miter lim="400000"/>
          </a:ln>
          <a:effectLst>
            <a:outerShdw blurRad="381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ctr">
            <a:spAutoFit/>
          </a:bodyPr>
          <a:lstStyle/>
          <a:p>
            <a:pPr marL="0" marR="0" indent="0" algn="ctr" defTabSz="825500" rtl="0" fontAlgn="auto" latinLnBrk="1" hangingPunct="0">
              <a:lnSpc>
                <a:spcPct val="100000"/>
              </a:lnSpc>
              <a:spcBef>
                <a:spcPts val="0"/>
              </a:spcBef>
              <a:spcAft>
                <a:spcPts val="0"/>
              </a:spcAft>
              <a:buFontTx/>
              <a:buNone/>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4" name="Picture 3" descr="Justride-mticketingapp.png"/>
          <p:cNvPicPr>
            <a:picLocks noChangeAspect="1"/>
          </p:cNvPicPr>
          <p:nvPr/>
        </p:nvPicPr>
        <p:blipFill>
          <a:blip r:embed="rId4"/>
          <a:stretch>
            <a:fillRect/>
          </a:stretch>
        </p:blipFill>
        <p:spPr>
          <a:xfrm>
            <a:off x="11004452" y="3703927"/>
            <a:ext cx="7828790" cy="7651868"/>
          </a:xfrm>
          <a:prstGeom prst="rect">
            <a:avLst/>
          </a:prstGeom>
        </p:spPr>
      </p:pic>
      <p:pic>
        <p:nvPicPr>
          <p:cNvPr id="5" name="Picture 4" descr="phone_tickets.png"/>
          <p:cNvPicPr>
            <a:picLocks noChangeAspect="1"/>
          </p:cNvPicPr>
          <p:nvPr/>
        </p:nvPicPr>
        <p:blipFill>
          <a:blip r:embed="rId5"/>
          <a:stretch>
            <a:fillRect/>
          </a:stretch>
        </p:blipFill>
        <p:spPr>
          <a:xfrm>
            <a:off x="6196559" y="4356454"/>
            <a:ext cx="4826000" cy="6121400"/>
          </a:xfrm>
          <a:prstGeom prst="rect">
            <a:avLst/>
          </a:prstGeom>
        </p:spPr>
      </p:pic>
      <p:pic>
        <p:nvPicPr>
          <p:cNvPr id="6" name="Picture 5" descr="Gotland QR Voucher.png"/>
          <p:cNvPicPr>
            <a:picLocks noChangeAspect="1"/>
          </p:cNvPicPr>
          <p:nvPr/>
        </p:nvPicPr>
        <p:blipFill>
          <a:blip r:embed="rId6"/>
          <a:stretch>
            <a:fillRect/>
          </a:stretch>
        </p:blipFill>
        <p:spPr>
          <a:xfrm rot="21295577">
            <a:off x="633801" y="3651642"/>
            <a:ext cx="4533900" cy="8128000"/>
          </a:xfrm>
          <a:prstGeom prst="rect">
            <a:avLst/>
          </a:prstGeom>
        </p:spPr>
      </p:pic>
      <p:pic>
        <p:nvPicPr>
          <p:cNvPr id="7" name="Picture 6" descr="Screen Shot 2015-07-09 at 1.17.46 PM.png"/>
          <p:cNvPicPr>
            <a:picLocks noChangeAspect="1"/>
          </p:cNvPicPr>
          <p:nvPr/>
        </p:nvPicPr>
        <p:blipFill>
          <a:blip r:embed="rId7" cstate="email"/>
          <a:stretch>
            <a:fillRect/>
          </a:stretch>
        </p:blipFill>
        <p:spPr>
          <a:xfrm rot="478102">
            <a:off x="19159671" y="3289137"/>
            <a:ext cx="4451833" cy="791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00957"/>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w Tickey Work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p:spPr>
      </p:pic>
    </p:spTree>
    <p:extLst>
      <p:ext uri="{BB962C8B-B14F-4D97-AF65-F5344CB8AC3E}">
        <p14:creationId xmlns:p14="http://schemas.microsoft.com/office/powerpoint/2010/main" val="1704794395"/>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orwester Regular"/>
        <a:ea typeface="Norwester Regular"/>
        <a:cs typeface="Norwester Regular"/>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rtlCol="0" anchor="ctr">
        <a:spAutoFit/>
      </a:bodyPr>
      <a:lstStyle>
        <a:defPPr marL="0" marR="0" indent="0" algn="ctr" defTabSz="825500" rtl="0" fontAlgn="auto" latinLnBrk="1" hangingPunct="0">
          <a:lnSpc>
            <a:spcPct val="100000"/>
          </a:lnSpc>
          <a:spcBef>
            <a:spcPts val="0"/>
          </a:spcBef>
          <a:spcAft>
            <a:spcPts val="0"/>
          </a:spcAft>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9pPr>
      </a:lstStyle>
      <a:style>
        <a:lnRef idx="0">
          <a:srgbClr val="000000"/>
        </a:lnRef>
        <a:fillRef idx="0">
          <a:srgbClr val="000000"/>
        </a:fillRef>
        <a:effectRef idx="0">
          <a:srgbClr val="00000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rtlCol="0" anchor="t">
        <a:noAutofit/>
      </a:bodyPr>
      <a:lstStyle>
        <a:def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9pPr>
      </a:lstStyle>
      <a:style>
        <a:lnRef idx="0">
          <a:srgbClr val="000000"/>
        </a:lnRef>
        <a:fillRef idx="0">
          <a:srgbClr val="000000"/>
        </a:fillRef>
        <a:effectRef idx="0">
          <a:srgbClr val="000000"/>
        </a:effectRef>
        <a:fontRef idx="none"/>
      </a:style>
    </a:lnDef>
    <a:txDef>
      <a:spPr>
        <a:noFill/>
        <a:ln w="12700" cap="flat">
          <a:noFill/>
          <a:miter lim="400000"/>
        </a:ln>
        <a:effectLst/>
      </a:spPr>
      <a:bodyPr rot="0" spcFirstLastPara="1" vertOverflow="overflow" horzOverflow="overflow" vert="horz" wrap="square" lIns="50800" tIns="50800" rIns="50800" bIns="50800" numCol="1" rtlCol="0" anchor="ctr">
        <a:spAutoFit/>
      </a:bodyPr>
      <a:lstStyle>
        <a:defPPr marL="0" marR="0" indent="0" algn="ctr" defTabSz="825500" rtl="0" fontAlgn="auto" latinLnBrk="1" hangingPunct="0">
          <a:lnSpc>
            <a:spcPct val="100000"/>
          </a:lnSpc>
          <a:spcBef>
            <a:spcPts val="0"/>
          </a:spcBef>
          <a:spcAft>
            <a:spcPts val="0"/>
          </a:spcAft>
          <a:buFontTx/>
          <a:buNone/>
          <a:defRPr kumimoji="0" sz="5000" b="0" i="0" u="none" strike="noStrike" cap="none" spc="0" normalizeH="0" baseline="0">
            <a:ln>
              <a:noFill/>
            </a:ln>
            <a:solidFill>
              <a:srgbClr val="000000"/>
            </a:solidFill>
            <a:effectLst/>
            <a:uFillTx/>
            <a:latin typeface="+mj-lt"/>
            <a:ea typeface="+mj-ea"/>
            <a:cs typeface="+mj-cs"/>
            <a:sym typeface="Norwester Regular"/>
          </a:defRPr>
        </a:defPPr>
        <a:lvl1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9p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orwester Regular"/>
        <a:ea typeface="Norwester Regular"/>
        <a:cs typeface="Norwester Regular"/>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rtlCol="0" anchor="ctr">
        <a:spAutoFit/>
      </a:bodyPr>
      <a:lstStyle>
        <a:defPPr marL="0" marR="0" indent="0" algn="ctr" defTabSz="825500" rtl="0" fontAlgn="auto" latinLnBrk="1" hangingPunct="0">
          <a:lnSpc>
            <a:spcPct val="100000"/>
          </a:lnSpc>
          <a:spcBef>
            <a:spcPts val="0"/>
          </a:spcBef>
          <a:spcAft>
            <a:spcPts val="0"/>
          </a:spcAft>
          <a:buFontTx/>
          <a:buNone/>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9pPr>
      </a:lstStyle>
      <a:style>
        <a:lnRef idx="0">
          <a:srgbClr val="000000"/>
        </a:lnRef>
        <a:fillRef idx="0">
          <a:srgbClr val="000000"/>
        </a:fillRef>
        <a:effectRef idx="0">
          <a:srgbClr val="00000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rtlCol="0" anchor="t">
        <a:noAutofit/>
      </a:bodyPr>
      <a:lstStyle>
        <a:def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9pPr>
      </a:lstStyle>
      <a:style>
        <a:lnRef idx="0">
          <a:srgbClr val="000000"/>
        </a:lnRef>
        <a:fillRef idx="0">
          <a:srgbClr val="000000"/>
        </a:fillRef>
        <a:effectRef idx="0">
          <a:srgbClr val="000000"/>
        </a:effectRef>
        <a:fontRef idx="none"/>
      </a:style>
    </a:lnDef>
    <a:txDef>
      <a:spPr>
        <a:noFill/>
        <a:ln w="12700" cap="flat">
          <a:noFill/>
          <a:miter lim="400000"/>
        </a:ln>
        <a:effectLst/>
      </a:spPr>
      <a:bodyPr rot="0" spcFirstLastPara="1" vertOverflow="overflow" horzOverflow="overflow" vert="horz" wrap="square" lIns="50800" tIns="50800" rIns="50800" bIns="50800" numCol="1" rtlCol="0" anchor="ctr">
        <a:spAutoFit/>
      </a:bodyPr>
      <a:lstStyle>
        <a:defPPr marL="0" marR="0" indent="0" algn="ctr" defTabSz="825500" rtl="0" fontAlgn="auto" latinLnBrk="1" hangingPunct="0">
          <a:lnSpc>
            <a:spcPct val="100000"/>
          </a:lnSpc>
          <a:spcBef>
            <a:spcPts val="0"/>
          </a:spcBef>
          <a:spcAft>
            <a:spcPts val="0"/>
          </a:spcAft>
          <a:buFontTx/>
          <a:buNone/>
          <a:defRPr kumimoji="0" sz="5000" b="0" i="0" u="none" strike="noStrike" cap="none" spc="0" normalizeH="0" baseline="0">
            <a:ln>
              <a:noFill/>
            </a:ln>
            <a:solidFill>
              <a:srgbClr val="000000"/>
            </a:solidFill>
            <a:effectLst/>
            <a:uFillTx/>
            <a:latin typeface="+mj-lt"/>
            <a:ea typeface="+mj-ea"/>
            <a:cs typeface="+mj-cs"/>
            <a:sym typeface="Norwester Regular"/>
          </a:defRPr>
        </a:defPPr>
        <a:lvl1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lvl9pPr>
      </a:lstStyle>
      <a:style>
        <a:lnRef idx="0">
          <a:srgbClr val="000000"/>
        </a:lnRef>
        <a:fillRef idx="0">
          <a:srgbClr val="000000"/>
        </a:fillRef>
        <a:effectRef idx="0">
          <a:srgbClr val="00000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25647</TotalTime>
  <Words>240</Words>
  <Application>Microsoft Macintosh PowerPoint</Application>
  <PresentationFormat>Custom</PresentationFormat>
  <Paragraphs>6</Paragraphs>
  <Slides>14</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Avenir Roman</vt:lpstr>
      <vt:lpstr>Helvetica Light</vt:lpstr>
      <vt:lpstr>Norwester Regular</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Dimiter Dimitrov</dc:creator>
  <cp:keywords/>
  <dc:description/>
  <cp:lastModifiedBy>Dimiter Dimitrov</cp:lastModifiedBy>
  <cp:revision>523</cp:revision>
  <cp:lastPrinted>2016-02-12T03:03:09Z</cp:lastPrinted>
  <dcterms:modified xsi:type="dcterms:W3CDTF">2016-09-09T09:17:36Z</dcterms:modified>
  <cp:category/>
</cp:coreProperties>
</file>