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"/>
  </p:notesMasterIdLst>
  <p:sldIdLst>
    <p:sldId id="381" r:id="rId2"/>
    <p:sldId id="378" r:id="rId3"/>
    <p:sldId id="379" r:id="rId4"/>
    <p:sldId id="380" r:id="rId5"/>
    <p:sldId id="259" r:id="rId6"/>
    <p:sldId id="377" r:id="rId7"/>
    <p:sldId id="277" r:id="rId8"/>
  </p:sldIdLst>
  <p:sldSz cx="9144000" cy="5145088"/>
  <p:notesSz cx="6858000" cy="9144000"/>
  <p:defaultTextStyle>
    <a:defPPr>
      <a:defRPr lang="nb-NO"/>
    </a:defPPr>
    <a:lvl1pPr marL="0" algn="l" defTabSz="68552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763" algn="l" defTabSz="68552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526" algn="l" defTabSz="68552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289" algn="l" defTabSz="68552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051" algn="l" defTabSz="68552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3815" algn="l" defTabSz="68552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6577" algn="l" defTabSz="68552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399340" algn="l" defTabSz="68552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2103" algn="l" defTabSz="68552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  <a:srgbClr val="707070"/>
    <a:srgbClr val="32374B"/>
    <a:srgbClr val="252525"/>
    <a:srgbClr val="555555"/>
    <a:srgbClr val="999999"/>
    <a:srgbClr val="006BB3"/>
    <a:srgbClr val="AAAAB4"/>
    <a:srgbClr val="6E0A14"/>
    <a:srgbClr val="682C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73" autoAdjust="0"/>
    <p:restoredTop sz="94660"/>
  </p:normalViewPr>
  <p:slideViewPr>
    <p:cSldViewPr snapToGrid="0">
      <p:cViewPr varScale="1">
        <p:scale>
          <a:sx n="143" d="100"/>
          <a:sy n="143" d="100"/>
        </p:scale>
        <p:origin x="1086" y="11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3D1CCE-DE94-457F-A721-621E60F76388}" type="datetimeFigureOut">
              <a:rPr lang="nb-NO" smtClean="0"/>
              <a:t>13.11.2017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FEC5F-42F9-478B-96FA-BC4F8264636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6630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52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763" algn="l" defTabSz="68552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526" algn="l" defTabSz="68552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289" algn="l" defTabSz="68552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051" algn="l" defTabSz="68552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3815" algn="l" defTabSz="68552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6577" algn="l" defTabSz="68552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9340" algn="l" defTabSz="68552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103" algn="l" defTabSz="68552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700" b="1" dirty="0"/>
              <a:t>Forslag</a:t>
            </a:r>
            <a:r>
              <a:rPr lang="nb-NO" sz="700" b="1" baseline="0" dirty="0"/>
              <a:t> til innhold: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700" dirty="0"/>
              <a:t>Gi en kort og presis beskrivelse av sakens bakgrunn og saksfremstilling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700" dirty="0"/>
              <a:t>Knytt opp mot eventuelle tidligere vedtak, mål og/eller strategi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FEC5F-42F9-478B-96FA-BC4F82646363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0658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653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80649" y="1234893"/>
            <a:ext cx="7980536" cy="1382118"/>
          </a:xfrm>
        </p:spPr>
        <p:txBody>
          <a:bodyPr lIns="0" tIns="0" rIns="0" bIns="0"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3956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solidFill>
            <a:schemeClr val="tx1">
              <a:alpha val="20000"/>
            </a:schemeClr>
          </a:solid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8811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1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solidFill>
            <a:schemeClr val="tx1">
              <a:alpha val="20000"/>
            </a:schemeClr>
          </a:solid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7500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Bybus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solidFill>
            <a:schemeClr val="tx1">
              <a:alpha val="20000"/>
            </a:schemeClr>
          </a:solid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405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Bå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solidFill>
            <a:schemeClr val="tx1">
              <a:alpha val="20000"/>
            </a:schemeClr>
          </a:solid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01224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e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solidFill>
            <a:schemeClr val="tx1">
              <a:alpha val="20000"/>
            </a:schemeClr>
          </a:solid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111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Regionbus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solidFill>
            <a:schemeClr val="tx1">
              <a:alpha val="20000"/>
            </a:schemeClr>
          </a:solid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69309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Trik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solidFill>
            <a:schemeClr val="tx1">
              <a:alpha val="20000"/>
            </a:schemeClr>
          </a:solid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4636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Forbruk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solidFill>
            <a:schemeClr val="tx1">
              <a:alpha val="20000"/>
            </a:schemeClr>
          </a:solid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0444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Forbruker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solidFill>
            <a:schemeClr val="tx1">
              <a:alpha val="20000"/>
            </a:schemeClr>
          </a:solid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1660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Forbruker #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solidFill>
            <a:schemeClr val="tx1">
              <a:alpha val="20000"/>
            </a:schemeClr>
          </a:solid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02009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ed mulighet for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solidFill>
            <a:schemeClr val="tx1">
              <a:alpha val="20000"/>
            </a:schemeClr>
          </a:solid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4" name="Bild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  <p:sp>
        <p:nvSpPr>
          <p:cNvPr id="2" name="TekstSylinder 1"/>
          <p:cNvSpPr txBox="1"/>
          <p:nvPr userDrawn="1"/>
        </p:nvSpPr>
        <p:spPr>
          <a:xfrm>
            <a:off x="-894" y="-594109"/>
            <a:ext cx="9282054" cy="50783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nb-NO" b="1" dirty="0"/>
              <a:t>Dette lysbildet skal kun brukes med bakgrunnsbilde.</a:t>
            </a:r>
          </a:p>
          <a:p>
            <a:r>
              <a:rPr lang="nb-NO" b="1" dirty="0"/>
              <a:t>Høyreklikk </a:t>
            </a:r>
            <a:r>
              <a:rPr lang="nb-NO" b="1" baseline="0" dirty="0"/>
              <a:t>på lysbildet og velg «Formater bakgrunn» -&gt; «Bilde eller tekstur» -&gt; «Fil» for å sette inn et bilde.</a:t>
            </a: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405259575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Billet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solidFill>
            <a:schemeClr val="tx1">
              <a:alpha val="20000"/>
            </a:schemeClr>
          </a:solid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7776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2305954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Mørk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14"/>
            <a:ext cx="9145535" cy="5147402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2059233"/>
            <a:ext cx="7886700" cy="523220"/>
          </a:xfrm>
        </p:spPr>
        <p:txBody>
          <a:bodyPr anchor="b"/>
          <a:lstStyle>
            <a:lvl1pPr algn="ctr">
              <a:lnSpc>
                <a:spcPct val="100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915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57"/>
            <a:ext cx="9145535" cy="514588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2059233"/>
            <a:ext cx="7886700" cy="523220"/>
          </a:xfrm>
        </p:spPr>
        <p:txBody>
          <a:bodyPr anchor="b"/>
          <a:lstStyle>
            <a:lvl1pPr algn="ctr">
              <a:lnSpc>
                <a:spcPct val="100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81933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57"/>
            <a:ext cx="9145533" cy="514588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2059233"/>
            <a:ext cx="7886700" cy="523220"/>
          </a:xfrm>
        </p:spPr>
        <p:txBody>
          <a:bodyPr anchor="b"/>
          <a:lstStyle>
            <a:lvl1pPr algn="ctr">
              <a:lnSpc>
                <a:spcPct val="100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75510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Mørk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57"/>
            <a:ext cx="9145533" cy="5145886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2059233"/>
            <a:ext cx="7886700" cy="523220"/>
          </a:xfrm>
        </p:spPr>
        <p:txBody>
          <a:bodyPr anchor="b"/>
          <a:lstStyle>
            <a:lvl1pPr algn="ctr">
              <a:lnSpc>
                <a:spcPct val="100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37217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1557"/>
            <a:ext cx="9145531" cy="5145886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2059233"/>
            <a:ext cx="7886700" cy="523220"/>
          </a:xfrm>
        </p:spPr>
        <p:txBody>
          <a:bodyPr anchor="b"/>
          <a:lstStyle>
            <a:lvl1pPr algn="ctr">
              <a:lnSpc>
                <a:spcPct val="100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95039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1557"/>
            <a:ext cx="9145531" cy="5145885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2059233"/>
            <a:ext cx="7886700" cy="523220"/>
          </a:xfrm>
        </p:spPr>
        <p:txBody>
          <a:bodyPr anchor="b"/>
          <a:lstStyle>
            <a:lvl1pPr algn="ctr">
              <a:lnSpc>
                <a:spcPct val="100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959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1557"/>
            <a:ext cx="9145530" cy="5145885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2059233"/>
            <a:ext cx="7886700" cy="523220"/>
          </a:xfrm>
        </p:spPr>
        <p:txBody>
          <a:bodyPr anchor="b"/>
          <a:lstStyle>
            <a:lvl1pPr algn="ctr">
              <a:lnSpc>
                <a:spcPct val="100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15783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1557"/>
            <a:ext cx="9145530" cy="5145884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2059233"/>
            <a:ext cx="7886700" cy="523220"/>
          </a:xfrm>
        </p:spPr>
        <p:txBody>
          <a:bodyPr anchor="b"/>
          <a:lstStyle>
            <a:lvl1pPr algn="ctr">
              <a:lnSpc>
                <a:spcPct val="100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0243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solidFill>
            <a:schemeClr val="tx1">
              <a:alpha val="20000"/>
            </a:schemeClr>
          </a:solid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12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69646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5528" cy="5145884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2059233"/>
            <a:ext cx="7886700" cy="523220"/>
          </a:xfrm>
        </p:spPr>
        <p:txBody>
          <a:bodyPr anchor="b"/>
          <a:lstStyle>
            <a:lvl1pPr algn="ctr">
              <a:lnSpc>
                <a:spcPct val="100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6183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80649" y="1369642"/>
            <a:ext cx="3886206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innhold 2"/>
          <p:cNvSpPr>
            <a:spLocks noGrp="1"/>
          </p:cNvSpPr>
          <p:nvPr>
            <p:ph idx="13"/>
          </p:nvPr>
        </p:nvSpPr>
        <p:spPr>
          <a:xfrm>
            <a:off x="4674979" y="1369642"/>
            <a:ext cx="3886206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33031120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 med overskrif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80649" y="648080"/>
            <a:ext cx="3886206" cy="428454"/>
          </a:xfrm>
        </p:spPr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80649" y="1369642"/>
            <a:ext cx="3886206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innhold 2"/>
          <p:cNvSpPr>
            <a:spLocks noGrp="1"/>
          </p:cNvSpPr>
          <p:nvPr>
            <p:ph idx="13"/>
          </p:nvPr>
        </p:nvSpPr>
        <p:spPr>
          <a:xfrm>
            <a:off x="4674979" y="1369642"/>
            <a:ext cx="3886206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12" name="Plassholder for tekst 3"/>
          <p:cNvSpPr>
            <a:spLocks noGrp="1"/>
          </p:cNvSpPr>
          <p:nvPr>
            <p:ph type="body" sz="quarter" idx="14"/>
          </p:nvPr>
        </p:nvSpPr>
        <p:spPr>
          <a:xfrm>
            <a:off x="4674979" y="648080"/>
            <a:ext cx="3886206" cy="42845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707070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90104013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80650" y="1369642"/>
            <a:ext cx="3757601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4569619" y="1369642"/>
            <a:ext cx="3991495" cy="3194612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00956708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tstilt bilde m/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2246289" y="4345564"/>
            <a:ext cx="4655473" cy="220827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600">
                <a:solidFill>
                  <a:srgbClr val="707070"/>
                </a:solidFill>
              </a:defRPr>
            </a:lvl1pPr>
            <a:lvl2pPr marL="533995" indent="0">
              <a:buNone/>
              <a:defRPr/>
            </a:lvl2pPr>
            <a:lvl3pPr marL="838795" indent="0">
              <a:buNone/>
              <a:defRPr/>
            </a:lvl3pPr>
            <a:lvl4pPr marL="1138833" indent="0">
              <a:buNone/>
              <a:defRPr/>
            </a:lvl4pPr>
            <a:lvl5pPr marL="1476970" indent="0">
              <a:buNone/>
              <a:defRPr/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2246289" y="968998"/>
            <a:ext cx="4655473" cy="3199007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9872550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580649" y="1207224"/>
            <a:ext cx="7984394" cy="3363859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580649" y="670529"/>
            <a:ext cx="7980536" cy="387097"/>
          </a:xfrm>
        </p:spPr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48128962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s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571082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57271115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5088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4" hasCustomPrompt="1"/>
          </p:nvPr>
        </p:nvSpPr>
        <p:spPr>
          <a:xfrm>
            <a:off x="7657200" y="4651887"/>
            <a:ext cx="1486800" cy="493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7938104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54296601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5305350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solidFill>
            <a:schemeClr val="tx1">
              <a:alpha val="20000"/>
            </a:schemeClr>
          </a:solid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70573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side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6538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"/>
            <a:ext cx="9144000" cy="5145012"/>
          </a:xfrm>
          <a:prstGeom prst="rect">
            <a:avLst/>
          </a:prstGeom>
        </p:spPr>
      </p:pic>
      <p:sp>
        <p:nvSpPr>
          <p:cNvPr id="4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93695502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side #2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6538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6538"/>
          </a:xfrm>
          <a:prstGeom prst="rect">
            <a:avLst/>
          </a:prstGeom>
        </p:spPr>
      </p:pic>
      <p:sp>
        <p:nvSpPr>
          <p:cNvPr id="4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5810258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22031" y="1131649"/>
            <a:ext cx="8301046" cy="3443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9460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om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ssholder for lysbildenummer 5"/>
          <p:cNvSpPr txBox="1">
            <a:spLocks/>
          </p:cNvSpPr>
          <p:nvPr userDrawn="1"/>
        </p:nvSpPr>
        <p:spPr>
          <a:xfrm>
            <a:off x="281486" y="4773108"/>
            <a:ext cx="450850" cy="209284"/>
          </a:xfrm>
          <a:prstGeom prst="rect">
            <a:avLst/>
          </a:prstGeom>
        </p:spPr>
        <p:txBody>
          <a:bodyPr vert="horz" lIns="102406" tIns="51203" rIns="102406" bIns="51203" rtlCol="0" anchor="ctr"/>
          <a:lstStyle>
            <a:defPPr>
              <a:defRPr lang="nb-NO"/>
            </a:defPPr>
            <a:lvl1pPr marL="0" algn="r" defTabSz="457200" rtl="0" eaLnBrk="1" latinLnBrk="0" hangingPunct="1"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fld id="{83B4E45F-D134-8245-A94A-D2F709D4AD3D}" type="slidenum">
              <a:rPr lang="nb-NO" b="1" kern="0" smtClean="0">
                <a:solidFill>
                  <a:srgbClr val="E60000"/>
                </a:solidFill>
              </a:rPr>
              <a:pPr defTabSz="914400"/>
              <a:t>‹#›</a:t>
            </a:fld>
            <a:endParaRPr lang="nb-NO" b="1" kern="0" dirty="0">
              <a:solidFill>
                <a:srgbClr val="E60000"/>
              </a:solidFill>
            </a:endParaRPr>
          </a:p>
        </p:txBody>
      </p:sp>
      <p:sp>
        <p:nvSpPr>
          <p:cNvPr id="22" name="TekstSylinder 21"/>
          <p:cNvSpPr txBox="1"/>
          <p:nvPr userDrawn="1"/>
        </p:nvSpPr>
        <p:spPr>
          <a:xfrm>
            <a:off x="599486" y="4785388"/>
            <a:ext cx="684803" cy="18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526"/>
            <a:r>
              <a:rPr lang="nb-NO" sz="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av side 114</a:t>
            </a:r>
          </a:p>
        </p:txBody>
      </p:sp>
      <p:pic>
        <p:nvPicPr>
          <p:cNvPr id="5" name="Bilde 4" descr="Ruter_signatur_hel_roed_transparent_bakgrunn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0" y="4625637"/>
            <a:ext cx="985840" cy="378506"/>
          </a:xfrm>
          <a:prstGeom prst="rect">
            <a:avLst/>
          </a:prstGeom>
        </p:spPr>
      </p:pic>
      <p:sp>
        <p:nvSpPr>
          <p:cNvPr id="6" name="Plassholder for innhold 5"/>
          <p:cNvSpPr>
            <a:spLocks noGrp="1"/>
          </p:cNvSpPr>
          <p:nvPr>
            <p:ph sz="quarter" idx="10"/>
          </p:nvPr>
        </p:nvSpPr>
        <p:spPr>
          <a:xfrm>
            <a:off x="941388" y="4878306"/>
            <a:ext cx="914400" cy="91468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37966604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solidFill>
            <a:schemeClr val="tx1">
              <a:alpha val="20000"/>
            </a:schemeClr>
          </a:solid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8472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solidFill>
            <a:schemeClr val="tx1">
              <a:alpha val="20000"/>
            </a:schemeClr>
          </a:solid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6141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solidFill>
            <a:schemeClr val="tx1">
              <a:alpha val="20000"/>
            </a:schemeClr>
          </a:solid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8011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solidFill>
            <a:schemeClr val="tx1">
              <a:alpha val="20000"/>
            </a:schemeClr>
          </a:solid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2523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solidFill>
            <a:schemeClr val="tx1">
              <a:alpha val="20000"/>
            </a:schemeClr>
          </a:solid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3" name="Bild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4201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gi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80649" y="649083"/>
            <a:ext cx="7980536" cy="429990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80649" y="1369642"/>
            <a:ext cx="7980536" cy="319450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94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sz="488" dirty="0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94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912" y="4737775"/>
            <a:ext cx="820800" cy="17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7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80" r:id="rId3"/>
    <p:sldLayoutId id="2147483686" r:id="rId4"/>
    <p:sldLayoutId id="2147483688" r:id="rId5"/>
    <p:sldLayoutId id="2147483685" r:id="rId6"/>
    <p:sldLayoutId id="2147483695" r:id="rId7"/>
    <p:sldLayoutId id="2147483687" r:id="rId8"/>
    <p:sldLayoutId id="2147483692" r:id="rId9"/>
    <p:sldLayoutId id="2147483693" r:id="rId10"/>
    <p:sldLayoutId id="2147483697" r:id="rId11"/>
    <p:sldLayoutId id="2147483682" r:id="rId12"/>
    <p:sldLayoutId id="2147483683" r:id="rId13"/>
    <p:sldLayoutId id="2147483691" r:id="rId14"/>
    <p:sldLayoutId id="2147483690" r:id="rId15"/>
    <p:sldLayoutId id="2147483689" r:id="rId16"/>
    <p:sldLayoutId id="2147483694" r:id="rId17"/>
    <p:sldLayoutId id="2147483684" r:id="rId18"/>
    <p:sldLayoutId id="2147483681" r:id="rId19"/>
    <p:sldLayoutId id="2147483696" r:id="rId20"/>
    <p:sldLayoutId id="2147483662" r:id="rId21"/>
    <p:sldLayoutId id="2147483663" r:id="rId22"/>
    <p:sldLayoutId id="2147483698" r:id="rId23"/>
    <p:sldLayoutId id="2147483699" r:id="rId24"/>
    <p:sldLayoutId id="2147483700" r:id="rId25"/>
    <p:sldLayoutId id="2147483701" r:id="rId26"/>
    <p:sldLayoutId id="2147483702" r:id="rId27"/>
    <p:sldLayoutId id="2147483703" r:id="rId28"/>
    <p:sldLayoutId id="2147483704" r:id="rId29"/>
    <p:sldLayoutId id="2147483705" r:id="rId30"/>
    <p:sldLayoutId id="2147483664" r:id="rId31"/>
    <p:sldLayoutId id="2147483707" r:id="rId32"/>
    <p:sldLayoutId id="2147483672" r:id="rId33"/>
    <p:sldLayoutId id="2147483673" r:id="rId34"/>
    <p:sldLayoutId id="2147483674" r:id="rId35"/>
    <p:sldLayoutId id="2147483675" r:id="rId36"/>
    <p:sldLayoutId id="2147483676" r:id="rId37"/>
    <p:sldLayoutId id="2147483666" r:id="rId38"/>
    <p:sldLayoutId id="2147483667" r:id="rId39"/>
    <p:sldLayoutId id="2147483677" r:id="rId40"/>
    <p:sldLayoutId id="2147483678" r:id="rId41"/>
    <p:sldLayoutId id="2147483713" r:id="rId42"/>
    <p:sldLayoutId id="2147483714" r:id="rId43"/>
  </p:sldLayoutIdLst>
  <p:hf hdr="0" ftr="0" dt="0"/>
  <p:txStyles>
    <p:titleStyle>
      <a:lvl1pPr algn="l" defTabSz="685697" rtl="0" eaLnBrk="1" latinLnBrk="0" hangingPunct="1">
        <a:lnSpc>
          <a:spcPct val="100000"/>
        </a:lnSpc>
        <a:spcBef>
          <a:spcPct val="0"/>
        </a:spcBef>
        <a:buNone/>
        <a:defRPr sz="2794" b="1" kern="1200">
          <a:solidFill>
            <a:srgbClr val="707070"/>
          </a:solidFill>
          <a:latin typeface="+mj-lt"/>
          <a:ea typeface="+mj-ea"/>
          <a:cs typeface="+mj-cs"/>
        </a:defRPr>
      </a:lvl1pPr>
    </p:titleStyle>
    <p:bodyStyle>
      <a:lvl1pPr marL="256500" indent="-256500" algn="l" defTabSz="685697" rtl="0" eaLnBrk="1" latinLnBrk="0" hangingPunct="1">
        <a:lnSpc>
          <a:spcPct val="90000"/>
        </a:lnSpc>
        <a:spcBef>
          <a:spcPts val="750"/>
        </a:spcBef>
        <a:buClr>
          <a:srgbClr val="707070"/>
        </a:buClr>
        <a:buFont typeface="Arial" panose="020B0604020202020204" pitchFamily="34" charset="0"/>
        <a:buChar char="•"/>
        <a:defRPr sz="2000" kern="1200">
          <a:solidFill>
            <a:srgbClr val="32374B"/>
          </a:solidFill>
          <a:latin typeface="+mn-lt"/>
          <a:ea typeface="+mn-ea"/>
          <a:cs typeface="+mn-cs"/>
        </a:defRPr>
      </a:lvl1pPr>
      <a:lvl2pPr marL="704850" indent="-170855" algn="l" defTabSz="685697" rtl="0" eaLnBrk="1" latinLnBrk="0" hangingPunct="1">
        <a:lnSpc>
          <a:spcPct val="90000"/>
        </a:lnSpc>
        <a:spcBef>
          <a:spcPts val="375"/>
        </a:spcBef>
        <a:buClr>
          <a:srgbClr val="32374B"/>
        </a:buClr>
        <a:buFont typeface="Arial" panose="020B0604020202020204" pitchFamily="34" charset="0"/>
        <a:buChar char="­"/>
        <a:defRPr sz="1600" kern="1200">
          <a:solidFill>
            <a:srgbClr val="32374B"/>
          </a:solidFill>
          <a:latin typeface="+mn-lt"/>
          <a:ea typeface="+mn-ea"/>
          <a:cs typeface="+mn-cs"/>
        </a:defRPr>
      </a:lvl2pPr>
      <a:lvl3pPr marL="1009650" indent="-170855" algn="l" defTabSz="685697" rtl="0" eaLnBrk="1" latinLnBrk="0" hangingPunct="1">
        <a:lnSpc>
          <a:spcPct val="90000"/>
        </a:lnSpc>
        <a:spcBef>
          <a:spcPts val="375"/>
        </a:spcBef>
        <a:buClr>
          <a:srgbClr val="32374B"/>
        </a:buClr>
        <a:buFont typeface="Arial" panose="020B0604020202020204" pitchFamily="34" charset="0"/>
        <a:buChar char="­"/>
        <a:defRPr sz="1250" kern="1200">
          <a:solidFill>
            <a:srgbClr val="32374B"/>
          </a:solidFill>
          <a:latin typeface="+mn-lt"/>
          <a:ea typeface="+mn-ea"/>
          <a:cs typeface="+mn-cs"/>
        </a:defRPr>
      </a:lvl3pPr>
      <a:lvl4pPr marL="1309688" indent="-170855" algn="l" defTabSz="685697" rtl="0" eaLnBrk="1" latinLnBrk="0" hangingPunct="1">
        <a:lnSpc>
          <a:spcPct val="90000"/>
        </a:lnSpc>
        <a:spcBef>
          <a:spcPts val="375"/>
        </a:spcBef>
        <a:buClr>
          <a:srgbClr val="32374B"/>
        </a:buClr>
        <a:buFont typeface="Arial" panose="020B0604020202020204" pitchFamily="34" charset="0"/>
        <a:buChar char="­"/>
        <a:defRPr sz="1250" kern="1200">
          <a:solidFill>
            <a:srgbClr val="32374B"/>
          </a:solidFill>
          <a:latin typeface="+mn-lt"/>
          <a:ea typeface="+mn-ea"/>
          <a:cs typeface="+mn-cs"/>
        </a:defRPr>
      </a:lvl4pPr>
      <a:lvl5pPr marL="1647825" indent="-170855" algn="l" defTabSz="685697" rtl="0" eaLnBrk="1" latinLnBrk="0" hangingPunct="1">
        <a:lnSpc>
          <a:spcPct val="90000"/>
        </a:lnSpc>
        <a:spcBef>
          <a:spcPts val="375"/>
        </a:spcBef>
        <a:buClr>
          <a:srgbClr val="32374B"/>
        </a:buClr>
        <a:buFont typeface="Arial" panose="020B0604020202020204" pitchFamily="34" charset="0"/>
        <a:buChar char="­"/>
        <a:defRPr sz="1250" kern="1200">
          <a:solidFill>
            <a:srgbClr val="32374B"/>
          </a:solidFill>
          <a:latin typeface="+mn-lt"/>
          <a:ea typeface="+mn-ea"/>
          <a:cs typeface="+mn-cs"/>
        </a:defRPr>
      </a:lvl5pPr>
      <a:lvl6pPr marL="1885667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6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4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3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9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7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6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4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3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1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9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/>
          <p:cNvSpPr>
            <a:spLocks noGrp="1"/>
          </p:cNvSpPr>
          <p:nvPr>
            <p:ph type="ctrTitle"/>
          </p:nvPr>
        </p:nvSpPr>
        <p:spPr>
          <a:xfrm>
            <a:off x="381001" y="1693682"/>
            <a:ext cx="6356350" cy="923330"/>
          </a:xfrm>
        </p:spPr>
        <p:txBody>
          <a:bodyPr/>
          <a:lstStyle/>
          <a:p>
            <a:r>
              <a:rPr lang="nb-NO" sz="6000" dirty="0"/>
              <a:t>Tilbud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14NOV 2017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4AD70F-8AF0-406B-B894-62E0F3D04367}" type="slidenum">
              <a:rPr lang="nb-NO" smtClean="0"/>
              <a:pPr/>
              <a:t>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2480083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5" y="356306"/>
            <a:ext cx="4455821" cy="2842676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270" y="356306"/>
            <a:ext cx="3893959" cy="273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68329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4AD70F-8AF0-406B-B894-62E0F3D04367}" type="slidenum">
              <a:rPr lang="nb-NO" smtClean="0"/>
              <a:pPr/>
              <a:t>3</a:t>
            </a:fld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7F90CF2-6607-4177-91AB-62D68B9757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3" t="14302" r="11089" b="45244"/>
          <a:stretch/>
        </p:blipFill>
        <p:spPr>
          <a:xfrm>
            <a:off x="580649" y="1536992"/>
            <a:ext cx="5185861" cy="107256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A05135ED-AEEB-45CA-8454-D8A2E750B7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15544" r="8370" b="44427"/>
          <a:stretch/>
        </p:blipFill>
        <p:spPr>
          <a:xfrm>
            <a:off x="580649" y="3098980"/>
            <a:ext cx="5185861" cy="1059357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D025F966-8602-4BB5-8585-2EA8291A909D}"/>
              </a:ext>
            </a:extLst>
          </p:cNvPr>
          <p:cNvSpPr txBox="1"/>
          <p:nvPr/>
        </p:nvSpPr>
        <p:spPr>
          <a:xfrm>
            <a:off x="580649" y="1229215"/>
            <a:ext cx="4614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/>
              <a:t>Kl. 15.00 ved «hentestedet»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6BD3C1F0-D158-44E9-9C71-FC2D3233243E}"/>
              </a:ext>
            </a:extLst>
          </p:cNvPr>
          <p:cNvSpPr txBox="1"/>
          <p:nvPr/>
        </p:nvSpPr>
        <p:spPr>
          <a:xfrm>
            <a:off x="580649" y="2763445"/>
            <a:ext cx="4028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/>
              <a:t>Kl. 16.00 ved «hentestedet»</a:t>
            </a:r>
          </a:p>
        </p:txBody>
      </p:sp>
      <p:sp>
        <p:nvSpPr>
          <p:cNvPr id="10" name="Rektangel: avrundede hjørner 9">
            <a:extLst>
              <a:ext uri="{FF2B5EF4-FFF2-40B4-BE49-F238E27FC236}">
                <a16:creationId xmlns:a16="http://schemas.microsoft.com/office/drawing/2014/main" id="{BB6A533F-DC4E-4D01-A473-7A487CEBC726}"/>
              </a:ext>
            </a:extLst>
          </p:cNvPr>
          <p:cNvSpPr/>
          <p:nvPr/>
        </p:nvSpPr>
        <p:spPr>
          <a:xfrm>
            <a:off x="6028007" y="1536992"/>
            <a:ext cx="2405575" cy="2621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32A286A4-F184-443C-ACB5-0793602200BD}"/>
              </a:ext>
            </a:extLst>
          </p:cNvPr>
          <p:cNvSpPr txBox="1"/>
          <p:nvPr/>
        </p:nvSpPr>
        <p:spPr>
          <a:xfrm>
            <a:off x="6270674" y="1866627"/>
            <a:ext cx="2074985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Stabæk sin erfaring tilsier at foreldrene henter sine egne barn. Altså liten grad av samkjøring. </a:t>
            </a:r>
          </a:p>
          <a:p>
            <a:endParaRPr lang="nb-NO" dirty="0"/>
          </a:p>
          <a:p>
            <a:r>
              <a:rPr lang="nb-NO" dirty="0"/>
              <a:t>Piloten vil da kunne redusere 400 bilreiser i området pr uke.</a:t>
            </a:r>
          </a:p>
        </p:txBody>
      </p:sp>
      <p:sp>
        <p:nvSpPr>
          <p:cNvPr id="11" name="Tittel 2">
            <a:extLst>
              <a:ext uri="{FF2B5EF4-FFF2-40B4-BE49-F238E27FC236}">
                <a16:creationId xmlns:a16="http://schemas.microsoft.com/office/drawing/2014/main" id="{C64F40E5-6179-42F3-B485-8DCE0C1561DB}"/>
              </a:ext>
            </a:extLst>
          </p:cNvPr>
          <p:cNvSpPr txBox="1">
            <a:spLocks/>
          </p:cNvSpPr>
          <p:nvPr/>
        </p:nvSpPr>
        <p:spPr>
          <a:xfrm>
            <a:off x="580649" y="273353"/>
            <a:ext cx="7980536" cy="76944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 defTabSz="68569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rgbClr val="70707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Pilot - Aktivitetstransport</a:t>
            </a:r>
          </a:p>
        </p:txBody>
      </p:sp>
    </p:spTree>
    <p:extLst>
      <p:ext uri="{BB962C8B-B14F-4D97-AF65-F5344CB8AC3E}">
        <p14:creationId xmlns:p14="http://schemas.microsoft.com/office/powerpoint/2010/main" val="175546313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80649" y="648634"/>
            <a:ext cx="7980536" cy="430887"/>
          </a:xfrm>
        </p:spPr>
        <p:txBody>
          <a:bodyPr/>
          <a:lstStyle/>
          <a:p>
            <a:r>
              <a:rPr lang="nb-NO" dirty="0"/>
              <a:t>Transport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4AD70F-8AF0-406B-B894-62E0F3D04367}" type="slidenum">
              <a:rPr lang="nb-NO" smtClean="0"/>
              <a:pPr/>
              <a:t>4</a:t>
            </a:fld>
            <a:endParaRPr lang="nb-NO" dirty="0"/>
          </a:p>
        </p:txBody>
      </p:sp>
      <p:sp>
        <p:nvSpPr>
          <p:cNvPr id="6" name="Rektangel: avrundede hjørner 5"/>
          <p:cNvSpPr/>
          <p:nvPr/>
        </p:nvSpPr>
        <p:spPr>
          <a:xfrm>
            <a:off x="3640558" y="2597010"/>
            <a:ext cx="1559656" cy="461460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Aktivitet</a:t>
            </a:r>
          </a:p>
        </p:txBody>
      </p:sp>
      <p:sp>
        <p:nvSpPr>
          <p:cNvPr id="7" name="Rektangel: avrundede hjørner 6"/>
          <p:cNvSpPr/>
          <p:nvPr/>
        </p:nvSpPr>
        <p:spPr>
          <a:xfrm>
            <a:off x="714711" y="1589542"/>
            <a:ext cx="1559656" cy="461460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Skole</a:t>
            </a:r>
          </a:p>
        </p:txBody>
      </p:sp>
      <p:sp>
        <p:nvSpPr>
          <p:cNvPr id="8" name="Rektangel: avrundede hjørner 7"/>
          <p:cNvSpPr/>
          <p:nvPr/>
        </p:nvSpPr>
        <p:spPr>
          <a:xfrm>
            <a:off x="714711" y="2597010"/>
            <a:ext cx="1559656" cy="461460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Skole</a:t>
            </a:r>
          </a:p>
        </p:txBody>
      </p:sp>
      <p:sp>
        <p:nvSpPr>
          <p:cNvPr id="9" name="Rektangel: avrundede hjørner 8"/>
          <p:cNvSpPr/>
          <p:nvPr/>
        </p:nvSpPr>
        <p:spPr>
          <a:xfrm>
            <a:off x="714711" y="3604479"/>
            <a:ext cx="1559656" cy="461460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Skole</a:t>
            </a:r>
          </a:p>
        </p:txBody>
      </p:sp>
      <p:cxnSp>
        <p:nvCxnSpPr>
          <p:cNvPr id="11" name="Rett pilkobling 10"/>
          <p:cNvCxnSpPr>
            <a:stCxn id="9" idx="3"/>
          </p:cNvCxnSpPr>
          <p:nvPr/>
        </p:nvCxnSpPr>
        <p:spPr>
          <a:xfrm flipV="1">
            <a:off x="2274367" y="3058470"/>
            <a:ext cx="1366191" cy="7767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Rett pilkobling 13"/>
          <p:cNvCxnSpPr>
            <a:stCxn id="8" idx="3"/>
            <a:endCxn id="6" idx="1"/>
          </p:cNvCxnSpPr>
          <p:nvPr/>
        </p:nvCxnSpPr>
        <p:spPr>
          <a:xfrm>
            <a:off x="2274367" y="2827740"/>
            <a:ext cx="136619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Rett pilkobling 15"/>
          <p:cNvCxnSpPr>
            <a:stCxn id="7" idx="3"/>
          </p:cNvCxnSpPr>
          <p:nvPr/>
        </p:nvCxnSpPr>
        <p:spPr>
          <a:xfrm>
            <a:off x="2274367" y="1820272"/>
            <a:ext cx="1366191" cy="7767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Likebent trekant 17"/>
          <p:cNvSpPr/>
          <p:nvPr/>
        </p:nvSpPr>
        <p:spPr>
          <a:xfrm>
            <a:off x="7793340" y="1706061"/>
            <a:ext cx="327788" cy="22336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ktangel 18"/>
          <p:cNvSpPr/>
          <p:nvPr/>
        </p:nvSpPr>
        <p:spPr>
          <a:xfrm>
            <a:off x="7838711" y="1939319"/>
            <a:ext cx="237046" cy="2233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Likebent trekant 19"/>
          <p:cNvSpPr/>
          <p:nvPr/>
        </p:nvSpPr>
        <p:spPr>
          <a:xfrm>
            <a:off x="7262755" y="2992936"/>
            <a:ext cx="327788" cy="22336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Rektangel 20"/>
          <p:cNvSpPr/>
          <p:nvPr/>
        </p:nvSpPr>
        <p:spPr>
          <a:xfrm>
            <a:off x="7308126" y="3226194"/>
            <a:ext cx="237046" cy="2233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Likebent trekant 21"/>
          <p:cNvSpPr/>
          <p:nvPr/>
        </p:nvSpPr>
        <p:spPr>
          <a:xfrm>
            <a:off x="7584075" y="3337877"/>
            <a:ext cx="327788" cy="22336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Rektangel 22"/>
          <p:cNvSpPr/>
          <p:nvPr/>
        </p:nvSpPr>
        <p:spPr>
          <a:xfrm>
            <a:off x="7629446" y="3571135"/>
            <a:ext cx="237046" cy="2233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Likebent trekant 23"/>
          <p:cNvSpPr/>
          <p:nvPr/>
        </p:nvSpPr>
        <p:spPr>
          <a:xfrm>
            <a:off x="7590776" y="3914702"/>
            <a:ext cx="327788" cy="22336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ktangel 24"/>
          <p:cNvSpPr/>
          <p:nvPr/>
        </p:nvSpPr>
        <p:spPr>
          <a:xfrm>
            <a:off x="7636147" y="4147960"/>
            <a:ext cx="237046" cy="2233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Likebent trekant 25"/>
          <p:cNvSpPr/>
          <p:nvPr/>
        </p:nvSpPr>
        <p:spPr>
          <a:xfrm>
            <a:off x="8021079" y="3490268"/>
            <a:ext cx="327788" cy="22336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Rektangel 26"/>
          <p:cNvSpPr/>
          <p:nvPr/>
        </p:nvSpPr>
        <p:spPr>
          <a:xfrm>
            <a:off x="8066450" y="3723526"/>
            <a:ext cx="237046" cy="2233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Likebent trekant 27"/>
          <p:cNvSpPr/>
          <p:nvPr/>
        </p:nvSpPr>
        <p:spPr>
          <a:xfrm>
            <a:off x="7806369" y="2867093"/>
            <a:ext cx="327788" cy="22336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" name="Rektangel 28"/>
          <p:cNvSpPr/>
          <p:nvPr/>
        </p:nvSpPr>
        <p:spPr>
          <a:xfrm>
            <a:off x="7851740" y="3100351"/>
            <a:ext cx="237046" cy="2233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Likebent trekant 29"/>
          <p:cNvSpPr/>
          <p:nvPr/>
        </p:nvSpPr>
        <p:spPr>
          <a:xfrm>
            <a:off x="8291583" y="3135434"/>
            <a:ext cx="327788" cy="22336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Rektangel 30"/>
          <p:cNvSpPr/>
          <p:nvPr/>
        </p:nvSpPr>
        <p:spPr>
          <a:xfrm>
            <a:off x="8336954" y="3368692"/>
            <a:ext cx="237046" cy="2233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2" name="Likebent trekant 31"/>
          <p:cNvSpPr/>
          <p:nvPr/>
        </p:nvSpPr>
        <p:spPr>
          <a:xfrm>
            <a:off x="8021079" y="906873"/>
            <a:ext cx="327788" cy="22336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3" name="Rektangel 32"/>
          <p:cNvSpPr/>
          <p:nvPr/>
        </p:nvSpPr>
        <p:spPr>
          <a:xfrm>
            <a:off x="8066450" y="1140131"/>
            <a:ext cx="237046" cy="2233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4" name="Likebent trekant 33"/>
          <p:cNvSpPr/>
          <p:nvPr/>
        </p:nvSpPr>
        <p:spPr>
          <a:xfrm>
            <a:off x="7629446" y="1137996"/>
            <a:ext cx="327788" cy="22336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5" name="Rektangel 34"/>
          <p:cNvSpPr/>
          <p:nvPr/>
        </p:nvSpPr>
        <p:spPr>
          <a:xfrm>
            <a:off x="7674817" y="1371254"/>
            <a:ext cx="237046" cy="2233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6" name="Likebent trekant 35"/>
          <p:cNvSpPr/>
          <p:nvPr/>
        </p:nvSpPr>
        <p:spPr>
          <a:xfrm>
            <a:off x="7324367" y="794682"/>
            <a:ext cx="327788" cy="22336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7" name="Rektangel 36"/>
          <p:cNvSpPr/>
          <p:nvPr/>
        </p:nvSpPr>
        <p:spPr>
          <a:xfrm>
            <a:off x="7369738" y="1027940"/>
            <a:ext cx="237046" cy="2233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8" name="Likebent trekant 37"/>
          <p:cNvSpPr/>
          <p:nvPr/>
        </p:nvSpPr>
        <p:spPr>
          <a:xfrm>
            <a:off x="7160473" y="1382003"/>
            <a:ext cx="327788" cy="22336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9" name="Rektangel 38"/>
          <p:cNvSpPr/>
          <p:nvPr/>
        </p:nvSpPr>
        <p:spPr>
          <a:xfrm>
            <a:off x="7205844" y="1615261"/>
            <a:ext cx="237046" cy="2233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0" name="Likebent trekant 39"/>
          <p:cNvSpPr/>
          <p:nvPr/>
        </p:nvSpPr>
        <p:spPr>
          <a:xfrm>
            <a:off x="8198596" y="1382003"/>
            <a:ext cx="327788" cy="22336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1" name="Rektangel 40"/>
          <p:cNvSpPr/>
          <p:nvPr/>
        </p:nvSpPr>
        <p:spPr>
          <a:xfrm>
            <a:off x="8243967" y="1615261"/>
            <a:ext cx="237046" cy="2233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2" name="Likebent trekant 41"/>
          <p:cNvSpPr/>
          <p:nvPr/>
        </p:nvSpPr>
        <p:spPr>
          <a:xfrm>
            <a:off x="5201098" y="4231018"/>
            <a:ext cx="327788" cy="22336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3" name="Rektangel 42"/>
          <p:cNvSpPr/>
          <p:nvPr/>
        </p:nvSpPr>
        <p:spPr>
          <a:xfrm>
            <a:off x="5246469" y="4464276"/>
            <a:ext cx="237046" cy="2233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4" name="Likebent trekant 43"/>
          <p:cNvSpPr/>
          <p:nvPr/>
        </p:nvSpPr>
        <p:spPr>
          <a:xfrm>
            <a:off x="5564950" y="3832882"/>
            <a:ext cx="327788" cy="22336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5" name="Rektangel 44"/>
          <p:cNvSpPr/>
          <p:nvPr/>
        </p:nvSpPr>
        <p:spPr>
          <a:xfrm>
            <a:off x="5610321" y="4066140"/>
            <a:ext cx="237046" cy="2233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6" name="Likebent trekant 45"/>
          <p:cNvSpPr/>
          <p:nvPr/>
        </p:nvSpPr>
        <p:spPr>
          <a:xfrm>
            <a:off x="5899159" y="4299620"/>
            <a:ext cx="327788" cy="22336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7" name="Rektangel 46"/>
          <p:cNvSpPr/>
          <p:nvPr/>
        </p:nvSpPr>
        <p:spPr>
          <a:xfrm>
            <a:off x="5944530" y="4532878"/>
            <a:ext cx="237046" cy="2233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8" name="Likebent trekant 47"/>
          <p:cNvSpPr/>
          <p:nvPr/>
        </p:nvSpPr>
        <p:spPr>
          <a:xfrm>
            <a:off x="5940760" y="3609316"/>
            <a:ext cx="327788" cy="22336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9" name="Rektangel 48"/>
          <p:cNvSpPr/>
          <p:nvPr/>
        </p:nvSpPr>
        <p:spPr>
          <a:xfrm>
            <a:off x="5986131" y="3842574"/>
            <a:ext cx="237046" cy="2233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0" name="Likebent trekant 49"/>
          <p:cNvSpPr/>
          <p:nvPr/>
        </p:nvSpPr>
        <p:spPr>
          <a:xfrm>
            <a:off x="6373251" y="4078956"/>
            <a:ext cx="327788" cy="22336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1" name="Rektangel 50"/>
          <p:cNvSpPr/>
          <p:nvPr/>
        </p:nvSpPr>
        <p:spPr>
          <a:xfrm>
            <a:off x="6418622" y="4312214"/>
            <a:ext cx="237046" cy="2233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2" name="Likebent trekant 51"/>
          <p:cNvSpPr/>
          <p:nvPr/>
        </p:nvSpPr>
        <p:spPr>
          <a:xfrm>
            <a:off x="5435327" y="1318313"/>
            <a:ext cx="327788" cy="22336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3" name="Rektangel 52"/>
          <p:cNvSpPr/>
          <p:nvPr/>
        </p:nvSpPr>
        <p:spPr>
          <a:xfrm>
            <a:off x="5480698" y="1551571"/>
            <a:ext cx="237046" cy="2233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4" name="Likebent trekant 53"/>
          <p:cNvSpPr/>
          <p:nvPr/>
        </p:nvSpPr>
        <p:spPr>
          <a:xfrm>
            <a:off x="5663066" y="519125"/>
            <a:ext cx="327788" cy="22336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5" name="Rektangel 54"/>
          <p:cNvSpPr/>
          <p:nvPr/>
        </p:nvSpPr>
        <p:spPr>
          <a:xfrm>
            <a:off x="5708437" y="752383"/>
            <a:ext cx="237046" cy="2233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6" name="Likebent trekant 55"/>
          <p:cNvSpPr/>
          <p:nvPr/>
        </p:nvSpPr>
        <p:spPr>
          <a:xfrm>
            <a:off x="5271433" y="750248"/>
            <a:ext cx="327788" cy="22336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7" name="Rektangel 56"/>
          <p:cNvSpPr/>
          <p:nvPr/>
        </p:nvSpPr>
        <p:spPr>
          <a:xfrm>
            <a:off x="5316804" y="983506"/>
            <a:ext cx="237046" cy="2233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8" name="Likebent trekant 57"/>
          <p:cNvSpPr/>
          <p:nvPr/>
        </p:nvSpPr>
        <p:spPr>
          <a:xfrm>
            <a:off x="4966354" y="406934"/>
            <a:ext cx="327788" cy="22336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9" name="Rektangel 58"/>
          <p:cNvSpPr/>
          <p:nvPr/>
        </p:nvSpPr>
        <p:spPr>
          <a:xfrm>
            <a:off x="5011725" y="640192"/>
            <a:ext cx="237046" cy="2233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0" name="Likebent trekant 59"/>
          <p:cNvSpPr/>
          <p:nvPr/>
        </p:nvSpPr>
        <p:spPr>
          <a:xfrm>
            <a:off x="4802460" y="994255"/>
            <a:ext cx="327788" cy="22336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1" name="Rektangel 60"/>
          <p:cNvSpPr/>
          <p:nvPr/>
        </p:nvSpPr>
        <p:spPr>
          <a:xfrm>
            <a:off x="4847831" y="1227513"/>
            <a:ext cx="237046" cy="2233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2" name="Likebent trekant 61"/>
          <p:cNvSpPr/>
          <p:nvPr/>
        </p:nvSpPr>
        <p:spPr>
          <a:xfrm>
            <a:off x="5840583" y="994255"/>
            <a:ext cx="327788" cy="22336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3" name="Rektangel 62"/>
          <p:cNvSpPr/>
          <p:nvPr/>
        </p:nvSpPr>
        <p:spPr>
          <a:xfrm>
            <a:off x="5885954" y="1227513"/>
            <a:ext cx="237046" cy="2233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65" name="Rett pilkobling 64"/>
          <p:cNvCxnSpPr>
            <a:stCxn id="6" idx="3"/>
          </p:cNvCxnSpPr>
          <p:nvPr/>
        </p:nvCxnSpPr>
        <p:spPr>
          <a:xfrm flipV="1">
            <a:off x="5200214" y="1774936"/>
            <a:ext cx="181484" cy="10528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Rett pilkobling 67"/>
          <p:cNvCxnSpPr>
            <a:stCxn id="6" idx="3"/>
          </p:cNvCxnSpPr>
          <p:nvPr/>
        </p:nvCxnSpPr>
        <p:spPr>
          <a:xfrm flipV="1">
            <a:off x="5200214" y="1939319"/>
            <a:ext cx="1856720" cy="8884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Rett pilkobling 69"/>
          <p:cNvCxnSpPr>
            <a:stCxn id="6" idx="3"/>
          </p:cNvCxnSpPr>
          <p:nvPr/>
        </p:nvCxnSpPr>
        <p:spPr>
          <a:xfrm>
            <a:off x="5200214" y="2827740"/>
            <a:ext cx="2005630" cy="5680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Rett pilkobling 72"/>
          <p:cNvCxnSpPr>
            <a:stCxn id="6" idx="3"/>
          </p:cNvCxnSpPr>
          <p:nvPr/>
        </p:nvCxnSpPr>
        <p:spPr>
          <a:xfrm>
            <a:off x="5200214" y="2827740"/>
            <a:ext cx="640369" cy="8957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45292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/>
          <p:cNvSpPr>
            <a:spLocks noGrp="1"/>
          </p:cNvSpPr>
          <p:nvPr>
            <p:ph type="ctrTitle"/>
          </p:nvPr>
        </p:nvSpPr>
        <p:spPr>
          <a:xfrm>
            <a:off x="381001" y="1693682"/>
            <a:ext cx="6356350" cy="923330"/>
          </a:xfrm>
        </p:spPr>
        <p:txBody>
          <a:bodyPr/>
          <a:lstStyle/>
          <a:p>
            <a:r>
              <a:rPr lang="nb-NO" sz="6000" dirty="0"/>
              <a:t>Oppsummering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14NOV 2017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4AD70F-8AF0-406B-B894-62E0F3D04367}" type="slidenum">
              <a:rPr lang="nb-NO" smtClean="0"/>
              <a:pPr/>
              <a:t>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1161239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683E263-3140-41F6-966F-73661EDC5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62E1C3F-5E9F-412E-9C52-6F17969E71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Nye servicetilbud</a:t>
            </a:r>
          </a:p>
          <a:p>
            <a:r>
              <a:rPr lang="nb-NO" dirty="0"/>
              <a:t>Selvkjøring</a:t>
            </a:r>
          </a:p>
          <a:p>
            <a:r>
              <a:rPr lang="nb-NO" dirty="0"/>
              <a:t>IT-løsning </a:t>
            </a:r>
            <a:r>
              <a:rPr lang="nb-NO" dirty="0" err="1"/>
              <a:t>BaaS</a:t>
            </a:r>
            <a:endParaRPr lang="nb-NO" dirty="0"/>
          </a:p>
          <a:p>
            <a:r>
              <a:rPr lang="nb-NO" dirty="0"/>
              <a:t>Bærekraftighet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30808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4AD70F-8AF0-406B-B894-62E0F3D04367}" type="slidenum">
              <a:rPr lang="nb-NO" smtClean="0"/>
              <a:pPr/>
              <a:t>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2222087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-tema">
  <a:themeElements>
    <a:clrScheme name="Ruter 2">
      <a:dk1>
        <a:sysClr val="windowText" lastClr="000000"/>
      </a:dk1>
      <a:lt1>
        <a:sysClr val="window" lastClr="FFFFFF"/>
      </a:lt1>
      <a:dk2>
        <a:srgbClr val="F07800"/>
      </a:dk2>
      <a:lt2>
        <a:srgbClr val="E60000"/>
      </a:lt2>
      <a:accent1>
        <a:srgbClr val="41BECD"/>
      </a:accent1>
      <a:accent2>
        <a:srgbClr val="87B914"/>
      </a:accent2>
      <a:accent3>
        <a:srgbClr val="6E0A14"/>
      </a:accent3>
      <a:accent4>
        <a:srgbClr val="32374B"/>
      </a:accent4>
      <a:accent5>
        <a:srgbClr val="FFC800"/>
      </a:accent5>
      <a:accent6>
        <a:srgbClr val="F07800"/>
      </a:accent6>
      <a:hlink>
        <a:srgbClr val="006BB3"/>
      </a:hlink>
      <a:folHlink>
        <a:srgbClr val="32374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.potx" id="{2237E53A-3CFD-43F4-A0D8-CDDA43AEAE2B}" vid="{BDECE72D-470A-4082-A783-5114E363D007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</Template>
  <TotalTime>1788</TotalTime>
  <Words>98</Words>
  <Application>Microsoft Office PowerPoint</Application>
  <PresentationFormat>Egendefinert</PresentationFormat>
  <Paragraphs>30</Paragraphs>
  <Slides>7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</vt:i4>
      </vt:variant>
    </vt:vector>
  </HeadingPairs>
  <TitlesOfParts>
    <vt:vector size="11" baseType="lpstr">
      <vt:lpstr>Arial</vt:lpstr>
      <vt:lpstr>Calibri</vt:lpstr>
      <vt:lpstr>Georgia</vt:lpstr>
      <vt:lpstr>Office-tema</vt:lpstr>
      <vt:lpstr>Tilbud</vt:lpstr>
      <vt:lpstr>PowerPoint-presentasjon</vt:lpstr>
      <vt:lpstr>PowerPoint-presentasjon</vt:lpstr>
      <vt:lpstr>Transport</vt:lpstr>
      <vt:lpstr>Oppsummering</vt:lpstr>
      <vt:lpstr>PowerPoint-presentasjon</vt:lpstr>
      <vt:lpstr>PowerPoint-presentasjon</vt:lpstr>
    </vt:vector>
  </TitlesOfParts>
  <Company>Ruter #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Delemobilitet</dc:title>
  <dc:creator>Kanold Claes</dc:creator>
  <dc:description>Template by addpoint.no</dc:description>
  <cp:lastModifiedBy>Kanold Claes</cp:lastModifiedBy>
  <cp:revision>73</cp:revision>
  <dcterms:created xsi:type="dcterms:W3CDTF">2017-05-11T11:55:23Z</dcterms:created>
  <dcterms:modified xsi:type="dcterms:W3CDTF">2017-11-13T15:55:17Z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 by">
    <vt:lpwstr>addpoint.no</vt:lpwstr>
  </property>
</Properties>
</file>