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358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566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27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677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64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881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801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705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831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914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29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A6F6F-F1A0-4C35-BA14-AFED7B7FDECF}" type="datetimeFigureOut">
              <a:rPr lang="nb-NO" smtClean="0"/>
              <a:t>23.09.2013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75AA2-CCAF-4422-9CD4-B4F4456F294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283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Ruter seminar 23.09.13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rmAutofit/>
          </a:bodyPr>
          <a:lstStyle/>
          <a:p>
            <a:r>
              <a:rPr lang="nb-NO" dirty="0" err="1" smtClean="0"/>
              <a:t>Kjulsveien</a:t>
            </a:r>
            <a:r>
              <a:rPr lang="nb-NO" dirty="0" smtClean="0"/>
              <a:t> 15 AS: Nittedal</a:t>
            </a:r>
          </a:p>
          <a:p>
            <a:r>
              <a:rPr lang="nb-NO" dirty="0" smtClean="0"/>
              <a:t>Gamle Dals veg AS: Kopperudmoen/Nannestad</a:t>
            </a:r>
          </a:p>
          <a:p>
            <a:r>
              <a:rPr lang="nb-NO" dirty="0" smtClean="0"/>
              <a:t>Utfordringer drift:</a:t>
            </a:r>
          </a:p>
          <a:p>
            <a:pPr lvl="1"/>
            <a:r>
              <a:rPr lang="nb-NO" dirty="0" smtClean="0"/>
              <a:t>Trekantforholdet mellom utleier, leietaker, fremleier</a:t>
            </a:r>
          </a:p>
          <a:p>
            <a:pPr lvl="1"/>
            <a:r>
              <a:rPr lang="nb-NO" dirty="0" smtClean="0"/>
              <a:t>Forutsetter godt forhold til fremleier, Ruter en «propp»</a:t>
            </a:r>
          </a:p>
          <a:p>
            <a:pPr lvl="1"/>
            <a:r>
              <a:rPr lang="nb-NO" dirty="0" smtClean="0"/>
              <a:t>Ruter har vært «passive» i oppgradering/investering utover leieperioden til fremleier – bedring å spore?</a:t>
            </a:r>
          </a:p>
          <a:p>
            <a:pPr lvl="1"/>
            <a:r>
              <a:rPr lang="nb-NO" dirty="0" err="1" smtClean="0"/>
              <a:t>Sweco</a:t>
            </a:r>
            <a:r>
              <a:rPr lang="nb-NO" dirty="0" smtClean="0"/>
              <a:t>-rapporten 2011</a:t>
            </a:r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4926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Fremtidige utfordringer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Ruter som partner </a:t>
            </a:r>
            <a:r>
              <a:rPr lang="nb-NO" smtClean="0"/>
              <a:t>og «pådriver»:</a:t>
            </a:r>
            <a:endParaRPr lang="nb-NO" dirty="0" smtClean="0"/>
          </a:p>
          <a:p>
            <a:pPr lvl="1"/>
            <a:r>
              <a:rPr lang="nb-NO" dirty="0" smtClean="0"/>
              <a:t>Større anlegg i Nittedal krever omregulering</a:t>
            </a:r>
          </a:p>
          <a:p>
            <a:pPr lvl="1"/>
            <a:r>
              <a:rPr lang="nb-NO" dirty="0" smtClean="0"/>
              <a:t>Investeringer utover kontrakt for fremleier</a:t>
            </a:r>
          </a:p>
          <a:p>
            <a:pPr lvl="1"/>
            <a:r>
              <a:rPr lang="nb-NO" dirty="0" smtClean="0"/>
              <a:t>Nye alternative steder å være:</a:t>
            </a:r>
          </a:p>
          <a:p>
            <a:pPr lvl="2"/>
            <a:r>
              <a:rPr lang="nb-NO" dirty="0" smtClean="0"/>
              <a:t>Tomten i Nittedal godt egnet for handel</a:t>
            </a:r>
          </a:p>
        </p:txBody>
      </p:sp>
    </p:spTree>
    <p:extLst>
      <p:ext uri="{BB962C8B-B14F-4D97-AF65-F5344CB8AC3E}">
        <p14:creationId xmlns:p14="http://schemas.microsoft.com/office/powerpoint/2010/main" val="304142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87</Words>
  <Application>Microsoft Office PowerPoint</Application>
  <PresentationFormat>Skjermfremvisning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Ruter seminar 23.09.13</vt:lpstr>
      <vt:lpstr>Fremtidige utfordringer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Ruter seminar 23.09.13</dc:title>
  <dc:creator>Geir Skari</dc:creator>
  <cp:lastModifiedBy>Geir Skari</cp:lastModifiedBy>
  <cp:revision>3</cp:revision>
  <dcterms:created xsi:type="dcterms:W3CDTF">2013-09-23T06:26:43Z</dcterms:created>
  <dcterms:modified xsi:type="dcterms:W3CDTF">2013-09-23T06:41:34Z</dcterms:modified>
</cp:coreProperties>
</file>