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5"/>
  </p:notesMasterIdLst>
  <p:handoutMasterIdLst>
    <p:handoutMasterId r:id="rId16"/>
  </p:handoutMasterIdLst>
  <p:sldIdLst>
    <p:sldId id="364" r:id="rId5"/>
    <p:sldId id="355" r:id="rId6"/>
    <p:sldId id="374" r:id="rId7"/>
    <p:sldId id="375" r:id="rId8"/>
    <p:sldId id="373" r:id="rId9"/>
    <p:sldId id="372" r:id="rId10"/>
    <p:sldId id="371" r:id="rId11"/>
    <p:sldId id="267" r:id="rId12"/>
    <p:sldId id="359" r:id="rId13"/>
    <p:sldId id="322" r:id="rId14"/>
  </p:sldIdLst>
  <p:sldSz cx="24382413" cy="13716000"/>
  <p:notesSz cx="6858000" cy="9144000"/>
  <p:embeddedFontLst>
    <p:embeddedFont>
      <p:font typeface="TID" pitchFamily="2" charset="0"/>
      <p:regular r:id="rId17"/>
      <p:bold r:id="rId18"/>
      <p:italic r:id="rId19"/>
      <p:boldItalic r:id="rId20"/>
    </p:embeddedFont>
    <p:embeddedFont>
      <p:font typeface="TID UI" panose="020B0604020202020204" charset="0"/>
      <p:regular r:id="rId21"/>
      <p:bold r:id="rId22"/>
      <p:italic r:id="rId23"/>
      <p:boldItalic r:id="rId24"/>
    </p:embeddedFont>
    <p:embeddedFont>
      <p:font typeface="TID UI Medium" panose="020B0604020202020204" charset="0"/>
      <p:regular r:id="rId25"/>
      <p: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198C6C83-7946-D944-9BF7-D8C939A3A846}">
          <p14:sldIdLst>
            <p14:sldId id="364"/>
            <p14:sldId id="355"/>
            <p14:sldId id="374"/>
            <p14:sldId id="375"/>
            <p14:sldId id="373"/>
            <p14:sldId id="372"/>
            <p14:sldId id="371"/>
            <p14:sldId id="267"/>
            <p14:sldId id="359"/>
            <p14:sldId id="322"/>
          </p14:sldIdLst>
        </p14:section>
      </p14:sectionLst>
    </p:ext>
    <p:ext uri="{EFAFB233-063F-42B5-8137-9DF3F51BA10A}">
      <p15:sldGuideLst xmlns:p15="http://schemas.microsoft.com/office/powerpoint/2012/main">
        <p15:guide id="1" orient="horz" pos="4252" userDrawn="1">
          <p15:clr>
            <a:srgbClr val="A4A3A4"/>
          </p15:clr>
        </p15:guide>
        <p15:guide id="2" pos="754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4FA"/>
    <a:srgbClr val="E1F4FF"/>
    <a:srgbClr val="FAF9F8"/>
    <a:srgbClr val="F9F6F0"/>
    <a:srgbClr val="EBF5FF"/>
    <a:srgbClr val="FFEFE2"/>
    <a:srgbClr val="D9117E"/>
    <a:srgbClr val="CDCFE0"/>
    <a:srgbClr val="FCE6E6"/>
    <a:srgbClr val="6D71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98714-BC37-46F0-BF27-9528E364A01F}" v="9" dt="2023-08-07T20:15:19.44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341"/>
  </p:normalViewPr>
  <p:slideViewPr>
    <p:cSldViewPr snapToGrid="0" showGuides="1">
      <p:cViewPr varScale="1">
        <p:scale>
          <a:sx n="57" d="100"/>
          <a:sy n="57" d="100"/>
        </p:scale>
        <p:origin x="510" y="102"/>
      </p:cViewPr>
      <p:guideLst>
        <p:guide orient="horz" pos="4252"/>
        <p:guide pos="7543"/>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notesViewPr>
    <p:cSldViewPr snapToGrid="0" showGuides="1">
      <p:cViewPr varScale="1">
        <p:scale>
          <a:sx n="114" d="100"/>
          <a:sy n="114" d="100"/>
        </p:scale>
        <p:origin x="3248"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åre Riseng" userId="bae80c33-f8c7-4b5f-ad36-7240e45a90cd" providerId="ADAL" clId="{76198714-BC37-46F0-BF27-9528E364A01F}"/>
    <pc:docChg chg="undo custSel addSld delSld modSld modSection">
      <pc:chgData name="Kåre Riseng" userId="bae80c33-f8c7-4b5f-ad36-7240e45a90cd" providerId="ADAL" clId="{76198714-BC37-46F0-BF27-9528E364A01F}" dt="2023-08-07T20:15:19.444" v="958" actId="20577"/>
      <pc:docMkLst>
        <pc:docMk/>
      </pc:docMkLst>
      <pc:sldChg chg="del">
        <pc:chgData name="Kåre Riseng" userId="bae80c33-f8c7-4b5f-ad36-7240e45a90cd" providerId="ADAL" clId="{76198714-BC37-46F0-BF27-9528E364A01F}" dt="2023-07-09T21:40:27.696" v="98" actId="2696"/>
        <pc:sldMkLst>
          <pc:docMk/>
          <pc:sldMk cId="1413024502" sldId="260"/>
        </pc:sldMkLst>
      </pc:sldChg>
      <pc:sldChg chg="del">
        <pc:chgData name="Kåre Riseng" userId="bae80c33-f8c7-4b5f-ad36-7240e45a90cd" providerId="ADAL" clId="{76198714-BC37-46F0-BF27-9528E364A01F}" dt="2023-07-09T21:40:25.062" v="97" actId="2696"/>
        <pc:sldMkLst>
          <pc:docMk/>
          <pc:sldMk cId="3256391841" sldId="261"/>
        </pc:sldMkLst>
      </pc:sldChg>
      <pc:sldChg chg="del">
        <pc:chgData name="Kåre Riseng" userId="bae80c33-f8c7-4b5f-ad36-7240e45a90cd" providerId="ADAL" clId="{76198714-BC37-46F0-BF27-9528E364A01F}" dt="2023-07-09T21:57:01.602" v="228" actId="2696"/>
        <pc:sldMkLst>
          <pc:docMk/>
          <pc:sldMk cId="4175417674" sldId="265"/>
        </pc:sldMkLst>
      </pc:sldChg>
      <pc:sldChg chg="addSp delSp modSp mod setBg">
        <pc:chgData name="Kåre Riseng" userId="bae80c33-f8c7-4b5f-ad36-7240e45a90cd" providerId="ADAL" clId="{76198714-BC37-46F0-BF27-9528E364A01F}" dt="2023-07-29T21:24:48.082" v="926" actId="6549"/>
        <pc:sldMkLst>
          <pc:docMk/>
          <pc:sldMk cId="2910990681" sldId="267"/>
        </pc:sldMkLst>
        <pc:spChg chg="mod">
          <ac:chgData name="Kåre Riseng" userId="bae80c33-f8c7-4b5f-ad36-7240e45a90cd" providerId="ADAL" clId="{76198714-BC37-46F0-BF27-9528E364A01F}" dt="2023-07-29T21:24:48.082" v="926" actId="6549"/>
          <ac:spMkLst>
            <pc:docMk/>
            <pc:sldMk cId="2910990681" sldId="267"/>
            <ac:spMk id="2" creationId="{9C465196-E7D3-746D-CC3F-1A0D879404C5}"/>
          </ac:spMkLst>
        </pc:spChg>
        <pc:spChg chg="mod ord">
          <ac:chgData name="Kåre Riseng" userId="bae80c33-f8c7-4b5f-ad36-7240e45a90cd" providerId="ADAL" clId="{76198714-BC37-46F0-BF27-9528E364A01F}" dt="2023-07-12T20:48:03.019" v="865" actId="26606"/>
          <ac:spMkLst>
            <pc:docMk/>
            <pc:sldMk cId="2910990681" sldId="267"/>
            <ac:spMk id="3" creationId="{E9060FB2-54F7-D0C9-66A4-44C871DBB0A0}"/>
          </ac:spMkLst>
        </pc:spChg>
        <pc:picChg chg="add del mod">
          <ac:chgData name="Kåre Riseng" userId="bae80c33-f8c7-4b5f-ad36-7240e45a90cd" providerId="ADAL" clId="{76198714-BC37-46F0-BF27-9528E364A01F}" dt="2023-07-12T20:48:03.019" v="865" actId="26606"/>
          <ac:picMkLst>
            <pc:docMk/>
            <pc:sldMk cId="2910990681" sldId="267"/>
            <ac:picMk id="5" creationId="{D9038BF7-9DC6-3283-D2E2-A7A4CA52B94E}"/>
          </ac:picMkLst>
        </pc:picChg>
      </pc:sldChg>
      <pc:sldChg chg="del">
        <pc:chgData name="Kåre Riseng" userId="bae80c33-f8c7-4b5f-ad36-7240e45a90cd" providerId="ADAL" clId="{76198714-BC37-46F0-BF27-9528E364A01F}" dt="2023-07-09T22:20:18.541" v="268" actId="2696"/>
        <pc:sldMkLst>
          <pc:docMk/>
          <pc:sldMk cId="2230885403" sldId="278"/>
        </pc:sldMkLst>
      </pc:sldChg>
      <pc:sldChg chg="del">
        <pc:chgData name="Kåre Riseng" userId="bae80c33-f8c7-4b5f-ad36-7240e45a90cd" providerId="ADAL" clId="{76198714-BC37-46F0-BF27-9528E364A01F}" dt="2023-07-09T22:18:15.099" v="259" actId="2696"/>
        <pc:sldMkLst>
          <pc:docMk/>
          <pc:sldMk cId="3984649013" sldId="285"/>
        </pc:sldMkLst>
      </pc:sldChg>
      <pc:sldChg chg="del">
        <pc:chgData name="Kåre Riseng" userId="bae80c33-f8c7-4b5f-ad36-7240e45a90cd" providerId="ADAL" clId="{76198714-BC37-46F0-BF27-9528E364A01F}" dt="2023-07-09T22:18:15.099" v="259" actId="2696"/>
        <pc:sldMkLst>
          <pc:docMk/>
          <pc:sldMk cId="2845392285" sldId="286"/>
        </pc:sldMkLst>
      </pc:sldChg>
      <pc:sldChg chg="del">
        <pc:chgData name="Kåre Riseng" userId="bae80c33-f8c7-4b5f-ad36-7240e45a90cd" providerId="ADAL" clId="{76198714-BC37-46F0-BF27-9528E364A01F}" dt="2023-07-09T21:45:58.541" v="156" actId="2696"/>
        <pc:sldMkLst>
          <pc:docMk/>
          <pc:sldMk cId="1917399361" sldId="305"/>
        </pc:sldMkLst>
      </pc:sldChg>
      <pc:sldChg chg="del">
        <pc:chgData name="Kåre Riseng" userId="bae80c33-f8c7-4b5f-ad36-7240e45a90cd" providerId="ADAL" clId="{76198714-BC37-46F0-BF27-9528E364A01F}" dt="2023-07-09T21:57:37.695" v="235" actId="2696"/>
        <pc:sldMkLst>
          <pc:docMk/>
          <pc:sldMk cId="623366900" sldId="308"/>
        </pc:sldMkLst>
      </pc:sldChg>
      <pc:sldChg chg="del">
        <pc:chgData name="Kåre Riseng" userId="bae80c33-f8c7-4b5f-ad36-7240e45a90cd" providerId="ADAL" clId="{76198714-BC37-46F0-BF27-9528E364A01F}" dt="2023-07-09T22:18:36.239" v="262" actId="2696"/>
        <pc:sldMkLst>
          <pc:docMk/>
          <pc:sldMk cId="3960669625" sldId="313"/>
        </pc:sldMkLst>
      </pc:sldChg>
      <pc:sldChg chg="del">
        <pc:chgData name="Kåre Riseng" userId="bae80c33-f8c7-4b5f-ad36-7240e45a90cd" providerId="ADAL" clId="{76198714-BC37-46F0-BF27-9528E364A01F}" dt="2023-07-09T22:18:15.099" v="259" actId="2696"/>
        <pc:sldMkLst>
          <pc:docMk/>
          <pc:sldMk cId="3109283947" sldId="315"/>
        </pc:sldMkLst>
      </pc:sldChg>
      <pc:sldChg chg="del">
        <pc:chgData name="Kåre Riseng" userId="bae80c33-f8c7-4b5f-ad36-7240e45a90cd" providerId="ADAL" clId="{76198714-BC37-46F0-BF27-9528E364A01F}" dt="2023-07-09T22:18:46.895" v="263" actId="2696"/>
        <pc:sldMkLst>
          <pc:docMk/>
          <pc:sldMk cId="2183461708" sldId="319"/>
        </pc:sldMkLst>
      </pc:sldChg>
      <pc:sldChg chg="del">
        <pc:chgData name="Kåre Riseng" userId="bae80c33-f8c7-4b5f-ad36-7240e45a90cd" providerId="ADAL" clId="{76198714-BC37-46F0-BF27-9528E364A01F}" dt="2023-07-09T22:18:46.895" v="263" actId="2696"/>
        <pc:sldMkLst>
          <pc:docMk/>
          <pc:sldMk cId="1257396441" sldId="320"/>
        </pc:sldMkLst>
      </pc:sldChg>
      <pc:sldChg chg="del">
        <pc:chgData name="Kåre Riseng" userId="bae80c33-f8c7-4b5f-ad36-7240e45a90cd" providerId="ADAL" clId="{76198714-BC37-46F0-BF27-9528E364A01F}" dt="2023-07-09T21:40:35.834" v="99" actId="2696"/>
        <pc:sldMkLst>
          <pc:docMk/>
          <pc:sldMk cId="753640649" sldId="327"/>
        </pc:sldMkLst>
      </pc:sldChg>
      <pc:sldChg chg="del">
        <pc:chgData name="Kåre Riseng" userId="bae80c33-f8c7-4b5f-ad36-7240e45a90cd" providerId="ADAL" clId="{76198714-BC37-46F0-BF27-9528E364A01F}" dt="2023-07-09T22:18:22.188" v="260" actId="2696"/>
        <pc:sldMkLst>
          <pc:docMk/>
          <pc:sldMk cId="1797930135" sldId="329"/>
        </pc:sldMkLst>
      </pc:sldChg>
      <pc:sldChg chg="del">
        <pc:chgData name="Kåre Riseng" userId="bae80c33-f8c7-4b5f-ad36-7240e45a90cd" providerId="ADAL" clId="{76198714-BC37-46F0-BF27-9528E364A01F}" dt="2023-07-09T22:18:15.099" v="259" actId="2696"/>
        <pc:sldMkLst>
          <pc:docMk/>
          <pc:sldMk cId="4130505646" sldId="330"/>
        </pc:sldMkLst>
      </pc:sldChg>
      <pc:sldChg chg="del">
        <pc:chgData name="Kåre Riseng" userId="bae80c33-f8c7-4b5f-ad36-7240e45a90cd" providerId="ADAL" clId="{76198714-BC37-46F0-BF27-9528E364A01F}" dt="2023-07-09T22:18:36.239" v="262" actId="2696"/>
        <pc:sldMkLst>
          <pc:docMk/>
          <pc:sldMk cId="2467341892" sldId="331"/>
        </pc:sldMkLst>
      </pc:sldChg>
      <pc:sldChg chg="del">
        <pc:chgData name="Kåre Riseng" userId="bae80c33-f8c7-4b5f-ad36-7240e45a90cd" providerId="ADAL" clId="{76198714-BC37-46F0-BF27-9528E364A01F}" dt="2023-07-09T21:57:34.977" v="234" actId="2696"/>
        <pc:sldMkLst>
          <pc:docMk/>
          <pc:sldMk cId="565098176" sldId="332"/>
        </pc:sldMkLst>
      </pc:sldChg>
      <pc:sldChg chg="del">
        <pc:chgData name="Kåre Riseng" userId="bae80c33-f8c7-4b5f-ad36-7240e45a90cd" providerId="ADAL" clId="{76198714-BC37-46F0-BF27-9528E364A01F}" dt="2023-07-09T22:17:18.111" v="246" actId="2696"/>
        <pc:sldMkLst>
          <pc:docMk/>
          <pc:sldMk cId="3700595070" sldId="337"/>
        </pc:sldMkLst>
      </pc:sldChg>
      <pc:sldChg chg="del">
        <pc:chgData name="Kåre Riseng" userId="bae80c33-f8c7-4b5f-ad36-7240e45a90cd" providerId="ADAL" clId="{76198714-BC37-46F0-BF27-9528E364A01F}" dt="2023-07-09T22:17:18.111" v="246" actId="2696"/>
        <pc:sldMkLst>
          <pc:docMk/>
          <pc:sldMk cId="998226503" sldId="338"/>
        </pc:sldMkLst>
      </pc:sldChg>
      <pc:sldChg chg="del">
        <pc:chgData name="Kåre Riseng" userId="bae80c33-f8c7-4b5f-ad36-7240e45a90cd" providerId="ADAL" clId="{76198714-BC37-46F0-BF27-9528E364A01F}" dt="2023-07-09T22:20:39.967" v="270" actId="2696"/>
        <pc:sldMkLst>
          <pc:docMk/>
          <pc:sldMk cId="3583723266" sldId="339"/>
        </pc:sldMkLst>
      </pc:sldChg>
      <pc:sldChg chg="del">
        <pc:chgData name="Kåre Riseng" userId="bae80c33-f8c7-4b5f-ad36-7240e45a90cd" providerId="ADAL" clId="{76198714-BC37-46F0-BF27-9528E364A01F}" dt="2023-07-09T22:18:30.732" v="261" actId="2696"/>
        <pc:sldMkLst>
          <pc:docMk/>
          <pc:sldMk cId="3566174184" sldId="340"/>
        </pc:sldMkLst>
      </pc:sldChg>
      <pc:sldChg chg="del">
        <pc:chgData name="Kåre Riseng" userId="bae80c33-f8c7-4b5f-ad36-7240e45a90cd" providerId="ADAL" clId="{76198714-BC37-46F0-BF27-9528E364A01F}" dt="2023-07-09T21:46:00.531" v="157" actId="2696"/>
        <pc:sldMkLst>
          <pc:docMk/>
          <pc:sldMk cId="214824411" sldId="345"/>
        </pc:sldMkLst>
      </pc:sldChg>
      <pc:sldChg chg="del">
        <pc:chgData name="Kåre Riseng" userId="bae80c33-f8c7-4b5f-ad36-7240e45a90cd" providerId="ADAL" clId="{76198714-BC37-46F0-BF27-9528E364A01F}" dt="2023-07-09T21:46:02.455" v="158" actId="2696"/>
        <pc:sldMkLst>
          <pc:docMk/>
          <pc:sldMk cId="1544805451" sldId="347"/>
        </pc:sldMkLst>
      </pc:sldChg>
      <pc:sldChg chg="del">
        <pc:chgData name="Kåre Riseng" userId="bae80c33-f8c7-4b5f-ad36-7240e45a90cd" providerId="ADAL" clId="{76198714-BC37-46F0-BF27-9528E364A01F}" dt="2023-07-09T21:42:08.397" v="109" actId="2696"/>
        <pc:sldMkLst>
          <pc:docMk/>
          <pc:sldMk cId="2490378716" sldId="349"/>
        </pc:sldMkLst>
      </pc:sldChg>
      <pc:sldChg chg="del">
        <pc:chgData name="Kåre Riseng" userId="bae80c33-f8c7-4b5f-ad36-7240e45a90cd" providerId="ADAL" clId="{76198714-BC37-46F0-BF27-9528E364A01F}" dt="2023-07-09T21:57:42.991" v="237" actId="2696"/>
        <pc:sldMkLst>
          <pc:docMk/>
          <pc:sldMk cId="4117010735" sldId="351"/>
        </pc:sldMkLst>
      </pc:sldChg>
      <pc:sldChg chg="del">
        <pc:chgData name="Kåre Riseng" userId="bae80c33-f8c7-4b5f-ad36-7240e45a90cd" providerId="ADAL" clId="{76198714-BC37-46F0-BF27-9528E364A01F}" dt="2023-07-09T22:20:42.481" v="271" actId="2696"/>
        <pc:sldMkLst>
          <pc:docMk/>
          <pc:sldMk cId="3247296084" sldId="352"/>
        </pc:sldMkLst>
      </pc:sldChg>
      <pc:sldChg chg="del">
        <pc:chgData name="Kåre Riseng" userId="bae80c33-f8c7-4b5f-ad36-7240e45a90cd" providerId="ADAL" clId="{76198714-BC37-46F0-BF27-9528E364A01F}" dt="2023-07-09T22:18:36.239" v="262" actId="2696"/>
        <pc:sldMkLst>
          <pc:docMk/>
          <pc:sldMk cId="1139128902" sldId="353"/>
        </pc:sldMkLst>
      </pc:sldChg>
      <pc:sldChg chg="addSp delSp modSp mod modClrScheme chgLayout">
        <pc:chgData name="Kåre Riseng" userId="bae80c33-f8c7-4b5f-ad36-7240e45a90cd" providerId="ADAL" clId="{76198714-BC37-46F0-BF27-9528E364A01F}" dt="2023-07-29T21:29:02.533" v="945" actId="5793"/>
        <pc:sldMkLst>
          <pc:docMk/>
          <pc:sldMk cId="2515622996" sldId="355"/>
        </pc:sldMkLst>
        <pc:spChg chg="mod ord">
          <ac:chgData name="Kåre Riseng" userId="bae80c33-f8c7-4b5f-ad36-7240e45a90cd" providerId="ADAL" clId="{76198714-BC37-46F0-BF27-9528E364A01F}" dt="2023-07-29T21:29:02.533" v="945" actId="5793"/>
          <ac:spMkLst>
            <pc:docMk/>
            <pc:sldMk cId="2515622996" sldId="355"/>
            <ac:spMk id="3" creationId="{A62875F5-4BF4-0B88-5AF6-0C407CE5FA21}"/>
          </ac:spMkLst>
        </pc:spChg>
        <pc:spChg chg="mod ord modVis">
          <ac:chgData name="Kåre Riseng" userId="bae80c33-f8c7-4b5f-ad36-7240e45a90cd" providerId="ADAL" clId="{76198714-BC37-46F0-BF27-9528E364A01F}" dt="2023-07-12T20:48:31.956" v="872" actId="26606"/>
          <ac:spMkLst>
            <pc:docMk/>
            <pc:sldMk cId="2515622996" sldId="355"/>
            <ac:spMk id="4" creationId="{8D539EE4-6D38-5266-192F-7444C7F2C99D}"/>
          </ac:spMkLst>
        </pc:spChg>
        <pc:spChg chg="mod">
          <ac:chgData name="Kåre Riseng" userId="bae80c33-f8c7-4b5f-ad36-7240e45a90cd" providerId="ADAL" clId="{76198714-BC37-46F0-BF27-9528E364A01F}" dt="2023-07-29T21:28:23.683" v="940" actId="26606"/>
          <ac:spMkLst>
            <pc:docMk/>
            <pc:sldMk cId="2515622996" sldId="355"/>
            <ac:spMk id="16" creationId="{D25B7394-0284-97FF-4AF2-C995E9D01131}"/>
          </ac:spMkLst>
        </pc:spChg>
        <pc:spChg chg="del">
          <ac:chgData name="Kåre Riseng" userId="bae80c33-f8c7-4b5f-ad36-7240e45a90cd" providerId="ADAL" clId="{76198714-BC37-46F0-BF27-9528E364A01F}" dt="2023-07-09T21:43:04.198" v="117" actId="21"/>
          <ac:spMkLst>
            <pc:docMk/>
            <pc:sldMk cId="2515622996" sldId="355"/>
            <ac:spMk id="17" creationId="{0D70A4D6-3ACE-4A6A-09A3-2227449167B8}"/>
          </ac:spMkLst>
        </pc:spChg>
        <pc:spChg chg="add mod ord modVis">
          <ac:chgData name="Kåre Riseng" userId="bae80c33-f8c7-4b5f-ad36-7240e45a90cd" providerId="ADAL" clId="{76198714-BC37-46F0-BF27-9528E364A01F}" dt="2023-07-29T21:26:01.016" v="927" actId="26606"/>
          <ac:spMkLst>
            <pc:docMk/>
            <pc:sldMk cId="2515622996" sldId="355"/>
            <ac:spMk id="21" creationId="{408A08FA-EA74-AFF6-8085-AEC0AAB7E86F}"/>
          </ac:spMkLst>
        </pc:spChg>
        <pc:spChg chg="add mod ord modVis">
          <ac:chgData name="Kåre Riseng" userId="bae80c33-f8c7-4b5f-ad36-7240e45a90cd" providerId="ADAL" clId="{76198714-BC37-46F0-BF27-9528E364A01F}" dt="2023-07-29T21:27:55.078" v="937" actId="26606"/>
          <ac:spMkLst>
            <pc:docMk/>
            <pc:sldMk cId="2515622996" sldId="355"/>
            <ac:spMk id="26" creationId="{195A49AD-0BC2-6F34-E365-DC638A932A28}"/>
          </ac:spMkLst>
        </pc:spChg>
        <pc:spChg chg="add del mod">
          <ac:chgData name="Kåre Riseng" userId="bae80c33-f8c7-4b5f-ad36-7240e45a90cd" providerId="ADAL" clId="{76198714-BC37-46F0-BF27-9528E364A01F}" dt="2023-07-29T21:26:55.103" v="931" actId="26606"/>
          <ac:spMkLst>
            <pc:docMk/>
            <pc:sldMk cId="2515622996" sldId="355"/>
            <ac:spMk id="28" creationId="{EB1792C7-71ED-1C2E-333D-5CF67FC0BEFF}"/>
          </ac:spMkLst>
        </pc:spChg>
        <pc:spChg chg="add del mod">
          <ac:chgData name="Kåre Riseng" userId="bae80c33-f8c7-4b5f-ad36-7240e45a90cd" providerId="ADAL" clId="{76198714-BC37-46F0-BF27-9528E364A01F}" dt="2023-07-29T21:28:23.683" v="940" actId="26606"/>
          <ac:spMkLst>
            <pc:docMk/>
            <pc:sldMk cId="2515622996" sldId="355"/>
            <ac:spMk id="31" creationId="{7B570735-36D6-6703-8582-588D9D3B8EE5}"/>
          </ac:spMkLst>
        </pc:spChg>
        <pc:spChg chg="add mod">
          <ac:chgData name="Kåre Riseng" userId="bae80c33-f8c7-4b5f-ad36-7240e45a90cd" providerId="ADAL" clId="{76198714-BC37-46F0-BF27-9528E364A01F}" dt="2023-07-29T21:28:23.683" v="940" actId="26606"/>
          <ac:spMkLst>
            <pc:docMk/>
            <pc:sldMk cId="2515622996" sldId="355"/>
            <ac:spMk id="36" creationId="{2FA3A78D-6B7F-756D-90CC-EBB39187AC1B}"/>
          </ac:spMkLst>
        </pc:spChg>
        <pc:picChg chg="add del mod">
          <ac:chgData name="Kåre Riseng" userId="bae80c33-f8c7-4b5f-ad36-7240e45a90cd" providerId="ADAL" clId="{76198714-BC37-46F0-BF27-9528E364A01F}" dt="2023-07-09T21:42:25.557" v="110" actId="21"/>
          <ac:picMkLst>
            <pc:docMk/>
            <pc:sldMk cId="2515622996" sldId="355"/>
            <ac:picMk id="5" creationId="{DA987DE6-9E1D-DF06-3E23-CB1479D01C0E}"/>
          </ac:picMkLst>
        </pc:picChg>
      </pc:sldChg>
      <pc:sldChg chg="del">
        <pc:chgData name="Kåre Riseng" userId="bae80c33-f8c7-4b5f-ad36-7240e45a90cd" providerId="ADAL" clId="{76198714-BC37-46F0-BF27-9528E364A01F}" dt="2023-07-09T21:45:56.921" v="155" actId="2696"/>
        <pc:sldMkLst>
          <pc:docMk/>
          <pc:sldMk cId="3047529294" sldId="356"/>
        </pc:sldMkLst>
      </pc:sldChg>
      <pc:sldChg chg="del">
        <pc:chgData name="Kåre Riseng" userId="bae80c33-f8c7-4b5f-ad36-7240e45a90cd" providerId="ADAL" clId="{76198714-BC37-46F0-BF27-9528E364A01F}" dt="2023-07-09T21:46:04.115" v="159" actId="2696"/>
        <pc:sldMkLst>
          <pc:docMk/>
          <pc:sldMk cId="421870405" sldId="357"/>
        </pc:sldMkLst>
      </pc:sldChg>
      <pc:sldChg chg="del">
        <pc:chgData name="Kåre Riseng" userId="bae80c33-f8c7-4b5f-ad36-7240e45a90cd" providerId="ADAL" clId="{76198714-BC37-46F0-BF27-9528E364A01F}" dt="2023-07-09T21:57:40.505" v="236" actId="2696"/>
        <pc:sldMkLst>
          <pc:docMk/>
          <pc:sldMk cId="3154814687" sldId="358"/>
        </pc:sldMkLst>
      </pc:sldChg>
      <pc:sldChg chg="modSp mod">
        <pc:chgData name="Kåre Riseng" userId="bae80c33-f8c7-4b5f-ad36-7240e45a90cd" providerId="ADAL" clId="{76198714-BC37-46F0-BF27-9528E364A01F}" dt="2023-07-12T20:48:10.260" v="867" actId="26606"/>
        <pc:sldMkLst>
          <pc:docMk/>
          <pc:sldMk cId="705993551" sldId="359"/>
        </pc:sldMkLst>
        <pc:spChg chg="mod">
          <ac:chgData name="Kåre Riseng" userId="bae80c33-f8c7-4b5f-ad36-7240e45a90cd" providerId="ADAL" clId="{76198714-BC37-46F0-BF27-9528E364A01F}" dt="2023-07-12T20:48:10.260" v="867" actId="26606"/>
          <ac:spMkLst>
            <pc:docMk/>
            <pc:sldMk cId="705993551" sldId="359"/>
            <ac:spMk id="2" creationId="{99179A25-CC95-BD52-3EA3-2A6C2A00FB12}"/>
          </ac:spMkLst>
        </pc:spChg>
        <pc:spChg chg="mod">
          <ac:chgData name="Kåre Riseng" userId="bae80c33-f8c7-4b5f-ad36-7240e45a90cd" providerId="ADAL" clId="{76198714-BC37-46F0-BF27-9528E364A01F}" dt="2023-07-12T20:48:10.260" v="867" actId="26606"/>
          <ac:spMkLst>
            <pc:docMk/>
            <pc:sldMk cId="705993551" sldId="359"/>
            <ac:spMk id="3" creationId="{885134A1-199C-2505-91DF-BA82C3DC31CD}"/>
          </ac:spMkLst>
        </pc:spChg>
        <pc:picChg chg="mod">
          <ac:chgData name="Kåre Riseng" userId="bae80c33-f8c7-4b5f-ad36-7240e45a90cd" providerId="ADAL" clId="{76198714-BC37-46F0-BF27-9528E364A01F}" dt="2023-07-12T20:48:10.260" v="867" actId="26606"/>
          <ac:picMkLst>
            <pc:docMk/>
            <pc:sldMk cId="705993551" sldId="359"/>
            <ac:picMk id="6" creationId="{21F1AD21-4C7B-96C6-47EC-03B685528135}"/>
          </ac:picMkLst>
        </pc:picChg>
      </pc:sldChg>
      <pc:sldChg chg="del">
        <pc:chgData name="Kåre Riseng" userId="bae80c33-f8c7-4b5f-ad36-7240e45a90cd" providerId="ADAL" clId="{76198714-BC37-46F0-BF27-9528E364A01F}" dt="2023-07-09T21:57:45.525" v="238" actId="2696"/>
        <pc:sldMkLst>
          <pc:docMk/>
          <pc:sldMk cId="2938660462" sldId="362"/>
        </pc:sldMkLst>
      </pc:sldChg>
      <pc:sldChg chg="modSp mod">
        <pc:chgData name="Kåre Riseng" userId="bae80c33-f8c7-4b5f-ad36-7240e45a90cd" providerId="ADAL" clId="{76198714-BC37-46F0-BF27-9528E364A01F}" dt="2023-07-09T21:40:19.014" v="96" actId="20577"/>
        <pc:sldMkLst>
          <pc:docMk/>
          <pc:sldMk cId="3007763213" sldId="364"/>
        </pc:sldMkLst>
        <pc:spChg chg="mod">
          <ac:chgData name="Kåre Riseng" userId="bae80c33-f8c7-4b5f-ad36-7240e45a90cd" providerId="ADAL" clId="{76198714-BC37-46F0-BF27-9528E364A01F}" dt="2023-07-09T21:39:52.599" v="59" actId="20577"/>
          <ac:spMkLst>
            <pc:docMk/>
            <pc:sldMk cId="3007763213" sldId="364"/>
            <ac:spMk id="2" creationId="{F2E2465F-30D2-89A4-A972-E3E90F086A44}"/>
          </ac:spMkLst>
        </pc:spChg>
        <pc:spChg chg="mod">
          <ac:chgData name="Kåre Riseng" userId="bae80c33-f8c7-4b5f-ad36-7240e45a90cd" providerId="ADAL" clId="{76198714-BC37-46F0-BF27-9528E364A01F}" dt="2023-07-09T21:40:19.014" v="96" actId="20577"/>
          <ac:spMkLst>
            <pc:docMk/>
            <pc:sldMk cId="3007763213" sldId="364"/>
            <ac:spMk id="3" creationId="{60250188-82FF-125B-7C5C-ADCA2F3CEEA0}"/>
          </ac:spMkLst>
        </pc:spChg>
      </pc:sldChg>
      <pc:sldChg chg="del">
        <pc:chgData name="Kåre Riseng" userId="bae80c33-f8c7-4b5f-ad36-7240e45a90cd" providerId="ADAL" clId="{76198714-BC37-46F0-BF27-9528E364A01F}" dt="2023-07-09T21:57:04.393" v="229" actId="2696"/>
        <pc:sldMkLst>
          <pc:docMk/>
          <pc:sldMk cId="325498644" sldId="365"/>
        </pc:sldMkLst>
      </pc:sldChg>
      <pc:sldChg chg="del">
        <pc:chgData name="Kåre Riseng" userId="bae80c33-f8c7-4b5f-ad36-7240e45a90cd" providerId="ADAL" clId="{76198714-BC37-46F0-BF27-9528E364A01F}" dt="2023-07-09T22:18:46.895" v="263" actId="2696"/>
        <pc:sldMkLst>
          <pc:docMk/>
          <pc:sldMk cId="4293656595" sldId="367"/>
        </pc:sldMkLst>
      </pc:sldChg>
      <pc:sldChg chg="del">
        <pc:chgData name="Kåre Riseng" userId="bae80c33-f8c7-4b5f-ad36-7240e45a90cd" providerId="ADAL" clId="{76198714-BC37-46F0-BF27-9528E364A01F}" dt="2023-07-09T21:57:32.335" v="233" actId="2696"/>
        <pc:sldMkLst>
          <pc:docMk/>
          <pc:sldMk cId="1420175260" sldId="368"/>
        </pc:sldMkLst>
      </pc:sldChg>
      <pc:sldChg chg="del">
        <pc:chgData name="Kåre Riseng" userId="bae80c33-f8c7-4b5f-ad36-7240e45a90cd" providerId="ADAL" clId="{76198714-BC37-46F0-BF27-9528E364A01F}" dt="2023-07-09T22:20:44.360" v="272" actId="2696"/>
        <pc:sldMkLst>
          <pc:docMk/>
          <pc:sldMk cId="1088935526" sldId="369"/>
        </pc:sldMkLst>
      </pc:sldChg>
      <pc:sldChg chg="del">
        <pc:chgData name="Kåre Riseng" userId="bae80c33-f8c7-4b5f-ad36-7240e45a90cd" providerId="ADAL" clId="{76198714-BC37-46F0-BF27-9528E364A01F}" dt="2023-07-09T22:20:20.984" v="269" actId="2696"/>
        <pc:sldMkLst>
          <pc:docMk/>
          <pc:sldMk cId="2723711060" sldId="370"/>
        </pc:sldMkLst>
      </pc:sldChg>
      <pc:sldChg chg="addSp delSp modSp mod">
        <pc:chgData name="Kåre Riseng" userId="bae80c33-f8c7-4b5f-ad36-7240e45a90cd" providerId="ADAL" clId="{76198714-BC37-46F0-BF27-9528E364A01F}" dt="2023-07-29T21:24:33.600" v="915" actId="20577"/>
        <pc:sldMkLst>
          <pc:docMk/>
          <pc:sldMk cId="1495351336" sldId="371"/>
        </pc:sldMkLst>
        <pc:spChg chg="mod">
          <ac:chgData name="Kåre Riseng" userId="bae80c33-f8c7-4b5f-ad36-7240e45a90cd" providerId="ADAL" clId="{76198714-BC37-46F0-BF27-9528E364A01F}" dt="2023-07-29T21:24:33.600" v="915" actId="20577"/>
          <ac:spMkLst>
            <pc:docMk/>
            <pc:sldMk cId="1495351336" sldId="371"/>
            <ac:spMk id="2" creationId="{9C465196-E7D3-746D-CC3F-1A0D879404C5}"/>
          </ac:spMkLst>
        </pc:spChg>
        <pc:spChg chg="mod ord">
          <ac:chgData name="Kåre Riseng" userId="bae80c33-f8c7-4b5f-ad36-7240e45a90cd" providerId="ADAL" clId="{76198714-BC37-46F0-BF27-9528E364A01F}" dt="2023-07-12T20:47:57.444" v="863" actId="26606"/>
          <ac:spMkLst>
            <pc:docMk/>
            <pc:sldMk cId="1495351336" sldId="371"/>
            <ac:spMk id="3" creationId="{E9060FB2-54F7-D0C9-66A4-44C871DBB0A0}"/>
          </ac:spMkLst>
        </pc:spChg>
        <pc:picChg chg="add del mod">
          <ac:chgData name="Kåre Riseng" userId="bae80c33-f8c7-4b5f-ad36-7240e45a90cd" providerId="ADAL" clId="{76198714-BC37-46F0-BF27-9528E364A01F}" dt="2023-07-09T22:19:53.358" v="265" actId="21"/>
          <ac:picMkLst>
            <pc:docMk/>
            <pc:sldMk cId="1495351336" sldId="371"/>
            <ac:picMk id="4" creationId="{01B95939-FAE9-B7F3-B459-1B504470E0F2}"/>
          </ac:picMkLst>
        </pc:picChg>
        <pc:picChg chg="del">
          <ac:chgData name="Kåre Riseng" userId="bae80c33-f8c7-4b5f-ad36-7240e45a90cd" providerId="ADAL" clId="{76198714-BC37-46F0-BF27-9528E364A01F}" dt="2023-07-09T21:57:22.418" v="231" actId="21"/>
          <ac:picMkLst>
            <pc:docMk/>
            <pc:sldMk cId="1495351336" sldId="371"/>
            <ac:picMk id="5" creationId="{D9038BF7-9DC6-3283-D2E2-A7A4CA52B94E}"/>
          </ac:picMkLst>
        </pc:picChg>
        <pc:picChg chg="add mod">
          <ac:chgData name="Kåre Riseng" userId="bae80c33-f8c7-4b5f-ad36-7240e45a90cd" providerId="ADAL" clId="{76198714-BC37-46F0-BF27-9528E364A01F}" dt="2023-07-12T20:47:57.444" v="863" actId="26606"/>
          <ac:picMkLst>
            <pc:docMk/>
            <pc:sldMk cId="1495351336" sldId="371"/>
            <ac:picMk id="6" creationId="{4BA502C2-3C0B-0F0A-C693-BAC8DD969517}"/>
          </ac:picMkLst>
        </pc:picChg>
      </pc:sldChg>
      <pc:sldChg chg="addSp delSp modSp mod">
        <pc:chgData name="Kåre Riseng" userId="bae80c33-f8c7-4b5f-ad36-7240e45a90cd" providerId="ADAL" clId="{76198714-BC37-46F0-BF27-9528E364A01F}" dt="2023-07-29T21:32:32.927" v="957" actId="20577"/>
        <pc:sldMkLst>
          <pc:docMk/>
          <pc:sldMk cId="3972850906" sldId="372"/>
        </pc:sldMkLst>
        <pc:spChg chg="mod">
          <ac:chgData name="Kåre Riseng" userId="bae80c33-f8c7-4b5f-ad36-7240e45a90cd" providerId="ADAL" clId="{76198714-BC37-46F0-BF27-9528E364A01F}" dt="2023-07-29T21:23:39.293" v="900" actId="6549"/>
          <ac:spMkLst>
            <pc:docMk/>
            <pc:sldMk cId="3972850906" sldId="372"/>
            <ac:spMk id="2" creationId="{9C465196-E7D3-746D-CC3F-1A0D879404C5}"/>
          </ac:spMkLst>
        </pc:spChg>
        <pc:spChg chg="mod ord">
          <ac:chgData name="Kåre Riseng" userId="bae80c33-f8c7-4b5f-ad36-7240e45a90cd" providerId="ADAL" clId="{76198714-BC37-46F0-BF27-9528E364A01F}" dt="2023-07-29T21:32:32.927" v="957" actId="20577"/>
          <ac:spMkLst>
            <pc:docMk/>
            <pc:sldMk cId="3972850906" sldId="372"/>
            <ac:spMk id="3" creationId="{E9060FB2-54F7-D0C9-66A4-44C871DBB0A0}"/>
          </ac:spMkLst>
        </pc:spChg>
        <pc:picChg chg="add mod">
          <ac:chgData name="Kåre Riseng" userId="bae80c33-f8c7-4b5f-ad36-7240e45a90cd" providerId="ADAL" clId="{76198714-BC37-46F0-BF27-9528E364A01F}" dt="2023-07-12T20:47:51.821" v="862" actId="26606"/>
          <ac:picMkLst>
            <pc:docMk/>
            <pc:sldMk cId="3972850906" sldId="372"/>
            <ac:picMk id="4" creationId="{7D98F14A-7FBC-11C8-77EA-10007FB96829}"/>
          </ac:picMkLst>
        </pc:picChg>
        <pc:picChg chg="del">
          <ac:chgData name="Kåre Riseng" userId="bae80c33-f8c7-4b5f-ad36-7240e45a90cd" providerId="ADAL" clId="{76198714-BC37-46F0-BF27-9528E364A01F}" dt="2023-07-09T21:54:55.021" v="207" actId="21"/>
          <ac:picMkLst>
            <pc:docMk/>
            <pc:sldMk cId="3972850906" sldId="372"/>
            <ac:picMk id="5" creationId="{D9038BF7-9DC6-3283-D2E2-A7A4CA52B94E}"/>
          </ac:picMkLst>
        </pc:picChg>
      </pc:sldChg>
      <pc:sldChg chg="addSp delSp modSp mod">
        <pc:chgData name="Kåre Riseng" userId="bae80c33-f8c7-4b5f-ad36-7240e45a90cd" providerId="ADAL" clId="{76198714-BC37-46F0-BF27-9528E364A01F}" dt="2023-07-29T21:23:17.221" v="887" actId="6549"/>
        <pc:sldMkLst>
          <pc:docMk/>
          <pc:sldMk cId="3941163689" sldId="373"/>
        </pc:sldMkLst>
        <pc:spChg chg="mod">
          <ac:chgData name="Kåre Riseng" userId="bae80c33-f8c7-4b5f-ad36-7240e45a90cd" providerId="ADAL" clId="{76198714-BC37-46F0-BF27-9528E364A01F}" dt="2023-07-29T21:23:17.221" v="887" actId="6549"/>
          <ac:spMkLst>
            <pc:docMk/>
            <pc:sldMk cId="3941163689" sldId="373"/>
            <ac:spMk id="2" creationId="{9C465196-E7D3-746D-CC3F-1A0D879404C5}"/>
          </ac:spMkLst>
        </pc:spChg>
        <pc:spChg chg="mod ord">
          <ac:chgData name="Kåre Riseng" userId="bae80c33-f8c7-4b5f-ad36-7240e45a90cd" providerId="ADAL" clId="{76198714-BC37-46F0-BF27-9528E364A01F}" dt="2023-07-12T20:47:41.202" v="860" actId="26606"/>
          <ac:spMkLst>
            <pc:docMk/>
            <pc:sldMk cId="3941163689" sldId="373"/>
            <ac:spMk id="3" creationId="{E9060FB2-54F7-D0C9-66A4-44C871DBB0A0}"/>
          </ac:spMkLst>
        </pc:spChg>
        <pc:picChg chg="add mod">
          <ac:chgData name="Kåre Riseng" userId="bae80c33-f8c7-4b5f-ad36-7240e45a90cd" providerId="ADAL" clId="{76198714-BC37-46F0-BF27-9528E364A01F}" dt="2023-07-12T20:47:41.202" v="860" actId="26606"/>
          <ac:picMkLst>
            <pc:docMk/>
            <pc:sldMk cId="3941163689" sldId="373"/>
            <ac:picMk id="4" creationId="{D5C19032-6C0B-C758-100A-BD9D26704BBB}"/>
          </ac:picMkLst>
        </pc:picChg>
        <pc:picChg chg="del">
          <ac:chgData name="Kåre Riseng" userId="bae80c33-f8c7-4b5f-ad36-7240e45a90cd" providerId="ADAL" clId="{76198714-BC37-46F0-BF27-9528E364A01F}" dt="2023-07-09T21:55:45.975" v="215" actId="21"/>
          <ac:picMkLst>
            <pc:docMk/>
            <pc:sldMk cId="3941163689" sldId="373"/>
            <ac:picMk id="5" creationId="{D9038BF7-9DC6-3283-D2E2-A7A4CA52B94E}"/>
          </ac:picMkLst>
        </pc:picChg>
      </pc:sldChg>
      <pc:sldChg chg="addSp delSp modSp new mod modClrScheme chgLayout">
        <pc:chgData name="Kåre Riseng" userId="bae80c33-f8c7-4b5f-ad36-7240e45a90cd" providerId="ADAL" clId="{76198714-BC37-46F0-BF27-9528E364A01F}" dt="2023-08-07T20:15:19.444" v="958" actId="20577"/>
        <pc:sldMkLst>
          <pc:docMk/>
          <pc:sldMk cId="3904634305" sldId="374"/>
        </pc:sldMkLst>
        <pc:spChg chg="mod">
          <ac:chgData name="Kåre Riseng" userId="bae80c33-f8c7-4b5f-ad36-7240e45a90cd" providerId="ADAL" clId="{76198714-BC37-46F0-BF27-9528E364A01F}" dt="2023-07-29T21:28:08.311" v="939" actId="26606"/>
          <ac:spMkLst>
            <pc:docMk/>
            <pc:sldMk cId="3904634305" sldId="374"/>
            <ac:spMk id="2" creationId="{88708EF7-7612-8D49-7F48-D31D5B94A663}"/>
          </ac:spMkLst>
        </pc:spChg>
        <pc:spChg chg="mod">
          <ac:chgData name="Kåre Riseng" userId="bae80c33-f8c7-4b5f-ad36-7240e45a90cd" providerId="ADAL" clId="{76198714-BC37-46F0-BF27-9528E364A01F}" dt="2023-07-29T21:28:08.311" v="939" actId="26606"/>
          <ac:spMkLst>
            <pc:docMk/>
            <pc:sldMk cId="3904634305" sldId="374"/>
            <ac:spMk id="3" creationId="{4046527C-68B2-D5C1-5E1F-1C9BD9890859}"/>
          </ac:spMkLst>
        </pc:spChg>
        <pc:spChg chg="del">
          <ac:chgData name="Kåre Riseng" userId="bae80c33-f8c7-4b5f-ad36-7240e45a90cd" providerId="ADAL" clId="{76198714-BC37-46F0-BF27-9528E364A01F}" dt="2023-07-09T22:17:56.823" v="249" actId="21"/>
          <ac:spMkLst>
            <pc:docMk/>
            <pc:sldMk cId="3904634305" sldId="374"/>
            <ac:spMk id="4" creationId="{C61420BF-7074-7CFC-AD9D-136E84E9BF97}"/>
          </ac:spMkLst>
        </pc:spChg>
        <pc:spChg chg="del mod">
          <ac:chgData name="Kåre Riseng" userId="bae80c33-f8c7-4b5f-ad36-7240e45a90cd" providerId="ADAL" clId="{76198714-BC37-46F0-BF27-9528E364A01F}" dt="2023-07-12T20:47:09.349" v="859" actId="26606"/>
          <ac:spMkLst>
            <pc:docMk/>
            <pc:sldMk cId="3904634305" sldId="374"/>
            <ac:spMk id="5" creationId="{2708E63A-ACF8-A5F0-525C-AEE91B8CFA3C}"/>
          </ac:spMkLst>
        </pc:spChg>
        <pc:graphicFrameChg chg="add mod modGraphic">
          <ac:chgData name="Kåre Riseng" userId="bae80c33-f8c7-4b5f-ad36-7240e45a90cd" providerId="ADAL" clId="{76198714-BC37-46F0-BF27-9528E364A01F}" dt="2023-08-07T20:15:19.444" v="958" actId="20577"/>
          <ac:graphicFrameMkLst>
            <pc:docMk/>
            <pc:sldMk cId="3904634305" sldId="374"/>
            <ac:graphicFrameMk id="7" creationId="{61E1FDB8-4001-0C85-B134-80C6AAF6D2E3}"/>
          </ac:graphicFrameMkLst>
        </pc:graphicFrameChg>
      </pc:sldChg>
      <pc:sldChg chg="addSp delSp modSp new mod modClrScheme chgLayout">
        <pc:chgData name="Kåre Riseng" userId="bae80c33-f8c7-4b5f-ad36-7240e45a90cd" providerId="ADAL" clId="{76198714-BC37-46F0-BF27-9528E364A01F}" dt="2023-07-29T21:29:42.754" v="956" actId="20577"/>
        <pc:sldMkLst>
          <pc:docMk/>
          <pc:sldMk cId="2478251507" sldId="375"/>
        </pc:sldMkLst>
        <pc:spChg chg="del mod ord">
          <ac:chgData name="Kåre Riseng" userId="bae80c33-f8c7-4b5f-ad36-7240e45a90cd" providerId="ADAL" clId="{76198714-BC37-46F0-BF27-9528E364A01F}" dt="2023-07-12T20:41:55.169" v="511" actId="700"/>
          <ac:spMkLst>
            <pc:docMk/>
            <pc:sldMk cId="2478251507" sldId="375"/>
            <ac:spMk id="2" creationId="{BA03A604-0497-3158-8BAE-FBD4B8C3D48B}"/>
          </ac:spMkLst>
        </pc:spChg>
        <pc:spChg chg="mod ord">
          <ac:chgData name="Kåre Riseng" userId="bae80c33-f8c7-4b5f-ad36-7240e45a90cd" providerId="ADAL" clId="{76198714-BC37-46F0-BF27-9528E364A01F}" dt="2023-07-12T20:41:55.169" v="511" actId="700"/>
          <ac:spMkLst>
            <pc:docMk/>
            <pc:sldMk cId="2478251507" sldId="375"/>
            <ac:spMk id="3" creationId="{869BF815-FB2A-379D-9AAB-AD99E973BA56}"/>
          </ac:spMkLst>
        </pc:spChg>
        <pc:spChg chg="del">
          <ac:chgData name="Kåre Riseng" userId="bae80c33-f8c7-4b5f-ad36-7240e45a90cd" providerId="ADAL" clId="{76198714-BC37-46F0-BF27-9528E364A01F}" dt="2023-07-12T20:41:55.169" v="511" actId="700"/>
          <ac:spMkLst>
            <pc:docMk/>
            <pc:sldMk cId="2478251507" sldId="375"/>
            <ac:spMk id="4" creationId="{B3EED912-F7B4-9FB0-A419-084CCBC21CCD}"/>
          </ac:spMkLst>
        </pc:spChg>
        <pc:spChg chg="del">
          <ac:chgData name="Kåre Riseng" userId="bae80c33-f8c7-4b5f-ad36-7240e45a90cd" providerId="ADAL" clId="{76198714-BC37-46F0-BF27-9528E364A01F}" dt="2023-07-12T20:41:55.169" v="511" actId="700"/>
          <ac:spMkLst>
            <pc:docMk/>
            <pc:sldMk cId="2478251507" sldId="375"/>
            <ac:spMk id="5" creationId="{E6472110-DEE7-F0CA-F232-D66905838FCD}"/>
          </ac:spMkLst>
        </pc:spChg>
        <pc:spChg chg="add mod ord">
          <ac:chgData name="Kåre Riseng" userId="bae80c33-f8c7-4b5f-ad36-7240e45a90cd" providerId="ADAL" clId="{76198714-BC37-46F0-BF27-9528E364A01F}" dt="2023-07-29T21:29:42.754" v="956" actId="20577"/>
          <ac:spMkLst>
            <pc:docMk/>
            <pc:sldMk cId="2478251507" sldId="375"/>
            <ac:spMk id="6" creationId="{2E0BECF3-1F4F-0A54-4986-12556B589D0A}"/>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BA747-E806-4A1E-873C-E6BEF536AFE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68852C0-AC90-45D2-8118-268C79EE7FDF}">
      <dgm:prSet/>
      <dgm:spPr/>
      <dgm:t>
        <a:bodyPr/>
        <a:lstStyle/>
        <a:p>
          <a:r>
            <a:rPr lang="nb-NO" b="0" i="0"/>
            <a:t>Spesialtransport vil i mange tilfeller kreve stor grad av personlig og brukertilpasset behandling av den enkelte kunde. Kunnskap om dette blir ofte tilegnet gjennom erfaring. </a:t>
          </a:r>
          <a:endParaRPr lang="en-US"/>
        </a:p>
      </dgm:t>
    </dgm:pt>
    <dgm:pt modelId="{C28AEFF6-D198-469E-B963-8BFF4DDDFC93}" type="parTrans" cxnId="{A98E1EEE-7B75-4B75-B2F8-1C61CE83F994}">
      <dgm:prSet/>
      <dgm:spPr/>
      <dgm:t>
        <a:bodyPr/>
        <a:lstStyle/>
        <a:p>
          <a:endParaRPr lang="en-US"/>
        </a:p>
      </dgm:t>
    </dgm:pt>
    <dgm:pt modelId="{315FBA63-AC1F-4F74-9279-24EE490647F9}" type="sibTrans" cxnId="{A98E1EEE-7B75-4B75-B2F8-1C61CE83F994}">
      <dgm:prSet/>
      <dgm:spPr/>
      <dgm:t>
        <a:bodyPr/>
        <a:lstStyle/>
        <a:p>
          <a:endParaRPr lang="en-US"/>
        </a:p>
      </dgm:t>
    </dgm:pt>
    <dgm:pt modelId="{52925691-542F-4DF7-9986-9CE41CD87AAB}">
      <dgm:prSet/>
      <dgm:spPr/>
      <dgm:t>
        <a:bodyPr/>
        <a:lstStyle/>
        <a:p>
          <a:r>
            <a:rPr lang="nb-NO" b="0" i="0"/>
            <a:t>I spesialtransport kontraktene er det ikke krav om virksomhetsoverdragelse, noe som kan medføre at sjåfører og trafikkpersonell ikke følger med ny operatør. Det kan da være nytt personell som fra en dag til en annen skal utføre tjenesten, og dagen etter møter kunden gjerne et helt nytt ansikt uten kjennskap til sine særlige behov. </a:t>
          </a:r>
          <a:endParaRPr lang="en-US"/>
        </a:p>
      </dgm:t>
    </dgm:pt>
    <dgm:pt modelId="{AFB0EC48-636F-4B77-B0B9-D4872CEF23FD}" type="parTrans" cxnId="{D8B08019-1C9D-4673-B2C2-F9802F690E4F}">
      <dgm:prSet/>
      <dgm:spPr/>
      <dgm:t>
        <a:bodyPr/>
        <a:lstStyle/>
        <a:p>
          <a:endParaRPr lang="en-US"/>
        </a:p>
      </dgm:t>
    </dgm:pt>
    <dgm:pt modelId="{79E84586-E7B2-41BB-8433-AD4EBB272D16}" type="sibTrans" cxnId="{D8B08019-1C9D-4673-B2C2-F9802F690E4F}">
      <dgm:prSet/>
      <dgm:spPr/>
      <dgm:t>
        <a:bodyPr/>
        <a:lstStyle/>
        <a:p>
          <a:endParaRPr lang="en-US"/>
        </a:p>
      </dgm:t>
    </dgm:pt>
    <dgm:pt modelId="{949AE3B2-8A06-4830-9E87-F78C80BCE454}">
      <dgm:prSet/>
      <dgm:spPr/>
      <dgm:t>
        <a:bodyPr/>
        <a:lstStyle/>
        <a:p>
          <a:r>
            <a:rPr lang="nb-NO" b="0" i="0" dirty="0"/>
            <a:t>I forbindelse med driftsstart for ny kontrakt skal nye rutiner, systemer og materiell iverksettes.</a:t>
          </a:r>
          <a:endParaRPr lang="en-US" dirty="0"/>
        </a:p>
      </dgm:t>
    </dgm:pt>
    <dgm:pt modelId="{BFDDF046-E79D-4FEA-AAC6-1E9D317CD89C}" type="parTrans" cxnId="{6ED44A70-48A6-4B2C-9EE2-A6CFA8FABF26}">
      <dgm:prSet/>
      <dgm:spPr/>
      <dgm:t>
        <a:bodyPr/>
        <a:lstStyle/>
        <a:p>
          <a:endParaRPr lang="en-US"/>
        </a:p>
      </dgm:t>
    </dgm:pt>
    <dgm:pt modelId="{6379EAEE-599E-438B-B660-3EEAA078E96D}" type="sibTrans" cxnId="{6ED44A70-48A6-4B2C-9EE2-A6CFA8FABF26}">
      <dgm:prSet/>
      <dgm:spPr/>
      <dgm:t>
        <a:bodyPr/>
        <a:lstStyle/>
        <a:p>
          <a:endParaRPr lang="en-US"/>
        </a:p>
      </dgm:t>
    </dgm:pt>
    <dgm:pt modelId="{FC85019E-E4EB-4858-BBCA-5C89E5B842B2}">
      <dgm:prSet/>
      <dgm:spPr/>
      <dgm:t>
        <a:bodyPr/>
        <a:lstStyle/>
        <a:p>
          <a:r>
            <a:rPr lang="nb-NO" b="0" i="0"/>
            <a:t>Overgang til annet materiell, midlertidig materiell eller andre årsaker kan føre til at kunden opplever avvik i tjenesten. </a:t>
          </a:r>
          <a:endParaRPr lang="en-US"/>
        </a:p>
      </dgm:t>
    </dgm:pt>
    <dgm:pt modelId="{BD6F5D4B-9437-4A65-9022-EF16DFBFC1E0}" type="parTrans" cxnId="{04904D0C-B6FC-4242-8313-A3EBC84CEA9B}">
      <dgm:prSet/>
      <dgm:spPr/>
      <dgm:t>
        <a:bodyPr/>
        <a:lstStyle/>
        <a:p>
          <a:endParaRPr lang="en-US"/>
        </a:p>
      </dgm:t>
    </dgm:pt>
    <dgm:pt modelId="{8DB9383C-60C8-4894-90C8-209802F9E07C}" type="sibTrans" cxnId="{04904D0C-B6FC-4242-8313-A3EBC84CEA9B}">
      <dgm:prSet/>
      <dgm:spPr/>
      <dgm:t>
        <a:bodyPr/>
        <a:lstStyle/>
        <a:p>
          <a:endParaRPr lang="en-US"/>
        </a:p>
      </dgm:t>
    </dgm:pt>
    <dgm:pt modelId="{62918C0A-F318-41D2-AD7B-FC2628E48D68}" type="pres">
      <dgm:prSet presAssocID="{8D3BA747-E806-4A1E-873C-E6BEF536AFE4}" presName="root" presStyleCnt="0">
        <dgm:presLayoutVars>
          <dgm:dir/>
          <dgm:resizeHandles val="exact"/>
        </dgm:presLayoutVars>
      </dgm:prSet>
      <dgm:spPr/>
    </dgm:pt>
    <dgm:pt modelId="{3CA83783-99E9-49AD-8A3A-F3FC0442A68A}" type="pres">
      <dgm:prSet presAssocID="{D68852C0-AC90-45D2-8118-268C79EE7FDF}" presName="compNode" presStyleCnt="0"/>
      <dgm:spPr/>
    </dgm:pt>
    <dgm:pt modelId="{DD3F5F6A-03E9-47F7-9AF2-A5E682BD493A}" type="pres">
      <dgm:prSet presAssocID="{D68852C0-AC90-45D2-8118-268C79EE7FDF}" presName="bgRect" presStyleLbl="bgShp" presStyleIdx="0" presStyleCnt="4"/>
      <dgm:spPr/>
    </dgm:pt>
    <dgm:pt modelId="{478C4A49-0895-4977-87DB-25907E209E90}" type="pres">
      <dgm:prSet presAssocID="{D68852C0-AC90-45D2-8118-268C79EE7FD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91E594A6-C6A0-4F36-A13C-0EBD00C73607}" type="pres">
      <dgm:prSet presAssocID="{D68852C0-AC90-45D2-8118-268C79EE7FDF}" presName="spaceRect" presStyleCnt="0"/>
      <dgm:spPr/>
    </dgm:pt>
    <dgm:pt modelId="{FACFF0F9-4BBF-4B48-BC4D-B33CB8CEDBF4}" type="pres">
      <dgm:prSet presAssocID="{D68852C0-AC90-45D2-8118-268C79EE7FDF}" presName="parTx" presStyleLbl="revTx" presStyleIdx="0" presStyleCnt="4">
        <dgm:presLayoutVars>
          <dgm:chMax val="0"/>
          <dgm:chPref val="0"/>
        </dgm:presLayoutVars>
      </dgm:prSet>
      <dgm:spPr/>
    </dgm:pt>
    <dgm:pt modelId="{47E6B198-0FF2-442B-8EC6-233190B820AD}" type="pres">
      <dgm:prSet presAssocID="{315FBA63-AC1F-4F74-9279-24EE490647F9}" presName="sibTrans" presStyleCnt="0"/>
      <dgm:spPr/>
    </dgm:pt>
    <dgm:pt modelId="{05BC6BF7-EE04-47CF-944B-C09F61A3D0E6}" type="pres">
      <dgm:prSet presAssocID="{52925691-542F-4DF7-9986-9CE41CD87AAB}" presName="compNode" presStyleCnt="0"/>
      <dgm:spPr/>
    </dgm:pt>
    <dgm:pt modelId="{6DD7AFB5-6E83-4A13-9CBD-39E97FB61599}" type="pres">
      <dgm:prSet presAssocID="{52925691-542F-4DF7-9986-9CE41CD87AAB}" presName="bgRect" presStyleLbl="bgShp" presStyleIdx="1" presStyleCnt="4"/>
      <dgm:spPr/>
    </dgm:pt>
    <dgm:pt modelId="{D6A1DEB6-F1EB-4923-A177-BDDC330ED4B9}" type="pres">
      <dgm:prSet presAssocID="{52925691-542F-4DF7-9986-9CE41CD87A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erende"/>
        </a:ext>
      </dgm:extLst>
    </dgm:pt>
    <dgm:pt modelId="{EAC639B6-74DA-453B-9A06-06C2026179FB}" type="pres">
      <dgm:prSet presAssocID="{52925691-542F-4DF7-9986-9CE41CD87AAB}" presName="spaceRect" presStyleCnt="0"/>
      <dgm:spPr/>
    </dgm:pt>
    <dgm:pt modelId="{85A9F68B-2994-4591-B0A0-635F6539BBE8}" type="pres">
      <dgm:prSet presAssocID="{52925691-542F-4DF7-9986-9CE41CD87AAB}" presName="parTx" presStyleLbl="revTx" presStyleIdx="1" presStyleCnt="4">
        <dgm:presLayoutVars>
          <dgm:chMax val="0"/>
          <dgm:chPref val="0"/>
        </dgm:presLayoutVars>
      </dgm:prSet>
      <dgm:spPr/>
    </dgm:pt>
    <dgm:pt modelId="{1FF7097B-49F9-47D8-827C-259D8BDEFBB6}" type="pres">
      <dgm:prSet presAssocID="{79E84586-E7B2-41BB-8433-AD4EBB272D16}" presName="sibTrans" presStyleCnt="0"/>
      <dgm:spPr/>
    </dgm:pt>
    <dgm:pt modelId="{DB38CD2C-066A-4E1A-9A03-1923C2871FB4}" type="pres">
      <dgm:prSet presAssocID="{949AE3B2-8A06-4830-9E87-F78C80BCE454}" presName="compNode" presStyleCnt="0"/>
      <dgm:spPr/>
    </dgm:pt>
    <dgm:pt modelId="{650B7794-5269-4782-86ED-620F11E5EC61}" type="pres">
      <dgm:prSet presAssocID="{949AE3B2-8A06-4830-9E87-F78C80BCE454}" presName="bgRect" presStyleLbl="bgShp" presStyleIdx="2" presStyleCnt="4"/>
      <dgm:spPr/>
    </dgm:pt>
    <dgm:pt modelId="{02182319-9E26-467C-ABE0-8487B5E3AB34}" type="pres">
      <dgm:prSet presAssocID="{949AE3B2-8A06-4830-9E87-F78C80BCE45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 Chime"/>
        </a:ext>
      </dgm:extLst>
    </dgm:pt>
    <dgm:pt modelId="{4A759920-52CF-4FCB-BB84-AA51DB56683B}" type="pres">
      <dgm:prSet presAssocID="{949AE3B2-8A06-4830-9E87-F78C80BCE454}" presName="spaceRect" presStyleCnt="0"/>
      <dgm:spPr/>
    </dgm:pt>
    <dgm:pt modelId="{C02B5B1A-B6A8-440F-9B46-799092718BDE}" type="pres">
      <dgm:prSet presAssocID="{949AE3B2-8A06-4830-9E87-F78C80BCE454}" presName="parTx" presStyleLbl="revTx" presStyleIdx="2" presStyleCnt="4">
        <dgm:presLayoutVars>
          <dgm:chMax val="0"/>
          <dgm:chPref val="0"/>
        </dgm:presLayoutVars>
      </dgm:prSet>
      <dgm:spPr/>
    </dgm:pt>
    <dgm:pt modelId="{FF697CB4-F3B5-4910-890A-3701D1FF0F4D}" type="pres">
      <dgm:prSet presAssocID="{6379EAEE-599E-438B-B660-3EEAA078E96D}" presName="sibTrans" presStyleCnt="0"/>
      <dgm:spPr/>
    </dgm:pt>
    <dgm:pt modelId="{A1F5F8FE-560E-4030-A16C-44C5D02AC519}" type="pres">
      <dgm:prSet presAssocID="{FC85019E-E4EB-4858-BBCA-5C89E5B842B2}" presName="compNode" presStyleCnt="0"/>
      <dgm:spPr/>
    </dgm:pt>
    <dgm:pt modelId="{BE5EA639-B8C2-4E55-AFAF-E1867355CAA4}" type="pres">
      <dgm:prSet presAssocID="{FC85019E-E4EB-4858-BBCA-5C89E5B842B2}" presName="bgRect" presStyleLbl="bgShp" presStyleIdx="3" presStyleCnt="4"/>
      <dgm:spPr/>
    </dgm:pt>
    <dgm:pt modelId="{CEDDB379-42AC-4AC7-A789-8E55FA45A2E1}" type="pres">
      <dgm:prSet presAssocID="{FC85019E-E4EB-4858-BBCA-5C89E5B842B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23DA959B-0108-41C4-A27A-8BB474A80FBD}" type="pres">
      <dgm:prSet presAssocID="{FC85019E-E4EB-4858-BBCA-5C89E5B842B2}" presName="spaceRect" presStyleCnt="0"/>
      <dgm:spPr/>
    </dgm:pt>
    <dgm:pt modelId="{553DE450-3C74-46A0-A0AB-5874CE99BAE8}" type="pres">
      <dgm:prSet presAssocID="{FC85019E-E4EB-4858-BBCA-5C89E5B842B2}" presName="parTx" presStyleLbl="revTx" presStyleIdx="3" presStyleCnt="4">
        <dgm:presLayoutVars>
          <dgm:chMax val="0"/>
          <dgm:chPref val="0"/>
        </dgm:presLayoutVars>
      </dgm:prSet>
      <dgm:spPr/>
    </dgm:pt>
  </dgm:ptLst>
  <dgm:cxnLst>
    <dgm:cxn modelId="{04904D0C-B6FC-4242-8313-A3EBC84CEA9B}" srcId="{8D3BA747-E806-4A1E-873C-E6BEF536AFE4}" destId="{FC85019E-E4EB-4858-BBCA-5C89E5B842B2}" srcOrd="3" destOrd="0" parTransId="{BD6F5D4B-9437-4A65-9022-EF16DFBFC1E0}" sibTransId="{8DB9383C-60C8-4894-90C8-209802F9E07C}"/>
    <dgm:cxn modelId="{D8B08019-1C9D-4673-B2C2-F9802F690E4F}" srcId="{8D3BA747-E806-4A1E-873C-E6BEF536AFE4}" destId="{52925691-542F-4DF7-9986-9CE41CD87AAB}" srcOrd="1" destOrd="0" parTransId="{AFB0EC48-636F-4B77-B0B9-D4872CEF23FD}" sibTransId="{79E84586-E7B2-41BB-8433-AD4EBB272D16}"/>
    <dgm:cxn modelId="{33B2701E-4D96-4592-BDFF-7F1EAA6A5D5D}" type="presOf" srcId="{FC85019E-E4EB-4858-BBCA-5C89E5B842B2}" destId="{553DE450-3C74-46A0-A0AB-5874CE99BAE8}" srcOrd="0" destOrd="0" presId="urn:microsoft.com/office/officeart/2018/2/layout/IconVerticalSolidList"/>
    <dgm:cxn modelId="{6ED44A70-48A6-4B2C-9EE2-A6CFA8FABF26}" srcId="{8D3BA747-E806-4A1E-873C-E6BEF536AFE4}" destId="{949AE3B2-8A06-4830-9E87-F78C80BCE454}" srcOrd="2" destOrd="0" parTransId="{BFDDF046-E79D-4FEA-AAC6-1E9D317CD89C}" sibTransId="{6379EAEE-599E-438B-B660-3EEAA078E96D}"/>
    <dgm:cxn modelId="{7862197E-31DF-491B-BCAB-D3261956DBFE}" type="presOf" srcId="{8D3BA747-E806-4A1E-873C-E6BEF536AFE4}" destId="{62918C0A-F318-41D2-AD7B-FC2628E48D68}" srcOrd="0" destOrd="0" presId="urn:microsoft.com/office/officeart/2018/2/layout/IconVerticalSolidList"/>
    <dgm:cxn modelId="{7AED2288-E48F-4967-A775-4A7C480324B8}" type="presOf" srcId="{52925691-542F-4DF7-9986-9CE41CD87AAB}" destId="{85A9F68B-2994-4591-B0A0-635F6539BBE8}" srcOrd="0" destOrd="0" presId="urn:microsoft.com/office/officeart/2018/2/layout/IconVerticalSolidList"/>
    <dgm:cxn modelId="{F6F7869D-C29E-452A-A0BC-47C479398B53}" type="presOf" srcId="{949AE3B2-8A06-4830-9E87-F78C80BCE454}" destId="{C02B5B1A-B6A8-440F-9B46-799092718BDE}" srcOrd="0" destOrd="0" presId="urn:microsoft.com/office/officeart/2018/2/layout/IconVerticalSolidList"/>
    <dgm:cxn modelId="{A98E1EEE-7B75-4B75-B2F8-1C61CE83F994}" srcId="{8D3BA747-E806-4A1E-873C-E6BEF536AFE4}" destId="{D68852C0-AC90-45D2-8118-268C79EE7FDF}" srcOrd="0" destOrd="0" parTransId="{C28AEFF6-D198-469E-B963-8BFF4DDDFC93}" sibTransId="{315FBA63-AC1F-4F74-9279-24EE490647F9}"/>
    <dgm:cxn modelId="{A26836F0-C4A9-4BE0-97D6-27C49852357E}" type="presOf" srcId="{D68852C0-AC90-45D2-8118-268C79EE7FDF}" destId="{FACFF0F9-4BBF-4B48-BC4D-B33CB8CEDBF4}" srcOrd="0" destOrd="0" presId="urn:microsoft.com/office/officeart/2018/2/layout/IconVerticalSolidList"/>
    <dgm:cxn modelId="{B8F7B93A-7777-4CB5-957B-D08B1839441A}" type="presParOf" srcId="{62918C0A-F318-41D2-AD7B-FC2628E48D68}" destId="{3CA83783-99E9-49AD-8A3A-F3FC0442A68A}" srcOrd="0" destOrd="0" presId="urn:microsoft.com/office/officeart/2018/2/layout/IconVerticalSolidList"/>
    <dgm:cxn modelId="{CC541D85-82C3-46D9-9969-748872143832}" type="presParOf" srcId="{3CA83783-99E9-49AD-8A3A-F3FC0442A68A}" destId="{DD3F5F6A-03E9-47F7-9AF2-A5E682BD493A}" srcOrd="0" destOrd="0" presId="urn:microsoft.com/office/officeart/2018/2/layout/IconVerticalSolidList"/>
    <dgm:cxn modelId="{E5757B2D-B05C-444C-8D8A-CD689E3B96B0}" type="presParOf" srcId="{3CA83783-99E9-49AD-8A3A-F3FC0442A68A}" destId="{478C4A49-0895-4977-87DB-25907E209E90}" srcOrd="1" destOrd="0" presId="urn:microsoft.com/office/officeart/2018/2/layout/IconVerticalSolidList"/>
    <dgm:cxn modelId="{BE0E9013-6182-49E1-87BD-685CA88B40E3}" type="presParOf" srcId="{3CA83783-99E9-49AD-8A3A-F3FC0442A68A}" destId="{91E594A6-C6A0-4F36-A13C-0EBD00C73607}" srcOrd="2" destOrd="0" presId="urn:microsoft.com/office/officeart/2018/2/layout/IconVerticalSolidList"/>
    <dgm:cxn modelId="{9C415390-4A4C-42E2-BE4E-5EF063B2CBA9}" type="presParOf" srcId="{3CA83783-99E9-49AD-8A3A-F3FC0442A68A}" destId="{FACFF0F9-4BBF-4B48-BC4D-B33CB8CEDBF4}" srcOrd="3" destOrd="0" presId="urn:microsoft.com/office/officeart/2018/2/layout/IconVerticalSolidList"/>
    <dgm:cxn modelId="{399C07AC-B09C-429E-8552-4AF20F27D79E}" type="presParOf" srcId="{62918C0A-F318-41D2-AD7B-FC2628E48D68}" destId="{47E6B198-0FF2-442B-8EC6-233190B820AD}" srcOrd="1" destOrd="0" presId="urn:microsoft.com/office/officeart/2018/2/layout/IconVerticalSolidList"/>
    <dgm:cxn modelId="{B045747F-186C-4C2B-AABD-D726DEE812E9}" type="presParOf" srcId="{62918C0A-F318-41D2-AD7B-FC2628E48D68}" destId="{05BC6BF7-EE04-47CF-944B-C09F61A3D0E6}" srcOrd="2" destOrd="0" presId="urn:microsoft.com/office/officeart/2018/2/layout/IconVerticalSolidList"/>
    <dgm:cxn modelId="{10FF00A9-D305-4B89-AB7F-70AAC81DD746}" type="presParOf" srcId="{05BC6BF7-EE04-47CF-944B-C09F61A3D0E6}" destId="{6DD7AFB5-6E83-4A13-9CBD-39E97FB61599}" srcOrd="0" destOrd="0" presId="urn:microsoft.com/office/officeart/2018/2/layout/IconVerticalSolidList"/>
    <dgm:cxn modelId="{513E3C7C-6DB8-4294-B7E1-76643ACC297A}" type="presParOf" srcId="{05BC6BF7-EE04-47CF-944B-C09F61A3D0E6}" destId="{D6A1DEB6-F1EB-4923-A177-BDDC330ED4B9}" srcOrd="1" destOrd="0" presId="urn:microsoft.com/office/officeart/2018/2/layout/IconVerticalSolidList"/>
    <dgm:cxn modelId="{D192A87B-3D44-44B7-AE37-4D46A4C3F886}" type="presParOf" srcId="{05BC6BF7-EE04-47CF-944B-C09F61A3D0E6}" destId="{EAC639B6-74DA-453B-9A06-06C2026179FB}" srcOrd="2" destOrd="0" presId="urn:microsoft.com/office/officeart/2018/2/layout/IconVerticalSolidList"/>
    <dgm:cxn modelId="{1C614481-2EA0-45CD-B2EC-10B5D73E8377}" type="presParOf" srcId="{05BC6BF7-EE04-47CF-944B-C09F61A3D0E6}" destId="{85A9F68B-2994-4591-B0A0-635F6539BBE8}" srcOrd="3" destOrd="0" presId="urn:microsoft.com/office/officeart/2018/2/layout/IconVerticalSolidList"/>
    <dgm:cxn modelId="{4514BED0-762C-4D58-B33B-EB6DD8ABE276}" type="presParOf" srcId="{62918C0A-F318-41D2-AD7B-FC2628E48D68}" destId="{1FF7097B-49F9-47D8-827C-259D8BDEFBB6}" srcOrd="3" destOrd="0" presId="urn:microsoft.com/office/officeart/2018/2/layout/IconVerticalSolidList"/>
    <dgm:cxn modelId="{9800E1A0-8768-449D-8350-A1A302F74288}" type="presParOf" srcId="{62918C0A-F318-41D2-AD7B-FC2628E48D68}" destId="{DB38CD2C-066A-4E1A-9A03-1923C2871FB4}" srcOrd="4" destOrd="0" presId="urn:microsoft.com/office/officeart/2018/2/layout/IconVerticalSolidList"/>
    <dgm:cxn modelId="{71FB24A1-3828-4779-B9E1-4A31C9263525}" type="presParOf" srcId="{DB38CD2C-066A-4E1A-9A03-1923C2871FB4}" destId="{650B7794-5269-4782-86ED-620F11E5EC61}" srcOrd="0" destOrd="0" presId="urn:microsoft.com/office/officeart/2018/2/layout/IconVerticalSolidList"/>
    <dgm:cxn modelId="{B144D047-F29D-4486-9628-C4BB856D2C9B}" type="presParOf" srcId="{DB38CD2C-066A-4E1A-9A03-1923C2871FB4}" destId="{02182319-9E26-467C-ABE0-8487B5E3AB34}" srcOrd="1" destOrd="0" presId="urn:microsoft.com/office/officeart/2018/2/layout/IconVerticalSolidList"/>
    <dgm:cxn modelId="{8A333B6D-6FBA-474F-A7E0-003B5BF696D1}" type="presParOf" srcId="{DB38CD2C-066A-4E1A-9A03-1923C2871FB4}" destId="{4A759920-52CF-4FCB-BB84-AA51DB56683B}" srcOrd="2" destOrd="0" presId="urn:microsoft.com/office/officeart/2018/2/layout/IconVerticalSolidList"/>
    <dgm:cxn modelId="{605C3A88-6236-4BD4-B464-08EC0944226F}" type="presParOf" srcId="{DB38CD2C-066A-4E1A-9A03-1923C2871FB4}" destId="{C02B5B1A-B6A8-440F-9B46-799092718BDE}" srcOrd="3" destOrd="0" presId="urn:microsoft.com/office/officeart/2018/2/layout/IconVerticalSolidList"/>
    <dgm:cxn modelId="{5B17EAA8-62A8-4C1A-B5DD-65B2F74796FE}" type="presParOf" srcId="{62918C0A-F318-41D2-AD7B-FC2628E48D68}" destId="{FF697CB4-F3B5-4910-890A-3701D1FF0F4D}" srcOrd="5" destOrd="0" presId="urn:microsoft.com/office/officeart/2018/2/layout/IconVerticalSolidList"/>
    <dgm:cxn modelId="{4C379528-B583-4952-8637-166A35FD43EC}" type="presParOf" srcId="{62918C0A-F318-41D2-AD7B-FC2628E48D68}" destId="{A1F5F8FE-560E-4030-A16C-44C5D02AC519}" srcOrd="6" destOrd="0" presId="urn:microsoft.com/office/officeart/2018/2/layout/IconVerticalSolidList"/>
    <dgm:cxn modelId="{81801DD2-2662-4A30-B12E-B3DEEEEB1BE7}" type="presParOf" srcId="{A1F5F8FE-560E-4030-A16C-44C5D02AC519}" destId="{BE5EA639-B8C2-4E55-AFAF-E1867355CAA4}" srcOrd="0" destOrd="0" presId="urn:microsoft.com/office/officeart/2018/2/layout/IconVerticalSolidList"/>
    <dgm:cxn modelId="{07A0370B-520B-469E-B88F-192287B0CEC1}" type="presParOf" srcId="{A1F5F8FE-560E-4030-A16C-44C5D02AC519}" destId="{CEDDB379-42AC-4AC7-A789-8E55FA45A2E1}" srcOrd="1" destOrd="0" presId="urn:microsoft.com/office/officeart/2018/2/layout/IconVerticalSolidList"/>
    <dgm:cxn modelId="{9082CA95-EDA7-4B23-B8F3-5F98FE97B5F3}" type="presParOf" srcId="{A1F5F8FE-560E-4030-A16C-44C5D02AC519}" destId="{23DA959B-0108-41C4-A27A-8BB474A80FBD}" srcOrd="2" destOrd="0" presId="urn:microsoft.com/office/officeart/2018/2/layout/IconVerticalSolidList"/>
    <dgm:cxn modelId="{CF74914D-C82A-40B1-86C2-7C6BF2D460EF}" type="presParOf" srcId="{A1F5F8FE-560E-4030-A16C-44C5D02AC519}" destId="{553DE450-3C74-46A0-A0AB-5874CE99BA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F5F6A-03E9-47F7-9AF2-A5E682BD493A}">
      <dsp:nvSpPr>
        <dsp:cNvPr id="0" name=""/>
        <dsp:cNvSpPr/>
      </dsp:nvSpPr>
      <dsp:spPr>
        <a:xfrm>
          <a:off x="0" y="3512"/>
          <a:ext cx="21757563" cy="17802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8C4A49-0895-4977-87DB-25907E209E90}">
      <dsp:nvSpPr>
        <dsp:cNvPr id="0" name=""/>
        <dsp:cNvSpPr/>
      </dsp:nvSpPr>
      <dsp:spPr>
        <a:xfrm>
          <a:off x="538519" y="404064"/>
          <a:ext cx="979126" cy="9791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CFF0F9-4BBF-4B48-BC4D-B33CB8CEDBF4}">
      <dsp:nvSpPr>
        <dsp:cNvPr id="0" name=""/>
        <dsp:cNvSpPr/>
      </dsp:nvSpPr>
      <dsp:spPr>
        <a:xfrm>
          <a:off x="2056165" y="3512"/>
          <a:ext cx="19701397" cy="1780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408" tIns="188408" rIns="188408" bIns="188408" numCol="1" spcCol="1270" anchor="ctr" anchorCtr="0">
          <a:noAutofit/>
        </a:bodyPr>
        <a:lstStyle/>
        <a:p>
          <a:pPr marL="0" lvl="0" indent="0" algn="l" defTabSz="977900">
            <a:lnSpc>
              <a:spcPct val="90000"/>
            </a:lnSpc>
            <a:spcBef>
              <a:spcPct val="0"/>
            </a:spcBef>
            <a:spcAft>
              <a:spcPct val="35000"/>
            </a:spcAft>
            <a:buNone/>
          </a:pPr>
          <a:r>
            <a:rPr lang="nb-NO" sz="2200" b="0" i="0" kern="1200"/>
            <a:t>Spesialtransport vil i mange tilfeller kreve stor grad av personlig og brukertilpasset behandling av den enkelte kunde. Kunnskap om dette blir ofte tilegnet gjennom erfaring. </a:t>
          </a:r>
          <a:endParaRPr lang="en-US" sz="2200" kern="1200"/>
        </a:p>
      </dsp:txBody>
      <dsp:txXfrm>
        <a:off x="2056165" y="3512"/>
        <a:ext cx="19701397" cy="1780229"/>
      </dsp:txXfrm>
    </dsp:sp>
    <dsp:sp modelId="{6DD7AFB5-6E83-4A13-9CBD-39E97FB61599}">
      <dsp:nvSpPr>
        <dsp:cNvPr id="0" name=""/>
        <dsp:cNvSpPr/>
      </dsp:nvSpPr>
      <dsp:spPr>
        <a:xfrm>
          <a:off x="0" y="2228799"/>
          <a:ext cx="21757563" cy="17802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A1DEB6-F1EB-4923-A177-BDDC330ED4B9}">
      <dsp:nvSpPr>
        <dsp:cNvPr id="0" name=""/>
        <dsp:cNvSpPr/>
      </dsp:nvSpPr>
      <dsp:spPr>
        <a:xfrm>
          <a:off x="538519" y="2629351"/>
          <a:ext cx="979126" cy="9791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A9F68B-2994-4591-B0A0-635F6539BBE8}">
      <dsp:nvSpPr>
        <dsp:cNvPr id="0" name=""/>
        <dsp:cNvSpPr/>
      </dsp:nvSpPr>
      <dsp:spPr>
        <a:xfrm>
          <a:off x="2056165" y="2228799"/>
          <a:ext cx="19701397" cy="1780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408" tIns="188408" rIns="188408" bIns="188408" numCol="1" spcCol="1270" anchor="ctr" anchorCtr="0">
          <a:noAutofit/>
        </a:bodyPr>
        <a:lstStyle/>
        <a:p>
          <a:pPr marL="0" lvl="0" indent="0" algn="l" defTabSz="977900">
            <a:lnSpc>
              <a:spcPct val="90000"/>
            </a:lnSpc>
            <a:spcBef>
              <a:spcPct val="0"/>
            </a:spcBef>
            <a:spcAft>
              <a:spcPct val="35000"/>
            </a:spcAft>
            <a:buNone/>
          </a:pPr>
          <a:r>
            <a:rPr lang="nb-NO" sz="2200" b="0" i="0" kern="1200"/>
            <a:t>I spesialtransport kontraktene er det ikke krav om virksomhetsoverdragelse, noe som kan medføre at sjåfører og trafikkpersonell ikke følger med ny operatør. Det kan da være nytt personell som fra en dag til en annen skal utføre tjenesten, og dagen etter møter kunden gjerne et helt nytt ansikt uten kjennskap til sine særlige behov. </a:t>
          </a:r>
          <a:endParaRPr lang="en-US" sz="2200" kern="1200"/>
        </a:p>
      </dsp:txBody>
      <dsp:txXfrm>
        <a:off x="2056165" y="2228799"/>
        <a:ext cx="19701397" cy="1780229"/>
      </dsp:txXfrm>
    </dsp:sp>
    <dsp:sp modelId="{650B7794-5269-4782-86ED-620F11E5EC61}">
      <dsp:nvSpPr>
        <dsp:cNvPr id="0" name=""/>
        <dsp:cNvSpPr/>
      </dsp:nvSpPr>
      <dsp:spPr>
        <a:xfrm>
          <a:off x="0" y="4454086"/>
          <a:ext cx="21757563" cy="17802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182319-9E26-467C-ABE0-8487B5E3AB34}">
      <dsp:nvSpPr>
        <dsp:cNvPr id="0" name=""/>
        <dsp:cNvSpPr/>
      </dsp:nvSpPr>
      <dsp:spPr>
        <a:xfrm>
          <a:off x="538519" y="4854638"/>
          <a:ext cx="979126" cy="9791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2B5B1A-B6A8-440F-9B46-799092718BDE}">
      <dsp:nvSpPr>
        <dsp:cNvPr id="0" name=""/>
        <dsp:cNvSpPr/>
      </dsp:nvSpPr>
      <dsp:spPr>
        <a:xfrm>
          <a:off x="2056165" y="4454086"/>
          <a:ext cx="19701397" cy="1780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408" tIns="188408" rIns="188408" bIns="188408" numCol="1" spcCol="1270" anchor="ctr" anchorCtr="0">
          <a:noAutofit/>
        </a:bodyPr>
        <a:lstStyle/>
        <a:p>
          <a:pPr marL="0" lvl="0" indent="0" algn="l" defTabSz="977900">
            <a:lnSpc>
              <a:spcPct val="90000"/>
            </a:lnSpc>
            <a:spcBef>
              <a:spcPct val="0"/>
            </a:spcBef>
            <a:spcAft>
              <a:spcPct val="35000"/>
            </a:spcAft>
            <a:buNone/>
          </a:pPr>
          <a:r>
            <a:rPr lang="nb-NO" sz="2200" b="0" i="0" kern="1200" dirty="0"/>
            <a:t>I forbindelse med driftsstart for ny kontrakt skal nye rutiner, systemer og materiell iverksettes.</a:t>
          </a:r>
          <a:endParaRPr lang="en-US" sz="2200" kern="1200" dirty="0"/>
        </a:p>
      </dsp:txBody>
      <dsp:txXfrm>
        <a:off x="2056165" y="4454086"/>
        <a:ext cx="19701397" cy="1780229"/>
      </dsp:txXfrm>
    </dsp:sp>
    <dsp:sp modelId="{BE5EA639-B8C2-4E55-AFAF-E1867355CAA4}">
      <dsp:nvSpPr>
        <dsp:cNvPr id="0" name=""/>
        <dsp:cNvSpPr/>
      </dsp:nvSpPr>
      <dsp:spPr>
        <a:xfrm>
          <a:off x="0" y="6679373"/>
          <a:ext cx="21757563" cy="17802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DB379-42AC-4AC7-A789-8E55FA45A2E1}">
      <dsp:nvSpPr>
        <dsp:cNvPr id="0" name=""/>
        <dsp:cNvSpPr/>
      </dsp:nvSpPr>
      <dsp:spPr>
        <a:xfrm>
          <a:off x="538519" y="7079925"/>
          <a:ext cx="979126" cy="9791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3DE450-3C74-46A0-A0AB-5874CE99BAE8}">
      <dsp:nvSpPr>
        <dsp:cNvPr id="0" name=""/>
        <dsp:cNvSpPr/>
      </dsp:nvSpPr>
      <dsp:spPr>
        <a:xfrm>
          <a:off x="2056165" y="6679373"/>
          <a:ext cx="19701397" cy="1780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408" tIns="188408" rIns="188408" bIns="188408" numCol="1" spcCol="1270" anchor="ctr" anchorCtr="0">
          <a:noAutofit/>
        </a:bodyPr>
        <a:lstStyle/>
        <a:p>
          <a:pPr marL="0" lvl="0" indent="0" algn="l" defTabSz="977900">
            <a:lnSpc>
              <a:spcPct val="90000"/>
            </a:lnSpc>
            <a:spcBef>
              <a:spcPct val="0"/>
            </a:spcBef>
            <a:spcAft>
              <a:spcPct val="35000"/>
            </a:spcAft>
            <a:buNone/>
          </a:pPr>
          <a:r>
            <a:rPr lang="nb-NO" sz="2200" b="0" i="0" kern="1200"/>
            <a:t>Overgang til annet materiell, midlertidig materiell eller andre årsaker kan føre til at kunden opplever avvik i tjenesten. </a:t>
          </a:r>
          <a:endParaRPr lang="en-US" sz="2200" kern="1200"/>
        </a:p>
      </dsp:txBody>
      <dsp:txXfrm>
        <a:off x="2056165" y="6679373"/>
        <a:ext cx="19701397" cy="17802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E6AF7197-970A-DD91-9869-FEE9DA38CA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dirty="0">
              <a:latin typeface="TID UI" panose="02000503000000020004" pitchFamily="2" charset="0"/>
            </a:endParaRPr>
          </a:p>
        </p:txBody>
      </p:sp>
      <p:sp>
        <p:nvSpPr>
          <p:cNvPr id="3" name="Plassholder for dato 2">
            <a:extLst>
              <a:ext uri="{FF2B5EF4-FFF2-40B4-BE49-F238E27FC236}">
                <a16:creationId xmlns:a16="http://schemas.microsoft.com/office/drawing/2014/main" id="{17C72EF7-A594-4206-D11C-A6DE95E545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FF5467-352A-F142-8A27-D472C9227D35}" type="datetimeFigureOut">
              <a:rPr lang="nb-NO" smtClean="0">
                <a:latin typeface="TID UI" panose="02000503000000020004" pitchFamily="2" charset="0"/>
              </a:rPr>
              <a:t>07.08.2023</a:t>
            </a:fld>
            <a:endParaRPr lang="nb-NO" dirty="0">
              <a:latin typeface="TID UI" panose="02000503000000020004" pitchFamily="2" charset="0"/>
            </a:endParaRPr>
          </a:p>
        </p:txBody>
      </p:sp>
      <p:sp>
        <p:nvSpPr>
          <p:cNvPr id="4" name="Plassholder for bunntekst 3">
            <a:extLst>
              <a:ext uri="{FF2B5EF4-FFF2-40B4-BE49-F238E27FC236}">
                <a16:creationId xmlns:a16="http://schemas.microsoft.com/office/drawing/2014/main" id="{6E14F002-CDF6-C069-D4B4-EB5C6F3C79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dirty="0">
              <a:latin typeface="TID UI" panose="02000503000000020004" pitchFamily="2" charset="0"/>
            </a:endParaRPr>
          </a:p>
        </p:txBody>
      </p:sp>
      <p:sp>
        <p:nvSpPr>
          <p:cNvPr id="5" name="Plassholder for lysbildenummer 4">
            <a:extLst>
              <a:ext uri="{FF2B5EF4-FFF2-40B4-BE49-F238E27FC236}">
                <a16:creationId xmlns:a16="http://schemas.microsoft.com/office/drawing/2014/main" id="{77F6070B-82AA-2DA6-6D64-424E8AEF52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16CF13-6EE8-3F45-B6C3-16552754849B}" type="slidenum">
              <a:rPr lang="nb-NO" smtClean="0">
                <a:latin typeface="TID UI" panose="02000503000000020004" pitchFamily="2" charset="0"/>
              </a:rPr>
              <a:t>‹#›</a:t>
            </a:fld>
            <a:endParaRPr lang="nb-NO" dirty="0">
              <a:latin typeface="TID UI" panose="02000503000000020004" pitchFamily="2" charset="0"/>
            </a:endParaRPr>
          </a:p>
        </p:txBody>
      </p:sp>
    </p:spTree>
    <p:extLst>
      <p:ext uri="{BB962C8B-B14F-4D97-AF65-F5344CB8AC3E}">
        <p14:creationId xmlns:p14="http://schemas.microsoft.com/office/powerpoint/2010/main" val="1646938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ID UI" panose="02000503000000020004" pitchFamily="2"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ID UI" panose="02000503000000020004" pitchFamily="2" charset="0"/>
              </a:defRPr>
            </a:lvl1pPr>
          </a:lstStyle>
          <a:p>
            <a:fld id="{F0E214B6-BBA4-4E01-A571-30F27A021236}" type="datetimeFigureOut">
              <a:rPr lang="nb-NO" smtClean="0"/>
              <a:pPr/>
              <a:t>07.08.2023</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ID UI" panose="02000503000000020004" pitchFamily="2"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ID UI" panose="02000503000000020004" pitchFamily="2" charset="0"/>
              </a:defRPr>
            </a:lvl1pPr>
          </a:lstStyle>
          <a:p>
            <a:fld id="{D100FF62-FA8D-4AE6-9B6C-E72099D2A038}" type="slidenum">
              <a:rPr lang="nb-NO" smtClean="0"/>
              <a:pPr/>
              <a:t>‹#›</a:t>
            </a:fld>
            <a:endParaRPr lang="nb-NO" dirty="0"/>
          </a:p>
        </p:txBody>
      </p:sp>
    </p:spTree>
    <p:extLst>
      <p:ext uri="{BB962C8B-B14F-4D97-AF65-F5344CB8AC3E}">
        <p14:creationId xmlns:p14="http://schemas.microsoft.com/office/powerpoint/2010/main" val="342993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ID UI" panose="02000503000000020004" pitchFamily="2" charset="0"/>
        <a:ea typeface="+mn-ea"/>
        <a:cs typeface="+mn-cs"/>
      </a:defRPr>
    </a:lvl1pPr>
    <a:lvl2pPr marL="457200" algn="l" defTabSz="914400" rtl="0" eaLnBrk="1" latinLnBrk="0" hangingPunct="1">
      <a:defRPr sz="1200" b="0" i="0" kern="1200">
        <a:solidFill>
          <a:schemeClr val="tx1"/>
        </a:solidFill>
        <a:latin typeface="TID UI" panose="02000503000000020004" pitchFamily="2" charset="0"/>
        <a:ea typeface="+mn-ea"/>
        <a:cs typeface="+mn-cs"/>
      </a:defRPr>
    </a:lvl2pPr>
    <a:lvl3pPr marL="914400" algn="l" defTabSz="914400" rtl="0" eaLnBrk="1" latinLnBrk="0" hangingPunct="1">
      <a:defRPr sz="1200" b="0" i="0" kern="1200">
        <a:solidFill>
          <a:schemeClr val="tx1"/>
        </a:solidFill>
        <a:latin typeface="TID UI" panose="02000503000000020004" pitchFamily="2" charset="0"/>
        <a:ea typeface="+mn-ea"/>
        <a:cs typeface="+mn-cs"/>
      </a:defRPr>
    </a:lvl3pPr>
    <a:lvl4pPr marL="1371600" algn="l" defTabSz="914400" rtl="0" eaLnBrk="1" latinLnBrk="0" hangingPunct="1">
      <a:defRPr sz="1200" b="0" i="0" kern="1200">
        <a:solidFill>
          <a:schemeClr val="tx1"/>
        </a:solidFill>
        <a:latin typeface="TID UI" panose="02000503000000020004" pitchFamily="2" charset="0"/>
        <a:ea typeface="+mn-ea"/>
        <a:cs typeface="+mn-cs"/>
      </a:defRPr>
    </a:lvl4pPr>
    <a:lvl5pPr marL="1828800" algn="l" defTabSz="914400" rtl="0" eaLnBrk="1" latinLnBrk="0" hangingPunct="1">
      <a:defRPr sz="1200" b="0" i="0" kern="1200">
        <a:solidFill>
          <a:schemeClr val="tx1"/>
        </a:solidFill>
        <a:latin typeface="TID UI"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00FF62-FA8D-4AE6-9B6C-E72099D2A038}" type="slidenum">
              <a:rPr lang="nb-NO" smtClean="0"/>
              <a:pPr/>
              <a:t>2</a:t>
            </a:fld>
            <a:endParaRPr lang="nb-NO" dirty="0"/>
          </a:p>
        </p:txBody>
      </p:sp>
    </p:spTree>
    <p:extLst>
      <p:ext uri="{BB962C8B-B14F-4D97-AF65-F5344CB8AC3E}">
        <p14:creationId xmlns:p14="http://schemas.microsoft.com/office/powerpoint/2010/main" val="270077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00FF62-FA8D-4AE6-9B6C-E72099D2A038}" type="slidenum">
              <a:rPr lang="nb-NO" smtClean="0"/>
              <a:pPr/>
              <a:t>5</a:t>
            </a:fld>
            <a:endParaRPr lang="nb-NO" dirty="0"/>
          </a:p>
        </p:txBody>
      </p:sp>
    </p:spTree>
    <p:extLst>
      <p:ext uri="{BB962C8B-B14F-4D97-AF65-F5344CB8AC3E}">
        <p14:creationId xmlns:p14="http://schemas.microsoft.com/office/powerpoint/2010/main" val="219494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00FF62-FA8D-4AE6-9B6C-E72099D2A038}" type="slidenum">
              <a:rPr lang="nb-NO" smtClean="0"/>
              <a:pPr/>
              <a:t>6</a:t>
            </a:fld>
            <a:endParaRPr lang="nb-NO" dirty="0"/>
          </a:p>
        </p:txBody>
      </p:sp>
    </p:spTree>
    <p:extLst>
      <p:ext uri="{BB962C8B-B14F-4D97-AF65-F5344CB8AC3E}">
        <p14:creationId xmlns:p14="http://schemas.microsoft.com/office/powerpoint/2010/main" val="198423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00FF62-FA8D-4AE6-9B6C-E72099D2A038}" type="slidenum">
              <a:rPr lang="nb-NO" smtClean="0"/>
              <a:pPr/>
              <a:t>7</a:t>
            </a:fld>
            <a:endParaRPr lang="nb-NO" dirty="0"/>
          </a:p>
        </p:txBody>
      </p:sp>
    </p:spTree>
    <p:extLst>
      <p:ext uri="{BB962C8B-B14F-4D97-AF65-F5344CB8AC3E}">
        <p14:creationId xmlns:p14="http://schemas.microsoft.com/office/powerpoint/2010/main" val="20836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00FF62-FA8D-4AE6-9B6C-E72099D2A038}" type="slidenum">
              <a:rPr lang="nb-NO" smtClean="0"/>
              <a:pPr/>
              <a:t>8</a:t>
            </a:fld>
            <a:endParaRPr lang="nb-NO" dirty="0"/>
          </a:p>
        </p:txBody>
      </p:sp>
    </p:spTree>
    <p:extLst>
      <p:ext uri="{BB962C8B-B14F-4D97-AF65-F5344CB8AC3E}">
        <p14:creationId xmlns:p14="http://schemas.microsoft.com/office/powerpoint/2010/main" val="3877198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emf"/><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slide - midtstilt">
    <p:bg>
      <p:bgPr>
        <a:solidFill>
          <a:srgbClr val="1B1F4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7386" y="5289130"/>
            <a:ext cx="23007637" cy="1551194"/>
          </a:xfrm>
        </p:spPr>
        <p:txBody>
          <a:bodyPr wrap="square" anchor="b" anchorCtr="0">
            <a:spAutoFit/>
          </a:bodyPr>
          <a:lstStyle>
            <a:lvl1pPr algn="ctr">
              <a:lnSpc>
                <a:spcPct val="90000"/>
              </a:lnSpc>
              <a:spcBef>
                <a:spcPts val="0"/>
              </a:spcBef>
              <a:defRPr sz="11200" b="0" i="0">
                <a:solidFill>
                  <a:schemeClr val="lt1"/>
                </a:solidFill>
                <a:latin typeface="TID UI Medium" panose="02000503000000020004" pitchFamily="2" charset="0"/>
                <a:ea typeface="TID UI Medium" panose="02000503000000020004" pitchFamily="2" charset="0"/>
                <a:cs typeface="TID UI Medium" panose="02000503000000020004" pitchFamily="2" charset="0"/>
              </a:defRPr>
            </a:lvl1pPr>
          </a:lstStyle>
          <a:p>
            <a:r>
              <a:rPr lang="nb-NO" dirty="0" err="1"/>
              <a:t>Click</a:t>
            </a:r>
            <a:r>
              <a:rPr lang="nb-NO" dirty="0"/>
              <a:t> to </a:t>
            </a:r>
            <a:r>
              <a:rPr lang="nb-NO" dirty="0" err="1"/>
              <a:t>add</a:t>
            </a:r>
            <a:r>
              <a:rPr lang="nb-NO" dirty="0"/>
              <a:t> </a:t>
            </a:r>
            <a:r>
              <a:rPr lang="nb-NO" dirty="0" err="1"/>
              <a:t>title</a:t>
            </a:r>
            <a:r>
              <a:rPr lang="nb-NO" dirty="0"/>
              <a:t> </a:t>
            </a:r>
            <a:endParaRPr lang="en-US" dirty="0"/>
          </a:p>
        </p:txBody>
      </p:sp>
      <p:sp>
        <p:nvSpPr>
          <p:cNvPr id="3" name="Subtitle 2"/>
          <p:cNvSpPr>
            <a:spLocks noGrp="1"/>
          </p:cNvSpPr>
          <p:nvPr>
            <p:ph type="subTitle" idx="1" hasCustomPrompt="1"/>
          </p:nvPr>
        </p:nvSpPr>
        <p:spPr>
          <a:xfrm>
            <a:off x="687390" y="6808444"/>
            <a:ext cx="23007637" cy="915187"/>
          </a:xfrm>
        </p:spPr>
        <p:txBody>
          <a:bodyPr anchor="t" anchorCtr="1">
            <a:spAutoFit/>
          </a:bodyPr>
          <a:lstStyle>
            <a:lvl1pPr marL="0" indent="0" algn="ctr">
              <a:lnSpc>
                <a:spcPct val="100000"/>
              </a:lnSpc>
              <a:spcBef>
                <a:spcPts val="0"/>
              </a:spcBef>
              <a:buNone/>
              <a:defRPr sz="6000" b="0" i="0">
                <a:solidFill>
                  <a:schemeClr val="accent1"/>
                </a:solidFill>
                <a:latin typeface="TID UI" panose="02000503000000020004" pitchFamily="2" charset="0"/>
                <a:ea typeface="TID UI" panose="02000503000000020004" pitchFamily="2" charset="0"/>
                <a:cs typeface="TID UI" panose="02000503000000020004" pitchFamily="2"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2" indent="0" algn="ctr">
              <a:buNone/>
              <a:defRPr sz="3200"/>
            </a:lvl9pPr>
          </a:lstStyle>
          <a:p>
            <a:pPr marL="0" marR="0" lvl="0" indent="0" algn="ctr" defTabSz="1828709" rtl="0" eaLnBrk="1" fontAlgn="auto" latinLnBrk="0" hangingPunct="1">
              <a:lnSpc>
                <a:spcPts val="7600"/>
              </a:lnSpc>
              <a:spcBef>
                <a:spcPts val="0"/>
              </a:spcBef>
              <a:spcAft>
                <a:spcPts val="0"/>
              </a:spcAft>
              <a:buClrTx/>
              <a:buSzTx/>
              <a:buFont typeface="Arial" panose="020B0604020202020204" pitchFamily="34" charset="0"/>
              <a:buNone/>
              <a:tabLst/>
              <a:defRPr/>
            </a:pPr>
            <a:r>
              <a:rPr lang="nb-NO" dirty="0" err="1"/>
              <a:t>Click</a:t>
            </a:r>
            <a:r>
              <a:rPr lang="nb-NO" dirty="0"/>
              <a:t> to </a:t>
            </a:r>
            <a:r>
              <a:rPr lang="nb-NO" dirty="0" err="1"/>
              <a:t>add</a:t>
            </a:r>
            <a:r>
              <a:rPr lang="nb-NO" dirty="0"/>
              <a:t> </a:t>
            </a:r>
            <a:r>
              <a:rPr lang="nb-NO" dirty="0" err="1"/>
              <a:t>subtitle</a:t>
            </a:r>
            <a:endParaRPr lang="nb-NO" dirty="0"/>
          </a:p>
        </p:txBody>
      </p:sp>
      <p:pic>
        <p:nvPicPr>
          <p:cNvPr id="6" name="Grafikk 5">
            <a:extLst>
              <a:ext uri="{FF2B5EF4-FFF2-40B4-BE49-F238E27FC236}">
                <a16:creationId xmlns:a16="http://schemas.microsoft.com/office/drawing/2014/main" id="{D8C49B59-4206-E512-B2BA-50B1E52541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47157" y="12346625"/>
            <a:ext cx="3160568" cy="680400"/>
          </a:xfrm>
          <a:prstGeom prst="rect">
            <a:avLst/>
          </a:prstGeom>
        </p:spPr>
      </p:pic>
    </p:spTree>
    <p:extLst>
      <p:ext uri="{BB962C8B-B14F-4D97-AF65-F5344CB8AC3E}">
        <p14:creationId xmlns:p14="http://schemas.microsoft.com/office/powerpoint/2010/main" val="271702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gress - blå">
    <p:bg>
      <p:bgPr>
        <a:solidFill>
          <a:srgbClr val="1B1F4A"/>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E27C06AE-6AA7-F8D6-8514-ADE0600CD92C}"/>
              </a:ext>
            </a:extLst>
          </p:cNvPr>
          <p:cNvPicPr>
            <a:picLocks noChangeAspect="1"/>
          </p:cNvPicPr>
          <p:nvPr userDrawn="1"/>
        </p:nvPicPr>
        <p:blipFill>
          <a:blip r:embed="rId2">
            <a:alphaModFix amt="15000"/>
          </a:blip>
          <a:stretch>
            <a:fillRect/>
          </a:stretch>
        </p:blipFill>
        <p:spPr>
          <a:xfrm rot="7702695">
            <a:off x="14701764" y="-8195875"/>
            <a:ext cx="12191205" cy="15384140"/>
          </a:xfrm>
          <a:prstGeom prst="rect">
            <a:avLst/>
          </a:prstGeom>
        </p:spPr>
      </p:pic>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dirty="0"/>
          </a:p>
        </p:txBody>
      </p:sp>
      <p:pic>
        <p:nvPicPr>
          <p:cNvPr id="13" name="Grafikk 12">
            <a:extLst>
              <a:ext uri="{FF2B5EF4-FFF2-40B4-BE49-F238E27FC236}">
                <a16:creationId xmlns:a16="http://schemas.microsoft.com/office/drawing/2014/main" id="{B268CA55-A5E1-4834-224C-3FCACDA7EE8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40498" y="12346625"/>
            <a:ext cx="784728" cy="680400"/>
          </a:xfrm>
          <a:prstGeom prst="rect">
            <a:avLst/>
          </a:prstGeom>
        </p:spPr>
      </p:pic>
      <p:sp>
        <p:nvSpPr>
          <p:cNvPr id="5" name="Tittel 9">
            <a:extLst>
              <a:ext uri="{FF2B5EF4-FFF2-40B4-BE49-F238E27FC236}">
                <a16:creationId xmlns:a16="http://schemas.microsoft.com/office/drawing/2014/main" id="{788710C9-1969-4324-AF07-9E87278E87BF}"/>
              </a:ext>
            </a:extLst>
          </p:cNvPr>
          <p:cNvSpPr>
            <a:spLocks noGrp="1"/>
          </p:cNvSpPr>
          <p:nvPr>
            <p:ph type="title" hasCustomPrompt="1"/>
          </p:nvPr>
        </p:nvSpPr>
        <p:spPr>
          <a:xfrm>
            <a:off x="1348541" y="3784614"/>
            <a:ext cx="16866434" cy="1906356"/>
          </a:xfrm>
        </p:spPr>
        <p:txBody>
          <a:bodyPr anchor="t" anchorCtr="0">
            <a:normAutofit/>
          </a:bodyPr>
          <a:lstStyle>
            <a:lvl1pPr>
              <a:lnSpc>
                <a:spcPct val="85000"/>
              </a:lnSpc>
              <a:defRPr>
                <a:solidFill>
                  <a:schemeClr val="accent1"/>
                </a:solidFill>
              </a:defRPr>
            </a:lvl1pPr>
          </a:lstStyle>
          <a:p>
            <a:pPr algn="l"/>
            <a:r>
              <a:rPr lang="nb-NO" sz="8000" dirty="0"/>
              <a:t>Overskrift  </a:t>
            </a:r>
          </a:p>
        </p:txBody>
      </p:sp>
      <p:sp>
        <p:nvSpPr>
          <p:cNvPr id="9" name="Plassholder for tekst 8">
            <a:extLst>
              <a:ext uri="{FF2B5EF4-FFF2-40B4-BE49-F238E27FC236}">
                <a16:creationId xmlns:a16="http://schemas.microsoft.com/office/drawing/2014/main" id="{EA32EE54-F0E9-83BF-BD9C-3C1D8462A148}"/>
              </a:ext>
            </a:extLst>
          </p:cNvPr>
          <p:cNvSpPr>
            <a:spLocks noGrp="1"/>
          </p:cNvSpPr>
          <p:nvPr>
            <p:ph type="body" sz="quarter" idx="20" hasCustomPrompt="1"/>
          </p:nvPr>
        </p:nvSpPr>
        <p:spPr>
          <a:xfrm>
            <a:off x="1317625" y="6317383"/>
            <a:ext cx="16897350" cy="6245225"/>
          </a:xfrm>
        </p:spPr>
        <p:txBody>
          <a:bodyPr>
            <a:normAutofit/>
          </a:bodyPr>
          <a:lstStyle>
            <a:lvl1pPr marL="0" indent="0">
              <a:lnSpc>
                <a:spcPct val="130000"/>
              </a:lnSpc>
              <a:buNone/>
              <a:tabLst/>
              <a:defRPr sz="3600" b="0" i="0">
                <a:solidFill>
                  <a:schemeClr val="bg1"/>
                </a:solidFill>
                <a:latin typeface="TID UI" panose="02000503000000020004" pitchFamily="2" charset="0"/>
              </a:defRPr>
            </a:lvl1pPr>
          </a:lstStyle>
          <a:p>
            <a:pPr lvl="0"/>
            <a:r>
              <a:rPr lang="nb-NO"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lvl="0"/>
            <a:endParaRPr lang="nb-NO" dirty="0" err="1"/>
          </a:p>
        </p:txBody>
      </p:sp>
      <p:sp>
        <p:nvSpPr>
          <p:cNvPr id="11" name="Plassholder for tekst 10">
            <a:extLst>
              <a:ext uri="{FF2B5EF4-FFF2-40B4-BE49-F238E27FC236}">
                <a16:creationId xmlns:a16="http://schemas.microsoft.com/office/drawing/2014/main" id="{FCFAE3FD-55EB-32F0-C307-982316D7480C}"/>
              </a:ext>
            </a:extLst>
          </p:cNvPr>
          <p:cNvSpPr>
            <a:spLocks noGrp="1"/>
          </p:cNvSpPr>
          <p:nvPr>
            <p:ph type="body" sz="quarter" idx="21" hasCustomPrompt="1"/>
          </p:nvPr>
        </p:nvSpPr>
        <p:spPr>
          <a:xfrm>
            <a:off x="1317625" y="2508138"/>
            <a:ext cx="16897350" cy="985837"/>
          </a:xfrm>
        </p:spPr>
        <p:txBody>
          <a:bodyPr>
            <a:noAutofit/>
          </a:bodyPr>
          <a:lstStyle>
            <a:lvl1pPr marL="0" indent="0">
              <a:lnSpc>
                <a:spcPct val="130000"/>
              </a:lnSpc>
              <a:buNone/>
              <a:defRPr sz="4000" b="0" i="0">
                <a:solidFill>
                  <a:schemeClr val="bg1"/>
                </a:solidFill>
                <a:latin typeface="TID UI" panose="02000503000000020004" pitchFamily="2" charset="0"/>
              </a:defRPr>
            </a:lvl1pPr>
            <a:lvl2pPr marL="450000" indent="0">
              <a:buNone/>
              <a:defRPr sz="3200">
                <a:solidFill>
                  <a:schemeClr val="bg1"/>
                </a:solidFill>
              </a:defRPr>
            </a:lvl2pPr>
            <a:lvl3pPr marL="900000" indent="0">
              <a:buNone/>
              <a:defRPr sz="3200">
                <a:solidFill>
                  <a:schemeClr val="bg1"/>
                </a:solidFill>
              </a:defRPr>
            </a:lvl3pPr>
            <a:lvl4pPr marL="1350000" indent="0">
              <a:buNone/>
              <a:defRPr sz="3200">
                <a:solidFill>
                  <a:schemeClr val="bg1"/>
                </a:solidFill>
              </a:defRPr>
            </a:lvl4pPr>
            <a:lvl5pPr marL="1800000" indent="0">
              <a:buNone/>
              <a:defRPr sz="3200">
                <a:solidFill>
                  <a:schemeClr val="bg1"/>
                </a:solidFill>
              </a:defRPr>
            </a:lvl5pPr>
          </a:lstStyle>
          <a:p>
            <a:pPr lvl="0"/>
            <a:r>
              <a:rPr lang="nb-NO" dirty="0"/>
              <a:t>En kort ingress her</a:t>
            </a:r>
          </a:p>
        </p:txBody>
      </p:sp>
    </p:spTree>
    <p:extLst>
      <p:ext uri="{BB962C8B-B14F-4D97-AF65-F5344CB8AC3E}">
        <p14:creationId xmlns:p14="http://schemas.microsoft.com/office/powerpoint/2010/main" val="1586607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gress - Hvit">
    <p:bg>
      <p:bgPr>
        <a:solidFill>
          <a:schemeClr val="bg1"/>
        </a:solidFill>
        <a:effectLst/>
      </p:bgPr>
    </p:bg>
    <p:spTree>
      <p:nvGrpSpPr>
        <p:cNvPr id="1" name=""/>
        <p:cNvGrpSpPr/>
        <p:nvPr/>
      </p:nvGrpSpPr>
      <p:grpSpPr>
        <a:xfrm>
          <a:off x="0" y="0"/>
          <a:ext cx="0" cy="0"/>
          <a:chOff x="0" y="0"/>
          <a:chExt cx="0" cy="0"/>
        </a:xfrm>
      </p:grpSpPr>
      <p:sp>
        <p:nvSpPr>
          <p:cNvPr id="11" name="Plassholder for lysbildenummer 10">
            <a:extLst>
              <a:ext uri="{FF2B5EF4-FFF2-40B4-BE49-F238E27FC236}">
                <a16:creationId xmlns:a16="http://schemas.microsoft.com/office/drawing/2014/main" id="{F05715D1-7A7E-4708-AA30-862180BC1F2A}"/>
              </a:ext>
            </a:extLst>
          </p:cNvPr>
          <p:cNvSpPr>
            <a:spLocks noGrp="1"/>
          </p:cNvSpPr>
          <p:nvPr>
            <p:ph type="sldNum" sz="quarter" idx="19"/>
          </p:nvPr>
        </p:nvSpPr>
        <p:spPr/>
        <p:txBody>
          <a:bodyPr/>
          <a:lstStyle>
            <a:lvl1pPr>
              <a:defRPr b="0" i="0">
                <a:latin typeface="TID UI" panose="02000503000000020004" pitchFamily="2" charset="0"/>
              </a:defRPr>
            </a:lvl1pPr>
          </a:lstStyle>
          <a:p>
            <a:fld id="{B579C9E0-A277-48DD-90E0-9FF5EF9655C7}" type="slidenum">
              <a:rPr lang="nb-NO" smtClean="0"/>
              <a:pPr/>
              <a:t>‹#›</a:t>
            </a:fld>
            <a:endParaRPr lang="nb-NO" dirty="0"/>
          </a:p>
        </p:txBody>
      </p:sp>
      <p:sp>
        <p:nvSpPr>
          <p:cNvPr id="6" name="Title 1">
            <a:extLst>
              <a:ext uri="{FF2B5EF4-FFF2-40B4-BE49-F238E27FC236}">
                <a16:creationId xmlns:a16="http://schemas.microsoft.com/office/drawing/2014/main" id="{DF1AB002-9959-B0D9-B058-96CCDDC1CC31}"/>
              </a:ext>
            </a:extLst>
          </p:cNvPr>
          <p:cNvSpPr>
            <a:spLocks noGrp="1"/>
          </p:cNvSpPr>
          <p:nvPr>
            <p:ph type="title" hasCustomPrompt="1"/>
          </p:nvPr>
        </p:nvSpPr>
        <p:spPr>
          <a:xfrm>
            <a:off x="1317625" y="3796739"/>
            <a:ext cx="22409150" cy="948978"/>
          </a:xfrm>
        </p:spPr>
        <p:txBody>
          <a:bodyPr>
            <a:normAutofit/>
          </a:bodyPr>
          <a:lstStyle>
            <a:lvl1pPr>
              <a:lnSpc>
                <a:spcPct val="85000"/>
              </a:lnSpc>
              <a:defRPr sz="7200">
                <a:solidFill>
                  <a:schemeClr val="tx2"/>
                </a:solidFill>
              </a:defRPr>
            </a:lvl1pPr>
          </a:lstStyle>
          <a:p>
            <a:r>
              <a:rPr lang="nb-NO" dirty="0" err="1"/>
              <a:t>Click</a:t>
            </a:r>
            <a:r>
              <a:rPr lang="nb-NO" dirty="0"/>
              <a:t> to </a:t>
            </a:r>
            <a:r>
              <a:rPr lang="nb-NO" dirty="0" err="1"/>
              <a:t>add</a:t>
            </a:r>
            <a:r>
              <a:rPr lang="nb-NO" dirty="0"/>
              <a:t> </a:t>
            </a:r>
            <a:r>
              <a:rPr lang="nb-NO" dirty="0" err="1"/>
              <a:t>title</a:t>
            </a:r>
            <a:endParaRPr lang="en-US" dirty="0"/>
          </a:p>
        </p:txBody>
      </p:sp>
      <p:pic>
        <p:nvPicPr>
          <p:cNvPr id="2" name="Grafikk 1">
            <a:extLst>
              <a:ext uri="{FF2B5EF4-FFF2-40B4-BE49-F238E27FC236}">
                <a16:creationId xmlns:a16="http://schemas.microsoft.com/office/drawing/2014/main" id="{B0C4FE8B-71F8-22AC-D250-9B5B077D5F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4" name="Plassholder for tekst 3">
            <a:extLst>
              <a:ext uri="{FF2B5EF4-FFF2-40B4-BE49-F238E27FC236}">
                <a16:creationId xmlns:a16="http://schemas.microsoft.com/office/drawing/2014/main" id="{9FAD2F64-E9D8-ECD4-9383-13F77BEA207C}"/>
              </a:ext>
            </a:extLst>
          </p:cNvPr>
          <p:cNvSpPr>
            <a:spLocks noGrp="1"/>
          </p:cNvSpPr>
          <p:nvPr>
            <p:ph type="body" sz="quarter" idx="21" hasCustomPrompt="1"/>
          </p:nvPr>
        </p:nvSpPr>
        <p:spPr>
          <a:xfrm>
            <a:off x="1317625" y="2480199"/>
            <a:ext cx="11017250" cy="952500"/>
          </a:xfrm>
        </p:spPr>
        <p:txBody>
          <a:bodyPr anchor="b" anchorCtr="0">
            <a:normAutofit/>
          </a:bodyPr>
          <a:lstStyle>
            <a:lvl1pPr marL="0" indent="0">
              <a:lnSpc>
                <a:spcPct val="130000"/>
              </a:lnSpc>
              <a:buNone/>
              <a:defRPr sz="4000" b="0" i="0">
                <a:solidFill>
                  <a:schemeClr val="accent2"/>
                </a:solidFill>
                <a:latin typeface="TID UI" panose="02000503000000020004" pitchFamily="2" charset="0"/>
              </a:defRPr>
            </a:lvl1pPr>
          </a:lstStyle>
          <a:p>
            <a:pPr lvl="0"/>
            <a:r>
              <a:rPr lang="nb-NO" dirty="0"/>
              <a:t>En kort tekst her</a:t>
            </a:r>
          </a:p>
        </p:txBody>
      </p:sp>
      <p:sp>
        <p:nvSpPr>
          <p:cNvPr id="8" name="Plassholder for tekst 3">
            <a:extLst>
              <a:ext uri="{FF2B5EF4-FFF2-40B4-BE49-F238E27FC236}">
                <a16:creationId xmlns:a16="http://schemas.microsoft.com/office/drawing/2014/main" id="{1F9EAAE4-A63D-9EBB-29E0-919BC91EB545}"/>
              </a:ext>
            </a:extLst>
          </p:cNvPr>
          <p:cNvSpPr>
            <a:spLocks noGrp="1"/>
          </p:cNvSpPr>
          <p:nvPr>
            <p:ph type="body" sz="quarter" idx="22" hasCustomPrompt="1"/>
          </p:nvPr>
        </p:nvSpPr>
        <p:spPr>
          <a:xfrm>
            <a:off x="1343026" y="5958368"/>
            <a:ext cx="16897349" cy="5471631"/>
          </a:xfrm>
        </p:spPr>
        <p:txBody>
          <a:bodyPr anchor="t" anchorCtr="0">
            <a:normAutofit/>
          </a:bodyPr>
          <a:lstStyle>
            <a:lvl1pPr marL="0" indent="0">
              <a:lnSpc>
                <a:spcPct val="130000"/>
              </a:lnSpc>
              <a:buNone/>
              <a:defRPr sz="3600" b="0" i="0">
                <a:solidFill>
                  <a:schemeClr val="tx2"/>
                </a:solidFill>
                <a:latin typeface="TID UI" panose="02000503000000020004" pitchFamily="2" charset="0"/>
              </a:defRPr>
            </a:lvl1pPr>
          </a:lstStyle>
          <a:p>
            <a:pPr lvl="0"/>
            <a:r>
              <a:rPr lang="nb-NO" dirty="0"/>
              <a:t>Lorem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sed do </a:t>
            </a:r>
            <a:r>
              <a:rPr lang="nb-NO" dirty="0" err="1"/>
              <a:t>eiusmod</a:t>
            </a:r>
            <a:r>
              <a:rPr lang="nb-NO" dirty="0"/>
              <a:t> </a:t>
            </a:r>
            <a:r>
              <a:rPr lang="nb-NO" dirty="0" err="1"/>
              <a:t>tempor</a:t>
            </a:r>
            <a:r>
              <a:rPr lang="nb-NO" dirty="0"/>
              <a:t> </a:t>
            </a:r>
            <a:r>
              <a:rPr lang="nb-NO" dirty="0" err="1"/>
              <a:t>incididunt</a:t>
            </a:r>
            <a:r>
              <a:rPr lang="nb-NO" dirty="0"/>
              <a:t> ut </a:t>
            </a:r>
            <a:r>
              <a:rPr lang="nb-NO" dirty="0" err="1"/>
              <a:t>labore</a:t>
            </a:r>
            <a:r>
              <a:rPr lang="nb-NO" dirty="0"/>
              <a:t> et </a:t>
            </a:r>
            <a:r>
              <a:rPr lang="nb-NO" dirty="0" err="1"/>
              <a:t>dolore</a:t>
            </a:r>
            <a:r>
              <a:rPr lang="nb-NO" dirty="0"/>
              <a:t> </a:t>
            </a:r>
            <a:r>
              <a:rPr lang="nb-NO" dirty="0" err="1"/>
              <a:t>magna</a:t>
            </a:r>
            <a:r>
              <a:rPr lang="nb-NO" dirty="0"/>
              <a:t> </a:t>
            </a:r>
            <a:r>
              <a:rPr lang="nb-NO" dirty="0" err="1"/>
              <a:t>aliqua</a:t>
            </a:r>
            <a:r>
              <a:rPr lang="nb-NO" dirty="0"/>
              <a:t>. Ut </a:t>
            </a:r>
            <a:r>
              <a:rPr lang="nb-NO" dirty="0" err="1"/>
              <a:t>enim</a:t>
            </a:r>
            <a:r>
              <a:rPr lang="nb-NO" dirty="0"/>
              <a:t> ad </a:t>
            </a:r>
            <a:r>
              <a:rPr lang="nb-NO" dirty="0" err="1"/>
              <a:t>minim</a:t>
            </a:r>
            <a:r>
              <a:rPr lang="nb-NO" dirty="0"/>
              <a:t> </a:t>
            </a:r>
            <a:r>
              <a:rPr lang="nb-NO" dirty="0" err="1"/>
              <a:t>veniam</a:t>
            </a:r>
            <a:r>
              <a:rPr lang="nb-NO" dirty="0"/>
              <a:t>, </a:t>
            </a:r>
            <a:r>
              <a:rPr lang="nb-NO" dirty="0" err="1"/>
              <a:t>quis</a:t>
            </a:r>
            <a:r>
              <a:rPr lang="nb-NO" dirty="0"/>
              <a:t> </a:t>
            </a:r>
            <a:r>
              <a:rPr lang="nb-NO" dirty="0" err="1"/>
              <a:t>nostrud</a:t>
            </a:r>
            <a:r>
              <a:rPr lang="nb-NO" dirty="0"/>
              <a:t> </a:t>
            </a:r>
            <a:r>
              <a:rPr lang="nb-NO" dirty="0" err="1"/>
              <a:t>exercitation</a:t>
            </a:r>
            <a:r>
              <a:rPr lang="nb-NO" dirty="0"/>
              <a:t> </a:t>
            </a:r>
            <a:r>
              <a:rPr lang="nb-NO" dirty="0" err="1"/>
              <a:t>ullamco</a:t>
            </a:r>
            <a:r>
              <a:rPr lang="nb-NO" dirty="0"/>
              <a:t> </a:t>
            </a:r>
            <a:r>
              <a:rPr lang="nb-NO" dirty="0" err="1"/>
              <a:t>laboris</a:t>
            </a:r>
            <a:r>
              <a:rPr lang="nb-NO" dirty="0"/>
              <a:t> </a:t>
            </a:r>
            <a:r>
              <a:rPr lang="nb-NO" dirty="0" err="1"/>
              <a:t>nisi</a:t>
            </a:r>
            <a:r>
              <a:rPr lang="nb-NO" dirty="0"/>
              <a:t> ut </a:t>
            </a:r>
            <a:r>
              <a:rPr lang="nb-NO" dirty="0" err="1"/>
              <a:t>aliquip</a:t>
            </a:r>
            <a:r>
              <a:rPr lang="nb-NO" dirty="0"/>
              <a:t> ex </a:t>
            </a:r>
            <a:r>
              <a:rPr lang="nb-NO" dirty="0" err="1"/>
              <a:t>ea</a:t>
            </a:r>
            <a:r>
              <a:rPr lang="nb-NO" dirty="0"/>
              <a:t> </a:t>
            </a:r>
            <a:r>
              <a:rPr lang="nb-NO" dirty="0" err="1"/>
              <a:t>commodo</a:t>
            </a:r>
            <a:r>
              <a:rPr lang="nb-NO" dirty="0"/>
              <a:t> </a:t>
            </a:r>
            <a:r>
              <a:rPr lang="nb-NO" dirty="0" err="1"/>
              <a:t>consequat</a:t>
            </a:r>
            <a:r>
              <a:rPr lang="nb-NO" dirty="0"/>
              <a:t>. </a:t>
            </a:r>
            <a:r>
              <a:rPr lang="nb-NO" dirty="0" err="1"/>
              <a:t>Duis</a:t>
            </a:r>
            <a:r>
              <a:rPr lang="nb-NO" dirty="0"/>
              <a:t> </a:t>
            </a:r>
            <a:r>
              <a:rPr lang="nb-NO" dirty="0" err="1"/>
              <a:t>aute</a:t>
            </a:r>
            <a:r>
              <a:rPr lang="nb-NO" dirty="0"/>
              <a:t> </a:t>
            </a:r>
            <a:r>
              <a:rPr lang="nb-NO" dirty="0" err="1"/>
              <a:t>irure</a:t>
            </a:r>
            <a:r>
              <a:rPr lang="nb-NO" dirty="0"/>
              <a:t> </a:t>
            </a:r>
            <a:r>
              <a:rPr lang="nb-NO" dirty="0" err="1"/>
              <a:t>dolor</a:t>
            </a:r>
            <a:r>
              <a:rPr lang="nb-NO" dirty="0"/>
              <a:t> in </a:t>
            </a:r>
            <a:r>
              <a:rPr lang="nb-NO" dirty="0" err="1"/>
              <a:t>reprehenderit</a:t>
            </a:r>
            <a:r>
              <a:rPr lang="nb-NO" dirty="0"/>
              <a:t> in </a:t>
            </a:r>
            <a:r>
              <a:rPr lang="nb-NO" dirty="0" err="1"/>
              <a:t>voluptate</a:t>
            </a:r>
            <a:r>
              <a:rPr lang="nb-NO" dirty="0"/>
              <a:t> </a:t>
            </a:r>
            <a:r>
              <a:rPr lang="nb-NO" dirty="0" err="1"/>
              <a:t>velit</a:t>
            </a:r>
            <a:r>
              <a:rPr lang="nb-NO" dirty="0"/>
              <a:t> esse </a:t>
            </a:r>
            <a:r>
              <a:rPr lang="nb-NO" dirty="0" err="1"/>
              <a:t>cillum</a:t>
            </a:r>
            <a:r>
              <a:rPr lang="nb-NO" dirty="0"/>
              <a:t> </a:t>
            </a:r>
            <a:r>
              <a:rPr lang="nb-NO" dirty="0" err="1"/>
              <a:t>dolore</a:t>
            </a:r>
            <a:r>
              <a:rPr lang="nb-NO" dirty="0"/>
              <a:t> </a:t>
            </a:r>
            <a:r>
              <a:rPr lang="nb-NO" dirty="0" err="1"/>
              <a:t>eu</a:t>
            </a:r>
            <a:r>
              <a:rPr lang="nb-NO" dirty="0"/>
              <a:t> </a:t>
            </a:r>
            <a:r>
              <a:rPr lang="nb-NO" dirty="0" err="1"/>
              <a:t>fugiat</a:t>
            </a:r>
            <a:r>
              <a:rPr lang="nb-NO" dirty="0"/>
              <a:t> nulla pariatur. Lorem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Excepteur</a:t>
            </a:r>
            <a:r>
              <a:rPr lang="nb-NO" dirty="0"/>
              <a:t> ad sint </a:t>
            </a:r>
            <a:r>
              <a:rPr lang="nb-NO" dirty="0" err="1"/>
              <a:t>occaecat</a:t>
            </a:r>
            <a:r>
              <a:rPr lang="nb-NO" dirty="0"/>
              <a:t> </a:t>
            </a:r>
            <a:r>
              <a:rPr lang="nb-NO" dirty="0" err="1"/>
              <a:t>cupidatat</a:t>
            </a:r>
            <a:r>
              <a:rPr lang="nb-NO" dirty="0"/>
              <a:t> non </a:t>
            </a:r>
            <a:r>
              <a:rPr lang="nb-NO" dirty="0" err="1"/>
              <a:t>magna</a:t>
            </a:r>
            <a:r>
              <a:rPr lang="nb-NO" dirty="0"/>
              <a:t> </a:t>
            </a:r>
            <a:r>
              <a:rPr lang="nb-NO" dirty="0" err="1"/>
              <a:t>commodo</a:t>
            </a:r>
            <a:r>
              <a:rPr lang="nb-NO" dirty="0"/>
              <a:t> </a:t>
            </a:r>
            <a:r>
              <a:rPr lang="nb-NO" dirty="0" err="1"/>
              <a:t>proident</a:t>
            </a:r>
            <a:r>
              <a:rPr lang="nb-NO" dirty="0"/>
              <a:t>, sunt in culpa </a:t>
            </a:r>
            <a:r>
              <a:rPr lang="nb-NO" dirty="0" err="1"/>
              <a:t>qui</a:t>
            </a:r>
            <a:r>
              <a:rPr lang="nb-NO" dirty="0"/>
              <a:t> officia </a:t>
            </a:r>
            <a:r>
              <a:rPr lang="nb-NO" dirty="0" err="1"/>
              <a:t>deserunt</a:t>
            </a:r>
            <a:r>
              <a:rPr lang="nb-NO" dirty="0"/>
              <a:t> </a:t>
            </a:r>
            <a:r>
              <a:rPr lang="nb-NO" dirty="0" err="1"/>
              <a:t>mollit</a:t>
            </a:r>
            <a:r>
              <a:rPr lang="nb-NO" dirty="0"/>
              <a:t> in </a:t>
            </a:r>
            <a:r>
              <a:rPr lang="nb-NO" dirty="0" err="1"/>
              <a:t>anim</a:t>
            </a:r>
            <a:r>
              <a:rPr lang="nb-NO" dirty="0"/>
              <a:t> id est </a:t>
            </a:r>
            <a:r>
              <a:rPr lang="nb-NO" dirty="0" err="1"/>
              <a:t>laborum</a:t>
            </a:r>
            <a:r>
              <a:rPr lang="nb-NO" dirty="0"/>
              <a:t>. </a:t>
            </a:r>
            <a:br>
              <a:rPr lang="nb-NO" dirty="0"/>
            </a:br>
            <a:endParaRPr lang="nb-NO" dirty="0"/>
          </a:p>
        </p:txBody>
      </p:sp>
    </p:spTree>
    <p:extLst>
      <p:ext uri="{BB962C8B-B14F-4D97-AF65-F5344CB8AC3E}">
        <p14:creationId xmlns:p14="http://schemas.microsoft.com/office/powerpoint/2010/main" val="328495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llustrasjon venstre, punktlist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8A22237-FF85-AD05-9D91-D45813AE24B7}"/>
              </a:ext>
            </a:extLst>
          </p:cNvPr>
          <p:cNvSpPr/>
          <p:nvPr userDrawn="1"/>
        </p:nvSpPr>
        <p:spPr>
          <a:xfrm>
            <a:off x="0" y="0"/>
            <a:ext cx="12028488" cy="13716000"/>
          </a:xfrm>
          <a:prstGeom prst="rect">
            <a:avLst/>
          </a:prstGeom>
          <a:solidFill>
            <a:srgbClr val="F9F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TID UI" panose="02000503000000020004" pitchFamily="2" charset="0"/>
            </a:endParaRPr>
          </a:p>
        </p:txBody>
      </p:sp>
      <p:sp>
        <p:nvSpPr>
          <p:cNvPr id="2" name="Title 1"/>
          <p:cNvSpPr>
            <a:spLocks noGrp="1"/>
          </p:cNvSpPr>
          <p:nvPr>
            <p:ph type="ctrTitle" hasCustomPrompt="1"/>
          </p:nvPr>
        </p:nvSpPr>
        <p:spPr>
          <a:xfrm>
            <a:off x="13075866" y="1651837"/>
            <a:ext cx="10295311" cy="1231106"/>
          </a:xfrm>
        </p:spPr>
        <p:txBody>
          <a:bodyPr anchor="b" anchorCtr="0">
            <a:normAutofit/>
          </a:bodyPr>
          <a:lstStyle>
            <a:lvl1pPr algn="l">
              <a:lnSpc>
                <a:spcPct val="100000"/>
              </a:lnSpc>
              <a:spcBef>
                <a:spcPts val="0"/>
              </a:spcBef>
              <a:defRPr sz="7200">
                <a:solidFill>
                  <a:schemeClr val="tx2"/>
                </a:solidFill>
                <a:latin typeface="+mj-lt"/>
              </a:defRPr>
            </a:lvl1pPr>
          </a:lstStyle>
          <a:p>
            <a:r>
              <a:rPr lang="nb-NO" dirty="0"/>
              <a:t>Har vi nådd målene? </a:t>
            </a:r>
            <a:endParaRPr lang="en-US" dirty="0"/>
          </a:p>
        </p:txBody>
      </p:sp>
      <p:pic>
        <p:nvPicPr>
          <p:cNvPr id="10" name="Grafikk 9">
            <a:extLst>
              <a:ext uri="{FF2B5EF4-FFF2-40B4-BE49-F238E27FC236}">
                <a16:creationId xmlns:a16="http://schemas.microsoft.com/office/drawing/2014/main" id="{CD7285CD-5F72-30CA-EA00-B7E575884C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24811" y="12359325"/>
            <a:ext cx="789264" cy="680400"/>
          </a:xfrm>
          <a:prstGeom prst="rect">
            <a:avLst/>
          </a:prstGeom>
        </p:spPr>
      </p:pic>
      <p:sp>
        <p:nvSpPr>
          <p:cNvPr id="13" name="Plassholder for lysbildenummer 10">
            <a:extLst>
              <a:ext uri="{FF2B5EF4-FFF2-40B4-BE49-F238E27FC236}">
                <a16:creationId xmlns:a16="http://schemas.microsoft.com/office/drawing/2014/main" id="{2A415211-C6C4-E7DE-4E2F-04CF3B6048C8}"/>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dirty="0"/>
          </a:p>
        </p:txBody>
      </p:sp>
      <p:sp>
        <p:nvSpPr>
          <p:cNvPr id="7" name="Plassholder for tekst 6">
            <a:extLst>
              <a:ext uri="{FF2B5EF4-FFF2-40B4-BE49-F238E27FC236}">
                <a16:creationId xmlns:a16="http://schemas.microsoft.com/office/drawing/2014/main" id="{5EFB07C1-A8A4-B0F8-0E42-647767217A4E}"/>
              </a:ext>
            </a:extLst>
          </p:cNvPr>
          <p:cNvSpPr>
            <a:spLocks noGrp="1"/>
          </p:cNvSpPr>
          <p:nvPr>
            <p:ph type="body" sz="quarter" idx="20" hasCustomPrompt="1"/>
          </p:nvPr>
        </p:nvSpPr>
        <p:spPr>
          <a:xfrm>
            <a:off x="13047291" y="3557500"/>
            <a:ext cx="10323886" cy="8184090"/>
          </a:xfrm>
        </p:spPr>
        <p:txBody>
          <a:bodyPr>
            <a:normAutofit/>
          </a:bodyPr>
          <a:lstStyle>
            <a:lvl1pPr marL="534988" indent="-527050">
              <a:lnSpc>
                <a:spcPct val="120000"/>
              </a:lnSpc>
              <a:spcAft>
                <a:spcPts val="3000"/>
              </a:spcAft>
              <a:buFontTx/>
              <a:buBlip>
                <a:blip r:embed="rId4">
                  <a:extLst>
                    <a:ext uri="{96DAC541-7B7A-43D3-8B79-37D633B846F1}">
                      <asvg:svgBlip xmlns:asvg="http://schemas.microsoft.com/office/drawing/2016/SVG/main" r:embed="rId5"/>
                    </a:ext>
                  </a:extLst>
                </a:blip>
              </a:buBlip>
              <a:tabLst/>
              <a:defRPr sz="3400" b="0" i="0">
                <a:latin typeface="TID UI" panose="02000503000000020004" pitchFamily="2" charset="0"/>
              </a:defRPr>
            </a:lvl1pPr>
            <a:lvl2pPr marL="0" indent="-450000">
              <a:lnSpc>
                <a:spcPts val="4800"/>
              </a:lnSpc>
              <a:spcAft>
                <a:spcPts val="3600"/>
              </a:spcAft>
              <a:buFontTx/>
              <a:buNone/>
              <a:defRPr sz="3400"/>
            </a:lvl2pPr>
            <a:lvl3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3pPr>
            <a:lvl4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4pPr>
            <a:lvl5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5pPr>
          </a:lstStyle>
          <a:p>
            <a:pPr lvl="0"/>
            <a:r>
              <a:rPr lang="nb-NO" dirty="0"/>
              <a:t>Lorem ipsum dolor sit amet, consectetur </a:t>
            </a:r>
            <a:r>
              <a:rPr lang="nb-NO" dirty="0">
                <a:solidFill>
                  <a:srgbClr val="2F3561"/>
                </a:solidFill>
                <a:effectLst/>
                <a:latin typeface="TID" pitchFamily="2" charset="77"/>
              </a:rPr>
              <a:t>sed</a:t>
            </a:r>
            <a:r>
              <a:rPr lang="nb-NO" dirty="0"/>
              <a:t> adipiscing elit, sed eiusmod tempor incididunt ut labore et dolore magna aliqua.</a:t>
            </a:r>
          </a:p>
          <a:p>
            <a:pPr lvl="0"/>
            <a:r>
              <a:rPr lang="nb-NO" dirty="0"/>
              <a:t>Duis aute irure dolor in reprehenderit in voluptate velit esse cillum dolore eu fugiat nulla pariatur. Excepteur sint occaecat cupidatat non proident, sunt in culpa qui officia deserunt mollit anim id est </a:t>
            </a:r>
            <a:r>
              <a:rPr lang="nb-NO" dirty="0" err="1"/>
              <a:t>laborum</a:t>
            </a:r>
            <a:r>
              <a:rPr lang="nb-NO" dirty="0"/>
              <a:t>.</a:t>
            </a:r>
          </a:p>
        </p:txBody>
      </p:sp>
      <p:sp>
        <p:nvSpPr>
          <p:cNvPr id="5" name="Plassholder for bilde 4">
            <a:extLst>
              <a:ext uri="{FF2B5EF4-FFF2-40B4-BE49-F238E27FC236}">
                <a16:creationId xmlns:a16="http://schemas.microsoft.com/office/drawing/2014/main" id="{EEEB97C7-B7F3-84D4-D866-780184D12219}"/>
              </a:ext>
            </a:extLst>
          </p:cNvPr>
          <p:cNvSpPr>
            <a:spLocks noGrp="1"/>
          </p:cNvSpPr>
          <p:nvPr>
            <p:ph type="pic" sz="quarter" idx="21"/>
          </p:nvPr>
        </p:nvSpPr>
        <p:spPr>
          <a:xfrm>
            <a:off x="1317625" y="1652588"/>
            <a:ext cx="9102725" cy="10628312"/>
          </a:xfrm>
          <a:noFill/>
        </p:spPr>
        <p:txBody>
          <a:bodyPr/>
          <a:lstStyle>
            <a:lvl1pPr marL="0" indent="0">
              <a:buNone/>
              <a:defRPr b="0" i="0">
                <a:noFill/>
                <a:latin typeface="TID UI" panose="02000503000000020004" pitchFamily="2"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1423933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kst, Illustration høy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30327" y="2617788"/>
            <a:ext cx="9718675" cy="1107996"/>
          </a:xfrm>
        </p:spPr>
        <p:txBody>
          <a:bodyPr anchor="b" anchorCtr="0"/>
          <a:lstStyle>
            <a:lvl1pPr algn="l">
              <a:lnSpc>
                <a:spcPct val="100000"/>
              </a:lnSpc>
              <a:spcBef>
                <a:spcPts val="0"/>
              </a:spcBef>
              <a:defRPr sz="7200">
                <a:solidFill>
                  <a:schemeClr val="tx2"/>
                </a:solidFill>
                <a:latin typeface="+mj-lt"/>
              </a:defRPr>
            </a:lvl1pPr>
          </a:lstStyle>
          <a:p>
            <a:r>
              <a:rPr lang="nb-NO" dirty="0"/>
              <a:t>En overskrift her</a:t>
            </a:r>
            <a:endParaRPr lang="en-US" dirty="0"/>
          </a:p>
        </p:txBody>
      </p:sp>
      <p:sp>
        <p:nvSpPr>
          <p:cNvPr id="4" name="Rektangel 3">
            <a:extLst>
              <a:ext uri="{FF2B5EF4-FFF2-40B4-BE49-F238E27FC236}">
                <a16:creationId xmlns:a16="http://schemas.microsoft.com/office/drawing/2014/main" id="{88A22237-FF85-AD05-9D91-D45813AE24B7}"/>
              </a:ext>
            </a:extLst>
          </p:cNvPr>
          <p:cNvSpPr/>
          <p:nvPr userDrawn="1"/>
        </p:nvSpPr>
        <p:spPr>
          <a:xfrm>
            <a:off x="12374342" y="0"/>
            <a:ext cx="12028488" cy="13716000"/>
          </a:xfrm>
          <a:prstGeom prst="rect">
            <a:avLst/>
          </a:prstGeom>
          <a:solidFill>
            <a:srgbClr val="FFE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TID UI" panose="02000503000000020004" pitchFamily="2" charset="0"/>
            </a:endParaRPr>
          </a:p>
        </p:txBody>
      </p:sp>
      <p:sp>
        <p:nvSpPr>
          <p:cNvPr id="7" name="Plassholder for bilde 6">
            <a:extLst>
              <a:ext uri="{FF2B5EF4-FFF2-40B4-BE49-F238E27FC236}">
                <a16:creationId xmlns:a16="http://schemas.microsoft.com/office/drawing/2014/main" id="{940C8001-7917-63D5-D22E-898E7C3AB04D}"/>
              </a:ext>
            </a:extLst>
          </p:cNvPr>
          <p:cNvSpPr>
            <a:spLocks noGrp="1" noChangeAspect="1"/>
          </p:cNvSpPr>
          <p:nvPr>
            <p:ph type="pic" sz="quarter" idx="22"/>
          </p:nvPr>
        </p:nvSpPr>
        <p:spPr>
          <a:xfrm>
            <a:off x="13491687" y="1685925"/>
            <a:ext cx="9774237" cy="10607675"/>
          </a:xfrm>
          <a:noFill/>
        </p:spPr>
        <p:txBody>
          <a:bodyPr wrap="none">
            <a:noAutofit/>
          </a:bodyPr>
          <a:lstStyle>
            <a:lvl1pPr marL="0" indent="0">
              <a:buNone/>
              <a:defRPr b="0" i="0">
                <a:noFill/>
                <a:latin typeface="TID UI" panose="02000503000000020004" pitchFamily="2" charset="0"/>
              </a:defRPr>
            </a:lvl1pPr>
          </a:lstStyle>
          <a:p>
            <a:r>
              <a:rPr lang="nb-NO"/>
              <a:t>Klikk på ikonet for å legge til et bilde</a:t>
            </a:r>
            <a:endParaRPr lang="nb-NO" dirty="0"/>
          </a:p>
        </p:txBody>
      </p:sp>
      <p:sp>
        <p:nvSpPr>
          <p:cNvPr id="9" name="Plassholder for tekst 8">
            <a:extLst>
              <a:ext uri="{FF2B5EF4-FFF2-40B4-BE49-F238E27FC236}">
                <a16:creationId xmlns:a16="http://schemas.microsoft.com/office/drawing/2014/main" id="{5694A168-5757-AFD3-7F44-7752C106A8FA}"/>
              </a:ext>
            </a:extLst>
          </p:cNvPr>
          <p:cNvSpPr>
            <a:spLocks noGrp="1"/>
          </p:cNvSpPr>
          <p:nvPr>
            <p:ph type="body" sz="quarter" idx="23" hasCustomPrompt="1"/>
          </p:nvPr>
        </p:nvSpPr>
        <p:spPr>
          <a:xfrm>
            <a:off x="1330327" y="4319485"/>
            <a:ext cx="9731375" cy="8231187"/>
          </a:xfrm>
        </p:spPr>
        <p:txBody>
          <a:bodyPr>
            <a:normAutofit/>
          </a:bodyPr>
          <a:lstStyle>
            <a:lvl1pPr marL="0" indent="0">
              <a:lnSpc>
                <a:spcPct val="120000"/>
              </a:lnSpc>
              <a:spcAft>
                <a:spcPts val="2400"/>
              </a:spcAft>
              <a:buNone/>
              <a:tabLst>
                <a:tab pos="881063" algn="l"/>
                <a:tab pos="1763713" algn="l"/>
                <a:tab pos="2646363" algn="l"/>
                <a:tab pos="3551238" algn="l"/>
                <a:tab pos="4476750" algn="l"/>
              </a:tabLst>
              <a:defRPr sz="3200" b="0" i="0">
                <a:latin typeface="TID UI" panose="02000503000000020004" pitchFamily="2" charset="0"/>
              </a:defRPr>
            </a:lvl1pPr>
            <a:lvl2pPr marL="450000" indent="0">
              <a:lnSpc>
                <a:spcPct val="120000"/>
              </a:lnSpc>
              <a:spcAft>
                <a:spcPts val="2400"/>
              </a:spcAft>
              <a:buNone/>
              <a:defRPr sz="3200"/>
            </a:lvl2pPr>
            <a:lvl3pPr marL="900000" indent="0">
              <a:lnSpc>
                <a:spcPct val="120000"/>
              </a:lnSpc>
              <a:spcAft>
                <a:spcPts val="2400"/>
              </a:spcAft>
              <a:buNone/>
              <a:defRPr sz="3200"/>
            </a:lvl3pPr>
            <a:lvl4pPr marL="1350000" indent="0">
              <a:lnSpc>
                <a:spcPct val="120000"/>
              </a:lnSpc>
              <a:spcAft>
                <a:spcPts val="2400"/>
              </a:spcAft>
              <a:buNone/>
              <a:defRPr sz="3200"/>
            </a:lvl4pPr>
            <a:lvl5pPr marL="1800000" indent="0">
              <a:lnSpc>
                <a:spcPct val="120000"/>
              </a:lnSpc>
              <a:spcAft>
                <a:spcPts val="2400"/>
              </a:spcAft>
              <a:buNone/>
              <a:defRPr sz="3200"/>
            </a:lvl5pPr>
          </a:lstStyle>
          <a:p>
            <a:pPr lvl="0"/>
            <a:r>
              <a:rPr lang="nb-NO" dirty="0"/>
              <a:t>Lorem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sed do </a:t>
            </a:r>
            <a:r>
              <a:rPr lang="nb-NO" dirty="0" err="1"/>
              <a:t>eiusmod</a:t>
            </a:r>
            <a:r>
              <a:rPr lang="nb-NO" dirty="0"/>
              <a:t> </a:t>
            </a:r>
            <a:r>
              <a:rPr lang="nb-NO" dirty="0" err="1"/>
              <a:t>tempor</a:t>
            </a:r>
            <a:r>
              <a:rPr lang="nb-NO" dirty="0"/>
              <a:t> </a:t>
            </a:r>
            <a:r>
              <a:rPr lang="nb-NO" dirty="0" err="1"/>
              <a:t>incididunt</a:t>
            </a:r>
            <a:r>
              <a:rPr lang="nb-NO" dirty="0"/>
              <a:t> ut </a:t>
            </a:r>
            <a:r>
              <a:rPr lang="nb-NO" dirty="0" err="1"/>
              <a:t>labore</a:t>
            </a:r>
            <a:r>
              <a:rPr lang="nb-NO" dirty="0"/>
              <a:t> et </a:t>
            </a:r>
            <a:r>
              <a:rPr lang="nb-NO" dirty="0" err="1"/>
              <a:t>dolore</a:t>
            </a:r>
            <a:r>
              <a:rPr lang="nb-NO" dirty="0"/>
              <a:t> </a:t>
            </a:r>
            <a:r>
              <a:rPr lang="nb-NO" dirty="0" err="1"/>
              <a:t>magna</a:t>
            </a:r>
            <a:r>
              <a:rPr lang="nb-NO" dirty="0"/>
              <a:t> </a:t>
            </a:r>
            <a:r>
              <a:rPr lang="nb-NO" dirty="0" err="1"/>
              <a:t>aliqua</a:t>
            </a:r>
            <a:r>
              <a:rPr lang="nb-NO" dirty="0"/>
              <a:t>. Ut </a:t>
            </a:r>
            <a:r>
              <a:rPr lang="nb-NO" dirty="0" err="1"/>
              <a:t>enim</a:t>
            </a:r>
            <a:r>
              <a:rPr lang="nb-NO" dirty="0"/>
              <a:t> ad </a:t>
            </a:r>
            <a:r>
              <a:rPr lang="nb-NO" dirty="0" err="1"/>
              <a:t>minim</a:t>
            </a:r>
            <a:r>
              <a:rPr lang="nb-NO" dirty="0"/>
              <a:t> </a:t>
            </a:r>
            <a:r>
              <a:rPr lang="nb-NO" dirty="0" err="1"/>
              <a:t>veniam</a:t>
            </a:r>
            <a:r>
              <a:rPr lang="nb-NO" dirty="0"/>
              <a:t>, </a:t>
            </a:r>
            <a:r>
              <a:rPr lang="nb-NO" dirty="0" err="1"/>
              <a:t>quis</a:t>
            </a:r>
            <a:r>
              <a:rPr lang="nb-NO" dirty="0"/>
              <a:t> </a:t>
            </a:r>
            <a:r>
              <a:rPr lang="nb-NO" dirty="0" err="1"/>
              <a:t>nostrud</a:t>
            </a:r>
            <a:r>
              <a:rPr lang="nb-NO" dirty="0"/>
              <a:t> </a:t>
            </a:r>
            <a:r>
              <a:rPr lang="nb-NO" dirty="0" err="1"/>
              <a:t>exercitation</a:t>
            </a:r>
            <a:r>
              <a:rPr lang="nb-NO" dirty="0"/>
              <a:t> </a:t>
            </a:r>
            <a:r>
              <a:rPr lang="nb-NO" dirty="0" err="1"/>
              <a:t>ullamco</a:t>
            </a:r>
            <a:r>
              <a:rPr lang="nb-NO" dirty="0"/>
              <a:t> </a:t>
            </a:r>
            <a:r>
              <a:rPr lang="nb-NO" dirty="0" err="1"/>
              <a:t>laboris</a:t>
            </a:r>
            <a:r>
              <a:rPr lang="nb-NO" dirty="0"/>
              <a:t> </a:t>
            </a:r>
            <a:r>
              <a:rPr lang="nb-NO" dirty="0" err="1"/>
              <a:t>nisi</a:t>
            </a:r>
            <a:r>
              <a:rPr lang="nb-NO" dirty="0"/>
              <a:t> ut </a:t>
            </a:r>
            <a:r>
              <a:rPr lang="nb-NO" dirty="0" err="1"/>
              <a:t>aliquip</a:t>
            </a:r>
            <a:r>
              <a:rPr lang="nb-NO" dirty="0"/>
              <a:t> ex </a:t>
            </a:r>
            <a:r>
              <a:rPr lang="nb-NO" dirty="0" err="1"/>
              <a:t>ea</a:t>
            </a:r>
            <a:r>
              <a:rPr lang="nb-NO" dirty="0"/>
              <a:t> </a:t>
            </a:r>
            <a:r>
              <a:rPr lang="nb-NO" dirty="0" err="1"/>
              <a:t>commodo</a:t>
            </a:r>
            <a:r>
              <a:rPr lang="nb-NO" dirty="0"/>
              <a:t> </a:t>
            </a:r>
            <a:r>
              <a:rPr lang="nb-NO" dirty="0" err="1"/>
              <a:t>consequat</a:t>
            </a:r>
            <a:r>
              <a:rPr lang="nb-NO" dirty="0"/>
              <a:t>. </a:t>
            </a:r>
          </a:p>
          <a:p>
            <a:pPr lvl="0"/>
            <a:r>
              <a:rPr lang="nb-NO" dirty="0" err="1"/>
              <a:t>Duis</a:t>
            </a:r>
            <a:r>
              <a:rPr lang="nb-NO" dirty="0"/>
              <a:t> </a:t>
            </a:r>
            <a:r>
              <a:rPr lang="nb-NO" dirty="0" err="1"/>
              <a:t>aute</a:t>
            </a:r>
            <a:r>
              <a:rPr lang="nb-NO" dirty="0"/>
              <a:t> </a:t>
            </a:r>
            <a:r>
              <a:rPr lang="nb-NO" dirty="0" err="1"/>
              <a:t>irure</a:t>
            </a:r>
            <a:r>
              <a:rPr lang="nb-NO" dirty="0"/>
              <a:t> </a:t>
            </a:r>
            <a:r>
              <a:rPr lang="nb-NO" dirty="0" err="1"/>
              <a:t>dolor</a:t>
            </a:r>
            <a:r>
              <a:rPr lang="nb-NO" dirty="0"/>
              <a:t> in </a:t>
            </a:r>
            <a:r>
              <a:rPr lang="nb-NO" dirty="0" err="1"/>
              <a:t>reprehenderit</a:t>
            </a:r>
            <a:r>
              <a:rPr lang="nb-NO" dirty="0"/>
              <a:t> in </a:t>
            </a:r>
            <a:r>
              <a:rPr lang="nb-NO" dirty="0" err="1"/>
              <a:t>voluptate</a:t>
            </a:r>
            <a:r>
              <a:rPr lang="nb-NO" dirty="0"/>
              <a:t> </a:t>
            </a:r>
            <a:r>
              <a:rPr lang="nb-NO" dirty="0" err="1"/>
              <a:t>velit</a:t>
            </a:r>
            <a:r>
              <a:rPr lang="nb-NO" dirty="0"/>
              <a:t> esse </a:t>
            </a:r>
            <a:r>
              <a:rPr lang="nb-NO" dirty="0" err="1"/>
              <a:t>cillum</a:t>
            </a:r>
            <a:r>
              <a:rPr lang="nb-NO" dirty="0"/>
              <a:t> </a:t>
            </a:r>
            <a:r>
              <a:rPr lang="nb-NO" dirty="0" err="1"/>
              <a:t>dolore</a:t>
            </a:r>
            <a:r>
              <a:rPr lang="nb-NO" dirty="0"/>
              <a:t> </a:t>
            </a:r>
            <a:r>
              <a:rPr lang="nb-NO" dirty="0" err="1"/>
              <a:t>eu</a:t>
            </a:r>
            <a:r>
              <a:rPr lang="nb-NO" dirty="0"/>
              <a:t> </a:t>
            </a:r>
            <a:r>
              <a:rPr lang="nb-NO" dirty="0" err="1"/>
              <a:t>fugiat</a:t>
            </a:r>
            <a:r>
              <a:rPr lang="nb-NO" dirty="0"/>
              <a:t> nulla pariatur. </a:t>
            </a:r>
            <a:r>
              <a:rPr lang="nb-NO" dirty="0" err="1"/>
              <a:t>Excepteur</a:t>
            </a:r>
            <a:r>
              <a:rPr lang="nb-NO" dirty="0"/>
              <a:t> sint </a:t>
            </a:r>
            <a:r>
              <a:rPr lang="nb-NO" dirty="0" err="1"/>
              <a:t>occaecat</a:t>
            </a:r>
            <a:r>
              <a:rPr lang="nb-NO" dirty="0"/>
              <a:t> </a:t>
            </a:r>
            <a:r>
              <a:rPr lang="nb-NO" dirty="0" err="1"/>
              <a:t>cupidatat</a:t>
            </a:r>
            <a:r>
              <a:rPr lang="nb-NO" dirty="0"/>
              <a:t> non </a:t>
            </a:r>
            <a:r>
              <a:rPr lang="nb-NO" dirty="0" err="1"/>
              <a:t>proident</a:t>
            </a:r>
            <a:r>
              <a:rPr lang="nb-NO" dirty="0"/>
              <a:t>, sunt in culpa </a:t>
            </a:r>
            <a:r>
              <a:rPr lang="nb-NO" dirty="0" err="1"/>
              <a:t>qui</a:t>
            </a:r>
            <a:r>
              <a:rPr lang="nb-NO" dirty="0"/>
              <a:t> officia </a:t>
            </a:r>
            <a:r>
              <a:rPr lang="nb-NO" dirty="0" err="1"/>
              <a:t>deserunt</a:t>
            </a:r>
            <a:r>
              <a:rPr lang="nb-NO" dirty="0"/>
              <a:t> </a:t>
            </a:r>
            <a:r>
              <a:rPr lang="nb-NO" dirty="0" err="1"/>
              <a:t>mollit</a:t>
            </a:r>
            <a:r>
              <a:rPr lang="nb-NO" dirty="0"/>
              <a:t> </a:t>
            </a:r>
            <a:r>
              <a:rPr lang="nb-NO" dirty="0" err="1"/>
              <a:t>anim</a:t>
            </a:r>
            <a:r>
              <a:rPr lang="nb-NO" dirty="0"/>
              <a:t> id est </a:t>
            </a:r>
            <a:r>
              <a:rPr lang="nb-NO" dirty="0" err="1"/>
              <a:t>laborum</a:t>
            </a:r>
            <a:endParaRPr lang="nb-NO" dirty="0"/>
          </a:p>
          <a:p>
            <a:pPr lvl="0"/>
            <a:r>
              <a:rPr lang="nb-NO" dirty="0" err="1"/>
              <a:t>Excepteur</a:t>
            </a:r>
            <a:r>
              <a:rPr lang="nb-NO" dirty="0"/>
              <a:t> sint </a:t>
            </a:r>
            <a:r>
              <a:rPr lang="nb-NO" dirty="0" err="1"/>
              <a:t>occaecat</a:t>
            </a:r>
            <a:r>
              <a:rPr lang="nb-NO" dirty="0"/>
              <a:t> </a:t>
            </a:r>
            <a:r>
              <a:rPr lang="nb-NO" dirty="0" err="1"/>
              <a:t>cupidatat</a:t>
            </a:r>
            <a:r>
              <a:rPr lang="nb-NO" dirty="0"/>
              <a:t> non </a:t>
            </a:r>
            <a:r>
              <a:rPr lang="nb-NO" dirty="0" err="1"/>
              <a:t>proident</a:t>
            </a:r>
            <a:r>
              <a:rPr lang="nb-NO" dirty="0"/>
              <a:t>.</a:t>
            </a:r>
          </a:p>
          <a:p>
            <a:pPr lvl="0"/>
            <a:endParaRPr lang="nb-NO" dirty="0"/>
          </a:p>
        </p:txBody>
      </p:sp>
    </p:spTree>
    <p:extLst>
      <p:ext uri="{BB962C8B-B14F-4D97-AF65-F5344CB8AC3E}">
        <p14:creationId xmlns:p14="http://schemas.microsoft.com/office/powerpoint/2010/main" val="291478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e venstre, punktliste">
    <p:bg>
      <p:bgPr>
        <a:solidFill>
          <a:schemeClr val="bg1"/>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C3B9A300-EFB9-410E-4386-A60E3DA2A5C9}"/>
              </a:ext>
            </a:extLst>
          </p:cNvPr>
          <p:cNvSpPr>
            <a:spLocks noGrp="1"/>
          </p:cNvSpPr>
          <p:nvPr>
            <p:ph type="pic" sz="quarter" idx="16"/>
          </p:nvPr>
        </p:nvSpPr>
        <p:spPr>
          <a:xfrm>
            <a:off x="2" y="0"/>
            <a:ext cx="9360000" cy="13716000"/>
          </a:xfrm>
          <a:solidFill>
            <a:srgbClr val="F9F6F0"/>
          </a:solidFill>
        </p:spPr>
        <p:txBody>
          <a:bodyPr anchor="ctr" anchorCtr="0">
            <a:normAutofit/>
          </a:bodyPr>
          <a:lstStyle>
            <a:lvl1pPr marL="0" indent="0">
              <a:buNone/>
              <a:defRPr sz="2400" b="0" i="0">
                <a:noFill/>
                <a:latin typeface="TID UI" panose="02000503000000020004" pitchFamily="2" charset="0"/>
              </a:defRPr>
            </a:lvl1pPr>
          </a:lstStyle>
          <a:p>
            <a:r>
              <a:rPr lang="nb-NO"/>
              <a:t>Klikk på ikonet for å legge til et bilde</a:t>
            </a:r>
            <a:endParaRPr lang="nb-NO" dirty="0"/>
          </a:p>
        </p:txBody>
      </p:sp>
      <p:sp>
        <p:nvSpPr>
          <p:cNvPr id="2" name="Title 1"/>
          <p:cNvSpPr>
            <a:spLocks noGrp="1"/>
          </p:cNvSpPr>
          <p:nvPr>
            <p:ph type="ctrTitle" hasCustomPrompt="1"/>
          </p:nvPr>
        </p:nvSpPr>
        <p:spPr>
          <a:xfrm>
            <a:off x="10609233" y="1756079"/>
            <a:ext cx="12716286" cy="1107996"/>
          </a:xfrm>
        </p:spPr>
        <p:txBody>
          <a:bodyPr anchor="b" anchorCtr="0">
            <a:normAutofit/>
          </a:bodyPr>
          <a:lstStyle>
            <a:lvl1pPr algn="l">
              <a:lnSpc>
                <a:spcPct val="100000"/>
              </a:lnSpc>
              <a:spcBef>
                <a:spcPts val="0"/>
              </a:spcBef>
              <a:defRPr sz="7200">
                <a:solidFill>
                  <a:schemeClr val="tx2"/>
                </a:solidFill>
                <a:latin typeface="+mj-lt"/>
              </a:defRPr>
            </a:lvl1pPr>
          </a:lstStyle>
          <a:p>
            <a:r>
              <a:rPr lang="nb-NO" dirty="0"/>
              <a:t>Har vi nådd målene?</a:t>
            </a:r>
            <a:endParaRPr lang="en-US" dirty="0"/>
          </a:p>
        </p:txBody>
      </p:sp>
      <p:pic>
        <p:nvPicPr>
          <p:cNvPr id="12" name="Grafikk 11">
            <a:extLst>
              <a:ext uri="{FF2B5EF4-FFF2-40B4-BE49-F238E27FC236}">
                <a16:creationId xmlns:a16="http://schemas.microsoft.com/office/drawing/2014/main" id="{1EB043B9-4396-C4C6-D9A5-46CAB0E4CA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15" name="Plassholder for lysbildenummer 10">
            <a:extLst>
              <a:ext uri="{FF2B5EF4-FFF2-40B4-BE49-F238E27FC236}">
                <a16:creationId xmlns:a16="http://schemas.microsoft.com/office/drawing/2014/main" id="{3D215E5B-BA3A-7D14-C150-BB69948E310D}"/>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dirty="0"/>
          </a:p>
        </p:txBody>
      </p:sp>
      <p:sp>
        <p:nvSpPr>
          <p:cNvPr id="6" name="Plassholder for tekst 6">
            <a:extLst>
              <a:ext uri="{FF2B5EF4-FFF2-40B4-BE49-F238E27FC236}">
                <a16:creationId xmlns:a16="http://schemas.microsoft.com/office/drawing/2014/main" id="{E5E66A36-6643-6CB2-A695-E1A6C4D11258}"/>
              </a:ext>
            </a:extLst>
          </p:cNvPr>
          <p:cNvSpPr>
            <a:spLocks noGrp="1"/>
          </p:cNvSpPr>
          <p:nvPr>
            <p:ph type="body" sz="quarter" idx="20" hasCustomPrompt="1"/>
          </p:nvPr>
        </p:nvSpPr>
        <p:spPr>
          <a:xfrm>
            <a:off x="10609233" y="3566587"/>
            <a:ext cx="12472584" cy="8321145"/>
          </a:xfrm>
        </p:spPr>
        <p:txBody>
          <a:bodyPr>
            <a:normAutofit/>
          </a:bodyPr>
          <a:lstStyle>
            <a:lvl1pPr marL="578925" indent="-578925">
              <a:lnSpc>
                <a:spcPct val="125000"/>
              </a:lnSpc>
              <a:spcAft>
                <a:spcPts val="3000"/>
              </a:spcAft>
              <a:buFontTx/>
              <a:buBlip>
                <a:blip r:embed="rId4">
                  <a:extLst>
                    <a:ext uri="{96DAC541-7B7A-43D3-8B79-37D633B846F1}">
                      <asvg:svgBlip xmlns:asvg="http://schemas.microsoft.com/office/drawing/2016/SVG/main" r:embed="rId5"/>
                    </a:ext>
                  </a:extLst>
                </a:blip>
              </a:buBlip>
              <a:tabLst>
                <a:tab pos="1103313" algn="l"/>
                <a:tab pos="1893888" algn="l"/>
                <a:tab pos="2663825" algn="l"/>
                <a:tab pos="3725863" algn="l"/>
                <a:tab pos="4559300" algn="l"/>
                <a:tab pos="5495925" algn="l"/>
                <a:tab pos="6391275" algn="l"/>
              </a:tabLst>
              <a:defRPr sz="3200" b="0" i="0">
                <a:latin typeface="TID UI" panose="02000503000000020004" pitchFamily="2" charset="0"/>
              </a:defRPr>
            </a:lvl1pPr>
            <a:lvl2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2pPr>
            <a:lvl3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3pPr>
            <a:lvl4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4pPr>
            <a:lvl5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5pPr>
          </a:lstStyle>
          <a:p>
            <a:pPr lvl="0"/>
            <a:r>
              <a:rPr lang="nb-NO" dirty="0"/>
              <a:t>Lorem ipsum dolor sit amet, consectetur </a:t>
            </a:r>
            <a:r>
              <a:rPr lang="nb-NO" dirty="0">
                <a:solidFill>
                  <a:srgbClr val="2F3561"/>
                </a:solidFill>
                <a:effectLst/>
                <a:latin typeface="TID" pitchFamily="2" charset="77"/>
              </a:rPr>
              <a:t>sed</a:t>
            </a:r>
            <a:r>
              <a:rPr lang="nb-NO" dirty="0"/>
              <a:t> adipiscing elit, sed eiusmod tempor incididunt ut labore et dolore magna aliqua.</a:t>
            </a:r>
          </a:p>
          <a:p>
            <a:pPr lvl="0"/>
            <a:r>
              <a:rPr lang="nb-NO" dirty="0"/>
              <a:t>Duis aute irure dolor in reprehenderit in voluptate velit esse cillum dolore eu fugiat nulla pariatur. Excepteur sint occaecat cupidatat non proident, sunt in culpa qui officia deserunt mollit anim id est laborum.</a:t>
            </a:r>
          </a:p>
          <a:p>
            <a:pPr lvl="0"/>
            <a:r>
              <a:rPr lang="nb-NO" dirty="0"/>
              <a:t>dolore eu fugiat nulla pariatur. Excepteur sint occaecat cupidatat non proident, sunt in culpa qui officia deserunt mollit anim id est </a:t>
            </a:r>
            <a:r>
              <a:rPr lang="nb-NO" dirty="0" err="1"/>
              <a:t>laborum</a:t>
            </a:r>
            <a:r>
              <a:rPr lang="nb-NO" dirty="0"/>
              <a:t>.</a:t>
            </a:r>
          </a:p>
          <a:p>
            <a:pPr lvl="0"/>
            <a:endParaRPr lang="nb-NO" dirty="0"/>
          </a:p>
        </p:txBody>
      </p:sp>
    </p:spTree>
    <p:extLst>
      <p:ext uri="{BB962C8B-B14F-4D97-AF65-F5344CB8AC3E}">
        <p14:creationId xmlns:p14="http://schemas.microsoft.com/office/powerpoint/2010/main" val="4067894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unktliste, bildebok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49156" y="1731219"/>
            <a:ext cx="12333061" cy="1107996"/>
          </a:xfrm>
        </p:spPr>
        <p:txBody>
          <a:bodyPr anchor="b" anchorCtr="0">
            <a:normAutofit/>
          </a:bodyPr>
          <a:lstStyle>
            <a:lvl1pPr algn="l">
              <a:lnSpc>
                <a:spcPct val="100000"/>
              </a:lnSpc>
              <a:spcBef>
                <a:spcPts val="0"/>
              </a:spcBef>
              <a:defRPr sz="7200">
                <a:solidFill>
                  <a:schemeClr val="tx2"/>
                </a:solidFill>
                <a:latin typeface="+mj-lt"/>
              </a:defRPr>
            </a:lvl1pPr>
          </a:lstStyle>
          <a:p>
            <a:r>
              <a:rPr lang="nb-NO" dirty="0"/>
              <a:t>Har vi nådd målene?</a:t>
            </a:r>
            <a:endParaRPr lang="en-US" dirty="0"/>
          </a:p>
        </p:txBody>
      </p:sp>
      <p:pic>
        <p:nvPicPr>
          <p:cNvPr id="12" name="Grafikk 11">
            <a:extLst>
              <a:ext uri="{FF2B5EF4-FFF2-40B4-BE49-F238E27FC236}">
                <a16:creationId xmlns:a16="http://schemas.microsoft.com/office/drawing/2014/main" id="{1EB043B9-4396-C4C6-D9A5-46CAB0E4CA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5" name="Plassholder for lysbildenummer 10">
            <a:extLst>
              <a:ext uri="{FF2B5EF4-FFF2-40B4-BE49-F238E27FC236}">
                <a16:creationId xmlns:a16="http://schemas.microsoft.com/office/drawing/2014/main" id="{FFF2F2BE-96A0-6FDA-B16C-8A704CE9A46E}"/>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dirty="0"/>
          </a:p>
        </p:txBody>
      </p:sp>
      <p:sp>
        <p:nvSpPr>
          <p:cNvPr id="4" name="Plassholder for bilde 7">
            <a:extLst>
              <a:ext uri="{FF2B5EF4-FFF2-40B4-BE49-F238E27FC236}">
                <a16:creationId xmlns:a16="http://schemas.microsoft.com/office/drawing/2014/main" id="{E74981A1-7DB2-545C-EC41-2DFBF317219F}"/>
              </a:ext>
            </a:extLst>
          </p:cNvPr>
          <p:cNvSpPr>
            <a:spLocks noGrp="1"/>
          </p:cNvSpPr>
          <p:nvPr>
            <p:ph type="pic" sz="quarter" idx="44"/>
          </p:nvPr>
        </p:nvSpPr>
        <p:spPr>
          <a:xfrm>
            <a:off x="14726775" y="1731219"/>
            <a:ext cx="9000000" cy="9928713"/>
          </a:xfrm>
          <a:prstGeom prst="roundRect">
            <a:avLst>
              <a:gd name="adj" fmla="val 4779"/>
            </a:avLst>
          </a:prstGeom>
          <a:solidFill>
            <a:srgbClr val="F9F6F0"/>
          </a:solidFill>
        </p:spPr>
        <p:txBody>
          <a:bodyPr/>
          <a:lstStyle>
            <a:lvl1pPr marL="0" indent="0">
              <a:buNone/>
              <a:defRPr b="0" i="0">
                <a:noFill/>
                <a:latin typeface="TID UI" panose="02000503000000020004" pitchFamily="2" charset="0"/>
              </a:defRPr>
            </a:lvl1pPr>
          </a:lstStyle>
          <a:p>
            <a:r>
              <a:rPr lang="nb-NO"/>
              <a:t>Klikk på ikonet for å legge til et bilde</a:t>
            </a:r>
            <a:endParaRPr lang="nb-NO" dirty="0"/>
          </a:p>
        </p:txBody>
      </p:sp>
      <p:sp>
        <p:nvSpPr>
          <p:cNvPr id="8" name="Plassholder for tekst 6">
            <a:extLst>
              <a:ext uri="{FF2B5EF4-FFF2-40B4-BE49-F238E27FC236}">
                <a16:creationId xmlns:a16="http://schemas.microsoft.com/office/drawing/2014/main" id="{081E0EDF-0285-0D44-A8A8-506A545E878D}"/>
              </a:ext>
            </a:extLst>
          </p:cNvPr>
          <p:cNvSpPr>
            <a:spLocks noGrp="1"/>
          </p:cNvSpPr>
          <p:nvPr>
            <p:ph type="body" sz="quarter" idx="20" hasCustomPrompt="1"/>
          </p:nvPr>
        </p:nvSpPr>
        <p:spPr>
          <a:xfrm>
            <a:off x="1349156" y="3524299"/>
            <a:ext cx="12361636" cy="8321145"/>
          </a:xfrm>
        </p:spPr>
        <p:txBody>
          <a:bodyPr>
            <a:normAutofit/>
          </a:bodyPr>
          <a:lstStyle>
            <a:lvl1pPr marL="457200" indent="-457200">
              <a:lnSpc>
                <a:spcPct val="125000"/>
              </a:lnSpc>
              <a:spcAft>
                <a:spcPts val="3000"/>
              </a:spcAft>
              <a:buFontTx/>
              <a:buBlip>
                <a:blip r:embed="rId4">
                  <a:extLst>
                    <a:ext uri="{96DAC541-7B7A-43D3-8B79-37D633B846F1}">
                      <asvg:svgBlip xmlns:asvg="http://schemas.microsoft.com/office/drawing/2016/SVG/main" r:embed="rId5"/>
                    </a:ext>
                  </a:extLst>
                </a:blip>
              </a:buBlip>
              <a:tabLst>
                <a:tab pos="1103313" algn="l"/>
                <a:tab pos="2705100" algn="l"/>
                <a:tab pos="4475163" algn="l"/>
                <a:tab pos="6391275" algn="l"/>
              </a:tabLst>
              <a:defRPr sz="3200" b="0" i="0">
                <a:latin typeface="TID UI" panose="02000503000000020004" pitchFamily="2" charset="0"/>
              </a:defRPr>
            </a:lvl1pPr>
            <a:lvl2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2pPr>
            <a:lvl3pPr marL="0" indent="0">
              <a:lnSpc>
                <a:spcPts val="4800"/>
              </a:lnSpc>
              <a:spcAft>
                <a:spcPts val="3600"/>
              </a:spcAft>
              <a:buFontTx/>
              <a:buNone/>
              <a:defRPr sz="3400"/>
            </a:lvl3pPr>
            <a:lvl4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4pPr>
            <a:lvl5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5pPr>
          </a:lstStyle>
          <a:p>
            <a:pPr lvl="0"/>
            <a:r>
              <a:rPr lang="nb-NO" dirty="0"/>
              <a:t>Lorem ipsum dolor sit amet, consectetur </a:t>
            </a:r>
            <a:r>
              <a:rPr lang="nb-NO" dirty="0">
                <a:solidFill>
                  <a:srgbClr val="2F3561"/>
                </a:solidFill>
                <a:effectLst/>
                <a:latin typeface="TID" pitchFamily="2" charset="77"/>
              </a:rPr>
              <a:t>sed</a:t>
            </a:r>
            <a:r>
              <a:rPr lang="nb-NO" dirty="0"/>
              <a:t> adipiscing elit, sed eiusmod tempor incididunt ut labore et dolore magna aliqua.</a:t>
            </a:r>
          </a:p>
          <a:p>
            <a:pPr lvl="0"/>
            <a:r>
              <a:rPr lang="nb-NO" dirty="0"/>
              <a:t>Duis aute irure dolor in reprehenderit in voluptate velit esse cillum dolore eu fugiat nulla pariatur. Excepteur sint occaecat cupidatat non proident, sunt in culpa qui officia deserunt mollit anim id est laborum.</a:t>
            </a:r>
          </a:p>
          <a:p>
            <a:pPr lvl="0"/>
            <a:r>
              <a:rPr lang="nb-NO" dirty="0"/>
              <a:t>Dolore eu fugiat nulla pariatur. Excepteur sint occaecat cupidatat non proident, sunt in culpa qui officia deserunt mollit anim id est </a:t>
            </a:r>
            <a:r>
              <a:rPr lang="nb-NO" dirty="0" err="1"/>
              <a:t>laborum</a:t>
            </a:r>
            <a:r>
              <a:rPr lang="nb-NO" dirty="0"/>
              <a:t>.</a:t>
            </a:r>
          </a:p>
        </p:txBody>
      </p:sp>
    </p:spTree>
    <p:extLst>
      <p:ext uri="{BB962C8B-B14F-4D97-AF65-F5344CB8AC3E}">
        <p14:creationId xmlns:p14="http://schemas.microsoft.com/office/powerpoint/2010/main" val="3653604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unktliste, bilde (utfallende)">
    <p:bg>
      <p:bgPr>
        <a:solidFill>
          <a:schemeClr val="bg1"/>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C3B9A300-EFB9-410E-4386-A60E3DA2A5C9}"/>
              </a:ext>
            </a:extLst>
          </p:cNvPr>
          <p:cNvSpPr>
            <a:spLocks noGrp="1"/>
          </p:cNvSpPr>
          <p:nvPr>
            <p:ph type="pic" sz="quarter" idx="16"/>
          </p:nvPr>
        </p:nvSpPr>
        <p:spPr>
          <a:xfrm>
            <a:off x="15022413" y="0"/>
            <a:ext cx="9360000" cy="13716000"/>
          </a:xfrm>
          <a:solidFill>
            <a:srgbClr val="F9F6F0"/>
          </a:solidFill>
        </p:spPr>
        <p:txBody>
          <a:bodyPr anchor="ctr" anchorCtr="0">
            <a:normAutofit/>
          </a:bodyPr>
          <a:lstStyle>
            <a:lvl1pPr marL="0" indent="0">
              <a:buNone/>
              <a:defRPr sz="2400" b="0" i="0">
                <a:noFill/>
                <a:latin typeface="TID UI" panose="02000503000000020004" pitchFamily="2" charset="0"/>
              </a:defRPr>
            </a:lvl1pPr>
          </a:lstStyle>
          <a:p>
            <a:r>
              <a:rPr lang="nb-NO"/>
              <a:t>Klikk på ikonet for å legge til et bilde</a:t>
            </a:r>
            <a:endParaRPr lang="nb-NO" dirty="0"/>
          </a:p>
        </p:txBody>
      </p:sp>
      <p:sp>
        <p:nvSpPr>
          <p:cNvPr id="2" name="Title 1"/>
          <p:cNvSpPr>
            <a:spLocks noGrp="1"/>
          </p:cNvSpPr>
          <p:nvPr>
            <p:ph type="ctrTitle" hasCustomPrompt="1"/>
          </p:nvPr>
        </p:nvSpPr>
        <p:spPr>
          <a:xfrm>
            <a:off x="1349156" y="1759901"/>
            <a:ext cx="12716286" cy="1107996"/>
          </a:xfrm>
        </p:spPr>
        <p:txBody>
          <a:bodyPr anchor="t">
            <a:normAutofit/>
          </a:bodyPr>
          <a:lstStyle>
            <a:lvl1pPr algn="l">
              <a:lnSpc>
                <a:spcPct val="100000"/>
              </a:lnSpc>
              <a:spcBef>
                <a:spcPts val="0"/>
              </a:spcBef>
              <a:defRPr sz="7200">
                <a:solidFill>
                  <a:schemeClr val="tx2"/>
                </a:solidFill>
                <a:latin typeface="+mj-lt"/>
              </a:defRPr>
            </a:lvl1pPr>
          </a:lstStyle>
          <a:p>
            <a:r>
              <a:rPr lang="nb-NO" dirty="0"/>
              <a:t>Har vi nådd målene?</a:t>
            </a:r>
            <a:endParaRPr lang="en-US" dirty="0"/>
          </a:p>
        </p:txBody>
      </p:sp>
      <p:sp>
        <p:nvSpPr>
          <p:cNvPr id="4" name="Plassholder for tekst 6">
            <a:extLst>
              <a:ext uri="{FF2B5EF4-FFF2-40B4-BE49-F238E27FC236}">
                <a16:creationId xmlns:a16="http://schemas.microsoft.com/office/drawing/2014/main" id="{32C0F572-A9F8-68CE-DB32-C248FB044282}"/>
              </a:ext>
            </a:extLst>
          </p:cNvPr>
          <p:cNvSpPr>
            <a:spLocks noGrp="1"/>
          </p:cNvSpPr>
          <p:nvPr>
            <p:ph type="body" sz="quarter" idx="20" hasCustomPrompt="1"/>
          </p:nvPr>
        </p:nvSpPr>
        <p:spPr>
          <a:xfrm>
            <a:off x="1349156" y="3524299"/>
            <a:ext cx="12361636" cy="8321145"/>
          </a:xfrm>
        </p:spPr>
        <p:txBody>
          <a:bodyPr>
            <a:normAutofit/>
          </a:bodyPr>
          <a:lstStyle>
            <a:lvl1pPr marL="457200" indent="-457200">
              <a:lnSpc>
                <a:spcPct val="125000"/>
              </a:lnSpc>
              <a:spcAft>
                <a:spcPts val="3000"/>
              </a:spcAft>
              <a:buFontTx/>
              <a:buBlip>
                <a:blip r:embed="rId2">
                  <a:extLst>
                    <a:ext uri="{96DAC541-7B7A-43D3-8B79-37D633B846F1}">
                      <asvg:svgBlip xmlns:asvg="http://schemas.microsoft.com/office/drawing/2016/SVG/main" r:embed="rId3"/>
                    </a:ext>
                  </a:extLst>
                </a:blip>
              </a:buBlip>
              <a:tabLst>
                <a:tab pos="1060450" algn="l"/>
                <a:tab pos="2705100" algn="l"/>
                <a:tab pos="4559300" algn="l"/>
                <a:tab pos="6350000" algn="l"/>
              </a:tabLst>
              <a:defRPr sz="3200" b="0" i="0">
                <a:latin typeface="TID UI" panose="02000503000000020004" pitchFamily="2" charset="0"/>
              </a:defRPr>
            </a:lvl1pPr>
            <a:lvl2pPr marL="457200" indent="-457200">
              <a:lnSpc>
                <a:spcPts val="4800"/>
              </a:lnSpc>
              <a:spcAft>
                <a:spcPts val="3600"/>
              </a:spcAft>
              <a:buFontTx/>
              <a:buBlip>
                <a:blip r:embed="rId2">
                  <a:extLst>
                    <a:ext uri="{96DAC541-7B7A-43D3-8B79-37D633B846F1}">
                      <asvg:svgBlip xmlns:asvg="http://schemas.microsoft.com/office/drawing/2016/SVG/main" r:embed="rId3"/>
                    </a:ext>
                  </a:extLst>
                </a:blip>
              </a:buBlip>
              <a:defRPr sz="3400"/>
            </a:lvl2pPr>
            <a:lvl3pPr marL="457200" indent="-457200">
              <a:lnSpc>
                <a:spcPts val="4800"/>
              </a:lnSpc>
              <a:spcAft>
                <a:spcPts val="3600"/>
              </a:spcAft>
              <a:buFontTx/>
              <a:buBlip>
                <a:blip r:embed="rId2">
                  <a:extLst>
                    <a:ext uri="{96DAC541-7B7A-43D3-8B79-37D633B846F1}">
                      <asvg:svgBlip xmlns:asvg="http://schemas.microsoft.com/office/drawing/2016/SVG/main" r:embed="rId3"/>
                    </a:ext>
                  </a:extLst>
                </a:blip>
              </a:buBlip>
              <a:defRPr sz="3400"/>
            </a:lvl3pPr>
            <a:lvl4pPr marL="457200" indent="-457200">
              <a:lnSpc>
                <a:spcPts val="4800"/>
              </a:lnSpc>
              <a:spcAft>
                <a:spcPts val="3600"/>
              </a:spcAft>
              <a:buFontTx/>
              <a:buBlip>
                <a:blip r:embed="rId2">
                  <a:extLst>
                    <a:ext uri="{96DAC541-7B7A-43D3-8B79-37D633B846F1}">
                      <asvg:svgBlip xmlns:asvg="http://schemas.microsoft.com/office/drawing/2016/SVG/main" r:embed="rId3"/>
                    </a:ext>
                  </a:extLst>
                </a:blip>
              </a:buBlip>
              <a:defRPr sz="3400"/>
            </a:lvl4pPr>
            <a:lvl5pPr marL="457200" indent="-457200">
              <a:lnSpc>
                <a:spcPts val="4800"/>
              </a:lnSpc>
              <a:spcAft>
                <a:spcPts val="3600"/>
              </a:spcAft>
              <a:buFontTx/>
              <a:buBlip>
                <a:blip r:embed="rId2">
                  <a:extLst>
                    <a:ext uri="{96DAC541-7B7A-43D3-8B79-37D633B846F1}">
                      <asvg:svgBlip xmlns:asvg="http://schemas.microsoft.com/office/drawing/2016/SVG/main" r:embed="rId3"/>
                    </a:ext>
                  </a:extLst>
                </a:blip>
              </a:buBlip>
              <a:defRPr sz="3400"/>
            </a:lvl5pPr>
          </a:lstStyle>
          <a:p>
            <a:pPr lvl="0"/>
            <a:r>
              <a:rPr lang="nb-NO" dirty="0"/>
              <a:t>Lorem ipsum dolor sit amet, consectetur </a:t>
            </a:r>
            <a:r>
              <a:rPr lang="nb-NO" dirty="0">
                <a:solidFill>
                  <a:srgbClr val="2F3561"/>
                </a:solidFill>
                <a:effectLst/>
                <a:latin typeface="TID" pitchFamily="2" charset="77"/>
              </a:rPr>
              <a:t>sed</a:t>
            </a:r>
            <a:r>
              <a:rPr lang="nb-NO" dirty="0"/>
              <a:t> adipiscing elit, sed eiusmod tempor incididunt ut labore et dolore magna aliqua.</a:t>
            </a:r>
          </a:p>
          <a:p>
            <a:pPr lvl="0"/>
            <a:r>
              <a:rPr lang="nb-NO" dirty="0"/>
              <a:t>Duis aute irure dolor in reprehenderit in voluptate velit esse cillum dolore eu fugiat nulla pariatur. Excepteur sint occaecat cupidatat non proident, sunt in culpa qui officia deserunt mollit anim id est laborum.</a:t>
            </a:r>
          </a:p>
          <a:p>
            <a:pPr lvl="0"/>
            <a:r>
              <a:rPr lang="nb-NO" dirty="0"/>
              <a:t>Dolore eu fugiat nulla pariatur. Excepteur sint occaecat cupidatat non proident, sunt in culpa qui officia deserunt mollit anim id est laborum.</a:t>
            </a:r>
          </a:p>
          <a:p>
            <a:pPr lvl="0"/>
            <a:endParaRPr lang="nb-NO" dirty="0"/>
          </a:p>
        </p:txBody>
      </p:sp>
    </p:spTree>
    <p:extLst>
      <p:ext uri="{BB962C8B-B14F-4D97-AF65-F5344CB8AC3E}">
        <p14:creationId xmlns:p14="http://schemas.microsoft.com/office/powerpoint/2010/main" val="3016586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innhold venstrestil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55213" y="1852297"/>
            <a:ext cx="22358862" cy="948978"/>
          </a:xfrm>
        </p:spPr>
        <p:txBody>
          <a:bodyPr/>
          <a:lstStyle>
            <a:lvl1pPr>
              <a:defRPr>
                <a:solidFill>
                  <a:schemeClr val="tx2"/>
                </a:solidFill>
              </a:defRPr>
            </a:lvl1pPr>
          </a:lstStyle>
          <a:p>
            <a:r>
              <a:rPr lang="nb-NO" dirty="0" err="1"/>
              <a:t>Click</a:t>
            </a:r>
            <a:r>
              <a:rPr lang="nb-NO" dirty="0"/>
              <a:t> to </a:t>
            </a:r>
            <a:r>
              <a:rPr lang="nb-NO" dirty="0" err="1"/>
              <a:t>add</a:t>
            </a:r>
            <a:r>
              <a:rPr lang="nb-NO" dirty="0"/>
              <a:t> </a:t>
            </a:r>
            <a:r>
              <a:rPr lang="nb-NO" dirty="0" err="1"/>
              <a:t>title</a:t>
            </a:r>
            <a:endParaRPr lang="en-US" dirty="0"/>
          </a:p>
        </p:txBody>
      </p:sp>
      <p:sp>
        <p:nvSpPr>
          <p:cNvPr id="3" name="Content Placeholder 2"/>
          <p:cNvSpPr>
            <a:spLocks noGrp="1"/>
          </p:cNvSpPr>
          <p:nvPr>
            <p:ph idx="1"/>
          </p:nvPr>
        </p:nvSpPr>
        <p:spPr>
          <a:xfrm>
            <a:off x="1344518" y="3230813"/>
            <a:ext cx="13826209" cy="9413137"/>
          </a:xfrm>
        </p:spPr>
        <p:txBody>
          <a:bodyPr>
            <a:normAutofit/>
          </a:bodyPr>
          <a:lstStyle>
            <a:lvl1pPr marL="0" indent="0">
              <a:lnSpc>
                <a:spcPts val="4000"/>
              </a:lnSpc>
              <a:spcAft>
                <a:spcPts val="3000"/>
              </a:spcAft>
              <a:buNone/>
              <a:tabLst>
                <a:tab pos="831850" algn="l"/>
                <a:tab pos="2705100" algn="l"/>
                <a:tab pos="4516438" algn="l"/>
                <a:tab pos="6391275" algn="l"/>
              </a:tabLst>
              <a:defRPr sz="3000" b="0" i="0">
                <a:solidFill>
                  <a:schemeClr val="tx2"/>
                </a:solidFill>
                <a:latin typeface="TID UI" panose="02000503000000020004" pitchFamily="2" charset="0"/>
              </a:defRPr>
            </a:lvl1pPr>
            <a:lvl2pPr marL="450000" indent="0">
              <a:buNone/>
              <a:defRPr/>
            </a:lvl2pPr>
            <a:lvl3pPr marL="900000" indent="0">
              <a:buNone/>
              <a:defRPr/>
            </a:lvl3pPr>
            <a:lvl4pPr marL="1350000" indent="0">
              <a:buNone/>
              <a:defRPr/>
            </a:lvl4pPr>
            <a:lvl5pPr marL="1800000" indent="0">
              <a:buNone/>
              <a:defRPr/>
            </a:lvl5pPr>
          </a:lstStyle>
          <a:p>
            <a:pPr lvl="0"/>
            <a:r>
              <a:rPr lang="nb-NO"/>
              <a:t>Klikk for å redigere tekststiler i malen</a:t>
            </a:r>
          </a:p>
        </p:txBody>
      </p:sp>
      <p:sp>
        <p:nvSpPr>
          <p:cNvPr id="11" name="Plassholder for lysbildenummer 10">
            <a:extLst>
              <a:ext uri="{FF2B5EF4-FFF2-40B4-BE49-F238E27FC236}">
                <a16:creationId xmlns:a16="http://schemas.microsoft.com/office/drawing/2014/main" id="{7807E362-8104-44CC-86A1-2B45D6BBD5E4}"/>
              </a:ext>
            </a:extLst>
          </p:cNvPr>
          <p:cNvSpPr>
            <a:spLocks noGrp="1"/>
          </p:cNvSpPr>
          <p:nvPr>
            <p:ph type="sldNum" sz="quarter" idx="19"/>
          </p:nvPr>
        </p:nvSpPr>
        <p:spPr/>
        <p:txBody>
          <a:bodyPr/>
          <a:lstStyle>
            <a:lvl1pPr>
              <a:defRPr b="0" i="0">
                <a:latin typeface="TID UI" panose="02000503000000020004" pitchFamily="2" charset="0"/>
              </a:defRPr>
            </a:lvl1pPr>
          </a:lstStyle>
          <a:p>
            <a:fld id="{6D65A19B-F501-47C9-98E5-3946BFE4C503}" type="slidenum">
              <a:rPr lang="nb-NO" smtClean="0"/>
              <a:pPr/>
              <a:t>‹#›</a:t>
            </a:fld>
            <a:endParaRPr lang="nb-NO" dirty="0"/>
          </a:p>
        </p:txBody>
      </p:sp>
      <p:pic>
        <p:nvPicPr>
          <p:cNvPr id="5" name="Grafikk 4">
            <a:extLst>
              <a:ext uri="{FF2B5EF4-FFF2-40B4-BE49-F238E27FC236}">
                <a16:creationId xmlns:a16="http://schemas.microsoft.com/office/drawing/2014/main" id="{0B141B0E-0120-69E6-7478-B13C2D6A09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Tree>
    <p:extLst>
      <p:ext uri="{BB962C8B-B14F-4D97-AF65-F5344CB8AC3E}">
        <p14:creationId xmlns:p14="http://schemas.microsoft.com/office/powerpoint/2010/main" val="4070833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slide, liten tekst">
    <p:bg>
      <p:bgPr>
        <a:solidFill>
          <a:schemeClr val="bg1"/>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C3B9A300-EFB9-410E-4386-A60E3DA2A5C9}"/>
              </a:ext>
            </a:extLst>
          </p:cNvPr>
          <p:cNvSpPr>
            <a:spLocks noGrp="1"/>
          </p:cNvSpPr>
          <p:nvPr>
            <p:ph type="pic" sz="quarter" idx="16"/>
          </p:nvPr>
        </p:nvSpPr>
        <p:spPr>
          <a:xfrm>
            <a:off x="6573838" y="25400"/>
            <a:ext cx="17808575" cy="13716000"/>
          </a:xfrm>
          <a:solidFill>
            <a:schemeClr val="accent3"/>
          </a:solidFill>
        </p:spPr>
        <p:txBody>
          <a:bodyPr anchor="ctr" anchorCtr="0">
            <a:normAutofit/>
          </a:bodyPr>
          <a:lstStyle>
            <a:lvl1pPr marL="0" indent="0">
              <a:buNone/>
              <a:defRPr sz="2400" b="0" i="0">
                <a:noFill/>
                <a:latin typeface="TID UI" panose="02000503000000020004" pitchFamily="2" charset="0"/>
              </a:defRPr>
            </a:lvl1pPr>
          </a:lstStyle>
          <a:p>
            <a:r>
              <a:rPr lang="nb-NO"/>
              <a:t>Klikk på ikonet for å legge til et bilde</a:t>
            </a:r>
            <a:endParaRPr lang="nb-NO" dirty="0"/>
          </a:p>
        </p:txBody>
      </p:sp>
      <p:sp>
        <p:nvSpPr>
          <p:cNvPr id="2" name="Title 1"/>
          <p:cNvSpPr>
            <a:spLocks noGrp="1"/>
          </p:cNvSpPr>
          <p:nvPr>
            <p:ph type="ctrTitle" hasCustomPrompt="1"/>
          </p:nvPr>
        </p:nvSpPr>
        <p:spPr>
          <a:xfrm>
            <a:off x="706049" y="2231725"/>
            <a:ext cx="5499100" cy="492443"/>
          </a:xfrm>
        </p:spPr>
        <p:txBody>
          <a:bodyPr anchor="t"/>
          <a:lstStyle>
            <a:lvl1pPr algn="l">
              <a:lnSpc>
                <a:spcPct val="100000"/>
              </a:lnSpc>
              <a:spcBef>
                <a:spcPts val="0"/>
              </a:spcBef>
              <a:defRPr sz="3200">
                <a:solidFill>
                  <a:schemeClr val="tx2"/>
                </a:solidFill>
                <a:latin typeface="+mj-lt"/>
              </a:defRPr>
            </a:lvl1pPr>
          </a:lstStyle>
          <a:p>
            <a:r>
              <a:rPr lang="nb-NO" dirty="0"/>
              <a:t>Har vi nådd målene?</a:t>
            </a:r>
            <a:endParaRPr lang="en-US" dirty="0"/>
          </a:p>
        </p:txBody>
      </p:sp>
      <p:sp>
        <p:nvSpPr>
          <p:cNvPr id="15" name="Plassholder for lysbildenummer 10">
            <a:extLst>
              <a:ext uri="{FF2B5EF4-FFF2-40B4-BE49-F238E27FC236}">
                <a16:creationId xmlns:a16="http://schemas.microsoft.com/office/drawing/2014/main" id="{3D215E5B-BA3A-7D14-C150-BB69948E310D}"/>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dirty="0"/>
          </a:p>
        </p:txBody>
      </p:sp>
      <p:sp>
        <p:nvSpPr>
          <p:cNvPr id="6" name="Plassholder for tekst 5">
            <a:extLst>
              <a:ext uri="{FF2B5EF4-FFF2-40B4-BE49-F238E27FC236}">
                <a16:creationId xmlns:a16="http://schemas.microsoft.com/office/drawing/2014/main" id="{A681A725-D6E6-923B-F2D9-FF749F44FB1C}"/>
              </a:ext>
            </a:extLst>
          </p:cNvPr>
          <p:cNvSpPr>
            <a:spLocks noGrp="1"/>
          </p:cNvSpPr>
          <p:nvPr>
            <p:ph type="body" sz="quarter" idx="20" hasCustomPrompt="1"/>
          </p:nvPr>
        </p:nvSpPr>
        <p:spPr>
          <a:xfrm>
            <a:off x="706049" y="3861248"/>
            <a:ext cx="5324475" cy="8013252"/>
          </a:xfrm>
        </p:spPr>
        <p:txBody>
          <a:bodyPr>
            <a:normAutofit/>
          </a:bodyPr>
          <a:lstStyle>
            <a:lvl1pPr marL="0" indent="0">
              <a:lnSpc>
                <a:spcPct val="130000"/>
              </a:lnSpc>
              <a:spcAft>
                <a:spcPts val="2400"/>
              </a:spcAft>
              <a:buNone/>
              <a:tabLst>
                <a:tab pos="515938" algn="l"/>
              </a:tabLst>
              <a:defRPr sz="2000" b="0" i="0">
                <a:latin typeface="TID UI" panose="02000503000000020004" pitchFamily="2" charset="0"/>
              </a:defRPr>
            </a:lvl1pPr>
          </a:lstStyle>
          <a:p>
            <a:pPr lvl="0"/>
            <a:r>
              <a:rPr lang="nb-NO" dirty="0"/>
              <a:t>En bildetekst her. </a:t>
            </a:r>
            <a:r>
              <a:rPr lang="nb-NO" dirty="0" err="1"/>
              <a:t>Lorem</a:t>
            </a:r>
            <a:r>
              <a:rPr lang="nb-NO" dirty="0"/>
              <a:t> ipsum dolor sit amet, consectetur adipiscing </a:t>
            </a:r>
            <a:r>
              <a:rPr lang="nb-NO" dirty="0" err="1"/>
              <a:t>elit</a:t>
            </a:r>
            <a:r>
              <a:rPr lang="nb-NO" dirty="0"/>
              <a:t>, do eiusmod tempor ad </a:t>
            </a:r>
            <a:r>
              <a:rPr lang="nb-NO" dirty="0" err="1"/>
              <a:t>aliqua</a:t>
            </a:r>
            <a:r>
              <a:rPr lang="nb-NO" dirty="0"/>
              <a:t>. Ut commodo consequat. </a:t>
            </a:r>
          </a:p>
        </p:txBody>
      </p:sp>
    </p:spTree>
    <p:extLst>
      <p:ext uri="{BB962C8B-B14F-4D97-AF65-F5344CB8AC3E}">
        <p14:creationId xmlns:p14="http://schemas.microsoft.com/office/powerpoint/2010/main" val="1443886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på blå bakgrunn, liten tekst">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1A36563-40E6-AEF1-CCD9-AA50DF66C60C}"/>
              </a:ext>
            </a:extLst>
          </p:cNvPr>
          <p:cNvSpPr/>
          <p:nvPr userDrawn="1"/>
        </p:nvSpPr>
        <p:spPr>
          <a:xfrm>
            <a:off x="6573838" y="0"/>
            <a:ext cx="17808575" cy="13716000"/>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solidFill>
                <a:schemeClr val="tx2"/>
              </a:solidFill>
              <a:latin typeface="TID UI" panose="02000503000000020004" pitchFamily="2" charset="0"/>
            </a:endParaRPr>
          </a:p>
        </p:txBody>
      </p:sp>
      <p:sp>
        <p:nvSpPr>
          <p:cNvPr id="7" name="Plassholder for bilde 6">
            <a:extLst>
              <a:ext uri="{FF2B5EF4-FFF2-40B4-BE49-F238E27FC236}">
                <a16:creationId xmlns:a16="http://schemas.microsoft.com/office/drawing/2014/main" id="{C3B9A300-EFB9-410E-4386-A60E3DA2A5C9}"/>
              </a:ext>
            </a:extLst>
          </p:cNvPr>
          <p:cNvSpPr>
            <a:spLocks noGrp="1"/>
          </p:cNvSpPr>
          <p:nvPr>
            <p:ph type="pic" sz="quarter" idx="16"/>
          </p:nvPr>
        </p:nvSpPr>
        <p:spPr>
          <a:xfrm>
            <a:off x="11515725" y="1431925"/>
            <a:ext cx="7924800" cy="10852150"/>
          </a:xfrm>
          <a:noFill/>
        </p:spPr>
        <p:txBody>
          <a:bodyPr anchor="ctr" anchorCtr="0">
            <a:normAutofit/>
          </a:bodyPr>
          <a:lstStyle>
            <a:lvl1pPr marL="0" indent="0">
              <a:buNone/>
              <a:defRPr sz="2400" b="0" i="0">
                <a:noFill/>
                <a:latin typeface="TID UI" panose="02000503000000020004" pitchFamily="2" charset="0"/>
              </a:defRPr>
            </a:lvl1pPr>
          </a:lstStyle>
          <a:p>
            <a:r>
              <a:rPr lang="nb-NO"/>
              <a:t>Klikk på ikonet for å legge til et bilde</a:t>
            </a:r>
            <a:endParaRPr lang="nb-NO" dirty="0"/>
          </a:p>
        </p:txBody>
      </p:sp>
      <p:sp>
        <p:nvSpPr>
          <p:cNvPr id="15" name="Plassholder for lysbildenummer 10">
            <a:extLst>
              <a:ext uri="{FF2B5EF4-FFF2-40B4-BE49-F238E27FC236}">
                <a16:creationId xmlns:a16="http://schemas.microsoft.com/office/drawing/2014/main" id="{3D215E5B-BA3A-7D14-C150-BB69948E310D}"/>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dirty="0"/>
          </a:p>
        </p:txBody>
      </p:sp>
      <p:sp>
        <p:nvSpPr>
          <p:cNvPr id="6" name="Title 1">
            <a:extLst>
              <a:ext uri="{FF2B5EF4-FFF2-40B4-BE49-F238E27FC236}">
                <a16:creationId xmlns:a16="http://schemas.microsoft.com/office/drawing/2014/main" id="{20EB1950-A600-C37D-707A-2112FD3D25B7}"/>
              </a:ext>
            </a:extLst>
          </p:cNvPr>
          <p:cNvSpPr>
            <a:spLocks noGrp="1"/>
          </p:cNvSpPr>
          <p:nvPr>
            <p:ph type="ctrTitle" hasCustomPrompt="1"/>
          </p:nvPr>
        </p:nvSpPr>
        <p:spPr>
          <a:xfrm>
            <a:off x="706049" y="2231725"/>
            <a:ext cx="5499100" cy="492443"/>
          </a:xfrm>
        </p:spPr>
        <p:txBody>
          <a:bodyPr anchor="t">
            <a:normAutofit/>
          </a:bodyPr>
          <a:lstStyle>
            <a:lvl1pPr algn="l">
              <a:lnSpc>
                <a:spcPct val="100000"/>
              </a:lnSpc>
              <a:spcBef>
                <a:spcPts val="0"/>
              </a:spcBef>
              <a:defRPr sz="3200">
                <a:solidFill>
                  <a:schemeClr val="tx2"/>
                </a:solidFill>
                <a:latin typeface="+mj-lt"/>
              </a:defRPr>
            </a:lvl1pPr>
          </a:lstStyle>
          <a:p>
            <a:r>
              <a:rPr lang="nb-NO" dirty="0"/>
              <a:t>Har vi nådd målene?</a:t>
            </a:r>
            <a:endParaRPr lang="en-US" dirty="0"/>
          </a:p>
        </p:txBody>
      </p:sp>
      <p:sp>
        <p:nvSpPr>
          <p:cNvPr id="3" name="Plassholder for tekst 5">
            <a:extLst>
              <a:ext uri="{FF2B5EF4-FFF2-40B4-BE49-F238E27FC236}">
                <a16:creationId xmlns:a16="http://schemas.microsoft.com/office/drawing/2014/main" id="{3164D0A8-0CA2-6ABD-B94C-BD1698F8F094}"/>
              </a:ext>
            </a:extLst>
          </p:cNvPr>
          <p:cNvSpPr>
            <a:spLocks noGrp="1"/>
          </p:cNvSpPr>
          <p:nvPr>
            <p:ph type="body" sz="quarter" idx="20" hasCustomPrompt="1"/>
          </p:nvPr>
        </p:nvSpPr>
        <p:spPr>
          <a:xfrm>
            <a:off x="706049" y="9387840"/>
            <a:ext cx="5324475" cy="2893060"/>
          </a:xfrm>
        </p:spPr>
        <p:txBody>
          <a:bodyPr anchor="b" anchorCtr="0">
            <a:normAutofit/>
          </a:bodyPr>
          <a:lstStyle>
            <a:lvl1pPr marL="0" indent="0">
              <a:lnSpc>
                <a:spcPct val="130000"/>
              </a:lnSpc>
              <a:spcAft>
                <a:spcPts val="2400"/>
              </a:spcAft>
              <a:buNone/>
              <a:tabLst>
                <a:tab pos="693738" algn="l"/>
              </a:tabLst>
              <a:defRPr sz="2000" b="0" i="0">
                <a:latin typeface="TID UI" panose="02000503000000020004" pitchFamily="2" charset="0"/>
              </a:defRPr>
            </a:lvl1pPr>
          </a:lstStyle>
          <a:p>
            <a:pPr lvl="0"/>
            <a:r>
              <a:rPr lang="nb-NO" dirty="0"/>
              <a:t>Lorem ipsum dolor sit amet, </a:t>
            </a:r>
            <a:r>
              <a:rPr lang="nb-NO" dirty="0" err="1"/>
              <a:t>consectetur</a:t>
            </a:r>
            <a:r>
              <a:rPr lang="nb-NO" dirty="0"/>
              <a:t> </a:t>
            </a:r>
            <a:r>
              <a:rPr lang="nb-NO" dirty="0" err="1"/>
              <a:t>adipiscing</a:t>
            </a:r>
            <a:r>
              <a:rPr lang="nb-NO" dirty="0"/>
              <a:t> </a:t>
            </a:r>
            <a:r>
              <a:rPr lang="nb-NO" dirty="0" err="1"/>
              <a:t>elit</a:t>
            </a:r>
            <a:r>
              <a:rPr lang="nb-NO" dirty="0"/>
              <a:t>, sed do </a:t>
            </a:r>
            <a:r>
              <a:rPr lang="nb-NO" dirty="0" err="1"/>
              <a:t>eiusmod</a:t>
            </a:r>
            <a:r>
              <a:rPr lang="nb-NO" dirty="0"/>
              <a:t> </a:t>
            </a:r>
            <a:r>
              <a:rPr lang="nb-NO" dirty="0" err="1"/>
              <a:t>tempor</a:t>
            </a:r>
            <a:r>
              <a:rPr lang="nb-NO" dirty="0"/>
              <a:t> ad </a:t>
            </a:r>
            <a:r>
              <a:rPr lang="nb-NO" dirty="0" err="1"/>
              <a:t>ea</a:t>
            </a:r>
            <a:r>
              <a:rPr lang="nb-NO" dirty="0"/>
              <a:t> commodo consequat. </a:t>
            </a:r>
          </a:p>
        </p:txBody>
      </p:sp>
    </p:spTree>
    <p:extLst>
      <p:ext uri="{BB962C8B-B14F-4D97-AF65-F5344CB8AC3E}">
        <p14:creationId xmlns:p14="http://schemas.microsoft.com/office/powerpoint/2010/main" val="148859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slide - Venstrestilt">
    <p:bg>
      <p:bgPr>
        <a:solidFill>
          <a:srgbClr val="F3F4FA"/>
        </a:solidFill>
        <a:effectLst/>
      </p:bgPr>
    </p:bg>
    <p:spTree>
      <p:nvGrpSpPr>
        <p:cNvPr id="1" name=""/>
        <p:cNvGrpSpPr/>
        <p:nvPr/>
      </p:nvGrpSpPr>
      <p:grpSpPr>
        <a:xfrm>
          <a:off x="0" y="0"/>
          <a:ext cx="0" cy="0"/>
          <a:chOff x="0" y="0"/>
          <a:chExt cx="0" cy="0"/>
        </a:xfrm>
      </p:grpSpPr>
      <p:pic>
        <p:nvPicPr>
          <p:cNvPr id="11" name="Grafikk 10">
            <a:extLst>
              <a:ext uri="{FF2B5EF4-FFF2-40B4-BE49-F238E27FC236}">
                <a16:creationId xmlns:a16="http://schemas.microsoft.com/office/drawing/2014/main" id="{B1701389-CECB-B998-6EF3-0E893064D2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73607" y="2320789"/>
            <a:ext cx="8630832" cy="8630832"/>
          </a:xfrm>
          <a:prstGeom prst="rect">
            <a:avLst/>
          </a:prstGeom>
        </p:spPr>
      </p:pic>
      <p:sp>
        <p:nvSpPr>
          <p:cNvPr id="2" name="Title 1"/>
          <p:cNvSpPr>
            <a:spLocks noGrp="1"/>
          </p:cNvSpPr>
          <p:nvPr>
            <p:ph type="ctrTitle" hasCustomPrompt="1"/>
          </p:nvPr>
        </p:nvSpPr>
        <p:spPr>
          <a:xfrm>
            <a:off x="1339922" y="4293087"/>
            <a:ext cx="10688566" cy="2954655"/>
          </a:xfrm>
        </p:spPr>
        <p:txBody>
          <a:bodyPr anchor="b" anchorCtr="0">
            <a:normAutofit/>
          </a:bodyPr>
          <a:lstStyle>
            <a:lvl1pPr algn="l">
              <a:lnSpc>
                <a:spcPct val="100000"/>
              </a:lnSpc>
              <a:spcBef>
                <a:spcPts val="0"/>
              </a:spcBef>
              <a:defRPr sz="9600">
                <a:solidFill>
                  <a:schemeClr val="tx2"/>
                </a:solidFill>
              </a:defRPr>
            </a:lvl1pPr>
          </a:lstStyle>
          <a:p>
            <a:r>
              <a:rPr lang="nb-NO" dirty="0"/>
              <a:t>Plass til din </a:t>
            </a:r>
            <a:br>
              <a:rPr lang="nb-NO" dirty="0"/>
            </a:br>
            <a:r>
              <a:rPr lang="nb-NO" dirty="0"/>
              <a:t>tittel her</a:t>
            </a:r>
            <a:endParaRPr lang="en-US" dirty="0"/>
          </a:p>
        </p:txBody>
      </p:sp>
      <p:sp>
        <p:nvSpPr>
          <p:cNvPr id="3" name="Subtitle 2"/>
          <p:cNvSpPr>
            <a:spLocks noGrp="1"/>
          </p:cNvSpPr>
          <p:nvPr>
            <p:ph type="subTitle" idx="1" hasCustomPrompt="1"/>
          </p:nvPr>
        </p:nvSpPr>
        <p:spPr>
          <a:xfrm>
            <a:off x="1339922" y="7766221"/>
            <a:ext cx="11660685" cy="1205458"/>
          </a:xfrm>
        </p:spPr>
        <p:txBody>
          <a:bodyPr>
            <a:noAutofit/>
          </a:bodyPr>
          <a:lstStyle>
            <a:lvl1pPr marL="0" indent="0" algn="l">
              <a:lnSpc>
                <a:spcPct val="110000"/>
              </a:lnSpc>
              <a:spcBef>
                <a:spcPts val="0"/>
              </a:spcBef>
              <a:buNone/>
              <a:defRPr sz="5400" b="0" i="0">
                <a:solidFill>
                  <a:schemeClr val="accent2"/>
                </a:solidFill>
                <a:latin typeface="TID UI" panose="02000503000000020004" pitchFamily="2"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2" indent="0" algn="ctr">
              <a:buNone/>
              <a:defRPr sz="3200"/>
            </a:lvl9pPr>
          </a:lstStyle>
          <a:p>
            <a:r>
              <a:rPr lang="nb-NO" dirty="0" err="1"/>
              <a:t>Click</a:t>
            </a:r>
            <a:r>
              <a:rPr lang="nb-NO" dirty="0"/>
              <a:t> to </a:t>
            </a:r>
            <a:r>
              <a:rPr lang="nb-NO" dirty="0" err="1"/>
              <a:t>add</a:t>
            </a:r>
            <a:r>
              <a:rPr lang="nb-NO" dirty="0"/>
              <a:t> </a:t>
            </a:r>
            <a:r>
              <a:rPr lang="nb-NO" dirty="0" err="1"/>
              <a:t>subtitle</a:t>
            </a:r>
            <a:endParaRPr lang="en-US" dirty="0"/>
          </a:p>
        </p:txBody>
      </p:sp>
      <p:pic>
        <p:nvPicPr>
          <p:cNvPr id="6" name="Grafikk 5">
            <a:extLst>
              <a:ext uri="{FF2B5EF4-FFF2-40B4-BE49-F238E27FC236}">
                <a16:creationId xmlns:a16="http://schemas.microsoft.com/office/drawing/2014/main" id="{6B1E9B2A-3276-2D89-DFA7-06596D39372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566647" y="12364709"/>
            <a:ext cx="3160565" cy="680400"/>
          </a:xfrm>
          <a:prstGeom prst="rect">
            <a:avLst/>
          </a:prstGeom>
        </p:spPr>
      </p:pic>
      <p:sp>
        <p:nvSpPr>
          <p:cNvPr id="9" name="Plassholder for tekst 8">
            <a:extLst>
              <a:ext uri="{FF2B5EF4-FFF2-40B4-BE49-F238E27FC236}">
                <a16:creationId xmlns:a16="http://schemas.microsoft.com/office/drawing/2014/main" id="{43C48362-3C50-5FCE-0F65-92C41E8C8C2C}"/>
              </a:ext>
            </a:extLst>
          </p:cNvPr>
          <p:cNvSpPr>
            <a:spLocks noGrp="1"/>
          </p:cNvSpPr>
          <p:nvPr>
            <p:ph type="body" sz="quarter" idx="10" hasCustomPrompt="1"/>
          </p:nvPr>
        </p:nvSpPr>
        <p:spPr>
          <a:xfrm>
            <a:off x="1339851" y="10603523"/>
            <a:ext cx="10688638" cy="1789761"/>
          </a:xfrm>
        </p:spPr>
        <p:txBody>
          <a:bodyPr anchor="b" anchorCtr="0">
            <a:normAutofit/>
          </a:bodyPr>
          <a:lstStyle>
            <a:lvl1pPr marL="0" indent="0">
              <a:buNone/>
              <a:defRPr sz="3200" baseline="0">
                <a:solidFill>
                  <a:schemeClr val="accent2"/>
                </a:solidFill>
                <a:latin typeface="TID UI" panose="02000503000000020004" pitchFamily="2" charset="0"/>
              </a:defRPr>
            </a:lvl1pPr>
          </a:lstStyle>
          <a:p>
            <a:pPr lvl="0"/>
            <a:r>
              <a:rPr lang="nb-NO" dirty="0"/>
              <a:t>Navn / dato / versjonsnummer</a:t>
            </a:r>
          </a:p>
        </p:txBody>
      </p:sp>
    </p:spTree>
    <p:extLst>
      <p:ext uri="{BB962C8B-B14F-4D97-AF65-F5344CB8AC3E}">
        <p14:creationId xmlns:p14="http://schemas.microsoft.com/office/powerpoint/2010/main" val="2456041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all og illustrasjon">
    <p:bg>
      <p:bgPr>
        <a:solidFill>
          <a:srgbClr val="EBF5FF"/>
        </a:solidFill>
        <a:effectLst/>
      </p:bgPr>
    </p:bg>
    <p:spTree>
      <p:nvGrpSpPr>
        <p:cNvPr id="1" name=""/>
        <p:cNvGrpSpPr/>
        <p:nvPr/>
      </p:nvGrpSpPr>
      <p:grpSpPr>
        <a:xfrm>
          <a:off x="0" y="0"/>
          <a:ext cx="0" cy="0"/>
          <a:chOff x="0" y="0"/>
          <a:chExt cx="0" cy="0"/>
        </a:xfrm>
      </p:grpSpPr>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dirty="0"/>
          </a:p>
        </p:txBody>
      </p:sp>
      <p:pic>
        <p:nvPicPr>
          <p:cNvPr id="6" name="Grafikk 5">
            <a:extLst>
              <a:ext uri="{FF2B5EF4-FFF2-40B4-BE49-F238E27FC236}">
                <a16:creationId xmlns:a16="http://schemas.microsoft.com/office/drawing/2014/main" id="{98A09691-10FE-D10D-B809-374474C122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24811" y="12359325"/>
            <a:ext cx="789264" cy="680400"/>
          </a:xfrm>
          <a:prstGeom prst="rect">
            <a:avLst/>
          </a:prstGeom>
        </p:spPr>
      </p:pic>
      <p:sp>
        <p:nvSpPr>
          <p:cNvPr id="8" name="Title 1">
            <a:extLst>
              <a:ext uri="{FF2B5EF4-FFF2-40B4-BE49-F238E27FC236}">
                <a16:creationId xmlns:a16="http://schemas.microsoft.com/office/drawing/2014/main" id="{AB71A0FD-D9B7-167C-54BE-7C39C15AD3A5}"/>
              </a:ext>
            </a:extLst>
          </p:cNvPr>
          <p:cNvSpPr>
            <a:spLocks noGrp="1"/>
          </p:cNvSpPr>
          <p:nvPr>
            <p:ph type="ctrTitle" hasCustomPrompt="1"/>
          </p:nvPr>
        </p:nvSpPr>
        <p:spPr>
          <a:xfrm>
            <a:off x="12334875" y="6893548"/>
            <a:ext cx="11379200" cy="3760164"/>
          </a:xfrm>
        </p:spPr>
        <p:txBody>
          <a:bodyPr anchor="t" anchorCtr="0">
            <a:normAutofit/>
          </a:bodyPr>
          <a:lstStyle>
            <a:lvl1pPr algn="l">
              <a:lnSpc>
                <a:spcPct val="100000"/>
              </a:lnSpc>
              <a:spcBef>
                <a:spcPts val="0"/>
              </a:spcBef>
              <a:defRPr sz="5500" b="0" i="0" spc="-40" baseline="0">
                <a:solidFill>
                  <a:schemeClr val="tx2"/>
                </a:solidFill>
                <a:latin typeface="TID UI" panose="02000503000000020004" pitchFamily="2" charset="0"/>
              </a:defRPr>
            </a:lvl1pPr>
          </a:lstStyle>
          <a:p>
            <a:r>
              <a:rPr lang="nb-NO" dirty="0"/>
              <a:t>periodebilletter solgt i </a:t>
            </a:r>
            <a:br>
              <a:rPr lang="nb-NO" dirty="0"/>
            </a:br>
            <a:r>
              <a:rPr lang="nb-NO" dirty="0"/>
              <a:t>kampanje-perioden</a:t>
            </a:r>
            <a:endParaRPr lang="en-US" dirty="0"/>
          </a:p>
        </p:txBody>
      </p:sp>
      <p:sp>
        <p:nvSpPr>
          <p:cNvPr id="3" name="Plassholder for bilde 2">
            <a:extLst>
              <a:ext uri="{FF2B5EF4-FFF2-40B4-BE49-F238E27FC236}">
                <a16:creationId xmlns:a16="http://schemas.microsoft.com/office/drawing/2014/main" id="{DD08023D-C75F-A873-47D1-826FBE936317}"/>
              </a:ext>
            </a:extLst>
          </p:cNvPr>
          <p:cNvSpPr>
            <a:spLocks noGrp="1"/>
          </p:cNvSpPr>
          <p:nvPr>
            <p:ph type="pic" sz="quarter" idx="20"/>
          </p:nvPr>
        </p:nvSpPr>
        <p:spPr>
          <a:xfrm>
            <a:off x="1345334" y="2244437"/>
            <a:ext cx="9505572" cy="9358152"/>
          </a:xfrm>
          <a:noFill/>
        </p:spPr>
        <p:txBody>
          <a:bodyPr/>
          <a:lstStyle>
            <a:lvl1pPr marL="0" indent="0">
              <a:buNone/>
              <a:defRPr b="0" i="0">
                <a:solidFill>
                  <a:schemeClr val="dk2">
                    <a:alpha val="0"/>
                  </a:schemeClr>
                </a:solidFill>
                <a:latin typeface="TID UI" panose="02000503000000020004" pitchFamily="2" charset="0"/>
              </a:defRPr>
            </a:lvl1pPr>
          </a:lstStyle>
          <a:p>
            <a:r>
              <a:rPr lang="nb-NO"/>
              <a:t>Klikk på ikonet for å legge til et bilde</a:t>
            </a:r>
            <a:endParaRPr lang="nb-NO" dirty="0"/>
          </a:p>
        </p:txBody>
      </p:sp>
      <p:sp>
        <p:nvSpPr>
          <p:cNvPr id="10" name="Plassholder for tekst 9">
            <a:extLst>
              <a:ext uri="{FF2B5EF4-FFF2-40B4-BE49-F238E27FC236}">
                <a16:creationId xmlns:a16="http://schemas.microsoft.com/office/drawing/2014/main" id="{5E7CE277-762B-A99B-C4EC-0D2DF267114E}"/>
              </a:ext>
            </a:extLst>
          </p:cNvPr>
          <p:cNvSpPr>
            <a:spLocks noGrp="1"/>
          </p:cNvSpPr>
          <p:nvPr>
            <p:ph type="body" sz="quarter" idx="21" hasCustomPrompt="1"/>
          </p:nvPr>
        </p:nvSpPr>
        <p:spPr>
          <a:xfrm>
            <a:off x="12334875" y="2617788"/>
            <a:ext cx="11391900" cy="4176955"/>
          </a:xfrm>
        </p:spPr>
        <p:txBody>
          <a:bodyPr anchor="b" anchorCtr="0">
            <a:noAutofit/>
          </a:bodyPr>
          <a:lstStyle>
            <a:lvl1pPr marL="0" indent="0">
              <a:buNone/>
              <a:defRPr sz="16000" b="0" i="0">
                <a:latin typeface="TID UI" panose="02000503000000020004" pitchFamily="2" charset="0"/>
                <a:ea typeface="TID UI" panose="02000503000000020004" pitchFamily="2" charset="0"/>
                <a:cs typeface="TID UI" panose="02000503000000020004" pitchFamily="2" charset="0"/>
              </a:defRPr>
            </a:lvl1pPr>
          </a:lstStyle>
          <a:p>
            <a:pPr algn="l">
              <a:lnSpc>
                <a:spcPct val="100000"/>
              </a:lnSpc>
            </a:pPr>
            <a:r>
              <a:rPr lang="nb-NO" sz="9600" b="1" i="0" dirty="0">
                <a:solidFill>
                  <a:schemeClr val="tx1"/>
                </a:solidFill>
                <a:latin typeface="TID UI" panose="02000503000000020004" pitchFamily="2" charset="0"/>
                <a:ea typeface="TID UI" panose="02000503000000020004" pitchFamily="2" charset="0"/>
                <a:cs typeface="TID UI" panose="02000503000000020004" pitchFamily="2" charset="0"/>
              </a:rPr>
              <a:t>532 188</a:t>
            </a:r>
            <a:endParaRPr lang="en-US" sz="9600" b="1" i="0" dirty="0">
              <a:solidFill>
                <a:schemeClr val="tx1"/>
              </a:solidFill>
              <a:latin typeface="TID UI" panose="02000503000000020004" pitchFamily="2" charset="0"/>
              <a:ea typeface="TID UI" panose="02000503000000020004" pitchFamily="2" charset="0"/>
              <a:cs typeface="TID UI" panose="02000503000000020004" pitchFamily="2" charset="0"/>
            </a:endParaRPr>
          </a:p>
        </p:txBody>
      </p:sp>
    </p:spTree>
    <p:extLst>
      <p:ext uri="{BB962C8B-B14F-4D97-AF65-F5344CB8AC3E}">
        <p14:creationId xmlns:p14="http://schemas.microsoft.com/office/powerpoint/2010/main" val="3278787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blå)">
    <p:bg>
      <p:bgPr>
        <a:solidFill>
          <a:srgbClr val="F3F4FA"/>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317625" y="3001425"/>
            <a:ext cx="10710863" cy="8947484"/>
          </a:xfrm>
        </p:spPr>
        <p:txBody>
          <a:bodyPr>
            <a:normAutofit/>
          </a:bodyPr>
          <a:lstStyle>
            <a:lvl1pPr marL="714375" indent="-714375">
              <a:lnSpc>
                <a:spcPct val="120000"/>
              </a:lnSpc>
              <a:buNone/>
              <a:tabLst>
                <a:tab pos="1270000" algn="l"/>
                <a:tab pos="2705100" algn="l"/>
                <a:tab pos="4516438" algn="l"/>
                <a:tab pos="6391275" algn="l"/>
              </a:tabLst>
              <a:defRPr sz="3600" b="0" i="0">
                <a:latin typeface="TID UI" panose="02000503000000020004" pitchFamily="2" charset="0"/>
              </a:defRPr>
            </a:lvl1pPr>
            <a:lvl2pPr marL="450000" indent="0">
              <a:buNone/>
              <a:defRPr/>
            </a:lvl2pPr>
            <a:lvl3pPr marL="900000" indent="0">
              <a:buNone/>
              <a:defRPr/>
            </a:lvl3pPr>
            <a:lvl4pPr marL="1350000" indent="0">
              <a:buNone/>
              <a:defRPr/>
            </a:lvl4pPr>
            <a:lvl5pPr marL="1800000" indent="0">
              <a:buNone/>
              <a:defRPr/>
            </a:lvl5pPr>
          </a:lstStyle>
          <a:p>
            <a:pPr lvl="0"/>
            <a:r>
              <a:rPr lang="nb-NO" dirty="0"/>
              <a:t>Click to </a:t>
            </a:r>
            <a:r>
              <a:rPr lang="nb-NO" dirty="0" err="1"/>
              <a:t>add</a:t>
            </a:r>
            <a:r>
              <a:rPr lang="nb-NO" dirty="0"/>
              <a:t> </a:t>
            </a:r>
            <a:r>
              <a:rPr lang="nb-NO" dirty="0" err="1"/>
              <a:t>text</a:t>
            </a:r>
            <a:endParaRPr lang="nb-NO" dirty="0"/>
          </a:p>
        </p:txBody>
      </p:sp>
      <p:sp>
        <p:nvSpPr>
          <p:cNvPr id="9" name="Title 1">
            <a:extLst>
              <a:ext uri="{FF2B5EF4-FFF2-40B4-BE49-F238E27FC236}">
                <a16:creationId xmlns:a16="http://schemas.microsoft.com/office/drawing/2014/main" id="{66D70B22-D3C9-434D-97E7-EF024D59518E}"/>
              </a:ext>
            </a:extLst>
          </p:cNvPr>
          <p:cNvSpPr>
            <a:spLocks noGrp="1"/>
          </p:cNvSpPr>
          <p:nvPr>
            <p:ph type="title" hasCustomPrompt="1"/>
          </p:nvPr>
        </p:nvSpPr>
        <p:spPr>
          <a:xfrm>
            <a:off x="1317625" y="2183965"/>
            <a:ext cx="10710863" cy="567528"/>
          </a:xfrm>
        </p:spPr>
        <p:txBody>
          <a:bodyPr anchor="b" anchorCtr="0"/>
          <a:lstStyle>
            <a:lvl1pPr>
              <a:lnSpc>
                <a:spcPct val="110000"/>
              </a:lnSpc>
              <a:spcBef>
                <a:spcPts val="0"/>
              </a:spcBef>
              <a:defRPr sz="3600" b="0" i="0">
                <a:latin typeface="TID UI Medium" panose="02000503000000020004" pitchFamily="2" charset="0"/>
                <a:ea typeface="TID UI Medium" panose="02000503000000020004" pitchFamily="2" charset="0"/>
                <a:cs typeface="TID UI Medium" panose="02000503000000020004" pitchFamily="2" charset="0"/>
              </a:defRPr>
            </a:lvl1pPr>
          </a:lstStyle>
          <a:p>
            <a:r>
              <a:rPr lang="nb-NO" dirty="0"/>
              <a:t>Click to </a:t>
            </a:r>
            <a:r>
              <a:rPr lang="nb-NO" dirty="0" err="1"/>
              <a:t>add</a:t>
            </a:r>
            <a:r>
              <a:rPr lang="nb-NO" dirty="0"/>
              <a:t> </a:t>
            </a:r>
            <a:r>
              <a:rPr lang="nb-NO" dirty="0" err="1"/>
              <a:t>title</a:t>
            </a:r>
            <a:r>
              <a:rPr lang="nb-NO" dirty="0"/>
              <a:t> </a:t>
            </a:r>
            <a:endParaRPr lang="en-US" dirty="0"/>
          </a:p>
        </p:txBody>
      </p:sp>
      <p:sp>
        <p:nvSpPr>
          <p:cNvPr id="11" name="Plassholder for lysbildenummer 10">
            <a:extLst>
              <a:ext uri="{FF2B5EF4-FFF2-40B4-BE49-F238E27FC236}">
                <a16:creationId xmlns:a16="http://schemas.microsoft.com/office/drawing/2014/main" id="{09942071-0290-4703-BE96-47194AC003EA}"/>
              </a:ext>
            </a:extLst>
          </p:cNvPr>
          <p:cNvSpPr>
            <a:spLocks noGrp="1"/>
          </p:cNvSpPr>
          <p:nvPr>
            <p:ph type="sldNum" sz="quarter" idx="19"/>
          </p:nvPr>
        </p:nvSpPr>
        <p:spPr/>
        <p:txBody>
          <a:bodyPr/>
          <a:lstStyle>
            <a:lvl1pPr>
              <a:defRPr b="0" i="0">
                <a:latin typeface="TID UI" panose="02000503000000020004" pitchFamily="2" charset="0"/>
              </a:defRPr>
            </a:lvl1pPr>
          </a:lstStyle>
          <a:p>
            <a:fld id="{BA04BF58-AA71-4686-AB03-E285AF66F369}" type="slidenum">
              <a:rPr lang="nb-NO" smtClean="0"/>
              <a:pPr/>
              <a:t>‹#›</a:t>
            </a:fld>
            <a:endParaRPr lang="nb-NO" dirty="0"/>
          </a:p>
        </p:txBody>
      </p:sp>
      <p:pic>
        <p:nvPicPr>
          <p:cNvPr id="6" name="Grafikk 5">
            <a:extLst>
              <a:ext uri="{FF2B5EF4-FFF2-40B4-BE49-F238E27FC236}">
                <a16:creationId xmlns:a16="http://schemas.microsoft.com/office/drawing/2014/main" id="{739C8436-0637-DF21-6466-A5DF141C11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12" name="Content Placeholder 2">
            <a:extLst>
              <a:ext uri="{FF2B5EF4-FFF2-40B4-BE49-F238E27FC236}">
                <a16:creationId xmlns:a16="http://schemas.microsoft.com/office/drawing/2014/main" id="{ACF6A738-B7A4-A649-3811-6FD0742F09C3}"/>
              </a:ext>
            </a:extLst>
          </p:cNvPr>
          <p:cNvSpPr>
            <a:spLocks noGrp="1"/>
          </p:cNvSpPr>
          <p:nvPr>
            <p:ph idx="20" hasCustomPrompt="1"/>
          </p:nvPr>
        </p:nvSpPr>
        <p:spPr>
          <a:xfrm>
            <a:off x="13008882" y="3001425"/>
            <a:ext cx="10710863" cy="8947484"/>
          </a:xfrm>
        </p:spPr>
        <p:txBody>
          <a:bodyPr>
            <a:normAutofit/>
          </a:bodyPr>
          <a:lstStyle>
            <a:lvl1pPr marL="714375" indent="-695325">
              <a:lnSpc>
                <a:spcPct val="120000"/>
              </a:lnSpc>
              <a:buNone/>
              <a:tabLst>
                <a:tab pos="1270000" algn="l"/>
                <a:tab pos="2663825" algn="l"/>
                <a:tab pos="4516438" algn="l"/>
              </a:tabLst>
              <a:defRPr sz="3600" b="0" i="0">
                <a:latin typeface="TID UI" panose="02000503000000020004" pitchFamily="2" charset="0"/>
              </a:defRPr>
            </a:lvl1pPr>
            <a:lvl2pPr marL="450000" indent="0">
              <a:buNone/>
              <a:defRPr/>
            </a:lvl2pPr>
            <a:lvl3pPr marL="900000" indent="0">
              <a:buNone/>
              <a:defRPr/>
            </a:lvl3pPr>
            <a:lvl4pPr marL="1350000" indent="0">
              <a:buNone/>
              <a:defRPr/>
            </a:lvl4pPr>
            <a:lvl5pPr marL="1800000" indent="0">
              <a:buNone/>
              <a:defRPr/>
            </a:lvl5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7" name="Plassholder for tekst 6">
            <a:extLst>
              <a:ext uri="{FF2B5EF4-FFF2-40B4-BE49-F238E27FC236}">
                <a16:creationId xmlns:a16="http://schemas.microsoft.com/office/drawing/2014/main" id="{3B3C0C66-76C6-959C-6887-191B0DF9E0FD}"/>
              </a:ext>
            </a:extLst>
          </p:cNvPr>
          <p:cNvSpPr>
            <a:spLocks noGrp="1"/>
          </p:cNvSpPr>
          <p:nvPr>
            <p:ph type="body" sz="quarter" idx="21" hasCustomPrompt="1"/>
          </p:nvPr>
        </p:nvSpPr>
        <p:spPr>
          <a:xfrm>
            <a:off x="13008882" y="2181194"/>
            <a:ext cx="10717893" cy="567528"/>
          </a:xfrm>
        </p:spPr>
        <p:txBody>
          <a:bodyPr>
            <a:noAutofit/>
          </a:bodyPr>
          <a:lstStyle>
            <a:lvl1pPr marL="0" indent="0">
              <a:buNone/>
              <a:defRPr sz="3600">
                <a:latin typeface="+mj-lt"/>
              </a:defRPr>
            </a:lvl1pPr>
            <a:lvl2pPr>
              <a:defRPr sz="3600"/>
            </a:lvl2pPr>
            <a:lvl3pPr>
              <a:defRPr sz="3600"/>
            </a:lvl3pPr>
            <a:lvl4pPr>
              <a:defRPr sz="3600"/>
            </a:lvl4pPr>
            <a:lvl5pPr>
              <a:defRPr sz="3600"/>
            </a:lvl5pPr>
          </a:lstStyle>
          <a:p>
            <a:pPr lvl="0"/>
            <a:r>
              <a:rPr lang="nb-NO" dirty="0"/>
              <a:t>Click to add </a:t>
            </a:r>
            <a:r>
              <a:rPr lang="nb-NO" dirty="0" err="1"/>
              <a:t>title</a:t>
            </a:r>
            <a:r>
              <a:rPr lang="nb-NO" dirty="0"/>
              <a:t> </a:t>
            </a:r>
          </a:p>
        </p:txBody>
      </p:sp>
    </p:spTree>
    <p:extLst>
      <p:ext uri="{BB962C8B-B14F-4D97-AF65-F5344CB8AC3E}">
        <p14:creationId xmlns:p14="http://schemas.microsoft.com/office/powerpoint/2010/main" val="3842763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 innholdsdeler (Hvit)">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5E75FA5-C223-498F-A120-C4171443D97A}"/>
              </a:ext>
            </a:extLst>
          </p:cNvPr>
          <p:cNvSpPr>
            <a:spLocks noGrp="1"/>
          </p:cNvSpPr>
          <p:nvPr>
            <p:ph type="title" hasCustomPrompt="1"/>
          </p:nvPr>
        </p:nvSpPr>
        <p:spPr>
          <a:xfrm>
            <a:off x="1350282" y="2157836"/>
            <a:ext cx="21782377" cy="567528"/>
          </a:xfrm>
        </p:spPr>
        <p:txBody>
          <a:bodyPr anchor="b" anchorCtr="0"/>
          <a:lstStyle>
            <a:lvl1pPr>
              <a:lnSpc>
                <a:spcPct val="110000"/>
              </a:lnSpc>
              <a:spcBef>
                <a:spcPts val="0"/>
              </a:spcBef>
              <a:defRPr sz="3600"/>
            </a:lvl1pPr>
          </a:lstStyle>
          <a:p>
            <a:r>
              <a:rPr lang="nb-NO" dirty="0"/>
              <a:t>Click to </a:t>
            </a:r>
            <a:r>
              <a:rPr lang="nb-NO" dirty="0" err="1"/>
              <a:t>add</a:t>
            </a:r>
            <a:r>
              <a:rPr lang="nb-NO" dirty="0"/>
              <a:t> </a:t>
            </a:r>
            <a:r>
              <a:rPr lang="nb-NO" dirty="0" err="1"/>
              <a:t>add</a:t>
            </a:r>
            <a:r>
              <a:rPr lang="nb-NO" dirty="0"/>
              <a:t> </a:t>
            </a:r>
            <a:r>
              <a:rPr lang="nb-NO" dirty="0" err="1"/>
              <a:t>title</a:t>
            </a:r>
            <a:endParaRPr lang="en-US" dirty="0"/>
          </a:p>
        </p:txBody>
      </p:sp>
      <p:sp>
        <p:nvSpPr>
          <p:cNvPr id="12" name="Content Placeholder 2">
            <a:extLst>
              <a:ext uri="{FF2B5EF4-FFF2-40B4-BE49-F238E27FC236}">
                <a16:creationId xmlns:a16="http://schemas.microsoft.com/office/drawing/2014/main" id="{C776D556-4387-448B-9A09-99BC3B68312D}"/>
              </a:ext>
            </a:extLst>
          </p:cNvPr>
          <p:cNvSpPr>
            <a:spLocks noGrp="1"/>
          </p:cNvSpPr>
          <p:nvPr>
            <p:ph sz="half" idx="1" hasCustomPrompt="1"/>
          </p:nvPr>
        </p:nvSpPr>
        <p:spPr>
          <a:xfrm>
            <a:off x="1317625" y="3319615"/>
            <a:ext cx="10720800" cy="8959544"/>
          </a:xfrm>
        </p:spPr>
        <p:txBody>
          <a:bodyPr>
            <a:normAutofit/>
          </a:bodyPr>
          <a:lstStyle>
            <a:lvl1pPr marL="287338" indent="-287338">
              <a:lnSpc>
                <a:spcPct val="120000"/>
              </a:lnSpc>
              <a:spcBef>
                <a:spcPts val="0"/>
              </a:spcBef>
              <a:tabLst>
                <a:tab pos="957263" algn="l"/>
                <a:tab pos="1905000" algn="l"/>
                <a:tab pos="2705100" algn="l"/>
                <a:tab pos="3686175" algn="l"/>
                <a:tab pos="4516438" algn="l"/>
                <a:tab pos="6350000" algn="l"/>
              </a:tabLst>
              <a:defRPr sz="3600" b="0" i="0">
                <a:latin typeface="TID UI" panose="02000503000000020004" pitchFamily="2" charset="0"/>
                <a:ea typeface="TID UI" panose="02000503000000020004" pitchFamily="2" charset="0"/>
                <a:cs typeface="TID UI" panose="02000503000000020004" pitchFamily="2" charset="0"/>
              </a:defRPr>
            </a:lvl1pPr>
            <a:lvl2pPr marL="720000" indent="-360000">
              <a:lnSpc>
                <a:spcPct val="120000"/>
              </a:lnSpc>
              <a:spcBef>
                <a:spcPts val="0"/>
              </a:spcBef>
              <a:defRPr sz="3600" b="0" i="0">
                <a:latin typeface="TID UI" panose="02000503000000020004" pitchFamily="2" charset="0"/>
                <a:ea typeface="TID UI" panose="02000503000000020004" pitchFamily="2" charset="0"/>
                <a:cs typeface="TID UI" panose="02000503000000020004" pitchFamily="2" charset="0"/>
              </a:defRPr>
            </a:lvl2pPr>
            <a:lvl3pPr marL="1080000" indent="-360000">
              <a:lnSpc>
                <a:spcPct val="120000"/>
              </a:lnSpc>
              <a:spcBef>
                <a:spcPts val="0"/>
              </a:spcBef>
              <a:defRPr sz="3600" b="0" i="0">
                <a:latin typeface="TID UI" panose="02000503000000020004" pitchFamily="2" charset="0"/>
                <a:ea typeface="TID UI" panose="02000503000000020004" pitchFamily="2" charset="0"/>
                <a:cs typeface="TID UI" panose="02000503000000020004" pitchFamily="2" charset="0"/>
              </a:defRPr>
            </a:lvl3pPr>
            <a:lvl4pPr marL="1440000" indent="-360000">
              <a:lnSpc>
                <a:spcPct val="120000"/>
              </a:lnSpc>
              <a:spcBef>
                <a:spcPts val="0"/>
              </a:spcBef>
              <a:defRPr sz="3600" b="0" i="0">
                <a:latin typeface="TID UI" panose="02000503000000020004" pitchFamily="2" charset="0"/>
                <a:ea typeface="TID UI" panose="02000503000000020004" pitchFamily="2" charset="0"/>
                <a:cs typeface="TID UI" panose="02000503000000020004" pitchFamily="2" charset="0"/>
              </a:defRPr>
            </a:lvl4pPr>
            <a:lvl5pPr marL="1800000" indent="-360000">
              <a:lnSpc>
                <a:spcPct val="120000"/>
              </a:lnSpc>
              <a:spcBef>
                <a:spcPts val="0"/>
              </a:spcBef>
              <a:defRPr sz="3600" b="0" i="0">
                <a:latin typeface="TID UI" panose="02000503000000020004" pitchFamily="2" charset="0"/>
                <a:ea typeface="TID UI" panose="02000503000000020004" pitchFamily="2" charset="0"/>
                <a:cs typeface="TID UI" panose="02000503000000020004" pitchFamily="2" charset="0"/>
              </a:defRPr>
            </a:lvl5pPr>
            <a:lvl6pPr marL="2320925" indent="-534988">
              <a:lnSpc>
                <a:spcPct val="120000"/>
              </a:lnSpc>
              <a:tabLst/>
              <a:defRPr b="0" i="0">
                <a:latin typeface="TID UI" panose="02000503000000020004" pitchFamily="2" charset="0"/>
                <a:ea typeface="TID UI" panose="02000503000000020004" pitchFamily="2" charset="0"/>
                <a:cs typeface="TID UI" panose="02000503000000020004" pitchFamily="2" charset="0"/>
              </a:defRPr>
            </a:lvl6pPr>
          </a:lstStyle>
          <a:p>
            <a:pPr lvl="0"/>
            <a:r>
              <a:rPr lang="nb-NO" dirty="0"/>
              <a:t>Click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a:p>
            <a:pPr lvl="5"/>
            <a:endParaRPr lang="en-US" dirty="0"/>
          </a:p>
        </p:txBody>
      </p:sp>
      <p:sp>
        <p:nvSpPr>
          <p:cNvPr id="13" name="Content Placeholder 2">
            <a:extLst>
              <a:ext uri="{FF2B5EF4-FFF2-40B4-BE49-F238E27FC236}">
                <a16:creationId xmlns:a16="http://schemas.microsoft.com/office/drawing/2014/main" id="{2EB0C2B7-3620-438F-A17E-77E866D5ED99}"/>
              </a:ext>
            </a:extLst>
          </p:cNvPr>
          <p:cNvSpPr>
            <a:spLocks noGrp="1"/>
          </p:cNvSpPr>
          <p:nvPr>
            <p:ph sz="half" idx="13" hasCustomPrompt="1"/>
          </p:nvPr>
        </p:nvSpPr>
        <p:spPr>
          <a:xfrm>
            <a:off x="12221686" y="3319615"/>
            <a:ext cx="10720800" cy="8973985"/>
          </a:xfrm>
        </p:spPr>
        <p:txBody>
          <a:bodyPr>
            <a:normAutofit/>
          </a:bodyPr>
          <a:lstStyle>
            <a:lvl1pPr marL="287338" indent="-287338">
              <a:lnSpc>
                <a:spcPct val="120000"/>
              </a:lnSpc>
              <a:spcBef>
                <a:spcPts val="0"/>
              </a:spcBef>
              <a:tabLst>
                <a:tab pos="1004888" algn="l"/>
                <a:tab pos="1816100" algn="l"/>
                <a:tab pos="2698750" algn="l"/>
                <a:tab pos="3632200" algn="l"/>
                <a:tab pos="4532313" algn="l"/>
              </a:tabLst>
              <a:defRPr sz="3600" b="0" i="0">
                <a:latin typeface="TID UI" panose="02000503000000020004" pitchFamily="2" charset="0"/>
                <a:ea typeface="TID UI" panose="02000503000000020004" pitchFamily="2" charset="0"/>
                <a:cs typeface="TID UI" panose="02000503000000020004" pitchFamily="2" charset="0"/>
              </a:defRPr>
            </a:lvl1pPr>
            <a:lvl2pPr marL="720000" indent="-360000">
              <a:lnSpc>
                <a:spcPct val="120000"/>
              </a:lnSpc>
              <a:spcBef>
                <a:spcPts val="0"/>
              </a:spcBef>
              <a:defRPr sz="3600" b="0" i="0">
                <a:latin typeface="TID UI" panose="02000503000000020004" pitchFamily="2" charset="0"/>
                <a:ea typeface="TID UI" panose="02000503000000020004" pitchFamily="2" charset="0"/>
                <a:cs typeface="TID UI" panose="02000503000000020004" pitchFamily="2" charset="0"/>
              </a:defRPr>
            </a:lvl2pPr>
            <a:lvl3pPr marL="1079500" indent="-358775">
              <a:lnSpc>
                <a:spcPct val="120000"/>
              </a:lnSpc>
              <a:spcBef>
                <a:spcPts val="0"/>
              </a:spcBef>
              <a:tabLst>
                <a:tab pos="2663825" algn="l"/>
                <a:tab pos="4559300" algn="l"/>
              </a:tabLst>
              <a:defRPr sz="3600" b="0" i="0">
                <a:latin typeface="TID UI" panose="02000503000000020004" pitchFamily="2" charset="0"/>
                <a:ea typeface="TID UI" panose="02000503000000020004" pitchFamily="2" charset="0"/>
                <a:cs typeface="TID UI" panose="02000503000000020004" pitchFamily="2" charset="0"/>
              </a:defRPr>
            </a:lvl3pPr>
            <a:lvl4pPr marL="1440000" indent="-360000">
              <a:lnSpc>
                <a:spcPct val="120000"/>
              </a:lnSpc>
              <a:spcBef>
                <a:spcPts val="0"/>
              </a:spcBef>
              <a:defRPr sz="3600" b="0" i="0">
                <a:latin typeface="TID UI" panose="02000503000000020004" pitchFamily="2" charset="0"/>
                <a:ea typeface="TID UI" panose="02000503000000020004" pitchFamily="2" charset="0"/>
                <a:cs typeface="TID UI" panose="02000503000000020004" pitchFamily="2" charset="0"/>
              </a:defRPr>
            </a:lvl4pPr>
            <a:lvl5pPr marL="1800000" indent="-360000">
              <a:lnSpc>
                <a:spcPct val="120000"/>
              </a:lnSpc>
              <a:spcBef>
                <a:spcPts val="0"/>
              </a:spcBef>
              <a:defRPr sz="3600" b="0" i="0">
                <a:latin typeface="TID UI" panose="02000503000000020004" pitchFamily="2" charset="0"/>
                <a:ea typeface="TID UI" panose="02000503000000020004" pitchFamily="2" charset="0"/>
                <a:cs typeface="TID UI" panose="02000503000000020004" pitchFamily="2" charset="0"/>
              </a:defRPr>
            </a:lvl5pPr>
          </a:lstStyle>
          <a:p>
            <a:pPr lvl="0"/>
            <a:r>
              <a:rPr lang="nb-NO" dirty="0"/>
              <a:t>Click to add text</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8" name="Plassholder for lysbildenummer 7">
            <a:extLst>
              <a:ext uri="{FF2B5EF4-FFF2-40B4-BE49-F238E27FC236}">
                <a16:creationId xmlns:a16="http://schemas.microsoft.com/office/drawing/2014/main" id="{22B5982B-6322-4389-806E-5F9A5662F6B2}"/>
              </a:ext>
            </a:extLst>
          </p:cNvPr>
          <p:cNvSpPr>
            <a:spLocks noGrp="1"/>
          </p:cNvSpPr>
          <p:nvPr>
            <p:ph type="sldNum" sz="quarter" idx="19"/>
          </p:nvPr>
        </p:nvSpPr>
        <p:spPr/>
        <p:txBody>
          <a:bodyPr/>
          <a:lstStyle>
            <a:lvl1pPr>
              <a:defRPr b="0" i="0">
                <a:latin typeface="TID UI" panose="02000503000000020004" pitchFamily="2" charset="0"/>
              </a:defRPr>
            </a:lvl1pPr>
          </a:lstStyle>
          <a:p>
            <a:fld id="{5E9836C9-296F-4D48-9D11-2B1B9E521275}" type="slidenum">
              <a:rPr lang="nb-NO" smtClean="0"/>
              <a:pPr/>
              <a:t>‹#›</a:t>
            </a:fld>
            <a:endParaRPr lang="nb-NO" dirty="0"/>
          </a:p>
        </p:txBody>
      </p:sp>
      <p:pic>
        <p:nvPicPr>
          <p:cNvPr id="5" name="Grafikk 4">
            <a:extLst>
              <a:ext uri="{FF2B5EF4-FFF2-40B4-BE49-F238E27FC236}">
                <a16:creationId xmlns:a16="http://schemas.microsoft.com/office/drawing/2014/main" id="{BC187FA0-031A-7731-9FE4-7089FF7114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24811" y="12359325"/>
            <a:ext cx="789264" cy="680400"/>
          </a:xfrm>
          <a:prstGeom prst="rect">
            <a:avLst/>
          </a:prstGeom>
        </p:spPr>
      </p:pic>
    </p:spTree>
    <p:extLst>
      <p:ext uri="{BB962C8B-B14F-4D97-AF65-F5344CB8AC3E}">
        <p14:creationId xmlns:p14="http://schemas.microsoft.com/office/powerpoint/2010/main" val="501470809"/>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70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 og punktliste">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5E75FA5-C223-498F-A120-C4171443D97A}"/>
              </a:ext>
            </a:extLst>
          </p:cNvPr>
          <p:cNvSpPr>
            <a:spLocks noGrp="1"/>
          </p:cNvSpPr>
          <p:nvPr>
            <p:ph type="title" hasCustomPrompt="1"/>
          </p:nvPr>
        </p:nvSpPr>
        <p:spPr>
          <a:xfrm>
            <a:off x="1350282" y="1855997"/>
            <a:ext cx="10984593" cy="997196"/>
          </a:xfrm>
        </p:spPr>
        <p:txBody>
          <a:bodyPr anchor="b" anchorCtr="0"/>
          <a:lstStyle>
            <a:lvl1pPr>
              <a:lnSpc>
                <a:spcPct val="90000"/>
              </a:lnSpc>
              <a:spcBef>
                <a:spcPts val="0"/>
              </a:spcBef>
              <a:defRPr sz="7200"/>
            </a:lvl1pPr>
          </a:lstStyle>
          <a:p>
            <a:r>
              <a:rPr lang="nb-NO" dirty="0"/>
              <a:t>Click to </a:t>
            </a:r>
            <a:r>
              <a:rPr lang="nb-NO" dirty="0" err="1"/>
              <a:t>add</a:t>
            </a:r>
            <a:endParaRPr lang="en-US" dirty="0"/>
          </a:p>
        </p:txBody>
      </p:sp>
      <p:sp>
        <p:nvSpPr>
          <p:cNvPr id="8" name="Plassholder for lysbildenummer 7">
            <a:extLst>
              <a:ext uri="{FF2B5EF4-FFF2-40B4-BE49-F238E27FC236}">
                <a16:creationId xmlns:a16="http://schemas.microsoft.com/office/drawing/2014/main" id="{22B5982B-6322-4389-806E-5F9A5662F6B2}"/>
              </a:ext>
            </a:extLst>
          </p:cNvPr>
          <p:cNvSpPr>
            <a:spLocks noGrp="1"/>
          </p:cNvSpPr>
          <p:nvPr>
            <p:ph type="sldNum" sz="quarter" idx="19"/>
          </p:nvPr>
        </p:nvSpPr>
        <p:spPr/>
        <p:txBody>
          <a:bodyPr/>
          <a:lstStyle>
            <a:lvl1pPr>
              <a:defRPr b="0" i="0">
                <a:latin typeface="TID UI" panose="02000503000000020004" pitchFamily="2" charset="0"/>
              </a:defRPr>
            </a:lvl1pPr>
          </a:lstStyle>
          <a:p>
            <a:fld id="{5E9836C9-296F-4D48-9D11-2B1B9E521275}" type="slidenum">
              <a:rPr lang="nb-NO" smtClean="0"/>
              <a:pPr/>
              <a:t>‹#›</a:t>
            </a:fld>
            <a:endParaRPr lang="nb-NO" dirty="0"/>
          </a:p>
        </p:txBody>
      </p:sp>
      <p:pic>
        <p:nvPicPr>
          <p:cNvPr id="5" name="Grafikk 4">
            <a:extLst>
              <a:ext uri="{FF2B5EF4-FFF2-40B4-BE49-F238E27FC236}">
                <a16:creationId xmlns:a16="http://schemas.microsoft.com/office/drawing/2014/main" id="{BC187FA0-031A-7731-9FE4-7089FF7114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24811" y="12359325"/>
            <a:ext cx="789264" cy="680400"/>
          </a:xfrm>
          <a:prstGeom prst="rect">
            <a:avLst/>
          </a:prstGeom>
        </p:spPr>
      </p:pic>
      <p:sp>
        <p:nvSpPr>
          <p:cNvPr id="3" name="Plassholder for tekst 2">
            <a:extLst>
              <a:ext uri="{FF2B5EF4-FFF2-40B4-BE49-F238E27FC236}">
                <a16:creationId xmlns:a16="http://schemas.microsoft.com/office/drawing/2014/main" id="{1B376D59-6EED-4F9B-2371-02B050D60B63}"/>
              </a:ext>
            </a:extLst>
          </p:cNvPr>
          <p:cNvSpPr>
            <a:spLocks noGrp="1"/>
          </p:cNvSpPr>
          <p:nvPr>
            <p:ph type="body" sz="quarter" idx="21" hasCustomPrompt="1"/>
          </p:nvPr>
        </p:nvSpPr>
        <p:spPr>
          <a:xfrm>
            <a:off x="1368216" y="3336508"/>
            <a:ext cx="10674350" cy="1540292"/>
          </a:xfrm>
        </p:spPr>
        <p:txBody>
          <a:bodyPr>
            <a:noAutofit/>
          </a:bodyPr>
          <a:lstStyle>
            <a:lvl1pPr marL="0" indent="0">
              <a:lnSpc>
                <a:spcPct val="110000"/>
              </a:lnSpc>
              <a:buNone/>
              <a:defRPr sz="4200" b="0" i="0">
                <a:latin typeface="TID UI" panose="02000503000000020004" pitchFamily="2" charset="0"/>
                <a:ea typeface="TID UI" panose="02000503000000020004" pitchFamily="2" charset="0"/>
                <a:cs typeface="TID UI" panose="02000503000000020004" pitchFamily="2" charset="0"/>
              </a:defRPr>
            </a:lvl1pPr>
            <a:lvl2pPr marL="450000" indent="0">
              <a:buNone/>
              <a:defRPr sz="4200" b="0" i="0">
                <a:latin typeface="TID UI" panose="02000503000000020004" pitchFamily="2" charset="0"/>
                <a:ea typeface="TID UI" panose="02000503000000020004" pitchFamily="2" charset="0"/>
                <a:cs typeface="TID UI" panose="02000503000000020004" pitchFamily="2" charset="0"/>
              </a:defRPr>
            </a:lvl2pPr>
            <a:lvl3pPr marL="900000" indent="0">
              <a:buNone/>
              <a:defRPr sz="4200" b="0" i="0">
                <a:latin typeface="TID UI" panose="02000503000000020004" pitchFamily="2" charset="0"/>
                <a:ea typeface="TID UI" panose="02000503000000020004" pitchFamily="2" charset="0"/>
                <a:cs typeface="TID UI" panose="02000503000000020004" pitchFamily="2" charset="0"/>
              </a:defRPr>
            </a:lvl3pPr>
            <a:lvl4pPr marL="1350000" indent="0">
              <a:buNone/>
              <a:defRPr sz="4200" b="0" i="0">
                <a:latin typeface="TID UI" panose="02000503000000020004" pitchFamily="2" charset="0"/>
                <a:ea typeface="TID UI" panose="02000503000000020004" pitchFamily="2" charset="0"/>
                <a:cs typeface="TID UI" panose="02000503000000020004" pitchFamily="2" charset="0"/>
              </a:defRPr>
            </a:lvl4pPr>
            <a:lvl5pPr marL="1800000" indent="0">
              <a:buNone/>
              <a:defRPr sz="4200" b="0" i="0">
                <a:latin typeface="TID UI" panose="02000503000000020004" pitchFamily="2" charset="0"/>
                <a:ea typeface="TID UI" panose="02000503000000020004" pitchFamily="2" charset="0"/>
                <a:cs typeface="TID UI" panose="02000503000000020004" pitchFamily="2" charset="0"/>
              </a:defRPr>
            </a:lvl5pPr>
          </a:lstStyle>
          <a:p>
            <a:pPr lvl="0"/>
            <a:r>
              <a:rPr lang="nb-NO" dirty="0"/>
              <a:t>Undertittel </a:t>
            </a:r>
          </a:p>
        </p:txBody>
      </p:sp>
      <p:sp>
        <p:nvSpPr>
          <p:cNvPr id="6" name="Plassholder for tekst 5">
            <a:extLst>
              <a:ext uri="{FF2B5EF4-FFF2-40B4-BE49-F238E27FC236}">
                <a16:creationId xmlns:a16="http://schemas.microsoft.com/office/drawing/2014/main" id="{B4D2C97A-B562-99AD-0B70-5E28810BC8E5}"/>
              </a:ext>
            </a:extLst>
          </p:cNvPr>
          <p:cNvSpPr>
            <a:spLocks noGrp="1"/>
          </p:cNvSpPr>
          <p:nvPr>
            <p:ph type="body" sz="quarter" idx="22"/>
          </p:nvPr>
        </p:nvSpPr>
        <p:spPr>
          <a:xfrm>
            <a:off x="12222099" y="3336508"/>
            <a:ext cx="10720387" cy="8530450"/>
          </a:xfrm>
        </p:spPr>
        <p:txBody>
          <a:bodyPr>
            <a:noAutofit/>
          </a:bodyPr>
          <a:lstStyle>
            <a:lvl1pPr marL="449263" indent="-449263">
              <a:lnSpc>
                <a:spcPct val="130000"/>
              </a:lnSpc>
              <a:spcAft>
                <a:spcPts val="1800"/>
              </a:spcAft>
              <a:tabLst>
                <a:tab pos="1103313" algn="l"/>
                <a:tab pos="2705100" algn="l"/>
                <a:tab pos="4475163" algn="l"/>
                <a:tab pos="6307138" algn="l"/>
              </a:tabLst>
              <a:defRPr sz="3600" b="0" i="0">
                <a:latin typeface="TID UI" panose="02000503000000020004" pitchFamily="2" charset="0"/>
              </a:defRPr>
            </a:lvl1pPr>
            <a:lvl2pPr>
              <a:lnSpc>
                <a:spcPct val="130000"/>
              </a:lnSpc>
              <a:spcAft>
                <a:spcPts val="1800"/>
              </a:spcAft>
              <a:defRPr sz="3600" b="0" i="0">
                <a:latin typeface="TID UI" panose="02000503000000020004" pitchFamily="2" charset="0"/>
              </a:defRPr>
            </a:lvl2pPr>
            <a:lvl3pPr>
              <a:lnSpc>
                <a:spcPct val="130000"/>
              </a:lnSpc>
              <a:spcAft>
                <a:spcPts val="1800"/>
              </a:spcAft>
              <a:defRPr sz="3600" b="0" i="0">
                <a:latin typeface="TID UI" panose="02000503000000020004" pitchFamily="2" charset="0"/>
              </a:defRPr>
            </a:lvl3pPr>
            <a:lvl4pPr>
              <a:lnSpc>
                <a:spcPct val="130000"/>
              </a:lnSpc>
              <a:spcAft>
                <a:spcPts val="1800"/>
              </a:spcAft>
              <a:defRPr sz="3600" b="0" i="0">
                <a:latin typeface="TID UI" panose="02000503000000020004" pitchFamily="2" charset="0"/>
              </a:defRPr>
            </a:lvl4pPr>
            <a:lvl5pPr>
              <a:lnSpc>
                <a:spcPct val="130000"/>
              </a:lnSpc>
              <a:spcAft>
                <a:spcPts val="1800"/>
              </a:spcAft>
              <a:defRPr sz="3600" b="0" i="0">
                <a:latin typeface="TID UI" panose="02000503000000020004"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593064154"/>
      </p:ext>
    </p:extLst>
  </p:cSld>
  <p:clrMapOvr>
    <a:masterClrMapping/>
  </p:clrMapOvr>
  <p:extLst>
    <p:ext uri="{DCECCB84-F9BA-43D5-87BE-67443E8EF086}">
      <p15:sldGuideLst xmlns:p15="http://schemas.microsoft.com/office/powerpoint/2012/main">
        <p15:guide id="1" orient="horz" pos="4320">
          <p15:clr>
            <a:srgbClr val="FBAE40"/>
          </p15:clr>
        </p15:guide>
        <p15:guide id="2" pos="770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de helside">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27AE6E39-9D43-441B-9718-0423EEA22FAD}"/>
              </a:ext>
            </a:extLst>
          </p:cNvPr>
          <p:cNvSpPr>
            <a:spLocks noGrp="1"/>
          </p:cNvSpPr>
          <p:nvPr>
            <p:ph type="pic" sz="quarter" idx="13"/>
          </p:nvPr>
        </p:nvSpPr>
        <p:spPr>
          <a:xfrm>
            <a:off x="0" y="0"/>
            <a:ext cx="24404161" cy="13716000"/>
          </a:xfrm>
          <a:solidFill>
            <a:schemeClr val="bg1">
              <a:lumMod val="85000"/>
            </a:schemeClr>
          </a:solidFill>
        </p:spPr>
        <p:txBody>
          <a:bodyPr/>
          <a:lstStyle>
            <a:lvl1pPr>
              <a:defRPr b="0" i="0">
                <a:noFill/>
                <a:latin typeface="TID UI" panose="02000503000000020004" pitchFamily="2" charset="0"/>
              </a:defRPr>
            </a:lvl1pPr>
          </a:lstStyle>
          <a:p>
            <a:r>
              <a:rPr lang="nb-NO"/>
              <a:t>Klikk på ikonet for å legge til et bilde</a:t>
            </a:r>
            <a:endParaRPr lang="nb-NO" dirty="0"/>
          </a:p>
        </p:txBody>
      </p:sp>
      <p:pic>
        <p:nvPicPr>
          <p:cNvPr id="4" name="Grafikk 3">
            <a:extLst>
              <a:ext uri="{FF2B5EF4-FFF2-40B4-BE49-F238E27FC236}">
                <a16:creationId xmlns:a16="http://schemas.microsoft.com/office/drawing/2014/main" id="{6F2A9EE3-2B42-AF5D-AD3C-C0E784CA30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40498" y="12346625"/>
            <a:ext cx="784728" cy="680400"/>
          </a:xfrm>
          <a:prstGeom prst="rect">
            <a:avLst/>
          </a:prstGeom>
        </p:spPr>
      </p:pic>
    </p:spTree>
    <p:extLst>
      <p:ext uri="{BB962C8B-B14F-4D97-AF65-F5344CB8AC3E}">
        <p14:creationId xmlns:p14="http://schemas.microsoft.com/office/powerpoint/2010/main" val="1454194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7625" y="976928"/>
            <a:ext cx="22387502" cy="1840790"/>
          </a:xfrm>
        </p:spPr>
        <p:txBody>
          <a:bodyPr anchor="b" anchorCtr="0">
            <a:normAutofit/>
          </a:bodyPr>
          <a:lstStyle>
            <a:lvl1pPr>
              <a:lnSpc>
                <a:spcPct val="100000"/>
              </a:lnSpc>
              <a:defRPr baseline="0">
                <a:solidFill>
                  <a:schemeClr val="tx1"/>
                </a:solidFill>
              </a:defRPr>
            </a:lvl1pPr>
          </a:lstStyle>
          <a:p>
            <a:r>
              <a:rPr lang="nb-NO"/>
              <a:t>Klikk for å redigere tittelstil</a:t>
            </a:r>
            <a:endParaRPr lang="en-US" dirty="0"/>
          </a:p>
        </p:txBody>
      </p:sp>
      <p:sp>
        <p:nvSpPr>
          <p:cNvPr id="3" name="Content Placeholder 2"/>
          <p:cNvSpPr>
            <a:spLocks noGrp="1"/>
          </p:cNvSpPr>
          <p:nvPr>
            <p:ph idx="1" hasCustomPrompt="1"/>
          </p:nvPr>
        </p:nvSpPr>
        <p:spPr>
          <a:xfrm>
            <a:off x="1317624" y="3235537"/>
            <a:ext cx="21757563" cy="8463116"/>
          </a:xfrm>
        </p:spPr>
        <p:txBody>
          <a:bodyPr wrap="square" numCol="1">
            <a:normAutofit/>
          </a:bodyPr>
          <a:lstStyle>
            <a:lvl1pPr marL="641250" indent="-640800">
              <a:lnSpc>
                <a:spcPct val="120000"/>
              </a:lnSpc>
              <a:spcAft>
                <a:spcPts val="3000"/>
              </a:spcAft>
              <a:buSzPct val="100000"/>
              <a:buFontTx/>
              <a:buBlip>
                <a:blip r:embed="rId2">
                  <a:extLst>
                    <a:ext uri="{96DAC541-7B7A-43D3-8B79-37D633B846F1}">
                      <asvg:svgBlip xmlns:asvg="http://schemas.microsoft.com/office/drawing/2016/SVG/main" r:embed="rId3"/>
                    </a:ext>
                  </a:extLst>
                </a:blip>
              </a:buBlip>
              <a:defRPr sz="3800" b="0" i="0">
                <a:latin typeface="TID UI" panose="02000503000000020004" pitchFamily="2" charset="0"/>
              </a:defRPr>
            </a:lvl1pPr>
            <a:lvl2pPr marL="898525" indent="-449263">
              <a:lnSpc>
                <a:spcPct val="120000"/>
              </a:lnSpc>
              <a:spcAft>
                <a:spcPts val="3000"/>
              </a:spcAft>
              <a:buSzPct val="100000"/>
              <a:buFontTx/>
              <a:buBlip>
                <a:blip r:embed="rId2">
                  <a:extLst>
                    <a:ext uri="{96DAC541-7B7A-43D3-8B79-37D633B846F1}">
                      <asvg:svgBlip xmlns:asvg="http://schemas.microsoft.com/office/drawing/2016/SVG/main" r:embed="rId3"/>
                    </a:ext>
                  </a:extLst>
                </a:blip>
              </a:buBlip>
              <a:tabLst>
                <a:tab pos="2646363" algn="l"/>
                <a:tab pos="4433888" algn="l"/>
                <a:tab pos="6262688" algn="l"/>
              </a:tabLst>
              <a:defRPr sz="3800" b="0" i="0">
                <a:latin typeface="TID UI" panose="02000503000000020004" pitchFamily="2" charset="0"/>
              </a:defRPr>
            </a:lvl2pPr>
            <a:lvl3pPr marL="1350000" indent="-450000">
              <a:lnSpc>
                <a:spcPct val="120000"/>
              </a:lnSpc>
              <a:spcAft>
                <a:spcPts val="3000"/>
              </a:spcAft>
              <a:buSzPct val="100000"/>
              <a:buFontTx/>
              <a:buBlip>
                <a:blip r:embed="rId2">
                  <a:extLst>
                    <a:ext uri="{96DAC541-7B7A-43D3-8B79-37D633B846F1}">
                      <asvg:svgBlip xmlns:asvg="http://schemas.microsoft.com/office/drawing/2016/SVG/main" r:embed="rId3"/>
                    </a:ext>
                  </a:extLst>
                </a:blip>
              </a:buBlip>
              <a:defRPr sz="3800" b="0" i="0">
                <a:latin typeface="TID UI" panose="02000503000000020004" pitchFamily="2" charset="0"/>
              </a:defRPr>
            </a:lvl3pPr>
            <a:lvl4pPr marL="1798638" indent="-449263">
              <a:lnSpc>
                <a:spcPct val="120000"/>
              </a:lnSpc>
              <a:spcAft>
                <a:spcPts val="3000"/>
              </a:spcAft>
              <a:buSzPct val="100000"/>
              <a:buFontTx/>
              <a:buBlip>
                <a:blip r:embed="rId2">
                  <a:extLst>
                    <a:ext uri="{96DAC541-7B7A-43D3-8B79-37D633B846F1}">
                      <asvg:svgBlip xmlns:asvg="http://schemas.microsoft.com/office/drawing/2016/SVG/main" r:embed="rId3"/>
                    </a:ext>
                  </a:extLst>
                </a:blip>
              </a:buBlip>
              <a:tabLst>
                <a:tab pos="2663825" algn="l"/>
                <a:tab pos="4516438" algn="l"/>
                <a:tab pos="6350000" algn="l"/>
                <a:tab pos="8202613" algn="l"/>
              </a:tabLst>
              <a:defRPr sz="3800" b="0" i="0">
                <a:latin typeface="TID UI" panose="02000503000000020004" pitchFamily="2" charset="0"/>
              </a:defRPr>
            </a:lvl4pPr>
            <a:lvl5pPr marL="2250000" indent="-450000">
              <a:lnSpc>
                <a:spcPct val="120000"/>
              </a:lnSpc>
              <a:spcAft>
                <a:spcPts val="3000"/>
              </a:spcAft>
              <a:buSzPct val="100000"/>
              <a:buFontTx/>
              <a:buBlip>
                <a:blip r:embed="rId2">
                  <a:extLst>
                    <a:ext uri="{96DAC541-7B7A-43D3-8B79-37D633B846F1}">
                      <asvg:svgBlip xmlns:asvg="http://schemas.microsoft.com/office/drawing/2016/SVG/main" r:embed="rId3"/>
                    </a:ext>
                  </a:extLst>
                </a:blip>
              </a:buBlip>
              <a:defRPr sz="3800" b="0" i="0">
                <a:latin typeface="TID UI" panose="02000503000000020004" pitchFamily="2" charset="0"/>
              </a:defRPr>
            </a:lvl5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11" name="Plassholder for lysbildenummer 10">
            <a:extLst>
              <a:ext uri="{FF2B5EF4-FFF2-40B4-BE49-F238E27FC236}">
                <a16:creationId xmlns:a16="http://schemas.microsoft.com/office/drawing/2014/main" id="{FC17120C-7617-4772-8446-9844541283DD}"/>
              </a:ext>
            </a:extLst>
          </p:cNvPr>
          <p:cNvSpPr>
            <a:spLocks noGrp="1"/>
          </p:cNvSpPr>
          <p:nvPr>
            <p:ph type="sldNum" sz="quarter" idx="19"/>
          </p:nvPr>
        </p:nvSpPr>
        <p:spPr/>
        <p:txBody>
          <a:bodyPr/>
          <a:lstStyle>
            <a:lvl1pPr>
              <a:defRPr b="0" i="0">
                <a:latin typeface="TID UI" panose="02000503000000020004" pitchFamily="2" charset="0"/>
              </a:defRPr>
            </a:lvl1pPr>
          </a:lstStyle>
          <a:p>
            <a:fld id="{99A50625-6FC4-47A0-A809-3A0B4628D5E7}" type="slidenum">
              <a:rPr lang="nb-NO" smtClean="0"/>
              <a:pPr/>
              <a:t>‹#›</a:t>
            </a:fld>
            <a:endParaRPr lang="nb-NO" dirty="0"/>
          </a:p>
        </p:txBody>
      </p:sp>
      <p:pic>
        <p:nvPicPr>
          <p:cNvPr id="13" name="Grafikk 12">
            <a:extLst>
              <a:ext uri="{FF2B5EF4-FFF2-40B4-BE49-F238E27FC236}">
                <a16:creationId xmlns:a16="http://schemas.microsoft.com/office/drawing/2014/main" id="{52515392-7AA4-ABDE-8723-F210496939A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924811" y="12359325"/>
            <a:ext cx="789264" cy="680400"/>
          </a:xfrm>
          <a:prstGeom prst="rect">
            <a:avLst/>
          </a:prstGeom>
        </p:spPr>
      </p:pic>
    </p:spTree>
    <p:extLst>
      <p:ext uri="{BB962C8B-B14F-4D97-AF65-F5344CB8AC3E}">
        <p14:creationId xmlns:p14="http://schemas.microsoft.com/office/powerpoint/2010/main" val="2836453680"/>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to kolonn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7625" y="1844374"/>
            <a:ext cx="22387502" cy="984885"/>
          </a:xfrm>
        </p:spPr>
        <p:txBody>
          <a:bodyPr/>
          <a:lstStyle>
            <a:lvl1pPr>
              <a:lnSpc>
                <a:spcPct val="100000"/>
              </a:lnSpc>
              <a:spcBef>
                <a:spcPts val="0"/>
              </a:spcBef>
              <a:defRPr sz="6400">
                <a:solidFill>
                  <a:schemeClr val="tx2"/>
                </a:solidFill>
              </a:defRPr>
            </a:lvl1pPr>
          </a:lstStyle>
          <a:p>
            <a:r>
              <a:rPr lang="nb-NO" dirty="0"/>
              <a:t>Click to </a:t>
            </a:r>
            <a:r>
              <a:rPr lang="nb-NO" dirty="0" err="1"/>
              <a:t>add</a:t>
            </a:r>
            <a:r>
              <a:rPr lang="nb-NO" dirty="0"/>
              <a:t> </a:t>
            </a:r>
            <a:r>
              <a:rPr lang="nb-NO" dirty="0" err="1"/>
              <a:t>title</a:t>
            </a:r>
            <a:endParaRPr lang="en-US" dirty="0"/>
          </a:p>
        </p:txBody>
      </p:sp>
      <p:sp>
        <p:nvSpPr>
          <p:cNvPr id="12" name="Plassholder for lysbildenummer 11">
            <a:extLst>
              <a:ext uri="{FF2B5EF4-FFF2-40B4-BE49-F238E27FC236}">
                <a16:creationId xmlns:a16="http://schemas.microsoft.com/office/drawing/2014/main" id="{8AC4C74F-2769-4861-96C2-153E2D38882D}"/>
              </a:ext>
            </a:extLst>
          </p:cNvPr>
          <p:cNvSpPr>
            <a:spLocks noGrp="1"/>
          </p:cNvSpPr>
          <p:nvPr>
            <p:ph type="sldNum" sz="quarter" idx="19"/>
          </p:nvPr>
        </p:nvSpPr>
        <p:spPr/>
        <p:txBody>
          <a:bodyPr/>
          <a:lstStyle>
            <a:lvl1pPr>
              <a:defRPr b="0" i="0">
                <a:latin typeface="TID UI" panose="02000503000000020004" pitchFamily="2" charset="0"/>
              </a:defRPr>
            </a:lvl1pPr>
          </a:lstStyle>
          <a:p>
            <a:fld id="{D3A706A2-D6FB-4B8F-AD25-D41D4CF43D8A}" type="slidenum">
              <a:rPr lang="nb-NO" smtClean="0"/>
              <a:pPr/>
              <a:t>‹#›</a:t>
            </a:fld>
            <a:endParaRPr lang="nb-NO" dirty="0"/>
          </a:p>
        </p:txBody>
      </p:sp>
      <p:pic>
        <p:nvPicPr>
          <p:cNvPr id="6" name="Grafikk 5">
            <a:extLst>
              <a:ext uri="{FF2B5EF4-FFF2-40B4-BE49-F238E27FC236}">
                <a16:creationId xmlns:a16="http://schemas.microsoft.com/office/drawing/2014/main" id="{54AE50FF-3797-8AA7-3DFC-87837D9FD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24811" y="12359325"/>
            <a:ext cx="789264" cy="680400"/>
          </a:xfrm>
          <a:prstGeom prst="rect">
            <a:avLst/>
          </a:prstGeom>
        </p:spPr>
      </p:pic>
      <p:sp>
        <p:nvSpPr>
          <p:cNvPr id="4" name="Plassholder for tekst 3">
            <a:extLst>
              <a:ext uri="{FF2B5EF4-FFF2-40B4-BE49-F238E27FC236}">
                <a16:creationId xmlns:a16="http://schemas.microsoft.com/office/drawing/2014/main" id="{15F990E5-E36F-D117-3E53-101079E6AE9B}"/>
              </a:ext>
            </a:extLst>
          </p:cNvPr>
          <p:cNvSpPr>
            <a:spLocks noGrp="1"/>
          </p:cNvSpPr>
          <p:nvPr>
            <p:ph type="body" sz="quarter" idx="20" hasCustomPrompt="1"/>
          </p:nvPr>
        </p:nvSpPr>
        <p:spPr>
          <a:xfrm>
            <a:off x="1317625" y="3586395"/>
            <a:ext cx="21752335" cy="8694505"/>
          </a:xfrm>
        </p:spPr>
        <p:txBody>
          <a:bodyPr numCol="2" spcCol="720000">
            <a:normAutofit/>
          </a:bodyPr>
          <a:lstStyle>
            <a:lvl1pPr marL="514350" indent="-514350">
              <a:lnSpc>
                <a:spcPct val="130000"/>
              </a:lnSpc>
              <a:buFont typeface="+mj-lt"/>
              <a:buAutoNum type="arabicPeriod"/>
              <a:defRPr sz="2800" b="0" i="0">
                <a:latin typeface="TID UI" panose="02000503000000020004" pitchFamily="2" charset="0"/>
              </a:defRPr>
            </a:lvl1pPr>
            <a:lvl2pPr>
              <a:defRPr sz="2800"/>
            </a:lvl2pPr>
            <a:lvl3pPr>
              <a:defRPr sz="2800"/>
            </a:lvl3pPr>
            <a:lvl4pPr>
              <a:defRPr sz="2800"/>
            </a:lvl4pPr>
            <a:lvl5pPr>
              <a:defRPr sz="2800"/>
            </a:lvl5pPr>
          </a:lstStyle>
          <a:p>
            <a:pPr lvl="0"/>
            <a:r>
              <a:rPr lang="nb-NO" dirty="0"/>
              <a:t>Sed ut </a:t>
            </a:r>
            <a:r>
              <a:rPr lang="nb-NO" dirty="0" err="1"/>
              <a:t>perspiciatis</a:t>
            </a:r>
            <a:r>
              <a:rPr lang="nb-NO" dirty="0"/>
              <a:t> </a:t>
            </a:r>
            <a:r>
              <a:rPr lang="nb-NO" dirty="0" err="1"/>
              <a:t>unde</a:t>
            </a:r>
            <a:r>
              <a:rPr lang="nb-NO" dirty="0"/>
              <a:t> </a:t>
            </a:r>
            <a:r>
              <a:rPr lang="nb-NO" dirty="0" err="1"/>
              <a:t>omnis</a:t>
            </a:r>
            <a:r>
              <a:rPr lang="nb-NO" dirty="0"/>
              <a:t> iste </a:t>
            </a:r>
            <a:r>
              <a:rPr lang="nb-NO" dirty="0" err="1"/>
              <a:t>natus</a:t>
            </a:r>
            <a:r>
              <a:rPr lang="nb-NO" dirty="0"/>
              <a:t> </a:t>
            </a:r>
            <a:r>
              <a:rPr lang="nb-NO" dirty="0" err="1"/>
              <a:t>error</a:t>
            </a:r>
            <a:r>
              <a:rPr lang="nb-NO" dirty="0"/>
              <a:t> </a:t>
            </a:r>
            <a:r>
              <a:rPr lang="nb-NO" dirty="0" err="1"/>
              <a:t>sit</a:t>
            </a:r>
            <a:r>
              <a:rPr lang="nb-NO" dirty="0"/>
              <a:t> </a:t>
            </a:r>
            <a:r>
              <a:rPr lang="nb-NO" dirty="0" err="1"/>
              <a:t>voluptatem</a:t>
            </a:r>
            <a:r>
              <a:rPr lang="nb-NO" dirty="0"/>
              <a:t> </a:t>
            </a:r>
            <a:r>
              <a:rPr lang="nb-NO" dirty="0" err="1"/>
              <a:t>accusantium</a:t>
            </a:r>
            <a:r>
              <a:rPr lang="nb-NO" dirty="0"/>
              <a:t> </a:t>
            </a:r>
            <a:r>
              <a:rPr lang="nb-NO" dirty="0" err="1"/>
              <a:t>doloremque</a:t>
            </a:r>
            <a:r>
              <a:rPr lang="nb-NO" dirty="0"/>
              <a:t> </a:t>
            </a:r>
            <a:r>
              <a:rPr lang="nb-NO" dirty="0" err="1"/>
              <a:t>laudantium</a:t>
            </a:r>
            <a:r>
              <a:rPr lang="nb-NO" dirty="0"/>
              <a:t>, </a:t>
            </a:r>
            <a:r>
              <a:rPr lang="nb-NO" dirty="0" err="1"/>
              <a:t>totam</a:t>
            </a:r>
            <a:r>
              <a:rPr lang="nb-NO" dirty="0"/>
              <a:t> rem </a:t>
            </a:r>
            <a:r>
              <a:rPr lang="nb-NO" dirty="0" err="1"/>
              <a:t>aperiam</a:t>
            </a:r>
            <a:r>
              <a:rPr lang="nb-NO" dirty="0"/>
              <a:t>, </a:t>
            </a:r>
            <a:r>
              <a:rPr lang="nb-NO" dirty="0" err="1"/>
              <a:t>eaque</a:t>
            </a:r>
            <a:r>
              <a:rPr lang="nb-NO" dirty="0"/>
              <a:t> </a:t>
            </a:r>
            <a:r>
              <a:rPr lang="nb-NO" dirty="0" err="1"/>
              <a:t>ipsa</a:t>
            </a:r>
            <a:r>
              <a:rPr lang="nb-NO" dirty="0"/>
              <a:t> </a:t>
            </a:r>
            <a:r>
              <a:rPr lang="nb-NO" dirty="0" err="1"/>
              <a:t>quae</a:t>
            </a:r>
            <a:r>
              <a:rPr lang="nb-NO" dirty="0"/>
              <a:t> ab </a:t>
            </a:r>
            <a:r>
              <a:rPr lang="nb-NO" dirty="0" err="1"/>
              <a:t>illo</a:t>
            </a:r>
            <a:r>
              <a:rPr lang="nb-NO" dirty="0"/>
              <a:t> </a:t>
            </a:r>
            <a:r>
              <a:rPr lang="nb-NO" dirty="0" err="1"/>
              <a:t>inventore</a:t>
            </a:r>
            <a:r>
              <a:rPr lang="nb-NO" dirty="0"/>
              <a:t> </a:t>
            </a:r>
            <a:r>
              <a:rPr lang="nb-NO" dirty="0" err="1"/>
              <a:t>veritatis</a:t>
            </a:r>
            <a:r>
              <a:rPr lang="nb-NO" dirty="0"/>
              <a:t> et </a:t>
            </a:r>
            <a:r>
              <a:rPr lang="nb-NO" dirty="0" err="1"/>
              <a:t>quasi</a:t>
            </a:r>
            <a:r>
              <a:rPr lang="nb-NO" dirty="0"/>
              <a:t> </a:t>
            </a:r>
            <a:r>
              <a:rPr lang="nb-NO" dirty="0" err="1"/>
              <a:t>architecto</a:t>
            </a:r>
            <a:r>
              <a:rPr lang="nb-NO" dirty="0"/>
              <a:t> </a:t>
            </a:r>
            <a:r>
              <a:rPr lang="nb-NO" dirty="0" err="1"/>
              <a:t>beatae</a:t>
            </a:r>
            <a:r>
              <a:rPr lang="nb-NO" dirty="0"/>
              <a:t> vitae dicta sunt </a:t>
            </a:r>
            <a:r>
              <a:rPr lang="nb-NO" dirty="0" err="1"/>
              <a:t>explicabo</a:t>
            </a:r>
            <a:r>
              <a:rPr lang="nb-NO" dirty="0"/>
              <a:t>. </a:t>
            </a:r>
          </a:p>
          <a:p>
            <a:pPr lvl="0"/>
            <a:endParaRPr lang="nb-NO" dirty="0"/>
          </a:p>
          <a:p>
            <a:pPr lvl="0"/>
            <a:r>
              <a:rPr lang="nb-NO" dirty="0"/>
              <a:t>Nemo </a:t>
            </a:r>
            <a:r>
              <a:rPr lang="nb-NO" dirty="0" err="1"/>
              <a:t>enim</a:t>
            </a:r>
            <a:r>
              <a:rPr lang="nb-NO" dirty="0"/>
              <a:t> </a:t>
            </a:r>
            <a:r>
              <a:rPr lang="nb-NO" dirty="0" err="1"/>
              <a:t>ipsam</a:t>
            </a:r>
            <a:r>
              <a:rPr lang="nb-NO" dirty="0"/>
              <a:t> </a:t>
            </a:r>
            <a:r>
              <a:rPr lang="nb-NO" dirty="0" err="1"/>
              <a:t>voluptatem</a:t>
            </a:r>
            <a:r>
              <a:rPr lang="nb-NO" dirty="0"/>
              <a:t> </a:t>
            </a:r>
            <a:r>
              <a:rPr lang="nb-NO" dirty="0" err="1"/>
              <a:t>quia</a:t>
            </a:r>
            <a:r>
              <a:rPr lang="nb-NO" dirty="0"/>
              <a:t> </a:t>
            </a:r>
            <a:r>
              <a:rPr lang="nb-NO" dirty="0" err="1"/>
              <a:t>voluptas</a:t>
            </a:r>
            <a:r>
              <a:rPr lang="nb-NO" dirty="0"/>
              <a:t> </a:t>
            </a:r>
            <a:r>
              <a:rPr lang="nb-NO" dirty="0" err="1"/>
              <a:t>sit</a:t>
            </a:r>
            <a:r>
              <a:rPr lang="nb-NO" dirty="0"/>
              <a:t> </a:t>
            </a:r>
            <a:r>
              <a:rPr lang="nb-NO" dirty="0" err="1"/>
              <a:t>aspernatur</a:t>
            </a:r>
            <a:r>
              <a:rPr lang="nb-NO" dirty="0"/>
              <a:t> </a:t>
            </a:r>
            <a:r>
              <a:rPr lang="nb-NO" dirty="0" err="1"/>
              <a:t>aut</a:t>
            </a:r>
            <a:r>
              <a:rPr lang="nb-NO" dirty="0"/>
              <a:t> </a:t>
            </a:r>
            <a:r>
              <a:rPr lang="nb-NO" dirty="0" err="1"/>
              <a:t>odit</a:t>
            </a:r>
            <a:r>
              <a:rPr lang="nb-NO" dirty="0"/>
              <a:t> </a:t>
            </a:r>
            <a:r>
              <a:rPr lang="nb-NO" dirty="0" err="1"/>
              <a:t>aut</a:t>
            </a:r>
            <a:r>
              <a:rPr lang="nb-NO" dirty="0"/>
              <a:t> </a:t>
            </a:r>
            <a:r>
              <a:rPr lang="nb-NO" dirty="0" err="1"/>
              <a:t>fugit</a:t>
            </a:r>
            <a:r>
              <a:rPr lang="nb-NO" dirty="0"/>
              <a:t>, sed </a:t>
            </a:r>
            <a:r>
              <a:rPr lang="nb-NO" dirty="0" err="1"/>
              <a:t>quia</a:t>
            </a:r>
            <a:r>
              <a:rPr lang="nb-NO" dirty="0"/>
              <a:t> </a:t>
            </a:r>
            <a:r>
              <a:rPr lang="nb-NO" dirty="0" err="1"/>
              <a:t>consequuntur</a:t>
            </a:r>
            <a:r>
              <a:rPr lang="nb-NO" dirty="0"/>
              <a:t> </a:t>
            </a:r>
            <a:r>
              <a:rPr lang="nb-NO" dirty="0" err="1"/>
              <a:t>magni</a:t>
            </a:r>
            <a:r>
              <a:rPr lang="nb-NO" dirty="0"/>
              <a:t> </a:t>
            </a:r>
            <a:r>
              <a:rPr lang="nb-NO" dirty="0" err="1"/>
              <a:t>dolores</a:t>
            </a:r>
            <a:r>
              <a:rPr lang="nb-NO" dirty="0"/>
              <a:t> </a:t>
            </a:r>
            <a:r>
              <a:rPr lang="nb-NO" dirty="0" err="1"/>
              <a:t>eos</a:t>
            </a:r>
            <a:r>
              <a:rPr lang="nb-NO" dirty="0"/>
              <a:t> </a:t>
            </a:r>
            <a:r>
              <a:rPr lang="nb-NO" dirty="0" err="1"/>
              <a:t>qui</a:t>
            </a:r>
            <a:r>
              <a:rPr lang="nb-NO" dirty="0"/>
              <a:t> </a:t>
            </a:r>
            <a:r>
              <a:rPr lang="nb-NO" dirty="0" err="1"/>
              <a:t>ratione</a:t>
            </a:r>
            <a:r>
              <a:rPr lang="nb-NO" dirty="0"/>
              <a:t> </a:t>
            </a:r>
            <a:r>
              <a:rPr lang="nb-NO" dirty="0" err="1"/>
              <a:t>voluptatem</a:t>
            </a:r>
            <a:r>
              <a:rPr lang="nb-NO" dirty="0"/>
              <a:t> </a:t>
            </a:r>
            <a:r>
              <a:rPr lang="nb-NO" dirty="0" err="1"/>
              <a:t>sequi</a:t>
            </a:r>
            <a:r>
              <a:rPr lang="nb-NO" dirty="0"/>
              <a:t> </a:t>
            </a:r>
            <a:r>
              <a:rPr lang="nb-NO" dirty="0" err="1"/>
              <a:t>nesciunt</a:t>
            </a:r>
            <a:r>
              <a:rPr lang="nb-NO" dirty="0"/>
              <a:t>. </a:t>
            </a:r>
            <a:r>
              <a:rPr lang="nb-NO" dirty="0" err="1"/>
              <a:t>Neque</a:t>
            </a:r>
            <a:r>
              <a:rPr lang="nb-NO" dirty="0"/>
              <a:t> </a:t>
            </a:r>
            <a:r>
              <a:rPr lang="nb-NO" dirty="0" err="1"/>
              <a:t>porro</a:t>
            </a:r>
            <a:r>
              <a:rPr lang="nb-NO" dirty="0"/>
              <a:t> </a:t>
            </a:r>
            <a:r>
              <a:rPr lang="nb-NO" dirty="0" err="1"/>
              <a:t>quisquam</a:t>
            </a:r>
            <a:r>
              <a:rPr lang="nb-NO" dirty="0"/>
              <a:t> est, </a:t>
            </a:r>
            <a:r>
              <a:rPr lang="nb-NO" dirty="0" err="1"/>
              <a:t>qui</a:t>
            </a:r>
            <a:r>
              <a:rPr lang="nb-NO" dirty="0"/>
              <a:t> </a:t>
            </a:r>
            <a:r>
              <a:rPr lang="nb-NO" dirty="0" err="1"/>
              <a:t>dolorem</a:t>
            </a:r>
            <a:r>
              <a:rPr lang="nb-NO" dirty="0"/>
              <a:t> </a:t>
            </a:r>
            <a:r>
              <a:rPr lang="nb-NO" dirty="0" err="1"/>
              <a:t>ipsum</a:t>
            </a:r>
            <a:r>
              <a:rPr lang="nb-NO" dirty="0"/>
              <a:t> </a:t>
            </a:r>
            <a:r>
              <a:rPr lang="nb-NO" dirty="0" err="1"/>
              <a:t>quia</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a:t>
            </a:r>
            <a:r>
              <a:rPr lang="nb-NO" dirty="0"/>
              <a:t> </a:t>
            </a:r>
            <a:r>
              <a:rPr lang="nb-NO" dirty="0" err="1"/>
              <a:t>velit</a:t>
            </a:r>
            <a:r>
              <a:rPr lang="nb-NO" dirty="0"/>
              <a:t>, sed </a:t>
            </a:r>
            <a:r>
              <a:rPr lang="nb-NO" dirty="0" err="1"/>
              <a:t>quia</a:t>
            </a:r>
            <a:r>
              <a:rPr lang="nb-NO" dirty="0"/>
              <a:t> non.</a:t>
            </a:r>
          </a:p>
          <a:p>
            <a:pPr lvl="0"/>
            <a:endParaRPr lang="nb-NO" dirty="0"/>
          </a:p>
          <a:p>
            <a:pPr lvl="0"/>
            <a:r>
              <a:rPr lang="nb-NO" dirty="0"/>
              <a:t> </a:t>
            </a:r>
            <a:r>
              <a:rPr lang="nb-NO" dirty="0" err="1"/>
              <a:t>Onumquam</a:t>
            </a:r>
            <a:r>
              <a:rPr lang="nb-NO" dirty="0"/>
              <a:t> </a:t>
            </a:r>
            <a:r>
              <a:rPr lang="nb-NO" dirty="0" err="1"/>
              <a:t>eius</a:t>
            </a:r>
            <a:r>
              <a:rPr lang="nb-NO" dirty="0"/>
              <a:t> modi tempora </a:t>
            </a:r>
            <a:r>
              <a:rPr lang="nb-NO" dirty="0" err="1"/>
              <a:t>incidunt</a:t>
            </a:r>
            <a:r>
              <a:rPr lang="nb-NO" dirty="0"/>
              <a:t> ut </a:t>
            </a:r>
            <a:r>
              <a:rPr lang="nb-NO" dirty="0" err="1"/>
              <a:t>labore</a:t>
            </a:r>
            <a:r>
              <a:rPr lang="nb-NO" dirty="0"/>
              <a:t> et </a:t>
            </a:r>
            <a:r>
              <a:rPr lang="nb-NO" dirty="0" err="1"/>
              <a:t>dolore</a:t>
            </a:r>
            <a:r>
              <a:rPr lang="nb-NO" dirty="0"/>
              <a:t> </a:t>
            </a:r>
            <a:r>
              <a:rPr lang="nb-NO" dirty="0" err="1"/>
              <a:t>magnam</a:t>
            </a:r>
            <a:r>
              <a:rPr lang="nb-NO" dirty="0"/>
              <a:t> </a:t>
            </a:r>
            <a:r>
              <a:rPr lang="nb-NO" dirty="0" err="1"/>
              <a:t>aliquam</a:t>
            </a:r>
            <a:r>
              <a:rPr lang="nb-NO" dirty="0"/>
              <a:t> </a:t>
            </a:r>
            <a:r>
              <a:rPr lang="nb-NO" dirty="0" err="1"/>
              <a:t>quaerat</a:t>
            </a:r>
            <a:r>
              <a:rPr lang="nb-NO" dirty="0"/>
              <a:t> </a:t>
            </a:r>
            <a:r>
              <a:rPr lang="nb-NO" dirty="0" err="1"/>
              <a:t>voluptatem</a:t>
            </a:r>
            <a:r>
              <a:rPr lang="nb-NO" dirty="0"/>
              <a:t>. Ut </a:t>
            </a:r>
            <a:r>
              <a:rPr lang="nb-NO" dirty="0" err="1"/>
              <a:t>enim</a:t>
            </a:r>
            <a:r>
              <a:rPr lang="nb-NO" dirty="0"/>
              <a:t> ad minima </a:t>
            </a:r>
            <a:r>
              <a:rPr lang="nb-NO" dirty="0" err="1"/>
              <a:t>veniam</a:t>
            </a:r>
            <a:r>
              <a:rPr lang="nb-NO" dirty="0"/>
              <a:t>, </a:t>
            </a:r>
            <a:r>
              <a:rPr lang="nb-NO" dirty="0" err="1"/>
              <a:t>quis</a:t>
            </a:r>
            <a:r>
              <a:rPr lang="nb-NO" dirty="0"/>
              <a:t> </a:t>
            </a:r>
            <a:r>
              <a:rPr lang="nb-NO" dirty="0" err="1"/>
              <a:t>nostrum</a:t>
            </a:r>
            <a:r>
              <a:rPr lang="nb-NO" dirty="0"/>
              <a:t> </a:t>
            </a:r>
            <a:r>
              <a:rPr lang="nb-NO" dirty="0" err="1"/>
              <a:t>exercitationem</a:t>
            </a:r>
            <a:r>
              <a:rPr lang="nb-NO" dirty="0"/>
              <a:t> </a:t>
            </a:r>
            <a:r>
              <a:rPr lang="nb-NO" dirty="0" err="1"/>
              <a:t>ullam</a:t>
            </a:r>
            <a:r>
              <a:rPr lang="nb-NO" dirty="0"/>
              <a:t> </a:t>
            </a:r>
            <a:r>
              <a:rPr lang="nb-NO" dirty="0" err="1"/>
              <a:t>corporis</a:t>
            </a:r>
            <a:r>
              <a:rPr lang="nb-NO" dirty="0"/>
              <a:t> </a:t>
            </a:r>
            <a:r>
              <a:rPr lang="nb-NO" dirty="0" err="1"/>
              <a:t>suscipit</a:t>
            </a:r>
            <a:r>
              <a:rPr lang="nb-NO" dirty="0"/>
              <a:t> </a:t>
            </a:r>
            <a:r>
              <a:rPr lang="nb-NO" dirty="0" err="1"/>
              <a:t>laboriosam</a:t>
            </a:r>
            <a:r>
              <a:rPr lang="nb-NO" dirty="0"/>
              <a:t>, </a:t>
            </a:r>
            <a:r>
              <a:rPr lang="nb-NO" dirty="0" err="1"/>
              <a:t>nisi</a:t>
            </a:r>
            <a:r>
              <a:rPr lang="nb-NO" dirty="0"/>
              <a:t> ut </a:t>
            </a:r>
            <a:r>
              <a:rPr lang="nb-NO" dirty="0" err="1"/>
              <a:t>aliquid</a:t>
            </a:r>
            <a:r>
              <a:rPr lang="nb-NO" dirty="0"/>
              <a:t> ex </a:t>
            </a:r>
            <a:r>
              <a:rPr lang="nb-NO" dirty="0" err="1"/>
              <a:t>ea</a:t>
            </a:r>
            <a:r>
              <a:rPr lang="nb-NO" dirty="0"/>
              <a:t>.</a:t>
            </a:r>
          </a:p>
          <a:p>
            <a:pPr lvl="0"/>
            <a:r>
              <a:rPr lang="nb-NO" dirty="0" err="1"/>
              <a:t>Reprehenderit</a:t>
            </a:r>
            <a:r>
              <a:rPr lang="nb-NO" dirty="0"/>
              <a:t> </a:t>
            </a:r>
            <a:r>
              <a:rPr lang="nb-NO" dirty="0" err="1"/>
              <a:t>qui</a:t>
            </a:r>
            <a:r>
              <a:rPr lang="nb-NO" dirty="0"/>
              <a:t> in </a:t>
            </a:r>
            <a:r>
              <a:rPr lang="nb-NO" dirty="0" err="1"/>
              <a:t>ea</a:t>
            </a:r>
            <a:r>
              <a:rPr lang="nb-NO" dirty="0"/>
              <a:t> </a:t>
            </a:r>
            <a:r>
              <a:rPr lang="nb-NO" dirty="0" err="1"/>
              <a:t>voluptate</a:t>
            </a:r>
            <a:r>
              <a:rPr lang="nb-NO" dirty="0"/>
              <a:t> </a:t>
            </a:r>
            <a:r>
              <a:rPr lang="nb-NO" dirty="0" err="1"/>
              <a:t>velit</a:t>
            </a:r>
            <a:r>
              <a:rPr lang="nb-NO" dirty="0"/>
              <a:t> esse </a:t>
            </a:r>
            <a:r>
              <a:rPr lang="nb-NO" dirty="0" err="1"/>
              <a:t>quam</a:t>
            </a:r>
            <a:r>
              <a:rPr lang="nb-NO" dirty="0"/>
              <a:t> </a:t>
            </a:r>
            <a:r>
              <a:rPr lang="nb-NO" dirty="0" err="1"/>
              <a:t>nihil</a:t>
            </a:r>
            <a:r>
              <a:rPr lang="nb-NO" dirty="0"/>
              <a:t> </a:t>
            </a:r>
            <a:r>
              <a:rPr lang="nb-NO" dirty="0" err="1"/>
              <a:t>molestiae</a:t>
            </a:r>
            <a:r>
              <a:rPr lang="nb-NO" dirty="0"/>
              <a:t> </a:t>
            </a:r>
            <a:r>
              <a:rPr lang="nb-NO" dirty="0" err="1"/>
              <a:t>consequatur</a:t>
            </a:r>
            <a:r>
              <a:rPr lang="nb-NO" dirty="0"/>
              <a:t>, vel </a:t>
            </a:r>
            <a:r>
              <a:rPr lang="nb-NO" dirty="0" err="1"/>
              <a:t>illum</a:t>
            </a:r>
            <a:r>
              <a:rPr lang="nb-NO" dirty="0"/>
              <a:t> </a:t>
            </a:r>
            <a:r>
              <a:rPr lang="nb-NO" dirty="0" err="1"/>
              <a:t>qui</a:t>
            </a:r>
            <a:r>
              <a:rPr lang="nb-NO" dirty="0"/>
              <a:t> </a:t>
            </a:r>
            <a:r>
              <a:rPr lang="nb-NO" dirty="0" err="1"/>
              <a:t>dolorem</a:t>
            </a:r>
            <a:r>
              <a:rPr lang="nb-NO" dirty="0"/>
              <a:t> </a:t>
            </a:r>
            <a:r>
              <a:rPr lang="nb-NO" dirty="0" err="1"/>
              <a:t>eum</a:t>
            </a:r>
            <a:r>
              <a:rPr lang="nb-NO" dirty="0"/>
              <a:t> </a:t>
            </a:r>
            <a:r>
              <a:rPr lang="nb-NO" dirty="0" err="1"/>
              <a:t>fugiat</a:t>
            </a:r>
            <a:r>
              <a:rPr lang="nb-NO" dirty="0"/>
              <a:t> </a:t>
            </a:r>
            <a:r>
              <a:rPr lang="nb-NO" dirty="0" err="1"/>
              <a:t>quo</a:t>
            </a:r>
            <a:r>
              <a:rPr lang="nb-NO" dirty="0"/>
              <a:t> </a:t>
            </a:r>
            <a:r>
              <a:rPr lang="nb-NO" dirty="0" err="1"/>
              <a:t>voluptas</a:t>
            </a:r>
            <a:r>
              <a:rPr lang="nb-NO" dirty="0"/>
              <a:t> nulla pariatur?</a:t>
            </a:r>
          </a:p>
          <a:p>
            <a:pPr lvl="0"/>
            <a:endParaRPr lang="nb-NO" dirty="0"/>
          </a:p>
          <a:p>
            <a:pPr lvl="0"/>
            <a:r>
              <a:rPr lang="nb-NO" dirty="0"/>
              <a:t>Sed ut </a:t>
            </a:r>
            <a:r>
              <a:rPr lang="nb-NO" dirty="0" err="1"/>
              <a:t>perspiciatis</a:t>
            </a:r>
            <a:r>
              <a:rPr lang="nb-NO" dirty="0"/>
              <a:t> </a:t>
            </a:r>
            <a:r>
              <a:rPr lang="nb-NO" dirty="0" err="1"/>
              <a:t>unde</a:t>
            </a:r>
            <a:r>
              <a:rPr lang="nb-NO" dirty="0"/>
              <a:t> </a:t>
            </a:r>
            <a:r>
              <a:rPr lang="nb-NO" dirty="0" err="1"/>
              <a:t>omnis</a:t>
            </a:r>
            <a:r>
              <a:rPr lang="nb-NO" dirty="0"/>
              <a:t> iste </a:t>
            </a:r>
            <a:r>
              <a:rPr lang="nb-NO" dirty="0" err="1"/>
              <a:t>natus</a:t>
            </a:r>
            <a:r>
              <a:rPr lang="nb-NO" dirty="0"/>
              <a:t> </a:t>
            </a:r>
            <a:r>
              <a:rPr lang="nb-NO" dirty="0" err="1"/>
              <a:t>error</a:t>
            </a:r>
            <a:r>
              <a:rPr lang="nb-NO" dirty="0"/>
              <a:t> </a:t>
            </a:r>
            <a:r>
              <a:rPr lang="nb-NO" dirty="0" err="1"/>
              <a:t>sit</a:t>
            </a:r>
            <a:r>
              <a:rPr lang="nb-NO" dirty="0"/>
              <a:t> </a:t>
            </a:r>
            <a:r>
              <a:rPr lang="nb-NO" dirty="0" err="1"/>
              <a:t>voluptatem</a:t>
            </a:r>
            <a:r>
              <a:rPr lang="nb-NO" dirty="0"/>
              <a:t> </a:t>
            </a:r>
            <a:r>
              <a:rPr lang="nb-NO" dirty="0" err="1"/>
              <a:t>accusantium</a:t>
            </a:r>
            <a:r>
              <a:rPr lang="nb-NO" dirty="0"/>
              <a:t> </a:t>
            </a:r>
            <a:r>
              <a:rPr lang="nb-NO" dirty="0" err="1"/>
              <a:t>doloremque</a:t>
            </a:r>
            <a:r>
              <a:rPr lang="nb-NO" dirty="0"/>
              <a:t> </a:t>
            </a:r>
            <a:r>
              <a:rPr lang="nb-NO" dirty="0" err="1"/>
              <a:t>laudantium</a:t>
            </a:r>
            <a:r>
              <a:rPr lang="nb-NO" dirty="0"/>
              <a:t>, </a:t>
            </a:r>
            <a:r>
              <a:rPr lang="nb-NO" dirty="0" err="1"/>
              <a:t>totam</a:t>
            </a:r>
            <a:r>
              <a:rPr lang="nb-NO" dirty="0"/>
              <a:t> rem </a:t>
            </a:r>
            <a:r>
              <a:rPr lang="nb-NO" dirty="0" err="1"/>
              <a:t>aperiam</a:t>
            </a:r>
            <a:r>
              <a:rPr lang="nb-NO" dirty="0"/>
              <a:t>, </a:t>
            </a:r>
            <a:r>
              <a:rPr lang="nb-NO" dirty="0" err="1"/>
              <a:t>eaque</a:t>
            </a:r>
            <a:r>
              <a:rPr lang="nb-NO" dirty="0"/>
              <a:t> </a:t>
            </a:r>
            <a:r>
              <a:rPr lang="nb-NO" dirty="0" err="1"/>
              <a:t>ipsa</a:t>
            </a:r>
            <a:r>
              <a:rPr lang="nb-NO" dirty="0"/>
              <a:t> </a:t>
            </a:r>
            <a:r>
              <a:rPr lang="nb-NO" dirty="0" err="1"/>
              <a:t>quae</a:t>
            </a:r>
            <a:r>
              <a:rPr lang="nb-NO" dirty="0"/>
              <a:t> ab </a:t>
            </a:r>
            <a:r>
              <a:rPr lang="nb-NO" dirty="0" err="1"/>
              <a:t>illo</a:t>
            </a:r>
            <a:r>
              <a:rPr lang="nb-NO" dirty="0"/>
              <a:t> </a:t>
            </a:r>
            <a:r>
              <a:rPr lang="nb-NO" dirty="0" err="1"/>
              <a:t>inventore</a:t>
            </a:r>
            <a:r>
              <a:rPr lang="nb-NO" dirty="0"/>
              <a:t> </a:t>
            </a:r>
            <a:r>
              <a:rPr lang="nb-NO" dirty="0" err="1"/>
              <a:t>veritatis</a:t>
            </a:r>
            <a:r>
              <a:rPr lang="nb-NO" dirty="0"/>
              <a:t> et </a:t>
            </a:r>
            <a:r>
              <a:rPr lang="nb-NO" dirty="0" err="1"/>
              <a:t>quasi</a:t>
            </a:r>
            <a:r>
              <a:rPr lang="nb-NO" dirty="0"/>
              <a:t> </a:t>
            </a:r>
            <a:r>
              <a:rPr lang="nb-NO" dirty="0" err="1"/>
              <a:t>architecto</a:t>
            </a:r>
            <a:r>
              <a:rPr lang="nb-NO" dirty="0"/>
              <a:t> </a:t>
            </a:r>
            <a:r>
              <a:rPr lang="nb-NO" dirty="0" err="1"/>
              <a:t>beatae</a:t>
            </a:r>
            <a:r>
              <a:rPr lang="nb-NO" dirty="0"/>
              <a:t> vitae dicta sunt </a:t>
            </a:r>
            <a:r>
              <a:rPr lang="nb-NO" dirty="0" err="1"/>
              <a:t>explicabo</a:t>
            </a:r>
            <a:endParaRPr lang="nb-NO" dirty="0"/>
          </a:p>
          <a:p>
            <a:pPr lvl="0"/>
            <a:endParaRPr lang="nb-NO" dirty="0"/>
          </a:p>
          <a:p>
            <a:pPr lvl="0"/>
            <a:r>
              <a:rPr lang="nb-NO" dirty="0" err="1"/>
              <a:t>Lorem</a:t>
            </a:r>
            <a:r>
              <a:rPr lang="nb-NO" dirty="0"/>
              <a:t> </a:t>
            </a:r>
            <a:r>
              <a:rPr lang="nb-NO" dirty="0" err="1"/>
              <a:t>Ipsum</a:t>
            </a:r>
            <a:r>
              <a:rPr lang="nb-NO" dirty="0"/>
              <a:t> </a:t>
            </a:r>
            <a:r>
              <a:rPr lang="nb-NO" dirty="0" err="1"/>
              <a:t>dolor</a:t>
            </a:r>
            <a:r>
              <a:rPr lang="nb-NO" dirty="0"/>
              <a:t> </a:t>
            </a:r>
            <a:r>
              <a:rPr lang="nb-NO" dirty="0" err="1"/>
              <a:t>ipsam</a:t>
            </a:r>
            <a:r>
              <a:rPr lang="nb-NO" dirty="0"/>
              <a:t> </a:t>
            </a:r>
            <a:r>
              <a:rPr lang="nb-NO" dirty="0" err="1"/>
              <a:t>voluptatem</a:t>
            </a:r>
            <a:r>
              <a:rPr lang="nb-NO" dirty="0"/>
              <a:t> sed </a:t>
            </a:r>
            <a:r>
              <a:rPr lang="nb-NO" dirty="0" err="1"/>
              <a:t>quia</a:t>
            </a:r>
            <a:r>
              <a:rPr lang="nb-NO" dirty="0"/>
              <a:t> </a:t>
            </a:r>
            <a:r>
              <a:rPr lang="nb-NO" dirty="0" err="1"/>
              <a:t>consequuntur</a:t>
            </a:r>
            <a:r>
              <a:rPr lang="nb-NO" dirty="0"/>
              <a:t> </a:t>
            </a:r>
            <a:r>
              <a:rPr lang="nb-NO" dirty="0" err="1"/>
              <a:t>ratione</a:t>
            </a:r>
            <a:r>
              <a:rPr lang="nb-NO" dirty="0"/>
              <a:t> </a:t>
            </a:r>
            <a:r>
              <a:rPr lang="nb-NO" dirty="0" err="1"/>
              <a:t>voluptatem</a:t>
            </a:r>
            <a:r>
              <a:rPr lang="nb-NO" dirty="0"/>
              <a:t> </a:t>
            </a:r>
            <a:r>
              <a:rPr lang="nb-NO" dirty="0" err="1"/>
              <a:t>sequi</a:t>
            </a:r>
            <a:r>
              <a:rPr lang="nb-NO" dirty="0"/>
              <a:t> ad </a:t>
            </a:r>
            <a:r>
              <a:rPr lang="nb-NO" dirty="0" err="1"/>
              <a:t>etun</a:t>
            </a:r>
            <a:r>
              <a:rPr lang="nb-NO" dirty="0"/>
              <a:t>. </a:t>
            </a:r>
          </a:p>
          <a:p>
            <a:pPr lvl="0"/>
            <a:endParaRPr lang="nb-NO" dirty="0"/>
          </a:p>
        </p:txBody>
      </p:sp>
    </p:spTree>
    <p:extLst>
      <p:ext uri="{BB962C8B-B14F-4D97-AF65-F5344CB8AC3E}">
        <p14:creationId xmlns:p14="http://schemas.microsoft.com/office/powerpoint/2010/main" val="2178482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felter med Illustrasjon">
    <p:bg>
      <p:bgPr>
        <a:solidFill>
          <a:schemeClr val="bg1"/>
        </a:solidFill>
        <a:effectLst/>
      </p:bgPr>
    </p:bg>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D74B0311-FF91-619D-4215-919F55606D2B}"/>
              </a:ext>
            </a:extLst>
          </p:cNvPr>
          <p:cNvSpPr/>
          <p:nvPr userDrawn="1"/>
        </p:nvSpPr>
        <p:spPr>
          <a:xfrm>
            <a:off x="16810060" y="712410"/>
            <a:ext cx="6929478" cy="6040083"/>
          </a:xfrm>
          <a:prstGeom prst="roundRect">
            <a:avLst>
              <a:gd name="adj" fmla="val 43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TID UI" panose="02000503000000020004" pitchFamily="2" charset="0"/>
            </a:endParaRPr>
          </a:p>
        </p:txBody>
      </p:sp>
      <p:sp>
        <p:nvSpPr>
          <p:cNvPr id="8" name="Avrundet rektangel 7">
            <a:extLst>
              <a:ext uri="{FF2B5EF4-FFF2-40B4-BE49-F238E27FC236}">
                <a16:creationId xmlns:a16="http://schemas.microsoft.com/office/drawing/2014/main" id="{24726465-955F-7ACD-5997-6BE5D479A6F3}"/>
              </a:ext>
            </a:extLst>
          </p:cNvPr>
          <p:cNvSpPr/>
          <p:nvPr userDrawn="1"/>
        </p:nvSpPr>
        <p:spPr>
          <a:xfrm>
            <a:off x="8749465" y="712410"/>
            <a:ext cx="6929478" cy="6040083"/>
          </a:xfrm>
          <a:prstGeom prst="roundRect">
            <a:avLst>
              <a:gd name="adj" fmla="val 43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TID UI" panose="02000503000000020004" pitchFamily="2" charset="0"/>
            </a:endParaRPr>
          </a:p>
        </p:txBody>
      </p:sp>
      <p:sp>
        <p:nvSpPr>
          <p:cNvPr id="7" name="Avrundet rektangel 6">
            <a:extLst>
              <a:ext uri="{FF2B5EF4-FFF2-40B4-BE49-F238E27FC236}">
                <a16:creationId xmlns:a16="http://schemas.microsoft.com/office/drawing/2014/main" id="{676E3BB7-5333-FA31-76A7-0139A5EF8354}"/>
              </a:ext>
            </a:extLst>
          </p:cNvPr>
          <p:cNvSpPr/>
          <p:nvPr userDrawn="1"/>
        </p:nvSpPr>
        <p:spPr>
          <a:xfrm>
            <a:off x="706438" y="712410"/>
            <a:ext cx="6929478" cy="6040083"/>
          </a:xfrm>
          <a:prstGeom prst="roundRect">
            <a:avLst>
              <a:gd name="adj" fmla="val 43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TID UI" panose="02000503000000020004" pitchFamily="2" charset="0"/>
            </a:endParaRPr>
          </a:p>
        </p:txBody>
      </p:sp>
      <p:pic>
        <p:nvPicPr>
          <p:cNvPr id="5" name="Grafikk 4">
            <a:extLst>
              <a:ext uri="{FF2B5EF4-FFF2-40B4-BE49-F238E27FC236}">
                <a16:creationId xmlns:a16="http://schemas.microsoft.com/office/drawing/2014/main" id="{948C9B9A-5EDF-C7C2-48EA-766DC2FE41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2" name="Title 1"/>
          <p:cNvSpPr>
            <a:spLocks noGrp="1"/>
          </p:cNvSpPr>
          <p:nvPr>
            <p:ph type="title" hasCustomPrompt="1"/>
          </p:nvPr>
        </p:nvSpPr>
        <p:spPr>
          <a:xfrm>
            <a:off x="711517" y="7812136"/>
            <a:ext cx="6870291" cy="615553"/>
          </a:xfrm>
        </p:spPr>
        <p:txBody>
          <a:bodyPr>
            <a:spAutoFit/>
          </a:bodyPr>
          <a:lstStyle>
            <a:lvl1pPr>
              <a:lnSpc>
                <a:spcPct val="100000"/>
              </a:lnSpc>
              <a:defRPr sz="4000" spc="-60" baseline="0">
                <a:solidFill>
                  <a:schemeClr val="tx2"/>
                </a:solidFill>
                <a:latin typeface="+mj-lt"/>
              </a:defRPr>
            </a:lvl1pPr>
          </a:lstStyle>
          <a:p>
            <a:r>
              <a:rPr lang="nb-NO" dirty="0"/>
              <a:t>1. Click to </a:t>
            </a:r>
            <a:r>
              <a:rPr lang="nb-NO" dirty="0" err="1"/>
              <a:t>add</a:t>
            </a:r>
            <a:r>
              <a:rPr lang="nb-NO" dirty="0"/>
              <a:t> </a:t>
            </a:r>
            <a:r>
              <a:rPr lang="nb-NO" dirty="0" err="1"/>
              <a:t>title</a:t>
            </a:r>
            <a:endParaRPr lang="en-US" dirty="0"/>
          </a:p>
        </p:txBody>
      </p:sp>
      <p:sp>
        <p:nvSpPr>
          <p:cNvPr id="28" name="Plassholder for tekst 27">
            <a:extLst>
              <a:ext uri="{FF2B5EF4-FFF2-40B4-BE49-F238E27FC236}">
                <a16:creationId xmlns:a16="http://schemas.microsoft.com/office/drawing/2014/main" id="{95571738-59BA-6C11-2C6C-344D7020245A}"/>
              </a:ext>
            </a:extLst>
          </p:cNvPr>
          <p:cNvSpPr>
            <a:spLocks noGrp="1"/>
          </p:cNvSpPr>
          <p:nvPr>
            <p:ph type="body" sz="quarter" idx="38" hasCustomPrompt="1"/>
          </p:nvPr>
        </p:nvSpPr>
        <p:spPr>
          <a:xfrm>
            <a:off x="8741568" y="8963070"/>
            <a:ext cx="6899275" cy="3345578"/>
          </a:xfrm>
        </p:spPr>
        <p:txBody>
          <a:bodyPr>
            <a:noAutofit/>
          </a:bodyPr>
          <a:lstStyle>
            <a:lvl1pPr marL="0" indent="0">
              <a:lnSpc>
                <a:spcPct val="114000"/>
              </a:lnSpc>
              <a:buNone/>
              <a:tabLst>
                <a:tab pos="831850" algn="l"/>
                <a:tab pos="1768475" algn="l"/>
                <a:tab pos="2663825" algn="l"/>
              </a:tabLst>
              <a:defRPr sz="2400" b="0" i="0">
                <a:latin typeface="TID UI" panose="02000503000000020004" pitchFamily="2" charset="0"/>
              </a:defRPr>
            </a:lvl1pPr>
            <a:lvl2pPr>
              <a:defRPr sz="2400"/>
            </a:lvl2pPr>
            <a:lvl3pPr>
              <a:defRPr sz="2400"/>
            </a:lvl3pPr>
            <a:lvl4pPr>
              <a:defRPr sz="2400"/>
            </a:lvl4pPr>
            <a:lvl5pPr>
              <a:defRPr sz="2400"/>
            </a:lvl5pPr>
          </a:lstStyle>
          <a:p>
            <a:pPr lvl="0"/>
            <a:r>
              <a:rPr lang="nb-NO" dirty="0" err="1"/>
              <a:t>Click</a:t>
            </a:r>
            <a:r>
              <a:rPr lang="nb-NO" dirty="0"/>
              <a:t> to add </a:t>
            </a:r>
            <a:r>
              <a:rPr lang="nb-NO" dirty="0" err="1"/>
              <a:t>text</a:t>
            </a:r>
            <a:r>
              <a:rPr lang="nb-NO" dirty="0"/>
              <a:t>. Sed ut perspiciatis unde omnis iste natus error sit voluptatem accusantium doloremque laudantium, totam rem aperiam, eaque ipsa quae ab illo inventore veritatis et quasi architecto beatae vitae dicta sunt. Enda en underoverskrift. Nemo enim ipsam aut voluptatem quia voluptas sit aspernatur.</a:t>
            </a:r>
          </a:p>
        </p:txBody>
      </p:sp>
      <p:sp>
        <p:nvSpPr>
          <p:cNvPr id="30" name="Plassholder for tekst 27">
            <a:extLst>
              <a:ext uri="{FF2B5EF4-FFF2-40B4-BE49-F238E27FC236}">
                <a16:creationId xmlns:a16="http://schemas.microsoft.com/office/drawing/2014/main" id="{CF639DD2-BCF7-D666-9062-5A151C33CB34}"/>
              </a:ext>
            </a:extLst>
          </p:cNvPr>
          <p:cNvSpPr>
            <a:spLocks noGrp="1"/>
          </p:cNvSpPr>
          <p:nvPr>
            <p:ph type="body" sz="quarter" idx="39" hasCustomPrompt="1"/>
          </p:nvPr>
        </p:nvSpPr>
        <p:spPr>
          <a:xfrm>
            <a:off x="711517" y="8963070"/>
            <a:ext cx="6899275" cy="3345578"/>
          </a:xfrm>
        </p:spPr>
        <p:txBody>
          <a:bodyPr>
            <a:noAutofit/>
          </a:bodyPr>
          <a:lstStyle>
            <a:lvl1pPr marL="0" indent="0">
              <a:lnSpc>
                <a:spcPct val="114000"/>
              </a:lnSpc>
              <a:buNone/>
              <a:tabLst>
                <a:tab pos="831850" algn="l"/>
                <a:tab pos="2663825" algn="l"/>
              </a:tabLst>
              <a:defRPr sz="2400" b="0" i="0">
                <a:latin typeface="TID UI" panose="02000503000000020004" pitchFamily="2" charset="0"/>
              </a:defRPr>
            </a:lvl1pPr>
            <a:lvl2pPr>
              <a:defRPr sz="2400"/>
            </a:lvl2pPr>
            <a:lvl3pPr>
              <a:defRPr sz="2400"/>
            </a:lvl3pPr>
            <a:lvl4pPr>
              <a:defRPr sz="2400"/>
            </a:lvl4pPr>
            <a:lvl5pPr>
              <a:defRPr sz="2400"/>
            </a:lvl5pPr>
          </a:lstStyle>
          <a:p>
            <a:pPr lvl="0"/>
            <a:r>
              <a:rPr lang="nb-NO" dirty="0" err="1"/>
              <a:t>Click</a:t>
            </a:r>
            <a:r>
              <a:rPr lang="nb-NO" dirty="0"/>
              <a:t> to add </a:t>
            </a:r>
            <a:r>
              <a:rPr lang="nb-NO" dirty="0" err="1"/>
              <a:t>text</a:t>
            </a:r>
            <a:r>
              <a:rPr lang="nb-NO" dirty="0"/>
              <a:t>. Sed ut perspiciatis unde omnis iste natus error sit voluptatem accusantium doloremque laudantium, totam rem aperiam, eaque ipsa quae ab illo inventore veritatis et quasi architecto beatae vitae dicta sunt. Enda en underoverskrift. Nemo enim ipsam aut voluptatem quia voluptas sit aspernatur.</a:t>
            </a:r>
          </a:p>
        </p:txBody>
      </p:sp>
      <p:sp>
        <p:nvSpPr>
          <p:cNvPr id="31" name="Plassholder for tekst 27">
            <a:extLst>
              <a:ext uri="{FF2B5EF4-FFF2-40B4-BE49-F238E27FC236}">
                <a16:creationId xmlns:a16="http://schemas.microsoft.com/office/drawing/2014/main" id="{D55C6C97-FEFE-F39B-E16C-D33410D3B7F9}"/>
              </a:ext>
            </a:extLst>
          </p:cNvPr>
          <p:cNvSpPr>
            <a:spLocks noGrp="1"/>
          </p:cNvSpPr>
          <p:nvPr>
            <p:ph type="body" sz="quarter" idx="40" hasCustomPrompt="1"/>
          </p:nvPr>
        </p:nvSpPr>
        <p:spPr>
          <a:xfrm>
            <a:off x="16799718" y="8963070"/>
            <a:ext cx="6899275" cy="3345578"/>
          </a:xfrm>
        </p:spPr>
        <p:txBody>
          <a:bodyPr>
            <a:noAutofit/>
          </a:bodyPr>
          <a:lstStyle>
            <a:lvl1pPr marL="0" indent="0">
              <a:lnSpc>
                <a:spcPct val="114000"/>
              </a:lnSpc>
              <a:buNone/>
              <a:tabLst>
                <a:tab pos="831850" algn="l"/>
                <a:tab pos="2663825" algn="l"/>
              </a:tabLst>
              <a:defRPr sz="2400" b="0" i="0">
                <a:latin typeface="TID UI" panose="02000503000000020004" pitchFamily="2" charset="0"/>
              </a:defRPr>
            </a:lvl1pPr>
            <a:lvl2pPr>
              <a:defRPr sz="2400"/>
            </a:lvl2pPr>
            <a:lvl3pPr>
              <a:defRPr sz="2400"/>
            </a:lvl3pPr>
            <a:lvl4pPr>
              <a:defRPr sz="2400"/>
            </a:lvl4pPr>
            <a:lvl5pPr>
              <a:defRPr sz="2400"/>
            </a:lvl5pPr>
          </a:lstStyle>
          <a:p>
            <a:pPr lvl="0"/>
            <a:r>
              <a:rPr lang="nb-NO" dirty="0" err="1"/>
              <a:t>Click</a:t>
            </a:r>
            <a:r>
              <a:rPr lang="nb-NO" dirty="0"/>
              <a:t> to add </a:t>
            </a:r>
            <a:r>
              <a:rPr lang="nb-NO" dirty="0" err="1"/>
              <a:t>text</a:t>
            </a:r>
            <a:r>
              <a:rPr lang="nb-NO" dirty="0"/>
              <a:t>. Sed ut perspiciatis unde omnis iste natus error sit voluptatem accusantium doloremque laudantium, totam rem aperiam, eaque ipsa quae ab illo inventore veritatis et quasi architecto beatae vitae dicta sunt. Enda en underoverskrift. Nemo enim ipsam aut voluptatem quia voluptas sit aspernatur.</a:t>
            </a:r>
          </a:p>
        </p:txBody>
      </p:sp>
      <p:sp>
        <p:nvSpPr>
          <p:cNvPr id="11" name="Plassholder for bilde 7">
            <a:extLst>
              <a:ext uri="{FF2B5EF4-FFF2-40B4-BE49-F238E27FC236}">
                <a16:creationId xmlns:a16="http://schemas.microsoft.com/office/drawing/2014/main" id="{F7C962A4-85C0-6512-8598-F9B311D9E5AD}"/>
              </a:ext>
            </a:extLst>
          </p:cNvPr>
          <p:cNvSpPr>
            <a:spLocks noGrp="1"/>
          </p:cNvSpPr>
          <p:nvPr>
            <p:ph type="pic" sz="quarter" idx="44"/>
          </p:nvPr>
        </p:nvSpPr>
        <p:spPr>
          <a:xfrm>
            <a:off x="1301344" y="1234950"/>
            <a:ext cx="5726841" cy="4976011"/>
          </a:xfrm>
          <a:prstGeom prst="roundRect">
            <a:avLst>
              <a:gd name="adj" fmla="val 4779"/>
            </a:avLst>
          </a:prstGeom>
          <a:solidFill>
            <a:srgbClr val="FAF9F8"/>
          </a:solidFill>
        </p:spPr>
        <p:txBody>
          <a:bodyPr/>
          <a:lstStyle>
            <a:lvl1pPr marL="0" indent="0">
              <a:buNone/>
              <a:defRPr b="0" i="0">
                <a:noFill/>
                <a:latin typeface="TID UI" panose="02000503000000020004" pitchFamily="2" charset="0"/>
              </a:defRPr>
            </a:lvl1pPr>
          </a:lstStyle>
          <a:p>
            <a:r>
              <a:rPr lang="nb-NO"/>
              <a:t>Klikk på ikonet for å legge til et bilde</a:t>
            </a:r>
            <a:endParaRPr lang="nb-NO" dirty="0"/>
          </a:p>
        </p:txBody>
      </p:sp>
      <p:sp>
        <p:nvSpPr>
          <p:cNvPr id="12" name="Plassholder for bilde 7">
            <a:extLst>
              <a:ext uri="{FF2B5EF4-FFF2-40B4-BE49-F238E27FC236}">
                <a16:creationId xmlns:a16="http://schemas.microsoft.com/office/drawing/2014/main" id="{EB414CD0-4CEB-80D7-C623-9F7842D8B77F}"/>
              </a:ext>
            </a:extLst>
          </p:cNvPr>
          <p:cNvSpPr>
            <a:spLocks noGrp="1"/>
          </p:cNvSpPr>
          <p:nvPr>
            <p:ph type="pic" sz="quarter" idx="45"/>
          </p:nvPr>
        </p:nvSpPr>
        <p:spPr>
          <a:xfrm>
            <a:off x="9380989" y="1227237"/>
            <a:ext cx="5726841" cy="4976011"/>
          </a:xfrm>
          <a:prstGeom prst="roundRect">
            <a:avLst>
              <a:gd name="adj" fmla="val 4779"/>
            </a:avLst>
          </a:prstGeom>
          <a:solidFill>
            <a:srgbClr val="FAF9F8"/>
          </a:solidFill>
        </p:spPr>
        <p:txBody>
          <a:bodyPr/>
          <a:lstStyle>
            <a:lvl1pPr marL="0" indent="0">
              <a:buNone/>
              <a:defRPr b="0" i="0">
                <a:noFill/>
                <a:latin typeface="TID UI" panose="02000503000000020004" pitchFamily="2" charset="0"/>
              </a:defRPr>
            </a:lvl1pPr>
          </a:lstStyle>
          <a:p>
            <a:r>
              <a:rPr lang="nb-NO"/>
              <a:t>Klikk på ikonet for å legge til et bilde</a:t>
            </a:r>
            <a:endParaRPr lang="nb-NO" dirty="0"/>
          </a:p>
        </p:txBody>
      </p:sp>
      <p:sp>
        <p:nvSpPr>
          <p:cNvPr id="13" name="Plassholder for bilde 7">
            <a:extLst>
              <a:ext uri="{FF2B5EF4-FFF2-40B4-BE49-F238E27FC236}">
                <a16:creationId xmlns:a16="http://schemas.microsoft.com/office/drawing/2014/main" id="{7A565A2B-E6F0-8078-7E50-C3B80B7A0AE7}"/>
              </a:ext>
            </a:extLst>
          </p:cNvPr>
          <p:cNvSpPr>
            <a:spLocks noGrp="1"/>
          </p:cNvSpPr>
          <p:nvPr>
            <p:ph type="pic" sz="quarter" idx="46"/>
          </p:nvPr>
        </p:nvSpPr>
        <p:spPr>
          <a:xfrm>
            <a:off x="17441584" y="1234951"/>
            <a:ext cx="5726841" cy="4976011"/>
          </a:xfrm>
          <a:prstGeom prst="roundRect">
            <a:avLst>
              <a:gd name="adj" fmla="val 4779"/>
            </a:avLst>
          </a:prstGeom>
          <a:solidFill>
            <a:srgbClr val="FAF9F8"/>
          </a:solidFill>
        </p:spPr>
        <p:txBody>
          <a:bodyPr/>
          <a:lstStyle>
            <a:lvl1pPr marL="0" indent="0">
              <a:buNone/>
              <a:defRPr b="0" i="0">
                <a:noFill/>
                <a:latin typeface="TID UI" panose="02000503000000020004" pitchFamily="2" charset="0"/>
              </a:defRPr>
            </a:lvl1pPr>
          </a:lstStyle>
          <a:p>
            <a:r>
              <a:rPr lang="nb-NO"/>
              <a:t>Klikk på ikonet for å legge til et bilde</a:t>
            </a:r>
            <a:endParaRPr lang="nb-NO" dirty="0"/>
          </a:p>
        </p:txBody>
      </p:sp>
      <p:sp>
        <p:nvSpPr>
          <p:cNvPr id="17" name="Plassholder for tekst 16">
            <a:extLst>
              <a:ext uri="{FF2B5EF4-FFF2-40B4-BE49-F238E27FC236}">
                <a16:creationId xmlns:a16="http://schemas.microsoft.com/office/drawing/2014/main" id="{7E3ABB62-A885-6243-D615-074BC6579D75}"/>
              </a:ext>
            </a:extLst>
          </p:cNvPr>
          <p:cNvSpPr>
            <a:spLocks noGrp="1"/>
          </p:cNvSpPr>
          <p:nvPr>
            <p:ph type="body" sz="quarter" idx="47" hasCustomPrompt="1"/>
          </p:nvPr>
        </p:nvSpPr>
        <p:spPr>
          <a:xfrm>
            <a:off x="8730456" y="7809040"/>
            <a:ext cx="6948487" cy="615553"/>
          </a:xfrm>
        </p:spPr>
        <p:txBody>
          <a:bodyPr anchor="b" anchorCtr="0">
            <a:spAutoFit/>
          </a:bodyPr>
          <a:lstStyle>
            <a:lvl1pPr marL="0" indent="0">
              <a:lnSpc>
                <a:spcPct val="100000"/>
              </a:lnSpc>
              <a:buFont typeface="+mj-lt"/>
              <a:buNone/>
              <a:defRPr sz="4000" b="0" i="0">
                <a:latin typeface="TID UI Medium" panose="02000503000000020004" pitchFamily="2" charset="0"/>
                <a:ea typeface="TID UI Medium" panose="02000503000000020004" pitchFamily="2" charset="0"/>
                <a:cs typeface="TID UI Medium" panose="02000503000000020004" pitchFamily="2" charset="0"/>
              </a:defRPr>
            </a:lvl1pPr>
            <a:lvl2pPr marL="450000" indent="0">
              <a:buFont typeface="+mj-lt"/>
              <a:buNone/>
              <a:defRPr sz="4000"/>
            </a:lvl2pPr>
            <a:lvl3pPr marL="900000" indent="0">
              <a:buFont typeface="+mj-lt"/>
              <a:buNone/>
              <a:defRPr sz="4000"/>
            </a:lvl3pPr>
            <a:lvl4pPr marL="1350000" indent="0">
              <a:buFont typeface="+mj-lt"/>
              <a:buNone/>
              <a:defRPr sz="4000"/>
            </a:lvl4pPr>
            <a:lvl5pPr marL="1800000" indent="0">
              <a:buFont typeface="+mj-lt"/>
              <a:buNone/>
              <a:defRPr sz="4000"/>
            </a:lvl5pPr>
          </a:lstStyle>
          <a:p>
            <a:pPr lvl="0"/>
            <a:r>
              <a:rPr lang="nb-NO" dirty="0"/>
              <a:t>2. </a:t>
            </a:r>
            <a:r>
              <a:rPr lang="nb-NO" dirty="0" err="1"/>
              <a:t>Click</a:t>
            </a:r>
            <a:r>
              <a:rPr lang="nb-NO" dirty="0"/>
              <a:t> to </a:t>
            </a:r>
            <a:r>
              <a:rPr lang="nb-NO" dirty="0" err="1"/>
              <a:t>add</a:t>
            </a:r>
            <a:r>
              <a:rPr lang="nb-NO" dirty="0"/>
              <a:t> </a:t>
            </a:r>
            <a:r>
              <a:rPr lang="nb-NO" dirty="0" err="1"/>
              <a:t>title</a:t>
            </a:r>
            <a:endParaRPr lang="nb-NO" dirty="0"/>
          </a:p>
        </p:txBody>
      </p:sp>
      <p:sp>
        <p:nvSpPr>
          <p:cNvPr id="18" name="Plassholder for tekst 16">
            <a:extLst>
              <a:ext uri="{FF2B5EF4-FFF2-40B4-BE49-F238E27FC236}">
                <a16:creationId xmlns:a16="http://schemas.microsoft.com/office/drawing/2014/main" id="{908DAB03-12FE-FECA-71EE-5EF3480D5FE2}"/>
              </a:ext>
            </a:extLst>
          </p:cNvPr>
          <p:cNvSpPr>
            <a:spLocks noGrp="1"/>
          </p:cNvSpPr>
          <p:nvPr>
            <p:ph type="body" sz="quarter" idx="48" hasCustomPrompt="1"/>
          </p:nvPr>
        </p:nvSpPr>
        <p:spPr>
          <a:xfrm>
            <a:off x="16827591" y="7799785"/>
            <a:ext cx="6948487" cy="615553"/>
          </a:xfrm>
        </p:spPr>
        <p:txBody>
          <a:bodyPr anchor="b" anchorCtr="0">
            <a:spAutoFit/>
          </a:bodyPr>
          <a:lstStyle>
            <a:lvl1pPr marL="0" indent="0">
              <a:lnSpc>
                <a:spcPct val="100000"/>
              </a:lnSpc>
              <a:buFont typeface="+mj-lt"/>
              <a:buNone/>
              <a:defRPr sz="4000" b="0" i="0">
                <a:latin typeface="TID UI Medium" panose="02000503000000020004" pitchFamily="2" charset="0"/>
                <a:ea typeface="TID UI Medium" panose="02000503000000020004" pitchFamily="2" charset="0"/>
                <a:cs typeface="TID UI Medium" panose="02000503000000020004" pitchFamily="2" charset="0"/>
              </a:defRPr>
            </a:lvl1pPr>
            <a:lvl2pPr marL="450000" indent="0">
              <a:buFont typeface="+mj-lt"/>
              <a:buNone/>
              <a:defRPr sz="4000"/>
            </a:lvl2pPr>
            <a:lvl3pPr marL="900000" indent="0">
              <a:buFont typeface="+mj-lt"/>
              <a:buNone/>
              <a:defRPr sz="4000"/>
            </a:lvl3pPr>
            <a:lvl4pPr marL="1350000" indent="0">
              <a:buFont typeface="+mj-lt"/>
              <a:buNone/>
              <a:defRPr sz="4000"/>
            </a:lvl4pPr>
            <a:lvl5pPr marL="1800000" indent="0">
              <a:buFont typeface="+mj-lt"/>
              <a:buNone/>
              <a:defRPr sz="4000"/>
            </a:lvl5pPr>
          </a:lstStyle>
          <a:p>
            <a:pPr lvl="0"/>
            <a:r>
              <a:rPr lang="nb-NO" dirty="0"/>
              <a:t>3. </a:t>
            </a:r>
            <a:r>
              <a:rPr lang="nb-NO" dirty="0" err="1"/>
              <a:t>Click</a:t>
            </a:r>
            <a:r>
              <a:rPr lang="nb-NO" dirty="0"/>
              <a:t> to </a:t>
            </a:r>
            <a:r>
              <a:rPr lang="nb-NO" dirty="0" err="1"/>
              <a:t>add</a:t>
            </a:r>
            <a:r>
              <a:rPr lang="nb-NO" dirty="0"/>
              <a:t> </a:t>
            </a:r>
            <a:r>
              <a:rPr lang="nb-NO" dirty="0" err="1"/>
              <a:t>title</a:t>
            </a:r>
            <a:endParaRPr lang="nb-NO" dirty="0"/>
          </a:p>
        </p:txBody>
      </p:sp>
    </p:spTree>
    <p:extLst>
      <p:ext uri="{BB962C8B-B14F-4D97-AF65-F5344CB8AC3E}">
        <p14:creationId xmlns:p14="http://schemas.microsoft.com/office/powerpoint/2010/main" val="2017669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felter med bilder">
    <p:bg>
      <p:bgPr>
        <a:solidFill>
          <a:schemeClr val="bg1"/>
        </a:solidFill>
        <a:effectLst/>
      </p:bgPr>
    </p:bg>
    <p:spTree>
      <p:nvGrpSpPr>
        <p:cNvPr id="1" name=""/>
        <p:cNvGrpSpPr/>
        <p:nvPr/>
      </p:nvGrpSpPr>
      <p:grpSpPr>
        <a:xfrm>
          <a:off x="0" y="0"/>
          <a:ext cx="0" cy="0"/>
          <a:chOff x="0" y="0"/>
          <a:chExt cx="0" cy="0"/>
        </a:xfrm>
      </p:grpSpPr>
      <p:pic>
        <p:nvPicPr>
          <p:cNvPr id="5" name="Grafikk 4">
            <a:extLst>
              <a:ext uri="{FF2B5EF4-FFF2-40B4-BE49-F238E27FC236}">
                <a16:creationId xmlns:a16="http://schemas.microsoft.com/office/drawing/2014/main" id="{948C9B9A-5EDF-C7C2-48EA-766DC2FE41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2" name="Title 1"/>
          <p:cNvSpPr>
            <a:spLocks noGrp="1"/>
          </p:cNvSpPr>
          <p:nvPr>
            <p:ph type="title" hasCustomPrompt="1"/>
          </p:nvPr>
        </p:nvSpPr>
        <p:spPr>
          <a:xfrm>
            <a:off x="711517" y="7812136"/>
            <a:ext cx="6870291" cy="615553"/>
          </a:xfrm>
        </p:spPr>
        <p:txBody>
          <a:bodyPr>
            <a:spAutoFit/>
          </a:bodyPr>
          <a:lstStyle>
            <a:lvl1pPr>
              <a:lnSpc>
                <a:spcPct val="100000"/>
              </a:lnSpc>
              <a:defRPr sz="4000" spc="-60" baseline="0">
                <a:solidFill>
                  <a:schemeClr val="tx2"/>
                </a:solidFill>
                <a:latin typeface="+mj-lt"/>
              </a:defRPr>
            </a:lvl1pPr>
          </a:lstStyle>
          <a:p>
            <a:r>
              <a:rPr lang="nb-NO" dirty="0"/>
              <a:t>1. Click to </a:t>
            </a:r>
            <a:r>
              <a:rPr lang="nb-NO" dirty="0" err="1"/>
              <a:t>add</a:t>
            </a:r>
            <a:r>
              <a:rPr lang="nb-NO" dirty="0"/>
              <a:t> </a:t>
            </a:r>
            <a:r>
              <a:rPr lang="nb-NO" dirty="0" err="1"/>
              <a:t>title</a:t>
            </a:r>
            <a:endParaRPr lang="en-US" dirty="0"/>
          </a:p>
        </p:txBody>
      </p:sp>
      <p:sp>
        <p:nvSpPr>
          <p:cNvPr id="28" name="Plassholder for tekst 27">
            <a:extLst>
              <a:ext uri="{FF2B5EF4-FFF2-40B4-BE49-F238E27FC236}">
                <a16:creationId xmlns:a16="http://schemas.microsoft.com/office/drawing/2014/main" id="{95571738-59BA-6C11-2C6C-344D7020245A}"/>
              </a:ext>
            </a:extLst>
          </p:cNvPr>
          <p:cNvSpPr>
            <a:spLocks noGrp="1"/>
          </p:cNvSpPr>
          <p:nvPr>
            <p:ph type="body" sz="quarter" idx="38" hasCustomPrompt="1"/>
          </p:nvPr>
        </p:nvSpPr>
        <p:spPr>
          <a:xfrm>
            <a:off x="8741568" y="8963070"/>
            <a:ext cx="6899275" cy="3345578"/>
          </a:xfrm>
        </p:spPr>
        <p:txBody>
          <a:bodyPr>
            <a:noAutofit/>
          </a:bodyPr>
          <a:lstStyle>
            <a:lvl1pPr marL="0" indent="0">
              <a:lnSpc>
                <a:spcPct val="114000"/>
              </a:lnSpc>
              <a:buNone/>
              <a:tabLst>
                <a:tab pos="831850" algn="l"/>
                <a:tab pos="2663825" algn="l"/>
              </a:tabLst>
              <a:defRPr sz="2400" b="0" i="0">
                <a:latin typeface="TID UI" panose="02000503000000020004" pitchFamily="2" charset="0"/>
              </a:defRPr>
            </a:lvl1pPr>
            <a:lvl2pPr>
              <a:defRPr sz="2400"/>
            </a:lvl2pPr>
            <a:lvl3pPr>
              <a:defRPr sz="2400"/>
            </a:lvl3pPr>
            <a:lvl4pPr>
              <a:defRPr sz="2400"/>
            </a:lvl4pPr>
            <a:lvl5pPr>
              <a:defRPr sz="2400"/>
            </a:lvl5pPr>
          </a:lstStyle>
          <a:p>
            <a:pPr lvl="0"/>
            <a:r>
              <a:rPr lang="nb-NO" dirty="0" err="1"/>
              <a:t>Click</a:t>
            </a:r>
            <a:r>
              <a:rPr lang="nb-NO" dirty="0"/>
              <a:t> to add </a:t>
            </a:r>
            <a:r>
              <a:rPr lang="nb-NO" dirty="0" err="1"/>
              <a:t>text</a:t>
            </a:r>
            <a:r>
              <a:rPr lang="nb-NO" dirty="0"/>
              <a:t>. Sed ut perspiciatis unde omnis iste natus error sit voluptatem accusantium doloremque laudantium, totam rem aperiam, eaque ipsa quae ab illo inventore veritatis et quasi architecto beatae vitae dicta sunt. Enda en underoverskrift. Nemo enim ipsam aut voluptatem quia voluptas sit aspernatur.</a:t>
            </a:r>
          </a:p>
        </p:txBody>
      </p:sp>
      <p:sp>
        <p:nvSpPr>
          <p:cNvPr id="30" name="Plassholder for tekst 27">
            <a:extLst>
              <a:ext uri="{FF2B5EF4-FFF2-40B4-BE49-F238E27FC236}">
                <a16:creationId xmlns:a16="http://schemas.microsoft.com/office/drawing/2014/main" id="{CF639DD2-BCF7-D666-9062-5A151C33CB34}"/>
              </a:ext>
            </a:extLst>
          </p:cNvPr>
          <p:cNvSpPr>
            <a:spLocks noGrp="1"/>
          </p:cNvSpPr>
          <p:nvPr>
            <p:ph type="body" sz="quarter" idx="39" hasCustomPrompt="1"/>
          </p:nvPr>
        </p:nvSpPr>
        <p:spPr>
          <a:xfrm>
            <a:off x="711517" y="8963070"/>
            <a:ext cx="6899275" cy="3345578"/>
          </a:xfrm>
        </p:spPr>
        <p:txBody>
          <a:bodyPr>
            <a:noAutofit/>
          </a:bodyPr>
          <a:lstStyle>
            <a:lvl1pPr marL="0" indent="0">
              <a:lnSpc>
                <a:spcPct val="114000"/>
              </a:lnSpc>
              <a:buNone/>
              <a:tabLst>
                <a:tab pos="831850" algn="l"/>
                <a:tab pos="2663825" algn="l"/>
              </a:tabLst>
              <a:defRPr sz="2400" b="0" i="0">
                <a:latin typeface="TID UI" panose="02000503000000020004" pitchFamily="2" charset="0"/>
              </a:defRPr>
            </a:lvl1pPr>
            <a:lvl2pPr>
              <a:defRPr sz="2400"/>
            </a:lvl2pPr>
            <a:lvl3pPr>
              <a:defRPr sz="2400"/>
            </a:lvl3pPr>
            <a:lvl4pPr>
              <a:defRPr sz="2400"/>
            </a:lvl4pPr>
            <a:lvl5pPr>
              <a:defRPr sz="2400"/>
            </a:lvl5pPr>
          </a:lstStyle>
          <a:p>
            <a:pPr lvl="0"/>
            <a:r>
              <a:rPr lang="nb-NO" dirty="0" err="1"/>
              <a:t>Click</a:t>
            </a:r>
            <a:r>
              <a:rPr lang="nb-NO" dirty="0"/>
              <a:t> to add </a:t>
            </a:r>
            <a:r>
              <a:rPr lang="nb-NO" dirty="0" err="1"/>
              <a:t>text</a:t>
            </a:r>
            <a:r>
              <a:rPr lang="nb-NO" dirty="0"/>
              <a:t>. Sed ut perspiciatis unde omnis iste natus error sit voluptatem accusantium doloremque laudantium, totam rem aperiam, eaque ipsa quae ab illo inventore veritatis et quasi architecto beatae vitae dicta sunt. Enda en underoverskrift. Nemo enim ipsam aut voluptatem quia voluptas sit aspernatur.</a:t>
            </a:r>
          </a:p>
        </p:txBody>
      </p:sp>
      <p:sp>
        <p:nvSpPr>
          <p:cNvPr id="31" name="Plassholder for tekst 27">
            <a:extLst>
              <a:ext uri="{FF2B5EF4-FFF2-40B4-BE49-F238E27FC236}">
                <a16:creationId xmlns:a16="http://schemas.microsoft.com/office/drawing/2014/main" id="{D55C6C97-FEFE-F39B-E16C-D33410D3B7F9}"/>
              </a:ext>
            </a:extLst>
          </p:cNvPr>
          <p:cNvSpPr>
            <a:spLocks noGrp="1"/>
          </p:cNvSpPr>
          <p:nvPr>
            <p:ph type="body" sz="quarter" idx="40" hasCustomPrompt="1"/>
          </p:nvPr>
        </p:nvSpPr>
        <p:spPr>
          <a:xfrm>
            <a:off x="16799718" y="8963070"/>
            <a:ext cx="6899275" cy="3345578"/>
          </a:xfrm>
        </p:spPr>
        <p:txBody>
          <a:bodyPr>
            <a:noAutofit/>
          </a:bodyPr>
          <a:lstStyle>
            <a:lvl1pPr marL="0" indent="0">
              <a:lnSpc>
                <a:spcPct val="114000"/>
              </a:lnSpc>
              <a:buNone/>
              <a:tabLst>
                <a:tab pos="831850" algn="l"/>
                <a:tab pos="2663825" algn="l"/>
              </a:tabLst>
              <a:defRPr sz="2400" b="0" i="0">
                <a:latin typeface="TID UI" panose="02000503000000020004" pitchFamily="2" charset="0"/>
              </a:defRPr>
            </a:lvl1pPr>
            <a:lvl2pPr>
              <a:defRPr sz="2400"/>
            </a:lvl2pPr>
            <a:lvl3pPr>
              <a:defRPr sz="2400"/>
            </a:lvl3pPr>
            <a:lvl4pPr>
              <a:defRPr sz="2400"/>
            </a:lvl4pPr>
            <a:lvl5pPr>
              <a:defRPr sz="2400"/>
            </a:lvl5pPr>
          </a:lstStyle>
          <a:p>
            <a:pPr lvl="0"/>
            <a:r>
              <a:rPr lang="nb-NO" dirty="0" err="1"/>
              <a:t>Click</a:t>
            </a:r>
            <a:r>
              <a:rPr lang="nb-NO" dirty="0"/>
              <a:t> to add </a:t>
            </a:r>
            <a:r>
              <a:rPr lang="nb-NO" dirty="0" err="1"/>
              <a:t>text</a:t>
            </a:r>
            <a:r>
              <a:rPr lang="nb-NO" dirty="0"/>
              <a:t>. Sed ut perspiciatis unde omnis iste natus error sit voluptatem accusantium doloremque laudantium, totam rem aperiam, eaque ipsa quae ab illo inventore veritatis et quasi architecto beatae vitae dicta sunt. Enda en underoverskrift. Nemo enim ipsam aut voluptatem quia voluptas sit aspernatur.</a:t>
            </a:r>
          </a:p>
        </p:txBody>
      </p:sp>
      <p:sp>
        <p:nvSpPr>
          <p:cNvPr id="11" name="Plassholder for bilde 7">
            <a:extLst>
              <a:ext uri="{FF2B5EF4-FFF2-40B4-BE49-F238E27FC236}">
                <a16:creationId xmlns:a16="http://schemas.microsoft.com/office/drawing/2014/main" id="{F7C962A4-85C0-6512-8598-F9B311D9E5AD}"/>
              </a:ext>
            </a:extLst>
          </p:cNvPr>
          <p:cNvSpPr>
            <a:spLocks noGrp="1"/>
          </p:cNvSpPr>
          <p:nvPr>
            <p:ph type="pic" sz="quarter" idx="44"/>
          </p:nvPr>
        </p:nvSpPr>
        <p:spPr>
          <a:xfrm>
            <a:off x="700025" y="690166"/>
            <a:ext cx="6929478" cy="6048000"/>
          </a:xfrm>
          <a:prstGeom prst="roundRect">
            <a:avLst>
              <a:gd name="adj" fmla="val 4779"/>
            </a:avLst>
          </a:prstGeom>
          <a:solidFill>
            <a:srgbClr val="FAF9F8"/>
          </a:solidFill>
        </p:spPr>
        <p:txBody>
          <a:bodyPr/>
          <a:lstStyle>
            <a:lvl1pPr marL="0" indent="0">
              <a:buNone/>
              <a:defRPr b="0" i="0">
                <a:noFill/>
                <a:latin typeface="TID UI" panose="02000503000000020004" pitchFamily="2" charset="0"/>
              </a:defRPr>
            </a:lvl1pPr>
          </a:lstStyle>
          <a:p>
            <a:r>
              <a:rPr lang="nb-NO"/>
              <a:t>Klikk på ikonet for å legge til et bilde</a:t>
            </a:r>
            <a:endParaRPr lang="nb-NO" dirty="0"/>
          </a:p>
        </p:txBody>
      </p:sp>
      <p:sp>
        <p:nvSpPr>
          <p:cNvPr id="12" name="Plassholder for bilde 7">
            <a:extLst>
              <a:ext uri="{FF2B5EF4-FFF2-40B4-BE49-F238E27FC236}">
                <a16:creationId xmlns:a16="http://schemas.microsoft.com/office/drawing/2014/main" id="{EB414CD0-4CEB-80D7-C623-9F7842D8B77F}"/>
              </a:ext>
            </a:extLst>
          </p:cNvPr>
          <p:cNvSpPr>
            <a:spLocks noGrp="1"/>
          </p:cNvSpPr>
          <p:nvPr>
            <p:ph type="pic" sz="quarter" idx="45"/>
          </p:nvPr>
        </p:nvSpPr>
        <p:spPr>
          <a:xfrm>
            <a:off x="8779670" y="682453"/>
            <a:ext cx="6929478" cy="6048000"/>
          </a:xfrm>
          <a:prstGeom prst="roundRect">
            <a:avLst>
              <a:gd name="adj" fmla="val 4779"/>
            </a:avLst>
          </a:prstGeom>
          <a:solidFill>
            <a:srgbClr val="FAF9F8"/>
          </a:solidFill>
        </p:spPr>
        <p:txBody>
          <a:bodyPr/>
          <a:lstStyle>
            <a:lvl1pPr marL="0" indent="0">
              <a:buNone/>
              <a:defRPr b="0" i="0">
                <a:noFill/>
                <a:latin typeface="TID UI" panose="02000503000000020004" pitchFamily="2" charset="0"/>
              </a:defRPr>
            </a:lvl1pPr>
          </a:lstStyle>
          <a:p>
            <a:r>
              <a:rPr lang="nb-NO"/>
              <a:t>Klikk på ikonet for å legge til et bilde</a:t>
            </a:r>
            <a:endParaRPr lang="nb-NO" dirty="0"/>
          </a:p>
        </p:txBody>
      </p:sp>
      <p:sp>
        <p:nvSpPr>
          <p:cNvPr id="13" name="Plassholder for bilde 7">
            <a:extLst>
              <a:ext uri="{FF2B5EF4-FFF2-40B4-BE49-F238E27FC236}">
                <a16:creationId xmlns:a16="http://schemas.microsoft.com/office/drawing/2014/main" id="{7A565A2B-E6F0-8078-7E50-C3B80B7A0AE7}"/>
              </a:ext>
            </a:extLst>
          </p:cNvPr>
          <p:cNvSpPr>
            <a:spLocks noGrp="1"/>
          </p:cNvSpPr>
          <p:nvPr>
            <p:ph type="pic" sz="quarter" idx="46"/>
          </p:nvPr>
        </p:nvSpPr>
        <p:spPr>
          <a:xfrm>
            <a:off x="16840265" y="690167"/>
            <a:ext cx="6929478" cy="6048000"/>
          </a:xfrm>
          <a:prstGeom prst="roundRect">
            <a:avLst>
              <a:gd name="adj" fmla="val 4779"/>
            </a:avLst>
          </a:prstGeom>
          <a:solidFill>
            <a:srgbClr val="FAF9F8"/>
          </a:solidFill>
        </p:spPr>
        <p:txBody>
          <a:bodyPr/>
          <a:lstStyle>
            <a:lvl1pPr marL="0" indent="0">
              <a:buNone/>
              <a:defRPr b="0" i="0">
                <a:noFill/>
                <a:latin typeface="TID UI" panose="02000503000000020004" pitchFamily="2" charset="0"/>
              </a:defRPr>
            </a:lvl1pPr>
          </a:lstStyle>
          <a:p>
            <a:r>
              <a:rPr lang="nb-NO"/>
              <a:t>Klikk på ikonet for å legge til et bilde</a:t>
            </a:r>
            <a:endParaRPr lang="nb-NO" dirty="0"/>
          </a:p>
        </p:txBody>
      </p:sp>
      <p:sp>
        <p:nvSpPr>
          <p:cNvPr id="17" name="Plassholder for tekst 16">
            <a:extLst>
              <a:ext uri="{FF2B5EF4-FFF2-40B4-BE49-F238E27FC236}">
                <a16:creationId xmlns:a16="http://schemas.microsoft.com/office/drawing/2014/main" id="{7E3ABB62-A885-6243-D615-074BC6579D75}"/>
              </a:ext>
            </a:extLst>
          </p:cNvPr>
          <p:cNvSpPr>
            <a:spLocks noGrp="1"/>
          </p:cNvSpPr>
          <p:nvPr>
            <p:ph type="body" sz="quarter" idx="47" hasCustomPrompt="1"/>
          </p:nvPr>
        </p:nvSpPr>
        <p:spPr>
          <a:xfrm>
            <a:off x="8730456" y="7809040"/>
            <a:ext cx="6948487" cy="615553"/>
          </a:xfrm>
        </p:spPr>
        <p:txBody>
          <a:bodyPr anchor="b" anchorCtr="0">
            <a:spAutoFit/>
          </a:bodyPr>
          <a:lstStyle>
            <a:lvl1pPr marL="0" indent="0">
              <a:lnSpc>
                <a:spcPct val="100000"/>
              </a:lnSpc>
              <a:buFont typeface="+mj-lt"/>
              <a:buNone/>
              <a:defRPr sz="4000" b="0" i="0">
                <a:latin typeface="TID UI Medium" panose="02000503000000020004" pitchFamily="2" charset="0"/>
                <a:ea typeface="TID UI Medium" panose="02000503000000020004" pitchFamily="2" charset="0"/>
                <a:cs typeface="TID UI Medium" panose="02000503000000020004" pitchFamily="2" charset="0"/>
              </a:defRPr>
            </a:lvl1pPr>
            <a:lvl2pPr marL="450000" indent="0">
              <a:buFont typeface="+mj-lt"/>
              <a:buNone/>
              <a:defRPr sz="4000"/>
            </a:lvl2pPr>
            <a:lvl3pPr marL="900000" indent="0">
              <a:buFont typeface="+mj-lt"/>
              <a:buNone/>
              <a:defRPr sz="4000"/>
            </a:lvl3pPr>
            <a:lvl4pPr marL="1350000" indent="0">
              <a:buFont typeface="+mj-lt"/>
              <a:buNone/>
              <a:defRPr sz="4000"/>
            </a:lvl4pPr>
            <a:lvl5pPr marL="1800000" indent="0">
              <a:buFont typeface="+mj-lt"/>
              <a:buNone/>
              <a:defRPr sz="4000"/>
            </a:lvl5pPr>
          </a:lstStyle>
          <a:p>
            <a:pPr lvl="0"/>
            <a:r>
              <a:rPr lang="nb-NO" dirty="0"/>
              <a:t>2. </a:t>
            </a:r>
            <a:r>
              <a:rPr lang="nb-NO" dirty="0" err="1"/>
              <a:t>Click</a:t>
            </a:r>
            <a:r>
              <a:rPr lang="nb-NO" dirty="0"/>
              <a:t> to </a:t>
            </a:r>
            <a:r>
              <a:rPr lang="nb-NO" dirty="0" err="1"/>
              <a:t>add</a:t>
            </a:r>
            <a:r>
              <a:rPr lang="nb-NO" dirty="0"/>
              <a:t> </a:t>
            </a:r>
            <a:r>
              <a:rPr lang="nb-NO" dirty="0" err="1"/>
              <a:t>title</a:t>
            </a:r>
            <a:endParaRPr lang="nb-NO" dirty="0"/>
          </a:p>
        </p:txBody>
      </p:sp>
      <p:sp>
        <p:nvSpPr>
          <p:cNvPr id="18" name="Plassholder for tekst 16">
            <a:extLst>
              <a:ext uri="{FF2B5EF4-FFF2-40B4-BE49-F238E27FC236}">
                <a16:creationId xmlns:a16="http://schemas.microsoft.com/office/drawing/2014/main" id="{908DAB03-12FE-FECA-71EE-5EF3480D5FE2}"/>
              </a:ext>
            </a:extLst>
          </p:cNvPr>
          <p:cNvSpPr>
            <a:spLocks noGrp="1"/>
          </p:cNvSpPr>
          <p:nvPr>
            <p:ph type="body" sz="quarter" idx="48" hasCustomPrompt="1"/>
          </p:nvPr>
        </p:nvSpPr>
        <p:spPr>
          <a:xfrm>
            <a:off x="16827591" y="7799785"/>
            <a:ext cx="6948487" cy="615553"/>
          </a:xfrm>
        </p:spPr>
        <p:txBody>
          <a:bodyPr anchor="b" anchorCtr="0">
            <a:spAutoFit/>
          </a:bodyPr>
          <a:lstStyle>
            <a:lvl1pPr marL="0" indent="0">
              <a:lnSpc>
                <a:spcPct val="100000"/>
              </a:lnSpc>
              <a:buFont typeface="+mj-lt"/>
              <a:buNone/>
              <a:defRPr sz="4000" b="0" i="0">
                <a:latin typeface="TID UI Medium" panose="02000503000000020004" pitchFamily="2" charset="0"/>
                <a:ea typeface="TID UI Medium" panose="02000503000000020004" pitchFamily="2" charset="0"/>
                <a:cs typeface="TID UI Medium" panose="02000503000000020004" pitchFamily="2" charset="0"/>
              </a:defRPr>
            </a:lvl1pPr>
            <a:lvl2pPr marL="450000" indent="0">
              <a:buFont typeface="+mj-lt"/>
              <a:buNone/>
              <a:defRPr sz="4000"/>
            </a:lvl2pPr>
            <a:lvl3pPr marL="900000" indent="0">
              <a:buFont typeface="+mj-lt"/>
              <a:buNone/>
              <a:defRPr sz="4000"/>
            </a:lvl3pPr>
            <a:lvl4pPr marL="1350000" indent="0">
              <a:buFont typeface="+mj-lt"/>
              <a:buNone/>
              <a:defRPr sz="4000"/>
            </a:lvl4pPr>
            <a:lvl5pPr marL="1800000" indent="0">
              <a:buFont typeface="+mj-lt"/>
              <a:buNone/>
              <a:defRPr sz="4000"/>
            </a:lvl5pPr>
          </a:lstStyle>
          <a:p>
            <a:pPr lvl="0"/>
            <a:r>
              <a:rPr lang="nb-NO" dirty="0"/>
              <a:t>3. </a:t>
            </a:r>
            <a:r>
              <a:rPr lang="nb-NO" dirty="0" err="1"/>
              <a:t>Click</a:t>
            </a:r>
            <a:r>
              <a:rPr lang="nb-NO" dirty="0"/>
              <a:t> to </a:t>
            </a:r>
            <a:r>
              <a:rPr lang="nb-NO" dirty="0" err="1"/>
              <a:t>add</a:t>
            </a:r>
            <a:r>
              <a:rPr lang="nb-NO" dirty="0"/>
              <a:t> </a:t>
            </a:r>
            <a:r>
              <a:rPr lang="nb-NO" dirty="0" err="1"/>
              <a:t>title</a:t>
            </a:r>
            <a:endParaRPr lang="nb-NO" dirty="0"/>
          </a:p>
        </p:txBody>
      </p:sp>
    </p:spTree>
    <p:extLst>
      <p:ext uri="{BB962C8B-B14F-4D97-AF65-F5344CB8AC3E}">
        <p14:creationId xmlns:p14="http://schemas.microsoft.com/office/powerpoint/2010/main" val="2192888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innholdsfelt (hvit)">
    <p:bg>
      <p:bgPr>
        <a:solidFill>
          <a:schemeClr val="lt1"/>
        </a:solidFill>
        <a:effectLst/>
      </p:bgPr>
    </p:bg>
    <p:spTree>
      <p:nvGrpSpPr>
        <p:cNvPr id="1" name=""/>
        <p:cNvGrpSpPr/>
        <p:nvPr/>
      </p:nvGrpSpPr>
      <p:grpSpPr>
        <a:xfrm>
          <a:off x="0" y="0"/>
          <a:ext cx="0" cy="0"/>
          <a:chOff x="0" y="0"/>
          <a:chExt cx="0" cy="0"/>
        </a:xfrm>
      </p:grpSpPr>
      <p:sp>
        <p:nvSpPr>
          <p:cNvPr id="21" name="Plassholder for tekst 12">
            <a:extLst>
              <a:ext uri="{FF2B5EF4-FFF2-40B4-BE49-F238E27FC236}">
                <a16:creationId xmlns:a16="http://schemas.microsoft.com/office/drawing/2014/main" id="{80714AFC-0B28-43E0-96AA-D2AD51DFB5F9}"/>
              </a:ext>
            </a:extLst>
          </p:cNvPr>
          <p:cNvSpPr>
            <a:spLocks noGrp="1"/>
          </p:cNvSpPr>
          <p:nvPr>
            <p:ph type="body" sz="quarter" idx="24" hasCustomPrompt="1"/>
          </p:nvPr>
        </p:nvSpPr>
        <p:spPr>
          <a:xfrm>
            <a:off x="688499" y="3250855"/>
            <a:ext cx="11313862" cy="8568015"/>
          </a:xfrm>
          <a:prstGeom prst="roundRect">
            <a:avLst>
              <a:gd name="adj" fmla="val 1760"/>
            </a:avLst>
          </a:prstGeom>
          <a:solidFill>
            <a:schemeClr val="bg2"/>
          </a:solidFill>
          <a:ln w="12685" cap="flat">
            <a:noFill/>
            <a:prstDash val="solid"/>
            <a:miter/>
          </a:ln>
          <a:effectLst/>
        </p:spPr>
        <p:txBody>
          <a:bodyPr/>
          <a:lstStyle>
            <a:lvl1pPr marL="0" indent="0">
              <a:buNone/>
              <a:defRPr b="0" i="0">
                <a:solidFill>
                  <a:schemeClr val="bg1"/>
                </a:solidFill>
                <a:latin typeface="TID UI" panose="02000503000000020004" pitchFamily="2" charset="0"/>
              </a:defRPr>
            </a:lvl1pPr>
          </a:lstStyle>
          <a:p>
            <a:pPr lvl="0"/>
            <a:r>
              <a:rPr lang="nb-NO" dirty="0"/>
              <a:t> </a:t>
            </a:r>
          </a:p>
        </p:txBody>
      </p:sp>
      <p:sp>
        <p:nvSpPr>
          <p:cNvPr id="22" name="Plassholder for tekst 12">
            <a:extLst>
              <a:ext uri="{FF2B5EF4-FFF2-40B4-BE49-F238E27FC236}">
                <a16:creationId xmlns:a16="http://schemas.microsoft.com/office/drawing/2014/main" id="{809E7333-D3E7-4270-A967-0DE4D0A18EF2}"/>
              </a:ext>
            </a:extLst>
          </p:cNvPr>
          <p:cNvSpPr>
            <a:spLocks noGrp="1"/>
          </p:cNvSpPr>
          <p:nvPr>
            <p:ph type="body" sz="quarter" idx="25" hasCustomPrompt="1"/>
          </p:nvPr>
        </p:nvSpPr>
        <p:spPr>
          <a:xfrm>
            <a:off x="12365340" y="3247787"/>
            <a:ext cx="11313862" cy="8568015"/>
          </a:xfrm>
          <a:prstGeom prst="roundRect">
            <a:avLst>
              <a:gd name="adj" fmla="val 1760"/>
            </a:avLst>
          </a:prstGeom>
          <a:solidFill>
            <a:schemeClr val="bg2"/>
          </a:solidFill>
          <a:ln w="12685" cap="flat">
            <a:noFill/>
            <a:prstDash val="solid"/>
            <a:miter/>
          </a:ln>
          <a:effectLst/>
        </p:spPr>
        <p:txBody>
          <a:bodyPr/>
          <a:lstStyle>
            <a:lvl1pPr marL="0" indent="0">
              <a:buNone/>
              <a:defRPr b="0" i="0">
                <a:solidFill>
                  <a:schemeClr val="bg1"/>
                </a:solidFill>
                <a:latin typeface="TID UI" panose="02000503000000020004" pitchFamily="2" charset="0"/>
              </a:defRPr>
            </a:lvl1pPr>
          </a:lstStyle>
          <a:p>
            <a:pPr lvl="0"/>
            <a:r>
              <a:rPr lang="nb-NO" dirty="0"/>
              <a:t> </a:t>
            </a:r>
          </a:p>
        </p:txBody>
      </p:sp>
      <p:sp>
        <p:nvSpPr>
          <p:cNvPr id="2" name="Title 1"/>
          <p:cNvSpPr>
            <a:spLocks noGrp="1"/>
          </p:cNvSpPr>
          <p:nvPr>
            <p:ph type="title" hasCustomPrompt="1"/>
          </p:nvPr>
        </p:nvSpPr>
        <p:spPr>
          <a:xfrm>
            <a:off x="1305430" y="3787909"/>
            <a:ext cx="10080000" cy="552972"/>
          </a:xfrm>
        </p:spPr>
        <p:txBody>
          <a:bodyPr>
            <a:normAutofit/>
          </a:bodyPr>
          <a:lstStyle>
            <a:lvl1pPr>
              <a:lnSpc>
                <a:spcPct val="100000"/>
              </a:lnSpc>
              <a:spcBef>
                <a:spcPts val="0"/>
              </a:spcBef>
              <a:defRPr sz="3600"/>
            </a:lvl1pPr>
          </a:lstStyle>
          <a:p>
            <a:r>
              <a:rPr lang="nb-NO" dirty="0"/>
              <a:t>Click to </a:t>
            </a:r>
            <a:r>
              <a:rPr lang="nb-NO" dirty="0" err="1"/>
              <a:t>add</a:t>
            </a:r>
            <a:r>
              <a:rPr lang="nb-NO" dirty="0"/>
              <a:t> </a:t>
            </a:r>
            <a:r>
              <a:rPr lang="nb-NO" dirty="0" err="1"/>
              <a:t>title</a:t>
            </a:r>
            <a:endParaRPr lang="en-US" dirty="0"/>
          </a:p>
        </p:txBody>
      </p:sp>
      <p:sp>
        <p:nvSpPr>
          <p:cNvPr id="3" name="Content Placeholder 2"/>
          <p:cNvSpPr>
            <a:spLocks noGrp="1"/>
          </p:cNvSpPr>
          <p:nvPr>
            <p:ph idx="1" hasCustomPrompt="1"/>
          </p:nvPr>
        </p:nvSpPr>
        <p:spPr>
          <a:xfrm>
            <a:off x="1305430" y="4607041"/>
            <a:ext cx="10080000" cy="6741565"/>
          </a:xfrm>
        </p:spPr>
        <p:txBody>
          <a:bodyPr>
            <a:normAutofit/>
          </a:bodyPr>
          <a:lstStyle>
            <a:lvl1pPr marL="0" indent="-338138">
              <a:lnSpc>
                <a:spcPct val="114000"/>
              </a:lnSpc>
              <a:spcBef>
                <a:spcPts val="0"/>
              </a:spcBef>
              <a:buNone/>
              <a:tabLst>
                <a:tab pos="881063" algn="l"/>
                <a:tab pos="2689225" algn="l"/>
                <a:tab pos="4433888" algn="l"/>
              </a:tabLst>
              <a:defRPr sz="3600" b="0" i="0">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dirty="0"/>
              <a:t>Click to </a:t>
            </a:r>
            <a:r>
              <a:rPr lang="nb-NO" dirty="0" err="1"/>
              <a:t>add</a:t>
            </a:r>
            <a:r>
              <a:rPr lang="nb-NO" dirty="0"/>
              <a:t> </a:t>
            </a:r>
            <a:r>
              <a:rPr lang="nb-NO" dirty="0" err="1"/>
              <a:t>text</a:t>
            </a:r>
            <a:endParaRPr lang="nb-NO" dirty="0"/>
          </a:p>
        </p:txBody>
      </p:sp>
      <p:sp>
        <p:nvSpPr>
          <p:cNvPr id="25" name="Content Placeholder 2">
            <a:extLst>
              <a:ext uri="{FF2B5EF4-FFF2-40B4-BE49-F238E27FC236}">
                <a16:creationId xmlns:a16="http://schemas.microsoft.com/office/drawing/2014/main" id="{1A530C78-E017-44A1-88C0-C99FDD94BBC3}"/>
              </a:ext>
            </a:extLst>
          </p:cNvPr>
          <p:cNvSpPr>
            <a:spLocks noGrp="1"/>
          </p:cNvSpPr>
          <p:nvPr>
            <p:ph idx="13" hasCustomPrompt="1"/>
          </p:nvPr>
        </p:nvSpPr>
        <p:spPr>
          <a:xfrm>
            <a:off x="12982271" y="4607041"/>
            <a:ext cx="10080000" cy="6741565"/>
          </a:xfrm>
        </p:spPr>
        <p:txBody>
          <a:bodyPr>
            <a:normAutofit/>
          </a:bodyPr>
          <a:lstStyle>
            <a:lvl1pPr marL="357188" indent="-338138">
              <a:lnSpc>
                <a:spcPts val="4600"/>
              </a:lnSpc>
              <a:spcBef>
                <a:spcPts val="0"/>
              </a:spcBef>
              <a:buNone/>
              <a:tabLst>
                <a:tab pos="881063" algn="l"/>
                <a:tab pos="2646363" algn="l"/>
                <a:tab pos="4433888" algn="l"/>
              </a:tabLst>
              <a:defRPr sz="3600" b="0" i="0">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dirty="0"/>
              <a:t>Click to add text</a:t>
            </a:r>
          </a:p>
        </p:txBody>
      </p:sp>
      <p:sp>
        <p:nvSpPr>
          <p:cNvPr id="26" name="Plassholder for tekst 15">
            <a:extLst>
              <a:ext uri="{FF2B5EF4-FFF2-40B4-BE49-F238E27FC236}">
                <a16:creationId xmlns:a16="http://schemas.microsoft.com/office/drawing/2014/main" id="{83DBB647-9DA2-4FD6-A3B5-4FFAA2449864}"/>
              </a:ext>
            </a:extLst>
          </p:cNvPr>
          <p:cNvSpPr>
            <a:spLocks noGrp="1"/>
          </p:cNvSpPr>
          <p:nvPr>
            <p:ph type="body" sz="quarter" idx="14" hasCustomPrompt="1"/>
          </p:nvPr>
        </p:nvSpPr>
        <p:spPr>
          <a:xfrm>
            <a:off x="12982271" y="3771523"/>
            <a:ext cx="10080000" cy="564322"/>
          </a:xfrm>
        </p:spPr>
        <p:txBody>
          <a:bodyPr>
            <a:normAutofit/>
          </a:bodyPr>
          <a:lstStyle>
            <a:lvl1pPr marL="0" indent="0">
              <a:lnSpc>
                <a:spcPct val="100000"/>
              </a:lnSpc>
              <a:buNone/>
              <a:defRPr sz="3600">
                <a:solidFill>
                  <a:schemeClr val="tx1"/>
                </a:solidFill>
                <a:latin typeface="+mj-lt"/>
              </a:defRPr>
            </a:lvl1pPr>
          </a:lstStyle>
          <a:p>
            <a:pPr lvl="0"/>
            <a:r>
              <a:rPr lang="nb-NO" dirty="0"/>
              <a:t>Click to add title</a:t>
            </a:r>
          </a:p>
        </p:txBody>
      </p:sp>
      <p:sp>
        <p:nvSpPr>
          <p:cNvPr id="9" name="Plassholder for lysbildenummer 8">
            <a:extLst>
              <a:ext uri="{FF2B5EF4-FFF2-40B4-BE49-F238E27FC236}">
                <a16:creationId xmlns:a16="http://schemas.microsoft.com/office/drawing/2014/main" id="{14E82668-0C9C-463E-8484-6B36EE9DD1D3}"/>
              </a:ext>
            </a:extLst>
          </p:cNvPr>
          <p:cNvSpPr>
            <a:spLocks noGrp="1"/>
          </p:cNvSpPr>
          <p:nvPr>
            <p:ph type="sldNum" sz="quarter" idx="19"/>
          </p:nvPr>
        </p:nvSpPr>
        <p:spPr/>
        <p:txBody>
          <a:bodyPr/>
          <a:lstStyle>
            <a:lvl1pPr>
              <a:defRPr b="0" i="0">
                <a:latin typeface="TID UI" panose="02000503000000020004" pitchFamily="2" charset="0"/>
              </a:defRPr>
            </a:lvl1pPr>
          </a:lstStyle>
          <a:p>
            <a:fld id="{5BED8B3D-DD6F-4F15-AFB3-D382970B1B89}" type="slidenum">
              <a:rPr lang="nb-NO" smtClean="0"/>
              <a:pPr/>
              <a:t>‹#›</a:t>
            </a:fld>
            <a:endParaRPr lang="nb-NO" dirty="0"/>
          </a:p>
        </p:txBody>
      </p:sp>
      <p:sp>
        <p:nvSpPr>
          <p:cNvPr id="13" name="Plassholder for tekst 10">
            <a:extLst>
              <a:ext uri="{FF2B5EF4-FFF2-40B4-BE49-F238E27FC236}">
                <a16:creationId xmlns:a16="http://schemas.microsoft.com/office/drawing/2014/main" id="{7E2F4D02-A19D-823B-487F-2AD75ADB9B9F}"/>
              </a:ext>
            </a:extLst>
          </p:cNvPr>
          <p:cNvSpPr>
            <a:spLocks noGrp="1"/>
          </p:cNvSpPr>
          <p:nvPr>
            <p:ph type="body" sz="quarter" idx="27" hasCustomPrompt="1"/>
          </p:nvPr>
        </p:nvSpPr>
        <p:spPr>
          <a:xfrm>
            <a:off x="687388" y="1875490"/>
            <a:ext cx="22991814" cy="915988"/>
          </a:xfrm>
        </p:spPr>
        <p:txBody>
          <a:bodyPr anchor="b" anchorCtr="0">
            <a:noAutofit/>
          </a:bodyPr>
          <a:lstStyle>
            <a:lvl1pPr marL="0" indent="0">
              <a:lnSpc>
                <a:spcPct val="100000"/>
              </a:lnSpc>
              <a:buNone/>
              <a:defRPr sz="5400" b="0" i="0" spc="-20" baseline="0">
                <a:latin typeface="TID UI Medium" panose="02000503000000020004" pitchFamily="2" charset="0"/>
                <a:ea typeface="TID UI Medium" panose="02000503000000020004" pitchFamily="2" charset="0"/>
                <a:cs typeface="TID UI Medium" panose="02000503000000020004" pitchFamily="2" charset="0"/>
              </a:defRPr>
            </a:lvl1pPr>
            <a:lvl2pPr>
              <a:defRPr sz="5400" b="0" i="0">
                <a:latin typeface="TID UI Medium" panose="02000503000000020004" pitchFamily="2" charset="0"/>
                <a:ea typeface="TID UI Medium" panose="02000503000000020004" pitchFamily="2" charset="0"/>
                <a:cs typeface="TID UI Medium" panose="02000503000000020004" pitchFamily="2" charset="0"/>
              </a:defRPr>
            </a:lvl2pPr>
            <a:lvl3pPr>
              <a:defRPr sz="5400" b="0" i="0">
                <a:latin typeface="TID UI Medium" panose="02000503000000020004" pitchFamily="2" charset="0"/>
                <a:ea typeface="TID UI Medium" panose="02000503000000020004" pitchFamily="2" charset="0"/>
                <a:cs typeface="TID UI Medium" panose="02000503000000020004" pitchFamily="2" charset="0"/>
              </a:defRPr>
            </a:lvl3pPr>
            <a:lvl4pPr>
              <a:defRPr sz="5400" b="0" i="0">
                <a:latin typeface="TID UI Medium" panose="02000503000000020004" pitchFamily="2" charset="0"/>
                <a:ea typeface="TID UI Medium" panose="02000503000000020004" pitchFamily="2" charset="0"/>
                <a:cs typeface="TID UI Medium" panose="02000503000000020004" pitchFamily="2" charset="0"/>
              </a:defRPr>
            </a:lvl4pPr>
            <a:lvl5pPr>
              <a:defRPr sz="5400" b="0" i="0">
                <a:latin typeface="TID UI Medium" panose="02000503000000020004" pitchFamily="2" charset="0"/>
                <a:ea typeface="TID UI Medium" panose="02000503000000020004" pitchFamily="2" charset="0"/>
                <a:cs typeface="TID UI Medium" panose="02000503000000020004" pitchFamily="2" charset="0"/>
              </a:defRPr>
            </a:lvl5pPr>
          </a:lstStyle>
          <a:p>
            <a:pPr lvl="0"/>
            <a:r>
              <a:rPr lang="nb-NO" dirty="0"/>
              <a:t>Overskrift</a:t>
            </a:r>
          </a:p>
        </p:txBody>
      </p:sp>
      <p:pic>
        <p:nvPicPr>
          <p:cNvPr id="4" name="Grafikk 3">
            <a:extLst>
              <a:ext uri="{FF2B5EF4-FFF2-40B4-BE49-F238E27FC236}">
                <a16:creationId xmlns:a16="http://schemas.microsoft.com/office/drawing/2014/main" id="{D1B910A3-B258-B057-E452-9159E65766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Tree>
    <p:extLst>
      <p:ext uri="{BB962C8B-B14F-4D97-AF65-F5344CB8AC3E}">
        <p14:creationId xmlns:p14="http://schemas.microsoft.com/office/powerpoint/2010/main" val="28816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slide - Høyrestilt">
    <p:bg>
      <p:bgPr>
        <a:solidFill>
          <a:srgbClr val="FFEFE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334878" y="3853009"/>
            <a:ext cx="11379200" cy="2954655"/>
          </a:xfrm>
        </p:spPr>
        <p:txBody>
          <a:bodyPr anchor="b" anchorCtr="0">
            <a:normAutofit/>
          </a:bodyPr>
          <a:lstStyle>
            <a:lvl1pPr algn="l">
              <a:lnSpc>
                <a:spcPct val="100000"/>
              </a:lnSpc>
              <a:spcBef>
                <a:spcPts val="0"/>
              </a:spcBef>
              <a:defRPr sz="9600">
                <a:solidFill>
                  <a:schemeClr val="tx2"/>
                </a:solidFill>
              </a:defRPr>
            </a:lvl1pPr>
          </a:lstStyle>
          <a:p>
            <a:r>
              <a:rPr lang="nb-NO" dirty="0"/>
              <a:t>Plass til din </a:t>
            </a:r>
            <a:br>
              <a:rPr lang="nb-NO" dirty="0"/>
            </a:br>
            <a:r>
              <a:rPr lang="nb-NO" dirty="0"/>
              <a:t>tittel her</a:t>
            </a:r>
            <a:endParaRPr lang="en-US" dirty="0"/>
          </a:p>
        </p:txBody>
      </p:sp>
      <p:sp>
        <p:nvSpPr>
          <p:cNvPr id="3" name="Subtitle 2"/>
          <p:cNvSpPr>
            <a:spLocks noGrp="1"/>
          </p:cNvSpPr>
          <p:nvPr>
            <p:ph type="subTitle" idx="1" hasCustomPrompt="1"/>
          </p:nvPr>
        </p:nvSpPr>
        <p:spPr>
          <a:xfrm>
            <a:off x="12334876" y="7761094"/>
            <a:ext cx="11391900" cy="1205458"/>
          </a:xfrm>
        </p:spPr>
        <p:txBody>
          <a:bodyPr>
            <a:noAutofit/>
          </a:bodyPr>
          <a:lstStyle>
            <a:lvl1pPr marL="0" indent="0" algn="l">
              <a:lnSpc>
                <a:spcPct val="110000"/>
              </a:lnSpc>
              <a:spcBef>
                <a:spcPts val="0"/>
              </a:spcBef>
              <a:buNone/>
              <a:defRPr sz="5400" b="0" i="0">
                <a:solidFill>
                  <a:schemeClr val="accent2"/>
                </a:solidFill>
                <a:latin typeface="TID UI" panose="02000503000000020004" pitchFamily="2"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2" indent="0" algn="ctr">
              <a:buNone/>
              <a:defRPr sz="3200"/>
            </a:lvl9pPr>
          </a:lstStyle>
          <a:p>
            <a:r>
              <a:rPr lang="nb-NO" dirty="0"/>
              <a:t>Undertittel her</a:t>
            </a:r>
            <a:endParaRPr lang="en-US" dirty="0"/>
          </a:p>
        </p:txBody>
      </p:sp>
      <p:pic>
        <p:nvPicPr>
          <p:cNvPr id="12" name="Grafikk 11">
            <a:extLst>
              <a:ext uri="{FF2B5EF4-FFF2-40B4-BE49-F238E27FC236}">
                <a16:creationId xmlns:a16="http://schemas.microsoft.com/office/drawing/2014/main" id="{2943192C-0B99-5D78-AA62-75E7BF96EA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1161" y="2401643"/>
            <a:ext cx="6349689" cy="9289355"/>
          </a:xfrm>
          <a:prstGeom prst="rect">
            <a:avLst/>
          </a:prstGeom>
        </p:spPr>
      </p:pic>
      <p:pic>
        <p:nvPicPr>
          <p:cNvPr id="13" name="Grafikk 12">
            <a:extLst>
              <a:ext uri="{FF2B5EF4-FFF2-40B4-BE49-F238E27FC236}">
                <a16:creationId xmlns:a16="http://schemas.microsoft.com/office/drawing/2014/main" id="{3F981E0C-1672-38DB-EE07-9E12D156FDA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566647" y="12364709"/>
            <a:ext cx="3160565" cy="680400"/>
          </a:xfrm>
          <a:prstGeom prst="rect">
            <a:avLst/>
          </a:prstGeom>
        </p:spPr>
      </p:pic>
    </p:spTree>
    <p:extLst>
      <p:ext uri="{BB962C8B-B14F-4D97-AF65-F5344CB8AC3E}">
        <p14:creationId xmlns:p14="http://schemas.microsoft.com/office/powerpoint/2010/main" val="1460090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nnholdsfelt (blå)">
    <p:bg>
      <p:bgPr>
        <a:solidFill>
          <a:schemeClr val="lt1"/>
        </a:solidFill>
        <a:effectLst/>
      </p:bgPr>
    </p:bg>
    <p:spTree>
      <p:nvGrpSpPr>
        <p:cNvPr id="1" name=""/>
        <p:cNvGrpSpPr/>
        <p:nvPr/>
      </p:nvGrpSpPr>
      <p:grpSpPr>
        <a:xfrm>
          <a:off x="0" y="0"/>
          <a:ext cx="0" cy="0"/>
          <a:chOff x="0" y="0"/>
          <a:chExt cx="0" cy="0"/>
        </a:xfrm>
      </p:grpSpPr>
      <p:sp>
        <p:nvSpPr>
          <p:cNvPr id="21" name="Plassholder for tekst 12">
            <a:extLst>
              <a:ext uri="{FF2B5EF4-FFF2-40B4-BE49-F238E27FC236}">
                <a16:creationId xmlns:a16="http://schemas.microsoft.com/office/drawing/2014/main" id="{80714AFC-0B28-43E0-96AA-D2AD51DFB5F9}"/>
              </a:ext>
            </a:extLst>
          </p:cNvPr>
          <p:cNvSpPr>
            <a:spLocks noGrp="1"/>
          </p:cNvSpPr>
          <p:nvPr>
            <p:ph type="body" sz="quarter" idx="24" hasCustomPrompt="1"/>
          </p:nvPr>
        </p:nvSpPr>
        <p:spPr>
          <a:xfrm>
            <a:off x="688499" y="3250855"/>
            <a:ext cx="11313862" cy="8568015"/>
          </a:xfrm>
          <a:prstGeom prst="roundRect">
            <a:avLst>
              <a:gd name="adj" fmla="val 1760"/>
            </a:avLst>
          </a:prstGeom>
          <a:solidFill>
            <a:srgbClr val="F3F4FA"/>
          </a:solidFill>
          <a:ln w="12685" cap="flat">
            <a:noFill/>
            <a:prstDash val="solid"/>
            <a:miter/>
          </a:ln>
          <a:effectLst/>
        </p:spPr>
        <p:txBody>
          <a:bodyPr/>
          <a:lstStyle>
            <a:lvl1pPr marL="0" indent="0">
              <a:buNone/>
              <a:defRPr b="0" i="0">
                <a:solidFill>
                  <a:schemeClr val="bg1"/>
                </a:solidFill>
                <a:latin typeface="TID UI" panose="02000503000000020004" pitchFamily="2" charset="0"/>
              </a:defRPr>
            </a:lvl1pPr>
          </a:lstStyle>
          <a:p>
            <a:pPr lvl="0"/>
            <a:r>
              <a:rPr lang="nb-NO" dirty="0"/>
              <a:t> </a:t>
            </a:r>
          </a:p>
        </p:txBody>
      </p:sp>
      <p:sp>
        <p:nvSpPr>
          <p:cNvPr id="22" name="Plassholder for tekst 12">
            <a:extLst>
              <a:ext uri="{FF2B5EF4-FFF2-40B4-BE49-F238E27FC236}">
                <a16:creationId xmlns:a16="http://schemas.microsoft.com/office/drawing/2014/main" id="{809E7333-D3E7-4270-A967-0DE4D0A18EF2}"/>
              </a:ext>
            </a:extLst>
          </p:cNvPr>
          <p:cNvSpPr>
            <a:spLocks noGrp="1"/>
          </p:cNvSpPr>
          <p:nvPr>
            <p:ph type="body" sz="quarter" idx="25" hasCustomPrompt="1"/>
          </p:nvPr>
        </p:nvSpPr>
        <p:spPr>
          <a:xfrm>
            <a:off x="12365340" y="3247787"/>
            <a:ext cx="11313862" cy="8568015"/>
          </a:xfrm>
          <a:prstGeom prst="roundRect">
            <a:avLst>
              <a:gd name="adj" fmla="val 1760"/>
            </a:avLst>
          </a:prstGeom>
          <a:solidFill>
            <a:srgbClr val="F3F4FA"/>
          </a:solidFill>
          <a:ln w="12685" cap="flat">
            <a:noFill/>
            <a:prstDash val="solid"/>
            <a:miter/>
          </a:ln>
          <a:effectLst/>
        </p:spPr>
        <p:txBody>
          <a:bodyPr/>
          <a:lstStyle>
            <a:lvl1pPr marL="0" indent="0">
              <a:buNone/>
              <a:defRPr b="0" i="0">
                <a:solidFill>
                  <a:schemeClr val="bg1"/>
                </a:solidFill>
                <a:latin typeface="TID UI" panose="02000503000000020004" pitchFamily="2" charset="0"/>
              </a:defRPr>
            </a:lvl1pPr>
          </a:lstStyle>
          <a:p>
            <a:pPr lvl="0"/>
            <a:r>
              <a:rPr lang="nb-NO" dirty="0"/>
              <a:t> </a:t>
            </a:r>
          </a:p>
        </p:txBody>
      </p:sp>
      <p:sp>
        <p:nvSpPr>
          <p:cNvPr id="2" name="Title 1"/>
          <p:cNvSpPr>
            <a:spLocks noGrp="1"/>
          </p:cNvSpPr>
          <p:nvPr>
            <p:ph type="title" hasCustomPrompt="1"/>
          </p:nvPr>
        </p:nvSpPr>
        <p:spPr>
          <a:xfrm>
            <a:off x="1305430" y="3771523"/>
            <a:ext cx="10080000" cy="552972"/>
          </a:xfrm>
        </p:spPr>
        <p:txBody>
          <a:bodyPr>
            <a:normAutofit/>
          </a:bodyPr>
          <a:lstStyle>
            <a:lvl1pPr>
              <a:lnSpc>
                <a:spcPct val="100000"/>
              </a:lnSpc>
              <a:spcBef>
                <a:spcPts val="0"/>
              </a:spcBef>
              <a:defRPr sz="3600"/>
            </a:lvl1pPr>
          </a:lstStyle>
          <a:p>
            <a:r>
              <a:rPr lang="nb-NO" dirty="0" err="1"/>
              <a:t>Click</a:t>
            </a:r>
            <a:r>
              <a:rPr lang="nb-NO" dirty="0"/>
              <a:t> to </a:t>
            </a:r>
            <a:r>
              <a:rPr lang="nb-NO" dirty="0" err="1"/>
              <a:t>add</a:t>
            </a:r>
            <a:r>
              <a:rPr lang="nb-NO" dirty="0"/>
              <a:t> </a:t>
            </a:r>
            <a:r>
              <a:rPr lang="nb-NO" dirty="0" err="1"/>
              <a:t>title</a:t>
            </a:r>
            <a:endParaRPr lang="en-US" dirty="0"/>
          </a:p>
        </p:txBody>
      </p:sp>
      <p:sp>
        <p:nvSpPr>
          <p:cNvPr id="3" name="Content Placeholder 2"/>
          <p:cNvSpPr>
            <a:spLocks noGrp="1"/>
          </p:cNvSpPr>
          <p:nvPr>
            <p:ph idx="1" hasCustomPrompt="1"/>
          </p:nvPr>
        </p:nvSpPr>
        <p:spPr>
          <a:xfrm>
            <a:off x="1305430" y="4607041"/>
            <a:ext cx="10080000" cy="6741565"/>
          </a:xfrm>
        </p:spPr>
        <p:txBody>
          <a:bodyPr>
            <a:normAutofit/>
          </a:bodyPr>
          <a:lstStyle>
            <a:lvl1pPr marL="0" indent="-357188">
              <a:lnSpc>
                <a:spcPct val="114000"/>
              </a:lnSpc>
              <a:spcBef>
                <a:spcPts val="0"/>
              </a:spcBef>
              <a:buNone/>
              <a:tabLst>
                <a:tab pos="1019175" algn="l"/>
                <a:tab pos="2705100" algn="l"/>
                <a:tab pos="4475163" algn="l"/>
                <a:tab pos="6307138" algn="l"/>
              </a:tabLst>
              <a:defRPr sz="3600" b="0" i="0">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dirty="0"/>
              <a:t>Click to add text</a:t>
            </a:r>
          </a:p>
        </p:txBody>
      </p:sp>
      <p:sp>
        <p:nvSpPr>
          <p:cNvPr id="25" name="Content Placeholder 2">
            <a:extLst>
              <a:ext uri="{FF2B5EF4-FFF2-40B4-BE49-F238E27FC236}">
                <a16:creationId xmlns:a16="http://schemas.microsoft.com/office/drawing/2014/main" id="{1A530C78-E017-44A1-88C0-C99FDD94BBC3}"/>
              </a:ext>
            </a:extLst>
          </p:cNvPr>
          <p:cNvSpPr>
            <a:spLocks noGrp="1"/>
          </p:cNvSpPr>
          <p:nvPr>
            <p:ph idx="13" hasCustomPrompt="1"/>
          </p:nvPr>
        </p:nvSpPr>
        <p:spPr>
          <a:xfrm>
            <a:off x="12982271" y="4607041"/>
            <a:ext cx="10080000" cy="6741565"/>
          </a:xfrm>
        </p:spPr>
        <p:txBody>
          <a:bodyPr>
            <a:normAutofit/>
          </a:bodyPr>
          <a:lstStyle>
            <a:lvl1pPr marL="0" indent="-338138">
              <a:lnSpc>
                <a:spcPct val="114000"/>
              </a:lnSpc>
              <a:spcBef>
                <a:spcPts val="0"/>
              </a:spcBef>
              <a:buNone/>
              <a:tabLst>
                <a:tab pos="1060450" algn="l"/>
                <a:tab pos="1768475" algn="l"/>
                <a:tab pos="2646363" algn="l"/>
                <a:tab pos="3579813" algn="l"/>
                <a:tab pos="4476750" algn="l"/>
              </a:tabLst>
              <a:defRPr sz="3600" b="0" i="0">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26" name="Plassholder for tekst 15">
            <a:extLst>
              <a:ext uri="{FF2B5EF4-FFF2-40B4-BE49-F238E27FC236}">
                <a16:creationId xmlns:a16="http://schemas.microsoft.com/office/drawing/2014/main" id="{83DBB647-9DA2-4FD6-A3B5-4FFAA2449864}"/>
              </a:ext>
            </a:extLst>
          </p:cNvPr>
          <p:cNvSpPr>
            <a:spLocks noGrp="1"/>
          </p:cNvSpPr>
          <p:nvPr>
            <p:ph type="body" sz="quarter" idx="14" hasCustomPrompt="1"/>
          </p:nvPr>
        </p:nvSpPr>
        <p:spPr>
          <a:xfrm>
            <a:off x="12982271" y="3771523"/>
            <a:ext cx="10080000" cy="564322"/>
          </a:xfrm>
        </p:spPr>
        <p:txBody>
          <a:bodyPr>
            <a:normAutofit/>
          </a:bodyPr>
          <a:lstStyle>
            <a:lvl1pPr marL="0" indent="0">
              <a:lnSpc>
                <a:spcPct val="100000"/>
              </a:lnSpc>
              <a:buNone/>
              <a:defRPr sz="3600">
                <a:solidFill>
                  <a:schemeClr val="tx1"/>
                </a:solidFill>
                <a:latin typeface="+mj-lt"/>
              </a:defRPr>
            </a:lvl1pPr>
          </a:lstStyle>
          <a:p>
            <a:pPr lvl="0"/>
            <a:r>
              <a:rPr lang="nb-NO" dirty="0"/>
              <a:t>Click to add title</a:t>
            </a:r>
          </a:p>
        </p:txBody>
      </p:sp>
      <p:sp>
        <p:nvSpPr>
          <p:cNvPr id="9" name="Plassholder for lysbildenummer 8">
            <a:extLst>
              <a:ext uri="{FF2B5EF4-FFF2-40B4-BE49-F238E27FC236}">
                <a16:creationId xmlns:a16="http://schemas.microsoft.com/office/drawing/2014/main" id="{14E82668-0C9C-463E-8484-6B36EE9DD1D3}"/>
              </a:ext>
            </a:extLst>
          </p:cNvPr>
          <p:cNvSpPr>
            <a:spLocks noGrp="1"/>
          </p:cNvSpPr>
          <p:nvPr>
            <p:ph type="sldNum" sz="quarter" idx="19"/>
          </p:nvPr>
        </p:nvSpPr>
        <p:spPr/>
        <p:txBody>
          <a:bodyPr/>
          <a:lstStyle>
            <a:lvl1pPr>
              <a:defRPr b="0" i="0">
                <a:latin typeface="TID UI" panose="02000503000000020004" pitchFamily="2" charset="0"/>
              </a:defRPr>
            </a:lvl1pPr>
          </a:lstStyle>
          <a:p>
            <a:fld id="{5BED8B3D-DD6F-4F15-AFB3-D382970B1B89}" type="slidenum">
              <a:rPr lang="nb-NO" smtClean="0"/>
              <a:pPr/>
              <a:t>‹#›</a:t>
            </a:fld>
            <a:endParaRPr lang="nb-NO" dirty="0"/>
          </a:p>
        </p:txBody>
      </p:sp>
      <p:sp>
        <p:nvSpPr>
          <p:cNvPr id="11" name="Plassholder for tekst 10">
            <a:extLst>
              <a:ext uri="{FF2B5EF4-FFF2-40B4-BE49-F238E27FC236}">
                <a16:creationId xmlns:a16="http://schemas.microsoft.com/office/drawing/2014/main" id="{10B3C4E8-F376-B972-1D85-414EEDB81CE0}"/>
              </a:ext>
            </a:extLst>
          </p:cNvPr>
          <p:cNvSpPr>
            <a:spLocks noGrp="1"/>
          </p:cNvSpPr>
          <p:nvPr>
            <p:ph type="body" sz="quarter" idx="26" hasCustomPrompt="1"/>
          </p:nvPr>
        </p:nvSpPr>
        <p:spPr>
          <a:xfrm>
            <a:off x="687686" y="1878478"/>
            <a:ext cx="22991516" cy="915988"/>
          </a:xfrm>
        </p:spPr>
        <p:txBody>
          <a:bodyPr anchor="b" anchorCtr="0">
            <a:noAutofit/>
          </a:bodyPr>
          <a:lstStyle>
            <a:lvl1pPr marL="0" indent="0">
              <a:lnSpc>
                <a:spcPct val="100000"/>
              </a:lnSpc>
              <a:buNone/>
              <a:defRPr sz="5400" b="0" i="0" spc="-20" baseline="0">
                <a:latin typeface="TID UI Medium" panose="02000503000000020004" pitchFamily="2" charset="0"/>
                <a:ea typeface="TID UI Medium" panose="02000503000000020004" pitchFamily="2" charset="0"/>
                <a:cs typeface="TID UI Medium" panose="02000503000000020004" pitchFamily="2" charset="0"/>
              </a:defRPr>
            </a:lvl1pPr>
            <a:lvl2pPr>
              <a:defRPr sz="5400" b="0" i="0">
                <a:latin typeface="TID UI Medium" panose="02000503000000020004" pitchFamily="2" charset="0"/>
                <a:ea typeface="TID UI Medium" panose="02000503000000020004" pitchFamily="2" charset="0"/>
                <a:cs typeface="TID UI Medium" panose="02000503000000020004" pitchFamily="2" charset="0"/>
              </a:defRPr>
            </a:lvl2pPr>
            <a:lvl3pPr>
              <a:defRPr sz="5400" b="0" i="0">
                <a:latin typeface="TID UI Medium" panose="02000503000000020004" pitchFamily="2" charset="0"/>
                <a:ea typeface="TID UI Medium" panose="02000503000000020004" pitchFamily="2" charset="0"/>
                <a:cs typeface="TID UI Medium" panose="02000503000000020004" pitchFamily="2" charset="0"/>
              </a:defRPr>
            </a:lvl3pPr>
            <a:lvl4pPr>
              <a:defRPr sz="5400" b="0" i="0">
                <a:latin typeface="TID UI Medium" panose="02000503000000020004" pitchFamily="2" charset="0"/>
                <a:ea typeface="TID UI Medium" panose="02000503000000020004" pitchFamily="2" charset="0"/>
                <a:cs typeface="TID UI Medium" panose="02000503000000020004" pitchFamily="2" charset="0"/>
              </a:defRPr>
            </a:lvl4pPr>
            <a:lvl5pPr>
              <a:defRPr sz="5400" b="0" i="0">
                <a:latin typeface="TID UI Medium" panose="02000503000000020004" pitchFamily="2" charset="0"/>
                <a:ea typeface="TID UI Medium" panose="02000503000000020004" pitchFamily="2" charset="0"/>
                <a:cs typeface="TID UI Medium" panose="02000503000000020004" pitchFamily="2" charset="0"/>
              </a:defRPr>
            </a:lvl5pPr>
          </a:lstStyle>
          <a:p>
            <a:pPr lvl="0"/>
            <a:r>
              <a:rPr lang="nb-NO" dirty="0"/>
              <a:t>Overskrift</a:t>
            </a:r>
          </a:p>
        </p:txBody>
      </p:sp>
      <p:pic>
        <p:nvPicPr>
          <p:cNvPr id="4" name="Grafikk 3">
            <a:extLst>
              <a:ext uri="{FF2B5EF4-FFF2-40B4-BE49-F238E27FC236}">
                <a16:creationId xmlns:a16="http://schemas.microsoft.com/office/drawing/2014/main" id="{AF0D7D22-D550-3B22-35DF-3ADFA51BF1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Tree>
    <p:extLst>
      <p:ext uri="{BB962C8B-B14F-4D97-AF65-F5344CB8AC3E}">
        <p14:creationId xmlns:p14="http://schemas.microsoft.com/office/powerpoint/2010/main" val="2913658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felt - hvit">
    <p:bg>
      <p:bgPr>
        <a:solidFill>
          <a:schemeClr val="bg1"/>
        </a:solidFill>
        <a:effectLst/>
      </p:bgPr>
    </p:bg>
    <p:spTree>
      <p:nvGrpSpPr>
        <p:cNvPr id="1" name=""/>
        <p:cNvGrpSpPr/>
        <p:nvPr/>
      </p:nvGrpSpPr>
      <p:grpSpPr>
        <a:xfrm>
          <a:off x="0" y="0"/>
          <a:ext cx="0" cy="0"/>
          <a:chOff x="0" y="0"/>
          <a:chExt cx="0" cy="0"/>
        </a:xfrm>
      </p:grpSpPr>
      <p:sp>
        <p:nvSpPr>
          <p:cNvPr id="26" name="Plassholder for tekst 12">
            <a:extLst>
              <a:ext uri="{FF2B5EF4-FFF2-40B4-BE49-F238E27FC236}">
                <a16:creationId xmlns:a16="http://schemas.microsoft.com/office/drawing/2014/main" id="{C57B31C1-4153-4115-BBBC-22386B04CC81}"/>
              </a:ext>
            </a:extLst>
          </p:cNvPr>
          <p:cNvSpPr>
            <a:spLocks noGrp="1"/>
          </p:cNvSpPr>
          <p:nvPr>
            <p:ph type="body" sz="quarter" idx="22" hasCustomPrompt="1"/>
          </p:nvPr>
        </p:nvSpPr>
        <p:spPr>
          <a:xfrm>
            <a:off x="708537" y="2632569"/>
            <a:ext cx="7317586" cy="9288001"/>
          </a:xfrm>
          <a:prstGeom prst="roundRect">
            <a:avLst>
              <a:gd name="adj" fmla="val 2323"/>
            </a:avLst>
          </a:prstGeom>
          <a:solidFill>
            <a:schemeClr val="bg2"/>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dirty="0"/>
              <a:t> </a:t>
            </a:r>
          </a:p>
        </p:txBody>
      </p:sp>
      <p:sp>
        <p:nvSpPr>
          <p:cNvPr id="27" name="Plassholder for tekst 12">
            <a:extLst>
              <a:ext uri="{FF2B5EF4-FFF2-40B4-BE49-F238E27FC236}">
                <a16:creationId xmlns:a16="http://schemas.microsoft.com/office/drawing/2014/main" id="{29483328-371F-4094-B2C6-194A6F9CBED4}"/>
              </a:ext>
            </a:extLst>
          </p:cNvPr>
          <p:cNvSpPr>
            <a:spLocks noGrp="1"/>
          </p:cNvSpPr>
          <p:nvPr>
            <p:ph type="body" sz="quarter" idx="23" hasCustomPrompt="1"/>
          </p:nvPr>
        </p:nvSpPr>
        <p:spPr>
          <a:xfrm>
            <a:off x="8532413" y="2620370"/>
            <a:ext cx="7380000" cy="9288000"/>
          </a:xfrm>
          <a:prstGeom prst="roundRect">
            <a:avLst>
              <a:gd name="adj" fmla="val 2323"/>
            </a:avLst>
          </a:prstGeom>
          <a:solidFill>
            <a:schemeClr val="bg2"/>
          </a:solidFill>
          <a:ln w="12685" cap="flat">
            <a:noFill/>
            <a:prstDash val="solid"/>
            <a:miter/>
          </a:ln>
          <a:effectLst/>
        </p:spPr>
        <p:txBody>
          <a:bodyPr anchor="t" anchorCtr="0"/>
          <a:lstStyle>
            <a:lvl1pPr marL="0" indent="0">
              <a:buNone/>
              <a:defRPr b="0" i="0">
                <a:solidFill>
                  <a:srgbClr val="F7F7FD"/>
                </a:solidFill>
                <a:latin typeface="TID UI" panose="02000503000000020004" pitchFamily="2" charset="0"/>
              </a:defRPr>
            </a:lvl1pPr>
          </a:lstStyle>
          <a:p>
            <a:pPr lvl="0"/>
            <a:r>
              <a:rPr lang="nb-NO" dirty="0"/>
              <a:t> </a:t>
            </a:r>
          </a:p>
        </p:txBody>
      </p:sp>
      <p:sp>
        <p:nvSpPr>
          <p:cNvPr id="28" name="Plassholder for tekst 12">
            <a:extLst>
              <a:ext uri="{FF2B5EF4-FFF2-40B4-BE49-F238E27FC236}">
                <a16:creationId xmlns:a16="http://schemas.microsoft.com/office/drawing/2014/main" id="{570327FA-CFB3-4796-8727-D5B1F03209D0}"/>
              </a:ext>
            </a:extLst>
          </p:cNvPr>
          <p:cNvSpPr>
            <a:spLocks noGrp="1"/>
          </p:cNvSpPr>
          <p:nvPr>
            <p:ph type="body" sz="quarter" idx="24" hasCustomPrompt="1"/>
          </p:nvPr>
        </p:nvSpPr>
        <p:spPr>
          <a:xfrm>
            <a:off x="16356290" y="2620370"/>
            <a:ext cx="7380000" cy="9288000"/>
          </a:xfrm>
          <a:prstGeom prst="roundRect">
            <a:avLst>
              <a:gd name="adj" fmla="val 2323"/>
            </a:avLst>
          </a:prstGeom>
          <a:solidFill>
            <a:schemeClr val="bg2"/>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dirty="0"/>
              <a:t> </a:t>
            </a:r>
          </a:p>
        </p:txBody>
      </p:sp>
      <p:sp>
        <p:nvSpPr>
          <p:cNvPr id="2" name="Title 1"/>
          <p:cNvSpPr>
            <a:spLocks noGrp="1"/>
          </p:cNvSpPr>
          <p:nvPr>
            <p:ph type="title" hasCustomPrompt="1"/>
          </p:nvPr>
        </p:nvSpPr>
        <p:spPr>
          <a:xfrm>
            <a:off x="1293198" y="3142435"/>
            <a:ext cx="6191999" cy="626388"/>
          </a:xfrm>
        </p:spPr>
        <p:txBody>
          <a:bodyPr anchor="t" anchorCtr="0">
            <a:normAutofit/>
          </a:bodyPr>
          <a:lstStyle>
            <a:lvl1pPr>
              <a:lnSpc>
                <a:spcPct val="100000"/>
              </a:lnSpc>
              <a:defRPr sz="3400">
                <a:solidFill>
                  <a:schemeClr val="tx2"/>
                </a:solidFill>
              </a:defRPr>
            </a:lvl1pPr>
          </a:lstStyle>
          <a:p>
            <a:r>
              <a:rPr lang="nb-NO" dirty="0"/>
              <a:t>Click to </a:t>
            </a:r>
            <a:r>
              <a:rPr lang="nb-NO" dirty="0" err="1"/>
              <a:t>add</a:t>
            </a:r>
            <a:endParaRPr lang="en-US" dirty="0"/>
          </a:p>
        </p:txBody>
      </p:sp>
      <p:sp>
        <p:nvSpPr>
          <p:cNvPr id="3" name="Content Placeholder 2"/>
          <p:cNvSpPr>
            <a:spLocks noGrp="1"/>
          </p:cNvSpPr>
          <p:nvPr>
            <p:ph idx="1" hasCustomPrompt="1"/>
          </p:nvPr>
        </p:nvSpPr>
        <p:spPr>
          <a:xfrm>
            <a:off x="1293199" y="4549775"/>
            <a:ext cx="6192000" cy="6782254"/>
          </a:xfrm>
        </p:spPr>
        <p:txBody>
          <a:bodyPr>
            <a:normAutofit/>
          </a:bodyPr>
          <a:lstStyle>
            <a:lvl1pPr marL="0" indent="-357188">
              <a:lnSpc>
                <a:spcPct val="120000"/>
              </a:lnSpc>
              <a:buNone/>
              <a:tabLst>
                <a:tab pos="1060450" algn="l"/>
                <a:tab pos="2747963" algn="l"/>
              </a:tabLst>
              <a:defRPr sz="3000" b="0" i="0">
                <a:solidFill>
                  <a:schemeClr val="tx2"/>
                </a:solidFill>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10" name="Plassholder for lysbildenummer 9">
            <a:extLst>
              <a:ext uri="{FF2B5EF4-FFF2-40B4-BE49-F238E27FC236}">
                <a16:creationId xmlns:a16="http://schemas.microsoft.com/office/drawing/2014/main" id="{7C2E3982-A914-40A2-86EC-BBE5F0B61A37}"/>
              </a:ext>
            </a:extLst>
          </p:cNvPr>
          <p:cNvSpPr>
            <a:spLocks noGrp="1"/>
          </p:cNvSpPr>
          <p:nvPr>
            <p:ph type="sldNum" sz="quarter" idx="21"/>
          </p:nvPr>
        </p:nvSpPr>
        <p:spPr/>
        <p:txBody>
          <a:bodyPr/>
          <a:lstStyle>
            <a:lvl1pPr>
              <a:defRPr b="0" i="0">
                <a:latin typeface="TID UI" panose="02000503000000020004" pitchFamily="2" charset="0"/>
              </a:defRPr>
            </a:lvl1pPr>
          </a:lstStyle>
          <a:p>
            <a:fld id="{66F151DC-B5E5-497C-BC65-BC7F54A16411}" type="slidenum">
              <a:rPr lang="nb-NO" smtClean="0"/>
              <a:pPr/>
              <a:t>‹#›</a:t>
            </a:fld>
            <a:endParaRPr lang="nb-NO" dirty="0"/>
          </a:p>
        </p:txBody>
      </p:sp>
      <p:pic>
        <p:nvPicPr>
          <p:cNvPr id="5" name="Grafikk 4">
            <a:extLst>
              <a:ext uri="{FF2B5EF4-FFF2-40B4-BE49-F238E27FC236}">
                <a16:creationId xmlns:a16="http://schemas.microsoft.com/office/drawing/2014/main" id="{948C9B9A-5EDF-C7C2-48EA-766DC2FE41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12" name="Content Placeholder 2">
            <a:extLst>
              <a:ext uri="{FF2B5EF4-FFF2-40B4-BE49-F238E27FC236}">
                <a16:creationId xmlns:a16="http://schemas.microsoft.com/office/drawing/2014/main" id="{4CF562DD-6A77-CDC8-BB40-D317CACE4649}"/>
              </a:ext>
            </a:extLst>
          </p:cNvPr>
          <p:cNvSpPr>
            <a:spLocks noGrp="1"/>
          </p:cNvSpPr>
          <p:nvPr>
            <p:ph idx="25" hasCustomPrompt="1"/>
          </p:nvPr>
        </p:nvSpPr>
        <p:spPr>
          <a:xfrm>
            <a:off x="9104787" y="4549775"/>
            <a:ext cx="6313805" cy="6782254"/>
          </a:xfrm>
        </p:spPr>
        <p:txBody>
          <a:bodyPr>
            <a:normAutofit/>
          </a:bodyPr>
          <a:lstStyle>
            <a:lvl1pPr marL="0" indent="-357188">
              <a:lnSpc>
                <a:spcPct val="120000"/>
              </a:lnSpc>
              <a:buNone/>
              <a:tabLst>
                <a:tab pos="1060450" algn="l"/>
                <a:tab pos="2705100" algn="l"/>
              </a:tabLst>
              <a:defRPr sz="3000" b="0" i="0">
                <a:solidFill>
                  <a:schemeClr val="tx2"/>
                </a:solidFill>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21" name="Content Placeholder 2">
            <a:extLst>
              <a:ext uri="{FF2B5EF4-FFF2-40B4-BE49-F238E27FC236}">
                <a16:creationId xmlns:a16="http://schemas.microsoft.com/office/drawing/2014/main" id="{A356DE1F-F31E-38D0-7916-759FEDFB170E}"/>
              </a:ext>
            </a:extLst>
          </p:cNvPr>
          <p:cNvSpPr>
            <a:spLocks noGrp="1"/>
          </p:cNvSpPr>
          <p:nvPr>
            <p:ph idx="26" hasCustomPrompt="1"/>
          </p:nvPr>
        </p:nvSpPr>
        <p:spPr>
          <a:xfrm>
            <a:off x="16916375" y="4549775"/>
            <a:ext cx="6313805" cy="6782254"/>
          </a:xfrm>
        </p:spPr>
        <p:txBody>
          <a:bodyPr>
            <a:normAutofit/>
          </a:bodyPr>
          <a:lstStyle>
            <a:lvl1pPr marL="0" indent="-357188">
              <a:lnSpc>
                <a:spcPct val="120000"/>
              </a:lnSpc>
              <a:buNone/>
              <a:tabLst>
                <a:tab pos="1060450" algn="l"/>
                <a:tab pos="2747963" algn="l"/>
              </a:tabLst>
              <a:defRPr sz="3000" b="0" i="0">
                <a:solidFill>
                  <a:schemeClr val="tx2"/>
                </a:solidFill>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25" name="Plassholder for tekst 10">
            <a:extLst>
              <a:ext uri="{FF2B5EF4-FFF2-40B4-BE49-F238E27FC236}">
                <a16:creationId xmlns:a16="http://schemas.microsoft.com/office/drawing/2014/main" id="{37E339A3-3D37-EDE2-CEBC-A917A6726F96}"/>
              </a:ext>
            </a:extLst>
          </p:cNvPr>
          <p:cNvSpPr>
            <a:spLocks noGrp="1"/>
          </p:cNvSpPr>
          <p:nvPr>
            <p:ph type="body" sz="quarter" idx="27" hasCustomPrompt="1"/>
          </p:nvPr>
        </p:nvSpPr>
        <p:spPr>
          <a:xfrm>
            <a:off x="687686" y="1330344"/>
            <a:ext cx="23032465" cy="915988"/>
          </a:xfrm>
        </p:spPr>
        <p:txBody>
          <a:bodyPr anchor="b" anchorCtr="0">
            <a:noAutofit/>
          </a:bodyPr>
          <a:lstStyle>
            <a:lvl1pPr marL="0" indent="0">
              <a:lnSpc>
                <a:spcPts val="5600"/>
              </a:lnSpc>
              <a:buNone/>
              <a:tabLst>
                <a:tab pos="5899150" algn="l"/>
              </a:tabLst>
              <a:defRPr sz="4400" b="0" i="0" spc="-20" baseline="0">
                <a:latin typeface="TID UI Medium" panose="02000503000000020004" pitchFamily="2" charset="0"/>
                <a:ea typeface="TID UI Medium" panose="02000503000000020004" pitchFamily="2" charset="0"/>
                <a:cs typeface="TID UI Medium" panose="02000503000000020004" pitchFamily="2" charset="0"/>
              </a:defRPr>
            </a:lvl1pPr>
            <a:lvl2pPr>
              <a:defRPr sz="5400" b="0" i="0">
                <a:latin typeface="TID UI Medium" panose="02000503000000020004" pitchFamily="2" charset="0"/>
                <a:ea typeface="TID UI Medium" panose="02000503000000020004" pitchFamily="2" charset="0"/>
                <a:cs typeface="TID UI Medium" panose="02000503000000020004" pitchFamily="2" charset="0"/>
              </a:defRPr>
            </a:lvl2pPr>
            <a:lvl3pPr>
              <a:defRPr sz="5400" b="0" i="0">
                <a:latin typeface="TID UI Medium" panose="02000503000000020004" pitchFamily="2" charset="0"/>
                <a:ea typeface="TID UI Medium" panose="02000503000000020004" pitchFamily="2" charset="0"/>
                <a:cs typeface="TID UI Medium" panose="02000503000000020004" pitchFamily="2" charset="0"/>
              </a:defRPr>
            </a:lvl3pPr>
            <a:lvl4pPr>
              <a:defRPr sz="5400" b="0" i="0">
                <a:latin typeface="TID UI Medium" panose="02000503000000020004" pitchFamily="2" charset="0"/>
                <a:ea typeface="TID UI Medium" panose="02000503000000020004" pitchFamily="2" charset="0"/>
                <a:cs typeface="TID UI Medium" panose="02000503000000020004" pitchFamily="2" charset="0"/>
              </a:defRPr>
            </a:lvl4pPr>
            <a:lvl5pPr>
              <a:defRPr sz="5400" b="0" i="0">
                <a:latin typeface="TID UI Medium" panose="02000503000000020004" pitchFamily="2" charset="0"/>
                <a:ea typeface="TID UI Medium" panose="02000503000000020004" pitchFamily="2" charset="0"/>
                <a:cs typeface="TID UI Medium" panose="02000503000000020004" pitchFamily="2" charset="0"/>
              </a:defRPr>
            </a:lvl5pPr>
          </a:lstStyle>
          <a:p>
            <a:pPr lvl="0"/>
            <a:r>
              <a:rPr lang="nb-NO" dirty="0"/>
              <a:t>Overskrift</a:t>
            </a:r>
          </a:p>
        </p:txBody>
      </p:sp>
      <p:sp>
        <p:nvSpPr>
          <p:cNvPr id="6" name="Plassholder for tekst 15">
            <a:extLst>
              <a:ext uri="{FF2B5EF4-FFF2-40B4-BE49-F238E27FC236}">
                <a16:creationId xmlns:a16="http://schemas.microsoft.com/office/drawing/2014/main" id="{5C450155-274F-D9C5-E8C5-1CC30A7F0FFF}"/>
              </a:ext>
            </a:extLst>
          </p:cNvPr>
          <p:cNvSpPr>
            <a:spLocks noGrp="1"/>
          </p:cNvSpPr>
          <p:nvPr>
            <p:ph type="body" sz="quarter" idx="14" hasCustomPrompt="1"/>
          </p:nvPr>
        </p:nvSpPr>
        <p:spPr>
          <a:xfrm>
            <a:off x="9075290" y="3259165"/>
            <a:ext cx="6343302" cy="527580"/>
          </a:xfrm>
        </p:spPr>
        <p:txBody>
          <a:bodyPr wrap="square">
            <a:normAutofit/>
          </a:bodyPr>
          <a:lstStyle>
            <a:lvl1pPr marL="0" indent="0">
              <a:lnSpc>
                <a:spcPct val="100000"/>
              </a:lnSpc>
              <a:buNone/>
              <a:defRPr sz="3400">
                <a:solidFill>
                  <a:schemeClr val="tx1"/>
                </a:solidFill>
                <a:latin typeface="+mj-lt"/>
              </a:defRPr>
            </a:lvl1pPr>
          </a:lstStyle>
          <a:p>
            <a:pPr lvl="0"/>
            <a:r>
              <a:rPr lang="nb-NO" dirty="0"/>
              <a:t>Click to </a:t>
            </a:r>
            <a:r>
              <a:rPr lang="nb-NO" dirty="0" err="1"/>
              <a:t>add</a:t>
            </a:r>
            <a:endParaRPr lang="nb-NO" dirty="0"/>
          </a:p>
        </p:txBody>
      </p:sp>
      <p:sp>
        <p:nvSpPr>
          <p:cNvPr id="9" name="Plassholder for tekst 15">
            <a:extLst>
              <a:ext uri="{FF2B5EF4-FFF2-40B4-BE49-F238E27FC236}">
                <a16:creationId xmlns:a16="http://schemas.microsoft.com/office/drawing/2014/main" id="{257CCF33-7D12-DD90-7B4E-5F92CB1D1EE6}"/>
              </a:ext>
            </a:extLst>
          </p:cNvPr>
          <p:cNvSpPr>
            <a:spLocks noGrp="1"/>
          </p:cNvSpPr>
          <p:nvPr>
            <p:ph type="body" sz="quarter" idx="28" hasCustomPrompt="1"/>
          </p:nvPr>
        </p:nvSpPr>
        <p:spPr>
          <a:xfrm>
            <a:off x="16862439" y="3259165"/>
            <a:ext cx="6343302" cy="546816"/>
          </a:xfrm>
        </p:spPr>
        <p:txBody>
          <a:bodyPr wrap="square">
            <a:normAutofit/>
          </a:bodyPr>
          <a:lstStyle>
            <a:lvl1pPr marL="0" indent="0">
              <a:lnSpc>
                <a:spcPts val="4400"/>
              </a:lnSpc>
              <a:buNone/>
              <a:defRPr sz="3400">
                <a:solidFill>
                  <a:schemeClr val="tx1"/>
                </a:solidFill>
                <a:latin typeface="+mj-lt"/>
              </a:defRPr>
            </a:lvl1pPr>
          </a:lstStyle>
          <a:p>
            <a:pPr lvl="0"/>
            <a:r>
              <a:rPr lang="nb-NO" dirty="0"/>
              <a:t>Click to </a:t>
            </a:r>
            <a:r>
              <a:rPr lang="nb-NO" dirty="0" err="1"/>
              <a:t>add</a:t>
            </a:r>
            <a:r>
              <a:rPr lang="nb-NO" dirty="0"/>
              <a:t> </a:t>
            </a:r>
            <a:r>
              <a:rPr lang="nb-NO" dirty="0" err="1"/>
              <a:t>title</a:t>
            </a:r>
            <a:endParaRPr lang="nb-NO" dirty="0"/>
          </a:p>
        </p:txBody>
      </p:sp>
    </p:spTree>
    <p:extLst>
      <p:ext uri="{BB962C8B-B14F-4D97-AF65-F5344CB8AC3E}">
        <p14:creationId xmlns:p14="http://schemas.microsoft.com/office/powerpoint/2010/main" val="3757614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felt - champagne">
    <p:bg>
      <p:bgPr>
        <a:solidFill>
          <a:srgbClr val="FFEFE2"/>
        </a:solidFill>
        <a:effectLst/>
      </p:bgPr>
    </p:bg>
    <p:spTree>
      <p:nvGrpSpPr>
        <p:cNvPr id="1" name=""/>
        <p:cNvGrpSpPr/>
        <p:nvPr/>
      </p:nvGrpSpPr>
      <p:grpSpPr>
        <a:xfrm>
          <a:off x="0" y="0"/>
          <a:ext cx="0" cy="0"/>
          <a:chOff x="0" y="0"/>
          <a:chExt cx="0" cy="0"/>
        </a:xfrm>
      </p:grpSpPr>
      <p:sp>
        <p:nvSpPr>
          <p:cNvPr id="26" name="Plassholder for tekst 12">
            <a:extLst>
              <a:ext uri="{FF2B5EF4-FFF2-40B4-BE49-F238E27FC236}">
                <a16:creationId xmlns:a16="http://schemas.microsoft.com/office/drawing/2014/main" id="{C57B31C1-4153-4115-BBBC-22386B04CC81}"/>
              </a:ext>
            </a:extLst>
          </p:cNvPr>
          <p:cNvSpPr>
            <a:spLocks noGrp="1"/>
          </p:cNvSpPr>
          <p:nvPr>
            <p:ph type="body" sz="quarter" idx="22" hasCustomPrompt="1"/>
          </p:nvPr>
        </p:nvSpPr>
        <p:spPr>
          <a:xfrm>
            <a:off x="708537" y="2632571"/>
            <a:ext cx="7259385" cy="9136201"/>
          </a:xfrm>
          <a:prstGeom prst="roundRect">
            <a:avLst>
              <a:gd name="adj" fmla="val 2323"/>
            </a:avLst>
          </a:prstGeom>
          <a:solidFill>
            <a:schemeClr val="bg1"/>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dirty="0"/>
              <a:t> </a:t>
            </a:r>
          </a:p>
        </p:txBody>
      </p:sp>
      <p:sp>
        <p:nvSpPr>
          <p:cNvPr id="27" name="Plassholder for tekst 12">
            <a:extLst>
              <a:ext uri="{FF2B5EF4-FFF2-40B4-BE49-F238E27FC236}">
                <a16:creationId xmlns:a16="http://schemas.microsoft.com/office/drawing/2014/main" id="{29483328-371F-4094-B2C6-194A6F9CBED4}"/>
              </a:ext>
            </a:extLst>
          </p:cNvPr>
          <p:cNvSpPr>
            <a:spLocks noGrp="1"/>
          </p:cNvSpPr>
          <p:nvPr>
            <p:ph type="body" sz="quarter" idx="23" hasCustomPrompt="1"/>
          </p:nvPr>
        </p:nvSpPr>
        <p:spPr>
          <a:xfrm>
            <a:off x="8584665" y="2620370"/>
            <a:ext cx="7259385" cy="9136201"/>
          </a:xfrm>
          <a:prstGeom prst="roundRect">
            <a:avLst>
              <a:gd name="adj" fmla="val 2323"/>
            </a:avLst>
          </a:prstGeom>
          <a:solidFill>
            <a:schemeClr val="bg1"/>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dirty="0"/>
              <a:t> </a:t>
            </a:r>
          </a:p>
        </p:txBody>
      </p:sp>
      <p:sp>
        <p:nvSpPr>
          <p:cNvPr id="28" name="Plassholder for tekst 12">
            <a:extLst>
              <a:ext uri="{FF2B5EF4-FFF2-40B4-BE49-F238E27FC236}">
                <a16:creationId xmlns:a16="http://schemas.microsoft.com/office/drawing/2014/main" id="{570327FA-CFB3-4796-8727-D5B1F03209D0}"/>
              </a:ext>
            </a:extLst>
          </p:cNvPr>
          <p:cNvSpPr>
            <a:spLocks noGrp="1"/>
          </p:cNvSpPr>
          <p:nvPr>
            <p:ph type="body" sz="quarter" idx="24" hasCustomPrompt="1"/>
          </p:nvPr>
        </p:nvSpPr>
        <p:spPr>
          <a:xfrm>
            <a:off x="16460794" y="2620370"/>
            <a:ext cx="7259385" cy="9136201"/>
          </a:xfrm>
          <a:prstGeom prst="roundRect">
            <a:avLst>
              <a:gd name="adj" fmla="val 2323"/>
            </a:avLst>
          </a:prstGeom>
          <a:solidFill>
            <a:schemeClr val="bg1"/>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dirty="0"/>
              <a:t> </a:t>
            </a:r>
          </a:p>
        </p:txBody>
      </p:sp>
      <p:sp>
        <p:nvSpPr>
          <p:cNvPr id="2" name="Title 1"/>
          <p:cNvSpPr>
            <a:spLocks noGrp="1"/>
          </p:cNvSpPr>
          <p:nvPr>
            <p:ph type="title" hasCustomPrompt="1"/>
          </p:nvPr>
        </p:nvSpPr>
        <p:spPr>
          <a:xfrm>
            <a:off x="1292400" y="3161456"/>
            <a:ext cx="6210614" cy="522424"/>
          </a:xfrm>
        </p:spPr>
        <p:txBody>
          <a:bodyPr anchor="t" anchorCtr="0">
            <a:normAutofit/>
          </a:bodyPr>
          <a:lstStyle>
            <a:lvl1pPr>
              <a:lnSpc>
                <a:spcPct val="100000"/>
              </a:lnSpc>
              <a:defRPr sz="3200" b="0" i="0">
                <a:solidFill>
                  <a:schemeClr val="tx1"/>
                </a:solidFill>
                <a:latin typeface="TID UI Medium" panose="02000503000000020004" pitchFamily="2" charset="0"/>
                <a:ea typeface="TID UI Medium" panose="02000503000000020004" pitchFamily="2" charset="0"/>
                <a:cs typeface="TID UI Medium" panose="02000503000000020004" pitchFamily="2" charset="0"/>
              </a:defRPr>
            </a:lvl1pPr>
          </a:lstStyle>
          <a:p>
            <a:r>
              <a:rPr lang="nb-NO" dirty="0"/>
              <a:t>Overskrift 1</a:t>
            </a:r>
            <a:endParaRPr lang="en-US" dirty="0"/>
          </a:p>
        </p:txBody>
      </p:sp>
      <p:sp>
        <p:nvSpPr>
          <p:cNvPr id="3" name="Content Placeholder 2"/>
          <p:cNvSpPr>
            <a:spLocks noGrp="1"/>
          </p:cNvSpPr>
          <p:nvPr>
            <p:ph idx="1" hasCustomPrompt="1"/>
          </p:nvPr>
        </p:nvSpPr>
        <p:spPr>
          <a:xfrm>
            <a:off x="1293198" y="3785175"/>
            <a:ext cx="6210615" cy="7481331"/>
          </a:xfrm>
        </p:spPr>
        <p:txBody>
          <a:bodyPr>
            <a:normAutofit/>
          </a:bodyPr>
          <a:lstStyle>
            <a:lvl1pPr marL="0" indent="-357188">
              <a:lnSpc>
                <a:spcPct val="120000"/>
              </a:lnSpc>
              <a:buNone/>
              <a:tabLst>
                <a:tab pos="831850" algn="l"/>
                <a:tab pos="2705100" algn="l"/>
              </a:tabLst>
              <a:defRPr sz="2600" b="0" i="0">
                <a:solidFill>
                  <a:schemeClr val="tx1"/>
                </a:solidFill>
                <a:latin typeface="TID UI" panose="02000503000000020004" pitchFamily="2" charset="0"/>
                <a:ea typeface="TID UI" panose="02000503000000020004" pitchFamily="2" charset="0"/>
                <a:cs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10" name="Plassholder for lysbildenummer 9">
            <a:extLst>
              <a:ext uri="{FF2B5EF4-FFF2-40B4-BE49-F238E27FC236}">
                <a16:creationId xmlns:a16="http://schemas.microsoft.com/office/drawing/2014/main" id="{7C2E3982-A914-40A2-86EC-BBE5F0B61A37}"/>
              </a:ext>
            </a:extLst>
          </p:cNvPr>
          <p:cNvSpPr>
            <a:spLocks noGrp="1"/>
          </p:cNvSpPr>
          <p:nvPr>
            <p:ph type="sldNum" sz="quarter" idx="21"/>
          </p:nvPr>
        </p:nvSpPr>
        <p:spPr/>
        <p:txBody>
          <a:bodyPr/>
          <a:lstStyle>
            <a:lvl1pPr>
              <a:defRPr b="0" i="0">
                <a:solidFill>
                  <a:schemeClr val="accent2"/>
                </a:solidFill>
                <a:latin typeface="TID UI" panose="02000503000000020004" pitchFamily="2" charset="0"/>
              </a:defRPr>
            </a:lvl1pPr>
          </a:lstStyle>
          <a:p>
            <a:fld id="{66F151DC-B5E5-497C-BC65-BC7F54A16411}" type="slidenum">
              <a:rPr lang="nb-NO" smtClean="0"/>
              <a:pPr/>
              <a:t>‹#›</a:t>
            </a:fld>
            <a:endParaRPr lang="nb-NO" dirty="0"/>
          </a:p>
        </p:txBody>
      </p:sp>
      <p:sp>
        <p:nvSpPr>
          <p:cNvPr id="12" name="Content Placeholder 2">
            <a:extLst>
              <a:ext uri="{FF2B5EF4-FFF2-40B4-BE49-F238E27FC236}">
                <a16:creationId xmlns:a16="http://schemas.microsoft.com/office/drawing/2014/main" id="{4CF562DD-6A77-CDC8-BB40-D317CACE4649}"/>
              </a:ext>
            </a:extLst>
          </p:cNvPr>
          <p:cNvSpPr>
            <a:spLocks noGrp="1"/>
          </p:cNvSpPr>
          <p:nvPr>
            <p:ph idx="25" hasCustomPrompt="1"/>
          </p:nvPr>
        </p:nvSpPr>
        <p:spPr>
          <a:xfrm>
            <a:off x="9157039" y="3785175"/>
            <a:ext cx="6210615" cy="7481331"/>
          </a:xfrm>
        </p:spPr>
        <p:txBody>
          <a:bodyPr>
            <a:normAutofit/>
          </a:bodyPr>
          <a:lstStyle>
            <a:lvl1pPr marL="0" indent="-415925">
              <a:lnSpc>
                <a:spcPct val="120000"/>
              </a:lnSpc>
              <a:buNone/>
              <a:tabLst>
                <a:tab pos="1060450" algn="l"/>
                <a:tab pos="2663825" algn="l"/>
              </a:tabLst>
              <a:defRPr sz="2600" b="0" i="0">
                <a:solidFill>
                  <a:schemeClr val="tx1"/>
                </a:solidFill>
                <a:latin typeface="TID UI" panose="02000503000000020004" pitchFamily="2" charset="0"/>
                <a:ea typeface="TID UI" panose="02000503000000020004" pitchFamily="2" charset="0"/>
                <a:cs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21" name="Content Placeholder 2">
            <a:extLst>
              <a:ext uri="{FF2B5EF4-FFF2-40B4-BE49-F238E27FC236}">
                <a16:creationId xmlns:a16="http://schemas.microsoft.com/office/drawing/2014/main" id="{A356DE1F-F31E-38D0-7916-759FEDFB170E}"/>
              </a:ext>
            </a:extLst>
          </p:cNvPr>
          <p:cNvSpPr>
            <a:spLocks noGrp="1"/>
          </p:cNvSpPr>
          <p:nvPr>
            <p:ph idx="26" hasCustomPrompt="1"/>
          </p:nvPr>
        </p:nvSpPr>
        <p:spPr>
          <a:xfrm>
            <a:off x="17020879" y="3785175"/>
            <a:ext cx="6210615" cy="7481331"/>
          </a:xfrm>
          <a:effectLst/>
        </p:spPr>
        <p:txBody>
          <a:bodyPr>
            <a:normAutofit/>
          </a:bodyPr>
          <a:lstStyle>
            <a:lvl1pPr marL="0" indent="-357188">
              <a:lnSpc>
                <a:spcPct val="120000"/>
              </a:lnSpc>
              <a:buNone/>
              <a:tabLst>
                <a:tab pos="1060450" algn="l"/>
                <a:tab pos="2663825" algn="l"/>
              </a:tabLst>
              <a:defRPr sz="2600" b="0" i="0">
                <a:solidFill>
                  <a:schemeClr val="tx1"/>
                </a:solidFill>
                <a:latin typeface="TID UI" panose="02000503000000020004" pitchFamily="2" charset="0"/>
                <a:ea typeface="TID UI" panose="02000503000000020004" pitchFamily="2" charset="0"/>
                <a:cs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22" name="Plassholder for tekst 21">
            <a:extLst>
              <a:ext uri="{FF2B5EF4-FFF2-40B4-BE49-F238E27FC236}">
                <a16:creationId xmlns:a16="http://schemas.microsoft.com/office/drawing/2014/main" id="{AFD74FA9-07F0-60FA-8895-90F02C7A5140}"/>
              </a:ext>
            </a:extLst>
          </p:cNvPr>
          <p:cNvSpPr>
            <a:spLocks noGrp="1"/>
          </p:cNvSpPr>
          <p:nvPr>
            <p:ph type="body" sz="quarter" idx="27" hasCustomPrompt="1"/>
          </p:nvPr>
        </p:nvSpPr>
        <p:spPr>
          <a:xfrm>
            <a:off x="9157038" y="3168203"/>
            <a:ext cx="6210615" cy="509964"/>
          </a:xfrm>
        </p:spPr>
        <p:txBody>
          <a:bodyPr>
            <a:noAutofit/>
          </a:bodyPr>
          <a:lstStyle>
            <a:lvl1pPr marL="0" indent="0">
              <a:lnSpc>
                <a:spcPct val="100000"/>
              </a:lnSpc>
              <a:buNone/>
              <a:defRPr sz="3200" b="0" i="0">
                <a:latin typeface="TID UI Medium" panose="02000503000000020004" pitchFamily="2" charset="0"/>
                <a:ea typeface="TID UI Medium" panose="02000503000000020004" pitchFamily="2" charset="0"/>
                <a:cs typeface="TID UI Medium" panose="02000503000000020004" pitchFamily="2" charset="0"/>
              </a:defRPr>
            </a:lvl1pPr>
          </a:lstStyle>
          <a:p>
            <a:pPr lvl="0"/>
            <a:r>
              <a:rPr lang="nb-NO" dirty="0"/>
              <a:t>Overskrift 2</a:t>
            </a:r>
          </a:p>
        </p:txBody>
      </p:sp>
      <p:sp>
        <p:nvSpPr>
          <p:cNvPr id="23" name="Plassholder for tekst 21">
            <a:extLst>
              <a:ext uri="{FF2B5EF4-FFF2-40B4-BE49-F238E27FC236}">
                <a16:creationId xmlns:a16="http://schemas.microsoft.com/office/drawing/2014/main" id="{157ADD1B-58C7-983C-6315-D1C32AD269F7}"/>
              </a:ext>
            </a:extLst>
          </p:cNvPr>
          <p:cNvSpPr>
            <a:spLocks noGrp="1"/>
          </p:cNvSpPr>
          <p:nvPr>
            <p:ph type="body" sz="quarter" idx="28" hasCustomPrompt="1"/>
          </p:nvPr>
        </p:nvSpPr>
        <p:spPr>
          <a:xfrm>
            <a:off x="17047949" y="3168203"/>
            <a:ext cx="5916612" cy="509964"/>
          </a:xfrm>
        </p:spPr>
        <p:txBody>
          <a:bodyPr>
            <a:noAutofit/>
          </a:bodyPr>
          <a:lstStyle>
            <a:lvl1pPr marL="0" indent="0">
              <a:lnSpc>
                <a:spcPct val="100000"/>
              </a:lnSpc>
              <a:buNone/>
              <a:defRPr sz="3200" b="0" i="0">
                <a:latin typeface="TID UI Medium" panose="02000503000000020004" pitchFamily="2" charset="0"/>
                <a:ea typeface="TID UI Medium" panose="02000503000000020004" pitchFamily="2" charset="0"/>
                <a:cs typeface="TID UI Medium" panose="02000503000000020004" pitchFamily="2" charset="0"/>
              </a:defRPr>
            </a:lvl1pPr>
          </a:lstStyle>
          <a:p>
            <a:pPr lvl="0"/>
            <a:r>
              <a:rPr lang="nb-NO" dirty="0"/>
              <a:t>Overskrift 2</a:t>
            </a:r>
          </a:p>
        </p:txBody>
      </p:sp>
      <p:sp>
        <p:nvSpPr>
          <p:cNvPr id="5" name="Plassholder for tekst 10">
            <a:extLst>
              <a:ext uri="{FF2B5EF4-FFF2-40B4-BE49-F238E27FC236}">
                <a16:creationId xmlns:a16="http://schemas.microsoft.com/office/drawing/2014/main" id="{26DBAF74-512E-AA68-E2B9-F9F1A170D910}"/>
              </a:ext>
            </a:extLst>
          </p:cNvPr>
          <p:cNvSpPr>
            <a:spLocks noGrp="1"/>
          </p:cNvSpPr>
          <p:nvPr>
            <p:ph type="body" sz="quarter" idx="29" hasCustomPrompt="1"/>
          </p:nvPr>
        </p:nvSpPr>
        <p:spPr>
          <a:xfrm>
            <a:off x="687686" y="1330344"/>
            <a:ext cx="23032465" cy="915988"/>
          </a:xfrm>
        </p:spPr>
        <p:txBody>
          <a:bodyPr anchor="b" anchorCtr="0">
            <a:noAutofit/>
          </a:bodyPr>
          <a:lstStyle>
            <a:lvl1pPr marL="0" indent="0">
              <a:lnSpc>
                <a:spcPts val="5600"/>
              </a:lnSpc>
              <a:buNone/>
              <a:defRPr sz="4400" b="0" i="0" spc="-20" baseline="0">
                <a:solidFill>
                  <a:schemeClr val="tx2"/>
                </a:solidFill>
                <a:latin typeface="TID UI Medium" panose="02000503000000020004" pitchFamily="2" charset="0"/>
                <a:ea typeface="TID UI Medium" panose="02000503000000020004" pitchFamily="2" charset="0"/>
                <a:cs typeface="TID UI Medium" panose="02000503000000020004" pitchFamily="2" charset="0"/>
              </a:defRPr>
            </a:lvl1pPr>
            <a:lvl2pPr>
              <a:defRPr sz="5400" b="0" i="0">
                <a:latin typeface="TID UI Medium" panose="02000503000000020004" pitchFamily="2" charset="0"/>
                <a:ea typeface="TID UI Medium" panose="02000503000000020004" pitchFamily="2" charset="0"/>
                <a:cs typeface="TID UI Medium" panose="02000503000000020004" pitchFamily="2" charset="0"/>
              </a:defRPr>
            </a:lvl2pPr>
            <a:lvl3pPr>
              <a:defRPr sz="5400" b="0" i="0">
                <a:latin typeface="TID UI Medium" panose="02000503000000020004" pitchFamily="2" charset="0"/>
                <a:ea typeface="TID UI Medium" panose="02000503000000020004" pitchFamily="2" charset="0"/>
                <a:cs typeface="TID UI Medium" panose="02000503000000020004" pitchFamily="2" charset="0"/>
              </a:defRPr>
            </a:lvl3pPr>
            <a:lvl4pPr>
              <a:defRPr sz="5400" b="0" i="0">
                <a:latin typeface="TID UI Medium" panose="02000503000000020004" pitchFamily="2" charset="0"/>
                <a:ea typeface="TID UI Medium" panose="02000503000000020004" pitchFamily="2" charset="0"/>
                <a:cs typeface="TID UI Medium" panose="02000503000000020004" pitchFamily="2" charset="0"/>
              </a:defRPr>
            </a:lvl4pPr>
            <a:lvl5pPr>
              <a:defRPr sz="5400" b="0" i="0">
                <a:latin typeface="TID UI Medium" panose="02000503000000020004" pitchFamily="2" charset="0"/>
                <a:ea typeface="TID UI Medium" panose="02000503000000020004" pitchFamily="2" charset="0"/>
                <a:cs typeface="TID UI Medium" panose="02000503000000020004" pitchFamily="2" charset="0"/>
              </a:defRPr>
            </a:lvl5pPr>
          </a:lstStyle>
          <a:p>
            <a:pPr lvl="0"/>
            <a:r>
              <a:rPr lang="nb-NO" dirty="0"/>
              <a:t>Overskrift</a:t>
            </a:r>
          </a:p>
        </p:txBody>
      </p:sp>
      <p:pic>
        <p:nvPicPr>
          <p:cNvPr id="7" name="Grafikk 6">
            <a:extLst>
              <a:ext uri="{FF2B5EF4-FFF2-40B4-BE49-F238E27FC236}">
                <a16:creationId xmlns:a16="http://schemas.microsoft.com/office/drawing/2014/main" id="{6E030E23-2060-A008-0CD3-750CB37273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Tree>
    <p:extLst>
      <p:ext uri="{BB962C8B-B14F-4D97-AF65-F5344CB8AC3E}">
        <p14:creationId xmlns:p14="http://schemas.microsoft.com/office/powerpoint/2010/main" val="3695498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felt">
    <p:bg>
      <p:bgPr>
        <a:solidFill>
          <a:schemeClr val="accent3"/>
        </a:solidFill>
        <a:effectLst/>
      </p:bgPr>
    </p:bg>
    <p:spTree>
      <p:nvGrpSpPr>
        <p:cNvPr id="1" name=""/>
        <p:cNvGrpSpPr/>
        <p:nvPr/>
      </p:nvGrpSpPr>
      <p:grpSpPr>
        <a:xfrm>
          <a:off x="0" y="0"/>
          <a:ext cx="0" cy="0"/>
          <a:chOff x="0" y="0"/>
          <a:chExt cx="0" cy="0"/>
        </a:xfrm>
      </p:grpSpPr>
      <p:sp>
        <p:nvSpPr>
          <p:cNvPr id="5" name="Plassholder for tekst 12">
            <a:extLst>
              <a:ext uri="{FF2B5EF4-FFF2-40B4-BE49-F238E27FC236}">
                <a16:creationId xmlns:a16="http://schemas.microsoft.com/office/drawing/2014/main" id="{6DD31331-9A08-758C-937B-CCE6E1D0BBC4}"/>
              </a:ext>
            </a:extLst>
          </p:cNvPr>
          <p:cNvSpPr>
            <a:spLocks noGrp="1"/>
          </p:cNvSpPr>
          <p:nvPr>
            <p:ph type="body" sz="quarter" idx="33" hasCustomPrompt="1"/>
          </p:nvPr>
        </p:nvSpPr>
        <p:spPr>
          <a:xfrm>
            <a:off x="6538952" y="4521161"/>
            <a:ext cx="5500800" cy="7736691"/>
          </a:xfrm>
          <a:prstGeom prst="roundRect">
            <a:avLst>
              <a:gd name="adj" fmla="val 2323"/>
            </a:avLst>
          </a:prstGeom>
          <a:solidFill>
            <a:schemeClr val="bg1"/>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dirty="0"/>
              <a:t> </a:t>
            </a:r>
          </a:p>
        </p:txBody>
      </p:sp>
      <p:sp>
        <p:nvSpPr>
          <p:cNvPr id="37" name="Plassholder for tekst 12">
            <a:extLst>
              <a:ext uri="{FF2B5EF4-FFF2-40B4-BE49-F238E27FC236}">
                <a16:creationId xmlns:a16="http://schemas.microsoft.com/office/drawing/2014/main" id="{68B20D47-A77C-411F-BC59-EF0A6C57A645}"/>
              </a:ext>
            </a:extLst>
          </p:cNvPr>
          <p:cNvSpPr>
            <a:spLocks noGrp="1"/>
          </p:cNvSpPr>
          <p:nvPr>
            <p:ph type="body" sz="quarter" idx="29" hasCustomPrompt="1"/>
          </p:nvPr>
        </p:nvSpPr>
        <p:spPr>
          <a:xfrm>
            <a:off x="687686" y="4521161"/>
            <a:ext cx="5500800" cy="7736691"/>
          </a:xfrm>
          <a:prstGeom prst="roundRect">
            <a:avLst>
              <a:gd name="adj" fmla="val 2323"/>
            </a:avLst>
          </a:prstGeom>
          <a:solidFill>
            <a:schemeClr val="bg1"/>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dirty="0"/>
              <a:t> </a:t>
            </a:r>
          </a:p>
        </p:txBody>
      </p:sp>
      <p:sp>
        <p:nvSpPr>
          <p:cNvPr id="39" name="Plassholder for tekst 12">
            <a:extLst>
              <a:ext uri="{FF2B5EF4-FFF2-40B4-BE49-F238E27FC236}">
                <a16:creationId xmlns:a16="http://schemas.microsoft.com/office/drawing/2014/main" id="{4B6BEA6B-647D-4BF2-AC1E-E0EF584CCD43}"/>
              </a:ext>
            </a:extLst>
          </p:cNvPr>
          <p:cNvSpPr>
            <a:spLocks noGrp="1"/>
          </p:cNvSpPr>
          <p:nvPr>
            <p:ph type="body" sz="quarter" idx="31" hasCustomPrompt="1"/>
          </p:nvPr>
        </p:nvSpPr>
        <p:spPr>
          <a:xfrm>
            <a:off x="12353062" y="4510810"/>
            <a:ext cx="5500800" cy="7736691"/>
          </a:xfrm>
          <a:prstGeom prst="roundRect">
            <a:avLst>
              <a:gd name="adj" fmla="val 2323"/>
            </a:avLst>
          </a:prstGeom>
          <a:solidFill>
            <a:schemeClr val="bg1"/>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dirty="0"/>
              <a:t> </a:t>
            </a:r>
          </a:p>
        </p:txBody>
      </p:sp>
      <p:sp>
        <p:nvSpPr>
          <p:cNvPr id="40" name="Plassholder for tekst 12">
            <a:extLst>
              <a:ext uri="{FF2B5EF4-FFF2-40B4-BE49-F238E27FC236}">
                <a16:creationId xmlns:a16="http://schemas.microsoft.com/office/drawing/2014/main" id="{2FACDC4F-5F40-4CD9-83D2-DF0926180E33}"/>
              </a:ext>
            </a:extLst>
          </p:cNvPr>
          <p:cNvSpPr>
            <a:spLocks noGrp="1"/>
          </p:cNvSpPr>
          <p:nvPr>
            <p:ph type="body" sz="quarter" idx="32" hasCustomPrompt="1"/>
          </p:nvPr>
        </p:nvSpPr>
        <p:spPr>
          <a:xfrm>
            <a:off x="18204328" y="4510810"/>
            <a:ext cx="5500800" cy="7736691"/>
          </a:xfrm>
          <a:prstGeom prst="roundRect">
            <a:avLst>
              <a:gd name="adj" fmla="val 2323"/>
            </a:avLst>
          </a:prstGeom>
          <a:solidFill>
            <a:schemeClr val="bg1"/>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dirty="0"/>
              <a:t> </a:t>
            </a:r>
          </a:p>
        </p:txBody>
      </p:sp>
      <p:sp>
        <p:nvSpPr>
          <p:cNvPr id="3" name="Content Placeholder 2"/>
          <p:cNvSpPr>
            <a:spLocks noGrp="1"/>
          </p:cNvSpPr>
          <p:nvPr>
            <p:ph idx="1" hasCustomPrompt="1"/>
          </p:nvPr>
        </p:nvSpPr>
        <p:spPr>
          <a:xfrm>
            <a:off x="1096553" y="8758992"/>
            <a:ext cx="4699074" cy="3154605"/>
          </a:xfrm>
        </p:spPr>
        <p:txBody>
          <a:bodyPr/>
          <a:lstStyle>
            <a:lvl1pPr marL="0" indent="-357188">
              <a:lnSpc>
                <a:spcPct val="120000"/>
              </a:lnSpc>
              <a:buNone/>
              <a:tabLst>
                <a:tab pos="873125" algn="l"/>
                <a:tab pos="2705100" algn="l"/>
              </a:tabLst>
              <a:defRPr sz="2400" b="0" i="0">
                <a:solidFill>
                  <a:schemeClr val="tx2"/>
                </a:solidFill>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dirty="0"/>
              <a:t>Click to </a:t>
            </a:r>
            <a:r>
              <a:rPr lang="nb-NO" dirty="0" err="1"/>
              <a:t>add</a:t>
            </a:r>
            <a:r>
              <a:rPr lang="nb-NO" dirty="0"/>
              <a:t> </a:t>
            </a:r>
            <a:r>
              <a:rPr lang="nb-NO" dirty="0" err="1"/>
              <a:t>text</a:t>
            </a:r>
            <a:endParaRPr lang="nb-NO" dirty="0"/>
          </a:p>
        </p:txBody>
      </p:sp>
      <p:sp>
        <p:nvSpPr>
          <p:cNvPr id="10" name="Plassholder for bilde 9">
            <a:extLst>
              <a:ext uri="{FF2B5EF4-FFF2-40B4-BE49-F238E27FC236}">
                <a16:creationId xmlns:a16="http://schemas.microsoft.com/office/drawing/2014/main" id="{F8FDC62E-2422-420A-AF2D-989C444AD7FD}"/>
              </a:ext>
            </a:extLst>
          </p:cNvPr>
          <p:cNvSpPr>
            <a:spLocks noGrp="1"/>
          </p:cNvSpPr>
          <p:nvPr>
            <p:ph type="pic" sz="quarter" idx="13" hasCustomPrompt="1"/>
          </p:nvPr>
        </p:nvSpPr>
        <p:spPr>
          <a:xfrm>
            <a:off x="2273071" y="5299502"/>
            <a:ext cx="2210400" cy="2210400"/>
          </a:xfrm>
        </p:spPr>
        <p:txBody>
          <a:bodyPr>
            <a:normAutofit/>
          </a:bodyPr>
          <a:lstStyle>
            <a:lvl1pPr marL="0" indent="0">
              <a:buNone/>
              <a:defRPr sz="2400" b="0" i="0">
                <a:latin typeface="TID UI" panose="02000503000000020004" pitchFamily="2" charset="0"/>
              </a:defRPr>
            </a:lvl1pPr>
          </a:lstStyle>
          <a:p>
            <a:r>
              <a:rPr lang="nb-NO" dirty="0"/>
              <a:t>Pictogram</a:t>
            </a:r>
          </a:p>
        </p:txBody>
      </p:sp>
      <p:sp>
        <p:nvSpPr>
          <p:cNvPr id="17" name="Content Placeholder 2">
            <a:extLst>
              <a:ext uri="{FF2B5EF4-FFF2-40B4-BE49-F238E27FC236}">
                <a16:creationId xmlns:a16="http://schemas.microsoft.com/office/drawing/2014/main" id="{C2D9D85F-E1B8-4568-8224-5424E38CD61A}"/>
              </a:ext>
            </a:extLst>
          </p:cNvPr>
          <p:cNvSpPr>
            <a:spLocks noGrp="1"/>
          </p:cNvSpPr>
          <p:nvPr>
            <p:ph idx="14" hasCustomPrompt="1"/>
          </p:nvPr>
        </p:nvSpPr>
        <p:spPr>
          <a:xfrm>
            <a:off x="6937419" y="8748641"/>
            <a:ext cx="4699074" cy="3154605"/>
          </a:xfrm>
        </p:spPr>
        <p:txBody>
          <a:bodyPr/>
          <a:lstStyle>
            <a:lvl1pPr marL="0" indent="-357188">
              <a:lnSpc>
                <a:spcPct val="120000"/>
              </a:lnSpc>
              <a:buNone/>
              <a:tabLst>
                <a:tab pos="873125" algn="l"/>
                <a:tab pos="2663825" algn="l"/>
              </a:tabLst>
              <a:defRPr sz="2400" b="0" i="0">
                <a:solidFill>
                  <a:schemeClr val="tx2"/>
                </a:solidFill>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dirty="0"/>
              <a:t>Click to add text</a:t>
            </a:r>
          </a:p>
        </p:txBody>
      </p:sp>
      <p:sp>
        <p:nvSpPr>
          <p:cNvPr id="18" name="Plassholder for bilde 9">
            <a:extLst>
              <a:ext uri="{FF2B5EF4-FFF2-40B4-BE49-F238E27FC236}">
                <a16:creationId xmlns:a16="http://schemas.microsoft.com/office/drawing/2014/main" id="{F4C38455-2550-4D37-9753-BC79EC25694C}"/>
              </a:ext>
            </a:extLst>
          </p:cNvPr>
          <p:cNvSpPr>
            <a:spLocks noGrp="1"/>
          </p:cNvSpPr>
          <p:nvPr>
            <p:ph type="pic" sz="quarter" idx="15" hasCustomPrompt="1"/>
          </p:nvPr>
        </p:nvSpPr>
        <p:spPr>
          <a:xfrm>
            <a:off x="8113937" y="5289151"/>
            <a:ext cx="2210400" cy="2210400"/>
          </a:xfrm>
        </p:spPr>
        <p:txBody>
          <a:bodyPr>
            <a:normAutofit/>
          </a:bodyPr>
          <a:lstStyle>
            <a:lvl1pPr marL="0" indent="0">
              <a:buNone/>
              <a:defRPr sz="2400" b="0" i="0">
                <a:latin typeface="TID UI" panose="02000503000000020004" pitchFamily="2" charset="0"/>
              </a:defRPr>
            </a:lvl1pPr>
          </a:lstStyle>
          <a:p>
            <a:r>
              <a:rPr lang="nb-NO" dirty="0"/>
              <a:t>Pictogram</a:t>
            </a:r>
          </a:p>
        </p:txBody>
      </p:sp>
      <p:sp>
        <p:nvSpPr>
          <p:cNvPr id="21" name="Content Placeholder 2">
            <a:extLst>
              <a:ext uri="{FF2B5EF4-FFF2-40B4-BE49-F238E27FC236}">
                <a16:creationId xmlns:a16="http://schemas.microsoft.com/office/drawing/2014/main" id="{B5BE8940-BF69-4936-9393-7C1BC24EC3DF}"/>
              </a:ext>
            </a:extLst>
          </p:cNvPr>
          <p:cNvSpPr>
            <a:spLocks noGrp="1"/>
          </p:cNvSpPr>
          <p:nvPr>
            <p:ph idx="16" hasCustomPrompt="1"/>
          </p:nvPr>
        </p:nvSpPr>
        <p:spPr>
          <a:xfrm>
            <a:off x="12778285" y="8738290"/>
            <a:ext cx="4699074" cy="3154605"/>
          </a:xfrm>
        </p:spPr>
        <p:txBody>
          <a:bodyPr/>
          <a:lstStyle>
            <a:lvl1pPr marL="0" indent="-357188">
              <a:lnSpc>
                <a:spcPct val="120000"/>
              </a:lnSpc>
              <a:buNone/>
              <a:tabLst>
                <a:tab pos="873125" algn="l"/>
                <a:tab pos="2705100" algn="l"/>
              </a:tabLst>
              <a:defRPr sz="2400" b="0" i="0">
                <a:solidFill>
                  <a:schemeClr val="tx2"/>
                </a:solidFill>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dirty="0"/>
              <a:t>Click to add text</a:t>
            </a:r>
          </a:p>
        </p:txBody>
      </p:sp>
      <p:sp>
        <p:nvSpPr>
          <p:cNvPr id="22" name="Plassholder for bilde 9">
            <a:extLst>
              <a:ext uri="{FF2B5EF4-FFF2-40B4-BE49-F238E27FC236}">
                <a16:creationId xmlns:a16="http://schemas.microsoft.com/office/drawing/2014/main" id="{F7478839-298B-4A27-BC5D-0DD3FB4A4E76}"/>
              </a:ext>
            </a:extLst>
          </p:cNvPr>
          <p:cNvSpPr>
            <a:spLocks noGrp="1"/>
          </p:cNvSpPr>
          <p:nvPr>
            <p:ph type="pic" sz="quarter" idx="17" hasCustomPrompt="1"/>
          </p:nvPr>
        </p:nvSpPr>
        <p:spPr>
          <a:xfrm>
            <a:off x="13954803" y="5278800"/>
            <a:ext cx="2210400" cy="2210400"/>
          </a:xfrm>
        </p:spPr>
        <p:txBody>
          <a:bodyPr>
            <a:normAutofit/>
          </a:bodyPr>
          <a:lstStyle>
            <a:lvl1pPr marL="0" indent="0">
              <a:buNone/>
              <a:defRPr sz="2400" b="0" i="0">
                <a:latin typeface="TID UI" panose="02000503000000020004" pitchFamily="2" charset="0"/>
              </a:defRPr>
            </a:lvl1pPr>
          </a:lstStyle>
          <a:p>
            <a:r>
              <a:rPr lang="nb-NO" dirty="0"/>
              <a:t>Pictogram</a:t>
            </a:r>
          </a:p>
        </p:txBody>
      </p:sp>
      <p:sp>
        <p:nvSpPr>
          <p:cNvPr id="24" name="Plassholder for tekst 15">
            <a:extLst>
              <a:ext uri="{FF2B5EF4-FFF2-40B4-BE49-F238E27FC236}">
                <a16:creationId xmlns:a16="http://schemas.microsoft.com/office/drawing/2014/main" id="{02C01FD7-CEC9-47A4-82D5-34D112ED19E3}"/>
              </a:ext>
            </a:extLst>
          </p:cNvPr>
          <p:cNvSpPr>
            <a:spLocks noGrp="1"/>
          </p:cNvSpPr>
          <p:nvPr>
            <p:ph type="body" sz="quarter" idx="18" hasCustomPrompt="1"/>
          </p:nvPr>
        </p:nvSpPr>
        <p:spPr>
          <a:xfrm>
            <a:off x="6937419" y="8150565"/>
            <a:ext cx="4699074" cy="408253"/>
          </a:xfrm>
        </p:spPr>
        <p:txBody>
          <a:bodyPr>
            <a:normAutofit/>
          </a:bodyPr>
          <a:lstStyle>
            <a:lvl1pPr marL="0" indent="0">
              <a:lnSpc>
                <a:spcPct val="100000"/>
              </a:lnSpc>
              <a:buNone/>
              <a:defRPr sz="2600" b="0" i="0">
                <a:solidFill>
                  <a:schemeClr val="tx2"/>
                </a:solidFill>
                <a:latin typeface="TID UI Medium" panose="02000503000000020004" pitchFamily="2" charset="0"/>
                <a:ea typeface="TID UI Medium" panose="02000503000000020004" pitchFamily="2" charset="0"/>
                <a:cs typeface="TID UI Medium" panose="02000503000000020004" pitchFamily="2" charset="0"/>
              </a:defRPr>
            </a:lvl1pPr>
          </a:lstStyle>
          <a:p>
            <a:pPr marL="0" marR="0" lvl="0" indent="0" algn="l" defTabSz="1828709" rtl="0" eaLnBrk="1" fontAlgn="auto" latinLnBrk="0" hangingPunct="1">
              <a:lnSpc>
                <a:spcPts val="3400"/>
              </a:lnSpc>
              <a:spcBef>
                <a:spcPts val="0"/>
              </a:spcBef>
              <a:spcAft>
                <a:spcPts val="0"/>
              </a:spcAft>
              <a:buClrTx/>
              <a:buSzTx/>
              <a:buFont typeface="Arial" panose="020B0604020202020204" pitchFamily="34" charset="0"/>
              <a:buNone/>
              <a:tabLst/>
              <a:defRPr/>
            </a:pPr>
            <a:r>
              <a:rPr lang="nb-NO" dirty="0"/>
              <a:t>Click to </a:t>
            </a:r>
            <a:r>
              <a:rPr lang="nb-NO" dirty="0" err="1"/>
              <a:t>add</a:t>
            </a:r>
            <a:r>
              <a:rPr lang="nb-NO" dirty="0"/>
              <a:t> </a:t>
            </a:r>
            <a:r>
              <a:rPr lang="nb-NO" dirty="0" err="1"/>
              <a:t>title</a:t>
            </a:r>
            <a:endParaRPr lang="nb-NO" dirty="0"/>
          </a:p>
          <a:p>
            <a:pPr lvl="0"/>
            <a:endParaRPr lang="nb-NO" dirty="0"/>
          </a:p>
        </p:txBody>
      </p:sp>
      <p:sp>
        <p:nvSpPr>
          <p:cNvPr id="26" name="Plassholder for tekst 15">
            <a:extLst>
              <a:ext uri="{FF2B5EF4-FFF2-40B4-BE49-F238E27FC236}">
                <a16:creationId xmlns:a16="http://schemas.microsoft.com/office/drawing/2014/main" id="{982A97D6-2590-43C5-AD62-986CDDC6D4BE}"/>
              </a:ext>
            </a:extLst>
          </p:cNvPr>
          <p:cNvSpPr>
            <a:spLocks noGrp="1"/>
          </p:cNvSpPr>
          <p:nvPr>
            <p:ph type="body" sz="quarter" idx="19" hasCustomPrompt="1"/>
          </p:nvPr>
        </p:nvSpPr>
        <p:spPr>
          <a:xfrm>
            <a:off x="12778284" y="8140214"/>
            <a:ext cx="4699074" cy="408253"/>
          </a:xfrm>
        </p:spPr>
        <p:txBody>
          <a:bodyPr>
            <a:normAutofit/>
          </a:bodyPr>
          <a:lstStyle>
            <a:lvl1pPr marL="0" indent="0">
              <a:lnSpc>
                <a:spcPct val="100000"/>
              </a:lnSpc>
              <a:buNone/>
              <a:defRPr sz="2600" b="0" i="0">
                <a:solidFill>
                  <a:schemeClr val="tx2"/>
                </a:solidFill>
                <a:latin typeface="TID UI Medium" panose="02000503000000020004" pitchFamily="2" charset="0"/>
                <a:ea typeface="TID UI Medium" panose="02000503000000020004" pitchFamily="2" charset="0"/>
                <a:cs typeface="TID UI Medium" panose="02000503000000020004" pitchFamily="2" charset="0"/>
              </a:defRPr>
            </a:lvl1pPr>
          </a:lstStyle>
          <a:p>
            <a:pPr lvl="0"/>
            <a:r>
              <a:rPr lang="nb-NO" dirty="0"/>
              <a:t>Click to </a:t>
            </a:r>
            <a:r>
              <a:rPr lang="nb-NO" dirty="0" err="1"/>
              <a:t>add</a:t>
            </a:r>
            <a:r>
              <a:rPr lang="nb-NO" dirty="0"/>
              <a:t> </a:t>
            </a:r>
            <a:r>
              <a:rPr lang="nb-NO" dirty="0" err="1"/>
              <a:t>title</a:t>
            </a:r>
            <a:endParaRPr lang="nb-NO" dirty="0"/>
          </a:p>
        </p:txBody>
      </p:sp>
      <p:sp>
        <p:nvSpPr>
          <p:cNvPr id="23" name="Content Placeholder 2">
            <a:extLst>
              <a:ext uri="{FF2B5EF4-FFF2-40B4-BE49-F238E27FC236}">
                <a16:creationId xmlns:a16="http://schemas.microsoft.com/office/drawing/2014/main" id="{5939ADBD-3E3C-400D-B2F1-BA2215DED7B6}"/>
              </a:ext>
            </a:extLst>
          </p:cNvPr>
          <p:cNvSpPr>
            <a:spLocks noGrp="1"/>
          </p:cNvSpPr>
          <p:nvPr>
            <p:ph idx="20" hasCustomPrompt="1"/>
          </p:nvPr>
        </p:nvSpPr>
        <p:spPr>
          <a:xfrm>
            <a:off x="18613194" y="8748641"/>
            <a:ext cx="4699074" cy="3154605"/>
          </a:xfrm>
        </p:spPr>
        <p:txBody>
          <a:bodyPr/>
          <a:lstStyle>
            <a:lvl1pPr marL="0" indent="-357188">
              <a:lnSpc>
                <a:spcPct val="120000"/>
              </a:lnSpc>
              <a:buNone/>
              <a:tabLst>
                <a:tab pos="831850" algn="l"/>
                <a:tab pos="2663825" algn="l"/>
              </a:tabLst>
              <a:defRPr sz="2400" b="0" i="0">
                <a:solidFill>
                  <a:schemeClr val="tx2"/>
                </a:solidFill>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dirty="0"/>
              <a:t>Click to add text</a:t>
            </a:r>
          </a:p>
        </p:txBody>
      </p:sp>
      <p:sp>
        <p:nvSpPr>
          <p:cNvPr id="25" name="Plassholder for bilde 9">
            <a:extLst>
              <a:ext uri="{FF2B5EF4-FFF2-40B4-BE49-F238E27FC236}">
                <a16:creationId xmlns:a16="http://schemas.microsoft.com/office/drawing/2014/main" id="{19B61C03-183A-448D-9EE8-704958532375}"/>
              </a:ext>
            </a:extLst>
          </p:cNvPr>
          <p:cNvSpPr>
            <a:spLocks noGrp="1"/>
          </p:cNvSpPr>
          <p:nvPr>
            <p:ph type="pic" sz="quarter" idx="21" hasCustomPrompt="1"/>
          </p:nvPr>
        </p:nvSpPr>
        <p:spPr>
          <a:xfrm>
            <a:off x="19789712" y="5289151"/>
            <a:ext cx="2210400" cy="2210400"/>
          </a:xfrm>
        </p:spPr>
        <p:txBody>
          <a:bodyPr>
            <a:normAutofit/>
          </a:bodyPr>
          <a:lstStyle>
            <a:lvl1pPr marL="0" indent="0">
              <a:buNone/>
              <a:defRPr sz="2400" b="0" i="0">
                <a:latin typeface="TID UI" panose="02000503000000020004" pitchFamily="2" charset="0"/>
              </a:defRPr>
            </a:lvl1pPr>
          </a:lstStyle>
          <a:p>
            <a:r>
              <a:rPr lang="nb-NO" dirty="0"/>
              <a:t>Pictogram</a:t>
            </a:r>
          </a:p>
        </p:txBody>
      </p:sp>
      <p:sp>
        <p:nvSpPr>
          <p:cNvPr id="27" name="Plassholder for tekst 15">
            <a:extLst>
              <a:ext uri="{FF2B5EF4-FFF2-40B4-BE49-F238E27FC236}">
                <a16:creationId xmlns:a16="http://schemas.microsoft.com/office/drawing/2014/main" id="{3FB7AB56-2C52-442C-9295-91EED17F7C18}"/>
              </a:ext>
            </a:extLst>
          </p:cNvPr>
          <p:cNvSpPr>
            <a:spLocks noGrp="1"/>
          </p:cNvSpPr>
          <p:nvPr>
            <p:ph type="body" sz="quarter" idx="22" hasCustomPrompt="1"/>
          </p:nvPr>
        </p:nvSpPr>
        <p:spPr>
          <a:xfrm>
            <a:off x="18613193" y="8150565"/>
            <a:ext cx="4699074" cy="408253"/>
          </a:xfrm>
        </p:spPr>
        <p:txBody>
          <a:bodyPr>
            <a:normAutofit/>
          </a:bodyPr>
          <a:lstStyle>
            <a:lvl1pPr marL="0" indent="0">
              <a:lnSpc>
                <a:spcPct val="100000"/>
              </a:lnSpc>
              <a:buNone/>
              <a:defRPr sz="2600" b="0" i="0">
                <a:solidFill>
                  <a:schemeClr val="tx2"/>
                </a:solidFill>
                <a:latin typeface="TID UI Medium" panose="02000503000000020004" pitchFamily="2" charset="0"/>
                <a:ea typeface="TID UI Medium" panose="02000503000000020004" pitchFamily="2" charset="0"/>
                <a:cs typeface="TID UI Medium" panose="02000503000000020004" pitchFamily="2" charset="0"/>
              </a:defRPr>
            </a:lvl1pPr>
          </a:lstStyle>
          <a:p>
            <a:pPr lvl="0"/>
            <a:r>
              <a:rPr lang="nb-NO" dirty="0"/>
              <a:t>Click to add title</a:t>
            </a:r>
          </a:p>
        </p:txBody>
      </p:sp>
      <p:sp>
        <p:nvSpPr>
          <p:cNvPr id="31" name="Plassholder for tekst 15">
            <a:extLst>
              <a:ext uri="{FF2B5EF4-FFF2-40B4-BE49-F238E27FC236}">
                <a16:creationId xmlns:a16="http://schemas.microsoft.com/office/drawing/2014/main" id="{9E185D81-552F-4965-B4D6-F3875A9BCC97}"/>
              </a:ext>
            </a:extLst>
          </p:cNvPr>
          <p:cNvSpPr>
            <a:spLocks noGrp="1"/>
          </p:cNvSpPr>
          <p:nvPr>
            <p:ph type="body" sz="quarter" idx="24" hasCustomPrompt="1"/>
          </p:nvPr>
        </p:nvSpPr>
        <p:spPr>
          <a:xfrm>
            <a:off x="1096553" y="8140213"/>
            <a:ext cx="4699074" cy="408253"/>
          </a:xfrm>
        </p:spPr>
        <p:txBody>
          <a:bodyPr>
            <a:normAutofit/>
          </a:bodyPr>
          <a:lstStyle>
            <a:lvl1pPr marL="0" indent="0">
              <a:lnSpc>
                <a:spcPct val="100000"/>
              </a:lnSpc>
              <a:buNone/>
              <a:defRPr sz="2600" b="0" i="0">
                <a:solidFill>
                  <a:schemeClr val="tx2"/>
                </a:solidFill>
                <a:latin typeface="TID UI Medium" panose="02000503000000020004" pitchFamily="2" charset="0"/>
                <a:ea typeface="TID UI Medium" panose="02000503000000020004" pitchFamily="2" charset="0"/>
                <a:cs typeface="TID UI Medium" panose="02000503000000020004" pitchFamily="2" charset="0"/>
              </a:defRPr>
            </a:lvl1pPr>
          </a:lstStyle>
          <a:p>
            <a:pPr lvl="0"/>
            <a:r>
              <a:rPr lang="nb-NO" dirty="0"/>
              <a:t>Click to </a:t>
            </a:r>
            <a:r>
              <a:rPr lang="nb-NO" dirty="0" err="1"/>
              <a:t>add</a:t>
            </a:r>
            <a:r>
              <a:rPr lang="nb-NO" dirty="0"/>
              <a:t> </a:t>
            </a:r>
            <a:r>
              <a:rPr lang="nb-NO" dirty="0" err="1"/>
              <a:t>title</a:t>
            </a:r>
            <a:endParaRPr lang="nb-NO" dirty="0"/>
          </a:p>
        </p:txBody>
      </p:sp>
      <p:sp>
        <p:nvSpPr>
          <p:cNvPr id="32" name="Title 1">
            <a:extLst>
              <a:ext uri="{FF2B5EF4-FFF2-40B4-BE49-F238E27FC236}">
                <a16:creationId xmlns:a16="http://schemas.microsoft.com/office/drawing/2014/main" id="{D15A4C43-18BE-4225-8A8F-E5A0F8195B71}"/>
              </a:ext>
            </a:extLst>
          </p:cNvPr>
          <p:cNvSpPr>
            <a:spLocks noGrp="1"/>
          </p:cNvSpPr>
          <p:nvPr>
            <p:ph type="title" hasCustomPrompt="1"/>
          </p:nvPr>
        </p:nvSpPr>
        <p:spPr>
          <a:xfrm>
            <a:off x="692617" y="2468012"/>
            <a:ext cx="23012510" cy="948978"/>
          </a:xfrm>
        </p:spPr>
        <p:txBody>
          <a:bodyPr anchor="b" anchorCtr="0">
            <a:normAutofit/>
          </a:bodyPr>
          <a:lstStyle>
            <a:lvl1pPr>
              <a:defRPr b="0" i="0">
                <a:solidFill>
                  <a:schemeClr val="tx2"/>
                </a:solidFill>
                <a:latin typeface="TID UI Medium" panose="02000503000000020004" pitchFamily="2" charset="0"/>
                <a:ea typeface="TID UI Medium" panose="02000503000000020004" pitchFamily="2" charset="0"/>
                <a:cs typeface="TID UI Medium" panose="02000503000000020004" pitchFamily="2" charset="0"/>
              </a:defRPr>
            </a:lvl1pPr>
          </a:lstStyle>
          <a:p>
            <a:r>
              <a:rPr lang="nb-NO" dirty="0"/>
              <a:t>Click to </a:t>
            </a:r>
            <a:r>
              <a:rPr lang="nb-NO" dirty="0" err="1"/>
              <a:t>add</a:t>
            </a:r>
            <a:r>
              <a:rPr lang="nb-NO" dirty="0"/>
              <a:t> </a:t>
            </a:r>
            <a:r>
              <a:rPr lang="nb-NO" dirty="0" err="1"/>
              <a:t>title</a:t>
            </a:r>
            <a:endParaRPr lang="en-US" dirty="0"/>
          </a:p>
        </p:txBody>
      </p:sp>
      <p:sp>
        <p:nvSpPr>
          <p:cNvPr id="8" name="Plassholder for lysbildenummer 7">
            <a:extLst>
              <a:ext uri="{FF2B5EF4-FFF2-40B4-BE49-F238E27FC236}">
                <a16:creationId xmlns:a16="http://schemas.microsoft.com/office/drawing/2014/main" id="{A753F71C-7770-4D05-A314-E8E0BC3407AB}"/>
              </a:ext>
            </a:extLst>
          </p:cNvPr>
          <p:cNvSpPr>
            <a:spLocks noGrp="1"/>
          </p:cNvSpPr>
          <p:nvPr>
            <p:ph type="sldNum" sz="quarter" idx="28"/>
          </p:nvPr>
        </p:nvSpPr>
        <p:spPr/>
        <p:txBody>
          <a:bodyPr/>
          <a:lstStyle>
            <a:lvl1pPr>
              <a:defRPr b="0" i="0">
                <a:latin typeface="TID UI" panose="02000503000000020004" pitchFamily="2" charset="0"/>
              </a:defRPr>
            </a:lvl1pPr>
          </a:lstStyle>
          <a:p>
            <a:fld id="{971044C8-A430-4791-9EA8-011DF172B2C3}" type="slidenum">
              <a:rPr lang="nb-NO" smtClean="0"/>
              <a:pPr/>
              <a:t>‹#›</a:t>
            </a:fld>
            <a:endParaRPr lang="nb-NO" dirty="0"/>
          </a:p>
        </p:txBody>
      </p:sp>
    </p:spTree>
    <p:extLst>
      <p:ext uri="{BB962C8B-B14F-4D97-AF65-F5344CB8AC3E}">
        <p14:creationId xmlns:p14="http://schemas.microsoft.com/office/powerpoint/2010/main" val="2563908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un titte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1749" y="1723102"/>
            <a:ext cx="22368402" cy="1107996"/>
          </a:xfrm>
        </p:spPr>
        <p:txBody>
          <a:bodyPr anchor="b" anchorCtr="0">
            <a:normAutofit/>
          </a:bodyPr>
          <a:lstStyle>
            <a:lvl1pPr algn="l">
              <a:lnSpc>
                <a:spcPct val="100000"/>
              </a:lnSpc>
              <a:spcBef>
                <a:spcPts val="0"/>
              </a:spcBef>
              <a:defRPr sz="7200" b="0" i="0">
                <a:solidFill>
                  <a:schemeClr val="tx2"/>
                </a:solidFill>
                <a:latin typeface="TID UI Medium" panose="02000503000000020004" pitchFamily="2" charset="0"/>
                <a:ea typeface="TID UI Medium" panose="02000503000000020004" pitchFamily="2" charset="0"/>
                <a:cs typeface="TID UI Medium" panose="02000503000000020004" pitchFamily="2" charset="0"/>
              </a:defRPr>
            </a:lvl1pPr>
          </a:lstStyle>
          <a:p>
            <a:r>
              <a:rPr lang="nb-NO" dirty="0"/>
              <a:t>Overskrift</a:t>
            </a:r>
            <a:endParaRPr lang="en-US" dirty="0"/>
          </a:p>
        </p:txBody>
      </p:sp>
      <p:pic>
        <p:nvPicPr>
          <p:cNvPr id="5" name="Grafikk 4">
            <a:extLst>
              <a:ext uri="{FF2B5EF4-FFF2-40B4-BE49-F238E27FC236}">
                <a16:creationId xmlns:a16="http://schemas.microsoft.com/office/drawing/2014/main" id="{B8F88507-39B8-1DE5-A15B-82DC403F97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Tree>
    <p:extLst>
      <p:ext uri="{BB962C8B-B14F-4D97-AF65-F5344CB8AC3E}">
        <p14:creationId xmlns:p14="http://schemas.microsoft.com/office/powerpoint/2010/main" val="746780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itat - Lys">
    <p:bg>
      <p:bgPr>
        <a:solidFill>
          <a:schemeClr val="bg2"/>
        </a:solidFill>
        <a:effectLst/>
      </p:bgPr>
    </p:bg>
    <p:spTree>
      <p:nvGrpSpPr>
        <p:cNvPr id="1" name=""/>
        <p:cNvGrpSpPr/>
        <p:nvPr/>
      </p:nvGrpSpPr>
      <p:grpSpPr>
        <a:xfrm>
          <a:off x="0" y="0"/>
          <a:ext cx="0" cy="0"/>
          <a:chOff x="0" y="0"/>
          <a:chExt cx="0" cy="0"/>
        </a:xfrm>
      </p:grpSpPr>
      <p:pic>
        <p:nvPicPr>
          <p:cNvPr id="12" name="Grafikk 11">
            <a:extLst>
              <a:ext uri="{FF2B5EF4-FFF2-40B4-BE49-F238E27FC236}">
                <a16:creationId xmlns:a16="http://schemas.microsoft.com/office/drawing/2014/main" id="{1EB043B9-4396-C4C6-D9A5-46CAB0E4CA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5" name="Title 1">
            <a:extLst>
              <a:ext uri="{FF2B5EF4-FFF2-40B4-BE49-F238E27FC236}">
                <a16:creationId xmlns:a16="http://schemas.microsoft.com/office/drawing/2014/main" id="{DC3E059F-2BF1-6945-1D30-C4EE224138B8}"/>
              </a:ext>
            </a:extLst>
          </p:cNvPr>
          <p:cNvSpPr>
            <a:spLocks noGrp="1"/>
          </p:cNvSpPr>
          <p:nvPr>
            <p:ph type="ctrTitle" hasCustomPrompt="1"/>
          </p:nvPr>
        </p:nvSpPr>
        <p:spPr>
          <a:xfrm>
            <a:off x="1296459" y="3024619"/>
            <a:ext cx="21789494" cy="7755969"/>
          </a:xfrm>
        </p:spPr>
        <p:txBody>
          <a:bodyPr anchor="ctr" anchorCtr="1"/>
          <a:lstStyle>
            <a:lvl1pPr algn="ctr">
              <a:lnSpc>
                <a:spcPct val="100000"/>
              </a:lnSpc>
              <a:spcBef>
                <a:spcPts val="0"/>
              </a:spcBef>
              <a:defRPr sz="7200" spc="-40" baseline="0">
                <a:solidFill>
                  <a:schemeClr val="tx2"/>
                </a:solidFill>
                <a:latin typeface="+mj-lt"/>
              </a:defRPr>
            </a:lvl1pPr>
          </a:lstStyle>
          <a:p>
            <a:r>
              <a:rPr lang="nb-NO" dirty="0"/>
              <a:t>«Ruter gjør det superenkelt å reise rundt i hovedstadsregionen. De vet hva som er viktig </a:t>
            </a:r>
            <a:br>
              <a:rPr lang="nb-NO" dirty="0"/>
            </a:br>
            <a:r>
              <a:rPr lang="nb-NO" dirty="0"/>
              <a:t>for meg og løser opp floker i hverdagen. </a:t>
            </a:r>
            <a:br>
              <a:rPr lang="nb-NO" dirty="0"/>
            </a:br>
            <a:br>
              <a:rPr lang="nb-NO" dirty="0"/>
            </a:br>
            <a:r>
              <a:rPr lang="nb-NO" dirty="0"/>
              <a:t>De viser også at når jeg reiser med Ruter, </a:t>
            </a:r>
            <a:br>
              <a:rPr lang="nb-NO" dirty="0"/>
            </a:br>
            <a:r>
              <a:rPr lang="nb-NO" dirty="0"/>
              <a:t>er det bra både for meg, miljøet og </a:t>
            </a:r>
            <a:br>
              <a:rPr lang="nb-NO" dirty="0"/>
            </a:br>
            <a:r>
              <a:rPr lang="nb-NO" dirty="0"/>
              <a:t>folkene som bor her.»</a:t>
            </a:r>
            <a:endParaRPr lang="en-US" dirty="0"/>
          </a:p>
        </p:txBody>
      </p:sp>
      <p:sp>
        <p:nvSpPr>
          <p:cNvPr id="7" name="Plassholder for lysbildenummer 10">
            <a:extLst>
              <a:ext uri="{FF2B5EF4-FFF2-40B4-BE49-F238E27FC236}">
                <a16:creationId xmlns:a16="http://schemas.microsoft.com/office/drawing/2014/main" id="{C605D26E-5E08-23C4-1B8B-9E2FD9EC527C}"/>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solidFill>
                  <a:schemeClr val="accent2"/>
                </a:solidFill>
                <a:latin typeface="TID UI" panose="02000503000000020004" pitchFamily="2" charset="0"/>
              </a:defRPr>
            </a:lvl1pPr>
          </a:lstStyle>
          <a:p>
            <a:fld id="{6D65A19B-F501-47C9-98E5-3946BFE4C503}" type="slidenum">
              <a:rPr lang="nb-NO" smtClean="0"/>
              <a:pPr/>
              <a:t>‹#›</a:t>
            </a:fld>
            <a:endParaRPr lang="nb-NO" dirty="0"/>
          </a:p>
        </p:txBody>
      </p:sp>
    </p:spTree>
    <p:extLst>
      <p:ext uri="{BB962C8B-B14F-4D97-AF65-F5344CB8AC3E}">
        <p14:creationId xmlns:p14="http://schemas.microsoft.com/office/powerpoint/2010/main" val="143864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itat - Blå">
    <p:bg>
      <p:bgPr>
        <a:solidFill>
          <a:srgbClr val="1B1F4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C3E059F-2BF1-6945-1D30-C4EE224138B8}"/>
              </a:ext>
            </a:extLst>
          </p:cNvPr>
          <p:cNvSpPr>
            <a:spLocks noGrp="1"/>
          </p:cNvSpPr>
          <p:nvPr>
            <p:ph type="ctrTitle" hasCustomPrompt="1"/>
          </p:nvPr>
        </p:nvSpPr>
        <p:spPr>
          <a:xfrm>
            <a:off x="1296459" y="3024619"/>
            <a:ext cx="21789494" cy="7755969"/>
          </a:xfrm>
        </p:spPr>
        <p:txBody>
          <a:bodyPr anchor="ctr" anchorCtr="1"/>
          <a:lstStyle>
            <a:lvl1pPr algn="ctr">
              <a:lnSpc>
                <a:spcPct val="100000"/>
              </a:lnSpc>
              <a:spcBef>
                <a:spcPts val="0"/>
              </a:spcBef>
              <a:defRPr sz="7200" b="0" i="0" spc="-40" baseline="0">
                <a:solidFill>
                  <a:schemeClr val="accent1"/>
                </a:solidFill>
                <a:latin typeface="TID UI" panose="02000503000000020004" pitchFamily="2" charset="0"/>
                <a:ea typeface="TID UI" panose="02000503000000020004" pitchFamily="2" charset="0"/>
                <a:cs typeface="TID UI" panose="02000503000000020004" pitchFamily="2" charset="0"/>
              </a:defRPr>
            </a:lvl1pPr>
          </a:lstStyle>
          <a:p>
            <a:r>
              <a:rPr lang="nb-NO" dirty="0"/>
              <a:t>«Ruter gjør det superenkelt å reise rundt i hovedstadsregionen. De vet hva som er viktig </a:t>
            </a:r>
            <a:br>
              <a:rPr lang="nb-NO" dirty="0"/>
            </a:br>
            <a:r>
              <a:rPr lang="nb-NO" dirty="0"/>
              <a:t>for meg og løser opp floker i hverdagen. </a:t>
            </a:r>
            <a:br>
              <a:rPr lang="nb-NO" dirty="0"/>
            </a:br>
            <a:br>
              <a:rPr lang="nb-NO" dirty="0"/>
            </a:br>
            <a:r>
              <a:rPr lang="nb-NO" dirty="0"/>
              <a:t>De viser også at når jeg reiser med Ruter, </a:t>
            </a:r>
            <a:br>
              <a:rPr lang="nb-NO" dirty="0"/>
            </a:br>
            <a:r>
              <a:rPr lang="nb-NO" dirty="0"/>
              <a:t>er det bra både for meg, miljøet og </a:t>
            </a:r>
            <a:br>
              <a:rPr lang="nb-NO" dirty="0"/>
            </a:br>
            <a:r>
              <a:rPr lang="nb-NO" dirty="0"/>
              <a:t>folkene som bor her.»</a:t>
            </a:r>
            <a:endParaRPr lang="en-US" dirty="0"/>
          </a:p>
        </p:txBody>
      </p:sp>
      <p:sp>
        <p:nvSpPr>
          <p:cNvPr id="7" name="Plassholder for lysbildenummer 10">
            <a:extLst>
              <a:ext uri="{FF2B5EF4-FFF2-40B4-BE49-F238E27FC236}">
                <a16:creationId xmlns:a16="http://schemas.microsoft.com/office/drawing/2014/main" id="{C605D26E-5E08-23C4-1B8B-9E2FD9EC527C}"/>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solidFill>
                  <a:srgbClr val="DBDFFF"/>
                </a:solidFill>
                <a:latin typeface="TID UI" panose="02000503000000020004" pitchFamily="2" charset="0"/>
              </a:defRPr>
            </a:lvl1pPr>
          </a:lstStyle>
          <a:p>
            <a:fld id="{6D65A19B-F501-47C9-98E5-3946BFE4C503}" type="slidenum">
              <a:rPr lang="nb-NO" smtClean="0"/>
              <a:pPr/>
              <a:t>‹#›</a:t>
            </a:fld>
            <a:endParaRPr lang="nb-NO" dirty="0"/>
          </a:p>
        </p:txBody>
      </p:sp>
      <p:pic>
        <p:nvPicPr>
          <p:cNvPr id="2" name="Grafikk 1">
            <a:extLst>
              <a:ext uri="{FF2B5EF4-FFF2-40B4-BE49-F238E27FC236}">
                <a16:creationId xmlns:a16="http://schemas.microsoft.com/office/drawing/2014/main" id="{6AD5F842-C9B6-810A-AEF8-298DEDA4DD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40498" y="12346625"/>
            <a:ext cx="784728" cy="680400"/>
          </a:xfrm>
          <a:prstGeom prst="rect">
            <a:avLst/>
          </a:prstGeom>
        </p:spPr>
      </p:pic>
    </p:spTree>
    <p:extLst>
      <p:ext uri="{BB962C8B-B14F-4D97-AF65-F5344CB8AC3E}">
        <p14:creationId xmlns:p14="http://schemas.microsoft.com/office/powerpoint/2010/main" val="2639856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itat med illustrasjon">
    <p:bg>
      <p:bgPr>
        <a:solidFill>
          <a:srgbClr val="E1F4FF">
            <a:alpha val="50030"/>
          </a:srgbClr>
        </a:solidFill>
        <a:effectLst/>
      </p:bgPr>
    </p:bg>
    <p:spTree>
      <p:nvGrpSpPr>
        <p:cNvPr id="1" name=""/>
        <p:cNvGrpSpPr/>
        <p:nvPr/>
      </p:nvGrpSpPr>
      <p:grpSpPr>
        <a:xfrm>
          <a:off x="0" y="0"/>
          <a:ext cx="0" cy="0"/>
          <a:chOff x="0" y="0"/>
          <a:chExt cx="0" cy="0"/>
        </a:xfrm>
      </p:grpSpPr>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dirty="0"/>
          </a:p>
        </p:txBody>
      </p:sp>
      <p:pic>
        <p:nvPicPr>
          <p:cNvPr id="6" name="Grafikk 5">
            <a:extLst>
              <a:ext uri="{FF2B5EF4-FFF2-40B4-BE49-F238E27FC236}">
                <a16:creationId xmlns:a16="http://schemas.microsoft.com/office/drawing/2014/main" id="{98A09691-10FE-D10D-B809-374474C122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24811" y="12359325"/>
            <a:ext cx="789264" cy="680400"/>
          </a:xfrm>
          <a:prstGeom prst="rect">
            <a:avLst/>
          </a:prstGeom>
        </p:spPr>
      </p:pic>
      <p:sp>
        <p:nvSpPr>
          <p:cNvPr id="8" name="Title 1">
            <a:extLst>
              <a:ext uri="{FF2B5EF4-FFF2-40B4-BE49-F238E27FC236}">
                <a16:creationId xmlns:a16="http://schemas.microsoft.com/office/drawing/2014/main" id="{AB71A0FD-D9B7-167C-54BE-7C39C15AD3A5}"/>
              </a:ext>
            </a:extLst>
          </p:cNvPr>
          <p:cNvSpPr>
            <a:spLocks noGrp="1"/>
          </p:cNvSpPr>
          <p:nvPr>
            <p:ph type="ctrTitle" hasCustomPrompt="1"/>
          </p:nvPr>
        </p:nvSpPr>
        <p:spPr>
          <a:xfrm>
            <a:off x="814668" y="3256038"/>
            <a:ext cx="12063095" cy="7520328"/>
          </a:xfrm>
        </p:spPr>
        <p:txBody>
          <a:bodyPr anchor="ctr" anchorCtr="1">
            <a:normAutofit/>
          </a:bodyPr>
          <a:lstStyle>
            <a:lvl1pPr algn="l">
              <a:lnSpc>
                <a:spcPct val="113000"/>
              </a:lnSpc>
              <a:spcBef>
                <a:spcPts val="0"/>
              </a:spcBef>
              <a:defRPr sz="5400" b="0" i="0" spc="-40" baseline="0">
                <a:solidFill>
                  <a:schemeClr val="tx2"/>
                </a:solidFill>
                <a:latin typeface="TID UI" panose="02000503000000020004" pitchFamily="2" charset="0"/>
              </a:defRPr>
            </a:lvl1pPr>
          </a:lstStyle>
          <a:p>
            <a:r>
              <a:rPr lang="nb-NO" dirty="0"/>
              <a:t>«Ruter gjør det superenkelt å reise rundt i hovedstadsregionen. De vet hva som er viktig for meg og løser opp floker i hverdagen. </a:t>
            </a:r>
            <a:br>
              <a:rPr lang="nb-NO" dirty="0"/>
            </a:br>
            <a:br>
              <a:rPr lang="nb-NO" dirty="0"/>
            </a:br>
            <a:r>
              <a:rPr lang="nb-NO" dirty="0"/>
              <a:t>De viser også at når jeg reiser med Ruter, er det bra både for meg, miljøet og folkene som bor her.»</a:t>
            </a:r>
            <a:endParaRPr lang="en-US" dirty="0"/>
          </a:p>
        </p:txBody>
      </p:sp>
      <p:sp>
        <p:nvSpPr>
          <p:cNvPr id="3" name="Plassholder for bilde 2">
            <a:extLst>
              <a:ext uri="{FF2B5EF4-FFF2-40B4-BE49-F238E27FC236}">
                <a16:creationId xmlns:a16="http://schemas.microsoft.com/office/drawing/2014/main" id="{DD08023D-C75F-A873-47D1-826FBE936317}"/>
              </a:ext>
            </a:extLst>
          </p:cNvPr>
          <p:cNvSpPr>
            <a:spLocks noGrp="1"/>
          </p:cNvSpPr>
          <p:nvPr>
            <p:ph type="pic" sz="quarter" idx="20"/>
          </p:nvPr>
        </p:nvSpPr>
        <p:spPr>
          <a:xfrm>
            <a:off x="13621703" y="2059260"/>
            <a:ext cx="10031412" cy="9875837"/>
          </a:xfrm>
          <a:noFill/>
        </p:spPr>
        <p:txBody>
          <a:bodyPr/>
          <a:lstStyle>
            <a:lvl1pPr marL="0" indent="0">
              <a:buNone/>
              <a:defRPr b="0" i="0">
                <a:solidFill>
                  <a:schemeClr val="dk2">
                    <a:alpha val="0"/>
                  </a:schemeClr>
                </a:solidFill>
                <a:latin typeface="TID UI" panose="02000503000000020004" pitchFamily="2"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1055121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m slide - Hvi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440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m slide - Blå">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84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 enkel">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50C726D-B190-3BAD-B8FF-EFC4379A1B7F}"/>
              </a:ext>
            </a:extLst>
          </p:cNvPr>
          <p:cNvSpPr/>
          <p:nvPr userDrawn="1"/>
        </p:nvSpPr>
        <p:spPr>
          <a:xfrm>
            <a:off x="2" y="0"/>
            <a:ext cx="9332257" cy="13716000"/>
          </a:xfrm>
          <a:prstGeom prst="rect">
            <a:avLst/>
          </a:prstGeom>
          <a:solidFill>
            <a:srgbClr val="F9F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b="0" i="0" dirty="0">
              <a:latin typeface="TID UI" panose="02000503000000020004" pitchFamily="2" charset="0"/>
            </a:endParaRPr>
          </a:p>
        </p:txBody>
      </p:sp>
      <p:pic>
        <p:nvPicPr>
          <p:cNvPr id="14" name="Grafikk 13">
            <a:extLst>
              <a:ext uri="{FF2B5EF4-FFF2-40B4-BE49-F238E27FC236}">
                <a16:creationId xmlns:a16="http://schemas.microsoft.com/office/drawing/2014/main" id="{BA71A24A-D2AE-6609-0FEF-06D0A3AE9B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67018" y="3068243"/>
            <a:ext cx="7475677" cy="7475677"/>
          </a:xfrm>
          <a:prstGeom prst="rect">
            <a:avLst/>
          </a:prstGeom>
        </p:spPr>
      </p:pic>
      <p:sp>
        <p:nvSpPr>
          <p:cNvPr id="2" name="Title 1"/>
          <p:cNvSpPr>
            <a:spLocks noGrp="1"/>
          </p:cNvSpPr>
          <p:nvPr>
            <p:ph type="ctrTitle" hasCustomPrompt="1"/>
          </p:nvPr>
        </p:nvSpPr>
        <p:spPr>
          <a:xfrm>
            <a:off x="11221663" y="3395201"/>
            <a:ext cx="11908501" cy="1477328"/>
          </a:xfrm>
        </p:spPr>
        <p:txBody>
          <a:bodyPr anchor="b" anchorCtr="0"/>
          <a:lstStyle>
            <a:lvl1pPr algn="l">
              <a:lnSpc>
                <a:spcPct val="100000"/>
              </a:lnSpc>
              <a:spcBef>
                <a:spcPts val="0"/>
              </a:spcBef>
              <a:defRPr sz="9600">
                <a:solidFill>
                  <a:schemeClr val="tx2"/>
                </a:solidFill>
                <a:latin typeface="+mj-lt"/>
              </a:defRPr>
            </a:lvl1pPr>
          </a:lstStyle>
          <a:p>
            <a:r>
              <a:rPr lang="nb-NO" dirty="0"/>
              <a:t>Agenda</a:t>
            </a:r>
            <a:endParaRPr lang="en-US" dirty="0"/>
          </a:p>
        </p:txBody>
      </p:sp>
      <p:sp>
        <p:nvSpPr>
          <p:cNvPr id="3" name="Subtitle 2"/>
          <p:cNvSpPr>
            <a:spLocks noGrp="1"/>
          </p:cNvSpPr>
          <p:nvPr>
            <p:ph type="subTitle" idx="1" hasCustomPrompt="1"/>
          </p:nvPr>
        </p:nvSpPr>
        <p:spPr>
          <a:xfrm>
            <a:off x="11221665" y="5930822"/>
            <a:ext cx="12492409" cy="6350078"/>
          </a:xfrm>
        </p:spPr>
        <p:txBody>
          <a:bodyPr>
            <a:normAutofit/>
          </a:bodyPr>
          <a:lstStyle>
            <a:lvl1pPr marL="914400" indent="-914400" algn="l">
              <a:lnSpc>
                <a:spcPct val="114000"/>
              </a:lnSpc>
              <a:spcBef>
                <a:spcPts val="0"/>
              </a:spcBef>
              <a:spcAft>
                <a:spcPts val="3600"/>
              </a:spcAft>
              <a:buAutoNum type="arabicPeriod"/>
              <a:defRPr sz="4400" b="0" i="0">
                <a:solidFill>
                  <a:schemeClr val="tx2"/>
                </a:solidFill>
                <a:latin typeface="TID UI" panose="02000503000000020004" pitchFamily="2"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2" indent="0" algn="ctr">
              <a:buNone/>
              <a:defRPr sz="3200"/>
            </a:lvl9pPr>
          </a:lstStyle>
          <a:p>
            <a:r>
              <a:rPr lang="nb-NO" dirty="0"/>
              <a:t>Introduksjon og bakgrunn</a:t>
            </a:r>
          </a:p>
          <a:p>
            <a:r>
              <a:rPr lang="nb-NO" dirty="0"/>
              <a:t>Demografi, kjennskap og reisefrekvens</a:t>
            </a:r>
          </a:p>
          <a:p>
            <a:r>
              <a:rPr lang="nb-NO" dirty="0"/>
              <a:t>Markører som har blitt testet</a:t>
            </a:r>
          </a:p>
          <a:p>
            <a:r>
              <a:rPr lang="nb-NO" dirty="0"/>
              <a:t>Resultat</a:t>
            </a:r>
            <a:endParaRPr lang="en-US" dirty="0"/>
          </a:p>
        </p:txBody>
      </p:sp>
      <p:pic>
        <p:nvPicPr>
          <p:cNvPr id="12" name="Grafikk 11">
            <a:extLst>
              <a:ext uri="{FF2B5EF4-FFF2-40B4-BE49-F238E27FC236}">
                <a16:creationId xmlns:a16="http://schemas.microsoft.com/office/drawing/2014/main" id="{1EB043B9-4396-C4C6-D9A5-46CAB0E4CA6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930887" y="12353251"/>
            <a:ext cx="789264" cy="680400"/>
          </a:xfrm>
          <a:prstGeom prst="rect">
            <a:avLst/>
          </a:prstGeom>
        </p:spPr>
      </p:pic>
      <p:sp>
        <p:nvSpPr>
          <p:cNvPr id="15" name="Plassholder for lysbildenummer 10">
            <a:extLst>
              <a:ext uri="{FF2B5EF4-FFF2-40B4-BE49-F238E27FC236}">
                <a16:creationId xmlns:a16="http://schemas.microsoft.com/office/drawing/2014/main" id="{5419CBA7-3544-7BCC-6322-F903D964EE7B}"/>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dirty="0"/>
          </a:p>
        </p:txBody>
      </p:sp>
    </p:spTree>
    <p:extLst>
      <p:ext uri="{BB962C8B-B14F-4D97-AF65-F5344CB8AC3E}">
        <p14:creationId xmlns:p14="http://schemas.microsoft.com/office/powerpoint/2010/main" val="2563690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kside">
    <p:bg>
      <p:bgPr>
        <a:solidFill>
          <a:schemeClr val="tx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0C0ECA08-7A60-BE28-D402-DD89BFA0D9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8865" y="2361194"/>
            <a:ext cx="9224683" cy="9058926"/>
          </a:xfrm>
          <a:prstGeom prst="rect">
            <a:avLst/>
          </a:prstGeom>
        </p:spPr>
      </p:pic>
    </p:spTree>
    <p:extLst>
      <p:ext uri="{BB962C8B-B14F-4D97-AF65-F5344CB8AC3E}">
        <p14:creationId xmlns:p14="http://schemas.microsoft.com/office/powerpoint/2010/main" val="325778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 reis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46853" y="3395201"/>
            <a:ext cx="15867219" cy="1477328"/>
          </a:xfrm>
        </p:spPr>
        <p:txBody>
          <a:bodyPr anchor="b" anchorCtr="0"/>
          <a:lstStyle>
            <a:lvl1pPr algn="l">
              <a:lnSpc>
                <a:spcPct val="100000"/>
              </a:lnSpc>
              <a:spcBef>
                <a:spcPts val="0"/>
              </a:spcBef>
              <a:defRPr sz="9600">
                <a:solidFill>
                  <a:schemeClr val="tx2"/>
                </a:solidFill>
                <a:latin typeface="+mj-lt"/>
              </a:defRPr>
            </a:lvl1pPr>
          </a:lstStyle>
          <a:p>
            <a:r>
              <a:rPr lang="nb-NO" dirty="0"/>
              <a:t>Agenda</a:t>
            </a:r>
            <a:endParaRPr lang="en-US" dirty="0"/>
          </a:p>
        </p:txBody>
      </p:sp>
      <p:sp>
        <p:nvSpPr>
          <p:cNvPr id="3" name="Subtitle 2"/>
          <p:cNvSpPr>
            <a:spLocks noGrp="1"/>
          </p:cNvSpPr>
          <p:nvPr>
            <p:ph type="subTitle" idx="1" hasCustomPrompt="1"/>
          </p:nvPr>
        </p:nvSpPr>
        <p:spPr>
          <a:xfrm>
            <a:off x="7821838" y="5600622"/>
            <a:ext cx="15892237" cy="6680278"/>
          </a:xfrm>
        </p:spPr>
        <p:txBody>
          <a:bodyPr>
            <a:noAutofit/>
          </a:bodyPr>
          <a:lstStyle>
            <a:lvl1pPr marL="714375" indent="-714375" algn="l">
              <a:lnSpc>
                <a:spcPct val="113000"/>
              </a:lnSpc>
              <a:spcBef>
                <a:spcPts val="0"/>
              </a:spcBef>
              <a:spcAft>
                <a:spcPts val="3600"/>
              </a:spcAft>
              <a:buNone/>
              <a:tabLst/>
              <a:defRPr sz="4400" b="0" i="0">
                <a:solidFill>
                  <a:schemeClr val="tx2"/>
                </a:solidFill>
                <a:latin typeface="TID UI" panose="02000503000000020004" pitchFamily="2"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2" indent="0" algn="ctr">
              <a:buNone/>
              <a:defRPr sz="3200"/>
            </a:lvl9pPr>
          </a:lstStyle>
          <a:p>
            <a:r>
              <a:rPr lang="nb-NO" dirty="0"/>
              <a:t>1. Introduksjon og bakgrunn</a:t>
            </a:r>
          </a:p>
          <a:p>
            <a:r>
              <a:rPr lang="nb-NO" dirty="0"/>
              <a:t>2. Demografi, kjennskap og reisefrekvens</a:t>
            </a:r>
          </a:p>
          <a:p>
            <a:r>
              <a:rPr lang="nb-NO" dirty="0"/>
              <a:t>3. Markører som har blitt testet</a:t>
            </a:r>
          </a:p>
          <a:p>
            <a:r>
              <a:rPr lang="nb-NO" dirty="0"/>
              <a:t>4. Resultat</a:t>
            </a:r>
          </a:p>
          <a:p>
            <a:endParaRPr lang="en-US" dirty="0"/>
          </a:p>
        </p:txBody>
      </p:sp>
      <p:cxnSp>
        <p:nvCxnSpPr>
          <p:cNvPr id="20" name="Rett linje 19">
            <a:extLst>
              <a:ext uri="{FF2B5EF4-FFF2-40B4-BE49-F238E27FC236}">
                <a16:creationId xmlns:a16="http://schemas.microsoft.com/office/drawing/2014/main" id="{E121303E-EE40-72FD-9C65-DA837FE3AA11}"/>
              </a:ext>
            </a:extLst>
          </p:cNvPr>
          <p:cNvCxnSpPr>
            <a:cxnSpLocks/>
          </p:cNvCxnSpPr>
          <p:nvPr userDrawn="1"/>
        </p:nvCxnSpPr>
        <p:spPr>
          <a:xfrm>
            <a:off x="4122684" y="0"/>
            <a:ext cx="0" cy="13716000"/>
          </a:xfrm>
          <a:prstGeom prst="line">
            <a:avLst/>
          </a:prstGeom>
          <a:ln w="3048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Grafikk 4">
            <a:extLst>
              <a:ext uri="{FF2B5EF4-FFF2-40B4-BE49-F238E27FC236}">
                <a16:creationId xmlns:a16="http://schemas.microsoft.com/office/drawing/2014/main" id="{B8F88507-39B8-1DE5-A15B-82DC403F97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4" name="Ellipse 3">
            <a:extLst>
              <a:ext uri="{FF2B5EF4-FFF2-40B4-BE49-F238E27FC236}">
                <a16:creationId xmlns:a16="http://schemas.microsoft.com/office/drawing/2014/main" id="{9BE1EDE3-5A19-3B7E-F1A2-90103DF88E28}"/>
              </a:ext>
            </a:extLst>
          </p:cNvPr>
          <p:cNvSpPr/>
          <p:nvPr userDrawn="1"/>
        </p:nvSpPr>
        <p:spPr>
          <a:xfrm>
            <a:off x="3868528" y="4038552"/>
            <a:ext cx="496957" cy="496957"/>
          </a:xfrm>
          <a:prstGeom prst="ellipse">
            <a:avLst/>
          </a:prstGeom>
          <a:solidFill>
            <a:schemeClr val="bg2"/>
          </a:solidFill>
          <a:ln w="190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TID UI" panose="02000503000000020004" pitchFamily="2" charset="0"/>
            </a:endParaRPr>
          </a:p>
        </p:txBody>
      </p:sp>
      <p:sp>
        <p:nvSpPr>
          <p:cNvPr id="6" name="Ellipse 5">
            <a:extLst>
              <a:ext uri="{FF2B5EF4-FFF2-40B4-BE49-F238E27FC236}">
                <a16:creationId xmlns:a16="http://schemas.microsoft.com/office/drawing/2014/main" id="{C3EF7377-AF6C-FFEE-C74A-AB806220032A}"/>
              </a:ext>
            </a:extLst>
          </p:cNvPr>
          <p:cNvSpPr/>
          <p:nvPr userDrawn="1"/>
        </p:nvSpPr>
        <p:spPr>
          <a:xfrm>
            <a:off x="3868528" y="5706132"/>
            <a:ext cx="496957" cy="496957"/>
          </a:xfrm>
          <a:prstGeom prst="ellipse">
            <a:avLst/>
          </a:prstGeom>
          <a:solidFill>
            <a:schemeClr val="bg2"/>
          </a:solidFill>
          <a:ln w="190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TID UI" panose="02000503000000020004" pitchFamily="2" charset="0"/>
            </a:endParaRPr>
          </a:p>
        </p:txBody>
      </p:sp>
    </p:spTree>
    <p:extLst>
      <p:ext uri="{BB962C8B-B14F-4D97-AF65-F5344CB8AC3E}">
        <p14:creationId xmlns:p14="http://schemas.microsoft.com/office/powerpoint/2010/main" val="86451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telslide - Mørk blå">
    <p:bg>
      <p:bgPr>
        <a:solidFill>
          <a:srgbClr val="1B1F4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830" y="5949545"/>
            <a:ext cx="22990541" cy="1440394"/>
          </a:xfrm>
        </p:spPr>
        <p:txBody>
          <a:bodyPr anchor="ctr" anchorCtr="0"/>
          <a:lstStyle>
            <a:lvl1pPr algn="ctr">
              <a:lnSpc>
                <a:spcPct val="90000"/>
              </a:lnSpc>
              <a:defRPr sz="10400" b="0" i="0" spc="-20" baseline="0">
                <a:solidFill>
                  <a:schemeClr val="accent1"/>
                </a:solidFill>
                <a:latin typeface="TID UI" panose="02000503000000020004" pitchFamily="2" charset="0"/>
              </a:defRPr>
            </a:lvl1pPr>
          </a:lstStyle>
          <a:p>
            <a:r>
              <a:rPr lang="nb-NO" dirty="0"/>
              <a:t>1. Introduksjon og bakgrunn</a:t>
            </a:r>
            <a:endParaRPr lang="en-US" dirty="0"/>
          </a:p>
        </p:txBody>
      </p:sp>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solidFill>
                  <a:schemeClr val="bg1"/>
                </a:solidFill>
                <a:latin typeface="TID UI" panose="02000503000000020004" pitchFamily="2" charset="0"/>
              </a:defRPr>
            </a:lvl1pPr>
          </a:lstStyle>
          <a:p>
            <a:fld id="{6D65A19B-F501-47C9-98E5-3946BFE4C503}" type="slidenum">
              <a:rPr lang="nb-NO" smtClean="0"/>
              <a:pPr/>
              <a:t>‹#›</a:t>
            </a:fld>
            <a:endParaRPr lang="nb-NO" dirty="0"/>
          </a:p>
        </p:txBody>
      </p:sp>
      <p:pic>
        <p:nvPicPr>
          <p:cNvPr id="13" name="Grafikk 12">
            <a:extLst>
              <a:ext uri="{FF2B5EF4-FFF2-40B4-BE49-F238E27FC236}">
                <a16:creationId xmlns:a16="http://schemas.microsoft.com/office/drawing/2014/main" id="{B268CA55-A5E1-4834-224C-3FCACDA7EE8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40498" y="12346625"/>
            <a:ext cx="784728" cy="680400"/>
          </a:xfrm>
          <a:prstGeom prst="rect">
            <a:avLst/>
          </a:prstGeom>
        </p:spPr>
      </p:pic>
      <p:pic>
        <p:nvPicPr>
          <p:cNvPr id="3" name="Bilde 2">
            <a:extLst>
              <a:ext uri="{FF2B5EF4-FFF2-40B4-BE49-F238E27FC236}">
                <a16:creationId xmlns:a16="http://schemas.microsoft.com/office/drawing/2014/main" id="{37DE6ECE-36A2-B46D-780B-B19A340E4F7B}"/>
              </a:ext>
            </a:extLst>
          </p:cNvPr>
          <p:cNvPicPr>
            <a:picLocks noChangeAspect="1"/>
          </p:cNvPicPr>
          <p:nvPr userDrawn="1"/>
        </p:nvPicPr>
        <p:blipFill>
          <a:blip r:embed="rId4">
            <a:alphaModFix amt="15000"/>
          </a:blip>
          <a:stretch>
            <a:fillRect/>
          </a:stretch>
        </p:blipFill>
        <p:spPr>
          <a:xfrm rot="3080627">
            <a:off x="12058446" y="-62159"/>
            <a:ext cx="18752176" cy="23568659"/>
          </a:xfrm>
          <a:prstGeom prst="rect">
            <a:avLst/>
          </a:prstGeom>
        </p:spPr>
      </p:pic>
    </p:spTree>
    <p:extLst>
      <p:ext uri="{BB962C8B-B14F-4D97-AF65-F5344CB8AC3E}">
        <p14:creationId xmlns:p14="http://schemas.microsoft.com/office/powerpoint/2010/main" val="325385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telslide - lys">
    <p:bg>
      <p:bgPr>
        <a:solidFill>
          <a:srgbClr val="F9F6F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536" y="5941722"/>
            <a:ext cx="22990541" cy="1436291"/>
          </a:xfrm>
        </p:spPr>
        <p:txBody>
          <a:bodyPr anchor="ctr" anchorCtr="0"/>
          <a:lstStyle>
            <a:lvl1pPr algn="ctr">
              <a:lnSpc>
                <a:spcPct val="90000"/>
              </a:lnSpc>
              <a:defRPr sz="10400" b="0" i="0" spc="-20" baseline="0">
                <a:solidFill>
                  <a:schemeClr val="tx2"/>
                </a:solidFill>
                <a:latin typeface="TID UI" panose="02000503000000020004" pitchFamily="2" charset="0"/>
              </a:defRPr>
            </a:lvl1pPr>
          </a:lstStyle>
          <a:p>
            <a:r>
              <a:rPr lang="nb-NO" dirty="0"/>
              <a:t>1. Introduksjon og bakgrunn</a:t>
            </a:r>
            <a:endParaRPr lang="en-US" dirty="0"/>
          </a:p>
        </p:txBody>
      </p:sp>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solidFill>
                  <a:schemeClr val="tx2"/>
                </a:solidFill>
                <a:latin typeface="TID UI" panose="02000503000000020004" pitchFamily="2" charset="0"/>
              </a:defRPr>
            </a:lvl1pPr>
          </a:lstStyle>
          <a:p>
            <a:fld id="{6D65A19B-F501-47C9-98E5-3946BFE4C503}" type="slidenum">
              <a:rPr lang="nb-NO" smtClean="0"/>
              <a:pPr/>
              <a:t>‹#›</a:t>
            </a:fld>
            <a:endParaRPr lang="nb-NO" dirty="0"/>
          </a:p>
        </p:txBody>
      </p:sp>
      <p:pic>
        <p:nvPicPr>
          <p:cNvPr id="6" name="Grafikk 5">
            <a:extLst>
              <a:ext uri="{FF2B5EF4-FFF2-40B4-BE49-F238E27FC236}">
                <a16:creationId xmlns:a16="http://schemas.microsoft.com/office/drawing/2014/main" id="{9258E6D3-7D36-FF9C-522F-E98D6A518A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24811" y="12359325"/>
            <a:ext cx="789264" cy="680400"/>
          </a:xfrm>
          <a:prstGeom prst="rect">
            <a:avLst/>
          </a:prstGeom>
        </p:spPr>
      </p:pic>
      <p:pic>
        <p:nvPicPr>
          <p:cNvPr id="5" name="Bilde 4">
            <a:extLst>
              <a:ext uri="{FF2B5EF4-FFF2-40B4-BE49-F238E27FC236}">
                <a16:creationId xmlns:a16="http://schemas.microsoft.com/office/drawing/2014/main" id="{37FE3928-9771-2CCB-834F-81761BC024FF}"/>
              </a:ext>
            </a:extLst>
          </p:cNvPr>
          <p:cNvPicPr>
            <a:picLocks noChangeAspect="1"/>
          </p:cNvPicPr>
          <p:nvPr userDrawn="1"/>
        </p:nvPicPr>
        <p:blipFill>
          <a:blip r:embed="rId4">
            <a:alphaModFix amt="15000"/>
          </a:blip>
          <a:stretch>
            <a:fillRect/>
          </a:stretch>
        </p:blipFill>
        <p:spPr>
          <a:xfrm rot="2971806">
            <a:off x="10029013" y="-4545588"/>
            <a:ext cx="20807612" cy="19705222"/>
          </a:xfrm>
          <a:prstGeom prst="rect">
            <a:avLst/>
          </a:prstGeom>
        </p:spPr>
      </p:pic>
    </p:spTree>
    <p:extLst>
      <p:ext uri="{BB962C8B-B14F-4D97-AF65-F5344CB8AC3E}">
        <p14:creationId xmlns:p14="http://schemas.microsoft.com/office/powerpoint/2010/main" val="238070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telslide - Lys blå">
    <p:bg>
      <p:bgPr>
        <a:solidFill>
          <a:srgbClr val="E1F4FF"/>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7F237EC-213E-18F7-3F85-A352ECB6000E}"/>
              </a:ext>
            </a:extLst>
          </p:cNvPr>
          <p:cNvPicPr>
            <a:picLocks noChangeAspect="1"/>
          </p:cNvPicPr>
          <p:nvPr userDrawn="1"/>
        </p:nvPicPr>
        <p:blipFill>
          <a:blip r:embed="rId2">
            <a:alphaModFix amt="30000"/>
          </a:blip>
          <a:stretch>
            <a:fillRect/>
          </a:stretch>
        </p:blipFill>
        <p:spPr>
          <a:xfrm rot="4497496">
            <a:off x="-9280971" y="5837627"/>
            <a:ext cx="31820030" cy="16613996"/>
          </a:xfrm>
          <a:prstGeom prst="rect">
            <a:avLst/>
          </a:prstGeom>
        </p:spPr>
      </p:pic>
      <p:sp>
        <p:nvSpPr>
          <p:cNvPr id="2" name="Title 1"/>
          <p:cNvSpPr>
            <a:spLocks noGrp="1"/>
          </p:cNvSpPr>
          <p:nvPr>
            <p:ph type="title" hasCustomPrompt="1"/>
          </p:nvPr>
        </p:nvSpPr>
        <p:spPr>
          <a:xfrm>
            <a:off x="723536" y="5941722"/>
            <a:ext cx="22990541" cy="1436291"/>
          </a:xfrm>
        </p:spPr>
        <p:txBody>
          <a:bodyPr anchor="ctr" anchorCtr="0"/>
          <a:lstStyle>
            <a:lvl1pPr algn="ctr">
              <a:lnSpc>
                <a:spcPct val="90000"/>
              </a:lnSpc>
              <a:defRPr sz="10400" b="0" i="0" spc="-20" baseline="0">
                <a:solidFill>
                  <a:schemeClr val="tx2"/>
                </a:solidFill>
                <a:latin typeface="TID UI" panose="02000503000000020004" pitchFamily="2" charset="0"/>
              </a:defRPr>
            </a:lvl1pPr>
          </a:lstStyle>
          <a:p>
            <a:r>
              <a:rPr lang="nb-NO" dirty="0"/>
              <a:t>1. Introduksjon og bakgrunn</a:t>
            </a:r>
            <a:endParaRPr lang="en-US" dirty="0"/>
          </a:p>
        </p:txBody>
      </p:sp>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solidFill>
                  <a:schemeClr val="tx2"/>
                </a:solidFill>
                <a:latin typeface="TID UI" panose="02000503000000020004" pitchFamily="2" charset="0"/>
              </a:defRPr>
            </a:lvl1pPr>
          </a:lstStyle>
          <a:p>
            <a:fld id="{6D65A19B-F501-47C9-98E5-3946BFE4C503}" type="slidenum">
              <a:rPr lang="nb-NO" smtClean="0"/>
              <a:pPr/>
              <a:t>‹#›</a:t>
            </a:fld>
            <a:endParaRPr lang="nb-NO" dirty="0"/>
          </a:p>
        </p:txBody>
      </p:sp>
      <p:pic>
        <p:nvPicPr>
          <p:cNvPr id="6" name="Grafikk 5">
            <a:extLst>
              <a:ext uri="{FF2B5EF4-FFF2-40B4-BE49-F238E27FC236}">
                <a16:creationId xmlns:a16="http://schemas.microsoft.com/office/drawing/2014/main" id="{8ACB97FF-F3EF-CB35-AF8B-DC31BACADD2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24811" y="12359325"/>
            <a:ext cx="789264" cy="680400"/>
          </a:xfrm>
          <a:prstGeom prst="rect">
            <a:avLst/>
          </a:prstGeom>
        </p:spPr>
      </p:pic>
    </p:spTree>
    <p:extLst>
      <p:ext uri="{BB962C8B-B14F-4D97-AF65-F5344CB8AC3E}">
        <p14:creationId xmlns:p14="http://schemas.microsoft.com/office/powerpoint/2010/main" val="2369621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telslide - med illustrasjon">
    <p:bg>
      <p:bgPr>
        <a:solidFill>
          <a:schemeClr val="bg2"/>
        </a:solidFill>
        <a:effectLst/>
      </p:bgPr>
    </p:bg>
    <p:spTree>
      <p:nvGrpSpPr>
        <p:cNvPr id="1" name=""/>
        <p:cNvGrpSpPr/>
        <p:nvPr/>
      </p:nvGrpSpPr>
      <p:grpSpPr>
        <a:xfrm>
          <a:off x="0" y="0"/>
          <a:ext cx="0" cy="0"/>
          <a:chOff x="0" y="0"/>
          <a:chExt cx="0" cy="0"/>
        </a:xfrm>
      </p:grpSpPr>
      <p:pic>
        <p:nvPicPr>
          <p:cNvPr id="9" name="Grafikk 8">
            <a:extLst>
              <a:ext uri="{FF2B5EF4-FFF2-40B4-BE49-F238E27FC236}">
                <a16:creationId xmlns:a16="http://schemas.microsoft.com/office/drawing/2014/main" id="{456B0605-953D-3384-5E23-9C7975A710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75727" y="2309694"/>
            <a:ext cx="10038067" cy="10038067"/>
          </a:xfrm>
          <a:prstGeom prst="rect">
            <a:avLst/>
          </a:prstGeom>
        </p:spPr>
      </p:pic>
      <p:sp>
        <p:nvSpPr>
          <p:cNvPr id="2" name="Title 1"/>
          <p:cNvSpPr>
            <a:spLocks noGrp="1"/>
          </p:cNvSpPr>
          <p:nvPr>
            <p:ph type="title" hasCustomPrompt="1"/>
          </p:nvPr>
        </p:nvSpPr>
        <p:spPr>
          <a:xfrm>
            <a:off x="1317625" y="5232165"/>
            <a:ext cx="12373929" cy="3201133"/>
          </a:xfrm>
        </p:spPr>
        <p:txBody>
          <a:bodyPr anchor="t">
            <a:normAutofit/>
          </a:bodyPr>
          <a:lstStyle>
            <a:lvl1pPr algn="l">
              <a:lnSpc>
                <a:spcPct val="90000"/>
              </a:lnSpc>
              <a:defRPr sz="10400" b="0" i="0" spc="-20" baseline="0">
                <a:solidFill>
                  <a:schemeClr val="tx2"/>
                </a:solidFill>
                <a:latin typeface="TID UI" panose="02000503000000020004" pitchFamily="2" charset="0"/>
              </a:defRPr>
            </a:lvl1pPr>
          </a:lstStyle>
          <a:p>
            <a:r>
              <a:rPr lang="nb-NO" dirty="0"/>
              <a:t>1. Introduksjon </a:t>
            </a:r>
            <a:br>
              <a:rPr lang="nb-NO" dirty="0"/>
            </a:br>
            <a:r>
              <a:rPr lang="nb-NO" dirty="0"/>
              <a:t>og bakgrunn</a:t>
            </a:r>
            <a:endParaRPr lang="en-US" dirty="0"/>
          </a:p>
        </p:txBody>
      </p:sp>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dirty="0"/>
          </a:p>
        </p:txBody>
      </p:sp>
      <p:pic>
        <p:nvPicPr>
          <p:cNvPr id="6" name="Grafikk 5">
            <a:extLst>
              <a:ext uri="{FF2B5EF4-FFF2-40B4-BE49-F238E27FC236}">
                <a16:creationId xmlns:a16="http://schemas.microsoft.com/office/drawing/2014/main" id="{98A09691-10FE-D10D-B809-374474C122B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924811" y="12359325"/>
            <a:ext cx="789264" cy="680400"/>
          </a:xfrm>
          <a:prstGeom prst="rect">
            <a:avLst/>
          </a:prstGeom>
        </p:spPr>
      </p:pic>
    </p:spTree>
    <p:extLst>
      <p:ext uri="{BB962C8B-B14F-4D97-AF65-F5344CB8AC3E}">
        <p14:creationId xmlns:p14="http://schemas.microsoft.com/office/powerpoint/2010/main" val="27928250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7625" y="2432105"/>
            <a:ext cx="22387502" cy="984885"/>
          </a:xfrm>
          <a:prstGeom prst="rect">
            <a:avLst/>
          </a:prstGeom>
        </p:spPr>
        <p:txBody>
          <a:bodyPr vert="horz" wrap="square" lIns="0" tIns="0" rIns="0" bIns="0" rtlCol="0" anchor="b" anchorCtr="0">
            <a:spAutoFit/>
          </a:bodyPr>
          <a:lstStyle/>
          <a:p>
            <a:r>
              <a:rPr lang="nb-NO" dirty="0" err="1"/>
              <a:t>Click</a:t>
            </a:r>
            <a:r>
              <a:rPr lang="nb-NO" dirty="0"/>
              <a:t> to </a:t>
            </a:r>
            <a:r>
              <a:rPr lang="nb-NO" dirty="0" err="1"/>
              <a:t>add</a:t>
            </a:r>
            <a:r>
              <a:rPr lang="nb-NO" dirty="0"/>
              <a:t> </a:t>
            </a:r>
            <a:r>
              <a:rPr lang="nb-NO" dirty="0" err="1"/>
              <a:t>title</a:t>
            </a:r>
            <a:endParaRPr lang="en-US" dirty="0"/>
          </a:p>
        </p:txBody>
      </p:sp>
      <p:sp>
        <p:nvSpPr>
          <p:cNvPr id="3" name="Text Placeholder 2"/>
          <p:cNvSpPr>
            <a:spLocks noGrp="1"/>
          </p:cNvSpPr>
          <p:nvPr>
            <p:ph type="body" idx="1"/>
          </p:nvPr>
        </p:nvSpPr>
        <p:spPr>
          <a:xfrm>
            <a:off x="1317625" y="3805084"/>
            <a:ext cx="22387502" cy="8463116"/>
          </a:xfrm>
          <a:prstGeom prst="rect">
            <a:avLst/>
          </a:prstGeom>
        </p:spPr>
        <p:txBody>
          <a:bodyPr vert="horz" lIns="0" tIns="0" rIns="0" bIns="0" rtlCol="0">
            <a:normAutofit/>
          </a:body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8" name="Plassholder for lysbildenummer 7">
            <a:extLst>
              <a:ext uri="{FF2B5EF4-FFF2-40B4-BE49-F238E27FC236}">
                <a16:creationId xmlns:a16="http://schemas.microsoft.com/office/drawing/2014/main" id="{A50CEB8A-2F21-4A4D-B437-95739152A0F1}"/>
              </a:ext>
            </a:extLst>
          </p:cNvPr>
          <p:cNvSpPr>
            <a:spLocks noGrp="1"/>
          </p:cNvSpPr>
          <p:nvPr>
            <p:ph type="sldNum" sz="quarter" idx="4"/>
          </p:nvPr>
        </p:nvSpPr>
        <p:spPr>
          <a:xfrm>
            <a:off x="18240375" y="637321"/>
            <a:ext cx="5486400" cy="369332"/>
          </a:xfrm>
          <a:prstGeom prst="rect">
            <a:avLst/>
          </a:prstGeom>
        </p:spPr>
        <p:txBody>
          <a:bodyPr vert="horz" lIns="0" tIns="0" rIns="0" bIns="0" rtlCol="0" anchor="ctr">
            <a:normAutofit/>
          </a:bodyPr>
          <a:lstStyle>
            <a:lvl1pPr algn="r">
              <a:defRPr sz="2400" b="0" i="0">
                <a:solidFill>
                  <a:schemeClr val="accent2"/>
                </a:solidFill>
                <a:latin typeface="TID UI" panose="02000503000000020004" pitchFamily="2" charset="0"/>
              </a:defRPr>
            </a:lvl1pPr>
          </a:lstStyle>
          <a:p>
            <a:fld id="{A88D26A2-7148-442F-8F36-8B5BCA08B80B}" type="slidenum">
              <a:rPr lang="nb-NO" smtClean="0"/>
              <a:pPr/>
              <a:t>‹#›</a:t>
            </a:fld>
            <a:endParaRPr lang="nb-NO" dirty="0"/>
          </a:p>
        </p:txBody>
      </p:sp>
    </p:spTree>
    <p:extLst>
      <p:ext uri="{BB962C8B-B14F-4D97-AF65-F5344CB8AC3E}">
        <p14:creationId xmlns:p14="http://schemas.microsoft.com/office/powerpoint/2010/main" val="2341814015"/>
      </p:ext>
    </p:extLst>
  </p:cSld>
  <p:clrMap bg1="lt1" tx1="dk1" bg2="lt2" tx2="dk2" accent1="accent1" accent2="accent2" accent3="accent3" accent4="accent4" accent5="accent5" accent6="accent6" hlink="hlink" folHlink="folHlink"/>
  <p:sldLayoutIdLst>
    <p:sldLayoutId id="2147483661" r:id="rId1"/>
    <p:sldLayoutId id="2147483707" r:id="rId2"/>
    <p:sldLayoutId id="2147483708" r:id="rId3"/>
    <p:sldLayoutId id="2147483711" r:id="rId4"/>
    <p:sldLayoutId id="2147483775" r:id="rId5"/>
    <p:sldLayoutId id="2147483680" r:id="rId6"/>
    <p:sldLayoutId id="2147483807" r:id="rId7"/>
    <p:sldLayoutId id="2147483805" r:id="rId8"/>
    <p:sldLayoutId id="2147483717" r:id="rId9"/>
    <p:sldLayoutId id="2147483791" r:id="rId10"/>
    <p:sldLayoutId id="2147483709" r:id="rId11"/>
    <p:sldLayoutId id="2147483752" r:id="rId12"/>
    <p:sldLayoutId id="2147483753" r:id="rId13"/>
    <p:sldLayoutId id="2147483751" r:id="rId14"/>
    <p:sldLayoutId id="2147483759" r:id="rId15"/>
    <p:sldLayoutId id="2147483761" r:id="rId16"/>
    <p:sldLayoutId id="2147483662" r:id="rId17"/>
    <p:sldLayoutId id="2147483793" r:id="rId18"/>
    <p:sldLayoutId id="2147483795" r:id="rId19"/>
    <p:sldLayoutId id="2147483812" r:id="rId20"/>
    <p:sldLayoutId id="2147483701" r:id="rId21"/>
    <p:sldLayoutId id="2147483698" r:id="rId22"/>
    <p:sldLayoutId id="2147483810" r:id="rId23"/>
    <p:sldLayoutId id="2147483674" r:id="rId24"/>
    <p:sldLayoutId id="2147483809" r:id="rId25"/>
    <p:sldLayoutId id="2147483673" r:id="rId26"/>
    <p:sldLayoutId id="2147483758" r:id="rId27"/>
    <p:sldLayoutId id="2147483811" r:id="rId28"/>
    <p:sldLayoutId id="2147483764" r:id="rId29"/>
    <p:sldLayoutId id="2147483685" r:id="rId30"/>
    <p:sldLayoutId id="2147483784" r:id="rId31"/>
    <p:sldLayoutId id="2147483785" r:id="rId32"/>
    <p:sldLayoutId id="2147483687" r:id="rId33"/>
    <p:sldLayoutId id="2147483796" r:id="rId34"/>
    <p:sldLayoutId id="2147483781" r:id="rId35"/>
    <p:sldLayoutId id="2147483782" r:id="rId36"/>
    <p:sldLayoutId id="2147483763" r:id="rId37"/>
    <p:sldLayoutId id="2147483749" r:id="rId38"/>
    <p:sldLayoutId id="2147483750" r:id="rId39"/>
    <p:sldLayoutId id="2147483787" r:id="rId40"/>
  </p:sldLayoutIdLst>
  <p:hf hdr="0" dt="0"/>
  <p:txStyles>
    <p:titleStyle>
      <a:lvl1pPr algn="l" defTabSz="1828709" rtl="0" eaLnBrk="1" latinLnBrk="0" hangingPunct="1">
        <a:lnSpc>
          <a:spcPct val="100000"/>
        </a:lnSpc>
        <a:spcBef>
          <a:spcPct val="0"/>
        </a:spcBef>
        <a:buNone/>
        <a:defRPr sz="6400" kern="1200">
          <a:solidFill>
            <a:schemeClr val="tx1"/>
          </a:solidFill>
          <a:latin typeface="+mj-lt"/>
          <a:ea typeface="+mj-ea"/>
          <a:cs typeface="+mj-cs"/>
        </a:defRPr>
      </a:lvl1pPr>
    </p:titleStyle>
    <p:bodyStyle>
      <a:lvl1pPr marL="4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1pPr>
      <a:lvl2pPr marL="90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2pPr>
      <a:lvl3pPr marL="13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3pPr>
      <a:lvl4pPr marL="180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4pPr>
      <a:lvl5pPr marL="22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2"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1">
          <p15:clr>
            <a:srgbClr val="F26B43"/>
          </p15:clr>
        </p15:guide>
        <p15:guide id="2" orient="horz" pos="1649">
          <p15:clr>
            <a:srgbClr val="F26B43"/>
          </p15:clr>
        </p15:guide>
        <p15:guide id="3" pos="11474">
          <p15:clr>
            <a:srgbClr val="F26B43"/>
          </p15:clr>
        </p15:guide>
        <p15:guide id="4" pos="14938">
          <p15:clr>
            <a:srgbClr val="F26B43"/>
          </p15:clr>
        </p15:guide>
        <p15:guide id="5" pos="7770">
          <p15:clr>
            <a:srgbClr val="F26B43"/>
          </p15:clr>
        </p15:guide>
        <p15:guide id="6" pos="11257">
          <p15:clr>
            <a:srgbClr val="F26B43"/>
          </p15:clr>
        </p15:guide>
        <p15:guide id="7" pos="4141">
          <p15:clr>
            <a:srgbClr val="F26B43"/>
          </p15:clr>
        </p15:guide>
        <p15:guide id="8" pos="7577">
          <p15:clr>
            <a:srgbClr val="F26B43"/>
          </p15:clr>
        </p15:guide>
        <p15:guide id="9" pos="433">
          <p15:clr>
            <a:srgbClr val="F26B43"/>
          </p15:clr>
        </p15:guide>
        <p15:guide id="10" pos="3897">
          <p15:clr>
            <a:srgbClr val="F26B43"/>
          </p15:clr>
        </p15:guide>
        <p15:guide id="11" orient="horz" pos="2866">
          <p15:clr>
            <a:srgbClr val="F26B43"/>
          </p15:clr>
        </p15:guide>
        <p15:guide id="12" orient="horz" pos="4084">
          <p15:clr>
            <a:srgbClr val="F26B43"/>
          </p15:clr>
        </p15:guide>
        <p15:guide id="13" orient="horz" pos="5301">
          <p15:clr>
            <a:srgbClr val="F26B43"/>
          </p15:clr>
        </p15:guide>
        <p15:guide id="14" orient="horz" pos="6519">
          <p15:clr>
            <a:srgbClr val="F26B43"/>
          </p15:clr>
        </p15:guide>
        <p15:guide id="15" orient="horz" pos="7736">
          <p15:clr>
            <a:srgbClr val="F26B43"/>
          </p15:clr>
        </p15:guide>
        <p15:guide id="17" orient="horz" pos="439">
          <p15:clr>
            <a:srgbClr val="F26B43"/>
          </p15:clr>
        </p15:guide>
        <p15:guide id="18">
          <p15:clr>
            <a:srgbClr val="F26B43"/>
          </p15:clr>
        </p15:guide>
        <p15:guide id="19" pos="15359">
          <p15:clr>
            <a:srgbClr val="F26B43"/>
          </p15:clr>
        </p15:guide>
        <p15:guide id="20" orient="horz" pos="7744">
          <p15:clr>
            <a:srgbClr val="F26B43"/>
          </p15:clr>
        </p15:guide>
        <p15:guide id="21" orient="horz" pos="8206">
          <p15:clr>
            <a:srgbClr val="F26B43"/>
          </p15:clr>
        </p15:guide>
        <p15:guide id="22" orient="horz" pos="8214">
          <p15:clr>
            <a:srgbClr val="F26B43"/>
          </p15:clr>
        </p15:guide>
        <p15:guide id="27" pos="8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6.sv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0.sv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E2465F-30D2-89A4-A972-E3E90F086A44}"/>
              </a:ext>
            </a:extLst>
          </p:cNvPr>
          <p:cNvSpPr>
            <a:spLocks noGrp="1"/>
          </p:cNvSpPr>
          <p:nvPr>
            <p:ph type="ctrTitle"/>
          </p:nvPr>
        </p:nvSpPr>
        <p:spPr>
          <a:xfrm>
            <a:off x="687386" y="3737936"/>
            <a:ext cx="23007637" cy="3102388"/>
          </a:xfrm>
        </p:spPr>
        <p:txBody>
          <a:bodyPr/>
          <a:lstStyle/>
          <a:p>
            <a:r>
              <a:rPr lang="nb-NO" dirty="0"/>
              <a:t>Overgangsordninger mellom kontrakter</a:t>
            </a:r>
          </a:p>
        </p:txBody>
      </p:sp>
      <p:sp>
        <p:nvSpPr>
          <p:cNvPr id="3" name="Undertittel 2">
            <a:extLst>
              <a:ext uri="{FF2B5EF4-FFF2-40B4-BE49-F238E27FC236}">
                <a16:creationId xmlns:a16="http://schemas.microsoft.com/office/drawing/2014/main" id="{60250188-82FF-125B-7C5C-ADCA2F3CEEA0}"/>
              </a:ext>
            </a:extLst>
          </p:cNvPr>
          <p:cNvSpPr>
            <a:spLocks noGrp="1"/>
          </p:cNvSpPr>
          <p:nvPr>
            <p:ph type="subTitle" idx="1"/>
          </p:nvPr>
        </p:nvSpPr>
        <p:spPr>
          <a:xfrm>
            <a:off x="687390" y="6899884"/>
            <a:ext cx="23007637" cy="1846659"/>
          </a:xfrm>
        </p:spPr>
        <p:txBody>
          <a:bodyPr/>
          <a:lstStyle/>
          <a:p>
            <a:r>
              <a:rPr lang="nb-NO" dirty="0"/>
              <a:t>Dialogkonferanse 10.august 2023</a:t>
            </a:r>
          </a:p>
          <a:p>
            <a:endParaRPr lang="nb-NO" dirty="0"/>
          </a:p>
        </p:txBody>
      </p:sp>
    </p:spTree>
    <p:extLst>
      <p:ext uri="{BB962C8B-B14F-4D97-AF65-F5344CB8AC3E}">
        <p14:creationId xmlns:p14="http://schemas.microsoft.com/office/powerpoint/2010/main" val="3007763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7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a:extLst>
              <a:ext uri="{FF2B5EF4-FFF2-40B4-BE49-F238E27FC236}">
                <a16:creationId xmlns:a16="http://schemas.microsoft.com/office/drawing/2014/main" id="{D25B7394-0284-97FF-4AF2-C995E9D01131}"/>
              </a:ext>
            </a:extLst>
          </p:cNvPr>
          <p:cNvSpPr>
            <a:spLocks noGrp="1"/>
          </p:cNvSpPr>
          <p:nvPr>
            <p:ph type="title"/>
          </p:nvPr>
        </p:nvSpPr>
        <p:spPr>
          <a:xfrm>
            <a:off x="1355213" y="1852297"/>
            <a:ext cx="22358862" cy="948978"/>
          </a:xfrm>
        </p:spPr>
        <p:txBody>
          <a:bodyPr wrap="square" anchor="b">
            <a:normAutofit/>
          </a:bodyPr>
          <a:lstStyle/>
          <a:p>
            <a:pPr>
              <a:lnSpc>
                <a:spcPct val="90000"/>
              </a:lnSpc>
            </a:pPr>
            <a:r>
              <a:rPr lang="nb-NO"/>
              <a:t>Bakgrunn</a:t>
            </a:r>
          </a:p>
        </p:txBody>
      </p:sp>
      <p:sp>
        <p:nvSpPr>
          <p:cNvPr id="3" name="Plassholder for innhold 2">
            <a:extLst>
              <a:ext uri="{FF2B5EF4-FFF2-40B4-BE49-F238E27FC236}">
                <a16:creationId xmlns:a16="http://schemas.microsoft.com/office/drawing/2014/main" id="{A62875F5-4BF4-0B88-5AF6-0C407CE5FA21}"/>
              </a:ext>
            </a:extLst>
          </p:cNvPr>
          <p:cNvSpPr>
            <a:spLocks noGrp="1"/>
          </p:cNvSpPr>
          <p:nvPr>
            <p:ph idx="1"/>
          </p:nvPr>
        </p:nvSpPr>
        <p:spPr>
          <a:xfrm>
            <a:off x="1344518" y="3230813"/>
            <a:ext cx="21566282" cy="9413137"/>
          </a:xfrm>
        </p:spPr>
        <p:txBody>
          <a:bodyPr>
            <a:normAutofit/>
          </a:bodyPr>
          <a:lstStyle/>
          <a:p>
            <a:pPr>
              <a:spcAft>
                <a:spcPts val="2400"/>
              </a:spcAft>
            </a:pPr>
            <a:r>
              <a:rPr lang="nb-NO" dirty="0"/>
              <a:t>Bytte av operatør for Ruters kontrakter om transporttjenester kan medføre risiko for redusert kvalitet på leveranser i forbindelse med at ny operatør overtar ansvaret for utførelse av tjenesten. </a:t>
            </a:r>
          </a:p>
          <a:p>
            <a:pPr>
              <a:spcAft>
                <a:spcPts val="2400"/>
              </a:spcAft>
            </a:pPr>
            <a:r>
              <a:rPr lang="nb-NO" dirty="0"/>
              <a:t>I hovedsak så skyldes dette følgende:</a:t>
            </a:r>
          </a:p>
          <a:p>
            <a:pPr marL="742950" indent="-742950">
              <a:spcAft>
                <a:spcPts val="2400"/>
              </a:spcAft>
              <a:buFont typeface="Arial" panose="020B0604020202020204" pitchFamily="34" charset="0"/>
              <a:buChar char="•"/>
            </a:pPr>
            <a:r>
              <a:rPr lang="nb-NO" dirty="0"/>
              <a:t>Mangel på materiell, fysisk infrastruktur, støttesystemer, personell osv. </a:t>
            </a:r>
          </a:p>
          <a:p>
            <a:pPr marL="742950" indent="-742950">
              <a:spcAft>
                <a:spcPts val="2400"/>
              </a:spcAft>
              <a:buFont typeface="Arial" panose="020B0604020202020204" pitchFamily="34" charset="0"/>
              <a:buChar char="•"/>
            </a:pPr>
            <a:r>
              <a:rPr lang="nb-NO" dirty="0"/>
              <a:t>Mangel på kunnskap hos ny operatør</a:t>
            </a:r>
          </a:p>
          <a:p>
            <a:pPr marL="742950" indent="-742950">
              <a:spcAft>
                <a:spcPts val="2400"/>
              </a:spcAft>
              <a:buFont typeface="Arial" panose="020B0604020202020204" pitchFamily="34" charset="0"/>
              <a:buChar char="•"/>
            </a:pPr>
            <a:r>
              <a:rPr lang="nb-NO" dirty="0"/>
              <a:t>Endringer i tjenesten, systemer, rutiner osv. som følge av overgang til ny kontrakt</a:t>
            </a:r>
          </a:p>
          <a:p>
            <a:pPr>
              <a:spcAft>
                <a:spcPts val="2400"/>
              </a:spcAft>
            </a:pPr>
            <a:r>
              <a:rPr lang="nb-NO" dirty="0"/>
              <a:t>Konsekvensene av redusert kvalitet på leveransene går ofte ut over kundene. Ruter ønsker derfor å gjøre tiltak for å redusere eller unngå at dette skjer. </a:t>
            </a:r>
          </a:p>
        </p:txBody>
      </p:sp>
      <p:sp>
        <p:nvSpPr>
          <p:cNvPr id="36" name="Slide Number Placeholder 3">
            <a:extLst>
              <a:ext uri="{FF2B5EF4-FFF2-40B4-BE49-F238E27FC236}">
                <a16:creationId xmlns:a16="http://schemas.microsoft.com/office/drawing/2014/main" id="{2FA3A78D-6B7F-756D-90CC-EBB39187AC1B}"/>
              </a:ext>
            </a:extLst>
          </p:cNvPr>
          <p:cNvSpPr>
            <a:spLocks noGrp="1"/>
          </p:cNvSpPr>
          <p:nvPr>
            <p:ph type="sldNum" sz="quarter" idx="19"/>
          </p:nvPr>
        </p:nvSpPr>
        <p:spPr>
          <a:xfrm>
            <a:off x="18240375" y="637321"/>
            <a:ext cx="5486400" cy="369332"/>
          </a:xfrm>
        </p:spPr>
        <p:txBody>
          <a:bodyPr/>
          <a:lstStyle/>
          <a:p>
            <a:pPr>
              <a:spcAft>
                <a:spcPts val="600"/>
              </a:spcAft>
            </a:pPr>
            <a:fld id="{6D65A19B-F501-47C9-98E5-3946BFE4C503}" type="slidenum">
              <a:rPr lang="nb-NO" smtClean="0"/>
              <a:pPr>
                <a:spcAft>
                  <a:spcPts val="600"/>
                </a:spcAft>
              </a:pPr>
              <a:t>2</a:t>
            </a:fld>
            <a:endParaRPr lang="nb-NO"/>
          </a:p>
        </p:txBody>
      </p:sp>
      <p:sp>
        <p:nvSpPr>
          <p:cNvPr id="2" name="TekstSylinder 1">
            <a:extLst>
              <a:ext uri="{FF2B5EF4-FFF2-40B4-BE49-F238E27FC236}">
                <a16:creationId xmlns:a16="http://schemas.microsoft.com/office/drawing/2014/main" id="{3F3660FD-811F-80F8-5D0F-068617BC71DD}"/>
              </a:ext>
            </a:extLst>
          </p:cNvPr>
          <p:cNvSpPr txBox="1"/>
          <p:nvPr/>
        </p:nvSpPr>
        <p:spPr>
          <a:xfrm>
            <a:off x="18157371" y="-108857"/>
            <a:ext cx="184731" cy="369332"/>
          </a:xfrm>
          <a:prstGeom prst="rect">
            <a:avLst/>
          </a:prstGeom>
          <a:noFill/>
        </p:spPr>
        <p:txBody>
          <a:bodyPr wrap="none" rtlCol="0">
            <a:spAutoFit/>
          </a:bodyPr>
          <a:lstStyle/>
          <a:p>
            <a:endParaRPr lang="nb-NO" dirty="0">
              <a:latin typeface="TID UI" panose="02000503000000020004" pitchFamily="2" charset="0"/>
            </a:endParaRPr>
          </a:p>
        </p:txBody>
      </p:sp>
      <p:sp>
        <p:nvSpPr>
          <p:cNvPr id="4" name="Plassholder for lysbildenummer 3" hidden="1">
            <a:extLst>
              <a:ext uri="{FF2B5EF4-FFF2-40B4-BE49-F238E27FC236}">
                <a16:creationId xmlns:a16="http://schemas.microsoft.com/office/drawing/2014/main" id="{8D539EE4-6D38-5266-192F-7444C7F2C99D}"/>
              </a:ext>
            </a:extLst>
          </p:cNvPr>
          <p:cNvSpPr>
            <a:spLocks noGrp="1"/>
          </p:cNvSpPr>
          <p:nvPr>
            <p:ph type="sldNum" sz="quarter" idx="4294967295"/>
          </p:nvPr>
        </p:nvSpPr>
        <p:spPr>
          <a:xfrm>
            <a:off x="18240375" y="637321"/>
            <a:ext cx="5486400" cy="369332"/>
          </a:xfrm>
        </p:spPr>
        <p:txBody>
          <a:bodyPr>
            <a:normAutofit/>
          </a:bodyPr>
          <a:lstStyle/>
          <a:p>
            <a:pPr>
              <a:lnSpc>
                <a:spcPct val="90000"/>
              </a:lnSpc>
              <a:spcAft>
                <a:spcPts val="600"/>
              </a:spcAft>
            </a:pPr>
            <a:fld id="{5E9836C9-296F-4D48-9D11-2B1B9E521275}" type="slidenum">
              <a:rPr lang="nb-NO" sz="600" smtClean="0"/>
              <a:pPr>
                <a:lnSpc>
                  <a:spcPct val="90000"/>
                </a:lnSpc>
                <a:spcAft>
                  <a:spcPts val="600"/>
                </a:spcAft>
              </a:pPr>
              <a:t>2</a:t>
            </a:fld>
            <a:endParaRPr lang="nb-NO" sz="600"/>
          </a:p>
        </p:txBody>
      </p:sp>
      <p:sp>
        <p:nvSpPr>
          <p:cNvPr id="21" name="Slide Number Placeholder 3" hidden="1">
            <a:extLst>
              <a:ext uri="{FF2B5EF4-FFF2-40B4-BE49-F238E27FC236}">
                <a16:creationId xmlns:a16="http://schemas.microsoft.com/office/drawing/2014/main" id="{408A08FA-EA74-AFF6-8085-AEC0AAB7E86F}"/>
              </a:ext>
            </a:extLst>
          </p:cNvPr>
          <p:cNvSpPr>
            <a:spLocks noGrp="1"/>
          </p:cNvSpPr>
          <p:nvPr>
            <p:ph type="sldNum" sz="quarter" idx="4294967295"/>
          </p:nvPr>
        </p:nvSpPr>
        <p:spPr>
          <a:xfrm>
            <a:off x="22634761" y="578378"/>
            <a:ext cx="1092014" cy="382032"/>
          </a:xfrm>
        </p:spPr>
        <p:txBody>
          <a:bodyPr/>
          <a:lstStyle/>
          <a:p>
            <a:pPr>
              <a:spcAft>
                <a:spcPts val="600"/>
              </a:spcAft>
            </a:pPr>
            <a:fld id="{6D65A19B-F501-47C9-98E5-3946BFE4C503}" type="slidenum">
              <a:rPr lang="nb-NO" smtClean="0"/>
              <a:pPr>
                <a:spcAft>
                  <a:spcPts val="600"/>
                </a:spcAft>
              </a:pPr>
              <a:t>2</a:t>
            </a:fld>
            <a:endParaRPr lang="nb-NO"/>
          </a:p>
        </p:txBody>
      </p:sp>
      <p:sp>
        <p:nvSpPr>
          <p:cNvPr id="26" name="Slide Number Placeholder 1" hidden="1">
            <a:extLst>
              <a:ext uri="{FF2B5EF4-FFF2-40B4-BE49-F238E27FC236}">
                <a16:creationId xmlns:a16="http://schemas.microsoft.com/office/drawing/2014/main" id="{195A49AD-0BC2-6F34-E365-DC638A932A28}"/>
              </a:ext>
            </a:extLst>
          </p:cNvPr>
          <p:cNvSpPr>
            <a:spLocks noGrp="1"/>
          </p:cNvSpPr>
          <p:nvPr>
            <p:ph type="sldNum" sz="quarter" idx="4294967295"/>
          </p:nvPr>
        </p:nvSpPr>
        <p:spPr>
          <a:xfrm>
            <a:off x="18240375" y="637321"/>
            <a:ext cx="5486400" cy="369332"/>
          </a:xfrm>
        </p:spPr>
        <p:txBody>
          <a:bodyPr anchor="ctr">
            <a:normAutofit/>
          </a:bodyPr>
          <a:lstStyle/>
          <a:p>
            <a:pPr>
              <a:spcAft>
                <a:spcPts val="600"/>
              </a:spcAft>
            </a:pPr>
            <a:fld id="{B579C9E0-A277-48DD-90E0-9FF5EF9655C7}" type="slidenum">
              <a:rPr lang="nb-NO" smtClean="0"/>
              <a:pPr>
                <a:spcAft>
                  <a:spcPts val="600"/>
                </a:spcAft>
              </a:pPr>
              <a:t>2</a:t>
            </a:fld>
            <a:endParaRPr lang="nb-NO"/>
          </a:p>
        </p:txBody>
      </p:sp>
    </p:spTree>
    <p:extLst>
      <p:ext uri="{BB962C8B-B14F-4D97-AF65-F5344CB8AC3E}">
        <p14:creationId xmlns:p14="http://schemas.microsoft.com/office/powerpoint/2010/main" val="251562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708EF7-7612-8D49-7F48-D31D5B94A663}"/>
              </a:ext>
            </a:extLst>
          </p:cNvPr>
          <p:cNvSpPr>
            <a:spLocks noGrp="1"/>
          </p:cNvSpPr>
          <p:nvPr>
            <p:ph type="title"/>
          </p:nvPr>
        </p:nvSpPr>
        <p:spPr>
          <a:xfrm>
            <a:off x="1317625" y="976928"/>
            <a:ext cx="22387502" cy="1840790"/>
          </a:xfrm>
        </p:spPr>
        <p:txBody>
          <a:bodyPr wrap="square" anchor="b">
            <a:normAutofit/>
          </a:bodyPr>
          <a:lstStyle/>
          <a:p>
            <a:r>
              <a:rPr lang="nb-NO"/>
              <a:t>Bakgrunn</a:t>
            </a:r>
          </a:p>
        </p:txBody>
      </p:sp>
      <p:sp>
        <p:nvSpPr>
          <p:cNvPr id="3" name="Plassholder for lysbildenummer 2">
            <a:extLst>
              <a:ext uri="{FF2B5EF4-FFF2-40B4-BE49-F238E27FC236}">
                <a16:creationId xmlns:a16="http://schemas.microsoft.com/office/drawing/2014/main" id="{4046527C-68B2-D5C1-5E1F-1C9BD9890859}"/>
              </a:ext>
            </a:extLst>
          </p:cNvPr>
          <p:cNvSpPr>
            <a:spLocks noGrp="1"/>
          </p:cNvSpPr>
          <p:nvPr>
            <p:ph type="sldNum" sz="quarter" idx="19"/>
          </p:nvPr>
        </p:nvSpPr>
        <p:spPr>
          <a:xfrm>
            <a:off x="18240375" y="637321"/>
            <a:ext cx="5486400" cy="369332"/>
          </a:xfrm>
        </p:spPr>
        <p:txBody>
          <a:bodyPr anchor="ctr">
            <a:normAutofit/>
          </a:bodyPr>
          <a:lstStyle/>
          <a:p>
            <a:pPr>
              <a:spcAft>
                <a:spcPts val="600"/>
              </a:spcAft>
            </a:pPr>
            <a:fld id="{5E9836C9-296F-4D48-9D11-2B1B9E521275}" type="slidenum">
              <a:rPr lang="nb-NO" smtClean="0"/>
              <a:pPr>
                <a:spcAft>
                  <a:spcPts val="600"/>
                </a:spcAft>
              </a:pPr>
              <a:t>3</a:t>
            </a:fld>
            <a:endParaRPr lang="nb-NO"/>
          </a:p>
        </p:txBody>
      </p:sp>
      <p:graphicFrame>
        <p:nvGraphicFramePr>
          <p:cNvPr id="7" name="Plassholder for tekst 4">
            <a:extLst>
              <a:ext uri="{FF2B5EF4-FFF2-40B4-BE49-F238E27FC236}">
                <a16:creationId xmlns:a16="http://schemas.microsoft.com/office/drawing/2014/main" id="{61E1FDB8-4001-0C85-B134-80C6AAF6D2E3}"/>
              </a:ext>
            </a:extLst>
          </p:cNvPr>
          <p:cNvGraphicFramePr/>
          <p:nvPr>
            <p:extLst>
              <p:ext uri="{D42A27DB-BD31-4B8C-83A1-F6EECF244321}">
                <p14:modId xmlns:p14="http://schemas.microsoft.com/office/powerpoint/2010/main" val="1241103685"/>
              </p:ext>
            </p:extLst>
          </p:nvPr>
        </p:nvGraphicFramePr>
        <p:xfrm>
          <a:off x="1317624" y="3235537"/>
          <a:ext cx="21757563" cy="8463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463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2E0BECF3-1F4F-0A54-4986-12556B589D0A}"/>
              </a:ext>
            </a:extLst>
          </p:cNvPr>
          <p:cNvSpPr>
            <a:spLocks noGrp="1"/>
          </p:cNvSpPr>
          <p:nvPr>
            <p:ph type="title"/>
          </p:nvPr>
        </p:nvSpPr>
        <p:spPr>
          <a:xfrm>
            <a:off x="722830" y="5229348"/>
            <a:ext cx="22990541" cy="2880789"/>
          </a:xfrm>
        </p:spPr>
        <p:txBody>
          <a:bodyPr/>
          <a:lstStyle/>
          <a:p>
            <a:r>
              <a:rPr lang="nb-NO" dirty="0"/>
              <a:t>Ulike modeller </a:t>
            </a:r>
            <a:br>
              <a:rPr lang="nb-NO" dirty="0"/>
            </a:br>
            <a:r>
              <a:rPr lang="nb-NO" dirty="0"/>
              <a:t>(skisser)</a:t>
            </a:r>
          </a:p>
        </p:txBody>
      </p:sp>
      <p:sp>
        <p:nvSpPr>
          <p:cNvPr id="3" name="Plassholder for lysbildenummer 2">
            <a:extLst>
              <a:ext uri="{FF2B5EF4-FFF2-40B4-BE49-F238E27FC236}">
                <a16:creationId xmlns:a16="http://schemas.microsoft.com/office/drawing/2014/main" id="{869BF815-FB2A-379D-9AAB-AD99E973BA56}"/>
              </a:ext>
            </a:extLst>
          </p:cNvPr>
          <p:cNvSpPr>
            <a:spLocks noGrp="1"/>
          </p:cNvSpPr>
          <p:nvPr>
            <p:ph type="sldNum" sz="quarter" idx="19"/>
          </p:nvPr>
        </p:nvSpPr>
        <p:spPr/>
        <p:txBody>
          <a:bodyPr/>
          <a:lstStyle/>
          <a:p>
            <a:fld id="{5E9836C9-296F-4D48-9D11-2B1B9E521275}" type="slidenum">
              <a:rPr lang="nb-NO" smtClean="0"/>
              <a:pPr/>
              <a:t>4</a:t>
            </a:fld>
            <a:endParaRPr lang="nb-NO" dirty="0"/>
          </a:p>
        </p:txBody>
      </p:sp>
    </p:spTree>
    <p:extLst>
      <p:ext uri="{BB962C8B-B14F-4D97-AF65-F5344CB8AC3E}">
        <p14:creationId xmlns:p14="http://schemas.microsoft.com/office/powerpoint/2010/main" val="247825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65196-E7D3-746D-CC3F-1A0D879404C5}"/>
              </a:ext>
            </a:extLst>
          </p:cNvPr>
          <p:cNvSpPr>
            <a:spLocks noGrp="1"/>
          </p:cNvSpPr>
          <p:nvPr>
            <p:ph type="ctrTitle"/>
          </p:nvPr>
        </p:nvSpPr>
        <p:spPr>
          <a:xfrm>
            <a:off x="1330327" y="2617788"/>
            <a:ext cx="9718675" cy="1107996"/>
          </a:xfrm>
        </p:spPr>
        <p:txBody>
          <a:bodyPr wrap="square" anchor="b">
            <a:normAutofit fontScale="90000"/>
          </a:bodyPr>
          <a:lstStyle/>
          <a:p>
            <a:pPr>
              <a:lnSpc>
                <a:spcPct val="90000"/>
              </a:lnSpc>
            </a:pPr>
            <a:r>
              <a:rPr lang="nb-NO" sz="5000" dirty="0"/>
              <a:t>Modell 1</a:t>
            </a:r>
            <a:br>
              <a:rPr lang="nb-NO" sz="5000" dirty="0"/>
            </a:br>
            <a:r>
              <a:rPr lang="nb-NO" sz="5000" dirty="0"/>
              <a:t>Overgang på bestemt tidspunkt</a:t>
            </a:r>
          </a:p>
        </p:txBody>
      </p:sp>
      <p:pic>
        <p:nvPicPr>
          <p:cNvPr id="4" name="Grafikk 3">
            <a:extLst>
              <a:ext uri="{FF2B5EF4-FFF2-40B4-BE49-F238E27FC236}">
                <a16:creationId xmlns:a16="http://schemas.microsoft.com/office/drawing/2014/main" id="{D5C19032-6C0B-C758-100A-BD9D26704B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91687" y="2102644"/>
            <a:ext cx="9774237" cy="9774237"/>
          </a:xfrm>
          <a:prstGeom prst="rect">
            <a:avLst/>
          </a:prstGeom>
        </p:spPr>
      </p:pic>
      <p:sp>
        <p:nvSpPr>
          <p:cNvPr id="3" name="Undertittel 2">
            <a:extLst>
              <a:ext uri="{FF2B5EF4-FFF2-40B4-BE49-F238E27FC236}">
                <a16:creationId xmlns:a16="http://schemas.microsoft.com/office/drawing/2014/main" id="{E9060FB2-54F7-D0C9-66A4-44C871DBB0A0}"/>
              </a:ext>
            </a:extLst>
          </p:cNvPr>
          <p:cNvSpPr>
            <a:spLocks noGrp="1"/>
          </p:cNvSpPr>
          <p:nvPr>
            <p:ph type="body" sz="quarter" idx="23"/>
          </p:nvPr>
        </p:nvSpPr>
        <p:spPr>
          <a:xfrm>
            <a:off x="1330327" y="4319485"/>
            <a:ext cx="9731375" cy="8231187"/>
          </a:xfrm>
        </p:spPr>
        <p:txBody>
          <a:bodyPr>
            <a:normAutofit/>
          </a:bodyPr>
          <a:lstStyle/>
          <a:p>
            <a:pPr marL="0" indent="0">
              <a:spcAft>
                <a:spcPts val="3000"/>
              </a:spcAft>
            </a:pPr>
            <a:r>
              <a:rPr lang="nb-NO" dirty="0"/>
              <a:t>Ny operatør starter driften på et bestemt tidspunkt. Eksisterende operatør avslutter like før dette tidspunktet. For spesialtransport kontrakter så er det vanligvis ikke aktuelt med bytte av bussanlegg eller virksomhetsoverdragelse, og dermed vil det ikke være behov for kontakt mellom ny og eksisterende operatør. </a:t>
            </a:r>
            <a:endParaRPr lang="nb-NO"/>
          </a:p>
        </p:txBody>
      </p:sp>
    </p:spTree>
    <p:extLst>
      <p:ext uri="{BB962C8B-B14F-4D97-AF65-F5344CB8AC3E}">
        <p14:creationId xmlns:p14="http://schemas.microsoft.com/office/powerpoint/2010/main" val="394116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65196-E7D3-746D-CC3F-1A0D879404C5}"/>
              </a:ext>
            </a:extLst>
          </p:cNvPr>
          <p:cNvSpPr>
            <a:spLocks noGrp="1"/>
          </p:cNvSpPr>
          <p:nvPr>
            <p:ph type="ctrTitle"/>
          </p:nvPr>
        </p:nvSpPr>
        <p:spPr>
          <a:xfrm>
            <a:off x="1330327" y="2617788"/>
            <a:ext cx="9718675" cy="1107996"/>
          </a:xfrm>
        </p:spPr>
        <p:txBody>
          <a:bodyPr wrap="square" anchor="b">
            <a:normAutofit fontScale="90000"/>
          </a:bodyPr>
          <a:lstStyle/>
          <a:p>
            <a:r>
              <a:rPr lang="nb-NO" dirty="0"/>
              <a:t>Modell 2</a:t>
            </a:r>
            <a:br>
              <a:rPr lang="nb-NO" dirty="0"/>
            </a:br>
            <a:r>
              <a:rPr lang="nb-NO" dirty="0"/>
              <a:t>Gradvis overgang</a:t>
            </a:r>
          </a:p>
        </p:txBody>
      </p:sp>
      <p:pic>
        <p:nvPicPr>
          <p:cNvPr id="4" name="Grafikk 3">
            <a:extLst>
              <a:ext uri="{FF2B5EF4-FFF2-40B4-BE49-F238E27FC236}">
                <a16:creationId xmlns:a16="http://schemas.microsoft.com/office/drawing/2014/main" id="{7D98F14A-7FBC-11C8-77EA-10007FB968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91687" y="2102644"/>
            <a:ext cx="9774237" cy="9774237"/>
          </a:xfrm>
          <a:prstGeom prst="rect">
            <a:avLst/>
          </a:prstGeom>
        </p:spPr>
      </p:pic>
      <p:sp>
        <p:nvSpPr>
          <p:cNvPr id="3" name="Undertittel 2">
            <a:extLst>
              <a:ext uri="{FF2B5EF4-FFF2-40B4-BE49-F238E27FC236}">
                <a16:creationId xmlns:a16="http://schemas.microsoft.com/office/drawing/2014/main" id="{E9060FB2-54F7-D0C9-66A4-44C871DBB0A0}"/>
              </a:ext>
            </a:extLst>
          </p:cNvPr>
          <p:cNvSpPr>
            <a:spLocks noGrp="1"/>
          </p:cNvSpPr>
          <p:nvPr>
            <p:ph type="body" sz="quarter" idx="23"/>
          </p:nvPr>
        </p:nvSpPr>
        <p:spPr>
          <a:xfrm>
            <a:off x="1330327" y="4319485"/>
            <a:ext cx="9731375" cy="8231187"/>
          </a:xfrm>
        </p:spPr>
        <p:txBody>
          <a:bodyPr>
            <a:normAutofit/>
          </a:bodyPr>
          <a:lstStyle/>
          <a:p>
            <a:pPr marL="0" indent="0">
              <a:spcAft>
                <a:spcPts val="3000"/>
              </a:spcAft>
            </a:pPr>
            <a:r>
              <a:rPr lang="nb-NO" dirty="0"/>
              <a:t>Ny operatør overtar driften gradvis i takt med at eksisterende operatør avvikler driften gradvis. Det kan eksempelvis gjøres slik at ny operatør starter med 5 minibusser første uken, så øker med ytterligere 5 minibusser osv. helt til ny operatør har full drift.  Samtidig reduserer dagens operatør sin produksjon med tilsvarende antall minibusser helt til ny operatør har overtatt alle vognløpene som tilhører kontrakten. </a:t>
            </a:r>
          </a:p>
        </p:txBody>
      </p:sp>
    </p:spTree>
    <p:extLst>
      <p:ext uri="{BB962C8B-B14F-4D97-AF65-F5344CB8AC3E}">
        <p14:creationId xmlns:p14="http://schemas.microsoft.com/office/powerpoint/2010/main" val="3972850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65196-E7D3-746D-CC3F-1A0D879404C5}"/>
              </a:ext>
            </a:extLst>
          </p:cNvPr>
          <p:cNvSpPr>
            <a:spLocks noGrp="1"/>
          </p:cNvSpPr>
          <p:nvPr>
            <p:ph type="ctrTitle"/>
          </p:nvPr>
        </p:nvSpPr>
        <p:spPr>
          <a:xfrm>
            <a:off x="1330327" y="2617788"/>
            <a:ext cx="9718675" cy="1107996"/>
          </a:xfrm>
        </p:spPr>
        <p:txBody>
          <a:bodyPr wrap="square" anchor="b">
            <a:normAutofit fontScale="90000"/>
          </a:bodyPr>
          <a:lstStyle/>
          <a:p>
            <a:pPr>
              <a:lnSpc>
                <a:spcPct val="90000"/>
              </a:lnSpc>
            </a:pPr>
            <a:r>
              <a:rPr lang="nb-NO" sz="5000" dirty="0"/>
              <a:t>Modell 3</a:t>
            </a:r>
            <a:br>
              <a:rPr lang="nb-NO" sz="5000" dirty="0"/>
            </a:br>
            <a:r>
              <a:rPr lang="nb-NO" sz="5000" dirty="0"/>
              <a:t>Tilgang til personell og materiell </a:t>
            </a:r>
          </a:p>
        </p:txBody>
      </p:sp>
      <p:pic>
        <p:nvPicPr>
          <p:cNvPr id="6" name="Grafikk 5">
            <a:extLst>
              <a:ext uri="{FF2B5EF4-FFF2-40B4-BE49-F238E27FC236}">
                <a16:creationId xmlns:a16="http://schemas.microsoft.com/office/drawing/2014/main" id="{4BA502C2-3C0B-0F0A-C693-BAC8DD9695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91687" y="2102644"/>
            <a:ext cx="9774237" cy="9774237"/>
          </a:xfrm>
          <a:prstGeom prst="rect">
            <a:avLst/>
          </a:prstGeom>
        </p:spPr>
      </p:pic>
      <p:sp>
        <p:nvSpPr>
          <p:cNvPr id="3" name="Undertittel 2">
            <a:extLst>
              <a:ext uri="{FF2B5EF4-FFF2-40B4-BE49-F238E27FC236}">
                <a16:creationId xmlns:a16="http://schemas.microsoft.com/office/drawing/2014/main" id="{E9060FB2-54F7-D0C9-66A4-44C871DBB0A0}"/>
              </a:ext>
            </a:extLst>
          </p:cNvPr>
          <p:cNvSpPr>
            <a:spLocks noGrp="1"/>
          </p:cNvSpPr>
          <p:nvPr>
            <p:ph type="body" sz="quarter" idx="23"/>
          </p:nvPr>
        </p:nvSpPr>
        <p:spPr>
          <a:xfrm>
            <a:off x="1330327" y="4319485"/>
            <a:ext cx="9731375" cy="8231187"/>
          </a:xfrm>
        </p:spPr>
        <p:txBody>
          <a:bodyPr>
            <a:normAutofit/>
          </a:bodyPr>
          <a:lstStyle/>
          <a:p>
            <a:pPr marL="0" indent="0">
              <a:spcAft>
                <a:spcPts val="3000"/>
              </a:spcAft>
            </a:pPr>
            <a:r>
              <a:rPr lang="nb-NO" dirty="0"/>
              <a:t>Ny operatør starter driften på et bestemt tidspunkt. Eksisterende operatør avslutter like før dette tidspunktet. Men ny operatør får tilgang på ressurser og kompetanse fra eksisterende operatør mot et vederlag. Det kan eksempelvis være materiell, sjåfører, nøkkelpersonell eller stasjonering/anlegg. </a:t>
            </a:r>
            <a:endParaRPr lang="nb-NO"/>
          </a:p>
        </p:txBody>
      </p:sp>
    </p:spTree>
    <p:extLst>
      <p:ext uri="{BB962C8B-B14F-4D97-AF65-F5344CB8AC3E}">
        <p14:creationId xmlns:p14="http://schemas.microsoft.com/office/powerpoint/2010/main" val="149535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65196-E7D3-746D-CC3F-1A0D879404C5}"/>
              </a:ext>
            </a:extLst>
          </p:cNvPr>
          <p:cNvSpPr>
            <a:spLocks noGrp="1"/>
          </p:cNvSpPr>
          <p:nvPr>
            <p:ph type="ctrTitle"/>
          </p:nvPr>
        </p:nvSpPr>
        <p:spPr>
          <a:xfrm>
            <a:off x="1330327" y="2617788"/>
            <a:ext cx="9718675" cy="1107996"/>
          </a:xfrm>
        </p:spPr>
        <p:txBody>
          <a:bodyPr wrap="square" anchor="b">
            <a:normAutofit fontScale="90000"/>
          </a:bodyPr>
          <a:lstStyle/>
          <a:p>
            <a:pPr>
              <a:lnSpc>
                <a:spcPct val="90000"/>
              </a:lnSpc>
            </a:pPr>
            <a:r>
              <a:rPr lang="nb-NO" sz="5000" dirty="0"/>
              <a:t>Modell 4</a:t>
            </a:r>
            <a:br>
              <a:rPr lang="nb-NO" sz="5000" dirty="0"/>
            </a:br>
            <a:r>
              <a:rPr lang="nb-NO" sz="5000" dirty="0"/>
              <a:t>Tilbud om jobb til dagens ansatte</a:t>
            </a:r>
          </a:p>
        </p:txBody>
      </p:sp>
      <p:pic>
        <p:nvPicPr>
          <p:cNvPr id="5" name="Grafikk 4">
            <a:extLst>
              <a:ext uri="{FF2B5EF4-FFF2-40B4-BE49-F238E27FC236}">
                <a16:creationId xmlns:a16="http://schemas.microsoft.com/office/drawing/2014/main" id="{D9038BF7-9DC6-3283-D2E2-A7A4CA52B9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91687" y="2102644"/>
            <a:ext cx="9774237" cy="9774237"/>
          </a:xfrm>
          <a:prstGeom prst="rect">
            <a:avLst/>
          </a:prstGeom>
        </p:spPr>
      </p:pic>
      <p:sp>
        <p:nvSpPr>
          <p:cNvPr id="3" name="Undertittel 2">
            <a:extLst>
              <a:ext uri="{FF2B5EF4-FFF2-40B4-BE49-F238E27FC236}">
                <a16:creationId xmlns:a16="http://schemas.microsoft.com/office/drawing/2014/main" id="{E9060FB2-54F7-D0C9-66A4-44C871DBB0A0}"/>
              </a:ext>
            </a:extLst>
          </p:cNvPr>
          <p:cNvSpPr>
            <a:spLocks noGrp="1"/>
          </p:cNvSpPr>
          <p:nvPr>
            <p:ph type="body" sz="quarter" idx="23"/>
          </p:nvPr>
        </p:nvSpPr>
        <p:spPr>
          <a:xfrm>
            <a:off x="1330327" y="4319485"/>
            <a:ext cx="9731375" cy="8231187"/>
          </a:xfrm>
        </p:spPr>
        <p:txBody>
          <a:bodyPr>
            <a:normAutofit/>
          </a:bodyPr>
          <a:lstStyle/>
          <a:p>
            <a:pPr marL="0" indent="0">
              <a:spcAft>
                <a:spcPts val="3000"/>
              </a:spcAft>
            </a:pPr>
            <a:r>
              <a:rPr lang="nb-NO" dirty="0"/>
              <a:t>Ansatte hos dagens operatør vil få pliktig tilbud om jobb hos ny operatør. Dette sikrer overføring av kompetanse mellom operatørene, og har også effekter på forbedrede arbeidsforhold og bidrar til kontinuitet i sjåførene som er til fordel for brukeren. Sjåførene vil få tilbud om jobb til de betingelser som ny operatør tilbyr, noe som kan medføre endringer i forhold betingelser hos eksisterende  operatør. </a:t>
            </a:r>
            <a:endParaRPr lang="nb-NO"/>
          </a:p>
        </p:txBody>
      </p:sp>
    </p:spTree>
    <p:extLst>
      <p:ext uri="{BB962C8B-B14F-4D97-AF65-F5344CB8AC3E}">
        <p14:creationId xmlns:p14="http://schemas.microsoft.com/office/powerpoint/2010/main" val="291099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9179A25-CC95-BD52-3EA3-2A6C2A00FB12}"/>
              </a:ext>
            </a:extLst>
          </p:cNvPr>
          <p:cNvSpPr>
            <a:spLocks noGrp="1"/>
          </p:cNvSpPr>
          <p:nvPr>
            <p:ph type="sldNum" sz="quarter" idx="19"/>
          </p:nvPr>
        </p:nvSpPr>
        <p:spPr>
          <a:xfrm>
            <a:off x="22634761" y="578378"/>
            <a:ext cx="1092014" cy="382032"/>
          </a:xfrm>
        </p:spPr>
        <p:txBody>
          <a:bodyPr wrap="square" anchor="b">
            <a:normAutofit/>
          </a:bodyPr>
          <a:lstStyle/>
          <a:p>
            <a:pPr>
              <a:spcAft>
                <a:spcPts val="600"/>
              </a:spcAft>
            </a:pPr>
            <a:fld id="{6D65A19B-F501-47C9-98E5-3946BFE4C503}" type="slidenum">
              <a:rPr lang="nb-NO" smtClean="0"/>
              <a:pPr>
                <a:spcAft>
                  <a:spcPts val="600"/>
                </a:spcAft>
              </a:pPr>
              <a:t>9</a:t>
            </a:fld>
            <a:endParaRPr lang="nb-NO"/>
          </a:p>
        </p:txBody>
      </p:sp>
      <p:sp>
        <p:nvSpPr>
          <p:cNvPr id="3" name="Tittel 2">
            <a:extLst>
              <a:ext uri="{FF2B5EF4-FFF2-40B4-BE49-F238E27FC236}">
                <a16:creationId xmlns:a16="http://schemas.microsoft.com/office/drawing/2014/main" id="{885134A1-199C-2505-91DF-BA82C3DC31CD}"/>
              </a:ext>
            </a:extLst>
          </p:cNvPr>
          <p:cNvSpPr>
            <a:spLocks noGrp="1"/>
          </p:cNvSpPr>
          <p:nvPr>
            <p:ph type="ctrTitle"/>
          </p:nvPr>
        </p:nvSpPr>
        <p:spPr>
          <a:xfrm>
            <a:off x="814668" y="3256038"/>
            <a:ext cx="12063095" cy="7520328"/>
          </a:xfrm>
        </p:spPr>
        <p:txBody>
          <a:bodyPr wrap="square" anchor="ctr">
            <a:normAutofit/>
          </a:bodyPr>
          <a:lstStyle/>
          <a:p>
            <a:r>
              <a:rPr lang="nb-NO" dirty="0"/>
              <a:t>Ruter ønsker tilbakemeldinger fra operatørene på de modellene som her er presentert, forslag til andre modeller/løsninger eller andre tilbakemeldinger som operatørene har. Tilbakemelding gis sammen med øvrige skriftlige tilbakemeldinger. </a:t>
            </a:r>
          </a:p>
        </p:txBody>
      </p:sp>
      <p:pic>
        <p:nvPicPr>
          <p:cNvPr id="6" name="Plassholder for bilde 5">
            <a:extLst>
              <a:ext uri="{FF2B5EF4-FFF2-40B4-BE49-F238E27FC236}">
                <a16:creationId xmlns:a16="http://schemas.microsoft.com/office/drawing/2014/main" id="{21F1AD21-4C7B-96C6-47EC-03B685528135}"/>
              </a:ext>
            </a:extLst>
          </p:cNvPr>
          <p:cNvPicPr>
            <a:picLocks noGrp="1" noChangeAspect="1"/>
          </p:cNvPicPr>
          <p:nvPr>
            <p:ph type="pic" sz="quarter" idx="2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70" b="570"/>
          <a:stretch/>
        </p:blipFill>
        <p:spPr>
          <a:xfrm>
            <a:off x="13621736" y="2059260"/>
            <a:ext cx="10031346" cy="9875837"/>
          </a:xfrm>
        </p:spPr>
      </p:pic>
    </p:spTree>
    <p:extLst>
      <p:ext uri="{BB962C8B-B14F-4D97-AF65-F5344CB8AC3E}">
        <p14:creationId xmlns:p14="http://schemas.microsoft.com/office/powerpoint/2010/main" val="705993551"/>
      </p:ext>
    </p:extLst>
  </p:cSld>
  <p:clrMapOvr>
    <a:masterClrMapping/>
  </p:clrMapOvr>
</p:sld>
</file>

<file path=ppt/theme/theme1.xml><?xml version="1.0" encoding="utf-8"?>
<a:theme xmlns:a="http://schemas.openxmlformats.org/drawingml/2006/main" name="Ruter-tema">
  <a:themeElements>
    <a:clrScheme name="E1F4FF">
      <a:dk1>
        <a:srgbClr val="1B1F49"/>
      </a:dk1>
      <a:lt1>
        <a:srgbClr val="FFFFFF"/>
      </a:lt1>
      <a:dk2>
        <a:srgbClr val="303663"/>
      </a:dk2>
      <a:lt2>
        <a:srgbClr val="FAF9F8"/>
      </a:lt2>
      <a:accent1>
        <a:srgbClr val="B7C1FC"/>
      </a:accent1>
      <a:accent2>
        <a:srgbClr val="6D7196"/>
      </a:accent2>
      <a:accent3>
        <a:srgbClr val="E1F3FF"/>
      </a:accent3>
      <a:accent4>
        <a:srgbClr val="E60000"/>
      </a:accent4>
      <a:accent5>
        <a:srgbClr val="FD4444"/>
      </a:accent5>
      <a:accent6>
        <a:srgbClr val="E8A9A0"/>
      </a:accent6>
      <a:hlink>
        <a:srgbClr val="B7C1FC"/>
      </a:hlink>
      <a:folHlink>
        <a:srgbClr val="ABAEC5"/>
      </a:folHlink>
    </a:clrScheme>
    <a:fontScheme name="Egendefinert 63">
      <a:majorFont>
        <a:latin typeface="TID UI Medium"/>
        <a:ea typeface=""/>
        <a:cs typeface=""/>
      </a:majorFont>
      <a:minorFont>
        <a:latin typeface="TID UI"/>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ter_Mal" id="{EDF1603E-A5A4-BF41-ADB8-26540EAA5E62}" vid="{6C09DFB4-56B2-4A41-8091-19805A8C5C4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BC2F06D7A66754FB2ED2EA378D2F5E5" ma:contentTypeVersion="5" ma:contentTypeDescription="Opprett et nytt dokument." ma:contentTypeScope="" ma:versionID="3db3ab8d2fdc2a1ad52ab7d060e7644a">
  <xsd:schema xmlns:xsd="http://www.w3.org/2001/XMLSchema" xmlns:xs="http://www.w3.org/2001/XMLSchema" xmlns:p="http://schemas.microsoft.com/office/2006/metadata/properties" xmlns:ns2="4027df9f-8a93-4e06-a8c2-7b84a58fddcd" xmlns:ns3="ae92a5b4-865f-4e6f-9c7b-b59d6c79c66d" targetNamespace="http://schemas.microsoft.com/office/2006/metadata/properties" ma:root="true" ma:fieldsID="a9be3a49f0c29eb0bf1018abe8bc68cf" ns2:_="" ns3:_="">
    <xsd:import namespace="4027df9f-8a93-4e06-a8c2-7b84a58fddcd"/>
    <xsd:import namespace="ae92a5b4-865f-4e6f-9c7b-b59d6c79c66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7df9f-8a93-4e06-a8c2-7b84a58fd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92a5b4-865f-4e6f-9c7b-b59d6c79c66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BABF28-FF76-4245-91AA-00FC4CE57AD5}">
  <ds:schemaRefs>
    <ds:schemaRef ds:uri="http://schemas.microsoft.com/sharepoint/v3/contenttype/forms"/>
  </ds:schemaRefs>
</ds:datastoreItem>
</file>

<file path=customXml/itemProps2.xml><?xml version="1.0" encoding="utf-8"?>
<ds:datastoreItem xmlns:ds="http://schemas.openxmlformats.org/officeDocument/2006/customXml" ds:itemID="{9ED2468F-C669-4CD4-A779-3EDF40AA49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27df9f-8a93-4e06-a8c2-7b84a58fddcd"/>
    <ds:schemaRef ds:uri="ae92a5b4-865f-4e6f-9c7b-b59d6c79c6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79EC29-4E47-4ECD-A351-899F26233751}">
  <ds:schemaRefs>
    <ds:schemaRef ds:uri="http://schemas.microsoft.com/office/2006/metadata/properties"/>
    <ds:schemaRef ds:uri="http://schemas.microsoft.com/office/infopath/2007/PartnerControls"/>
    <ds:schemaRef ds:uri="3b00a67f-9791-437e-b702-303a706ea042"/>
    <ds:schemaRef ds:uri="7dc3d6ed-56f1-49b6-b310-0ff680cfe62a"/>
    <ds:schemaRef ds:uri="bb1cb023-2f12-47fb-8e02-cc337206dc79"/>
    <ds:schemaRef ds:uri="9040046b-ceda-4c47-9cbd-6dd244d097d1"/>
  </ds:schemaRefs>
</ds:datastoreItem>
</file>

<file path=docProps/app.xml><?xml version="1.0" encoding="utf-8"?>
<Properties xmlns="http://schemas.openxmlformats.org/officeDocument/2006/extended-properties" xmlns:vt="http://schemas.openxmlformats.org/officeDocument/2006/docPropsVTypes">
  <Template>Ruter_Mal</Template>
  <TotalTime>70</TotalTime>
  <Words>540</Words>
  <Application>Microsoft Office PowerPoint</Application>
  <PresentationFormat>Egendefinert</PresentationFormat>
  <Paragraphs>36</Paragraphs>
  <Slides>10</Slides>
  <Notes>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10</vt:i4>
      </vt:variant>
    </vt:vector>
  </HeadingPairs>
  <TitlesOfParts>
    <vt:vector size="15" baseType="lpstr">
      <vt:lpstr>Arial</vt:lpstr>
      <vt:lpstr>TID</vt:lpstr>
      <vt:lpstr>TID UI</vt:lpstr>
      <vt:lpstr>TID UI Medium</vt:lpstr>
      <vt:lpstr>Ruter-tema</vt:lpstr>
      <vt:lpstr>Overgangsordninger mellom kontrakter</vt:lpstr>
      <vt:lpstr>Bakgrunn</vt:lpstr>
      <vt:lpstr>Bakgrunn</vt:lpstr>
      <vt:lpstr>Ulike modeller  (skisser)</vt:lpstr>
      <vt:lpstr>Modell 1 Overgang på bestemt tidspunkt</vt:lpstr>
      <vt:lpstr>Modell 2 Gradvis overgang</vt:lpstr>
      <vt:lpstr>Modell 3 Tilgang til personell og materiell </vt:lpstr>
      <vt:lpstr>Modell 4 Tilbud om jobb til dagens ansatte</vt:lpstr>
      <vt:lpstr>Ruter ønsker tilbakemeldinger fra operatørene på de modellene som her er presentert, forslag til andre modeller/løsninger eller andre tilbakemeldinger som operatørene har. Tilbakemelding gis sammen med øvrige skriftlige tilbakemeldinger. </vt:lpstr>
      <vt:lpstr>PowerPoint-presentasjon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Plass til din  tittel her</dc:title>
  <dc:subject/>
  <dc:creator>Kåre Riseng</dc:creator>
  <cp:keywords/>
  <dc:description/>
  <cp:lastModifiedBy>Kåre Riseng</cp:lastModifiedBy>
  <cp:revision>1</cp:revision>
  <dcterms:created xsi:type="dcterms:W3CDTF">2023-07-09T21:38:09Z</dcterms:created>
  <dcterms:modified xsi:type="dcterms:W3CDTF">2023-08-07T20:15:29Z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0x0101002BC2F06D7A66754FB2ED2EA378D2F5E5</vt:lpwstr>
  </property>
  <property fmtid="{D5CDD505-2E9C-101B-9397-08002B2CF9AE}" pid="3" name="MediaServiceImageTags">
    <vt:lpwstr/>
  </property>
</Properties>
</file>