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85.bin" ContentType="image/unknown"/>
  <Override PartName="/ppt/media/image86.bin" ContentType="image/unknown"/>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0" r:id="rId3"/>
  </p:sldMasterIdLst>
  <p:notesMasterIdLst>
    <p:notesMasterId r:id="rId12"/>
  </p:notesMasterIdLst>
  <p:handoutMasterIdLst>
    <p:handoutMasterId r:id="rId13"/>
  </p:handoutMasterIdLst>
  <p:sldIdLst>
    <p:sldId id="557" r:id="rId4"/>
    <p:sldId id="583" r:id="rId5"/>
    <p:sldId id="543" r:id="rId6"/>
    <p:sldId id="584" r:id="rId7"/>
    <p:sldId id="509" r:id="rId8"/>
    <p:sldId id="577" r:id="rId9"/>
    <p:sldId id="559" r:id="rId10"/>
    <p:sldId id="562"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E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909" autoAdjust="0"/>
    <p:restoredTop sz="88877" autoAdjust="0"/>
  </p:normalViewPr>
  <p:slideViewPr>
    <p:cSldViewPr snapToGrid="0">
      <p:cViewPr varScale="1">
        <p:scale>
          <a:sx n="60" d="100"/>
          <a:sy n="60" d="100"/>
        </p:scale>
        <p:origin x="1264" y="5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8" d="100"/>
          <a:sy n="58" d="100"/>
        </p:scale>
        <p:origin x="3254"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ABFD381-C8EB-4640-A135-60651D5100FD}" type="datetimeFigureOut">
              <a:rPr lang="nb-NO" smtClean="0"/>
              <a:t>08.02.2018</a:t>
            </a:fld>
            <a:endParaRPr lang="nb-NO"/>
          </a:p>
        </p:txBody>
      </p:sp>
      <p:sp>
        <p:nvSpPr>
          <p:cNvPr id="4" name="Plassholder for bunn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AE19BFD-5F40-486D-85A1-5BCED4114F42}" type="slidenum">
              <a:rPr lang="nb-NO" smtClean="0"/>
              <a:t>‹#›</a:t>
            </a:fld>
            <a:endParaRPr lang="nb-NO"/>
          </a:p>
        </p:txBody>
      </p:sp>
    </p:spTree>
    <p:extLst>
      <p:ext uri="{BB962C8B-B14F-4D97-AF65-F5344CB8AC3E}">
        <p14:creationId xmlns:p14="http://schemas.microsoft.com/office/powerpoint/2010/main" val="3058532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9762B3B-BB37-426B-BFF3-FCD233C53C3D}" type="datetimeFigureOut">
              <a:rPr lang="en-US" smtClean="0"/>
              <a:t>2/8/2018</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1533B35-21A7-4D19-BF82-3DE1885B3071}" type="slidenum">
              <a:rPr lang="en-US" smtClean="0"/>
              <a:t>‹#›</a:t>
            </a:fld>
            <a:endParaRPr lang="en-US"/>
          </a:p>
        </p:txBody>
      </p:sp>
    </p:spTree>
    <p:extLst>
      <p:ext uri="{BB962C8B-B14F-4D97-AF65-F5344CB8AC3E}">
        <p14:creationId xmlns:p14="http://schemas.microsoft.com/office/powerpoint/2010/main" val="414164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1533B35-21A7-4D19-BF82-3DE1885B3071}" type="slidenum">
              <a:rPr lang="en-US" smtClean="0"/>
              <a:t>1</a:t>
            </a:fld>
            <a:endParaRPr lang="en-US" dirty="0"/>
          </a:p>
        </p:txBody>
      </p:sp>
    </p:spTree>
    <p:extLst>
      <p:ext uri="{BB962C8B-B14F-4D97-AF65-F5344CB8AC3E}">
        <p14:creationId xmlns:p14="http://schemas.microsoft.com/office/powerpoint/2010/main" val="193149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61533B35-21A7-4D19-BF82-3DE1885B3071}" type="slidenum">
              <a:rPr lang="en-US" smtClean="0"/>
              <a:t>3</a:t>
            </a:fld>
            <a:endParaRPr lang="en-US"/>
          </a:p>
        </p:txBody>
      </p:sp>
    </p:spTree>
    <p:extLst>
      <p:ext uri="{BB962C8B-B14F-4D97-AF65-F5344CB8AC3E}">
        <p14:creationId xmlns:p14="http://schemas.microsoft.com/office/powerpoint/2010/main" val="616149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BD9E2EC-17B3-4F66-8B02-CB34896AA3D3}" type="slidenum">
              <a:rPr lang="nb-NO" smtClean="0"/>
              <a:t>4</a:t>
            </a:fld>
            <a:endParaRPr lang="nb-NO"/>
          </a:p>
        </p:txBody>
      </p:sp>
    </p:spTree>
    <p:extLst>
      <p:ext uri="{BB962C8B-B14F-4D97-AF65-F5344CB8AC3E}">
        <p14:creationId xmlns:p14="http://schemas.microsoft.com/office/powerpoint/2010/main" val="997838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hangingPunct="0"/>
            <a:endParaRPr lang="nb-NO" dirty="0"/>
          </a:p>
        </p:txBody>
      </p:sp>
      <p:sp>
        <p:nvSpPr>
          <p:cNvPr id="4" name="Plassholder for lysbildenummer 3"/>
          <p:cNvSpPr>
            <a:spLocks noGrp="1"/>
          </p:cNvSpPr>
          <p:nvPr>
            <p:ph type="sldNum" sz="quarter" idx="10"/>
          </p:nvPr>
        </p:nvSpPr>
        <p:spPr/>
        <p:txBody>
          <a:bodyPr/>
          <a:lstStyle/>
          <a:p>
            <a:fld id="{852758D2-A75D-344A-ABF1-4D52C8A77974}" type="slidenum">
              <a:rPr lang="nb-NO" smtClean="0"/>
              <a:t>5</a:t>
            </a:fld>
            <a:endParaRPr lang="nb-NO"/>
          </a:p>
        </p:txBody>
      </p:sp>
    </p:spTree>
    <p:extLst>
      <p:ext uri="{BB962C8B-B14F-4D97-AF65-F5344CB8AC3E}">
        <p14:creationId xmlns:p14="http://schemas.microsoft.com/office/powerpoint/2010/main" val="1112055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533B35-21A7-4D19-BF82-3DE1885B3071}" type="slidenum">
              <a:rPr lang="en-US" smtClean="0"/>
              <a:t>6</a:t>
            </a:fld>
            <a:endParaRPr lang="en-US"/>
          </a:p>
        </p:txBody>
      </p:sp>
    </p:spTree>
    <p:extLst>
      <p:ext uri="{BB962C8B-B14F-4D97-AF65-F5344CB8AC3E}">
        <p14:creationId xmlns:p14="http://schemas.microsoft.com/office/powerpoint/2010/main" val="2727426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t" latinLnBrk="1"/>
            <a:r>
              <a:rPr lang="nb-NO" b="1" dirty="0">
                <a:solidFill>
                  <a:srgbClr val="444444"/>
                </a:solidFill>
                <a:latin typeface="Helvetica Neue" charset="0"/>
              </a:rPr>
              <a:t>Trondheim parkering</a:t>
            </a:r>
          </a:p>
          <a:p>
            <a:pPr fontAlgn="t"/>
            <a:r>
              <a:rPr lang="nb-NO" b="1" dirty="0" err="1">
                <a:solidFill>
                  <a:srgbClr val="444444"/>
                </a:solidFill>
                <a:latin typeface="Helvetica Neue" charset="0"/>
              </a:rPr>
              <a:t>SmartOblat</a:t>
            </a:r>
            <a:endParaRPr lang="nb-NO" b="1" dirty="0">
              <a:solidFill>
                <a:srgbClr val="444444"/>
              </a:solidFill>
              <a:latin typeface="Helvetica Neue" charset="0"/>
            </a:endParaRPr>
          </a:p>
          <a:p>
            <a:pPr fontAlgn="t"/>
            <a:r>
              <a:rPr lang="nb-NO" b="1" dirty="0">
                <a:solidFill>
                  <a:srgbClr val="999999"/>
                </a:solidFill>
                <a:latin typeface="Helvetica Neue" charset="0"/>
              </a:rPr>
              <a:t>| Eiendom</a:t>
            </a:r>
          </a:p>
          <a:p>
            <a:r>
              <a:rPr lang="nb-NO" dirty="0">
                <a:solidFill>
                  <a:srgbClr val="444444"/>
                </a:solidFill>
                <a:latin typeface="Helvetica Neue" charset="0"/>
              </a:rPr>
              <a:t>Trondheim Parkering ønsket å lage et nytt system for administrering av parkeringstillatelser (</a:t>
            </a:r>
            <a:r>
              <a:rPr lang="nb-NO" dirty="0" err="1">
                <a:solidFill>
                  <a:srgbClr val="444444"/>
                </a:solidFill>
                <a:latin typeface="Helvetica Neue" charset="0"/>
              </a:rPr>
              <a:t>SmartOblat</a:t>
            </a:r>
            <a:r>
              <a:rPr lang="nb-NO" dirty="0">
                <a:solidFill>
                  <a:srgbClr val="444444"/>
                </a:solidFill>
                <a:latin typeface="Helvetica Neue" charset="0"/>
              </a:rPr>
              <a:t>). Løsningen tillater Trondheim Parkering å gi sine kunder tilgang til å vedlikeholde parkeringstillatelser på kundenes private parkeringsanlegg som Trondheim Parkering så håndhever. Løsningen er </a:t>
            </a:r>
            <a:r>
              <a:rPr lang="nb-NO" dirty="0" err="1">
                <a:solidFill>
                  <a:srgbClr val="444444"/>
                </a:solidFill>
                <a:latin typeface="Helvetica Neue" charset="0"/>
              </a:rPr>
              <a:t>webbasert</a:t>
            </a:r>
            <a:r>
              <a:rPr lang="nb-NO" dirty="0">
                <a:solidFill>
                  <a:srgbClr val="444444"/>
                </a:solidFill>
                <a:latin typeface="Helvetica Neue" charset="0"/>
              </a:rPr>
              <a:t> og hostes i skyen. Kontrollørenes enheter kobler seg så opp mot løsningen og henter oppdatert informasjon automatisk.</a:t>
            </a:r>
          </a:p>
          <a:p>
            <a:pPr fontAlgn="t">
              <a:buFont typeface="Arial" charset="0"/>
              <a:buChar char="•"/>
            </a:pPr>
            <a:r>
              <a:rPr lang="nb-NO" b="1" dirty="0">
                <a:solidFill>
                  <a:srgbClr val="444444"/>
                </a:solidFill>
                <a:latin typeface="Helvetica Neue" charset="0"/>
              </a:rPr>
              <a:t>Systemutvikler</a:t>
            </a:r>
          </a:p>
          <a:p>
            <a:pPr>
              <a:buFont typeface="Arial" charset="0"/>
              <a:buChar char="•"/>
            </a:pPr>
            <a:r>
              <a:rPr lang="nb-NO" dirty="0">
                <a:solidFill>
                  <a:srgbClr val="444444"/>
                </a:solidFill>
                <a:latin typeface="Helvetica Neue" charset="0"/>
              </a:rPr>
              <a:t>Bent Ove designet og implementerte hele løsningen i </a:t>
            </a:r>
            <a:r>
              <a:rPr lang="nb-NO" dirty="0" err="1">
                <a:solidFill>
                  <a:srgbClr val="444444"/>
                </a:solidFill>
                <a:latin typeface="Helvetica Neue" charset="0"/>
              </a:rPr>
              <a:t>sammarbeid</a:t>
            </a:r>
            <a:r>
              <a:rPr lang="nb-NO" dirty="0">
                <a:solidFill>
                  <a:srgbClr val="444444"/>
                </a:solidFill>
                <a:latin typeface="Helvetica Neue" charset="0"/>
              </a:rPr>
              <a:t> med en annen konsulent.</a:t>
            </a:r>
            <a:endParaRPr lang="nb-NO" b="0" i="0" dirty="0">
              <a:solidFill>
                <a:srgbClr val="444444"/>
              </a:solidFill>
              <a:effectLst/>
              <a:latin typeface="Helvetica Neue" charset="0"/>
            </a:endParaRPr>
          </a:p>
          <a:p>
            <a:endParaRPr lang="nb-NO" dirty="0"/>
          </a:p>
        </p:txBody>
      </p:sp>
      <p:sp>
        <p:nvSpPr>
          <p:cNvPr id="4" name="Plassholder for lysbildenummer 3"/>
          <p:cNvSpPr>
            <a:spLocks noGrp="1"/>
          </p:cNvSpPr>
          <p:nvPr>
            <p:ph type="sldNum" sz="quarter" idx="10"/>
          </p:nvPr>
        </p:nvSpPr>
        <p:spPr/>
        <p:txBody>
          <a:bodyPr/>
          <a:lstStyle/>
          <a:p>
            <a:fld id="{61533B35-21A7-4D19-BF82-3DE1885B3071}" type="slidenum">
              <a:rPr lang="en-US" smtClean="0"/>
              <a:t>7</a:t>
            </a:fld>
            <a:endParaRPr lang="en-US"/>
          </a:p>
        </p:txBody>
      </p:sp>
    </p:spTree>
    <p:extLst>
      <p:ext uri="{BB962C8B-B14F-4D97-AF65-F5344CB8AC3E}">
        <p14:creationId xmlns:p14="http://schemas.microsoft.com/office/powerpoint/2010/main" val="3412196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1533B35-21A7-4D19-BF82-3DE1885B3071}" type="slidenum">
              <a:rPr lang="en-US" smtClean="0"/>
              <a:t>8</a:t>
            </a:fld>
            <a:endParaRPr lang="en-US"/>
          </a:p>
        </p:txBody>
      </p:sp>
    </p:spTree>
    <p:extLst>
      <p:ext uri="{BB962C8B-B14F-4D97-AF65-F5344CB8AC3E}">
        <p14:creationId xmlns:p14="http://schemas.microsoft.com/office/powerpoint/2010/main" val="37639588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7375" y="584200"/>
            <a:ext cx="7566025" cy="757237"/>
          </a:xfrm>
        </p:spPr>
        <p:txBody>
          <a:bodyPr anchor="t"/>
          <a:lstStyle>
            <a:lvl1pPr algn="l">
              <a:defRPr sz="20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587375" y="1354650"/>
            <a:ext cx="7566025" cy="797064"/>
          </a:xfrm>
        </p:spPr>
        <p:txBody>
          <a:bodyPr>
            <a:no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09089" y="678551"/>
            <a:ext cx="2518330" cy="817878"/>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2847975"/>
            <a:ext cx="12192000" cy="4014537"/>
          </a:xfrm>
          <a:prstGeom prst="rect">
            <a:avLst/>
          </a:prstGeom>
        </p:spPr>
      </p:pic>
    </p:spTree>
    <p:extLst>
      <p:ext uri="{BB962C8B-B14F-4D97-AF65-F5344CB8AC3E}">
        <p14:creationId xmlns:p14="http://schemas.microsoft.com/office/powerpoint/2010/main" val="590860031"/>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Right -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1" name="Content Placeholder 2"/>
          <p:cNvSpPr>
            <a:spLocks noGrp="1"/>
          </p:cNvSpPr>
          <p:nvPr>
            <p:ph idx="13"/>
          </p:nvPr>
        </p:nvSpPr>
        <p:spPr>
          <a:xfrm>
            <a:off x="6199223" y="1808162"/>
            <a:ext cx="5400000" cy="43576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p:cNvCxnSpPr/>
          <p:nvPr userDrawn="1"/>
        </p:nvCxnSpPr>
        <p:spPr>
          <a:xfrm>
            <a:off x="6187522" y="1745660"/>
            <a:ext cx="5400000"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 Placeholder 7"/>
          <p:cNvSpPr>
            <a:spLocks noGrp="1"/>
          </p:cNvSpPr>
          <p:nvPr>
            <p:ph type="body" sz="quarter" idx="15"/>
          </p:nvPr>
        </p:nvSpPr>
        <p:spPr>
          <a:xfrm>
            <a:off x="6199223" y="1365913"/>
            <a:ext cx="5400000" cy="324000"/>
          </a:xfrm>
        </p:spPr>
        <p:txBody>
          <a:bodyPr tIns="46800" rIns="0" bIns="0" anchor="b"/>
          <a:lstStyle>
            <a:lvl1pPr marL="0" indent="0">
              <a:buNone/>
              <a:defRPr sz="1600" cap="all" baseline="0">
                <a:solidFill>
                  <a:schemeClr val="tx2"/>
                </a:solidFill>
              </a:defRPr>
            </a:lvl1pPr>
          </a:lstStyle>
          <a:p>
            <a:pPr lvl="0"/>
            <a:r>
              <a:rPr lang="en-US" dirty="0"/>
              <a:t>Click to edit Master text styles</a:t>
            </a:r>
          </a:p>
        </p:txBody>
      </p:sp>
      <p:sp>
        <p:nvSpPr>
          <p:cNvPr id="3" name="Slide Number Placeholder 2"/>
          <p:cNvSpPr>
            <a:spLocks noGrp="1"/>
          </p:cNvSpPr>
          <p:nvPr>
            <p:ph type="sldNum" sz="quarter" idx="17"/>
          </p:nvPr>
        </p:nvSpPr>
        <p:spPr/>
        <p:txBody>
          <a:bodyPr/>
          <a:lstStyle/>
          <a:p>
            <a:fld id="{8F35CB8A-22DD-4279-9E9E-A49CDB5FBE56}" type="slidenum">
              <a:rPr lang="en-US" smtClean="0"/>
              <a:pPr/>
              <a:t>‹#›</a:t>
            </a:fld>
            <a:endParaRPr lang="en-US"/>
          </a:p>
        </p:txBody>
      </p:sp>
      <p:sp>
        <p:nvSpPr>
          <p:cNvPr id="9" name="Text Placeholder 4"/>
          <p:cNvSpPr>
            <a:spLocks noGrp="1"/>
          </p:cNvSpPr>
          <p:nvPr>
            <p:ph type="body" sz="quarter" idx="18" hasCustomPrompt="1"/>
          </p:nvPr>
        </p:nvSpPr>
        <p:spPr>
          <a:xfrm>
            <a:off x="6199223" y="6462661"/>
            <a:ext cx="5405402" cy="286707"/>
          </a:xfrm>
        </p:spPr>
        <p:txBody>
          <a:bodyPr rIns="0" anchor="b" anchorCtr="0"/>
          <a:lstStyle>
            <a:lvl1pPr marL="0" indent="0">
              <a:buNone/>
              <a:defRPr sz="1000"/>
            </a:lvl1pPr>
          </a:lstStyle>
          <a:p>
            <a:pPr lvl="0"/>
            <a:r>
              <a:rPr lang="en-US" dirty="0"/>
              <a:t>Note</a:t>
            </a:r>
          </a:p>
        </p:txBody>
      </p:sp>
    </p:spTree>
    <p:extLst>
      <p:ext uri="{BB962C8B-B14F-4D97-AF65-F5344CB8AC3E}">
        <p14:creationId xmlns:p14="http://schemas.microsoft.com/office/powerpoint/2010/main" val="2332432464"/>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Logo and Title">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6088284" y="539413"/>
            <a:ext cx="5516341" cy="3643312"/>
          </a:xfrm>
        </p:spPr>
        <p:txBody>
          <a:bodyPr/>
          <a:lstStyle>
            <a:lvl1pPr marL="0" indent="0" algn="r">
              <a:buNone/>
              <a:defRPr sz="4800" cap="all" baseline="0">
                <a:solidFill>
                  <a:schemeClr val="tx2"/>
                </a:solidFill>
              </a:defRPr>
            </a:lvl1pPr>
          </a:lstStyle>
          <a:p>
            <a:pPr lvl="0"/>
            <a:r>
              <a:rPr lang="en-US" dirty="0"/>
              <a:t>Click to edit Master text styles</a:t>
            </a:r>
          </a:p>
        </p:txBody>
      </p:sp>
      <p:sp>
        <p:nvSpPr>
          <p:cNvPr id="2" name="Slide Number Placeholder 1"/>
          <p:cNvSpPr>
            <a:spLocks noGrp="1"/>
          </p:cNvSpPr>
          <p:nvPr>
            <p:ph type="sldNum" sz="quarter" idx="14"/>
          </p:nvPr>
        </p:nvSpPr>
        <p:spPr/>
        <p:txBody>
          <a:bodyPr/>
          <a:lstStyle/>
          <a:p>
            <a:fld id="{8F35CB8A-22DD-4279-9E9E-A49CDB5FBE56}" type="slidenum">
              <a:rPr lang="en-US" smtClean="0"/>
              <a:pPr/>
              <a:t>‹#›</a:t>
            </a:fld>
            <a:endParaRPr lang="en-US"/>
          </a:p>
        </p:txBody>
      </p:sp>
    </p:spTree>
    <p:extLst>
      <p:ext uri="{BB962C8B-B14F-4D97-AF65-F5344CB8AC3E}">
        <p14:creationId xmlns:p14="http://schemas.microsoft.com/office/powerpoint/2010/main" val="619608572"/>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Box 6"/>
          <p:cNvSpPr txBox="1"/>
          <p:nvPr userDrawn="1"/>
        </p:nvSpPr>
        <p:spPr>
          <a:xfrm>
            <a:off x="623392" y="584684"/>
            <a:ext cx="1909946" cy="4508927"/>
          </a:xfrm>
          <a:prstGeom prst="rect">
            <a:avLst/>
          </a:prstGeom>
          <a:noFill/>
        </p:spPr>
        <p:txBody>
          <a:bodyPr wrap="square" rtlCol="0">
            <a:spAutoFit/>
          </a:bodyPr>
          <a:lstStyle/>
          <a:p>
            <a:r>
              <a:rPr lang="en-US" sz="28700" dirty="0">
                <a:solidFill>
                  <a:schemeClr val="accent1"/>
                </a:solidFill>
                <a:latin typeface="Trebuchet MS" panose="020B0603020202020204" pitchFamily="34" charset="0"/>
              </a:rPr>
              <a:t>“</a:t>
            </a:r>
          </a:p>
        </p:txBody>
      </p:sp>
      <p:sp>
        <p:nvSpPr>
          <p:cNvPr id="5" name="Text Placeholder 4"/>
          <p:cNvSpPr>
            <a:spLocks noGrp="1"/>
          </p:cNvSpPr>
          <p:nvPr>
            <p:ph type="body" sz="quarter" idx="13"/>
          </p:nvPr>
        </p:nvSpPr>
        <p:spPr>
          <a:xfrm>
            <a:off x="2063751" y="2593298"/>
            <a:ext cx="8027988" cy="1589426"/>
          </a:xfrm>
        </p:spPr>
        <p:txBody>
          <a:bodyPr/>
          <a:lstStyle>
            <a:lvl1pPr marL="0" indent="0" algn="ctr">
              <a:buNone/>
              <a:defRPr sz="3200" i="1" cap="none" baseline="0">
                <a:solidFill>
                  <a:schemeClr val="tx2"/>
                </a:solidFill>
              </a:defRPr>
            </a:lvl1pPr>
          </a:lstStyle>
          <a:p>
            <a:pPr lvl="0"/>
            <a:r>
              <a:rPr lang="en-US" dirty="0"/>
              <a:t>Click to edit Master text styles</a:t>
            </a:r>
          </a:p>
        </p:txBody>
      </p:sp>
      <p:sp>
        <p:nvSpPr>
          <p:cNvPr id="9" name="Text Placeholder 4"/>
          <p:cNvSpPr>
            <a:spLocks noGrp="1"/>
          </p:cNvSpPr>
          <p:nvPr>
            <p:ph type="body" sz="quarter" idx="14"/>
          </p:nvPr>
        </p:nvSpPr>
        <p:spPr>
          <a:xfrm>
            <a:off x="6475751" y="4329685"/>
            <a:ext cx="3615987" cy="407208"/>
          </a:xfrm>
        </p:spPr>
        <p:txBody>
          <a:bodyPr/>
          <a:lstStyle>
            <a:lvl1pPr marL="0" indent="0" algn="r">
              <a:buNone/>
              <a:defRPr sz="1800" b="1" i="0" cap="none" baseline="0">
                <a:solidFill>
                  <a:schemeClr val="tx2"/>
                </a:solidFill>
              </a:defRPr>
            </a:lvl1pPr>
          </a:lstStyle>
          <a:p>
            <a:pPr lvl="0"/>
            <a:r>
              <a:rPr lang="en-US" dirty="0"/>
              <a:t>Click to edit Master text styles</a:t>
            </a:r>
          </a:p>
        </p:txBody>
      </p:sp>
      <p:sp>
        <p:nvSpPr>
          <p:cNvPr id="3" name="Slide Number Placeholder 2"/>
          <p:cNvSpPr>
            <a:spLocks noGrp="1"/>
          </p:cNvSpPr>
          <p:nvPr>
            <p:ph type="sldNum" sz="quarter" idx="15"/>
          </p:nvPr>
        </p:nvSpPr>
        <p:spPr/>
        <p:txBody>
          <a:bodyPr/>
          <a:lstStyle/>
          <a:p>
            <a:fld id="{8F35CB8A-22DD-4279-9E9E-A49CDB5FBE56}" type="slidenum">
              <a:rPr lang="en-US" smtClean="0"/>
              <a:pPr/>
              <a:t>‹#›</a:t>
            </a:fld>
            <a:endParaRPr lang="en-US"/>
          </a:p>
        </p:txBody>
      </p:sp>
    </p:spTree>
    <p:extLst>
      <p:ext uri="{BB962C8B-B14F-4D97-AF65-F5344CB8AC3E}">
        <p14:creationId xmlns:p14="http://schemas.microsoft.com/office/powerpoint/2010/main" val="2946730685"/>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ue Background with Content">
    <p:bg>
      <p:bgRef idx="1001">
        <a:schemeClr val="bg2"/>
      </p:bgRef>
    </p:bg>
    <p:spTree>
      <p:nvGrpSpPr>
        <p:cNvPr id="1" name=""/>
        <p:cNvGrpSpPr/>
        <p:nvPr/>
      </p:nvGrpSpPr>
      <p:grpSpPr>
        <a:xfrm>
          <a:off x="0" y="0"/>
          <a:ext cx="0" cy="0"/>
          <a:chOff x="0" y="0"/>
          <a:chExt cx="0" cy="0"/>
        </a:xfrm>
      </p:grpSpPr>
      <p:sp>
        <p:nvSpPr>
          <p:cNvPr id="9" name="Text Placeholder 4"/>
          <p:cNvSpPr>
            <a:spLocks noGrp="1"/>
          </p:cNvSpPr>
          <p:nvPr>
            <p:ph type="body" sz="quarter" idx="14"/>
          </p:nvPr>
        </p:nvSpPr>
        <p:spPr>
          <a:xfrm>
            <a:off x="1119371" y="4691922"/>
            <a:ext cx="4711803" cy="1473928"/>
          </a:xfrm>
        </p:spPr>
        <p:txBody>
          <a:bodyPr/>
          <a:lstStyle>
            <a:lvl1pPr marL="0" indent="0" algn="l">
              <a:buNone/>
              <a:defRPr sz="1200" i="0" cap="none" baseline="0">
                <a:solidFill>
                  <a:schemeClr val="tx1"/>
                </a:solidFill>
              </a:defRPr>
            </a:lvl1pPr>
          </a:lstStyle>
          <a:p>
            <a:pPr lvl="0"/>
            <a:r>
              <a:rPr lang="en-US" dirty="0"/>
              <a:t>Click to edit Master text styles</a:t>
            </a:r>
          </a:p>
        </p:txBody>
      </p:sp>
      <p:sp>
        <p:nvSpPr>
          <p:cNvPr id="2" name="Title 1"/>
          <p:cNvSpPr>
            <a:spLocks noGrp="1"/>
          </p:cNvSpPr>
          <p:nvPr>
            <p:ph type="title"/>
          </p:nvPr>
        </p:nvSpPr>
        <p:spPr>
          <a:xfrm>
            <a:off x="587375" y="225425"/>
            <a:ext cx="5738474" cy="2937500"/>
          </a:xfrm>
        </p:spPr>
        <p:txBody>
          <a:bodyPr anchor="t"/>
          <a:lstStyle>
            <a:lvl1pPr>
              <a:defRPr sz="6600" b="1">
                <a:solidFill>
                  <a:schemeClr val="tx2"/>
                </a:solidFill>
              </a:defRPr>
            </a:lvl1pPr>
          </a:lstStyle>
          <a:p>
            <a:r>
              <a:rPr lang="en-US"/>
              <a:t>Click to edit Master title style</a:t>
            </a:r>
          </a:p>
        </p:txBody>
      </p:sp>
      <p:sp>
        <p:nvSpPr>
          <p:cNvPr id="10" name="Text Placeholder 4"/>
          <p:cNvSpPr>
            <a:spLocks noGrp="1"/>
          </p:cNvSpPr>
          <p:nvPr>
            <p:ph type="body" sz="quarter" idx="15"/>
          </p:nvPr>
        </p:nvSpPr>
        <p:spPr>
          <a:xfrm>
            <a:off x="6377398" y="4691922"/>
            <a:ext cx="4711803" cy="1473928"/>
          </a:xfrm>
        </p:spPr>
        <p:txBody>
          <a:bodyPr/>
          <a:lstStyle>
            <a:lvl1pPr marL="0" indent="0" algn="l">
              <a:buNone/>
              <a:defRPr sz="1200" i="0" cap="none" baseline="0">
                <a:solidFill>
                  <a:schemeClr val="tx1"/>
                </a:solidFill>
              </a:defRPr>
            </a:lvl1pPr>
          </a:lstStyle>
          <a:p>
            <a:pPr lvl="0"/>
            <a:r>
              <a:rPr lang="en-US" dirty="0"/>
              <a:t>Click to edit Master text styles</a:t>
            </a:r>
          </a:p>
        </p:txBody>
      </p:sp>
      <p:sp>
        <p:nvSpPr>
          <p:cNvPr id="4" name="Slide Number Placeholder 3"/>
          <p:cNvSpPr>
            <a:spLocks noGrp="1"/>
          </p:cNvSpPr>
          <p:nvPr>
            <p:ph type="sldNum" sz="quarter" idx="16"/>
          </p:nvPr>
        </p:nvSpPr>
        <p:spPr/>
        <p:txBody>
          <a:bodyPr/>
          <a:lstStyle/>
          <a:p>
            <a:fld id="{8F35CB8A-22DD-4279-9E9E-A49CDB5FBE56}" type="slidenum">
              <a:rPr lang="en-US" smtClean="0"/>
              <a:pPr/>
              <a:t>‹#›</a:t>
            </a:fld>
            <a:endParaRPr lang="en-US"/>
          </a:p>
        </p:txBody>
      </p:sp>
    </p:spTree>
    <p:extLst>
      <p:ext uri="{BB962C8B-B14F-4D97-AF65-F5344CB8AC3E}">
        <p14:creationId xmlns:p14="http://schemas.microsoft.com/office/powerpoint/2010/main" val="328691612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rge Title - Beig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7374" y="450275"/>
            <a:ext cx="11017251" cy="2937500"/>
          </a:xfrm>
        </p:spPr>
        <p:txBody>
          <a:bodyPr anchor="b"/>
          <a:lstStyle>
            <a:lvl1pPr algn="ctr">
              <a:defRPr sz="6600" b="1">
                <a:solidFill>
                  <a:schemeClr val="bg2"/>
                </a:solidFill>
              </a:defRPr>
            </a:lvl1pPr>
          </a:lstStyle>
          <a:p>
            <a:r>
              <a:rPr lang="en-US" dirty="0"/>
              <a:t>Click to edit Master title style</a:t>
            </a:r>
          </a:p>
        </p:txBody>
      </p:sp>
      <p:sp>
        <p:nvSpPr>
          <p:cNvPr id="7" name="Subtitle 2"/>
          <p:cNvSpPr>
            <a:spLocks noGrp="1"/>
          </p:cNvSpPr>
          <p:nvPr>
            <p:ph type="subTitle" idx="1" hasCustomPrompt="1"/>
          </p:nvPr>
        </p:nvSpPr>
        <p:spPr>
          <a:xfrm>
            <a:off x="587374" y="3430166"/>
            <a:ext cx="11017251" cy="2660734"/>
          </a:xfrm>
        </p:spPr>
        <p:txBody>
          <a:bodyPr>
            <a:noAutofit/>
          </a:bodyPr>
          <a:lstStyle>
            <a:lvl1pPr marL="0" indent="0" algn="ctr">
              <a:buNone/>
              <a:defRPr sz="6600" b="1"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 name="Slide Number Placeholder 2"/>
          <p:cNvSpPr>
            <a:spLocks noGrp="1"/>
          </p:cNvSpPr>
          <p:nvPr>
            <p:ph type="sldNum" sz="quarter" idx="10"/>
          </p:nvPr>
        </p:nvSpPr>
        <p:spPr/>
        <p:txBody>
          <a:bodyPr/>
          <a:lstStyle/>
          <a:p>
            <a:fld id="{8F35CB8A-22DD-4279-9E9E-A49CDB5FBE56}" type="slidenum">
              <a:rPr lang="en-US" smtClean="0"/>
              <a:pPr/>
              <a:t>‹#›</a:t>
            </a:fld>
            <a:endParaRPr lang="en-US"/>
          </a:p>
        </p:txBody>
      </p:sp>
    </p:spTree>
    <p:extLst>
      <p:ext uri="{BB962C8B-B14F-4D97-AF65-F5344CB8AC3E}">
        <p14:creationId xmlns:p14="http://schemas.microsoft.com/office/powerpoint/2010/main" val="1021586793"/>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699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rge Title - Blu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87374" y="450275"/>
            <a:ext cx="11017251" cy="2937500"/>
          </a:xfrm>
        </p:spPr>
        <p:txBody>
          <a:bodyPr anchor="b"/>
          <a:lstStyle>
            <a:lvl1pPr algn="ctr">
              <a:defRPr sz="6600" b="1">
                <a:solidFill>
                  <a:schemeClr val="tx1"/>
                </a:solidFill>
              </a:defRPr>
            </a:lvl1pPr>
          </a:lstStyle>
          <a:p>
            <a:r>
              <a:rPr lang="en-US" dirty="0"/>
              <a:t>Click to edit Master title style</a:t>
            </a:r>
          </a:p>
        </p:txBody>
      </p:sp>
      <p:sp>
        <p:nvSpPr>
          <p:cNvPr id="7" name="Subtitle 2"/>
          <p:cNvSpPr>
            <a:spLocks noGrp="1"/>
          </p:cNvSpPr>
          <p:nvPr>
            <p:ph type="subTitle" idx="1" hasCustomPrompt="1"/>
          </p:nvPr>
        </p:nvSpPr>
        <p:spPr>
          <a:xfrm>
            <a:off x="587374" y="3430166"/>
            <a:ext cx="11017251" cy="2660734"/>
          </a:xfrm>
        </p:spPr>
        <p:txBody>
          <a:bodyPr>
            <a:noAutofit/>
          </a:bodyPr>
          <a:lstStyle>
            <a:lvl1pPr marL="0" indent="0" algn="ctr">
              <a:buNone/>
              <a:defRPr sz="6600" b="1"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 name="Slide Number Placeholder 2"/>
          <p:cNvSpPr>
            <a:spLocks noGrp="1"/>
          </p:cNvSpPr>
          <p:nvPr>
            <p:ph type="sldNum" sz="quarter" idx="10"/>
          </p:nvPr>
        </p:nvSpPr>
        <p:spPr/>
        <p:txBody>
          <a:bodyPr/>
          <a:lstStyle/>
          <a:p>
            <a:fld id="{8F35CB8A-22DD-4279-9E9E-A49CDB5FBE56}" type="slidenum">
              <a:rPr lang="en-US" smtClean="0"/>
              <a:pPr/>
              <a:t>‹#›</a:t>
            </a:fld>
            <a:endParaRPr lang="en-US"/>
          </a:p>
        </p:txBody>
      </p:sp>
    </p:spTree>
    <p:extLst>
      <p:ext uri="{BB962C8B-B14F-4D97-AF65-F5344CB8AC3E}">
        <p14:creationId xmlns:p14="http://schemas.microsoft.com/office/powerpoint/2010/main" val="982575585"/>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699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arge Title - Orang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87374" y="450275"/>
            <a:ext cx="11017251" cy="2937500"/>
          </a:xfrm>
        </p:spPr>
        <p:txBody>
          <a:bodyPr anchor="b"/>
          <a:lstStyle>
            <a:lvl1pPr algn="ctr">
              <a:defRPr sz="6600" b="1">
                <a:solidFill>
                  <a:schemeClr val="tx2"/>
                </a:solidFill>
              </a:defRPr>
            </a:lvl1pPr>
          </a:lstStyle>
          <a:p>
            <a:r>
              <a:rPr lang="en-US" dirty="0"/>
              <a:t>Click to edit Master title style</a:t>
            </a:r>
          </a:p>
        </p:txBody>
      </p:sp>
      <p:sp>
        <p:nvSpPr>
          <p:cNvPr id="7" name="Subtitle 2"/>
          <p:cNvSpPr>
            <a:spLocks noGrp="1"/>
          </p:cNvSpPr>
          <p:nvPr>
            <p:ph type="subTitle" idx="1" hasCustomPrompt="1"/>
          </p:nvPr>
        </p:nvSpPr>
        <p:spPr>
          <a:xfrm>
            <a:off x="587374" y="3430166"/>
            <a:ext cx="11017251" cy="2660734"/>
          </a:xfrm>
        </p:spPr>
        <p:txBody>
          <a:bodyPr>
            <a:noAutofit/>
          </a:bodyPr>
          <a:lstStyle>
            <a:lvl1pPr marL="0" indent="0" algn="ctr">
              <a:buNone/>
              <a:defRPr sz="66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 name="Slide Number Placeholder 2"/>
          <p:cNvSpPr>
            <a:spLocks noGrp="1"/>
          </p:cNvSpPr>
          <p:nvPr>
            <p:ph type="sldNum" sz="quarter" idx="10"/>
          </p:nvPr>
        </p:nvSpPr>
        <p:spPr/>
        <p:txBody>
          <a:bodyPr/>
          <a:lstStyle/>
          <a:p>
            <a:fld id="{8F35CB8A-22DD-4279-9E9E-A49CDB5FBE56}" type="slidenum">
              <a:rPr lang="en-US" smtClean="0"/>
              <a:pPr/>
              <a:t>‹#›</a:t>
            </a:fld>
            <a:endParaRPr lang="en-US"/>
          </a:p>
        </p:txBody>
      </p:sp>
    </p:spTree>
    <p:extLst>
      <p:ext uri="{BB962C8B-B14F-4D97-AF65-F5344CB8AC3E}">
        <p14:creationId xmlns:p14="http://schemas.microsoft.com/office/powerpoint/2010/main" val="3421419784"/>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699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pic>
        <p:nvPicPr>
          <p:cNvPr id="4" name="Picture 3" descr="Skärmavbild 2014-12-09 kl. 10.45.47.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980042"/>
            <a:ext cx="12178877" cy="4897229"/>
          </a:xfrm>
          <a:prstGeom prst="rect">
            <a:avLst/>
          </a:prstGeom>
        </p:spPr>
      </p:pic>
      <p:sp>
        <p:nvSpPr>
          <p:cNvPr id="2" name="Slide Number Placeholder 1"/>
          <p:cNvSpPr>
            <a:spLocks noGrp="1"/>
          </p:cNvSpPr>
          <p:nvPr>
            <p:ph type="sldNum" sz="quarter" idx="10"/>
          </p:nvPr>
        </p:nvSpPr>
        <p:spPr/>
        <p:txBody>
          <a:bodyPr/>
          <a:lstStyle/>
          <a:p>
            <a:fld id="{8F35CB8A-22DD-4279-9E9E-A49CDB5FBE56}" type="slidenum">
              <a:rPr lang="en-US" smtClean="0"/>
              <a:pPr/>
              <a:t>‹#›</a:t>
            </a:fld>
            <a:endParaRPr lang="en-US"/>
          </a:p>
        </p:txBody>
      </p:sp>
    </p:spTree>
    <p:extLst>
      <p:ext uri="{BB962C8B-B14F-4D97-AF65-F5344CB8AC3E}">
        <p14:creationId xmlns:p14="http://schemas.microsoft.com/office/powerpoint/2010/main" val="3831086522"/>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8F35CB8A-22DD-4279-9E9E-A49CDB5FBE56}" type="slidenum">
              <a:rPr lang="en-US" smtClean="0"/>
              <a:t>‹#›</a:t>
            </a:fld>
            <a:endParaRPr lang="en-US"/>
          </a:p>
        </p:txBody>
      </p:sp>
      <p:sp>
        <p:nvSpPr>
          <p:cNvPr id="5" name="Text Placeholder 4"/>
          <p:cNvSpPr>
            <a:spLocks noGrp="1"/>
          </p:cNvSpPr>
          <p:nvPr>
            <p:ph type="body" sz="quarter" idx="13" hasCustomPrompt="1"/>
          </p:nvPr>
        </p:nvSpPr>
        <p:spPr>
          <a:xfrm>
            <a:off x="587375" y="6462661"/>
            <a:ext cx="11017250" cy="286707"/>
          </a:xfrm>
        </p:spPr>
        <p:txBody>
          <a:bodyPr rIns="0" anchor="b" anchorCtr="0"/>
          <a:lstStyle>
            <a:lvl1pPr marL="0" indent="0">
              <a:buNone/>
              <a:defRPr sz="1000"/>
            </a:lvl1pPr>
          </a:lstStyle>
          <a:p>
            <a:pPr lvl="0"/>
            <a:r>
              <a:rPr lang="en-US" dirty="0"/>
              <a:t>Note</a:t>
            </a:r>
          </a:p>
        </p:txBody>
      </p:sp>
    </p:spTree>
    <p:extLst>
      <p:ext uri="{BB962C8B-B14F-4D97-AF65-F5344CB8AC3E}">
        <p14:creationId xmlns:p14="http://schemas.microsoft.com/office/powerpoint/2010/main" val="1602291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87375" y="1341438"/>
            <a:ext cx="5400000" cy="48244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8F35CB8A-22DD-4279-9E9E-A49CDB5FBE56}" type="slidenum">
              <a:rPr lang="en-US" smtClean="0"/>
              <a:t>‹#›</a:t>
            </a:fld>
            <a:endParaRPr lang="en-US"/>
          </a:p>
        </p:txBody>
      </p:sp>
      <p:sp>
        <p:nvSpPr>
          <p:cNvPr id="8" name="Content Placeholder 2"/>
          <p:cNvSpPr>
            <a:spLocks noGrp="1"/>
          </p:cNvSpPr>
          <p:nvPr>
            <p:ph idx="13"/>
          </p:nvPr>
        </p:nvSpPr>
        <p:spPr>
          <a:xfrm>
            <a:off x="6204625" y="1341438"/>
            <a:ext cx="5400000" cy="48244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4" hasCustomPrompt="1"/>
          </p:nvPr>
        </p:nvSpPr>
        <p:spPr>
          <a:xfrm>
            <a:off x="587375" y="6462661"/>
            <a:ext cx="11017250" cy="286707"/>
          </a:xfrm>
        </p:spPr>
        <p:txBody>
          <a:bodyPr rIns="0" anchor="b" anchorCtr="0"/>
          <a:lstStyle>
            <a:lvl1pPr marL="0" indent="0">
              <a:buNone/>
              <a:defRPr sz="1000"/>
            </a:lvl1pPr>
          </a:lstStyle>
          <a:p>
            <a:pPr lvl="0"/>
            <a:r>
              <a:rPr lang="en-US" dirty="0"/>
              <a:t>Note</a:t>
            </a:r>
          </a:p>
        </p:txBody>
      </p:sp>
    </p:spTree>
    <p:extLst>
      <p:ext uri="{BB962C8B-B14F-4D97-AF65-F5344CB8AC3E}">
        <p14:creationId xmlns:p14="http://schemas.microsoft.com/office/powerpoint/2010/main" val="1234144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F35CB8A-22DD-4279-9E9E-A49CDB5FBE56}" type="slidenum">
              <a:rPr lang="en-US" smtClean="0"/>
              <a:t>‹#›</a:t>
            </a:fld>
            <a:endParaRPr lang="en-US"/>
          </a:p>
        </p:txBody>
      </p:sp>
    </p:spTree>
    <p:extLst>
      <p:ext uri="{BB962C8B-B14F-4D97-AF65-F5344CB8AC3E}">
        <p14:creationId xmlns:p14="http://schemas.microsoft.com/office/powerpoint/2010/main" val="3464034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F35CB8A-22DD-4279-9E9E-A49CDB5FBE56}" type="slidenum">
              <a:rPr lang="en-US" smtClean="0"/>
              <a:t>‹#›</a:t>
            </a:fld>
            <a:endParaRPr lang="en-US"/>
          </a:p>
        </p:txBody>
      </p:sp>
    </p:spTree>
    <p:extLst>
      <p:ext uri="{BB962C8B-B14F-4D97-AF65-F5344CB8AC3E}">
        <p14:creationId xmlns:p14="http://schemas.microsoft.com/office/powerpoint/2010/main" val="296190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ullet_stor_venstre">
    <p:spTree>
      <p:nvGrpSpPr>
        <p:cNvPr id="1" name=""/>
        <p:cNvGrpSpPr/>
        <p:nvPr/>
      </p:nvGrpSpPr>
      <p:grpSpPr>
        <a:xfrm>
          <a:off x="0" y="0"/>
          <a:ext cx="0" cy="0"/>
          <a:chOff x="0" y="0"/>
          <a:chExt cx="0" cy="0"/>
        </a:xfrm>
      </p:grpSpPr>
      <p:sp>
        <p:nvSpPr>
          <p:cNvPr id="12" name="Tittel 6"/>
          <p:cNvSpPr>
            <a:spLocks noGrp="1"/>
          </p:cNvSpPr>
          <p:nvPr>
            <p:ph type="title"/>
          </p:nvPr>
        </p:nvSpPr>
        <p:spPr>
          <a:xfrm>
            <a:off x="719403" y="548680"/>
            <a:ext cx="10753195" cy="961813"/>
          </a:xfrm>
          <a:prstGeom prst="rect">
            <a:avLst/>
          </a:prstGeom>
        </p:spPr>
        <p:txBody>
          <a:bodyPr anchor="ctr" anchorCtr="0"/>
          <a:lstStyle>
            <a:lvl1pPr algn="l">
              <a:spcBef>
                <a:spcPts val="800"/>
              </a:spcBef>
              <a:defRPr sz="3733">
                <a:solidFill>
                  <a:schemeClr val="accent2"/>
                </a:solidFill>
                <a:latin typeface="Segoe UI"/>
                <a:cs typeface="Segoe UI"/>
              </a:defRPr>
            </a:lvl1pPr>
          </a:lstStyle>
          <a:p>
            <a:r>
              <a:rPr lang="nb-NO" dirty="0"/>
              <a:t>Klikk for å redigere tittelstil</a:t>
            </a:r>
          </a:p>
        </p:txBody>
      </p:sp>
      <p:sp>
        <p:nvSpPr>
          <p:cNvPr id="4" name="Content Placeholder 2"/>
          <p:cNvSpPr>
            <a:spLocks noGrp="1"/>
          </p:cNvSpPr>
          <p:nvPr>
            <p:ph idx="1"/>
          </p:nvPr>
        </p:nvSpPr>
        <p:spPr>
          <a:xfrm>
            <a:off x="719403" y="1700808"/>
            <a:ext cx="10753195" cy="4608512"/>
          </a:xfrm>
          <a:prstGeom prst="rect">
            <a:avLst/>
          </a:prstGeom>
        </p:spPr>
        <p:txBody>
          <a:bodyPr wrap="square" lIns="0" tIns="0" rIns="0" bIns="0" anchor="t" anchorCtr="0">
            <a:noAutofit/>
          </a:bodyPr>
          <a:lstStyle>
            <a:lvl1pPr marL="345591" indent="-287993">
              <a:lnSpc>
                <a:spcPct val="100000"/>
              </a:lnSpc>
              <a:spcBef>
                <a:spcPts val="933"/>
              </a:spcBef>
              <a:spcAft>
                <a:spcPts val="0"/>
              </a:spcAft>
              <a:buClr>
                <a:schemeClr val="accent6"/>
              </a:buClr>
              <a:buSzPct val="110000"/>
              <a:buFont typeface="Arial"/>
              <a:buChar char="•"/>
              <a:defRPr sz="2133" baseline="0">
                <a:solidFill>
                  <a:schemeClr val="accent2"/>
                </a:solidFill>
                <a:latin typeface="Segoe UI"/>
              </a:defRPr>
            </a:lvl1pPr>
            <a:lvl2pPr marL="959976" indent="-287993">
              <a:lnSpc>
                <a:spcPct val="100000"/>
              </a:lnSpc>
              <a:spcBef>
                <a:spcPts val="933"/>
              </a:spcBef>
              <a:spcAft>
                <a:spcPts val="0"/>
              </a:spcAft>
              <a:buClr>
                <a:schemeClr val="accent6"/>
              </a:buClr>
              <a:buSzPct val="110000"/>
              <a:buFont typeface="Arial"/>
              <a:buChar char="•"/>
              <a:defRPr sz="1600">
                <a:solidFill>
                  <a:schemeClr val="accent2"/>
                </a:solidFill>
                <a:latin typeface="Segoe UI"/>
              </a:defRPr>
            </a:lvl2pPr>
            <a:lvl3pPr marL="1439964" indent="-287993">
              <a:lnSpc>
                <a:spcPct val="100000"/>
              </a:lnSpc>
              <a:spcBef>
                <a:spcPts val="933"/>
              </a:spcBef>
              <a:spcAft>
                <a:spcPts val="0"/>
              </a:spcAft>
              <a:buClr>
                <a:schemeClr val="accent6"/>
              </a:buClr>
              <a:buSzPct val="110000"/>
              <a:buFont typeface="Arial"/>
              <a:buChar char="•"/>
              <a:tabLst>
                <a:tab pos="1928696" algn="l"/>
              </a:tabLst>
              <a:defRPr sz="1333">
                <a:solidFill>
                  <a:schemeClr val="accent2"/>
                </a:solidFill>
                <a:latin typeface="Segoe UI"/>
              </a:defRPr>
            </a:lvl3pPr>
            <a:lvl4pPr marL="2357294" indent="-465588">
              <a:lnSpc>
                <a:spcPct val="100000"/>
              </a:lnSpc>
              <a:spcBef>
                <a:spcPts val="1333"/>
              </a:spcBef>
              <a:spcAft>
                <a:spcPts val="0"/>
              </a:spcAft>
              <a:buSzPct val="125000"/>
              <a:buFont typeface="Wingdings" charset="2"/>
              <a:buChar char="§"/>
              <a:defRPr sz="1867"/>
            </a:lvl4pPr>
            <a:lvl5pPr marL="2857327" indent="-465588">
              <a:lnSpc>
                <a:spcPct val="100000"/>
              </a:lnSpc>
              <a:spcBef>
                <a:spcPts val="1333"/>
              </a:spcBef>
              <a:spcAft>
                <a:spcPts val="0"/>
              </a:spcAft>
              <a:buSzPct val="125000"/>
              <a:buFont typeface="Wingdings" charset="2"/>
              <a:buChar char="§"/>
              <a:defRPr sz="1600"/>
            </a:lvl5pPr>
            <a:lvl6pPr>
              <a:defRPr sz="1867"/>
            </a:lvl6pPr>
            <a:lvl7pPr>
              <a:defRPr sz="1867"/>
            </a:lvl7pPr>
            <a:lvl8pPr>
              <a:defRPr sz="1867"/>
            </a:lvl8pPr>
            <a:lvl9pPr>
              <a:defRPr sz="1867"/>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1408201820"/>
      </p:ext>
    </p:extLst>
  </p:cSld>
  <p:clrMapOvr>
    <a:masterClrMapping/>
  </p:clrMapOvr>
  <p:transition spd="med"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Date Placeholder 3"/>
          <p:cNvSpPr>
            <a:spLocks noGrp="1"/>
          </p:cNvSpPr>
          <p:nvPr>
            <p:ph type="dt" sz="half" idx="10"/>
          </p:nvPr>
        </p:nvSpPr>
        <p:spPr>
          <a:xfrm>
            <a:off x="609600" y="8333734"/>
            <a:ext cx="2844800" cy="365125"/>
          </a:xfrm>
          <a:prstGeom prst="rect">
            <a:avLst/>
          </a:prstGeom>
        </p:spPr>
        <p:txBody>
          <a:bodyPr/>
          <a:lstStyle/>
          <a:p>
            <a:r>
              <a:rPr lang="en-US" dirty="0"/>
              <a:t>www.bestppt.com</a:t>
            </a:r>
          </a:p>
        </p:txBody>
      </p:sp>
    </p:spTree>
    <p:extLst>
      <p:ext uri="{BB962C8B-B14F-4D97-AF65-F5344CB8AC3E}">
        <p14:creationId xmlns:p14="http://schemas.microsoft.com/office/powerpoint/2010/main" val="4188961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s -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587375" y="1808162"/>
            <a:ext cx="5400000" cy="43576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587375" y="1745660"/>
            <a:ext cx="5400000"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3"/>
          </p:nvPr>
        </p:nvSpPr>
        <p:spPr>
          <a:xfrm>
            <a:off x="6199223" y="1808162"/>
            <a:ext cx="5400000" cy="43576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p:cNvCxnSpPr/>
          <p:nvPr userDrawn="1"/>
        </p:nvCxnSpPr>
        <p:spPr>
          <a:xfrm>
            <a:off x="6187522" y="1745660"/>
            <a:ext cx="5400000"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4"/>
          </p:nvPr>
        </p:nvSpPr>
        <p:spPr>
          <a:xfrm>
            <a:off x="587375" y="1365913"/>
            <a:ext cx="5400000" cy="324000"/>
          </a:xfrm>
        </p:spPr>
        <p:txBody>
          <a:bodyPr rIns="0" bIns="0" anchor="b"/>
          <a:lstStyle>
            <a:lvl1pPr marL="0" indent="0">
              <a:buNone/>
              <a:defRPr sz="1600" cap="all" baseline="0">
                <a:solidFill>
                  <a:schemeClr val="tx2"/>
                </a:solidFill>
              </a:defRPr>
            </a:lvl1pPr>
          </a:lstStyle>
          <a:p>
            <a:pPr lvl="0"/>
            <a:r>
              <a:rPr lang="en-US" dirty="0"/>
              <a:t>Click to edit Master text styles</a:t>
            </a:r>
          </a:p>
        </p:txBody>
      </p:sp>
      <p:sp>
        <p:nvSpPr>
          <p:cNvPr id="14" name="Text Placeholder 7"/>
          <p:cNvSpPr>
            <a:spLocks noGrp="1"/>
          </p:cNvSpPr>
          <p:nvPr>
            <p:ph type="body" sz="quarter" idx="15"/>
          </p:nvPr>
        </p:nvSpPr>
        <p:spPr>
          <a:xfrm>
            <a:off x="6199223" y="1365913"/>
            <a:ext cx="5400000" cy="324000"/>
          </a:xfrm>
        </p:spPr>
        <p:txBody>
          <a:bodyPr rIns="0" bIns="0" anchor="b"/>
          <a:lstStyle>
            <a:lvl1pPr marL="0" indent="0">
              <a:buNone/>
              <a:defRPr sz="1600" cap="all" baseline="0">
                <a:solidFill>
                  <a:schemeClr val="tx2"/>
                </a:solidFill>
              </a:defRPr>
            </a:lvl1pPr>
          </a:lstStyle>
          <a:p>
            <a:pPr lvl="0"/>
            <a:r>
              <a:rPr lang="en-US" dirty="0"/>
              <a:t>Click to edit Master text styles</a:t>
            </a:r>
          </a:p>
        </p:txBody>
      </p:sp>
      <p:sp>
        <p:nvSpPr>
          <p:cNvPr id="4" name="Slide Number Placeholder 3"/>
          <p:cNvSpPr>
            <a:spLocks noGrp="1"/>
          </p:cNvSpPr>
          <p:nvPr>
            <p:ph type="sldNum" sz="quarter" idx="17"/>
          </p:nvPr>
        </p:nvSpPr>
        <p:spPr/>
        <p:txBody>
          <a:bodyPr/>
          <a:lstStyle/>
          <a:p>
            <a:fld id="{8F35CB8A-22DD-4279-9E9E-A49CDB5FBE56}" type="slidenum">
              <a:rPr lang="en-US" smtClean="0"/>
              <a:pPr/>
              <a:t>‹#›</a:t>
            </a:fld>
            <a:endParaRPr lang="en-US"/>
          </a:p>
        </p:txBody>
      </p:sp>
      <p:sp>
        <p:nvSpPr>
          <p:cNvPr id="15" name="Text Placeholder 4"/>
          <p:cNvSpPr>
            <a:spLocks noGrp="1"/>
          </p:cNvSpPr>
          <p:nvPr>
            <p:ph type="body" sz="quarter" idx="18" hasCustomPrompt="1"/>
          </p:nvPr>
        </p:nvSpPr>
        <p:spPr>
          <a:xfrm>
            <a:off x="587375" y="6462661"/>
            <a:ext cx="11017250" cy="286707"/>
          </a:xfrm>
        </p:spPr>
        <p:txBody>
          <a:bodyPr rIns="0" anchor="b" anchorCtr="0"/>
          <a:lstStyle>
            <a:lvl1pPr marL="0" indent="0">
              <a:buNone/>
              <a:defRPr sz="1000"/>
            </a:lvl1pPr>
          </a:lstStyle>
          <a:p>
            <a:pPr lvl="0"/>
            <a:r>
              <a:rPr lang="en-US" dirty="0"/>
              <a:t>Note</a:t>
            </a:r>
          </a:p>
        </p:txBody>
      </p:sp>
    </p:spTree>
    <p:extLst>
      <p:ext uri="{BB962C8B-B14F-4D97-AF65-F5344CB8AC3E}">
        <p14:creationId xmlns:p14="http://schemas.microsoft.com/office/powerpoint/2010/main" val="2096106358"/>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eft -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587375" y="1808162"/>
            <a:ext cx="5400000" cy="43576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7"/>
          <p:cNvSpPr>
            <a:spLocks noGrp="1"/>
          </p:cNvSpPr>
          <p:nvPr>
            <p:ph type="body" sz="quarter" idx="14"/>
          </p:nvPr>
        </p:nvSpPr>
        <p:spPr>
          <a:xfrm>
            <a:off x="587375" y="1365913"/>
            <a:ext cx="5400000" cy="324000"/>
          </a:xfrm>
        </p:spPr>
        <p:txBody>
          <a:bodyPr rIns="0" bIns="0" anchor="b"/>
          <a:lstStyle>
            <a:lvl1pPr marL="0" indent="0">
              <a:buNone/>
              <a:defRPr sz="1600" cap="all" baseline="0">
                <a:solidFill>
                  <a:schemeClr val="tx2"/>
                </a:solidFill>
              </a:defRPr>
            </a:lvl1pPr>
          </a:lstStyle>
          <a:p>
            <a:pPr lvl="0"/>
            <a:r>
              <a:rPr lang="en-US" dirty="0"/>
              <a:t>Click to edit Master text styles</a:t>
            </a:r>
          </a:p>
        </p:txBody>
      </p:sp>
      <p:cxnSp>
        <p:nvCxnSpPr>
          <p:cNvPr id="8" name="Straight Connector 7"/>
          <p:cNvCxnSpPr/>
          <p:nvPr userDrawn="1"/>
        </p:nvCxnSpPr>
        <p:spPr>
          <a:xfrm>
            <a:off x="587375" y="1745660"/>
            <a:ext cx="5400000"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5"/>
          </p:nvPr>
        </p:nvSpPr>
        <p:spPr/>
        <p:txBody>
          <a:bodyPr/>
          <a:lstStyle/>
          <a:p>
            <a:fld id="{8F35CB8A-22DD-4279-9E9E-A49CDB5FBE56}" type="slidenum">
              <a:rPr lang="en-US" smtClean="0"/>
              <a:pPr/>
              <a:t>‹#›</a:t>
            </a:fld>
            <a:endParaRPr lang="en-US"/>
          </a:p>
        </p:txBody>
      </p:sp>
      <p:sp>
        <p:nvSpPr>
          <p:cNvPr id="9" name="Text Placeholder 4"/>
          <p:cNvSpPr>
            <a:spLocks noGrp="1"/>
          </p:cNvSpPr>
          <p:nvPr>
            <p:ph type="body" sz="quarter" idx="13" hasCustomPrompt="1"/>
          </p:nvPr>
        </p:nvSpPr>
        <p:spPr>
          <a:xfrm>
            <a:off x="587375" y="6462661"/>
            <a:ext cx="5400000" cy="286707"/>
          </a:xfrm>
        </p:spPr>
        <p:txBody>
          <a:bodyPr rIns="0" anchor="b" anchorCtr="0"/>
          <a:lstStyle>
            <a:lvl1pPr marL="0" indent="0">
              <a:buNone/>
              <a:defRPr sz="1000"/>
            </a:lvl1pPr>
          </a:lstStyle>
          <a:p>
            <a:pPr lvl="0"/>
            <a:r>
              <a:rPr lang="en-US" dirty="0"/>
              <a:t>Note</a:t>
            </a:r>
          </a:p>
        </p:txBody>
      </p:sp>
    </p:spTree>
    <p:extLst>
      <p:ext uri="{BB962C8B-B14F-4D97-AF65-F5344CB8AC3E}">
        <p14:creationId xmlns:p14="http://schemas.microsoft.com/office/powerpoint/2010/main" val="2200959714"/>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9" cstate="screen">
            <a:extLst>
              <a:ext uri="{28A0092B-C50C-407E-A947-70E740481C1C}">
                <a14:useLocalDpi xmlns:a14="http://schemas.microsoft.com/office/drawing/2010/main"/>
              </a:ext>
            </a:extLst>
          </a:blip>
          <a:srcRect l="-153" b="-432"/>
          <a:stretch/>
        </p:blipFill>
        <p:spPr>
          <a:xfrm>
            <a:off x="10425140" y="5036364"/>
            <a:ext cx="1766433" cy="1821635"/>
          </a:xfrm>
          <a:prstGeom prst="rect">
            <a:avLst/>
          </a:prstGeom>
        </p:spPr>
      </p:pic>
      <p:sp>
        <p:nvSpPr>
          <p:cNvPr id="2" name="Title Placeholder 1"/>
          <p:cNvSpPr>
            <a:spLocks noGrp="1"/>
          </p:cNvSpPr>
          <p:nvPr>
            <p:ph type="title"/>
          </p:nvPr>
        </p:nvSpPr>
        <p:spPr>
          <a:xfrm>
            <a:off x="587375" y="225425"/>
            <a:ext cx="11017250" cy="819202"/>
          </a:xfrm>
          <a:prstGeom prst="rect">
            <a:avLst/>
          </a:prstGeom>
        </p:spPr>
        <p:txBody>
          <a:bodyPr vert="horz" lIns="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587375" y="1341438"/>
            <a:ext cx="11017249" cy="4824412"/>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04625" y="6597571"/>
            <a:ext cx="282794" cy="150470"/>
          </a:xfrm>
          <a:prstGeom prst="rect">
            <a:avLst/>
          </a:prstGeom>
        </p:spPr>
        <p:txBody>
          <a:bodyPr vert="horz" lIns="0" tIns="0" rIns="0" bIns="0" rtlCol="0" anchor="ctr"/>
          <a:lstStyle>
            <a:lvl1pPr algn="r">
              <a:defRPr sz="700">
                <a:solidFill>
                  <a:schemeClr val="tx1">
                    <a:tint val="75000"/>
                  </a:schemeClr>
                </a:solidFill>
              </a:defRPr>
            </a:lvl1pPr>
          </a:lstStyle>
          <a:p>
            <a:fld id="{8F35CB8A-22DD-4279-9E9E-A49CDB5FBE56}" type="slidenum">
              <a:rPr lang="en-US" smtClean="0"/>
              <a:pPr/>
              <a:t>‹#›</a:t>
            </a:fld>
            <a:endParaRPr lang="en-US"/>
          </a:p>
        </p:txBody>
      </p:sp>
    </p:spTree>
    <p:extLst>
      <p:ext uri="{BB962C8B-B14F-4D97-AF65-F5344CB8AC3E}">
        <p14:creationId xmlns:p14="http://schemas.microsoft.com/office/powerpoint/2010/main" val="2243312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4" r:id="rId4"/>
    <p:sldLayoutId id="2147483655" r:id="rId5"/>
    <p:sldLayoutId id="2147483685" r:id="rId6"/>
    <p:sldLayoutId id="2147483687" r:id="rId7"/>
  </p:sldLayoutIdLst>
  <p:hf hdr="0" ftr="0" dt="0"/>
  <p:txStyles>
    <p:titleStyle>
      <a:lvl1pPr algn="l" defTabSz="914400" rtl="0" eaLnBrk="1" latinLnBrk="0" hangingPunct="1">
        <a:lnSpc>
          <a:spcPct val="90000"/>
        </a:lnSpc>
        <a:spcBef>
          <a:spcPct val="0"/>
        </a:spcBef>
        <a:buNone/>
        <a:defRPr sz="2400" kern="1200" cap="all" baseline="0">
          <a:solidFill>
            <a:schemeClr val="tx1"/>
          </a:solidFill>
          <a:latin typeface="+mj-lt"/>
          <a:ea typeface="+mj-ea"/>
          <a:cs typeface="+mj-cs"/>
        </a:defRPr>
      </a:lvl1pPr>
    </p:titleStyle>
    <p:bodyStyle>
      <a:lvl1pPr marL="173038" indent="-173038"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accent3"/>
          </a:solidFill>
          <a:latin typeface="+mn-lt"/>
          <a:ea typeface="+mn-ea"/>
          <a:cs typeface="+mn-cs"/>
        </a:defRPr>
      </a:lvl1pPr>
      <a:lvl2pPr marL="685800" indent="-228600" algn="l" defTabSz="914400" rtl="0" eaLnBrk="1" latinLnBrk="0" hangingPunct="1">
        <a:lnSpc>
          <a:spcPct val="100000"/>
        </a:lnSpc>
        <a:spcBef>
          <a:spcPts val="300"/>
        </a:spcBef>
        <a:buFont typeface="Trebuchet MS" panose="020B0603020202020204" pitchFamily="34" charset="0"/>
        <a:buChar char="−"/>
        <a:defRPr sz="1600" kern="1200">
          <a:solidFill>
            <a:schemeClr val="accent3"/>
          </a:solidFill>
          <a:latin typeface="+mn-lt"/>
          <a:ea typeface="+mn-ea"/>
          <a:cs typeface="+mn-cs"/>
        </a:defRPr>
      </a:lvl2pPr>
      <a:lvl3pPr marL="1143000" indent="-228600" algn="l" defTabSz="914400" rtl="0" eaLnBrk="1" latinLnBrk="0" hangingPunct="1">
        <a:lnSpc>
          <a:spcPct val="100000"/>
        </a:lnSpc>
        <a:spcBef>
          <a:spcPts val="300"/>
        </a:spcBef>
        <a:buFont typeface="Trebuchet MS" panose="020B0603020202020204" pitchFamily="34" charset="0"/>
        <a:buChar char="−"/>
        <a:defRPr sz="1400" kern="1200">
          <a:solidFill>
            <a:schemeClr val="accent3"/>
          </a:solidFill>
          <a:latin typeface="+mn-lt"/>
          <a:ea typeface="+mn-ea"/>
          <a:cs typeface="+mn-cs"/>
        </a:defRPr>
      </a:lvl3pPr>
      <a:lvl4pPr marL="1600200" indent="-228600" algn="l" defTabSz="914400" rtl="0" eaLnBrk="1" latinLnBrk="0" hangingPunct="1">
        <a:lnSpc>
          <a:spcPct val="100000"/>
        </a:lnSpc>
        <a:spcBef>
          <a:spcPts val="300"/>
        </a:spcBef>
        <a:buFont typeface="Trebuchet MS" panose="020B0603020202020204" pitchFamily="34" charset="0"/>
        <a:buChar char="−"/>
        <a:defRPr sz="1200" kern="1200">
          <a:solidFill>
            <a:schemeClr val="accent3"/>
          </a:solidFill>
          <a:latin typeface="+mn-lt"/>
          <a:ea typeface="+mn-ea"/>
          <a:cs typeface="+mn-cs"/>
        </a:defRPr>
      </a:lvl4pPr>
      <a:lvl5pPr marL="2057400" indent="-228600" algn="l" defTabSz="914400" rtl="0" eaLnBrk="1" latinLnBrk="0" hangingPunct="1">
        <a:lnSpc>
          <a:spcPct val="100000"/>
        </a:lnSpc>
        <a:spcBef>
          <a:spcPts val="300"/>
        </a:spcBef>
        <a:buFont typeface="Trebuchet MS" panose="020B0603020202020204" pitchFamily="34" charset="0"/>
        <a:buChar char="−"/>
        <a:defRPr sz="10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0" userDrawn="1">
          <p15:clr>
            <a:srgbClr val="F26B43"/>
          </p15:clr>
        </p15:guide>
        <p15:guide id="2" pos="7310" userDrawn="1">
          <p15:clr>
            <a:srgbClr val="F26B43"/>
          </p15:clr>
        </p15:guide>
        <p15:guide id="3" orient="horz" pos="142" userDrawn="1">
          <p15:clr>
            <a:srgbClr val="F26B43"/>
          </p15:clr>
        </p15:guide>
        <p15:guide id="5" orient="horz" pos="84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5" cstate="screen">
            <a:extLst>
              <a:ext uri="{28A0092B-C50C-407E-A947-70E740481C1C}">
                <a14:useLocalDpi xmlns:a14="http://schemas.microsoft.com/office/drawing/2010/main"/>
              </a:ext>
            </a:extLst>
          </a:blip>
          <a:srcRect l="-153" b="-432"/>
          <a:stretch/>
        </p:blipFill>
        <p:spPr>
          <a:xfrm>
            <a:off x="10425140" y="5036364"/>
            <a:ext cx="1766433" cy="1821635"/>
          </a:xfrm>
          <a:prstGeom prst="rect">
            <a:avLst/>
          </a:prstGeom>
        </p:spPr>
      </p:pic>
      <p:sp>
        <p:nvSpPr>
          <p:cNvPr id="2" name="Title Placeholder 1"/>
          <p:cNvSpPr>
            <a:spLocks noGrp="1"/>
          </p:cNvSpPr>
          <p:nvPr>
            <p:ph type="title"/>
          </p:nvPr>
        </p:nvSpPr>
        <p:spPr>
          <a:xfrm>
            <a:off x="587375" y="225425"/>
            <a:ext cx="11017250" cy="819202"/>
          </a:xfrm>
          <a:prstGeom prst="rect">
            <a:avLst/>
          </a:prstGeom>
        </p:spPr>
        <p:txBody>
          <a:bodyPr vert="horz" lIns="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587375" y="1341438"/>
            <a:ext cx="11017249" cy="4824412"/>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11604625" y="6597571"/>
            <a:ext cx="282794" cy="150470"/>
          </a:xfrm>
          <a:prstGeom prst="rect">
            <a:avLst/>
          </a:prstGeom>
        </p:spPr>
        <p:txBody>
          <a:bodyPr vert="horz" lIns="0" tIns="0" rIns="0" bIns="0" rtlCol="0" anchor="ctr"/>
          <a:lstStyle>
            <a:lvl1pPr algn="r">
              <a:defRPr sz="700">
                <a:solidFill>
                  <a:schemeClr val="tx1">
                    <a:tint val="75000"/>
                  </a:schemeClr>
                </a:solidFill>
              </a:defRPr>
            </a:lvl1pPr>
          </a:lstStyle>
          <a:p>
            <a:fld id="{8F35CB8A-22DD-4279-9E9E-A49CDB5FBE56}" type="slidenum">
              <a:rPr lang="en-US" smtClean="0"/>
              <a:pPr/>
              <a:t>‹#›</a:t>
            </a:fld>
            <a:endParaRPr lang="en-US"/>
          </a:p>
        </p:txBody>
      </p:sp>
    </p:spTree>
    <p:extLst>
      <p:ext uri="{BB962C8B-B14F-4D97-AF65-F5344CB8AC3E}">
        <p14:creationId xmlns:p14="http://schemas.microsoft.com/office/powerpoint/2010/main" val="209132387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hf hdr="0" ftr="0" dt="0"/>
  <p:txStyles>
    <p:titleStyle>
      <a:lvl1pPr algn="l" defTabSz="914400" rtl="0" eaLnBrk="1" latinLnBrk="0" hangingPunct="1">
        <a:lnSpc>
          <a:spcPct val="90000"/>
        </a:lnSpc>
        <a:spcBef>
          <a:spcPct val="0"/>
        </a:spcBef>
        <a:buNone/>
        <a:defRPr sz="2400" kern="1200" cap="all" baseline="0">
          <a:solidFill>
            <a:schemeClr val="tx1"/>
          </a:solidFill>
          <a:latin typeface="+mj-lt"/>
          <a:ea typeface="+mj-ea"/>
          <a:cs typeface="+mj-cs"/>
        </a:defRPr>
      </a:lvl1pPr>
    </p:titleStyle>
    <p:bodyStyle>
      <a:lvl1pPr marL="173038" indent="-173038" algn="l" defTabSz="914400" rtl="0" eaLnBrk="1" latinLnBrk="0" hangingPunct="1">
        <a:lnSpc>
          <a:spcPct val="100000"/>
        </a:lnSpc>
        <a:spcBef>
          <a:spcPts val="600"/>
        </a:spcBef>
        <a:buClr>
          <a:schemeClr val="bg2"/>
        </a:buClr>
        <a:buFont typeface="Arial" panose="020B0604020202020204" pitchFamily="34" charset="0"/>
        <a:buChar char="•"/>
        <a:defRPr sz="1400" kern="1200">
          <a:solidFill>
            <a:schemeClr val="accent3"/>
          </a:solidFill>
          <a:latin typeface="+mn-lt"/>
          <a:ea typeface="+mn-ea"/>
          <a:cs typeface="+mn-cs"/>
        </a:defRPr>
      </a:lvl1pPr>
      <a:lvl2pPr marL="685800" indent="-228600" algn="l" defTabSz="914400" rtl="0" eaLnBrk="1" latinLnBrk="0" hangingPunct="1">
        <a:lnSpc>
          <a:spcPct val="100000"/>
        </a:lnSpc>
        <a:spcBef>
          <a:spcPts val="300"/>
        </a:spcBef>
        <a:buFont typeface="Trebuchet MS" panose="020B0603020202020204" pitchFamily="34" charset="0"/>
        <a:buChar char="−"/>
        <a:defRPr sz="1200" kern="1200">
          <a:solidFill>
            <a:schemeClr val="accent3"/>
          </a:solidFill>
          <a:latin typeface="+mn-lt"/>
          <a:ea typeface="+mn-ea"/>
          <a:cs typeface="+mn-cs"/>
        </a:defRPr>
      </a:lvl2pPr>
      <a:lvl3pPr marL="1143000" indent="-228600" algn="l" defTabSz="914400" rtl="0" eaLnBrk="1" latinLnBrk="0" hangingPunct="1">
        <a:lnSpc>
          <a:spcPct val="100000"/>
        </a:lnSpc>
        <a:spcBef>
          <a:spcPts val="300"/>
        </a:spcBef>
        <a:buFont typeface="Trebuchet MS" panose="020B0603020202020204" pitchFamily="34" charset="0"/>
        <a:buChar char="−"/>
        <a:defRPr sz="1000" kern="1200">
          <a:solidFill>
            <a:schemeClr val="accent3"/>
          </a:solidFill>
          <a:latin typeface="+mn-lt"/>
          <a:ea typeface="+mn-ea"/>
          <a:cs typeface="+mn-cs"/>
        </a:defRPr>
      </a:lvl3pPr>
      <a:lvl4pPr marL="1600200" indent="-228600" algn="l" defTabSz="914400" rtl="0" eaLnBrk="1" latinLnBrk="0" hangingPunct="1">
        <a:lnSpc>
          <a:spcPct val="100000"/>
        </a:lnSpc>
        <a:spcBef>
          <a:spcPts val="300"/>
        </a:spcBef>
        <a:buFont typeface="Trebuchet MS" panose="020B0603020202020204" pitchFamily="34" charset="0"/>
        <a:buChar char="−"/>
        <a:defRPr sz="800" kern="1200">
          <a:solidFill>
            <a:schemeClr val="accent3"/>
          </a:solidFill>
          <a:latin typeface="+mn-lt"/>
          <a:ea typeface="+mn-ea"/>
          <a:cs typeface="+mn-cs"/>
        </a:defRPr>
      </a:lvl4pPr>
      <a:lvl5pPr marL="2057400" indent="-228600" algn="l" defTabSz="914400" rtl="0" eaLnBrk="1" latinLnBrk="0" hangingPunct="1">
        <a:lnSpc>
          <a:spcPct val="100000"/>
        </a:lnSpc>
        <a:spcBef>
          <a:spcPts val="300"/>
        </a:spcBef>
        <a:buFont typeface="Trebuchet MS" panose="020B0603020202020204" pitchFamily="34" charset="0"/>
        <a:buChar char="−"/>
        <a:defRPr sz="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0">
          <p15:clr>
            <a:srgbClr val="F26B43"/>
          </p15:clr>
        </p15:guide>
        <p15:guide id="2" pos="7310">
          <p15:clr>
            <a:srgbClr val="F26B43"/>
          </p15:clr>
        </p15:guide>
        <p15:guide id="3" orient="horz" pos="142">
          <p15:clr>
            <a:srgbClr val="F26B43"/>
          </p15:clr>
        </p15:guide>
        <p15:guide id="4" orient="horz" pos="6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9" cstate="screen">
            <a:extLst>
              <a:ext uri="{28A0092B-C50C-407E-A947-70E740481C1C}">
                <a14:useLocalDpi xmlns:a14="http://schemas.microsoft.com/office/drawing/2010/main"/>
              </a:ext>
            </a:extLst>
          </a:blip>
          <a:srcRect l="-153" b="-432"/>
          <a:stretch/>
        </p:blipFill>
        <p:spPr>
          <a:xfrm>
            <a:off x="8688288" y="3245234"/>
            <a:ext cx="3503285" cy="3612765"/>
          </a:xfrm>
          <a:prstGeom prst="rect">
            <a:avLst/>
          </a:prstGeom>
        </p:spPr>
      </p:pic>
      <p:sp>
        <p:nvSpPr>
          <p:cNvPr id="2" name="Title Placeholder 1"/>
          <p:cNvSpPr>
            <a:spLocks noGrp="1"/>
          </p:cNvSpPr>
          <p:nvPr>
            <p:ph type="title"/>
          </p:nvPr>
        </p:nvSpPr>
        <p:spPr>
          <a:xfrm>
            <a:off x="587375" y="225425"/>
            <a:ext cx="11017250" cy="819202"/>
          </a:xfrm>
          <a:prstGeom prst="rect">
            <a:avLst/>
          </a:prstGeom>
        </p:spPr>
        <p:txBody>
          <a:bodyPr vert="horz" lIns="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587375" y="1341438"/>
            <a:ext cx="11017249" cy="4824412"/>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11419430" y="6597571"/>
            <a:ext cx="282794" cy="150470"/>
          </a:xfrm>
          <a:prstGeom prst="rect">
            <a:avLst/>
          </a:prstGeom>
        </p:spPr>
        <p:txBody>
          <a:bodyPr vert="horz" lIns="0" tIns="0" rIns="0" bIns="0" rtlCol="0" anchor="ctr"/>
          <a:lstStyle>
            <a:lvl1pPr algn="r">
              <a:defRPr sz="700">
                <a:solidFill>
                  <a:schemeClr val="tx1">
                    <a:tint val="75000"/>
                  </a:schemeClr>
                </a:solidFill>
              </a:defRPr>
            </a:lvl1pPr>
          </a:lstStyle>
          <a:p>
            <a:fld id="{8F35CB8A-22DD-4279-9E9E-A49CDB5FBE56}" type="slidenum">
              <a:rPr lang="en-US" smtClean="0"/>
              <a:pPr/>
              <a:t>‹#›</a:t>
            </a:fld>
            <a:endParaRPr lang="en-US"/>
          </a:p>
        </p:txBody>
      </p:sp>
    </p:spTree>
    <p:extLst>
      <p:ext uri="{BB962C8B-B14F-4D97-AF65-F5344CB8AC3E}">
        <p14:creationId xmlns:p14="http://schemas.microsoft.com/office/powerpoint/2010/main" val="2933347415"/>
      </p:ext>
    </p:extLst>
  </p:cSld>
  <p:clrMap bg1="lt1" tx1="dk1" bg2="lt2" tx2="dk2" accent1="accent1" accent2="accent2" accent3="accent3" accent4="accent4" accent5="accent5" accent6="accent6" hlink="hlink" folHlink="folHlink"/>
  <p:sldLayoutIdLst>
    <p:sldLayoutId id="2147483671" r:id="rId1"/>
    <p:sldLayoutId id="2147483675" r:id="rId2"/>
    <p:sldLayoutId id="2147483676" r:id="rId3"/>
    <p:sldLayoutId id="2147483678" r:id="rId4"/>
    <p:sldLayoutId id="2147483677" r:id="rId5"/>
    <p:sldLayoutId id="2147483679" r:id="rId6"/>
    <p:sldLayoutId id="2147483680" r:id="rId7"/>
  </p:sldLayoutIdLst>
  <p:hf hdr="0" ftr="0" dt="0"/>
  <p:txStyles>
    <p:titleStyle>
      <a:lvl1pPr algn="l" defTabSz="914400" rtl="0" eaLnBrk="1" latinLnBrk="0" hangingPunct="1">
        <a:lnSpc>
          <a:spcPct val="90000"/>
        </a:lnSpc>
        <a:spcBef>
          <a:spcPct val="0"/>
        </a:spcBef>
        <a:buNone/>
        <a:defRPr sz="2400" kern="1200" cap="all" baseline="0">
          <a:solidFill>
            <a:schemeClr val="tx1"/>
          </a:solidFill>
          <a:latin typeface="+mj-lt"/>
          <a:ea typeface="+mj-ea"/>
          <a:cs typeface="+mj-cs"/>
        </a:defRPr>
      </a:lvl1pPr>
    </p:titleStyle>
    <p:bodyStyle>
      <a:lvl1pPr marL="173038" indent="-173038"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accent3"/>
          </a:solidFill>
          <a:latin typeface="+mn-lt"/>
          <a:ea typeface="+mn-ea"/>
          <a:cs typeface="+mn-cs"/>
        </a:defRPr>
      </a:lvl1pPr>
      <a:lvl2pPr marL="685800" indent="-228600" algn="l" defTabSz="914400" rtl="0" eaLnBrk="1" latinLnBrk="0" hangingPunct="1">
        <a:lnSpc>
          <a:spcPct val="100000"/>
        </a:lnSpc>
        <a:spcBef>
          <a:spcPts val="300"/>
        </a:spcBef>
        <a:buFont typeface="Trebuchet MS" panose="020B0603020202020204" pitchFamily="34" charset="0"/>
        <a:buChar char="−"/>
        <a:defRPr sz="1600" kern="1200">
          <a:solidFill>
            <a:schemeClr val="accent3"/>
          </a:solidFill>
          <a:latin typeface="+mn-lt"/>
          <a:ea typeface="+mn-ea"/>
          <a:cs typeface="+mn-cs"/>
        </a:defRPr>
      </a:lvl2pPr>
      <a:lvl3pPr marL="1143000" indent="-228600" algn="l" defTabSz="914400" rtl="0" eaLnBrk="1" latinLnBrk="0" hangingPunct="1">
        <a:lnSpc>
          <a:spcPct val="100000"/>
        </a:lnSpc>
        <a:spcBef>
          <a:spcPts val="300"/>
        </a:spcBef>
        <a:buFont typeface="Trebuchet MS" panose="020B0603020202020204" pitchFamily="34" charset="0"/>
        <a:buChar char="−"/>
        <a:defRPr sz="1400" kern="1200">
          <a:solidFill>
            <a:schemeClr val="accent3"/>
          </a:solidFill>
          <a:latin typeface="+mn-lt"/>
          <a:ea typeface="+mn-ea"/>
          <a:cs typeface="+mn-cs"/>
        </a:defRPr>
      </a:lvl3pPr>
      <a:lvl4pPr marL="1600200" indent="-228600" algn="l" defTabSz="914400" rtl="0" eaLnBrk="1" latinLnBrk="0" hangingPunct="1">
        <a:lnSpc>
          <a:spcPct val="100000"/>
        </a:lnSpc>
        <a:spcBef>
          <a:spcPts val="300"/>
        </a:spcBef>
        <a:buFont typeface="Trebuchet MS" panose="020B0603020202020204" pitchFamily="34" charset="0"/>
        <a:buChar char="−"/>
        <a:defRPr sz="1200" kern="1200">
          <a:solidFill>
            <a:schemeClr val="accent3"/>
          </a:solidFill>
          <a:latin typeface="+mn-lt"/>
          <a:ea typeface="+mn-ea"/>
          <a:cs typeface="+mn-cs"/>
        </a:defRPr>
      </a:lvl4pPr>
      <a:lvl5pPr marL="2057400" indent="-228600" algn="l" defTabSz="914400" rtl="0" eaLnBrk="1" latinLnBrk="0" hangingPunct="1">
        <a:lnSpc>
          <a:spcPct val="100000"/>
        </a:lnSpc>
        <a:spcBef>
          <a:spcPts val="300"/>
        </a:spcBef>
        <a:buFont typeface="Trebuchet MS" panose="020B0603020202020204" pitchFamily="34" charset="0"/>
        <a:buChar char="−"/>
        <a:defRPr sz="10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tiff"/></Relationships>
</file>

<file path=ppt/slides/_rels/slide3.xml.rels><?xml version="1.0" encoding="UTF-8" standalone="yes"?>
<Relationships xmlns="http://schemas.openxmlformats.org/package/2006/relationships"><Relationship Id="rId13" Type="http://schemas.openxmlformats.org/officeDocument/2006/relationships/image" Target="../media/image24.tiff"/><Relationship Id="rId18" Type="http://schemas.openxmlformats.org/officeDocument/2006/relationships/image" Target="../media/image29.tiff"/><Relationship Id="rId26" Type="http://schemas.openxmlformats.org/officeDocument/2006/relationships/image" Target="../media/image37.png"/><Relationship Id="rId39" Type="http://schemas.openxmlformats.org/officeDocument/2006/relationships/image" Target="../media/image50.png"/><Relationship Id="rId21" Type="http://schemas.openxmlformats.org/officeDocument/2006/relationships/image" Target="../media/image32.png"/><Relationship Id="rId34" Type="http://schemas.openxmlformats.org/officeDocument/2006/relationships/image" Target="../media/image45.png"/><Relationship Id="rId42" Type="http://schemas.openxmlformats.org/officeDocument/2006/relationships/image" Target="../media/image53.png"/><Relationship Id="rId47" Type="http://schemas.openxmlformats.org/officeDocument/2006/relationships/image" Target="../media/image58.png"/><Relationship Id="rId50" Type="http://schemas.openxmlformats.org/officeDocument/2006/relationships/image" Target="../media/image61.png"/><Relationship Id="rId55" Type="http://schemas.openxmlformats.org/officeDocument/2006/relationships/image" Target="../media/image66.png"/><Relationship Id="rId7" Type="http://schemas.openxmlformats.org/officeDocument/2006/relationships/image" Target="../media/image18.tiff"/><Relationship Id="rId2" Type="http://schemas.openxmlformats.org/officeDocument/2006/relationships/notesSlide" Target="../notesSlides/notesSlide2.xml"/><Relationship Id="rId16" Type="http://schemas.openxmlformats.org/officeDocument/2006/relationships/image" Target="../media/image27.tiff"/><Relationship Id="rId20" Type="http://schemas.openxmlformats.org/officeDocument/2006/relationships/image" Target="../media/image31.tiff"/><Relationship Id="rId29" Type="http://schemas.openxmlformats.org/officeDocument/2006/relationships/image" Target="../media/image40.png"/><Relationship Id="rId41" Type="http://schemas.openxmlformats.org/officeDocument/2006/relationships/image" Target="../media/image52.png"/><Relationship Id="rId54" Type="http://schemas.openxmlformats.org/officeDocument/2006/relationships/image" Target="../media/image65.png"/><Relationship Id="rId62" Type="http://schemas.openxmlformats.org/officeDocument/2006/relationships/image" Target="../media/image73.tiff"/><Relationship Id="rId1" Type="http://schemas.openxmlformats.org/officeDocument/2006/relationships/slideLayout" Target="../slideLayouts/slideLayout6.xml"/><Relationship Id="rId6" Type="http://schemas.openxmlformats.org/officeDocument/2006/relationships/image" Target="../media/image17.tiff"/><Relationship Id="rId11" Type="http://schemas.openxmlformats.org/officeDocument/2006/relationships/image" Target="../media/image22.tiff"/><Relationship Id="rId24" Type="http://schemas.openxmlformats.org/officeDocument/2006/relationships/image" Target="../media/image35.png"/><Relationship Id="rId32" Type="http://schemas.openxmlformats.org/officeDocument/2006/relationships/image" Target="../media/image43.png"/><Relationship Id="rId37" Type="http://schemas.openxmlformats.org/officeDocument/2006/relationships/image" Target="../media/image48.png"/><Relationship Id="rId40" Type="http://schemas.openxmlformats.org/officeDocument/2006/relationships/image" Target="../media/image51.png"/><Relationship Id="rId45" Type="http://schemas.openxmlformats.org/officeDocument/2006/relationships/image" Target="../media/image56.png"/><Relationship Id="rId53" Type="http://schemas.openxmlformats.org/officeDocument/2006/relationships/image" Target="../media/image64.png"/><Relationship Id="rId58" Type="http://schemas.openxmlformats.org/officeDocument/2006/relationships/image" Target="../media/image69.tiff"/><Relationship Id="rId5" Type="http://schemas.openxmlformats.org/officeDocument/2006/relationships/image" Target="../media/image16.tiff"/><Relationship Id="rId15" Type="http://schemas.openxmlformats.org/officeDocument/2006/relationships/image" Target="../media/image26.tiff"/><Relationship Id="rId23" Type="http://schemas.openxmlformats.org/officeDocument/2006/relationships/image" Target="../media/image34.png"/><Relationship Id="rId28" Type="http://schemas.openxmlformats.org/officeDocument/2006/relationships/image" Target="../media/image39.png"/><Relationship Id="rId36" Type="http://schemas.openxmlformats.org/officeDocument/2006/relationships/image" Target="../media/image47.png"/><Relationship Id="rId49" Type="http://schemas.openxmlformats.org/officeDocument/2006/relationships/image" Target="../media/image60.png"/><Relationship Id="rId57" Type="http://schemas.openxmlformats.org/officeDocument/2006/relationships/image" Target="../media/image68.tiff"/><Relationship Id="rId61" Type="http://schemas.openxmlformats.org/officeDocument/2006/relationships/image" Target="../media/image72.tiff"/><Relationship Id="rId10" Type="http://schemas.openxmlformats.org/officeDocument/2006/relationships/image" Target="../media/image21.tiff"/><Relationship Id="rId19" Type="http://schemas.openxmlformats.org/officeDocument/2006/relationships/image" Target="../media/image30.tiff"/><Relationship Id="rId31" Type="http://schemas.openxmlformats.org/officeDocument/2006/relationships/image" Target="../media/image42.png"/><Relationship Id="rId44" Type="http://schemas.openxmlformats.org/officeDocument/2006/relationships/image" Target="../media/image55.png"/><Relationship Id="rId52" Type="http://schemas.openxmlformats.org/officeDocument/2006/relationships/image" Target="../media/image63.png"/><Relationship Id="rId60" Type="http://schemas.openxmlformats.org/officeDocument/2006/relationships/image" Target="../media/image71.tiff"/><Relationship Id="rId4" Type="http://schemas.openxmlformats.org/officeDocument/2006/relationships/image" Target="../media/image15.tiff"/><Relationship Id="rId9" Type="http://schemas.openxmlformats.org/officeDocument/2006/relationships/image" Target="../media/image20.tiff"/><Relationship Id="rId14" Type="http://schemas.openxmlformats.org/officeDocument/2006/relationships/image" Target="../media/image25.tiff"/><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 Id="rId43" Type="http://schemas.openxmlformats.org/officeDocument/2006/relationships/image" Target="../media/image54.png"/><Relationship Id="rId48" Type="http://schemas.openxmlformats.org/officeDocument/2006/relationships/image" Target="../media/image59.png"/><Relationship Id="rId56" Type="http://schemas.openxmlformats.org/officeDocument/2006/relationships/image" Target="../media/image67.tiff"/><Relationship Id="rId8" Type="http://schemas.openxmlformats.org/officeDocument/2006/relationships/image" Target="../media/image19.tiff"/><Relationship Id="rId51" Type="http://schemas.openxmlformats.org/officeDocument/2006/relationships/image" Target="../media/image62.png"/><Relationship Id="rId3" Type="http://schemas.openxmlformats.org/officeDocument/2006/relationships/image" Target="../media/image14.tiff"/><Relationship Id="rId12" Type="http://schemas.openxmlformats.org/officeDocument/2006/relationships/image" Target="../media/image23.tiff"/><Relationship Id="rId17" Type="http://schemas.openxmlformats.org/officeDocument/2006/relationships/image" Target="../media/image28.tiff"/><Relationship Id="rId25" Type="http://schemas.openxmlformats.org/officeDocument/2006/relationships/image" Target="../media/image36.png"/><Relationship Id="rId33" Type="http://schemas.openxmlformats.org/officeDocument/2006/relationships/image" Target="../media/image44.png"/><Relationship Id="rId38" Type="http://schemas.openxmlformats.org/officeDocument/2006/relationships/image" Target="../media/image49.png"/><Relationship Id="rId46" Type="http://schemas.openxmlformats.org/officeDocument/2006/relationships/image" Target="../media/image57.png"/><Relationship Id="rId59" Type="http://schemas.openxmlformats.org/officeDocument/2006/relationships/image" Target="../media/image70.tiff"/></Relationships>
</file>

<file path=ppt/slides/_rels/slide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6.tiff"/><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0.tiff"/><Relationship Id="rId5" Type="http://schemas.openxmlformats.org/officeDocument/2006/relationships/image" Target="../media/image79.jpg"/><Relationship Id="rId4" Type="http://schemas.openxmlformats.org/officeDocument/2006/relationships/image" Target="../media/image7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82.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81.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83.tif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4.tiff"/></Relationships>
</file>

<file path=ppt/slides/_rels/slide8.xml.rels><?xml version="1.0" encoding="UTF-8" standalone="yes"?>
<Relationships xmlns="http://schemas.openxmlformats.org/package/2006/relationships"><Relationship Id="rId3" Type="http://schemas.openxmlformats.org/officeDocument/2006/relationships/image" Target="../media/image85.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04F99F-6C21-4F03-BC30-195A6B45CC13}"/>
              </a:ext>
            </a:extLst>
          </p:cNvPr>
          <p:cNvSpPr>
            <a:spLocks noGrp="1"/>
          </p:cNvSpPr>
          <p:nvPr>
            <p:ph type="title"/>
          </p:nvPr>
        </p:nvSpPr>
        <p:spPr/>
        <p:txBody>
          <a:bodyPr/>
          <a:lstStyle/>
          <a:p>
            <a:endParaRPr lang="nb-NO"/>
          </a:p>
        </p:txBody>
      </p:sp>
      <p:sp>
        <p:nvSpPr>
          <p:cNvPr id="3" name="Plassholder for lysbildenummer 2">
            <a:extLst>
              <a:ext uri="{FF2B5EF4-FFF2-40B4-BE49-F238E27FC236}">
                <a16:creationId xmlns:a16="http://schemas.microsoft.com/office/drawing/2014/main" id="{0C4C8C72-4F37-4C51-B371-3D1502551D54}"/>
              </a:ext>
            </a:extLst>
          </p:cNvPr>
          <p:cNvSpPr>
            <a:spLocks noGrp="1"/>
          </p:cNvSpPr>
          <p:nvPr>
            <p:ph type="sldNum" sz="quarter" idx="4294967295"/>
          </p:nvPr>
        </p:nvSpPr>
        <p:spPr>
          <a:xfrm>
            <a:off x="11604625" y="6597650"/>
            <a:ext cx="282575" cy="150813"/>
          </a:xfrm>
          <a:prstGeom prst="rect">
            <a:avLst/>
          </a:prstGeom>
        </p:spPr>
        <p:txBody>
          <a:bodyPr/>
          <a:lstStyle/>
          <a:p>
            <a:pPr>
              <a:defRPr/>
            </a:pPr>
            <a:fld id="{1EFD30D0-14B0-477C-B5FF-95B55C78CFF5}" type="slidenum">
              <a:rPr lang="en-US" altLang="nb-NO" smtClean="0"/>
              <a:pPr>
                <a:defRPr/>
              </a:pPr>
              <a:t>1</a:t>
            </a:fld>
            <a:endParaRPr lang="en-US" altLang="nb-NO"/>
          </a:p>
        </p:txBody>
      </p:sp>
      <p:pic>
        <p:nvPicPr>
          <p:cNvPr id="4" name="Bilde 3">
            <a:extLst>
              <a:ext uri="{FF2B5EF4-FFF2-40B4-BE49-F238E27FC236}">
                <a16:creationId xmlns:a16="http://schemas.microsoft.com/office/drawing/2014/main" id="{0D6D3C6E-32E5-40C4-A1C8-FBC983738FAE}"/>
              </a:ext>
            </a:extLst>
          </p:cNvPr>
          <p:cNvPicPr>
            <a:picLocks noChangeAspect="1"/>
          </p:cNvPicPr>
          <p:nvPr/>
        </p:nvPicPr>
        <p:blipFill rotWithShape="1">
          <a:blip r:embed="rId3"/>
          <a:srcRect l="3538" r="4370"/>
          <a:stretch/>
        </p:blipFill>
        <p:spPr>
          <a:xfrm>
            <a:off x="-111126" y="0"/>
            <a:ext cx="12303125" cy="6959600"/>
          </a:xfrm>
          <a:prstGeom prst="rect">
            <a:avLst/>
          </a:prstGeom>
        </p:spPr>
      </p:pic>
      <p:sp>
        <p:nvSpPr>
          <p:cNvPr id="5" name="Tittel 1">
            <a:extLst>
              <a:ext uri="{FF2B5EF4-FFF2-40B4-BE49-F238E27FC236}">
                <a16:creationId xmlns:a16="http://schemas.microsoft.com/office/drawing/2014/main" id="{9149230C-C742-461A-B1F6-63E021F24DAF}"/>
              </a:ext>
            </a:extLst>
          </p:cNvPr>
          <p:cNvSpPr txBox="1">
            <a:spLocks/>
          </p:cNvSpPr>
          <p:nvPr/>
        </p:nvSpPr>
        <p:spPr>
          <a:xfrm>
            <a:off x="292099" y="3403600"/>
            <a:ext cx="10614025" cy="3035300"/>
          </a:xfrm>
          <a:prstGeom prst="rect">
            <a:avLst/>
          </a:prstGeom>
        </p:spPr>
        <p:txBody>
          <a:bodyPr vert="horz" wrap="square" lIns="0" tIns="45720" rIns="91440" bIns="45720" numCol="1" anchor="b" anchorCtr="0" compatLnSpc="1">
            <a:prstTxWarp prst="textNoShape">
              <a:avLst/>
            </a:prstTxWarp>
            <a:noAutofit/>
          </a:bodyPr>
          <a:lstStyle>
            <a:lvl1pPr algn="l" rtl="0" eaLnBrk="0" fontAlgn="base" hangingPunct="0">
              <a:lnSpc>
                <a:spcPct val="90000"/>
              </a:lnSpc>
              <a:spcBef>
                <a:spcPct val="0"/>
              </a:spcBef>
              <a:spcAft>
                <a:spcPct val="0"/>
              </a:spcAft>
              <a:defRPr sz="2400" kern="1200" cap="all">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2400">
                <a:solidFill>
                  <a:schemeClr val="tx1"/>
                </a:solidFill>
                <a:latin typeface="Trebuchet MS" panose="020B0603020202020204" pitchFamily="34" charset="0"/>
                <a:ea typeface="MS PGothic" panose="020B0600070205080204" pitchFamily="34" charset="-128"/>
              </a:defRPr>
            </a:lvl2pPr>
            <a:lvl3pPr algn="l" rtl="0" eaLnBrk="0" fontAlgn="base" hangingPunct="0">
              <a:lnSpc>
                <a:spcPct val="90000"/>
              </a:lnSpc>
              <a:spcBef>
                <a:spcPct val="0"/>
              </a:spcBef>
              <a:spcAft>
                <a:spcPct val="0"/>
              </a:spcAft>
              <a:defRPr sz="2400">
                <a:solidFill>
                  <a:schemeClr val="tx1"/>
                </a:solidFill>
                <a:latin typeface="Trebuchet MS" panose="020B0603020202020204" pitchFamily="34" charset="0"/>
                <a:ea typeface="MS PGothic" panose="020B0600070205080204" pitchFamily="34" charset="-128"/>
              </a:defRPr>
            </a:lvl3pPr>
            <a:lvl4pPr algn="l" rtl="0" eaLnBrk="0" fontAlgn="base" hangingPunct="0">
              <a:lnSpc>
                <a:spcPct val="90000"/>
              </a:lnSpc>
              <a:spcBef>
                <a:spcPct val="0"/>
              </a:spcBef>
              <a:spcAft>
                <a:spcPct val="0"/>
              </a:spcAft>
              <a:defRPr sz="2400">
                <a:solidFill>
                  <a:schemeClr val="tx1"/>
                </a:solidFill>
                <a:latin typeface="Trebuchet MS" panose="020B0603020202020204" pitchFamily="34" charset="0"/>
                <a:ea typeface="MS PGothic" panose="020B0600070205080204" pitchFamily="34" charset="-128"/>
              </a:defRPr>
            </a:lvl4pPr>
            <a:lvl5pPr algn="l" rtl="0" eaLnBrk="0" fontAlgn="base" hangingPunct="0">
              <a:lnSpc>
                <a:spcPct val="90000"/>
              </a:lnSpc>
              <a:spcBef>
                <a:spcPct val="0"/>
              </a:spcBef>
              <a:spcAft>
                <a:spcPct val="0"/>
              </a:spcAft>
              <a:defRPr sz="2400">
                <a:solidFill>
                  <a:schemeClr val="tx1"/>
                </a:solidFill>
                <a:latin typeface="Trebuchet MS" panose="020B0603020202020204" pitchFamily="34" charset="0"/>
                <a:ea typeface="MS PGothic" panose="020B0600070205080204" pitchFamily="34" charset="-128"/>
              </a:defRPr>
            </a:lvl5pPr>
            <a:lvl6pPr marL="457200" algn="l" rtl="0" fontAlgn="base">
              <a:lnSpc>
                <a:spcPct val="90000"/>
              </a:lnSpc>
              <a:spcBef>
                <a:spcPct val="0"/>
              </a:spcBef>
              <a:spcAft>
                <a:spcPct val="0"/>
              </a:spcAft>
              <a:defRPr sz="2400">
                <a:solidFill>
                  <a:schemeClr val="tx1"/>
                </a:solidFill>
                <a:latin typeface="Trebuchet MS" panose="020B0603020202020204" pitchFamily="34" charset="0"/>
                <a:ea typeface="MS PGothic" panose="020B0600070205080204" pitchFamily="34" charset="-128"/>
              </a:defRPr>
            </a:lvl6pPr>
            <a:lvl7pPr marL="914400" algn="l" rtl="0" fontAlgn="base">
              <a:lnSpc>
                <a:spcPct val="90000"/>
              </a:lnSpc>
              <a:spcBef>
                <a:spcPct val="0"/>
              </a:spcBef>
              <a:spcAft>
                <a:spcPct val="0"/>
              </a:spcAft>
              <a:defRPr sz="2400">
                <a:solidFill>
                  <a:schemeClr val="tx1"/>
                </a:solidFill>
                <a:latin typeface="Trebuchet MS" panose="020B0603020202020204" pitchFamily="34" charset="0"/>
                <a:ea typeface="MS PGothic" panose="020B0600070205080204" pitchFamily="34" charset="-128"/>
              </a:defRPr>
            </a:lvl7pPr>
            <a:lvl8pPr marL="1371600" algn="l" rtl="0" fontAlgn="base">
              <a:lnSpc>
                <a:spcPct val="90000"/>
              </a:lnSpc>
              <a:spcBef>
                <a:spcPct val="0"/>
              </a:spcBef>
              <a:spcAft>
                <a:spcPct val="0"/>
              </a:spcAft>
              <a:defRPr sz="2400">
                <a:solidFill>
                  <a:schemeClr val="tx1"/>
                </a:solidFill>
                <a:latin typeface="Trebuchet MS" panose="020B0603020202020204" pitchFamily="34" charset="0"/>
                <a:ea typeface="MS PGothic" panose="020B0600070205080204" pitchFamily="34" charset="-128"/>
              </a:defRPr>
            </a:lvl8pPr>
            <a:lvl9pPr marL="1828800" algn="l" rtl="0" fontAlgn="base">
              <a:lnSpc>
                <a:spcPct val="90000"/>
              </a:lnSpc>
              <a:spcBef>
                <a:spcPct val="0"/>
              </a:spcBef>
              <a:spcAft>
                <a:spcPct val="0"/>
              </a:spcAft>
              <a:defRPr sz="2400">
                <a:solidFill>
                  <a:schemeClr val="tx1"/>
                </a:solidFill>
                <a:latin typeface="Trebuchet MS" panose="020B0603020202020204" pitchFamily="34" charset="0"/>
                <a:ea typeface="MS PGothic" panose="020B0600070205080204" pitchFamily="34" charset="-128"/>
              </a:defRPr>
            </a:lvl9pPr>
          </a:lstStyle>
          <a:p>
            <a:r>
              <a:rPr lang="en-US" sz="6000" dirty="0" err="1">
                <a:solidFill>
                  <a:schemeClr val="bg1"/>
                </a:solidFill>
              </a:rPr>
              <a:t>Fremtidens</a:t>
            </a:r>
            <a:r>
              <a:rPr lang="en-US" sz="6000" dirty="0">
                <a:solidFill>
                  <a:schemeClr val="bg1"/>
                </a:solidFill>
              </a:rPr>
              <a:t> </a:t>
            </a:r>
            <a:r>
              <a:rPr lang="en-US" sz="6000" dirty="0" err="1">
                <a:solidFill>
                  <a:schemeClr val="bg1"/>
                </a:solidFill>
              </a:rPr>
              <a:t>transporttjenester</a:t>
            </a:r>
            <a:r>
              <a:rPr lang="en-US" sz="6000" dirty="0">
                <a:solidFill>
                  <a:schemeClr val="bg1"/>
                </a:solidFill>
              </a:rPr>
              <a:t>?</a:t>
            </a:r>
            <a:br>
              <a:rPr lang="en-US" sz="2800" dirty="0">
                <a:solidFill>
                  <a:schemeClr val="bg1"/>
                </a:solidFill>
              </a:rPr>
            </a:br>
            <a:br>
              <a:rPr lang="en-US" sz="2800" dirty="0">
                <a:solidFill>
                  <a:schemeClr val="tx2"/>
                </a:solidFill>
              </a:rPr>
            </a:br>
            <a:r>
              <a:rPr lang="en-US" sz="3200" dirty="0" err="1">
                <a:solidFill>
                  <a:schemeClr val="bg1"/>
                </a:solidFill>
              </a:rPr>
              <a:t>Ruter</a:t>
            </a:r>
            <a:r>
              <a:rPr lang="en-US" sz="3200" dirty="0">
                <a:solidFill>
                  <a:schemeClr val="bg1"/>
                </a:solidFill>
              </a:rPr>
              <a:t>, 12. </a:t>
            </a:r>
            <a:r>
              <a:rPr lang="en-US" sz="3200" dirty="0" err="1">
                <a:solidFill>
                  <a:schemeClr val="bg1"/>
                </a:solidFill>
              </a:rPr>
              <a:t>februar</a:t>
            </a:r>
            <a:r>
              <a:rPr lang="en-US" sz="3200" dirty="0">
                <a:solidFill>
                  <a:schemeClr val="bg1"/>
                </a:solidFill>
              </a:rPr>
              <a:t> 2018</a:t>
            </a:r>
            <a:br>
              <a:rPr lang="en-US" sz="3200" dirty="0">
                <a:solidFill>
                  <a:schemeClr val="bg1"/>
                </a:solidFill>
              </a:rPr>
            </a:br>
            <a:endParaRPr lang="en-US" sz="3200" dirty="0">
              <a:solidFill>
                <a:schemeClr val="bg1"/>
              </a:solidFill>
            </a:endParaRPr>
          </a:p>
          <a:p>
            <a:r>
              <a:rPr lang="en-US" dirty="0">
                <a:solidFill>
                  <a:schemeClr val="bg1"/>
                </a:solidFill>
              </a:rPr>
              <a:t>Frode Kjos, </a:t>
            </a:r>
            <a:r>
              <a:rPr lang="en-US" dirty="0" err="1">
                <a:solidFill>
                  <a:schemeClr val="bg1"/>
                </a:solidFill>
              </a:rPr>
              <a:t>Programansvarlig</a:t>
            </a:r>
            <a:r>
              <a:rPr lang="en-US" dirty="0">
                <a:solidFill>
                  <a:schemeClr val="bg1"/>
                </a:solidFill>
              </a:rPr>
              <a:t> ITS </a:t>
            </a:r>
            <a:r>
              <a:rPr lang="en-US" dirty="0" err="1">
                <a:solidFill>
                  <a:schemeClr val="bg1"/>
                </a:solidFill>
              </a:rPr>
              <a:t>og</a:t>
            </a:r>
            <a:r>
              <a:rPr lang="en-US" dirty="0">
                <a:solidFill>
                  <a:schemeClr val="bg1"/>
                </a:solidFill>
              </a:rPr>
              <a:t> Smart Transport</a:t>
            </a:r>
          </a:p>
        </p:txBody>
      </p:sp>
      <p:pic>
        <p:nvPicPr>
          <p:cNvPr id="6" name="Picture 6">
            <a:extLst>
              <a:ext uri="{FF2B5EF4-FFF2-40B4-BE49-F238E27FC236}">
                <a16:creationId xmlns:a16="http://schemas.microsoft.com/office/drawing/2014/main" id="{D2EB7957-FC91-4E71-AACC-31346DD6BD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3500" y="177163"/>
            <a:ext cx="1784654" cy="1084900"/>
          </a:xfrm>
          <a:prstGeom prst="rect">
            <a:avLst/>
          </a:prstGeom>
        </p:spPr>
      </p:pic>
      <p:pic>
        <p:nvPicPr>
          <p:cNvPr id="7" name="Picture 28">
            <a:extLst>
              <a:ext uri="{FF2B5EF4-FFF2-40B4-BE49-F238E27FC236}">
                <a16:creationId xmlns:a16="http://schemas.microsoft.com/office/drawing/2014/main" id="{F168DA8E-1ABB-4B9C-A56B-52B32DA72B2B}"/>
              </a:ext>
            </a:extLst>
          </p:cNvPr>
          <p:cNvPicPr>
            <a:picLocks noChangeAspect="1"/>
          </p:cNvPicPr>
          <p:nvPr/>
        </p:nvPicPr>
        <p:blipFill rotWithShape="1">
          <a:blip r:embed="rId5" cstate="screen">
            <a:biLevel thresh="25000"/>
            <a:extLst>
              <a:ext uri="{28A0092B-C50C-407E-A947-70E740481C1C}">
                <a14:useLocalDpi xmlns:a14="http://schemas.microsoft.com/office/drawing/2010/main"/>
              </a:ext>
            </a:extLst>
          </a:blip>
          <a:srcRect/>
          <a:stretch/>
        </p:blipFill>
        <p:spPr>
          <a:xfrm>
            <a:off x="183846" y="380789"/>
            <a:ext cx="2127554" cy="417295"/>
          </a:xfrm>
          <a:prstGeom prst="rect">
            <a:avLst/>
          </a:prstGeom>
        </p:spPr>
      </p:pic>
    </p:spTree>
    <p:extLst>
      <p:ext uri="{BB962C8B-B14F-4D97-AF65-F5344CB8AC3E}">
        <p14:creationId xmlns:p14="http://schemas.microsoft.com/office/powerpoint/2010/main" val="49585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p:txBody>
          <a:bodyPr/>
          <a:lstStyle/>
          <a:p>
            <a:fld id="{8F35CB8A-22DD-4279-9E9E-A49CDB5FBE56}" type="slidenum">
              <a:rPr lang="en-US" smtClean="0"/>
              <a:t>2</a:t>
            </a:fld>
            <a:endParaRPr lang="en-US"/>
          </a:p>
        </p:txBody>
      </p:sp>
      <p:sp>
        <p:nvSpPr>
          <p:cNvPr id="8" name="Plassholder for innhold 7"/>
          <p:cNvSpPr>
            <a:spLocks noGrp="1"/>
          </p:cNvSpPr>
          <p:nvPr>
            <p:ph idx="13"/>
          </p:nvPr>
        </p:nvSpPr>
        <p:spPr>
          <a:xfrm>
            <a:off x="5898247" y="2102743"/>
            <a:ext cx="5160953" cy="2964914"/>
          </a:xfrm>
        </p:spPr>
        <p:txBody>
          <a:bodyPr wrap="square">
            <a:spAutoFit/>
          </a:bodyPr>
          <a:lstStyle/>
          <a:p>
            <a:pPr marL="285750" indent="-285750">
              <a:lnSpc>
                <a:spcPts val="1980"/>
              </a:lnSpc>
              <a:spcAft>
                <a:spcPts val="600"/>
              </a:spcAft>
              <a:buFont typeface="Arial" charset="0"/>
            </a:pPr>
            <a:r>
              <a:rPr lang="nb-NO" sz="1200" dirty="0" err="1">
                <a:solidFill>
                  <a:schemeClr val="tx2"/>
                </a:solidFill>
              </a:rPr>
              <a:t>Acando</a:t>
            </a:r>
            <a:r>
              <a:rPr lang="nb-NO" sz="1200" dirty="0">
                <a:solidFill>
                  <a:schemeClr val="tx2"/>
                </a:solidFill>
              </a:rPr>
              <a:t> har i løpet av 2016 og 2017 gjennomført </a:t>
            </a:r>
            <a:r>
              <a:rPr lang="nb-NO" sz="1200" dirty="0">
                <a:solidFill>
                  <a:schemeClr val="bg2"/>
                </a:solidFill>
              </a:rPr>
              <a:t>17</a:t>
            </a:r>
            <a:r>
              <a:rPr lang="nb-NO" sz="1200" dirty="0">
                <a:solidFill>
                  <a:schemeClr val="tx2"/>
                </a:solidFill>
              </a:rPr>
              <a:t> </a:t>
            </a:r>
            <a:r>
              <a:rPr lang="nb-NO" sz="1200" dirty="0">
                <a:solidFill>
                  <a:schemeClr val="bg2"/>
                </a:solidFill>
              </a:rPr>
              <a:t>demonstratorer</a:t>
            </a:r>
            <a:r>
              <a:rPr lang="nb-NO" sz="1200" dirty="0">
                <a:solidFill>
                  <a:schemeClr val="tx2"/>
                </a:solidFill>
              </a:rPr>
              <a:t> med autonom buss i 14 byer. I alt har ca. </a:t>
            </a:r>
            <a:r>
              <a:rPr lang="nb-NO" sz="1200" dirty="0">
                <a:solidFill>
                  <a:schemeClr val="bg2"/>
                </a:solidFill>
              </a:rPr>
              <a:t>15.000 passasjerer </a:t>
            </a:r>
            <a:r>
              <a:rPr lang="nb-NO" sz="1200" dirty="0">
                <a:solidFill>
                  <a:schemeClr val="tx2"/>
                </a:solidFill>
              </a:rPr>
              <a:t>kjørt med bussen i løpet av disse demonstratorene.</a:t>
            </a:r>
          </a:p>
          <a:p>
            <a:pPr marL="285750" indent="-285750">
              <a:lnSpc>
                <a:spcPts val="1980"/>
              </a:lnSpc>
              <a:spcAft>
                <a:spcPts val="600"/>
              </a:spcAft>
              <a:buFont typeface="Arial" charset="0"/>
            </a:pPr>
            <a:r>
              <a:rPr lang="nb-NO" sz="1200" dirty="0">
                <a:solidFill>
                  <a:schemeClr val="tx2"/>
                </a:solidFill>
              </a:rPr>
              <a:t>Prosjektene har i alle sammenhenger vært et </a:t>
            </a:r>
            <a:r>
              <a:rPr lang="nb-NO" sz="1200" dirty="0">
                <a:solidFill>
                  <a:schemeClr val="bg2"/>
                </a:solidFill>
              </a:rPr>
              <a:t>samarbeid mellom offentlige og private aktører</a:t>
            </a:r>
            <a:r>
              <a:rPr lang="nb-NO" sz="1200" dirty="0">
                <a:solidFill>
                  <a:schemeClr val="tx2"/>
                </a:solidFill>
              </a:rPr>
              <a:t> og selskapet anerkjennes som ledende på autonom transport i Norge.</a:t>
            </a:r>
          </a:p>
          <a:p>
            <a:pPr marL="285750" indent="-285750">
              <a:lnSpc>
                <a:spcPts val="1980"/>
              </a:lnSpc>
              <a:spcAft>
                <a:spcPts val="600"/>
              </a:spcAft>
              <a:buFont typeface="Arial" charset="0"/>
            </a:pPr>
            <a:r>
              <a:rPr lang="nb-NO" sz="1200" dirty="0" err="1">
                <a:solidFill>
                  <a:schemeClr val="tx2"/>
                </a:solidFill>
              </a:rPr>
              <a:t>Acando</a:t>
            </a:r>
            <a:r>
              <a:rPr lang="nb-NO" sz="1200" dirty="0">
                <a:solidFill>
                  <a:schemeClr val="tx2"/>
                </a:solidFill>
              </a:rPr>
              <a:t> er nå i prosess med flere av aktører for å bistå med forprosjekter for </a:t>
            </a:r>
            <a:r>
              <a:rPr lang="nb-NO" sz="1200" dirty="0">
                <a:solidFill>
                  <a:schemeClr val="bg2"/>
                </a:solidFill>
              </a:rPr>
              <a:t>pilotdrift</a:t>
            </a:r>
            <a:r>
              <a:rPr lang="nb-NO" sz="1200" dirty="0">
                <a:solidFill>
                  <a:schemeClr val="tx2"/>
                </a:solidFill>
              </a:rPr>
              <a:t> ved å vurdere aktuelle ruter samt bistå i  utvelgelsen av aktuelle </a:t>
            </a:r>
            <a:r>
              <a:rPr lang="nb-NO" sz="1200" dirty="0">
                <a:solidFill>
                  <a:schemeClr val="bg2"/>
                </a:solidFill>
              </a:rPr>
              <a:t>leverandører av tjenester</a:t>
            </a:r>
            <a:r>
              <a:rPr lang="nb-NO" sz="1200" dirty="0">
                <a:solidFill>
                  <a:schemeClr val="tx2"/>
                </a:solidFill>
              </a:rPr>
              <a:t> som kontrollsenter og busser.</a:t>
            </a:r>
          </a:p>
        </p:txBody>
      </p:sp>
      <p:sp>
        <p:nvSpPr>
          <p:cNvPr id="9" name="Plassholder for tekst 8"/>
          <p:cNvSpPr>
            <a:spLocks noGrp="1"/>
          </p:cNvSpPr>
          <p:nvPr>
            <p:ph type="body" sz="quarter" idx="14"/>
          </p:nvPr>
        </p:nvSpPr>
        <p:spPr/>
        <p:txBody>
          <a:bodyPr/>
          <a:lstStyle/>
          <a:p>
            <a:endParaRPr lang="nb-NO"/>
          </a:p>
        </p:txBody>
      </p:sp>
      <p:sp>
        <p:nvSpPr>
          <p:cNvPr id="13" name="Tittel 1"/>
          <p:cNvSpPr txBox="1">
            <a:spLocks/>
          </p:cNvSpPr>
          <p:nvPr/>
        </p:nvSpPr>
        <p:spPr>
          <a:xfrm>
            <a:off x="552514" y="358923"/>
            <a:ext cx="11052111" cy="692383"/>
          </a:xfrm>
          <a:prstGeom prst="rect">
            <a:avLst/>
          </a:prstGeom>
        </p:spPr>
        <p:txBody>
          <a:bodyPr vert="horz" lIns="0" tIns="45720" rIns="91440" bIns="45720" rtlCol="0" anchor="b">
            <a:noAutofit/>
          </a:bodyPr>
          <a:lstStyle>
            <a:lvl1pPr algn="l" defTabSz="914400" rtl="0" eaLnBrk="1" latinLnBrk="0" hangingPunct="1">
              <a:lnSpc>
                <a:spcPct val="90000"/>
              </a:lnSpc>
              <a:spcBef>
                <a:spcPct val="0"/>
              </a:spcBef>
              <a:buNone/>
              <a:defRPr sz="2400" kern="1200" cap="all" baseline="0">
                <a:solidFill>
                  <a:schemeClr val="tx1"/>
                </a:solidFill>
                <a:latin typeface="+mj-lt"/>
                <a:ea typeface="+mj-ea"/>
                <a:cs typeface="+mj-cs"/>
              </a:defRPr>
            </a:lvl1pPr>
          </a:lstStyle>
          <a:p>
            <a:r>
              <a:rPr lang="nb-NO" dirty="0" err="1">
                <a:solidFill>
                  <a:schemeClr val="tx2"/>
                </a:solidFill>
              </a:rPr>
              <a:t>Acando</a:t>
            </a:r>
            <a:r>
              <a:rPr lang="nb-NO" dirty="0">
                <a:solidFill>
                  <a:schemeClr val="tx2"/>
                </a:solidFill>
              </a:rPr>
              <a:t> og autonome el-busser i Norge</a:t>
            </a:r>
          </a:p>
        </p:txBody>
      </p:sp>
      <p:grpSp>
        <p:nvGrpSpPr>
          <p:cNvPr id="11" name="Gruppe 1">
            <a:extLst>
              <a:ext uri="{FF2B5EF4-FFF2-40B4-BE49-F238E27FC236}">
                <a16:creationId xmlns:a16="http://schemas.microsoft.com/office/drawing/2014/main" id="{CE579D58-981C-4CB1-B855-1281A6CFF6E9}"/>
              </a:ext>
            </a:extLst>
          </p:cNvPr>
          <p:cNvGrpSpPr/>
          <p:nvPr/>
        </p:nvGrpSpPr>
        <p:grpSpPr>
          <a:xfrm>
            <a:off x="313815" y="2102743"/>
            <a:ext cx="4406232" cy="2556343"/>
            <a:chOff x="0" y="221833"/>
            <a:chExt cx="12223535" cy="6840353"/>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21833"/>
              <a:ext cx="12223535" cy="6840353"/>
            </a:xfrm>
            <a:prstGeom prst="rect">
              <a:avLst/>
            </a:prstGeom>
          </p:spPr>
        </p:pic>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1300" y="6221335"/>
              <a:ext cx="1790700" cy="469900"/>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4617" y="6330168"/>
              <a:ext cx="2083081" cy="361067"/>
            </a:xfrm>
            <a:prstGeom prst="rect">
              <a:avLst/>
            </a:prstGeom>
          </p:spPr>
        </p:pic>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6071" y="6388100"/>
              <a:ext cx="1145722" cy="469900"/>
            </a:xfrm>
            <a:prstGeom prst="rect">
              <a:avLst/>
            </a:prstGeom>
          </p:spPr>
        </p:pic>
        <p:pic>
          <p:nvPicPr>
            <p:cNvPr id="18" name="Picture 17"/>
            <p:cNvPicPr>
              <a:picLocks noChangeAspect="1"/>
            </p:cNvPicPr>
            <p:nvPr/>
          </p:nvPicPr>
          <p:blipFill>
            <a:blip r:embed="rId6"/>
            <a:stretch>
              <a:fillRect/>
            </a:stretch>
          </p:blipFill>
          <p:spPr>
            <a:xfrm>
              <a:off x="843643" y="5217886"/>
              <a:ext cx="3810000" cy="733878"/>
            </a:xfrm>
            <a:prstGeom prst="rect">
              <a:avLst/>
            </a:prstGeom>
          </p:spPr>
        </p:pic>
        <p:sp>
          <p:nvSpPr>
            <p:cNvPr id="19" name="TextBox 18"/>
            <p:cNvSpPr txBox="1"/>
            <p:nvPr/>
          </p:nvSpPr>
          <p:spPr>
            <a:xfrm>
              <a:off x="483170" y="5013700"/>
              <a:ext cx="5387568" cy="988272"/>
            </a:xfrm>
            <a:prstGeom prst="rect">
              <a:avLst/>
            </a:prstGeom>
            <a:noFill/>
          </p:spPr>
          <p:txBody>
            <a:bodyPr wrap="square" rtlCol="0">
              <a:spAutoFit/>
            </a:bodyPr>
            <a:lstStyle/>
            <a:p>
              <a:pPr marL="177800" indent="-177800">
                <a:buFont typeface="Arial" panose="020B0604020202020204" pitchFamily="34" charset="0"/>
                <a:buChar char="•"/>
              </a:pPr>
              <a:r>
                <a:rPr lang="nb-NO" sz="900" dirty="0">
                  <a:solidFill>
                    <a:schemeClr val="bg1"/>
                  </a:solidFill>
                </a:rPr>
                <a:t>17 demonstratorer i 14 byer</a:t>
              </a:r>
            </a:p>
            <a:p>
              <a:pPr marL="177800" indent="-177800">
                <a:buFont typeface="Arial" panose="020B0604020202020204" pitchFamily="34" charset="0"/>
                <a:buChar char="•"/>
              </a:pPr>
              <a:r>
                <a:rPr lang="nb-NO" sz="900" dirty="0">
                  <a:solidFill>
                    <a:schemeClr val="bg1"/>
                  </a:solidFill>
                </a:rPr>
                <a:t>15.000 passasjerer</a:t>
              </a:r>
            </a:p>
          </p:txBody>
        </p:sp>
      </p:grpSp>
      <p:cxnSp>
        <p:nvCxnSpPr>
          <p:cNvPr id="14" name="Rett linje 13"/>
          <p:cNvCxnSpPr/>
          <p:nvPr/>
        </p:nvCxnSpPr>
        <p:spPr>
          <a:xfrm flipH="1">
            <a:off x="5295738" y="1497874"/>
            <a:ext cx="26818" cy="4393079"/>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876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9989051" y="4132521"/>
            <a:ext cx="2209763" cy="2720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400" dirty="0" err="1">
              <a:solidFill>
                <a:schemeClr val="accent3"/>
              </a:solidFill>
            </a:endParaRPr>
          </a:p>
        </p:txBody>
      </p:sp>
      <p:sp>
        <p:nvSpPr>
          <p:cNvPr id="2" name="Tittel 1"/>
          <p:cNvSpPr>
            <a:spLocks noGrp="1"/>
          </p:cNvSpPr>
          <p:nvPr>
            <p:ph type="title"/>
          </p:nvPr>
        </p:nvSpPr>
        <p:spPr>
          <a:xfrm>
            <a:off x="719403" y="189812"/>
            <a:ext cx="10753195" cy="961813"/>
          </a:xfrm>
        </p:spPr>
        <p:txBody>
          <a:bodyPr anchor="t"/>
          <a:lstStyle/>
          <a:p>
            <a:r>
              <a:rPr lang="nb-NO" sz="2667" dirty="0">
                <a:solidFill>
                  <a:schemeClr val="tx2"/>
                </a:solidFill>
              </a:rPr>
              <a:t>samarbeidspartnere i smart </a:t>
            </a:r>
            <a:r>
              <a:rPr lang="nb-NO" sz="2667" dirty="0" err="1">
                <a:solidFill>
                  <a:schemeClr val="tx2"/>
                </a:solidFill>
              </a:rPr>
              <a:t>mobility</a:t>
            </a:r>
            <a:r>
              <a:rPr lang="nb-NO" sz="2667" dirty="0">
                <a:solidFill>
                  <a:schemeClr val="tx2"/>
                </a:solidFill>
              </a:rPr>
              <a:t>-prosjekter 2016 </a:t>
            </a:r>
            <a:r>
              <a:rPr lang="mr-IN" sz="2667" dirty="0">
                <a:solidFill>
                  <a:schemeClr val="tx2"/>
                </a:solidFill>
              </a:rPr>
              <a:t>–</a:t>
            </a:r>
            <a:r>
              <a:rPr lang="nb-NO" sz="2667" dirty="0">
                <a:solidFill>
                  <a:schemeClr val="tx2"/>
                </a:solidFill>
              </a:rPr>
              <a:t> 2017 </a:t>
            </a:r>
            <a:r>
              <a:rPr lang="mr-IN" sz="2667" dirty="0">
                <a:solidFill>
                  <a:schemeClr val="tx2"/>
                </a:solidFill>
              </a:rPr>
              <a:t>–</a:t>
            </a:r>
            <a:r>
              <a:rPr lang="nb-NO" sz="2667" dirty="0">
                <a:solidFill>
                  <a:schemeClr val="tx2"/>
                </a:solidFill>
              </a:rPr>
              <a:t> offentlig og privat samarbeid</a:t>
            </a:r>
          </a:p>
        </p:txBody>
      </p:sp>
      <p:graphicFrame>
        <p:nvGraphicFramePr>
          <p:cNvPr id="3" name="Table 2"/>
          <p:cNvGraphicFramePr>
            <a:graphicFrameLocks noGrp="1"/>
          </p:cNvGraphicFramePr>
          <p:nvPr>
            <p:extLst/>
          </p:nvPr>
        </p:nvGraphicFramePr>
        <p:xfrm>
          <a:off x="719403" y="974643"/>
          <a:ext cx="11062288" cy="5535003"/>
        </p:xfrm>
        <a:graphic>
          <a:graphicData uri="http://schemas.openxmlformats.org/drawingml/2006/table">
            <a:tbl>
              <a:tblPr firstRow="1" bandRow="1">
                <a:tableStyleId>{5C22544A-7EE6-4342-B048-85BDC9FD1C3A}</a:tableStyleId>
              </a:tblPr>
              <a:tblGrid>
                <a:gridCol w="1382786">
                  <a:extLst>
                    <a:ext uri="{9D8B030D-6E8A-4147-A177-3AD203B41FA5}">
                      <a16:colId xmlns:a16="http://schemas.microsoft.com/office/drawing/2014/main" val="20000"/>
                    </a:ext>
                  </a:extLst>
                </a:gridCol>
                <a:gridCol w="1382786">
                  <a:extLst>
                    <a:ext uri="{9D8B030D-6E8A-4147-A177-3AD203B41FA5}">
                      <a16:colId xmlns:a16="http://schemas.microsoft.com/office/drawing/2014/main" val="20001"/>
                    </a:ext>
                  </a:extLst>
                </a:gridCol>
                <a:gridCol w="1382786">
                  <a:extLst>
                    <a:ext uri="{9D8B030D-6E8A-4147-A177-3AD203B41FA5}">
                      <a16:colId xmlns:a16="http://schemas.microsoft.com/office/drawing/2014/main" val="20002"/>
                    </a:ext>
                  </a:extLst>
                </a:gridCol>
                <a:gridCol w="1382786">
                  <a:extLst>
                    <a:ext uri="{9D8B030D-6E8A-4147-A177-3AD203B41FA5}">
                      <a16:colId xmlns:a16="http://schemas.microsoft.com/office/drawing/2014/main" val="20003"/>
                    </a:ext>
                  </a:extLst>
                </a:gridCol>
                <a:gridCol w="1382786">
                  <a:extLst>
                    <a:ext uri="{9D8B030D-6E8A-4147-A177-3AD203B41FA5}">
                      <a16:colId xmlns:a16="http://schemas.microsoft.com/office/drawing/2014/main" val="20004"/>
                    </a:ext>
                  </a:extLst>
                </a:gridCol>
                <a:gridCol w="1382786">
                  <a:extLst>
                    <a:ext uri="{9D8B030D-6E8A-4147-A177-3AD203B41FA5}">
                      <a16:colId xmlns:a16="http://schemas.microsoft.com/office/drawing/2014/main" val="20005"/>
                    </a:ext>
                  </a:extLst>
                </a:gridCol>
                <a:gridCol w="1382786">
                  <a:extLst>
                    <a:ext uri="{9D8B030D-6E8A-4147-A177-3AD203B41FA5}">
                      <a16:colId xmlns:a16="http://schemas.microsoft.com/office/drawing/2014/main" val="20006"/>
                    </a:ext>
                  </a:extLst>
                </a:gridCol>
                <a:gridCol w="1382786">
                  <a:extLst>
                    <a:ext uri="{9D8B030D-6E8A-4147-A177-3AD203B41FA5}">
                      <a16:colId xmlns:a16="http://schemas.microsoft.com/office/drawing/2014/main" val="20007"/>
                    </a:ext>
                  </a:extLst>
                </a:gridCol>
              </a:tblGrid>
              <a:tr h="687104">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a:p>
                  </a:txBody>
                  <a:tcPr>
                    <a:noFill/>
                  </a:tcPr>
                </a:tc>
                <a:extLst>
                  <a:ext uri="{0D108BD9-81ED-4DB2-BD59-A6C34878D82A}">
                    <a16:rowId xmlns:a16="http://schemas.microsoft.com/office/drawing/2014/main" val="10000"/>
                  </a:ext>
                </a:extLst>
              </a:tr>
              <a:tr h="692557">
                <a:tc>
                  <a:txBody>
                    <a:bodyPr/>
                    <a:lstStyle/>
                    <a:p>
                      <a:endParaRPr lang="nb-NO"/>
                    </a:p>
                  </a:txBody>
                  <a:tcPr>
                    <a:noFill/>
                  </a:tcPr>
                </a:tc>
                <a:tc>
                  <a:txBody>
                    <a:bodyPr/>
                    <a:lstStyle/>
                    <a:p>
                      <a:endParaRPr lang="nb-NO"/>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a:p>
                  </a:txBody>
                  <a:tcPr>
                    <a:noFill/>
                  </a:tcPr>
                </a:tc>
                <a:tc>
                  <a:txBody>
                    <a:bodyPr/>
                    <a:lstStyle/>
                    <a:p>
                      <a:endParaRPr lang="nb-NO" dirty="0"/>
                    </a:p>
                  </a:txBody>
                  <a:tcPr>
                    <a:noFill/>
                  </a:tcPr>
                </a:tc>
                <a:tc>
                  <a:txBody>
                    <a:bodyPr/>
                    <a:lstStyle/>
                    <a:p>
                      <a:endParaRPr lang="nb-NO" dirty="0"/>
                    </a:p>
                  </a:txBody>
                  <a:tcPr>
                    <a:noFill/>
                  </a:tcPr>
                </a:tc>
                <a:extLst>
                  <a:ext uri="{0D108BD9-81ED-4DB2-BD59-A6C34878D82A}">
                    <a16:rowId xmlns:a16="http://schemas.microsoft.com/office/drawing/2014/main" val="10001"/>
                  </a:ext>
                </a:extLst>
              </a:tr>
              <a:tr h="692557">
                <a:tc>
                  <a:txBody>
                    <a:bodyPr/>
                    <a:lstStyle/>
                    <a:p>
                      <a:endParaRPr lang="nb-NO"/>
                    </a:p>
                  </a:txBody>
                  <a:tcPr>
                    <a:noFill/>
                  </a:tcPr>
                </a:tc>
                <a:tc>
                  <a:txBody>
                    <a:bodyPr/>
                    <a:lstStyle/>
                    <a:p>
                      <a:endParaRPr lang="nb-NO" dirty="0"/>
                    </a:p>
                  </a:txBody>
                  <a:tcPr>
                    <a:noFill/>
                  </a:tcPr>
                </a:tc>
                <a:tc>
                  <a:txBody>
                    <a:bodyPr/>
                    <a:lstStyle/>
                    <a:p>
                      <a:endParaRPr lang="nb-NO"/>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a:p>
                  </a:txBody>
                  <a:tcPr>
                    <a:noFill/>
                  </a:tcPr>
                </a:tc>
                <a:tc>
                  <a:txBody>
                    <a:bodyPr/>
                    <a:lstStyle/>
                    <a:p>
                      <a:endParaRPr lang="nb-NO" dirty="0"/>
                    </a:p>
                  </a:txBody>
                  <a:tcPr>
                    <a:noFill/>
                  </a:tcPr>
                </a:tc>
                <a:extLst>
                  <a:ext uri="{0D108BD9-81ED-4DB2-BD59-A6C34878D82A}">
                    <a16:rowId xmlns:a16="http://schemas.microsoft.com/office/drawing/2014/main" val="10002"/>
                  </a:ext>
                </a:extLst>
              </a:tr>
              <a:tr h="692557">
                <a:tc>
                  <a:txBody>
                    <a:bodyPr/>
                    <a:lstStyle/>
                    <a:p>
                      <a:endParaRPr lang="nb-NO"/>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extLst>
                  <a:ext uri="{0D108BD9-81ED-4DB2-BD59-A6C34878D82A}">
                    <a16:rowId xmlns:a16="http://schemas.microsoft.com/office/drawing/2014/main" val="10003"/>
                  </a:ext>
                </a:extLst>
              </a:tr>
              <a:tr h="692557">
                <a:tc>
                  <a:txBody>
                    <a:bodyPr/>
                    <a:lstStyle/>
                    <a:p>
                      <a:endParaRPr lang="nb-NO" dirty="0"/>
                    </a:p>
                  </a:txBody>
                  <a:tcPr>
                    <a:noFill/>
                  </a:tcPr>
                </a:tc>
                <a:tc>
                  <a:txBody>
                    <a:bodyPr/>
                    <a:lstStyle/>
                    <a:p>
                      <a:endParaRPr lang="nb-NO"/>
                    </a:p>
                  </a:txBody>
                  <a:tcPr>
                    <a:noFill/>
                  </a:tcPr>
                </a:tc>
                <a:tc>
                  <a:txBody>
                    <a:bodyPr/>
                    <a:lstStyle/>
                    <a:p>
                      <a:endParaRPr lang="nb-NO"/>
                    </a:p>
                  </a:txBody>
                  <a:tcPr>
                    <a:noFill/>
                  </a:tcPr>
                </a:tc>
                <a:tc>
                  <a:txBody>
                    <a:bodyPr/>
                    <a:lstStyle/>
                    <a:p>
                      <a:endParaRPr lang="nb-NO"/>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a:p>
                  </a:txBody>
                  <a:tcPr>
                    <a:noFill/>
                  </a:tcPr>
                </a:tc>
                <a:tc>
                  <a:txBody>
                    <a:bodyPr/>
                    <a:lstStyle/>
                    <a:p>
                      <a:endParaRPr lang="nb-NO" dirty="0"/>
                    </a:p>
                  </a:txBody>
                  <a:tcPr>
                    <a:noFill/>
                  </a:tcPr>
                </a:tc>
                <a:extLst>
                  <a:ext uri="{0D108BD9-81ED-4DB2-BD59-A6C34878D82A}">
                    <a16:rowId xmlns:a16="http://schemas.microsoft.com/office/drawing/2014/main" val="10004"/>
                  </a:ext>
                </a:extLst>
              </a:tr>
              <a:tr h="692557">
                <a:tc>
                  <a:txBody>
                    <a:bodyPr/>
                    <a:lstStyle/>
                    <a:p>
                      <a:endParaRPr lang="nb-NO"/>
                    </a:p>
                  </a:txBody>
                  <a:tcPr>
                    <a:noFill/>
                  </a:tcPr>
                </a:tc>
                <a:tc>
                  <a:txBody>
                    <a:bodyPr/>
                    <a:lstStyle/>
                    <a:p>
                      <a:endParaRPr lang="nb-NO"/>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extLst>
                  <a:ext uri="{0D108BD9-81ED-4DB2-BD59-A6C34878D82A}">
                    <a16:rowId xmlns:a16="http://schemas.microsoft.com/office/drawing/2014/main" val="10005"/>
                  </a:ext>
                </a:extLst>
              </a:tr>
              <a:tr h="692557">
                <a:tc>
                  <a:txBody>
                    <a:bodyPr/>
                    <a:lstStyle/>
                    <a:p>
                      <a:endParaRPr lang="nb-NO"/>
                    </a:p>
                  </a:txBody>
                  <a:tcPr>
                    <a:noFill/>
                  </a:tcPr>
                </a:tc>
                <a:tc>
                  <a:txBody>
                    <a:bodyPr/>
                    <a:lstStyle/>
                    <a:p>
                      <a:endParaRPr lang="nb-NO" dirty="0"/>
                    </a:p>
                  </a:txBody>
                  <a:tcPr>
                    <a:noFill/>
                  </a:tcPr>
                </a:tc>
                <a:tc>
                  <a:txBody>
                    <a:bodyPr/>
                    <a:lstStyle/>
                    <a:p>
                      <a:endParaRPr lang="nb-NO"/>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a:p>
                  </a:txBody>
                  <a:tcPr>
                    <a:noFill/>
                  </a:tcPr>
                </a:tc>
                <a:tc>
                  <a:txBody>
                    <a:bodyPr/>
                    <a:lstStyle/>
                    <a:p>
                      <a:endParaRPr lang="nb-NO" dirty="0"/>
                    </a:p>
                  </a:txBody>
                  <a:tcPr>
                    <a:noFill/>
                  </a:tcPr>
                </a:tc>
                <a:tc>
                  <a:txBody>
                    <a:bodyPr/>
                    <a:lstStyle/>
                    <a:p>
                      <a:endParaRPr lang="nb-NO" dirty="0"/>
                    </a:p>
                  </a:txBody>
                  <a:tcPr>
                    <a:noFill/>
                  </a:tcPr>
                </a:tc>
                <a:extLst>
                  <a:ext uri="{0D108BD9-81ED-4DB2-BD59-A6C34878D82A}">
                    <a16:rowId xmlns:a16="http://schemas.microsoft.com/office/drawing/2014/main" val="10006"/>
                  </a:ext>
                </a:extLst>
              </a:tr>
              <a:tr h="692557">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extLst>
                  <a:ext uri="{0D108BD9-81ED-4DB2-BD59-A6C34878D82A}">
                    <a16:rowId xmlns:a16="http://schemas.microsoft.com/office/drawing/2014/main" val="10007"/>
                  </a:ext>
                </a:extLst>
              </a:tr>
            </a:tbl>
          </a:graphicData>
        </a:graphic>
      </p:graphicFrame>
      <p:pic>
        <p:nvPicPr>
          <p:cNvPr id="5" name="Picture 4"/>
          <p:cNvPicPr>
            <a:picLocks noChangeAspect="1"/>
          </p:cNvPicPr>
          <p:nvPr/>
        </p:nvPicPr>
        <p:blipFill>
          <a:blip r:embed="rId3"/>
          <a:stretch>
            <a:fillRect/>
          </a:stretch>
        </p:blipFill>
        <p:spPr>
          <a:xfrm>
            <a:off x="700388" y="1612678"/>
            <a:ext cx="1199522" cy="624832"/>
          </a:xfrm>
          <a:prstGeom prst="rect">
            <a:avLst/>
          </a:prstGeom>
        </p:spPr>
      </p:pic>
      <p:pic>
        <p:nvPicPr>
          <p:cNvPr id="7" name="Picture 6"/>
          <p:cNvPicPr>
            <a:picLocks noChangeAspect="1"/>
          </p:cNvPicPr>
          <p:nvPr/>
        </p:nvPicPr>
        <p:blipFill>
          <a:blip r:embed="rId4"/>
          <a:stretch>
            <a:fillRect/>
          </a:stretch>
        </p:blipFill>
        <p:spPr>
          <a:xfrm>
            <a:off x="2101357" y="974642"/>
            <a:ext cx="1299381" cy="683223"/>
          </a:xfrm>
          <a:prstGeom prst="rect">
            <a:avLst/>
          </a:prstGeom>
        </p:spPr>
      </p:pic>
      <p:pic>
        <p:nvPicPr>
          <p:cNvPr id="10" name="Picture 9"/>
          <p:cNvPicPr>
            <a:picLocks noChangeAspect="1"/>
          </p:cNvPicPr>
          <p:nvPr/>
        </p:nvPicPr>
        <p:blipFill>
          <a:blip r:embed="rId5"/>
          <a:stretch>
            <a:fillRect/>
          </a:stretch>
        </p:blipFill>
        <p:spPr>
          <a:xfrm>
            <a:off x="3448144" y="1080149"/>
            <a:ext cx="1393900" cy="493673"/>
          </a:xfrm>
          <a:prstGeom prst="rect">
            <a:avLst/>
          </a:prstGeom>
        </p:spPr>
      </p:pic>
      <p:pic>
        <p:nvPicPr>
          <p:cNvPr id="11" name="Picture 10"/>
          <p:cNvPicPr>
            <a:picLocks noChangeAspect="1"/>
          </p:cNvPicPr>
          <p:nvPr/>
        </p:nvPicPr>
        <p:blipFill rotWithShape="1">
          <a:blip r:embed="rId6"/>
          <a:srcRect l="19307" r="16832"/>
          <a:stretch/>
        </p:blipFill>
        <p:spPr>
          <a:xfrm>
            <a:off x="4889450" y="1027395"/>
            <a:ext cx="1330659" cy="595334"/>
          </a:xfrm>
          <a:prstGeom prst="rect">
            <a:avLst/>
          </a:prstGeom>
        </p:spPr>
      </p:pic>
      <p:pic>
        <p:nvPicPr>
          <p:cNvPr id="13" name="Picture 12"/>
          <p:cNvPicPr>
            <a:picLocks noChangeAspect="1"/>
          </p:cNvPicPr>
          <p:nvPr/>
        </p:nvPicPr>
        <p:blipFill>
          <a:blip r:embed="rId7"/>
          <a:stretch>
            <a:fillRect/>
          </a:stretch>
        </p:blipFill>
        <p:spPr>
          <a:xfrm>
            <a:off x="6278230" y="1205055"/>
            <a:ext cx="1485412" cy="240013"/>
          </a:xfrm>
          <a:prstGeom prst="rect">
            <a:avLst/>
          </a:prstGeom>
        </p:spPr>
      </p:pic>
      <p:pic>
        <p:nvPicPr>
          <p:cNvPr id="14" name="Picture 13"/>
          <p:cNvPicPr>
            <a:picLocks noChangeAspect="1"/>
          </p:cNvPicPr>
          <p:nvPr/>
        </p:nvPicPr>
        <p:blipFill>
          <a:blip r:embed="rId8"/>
          <a:stretch>
            <a:fillRect/>
          </a:stretch>
        </p:blipFill>
        <p:spPr>
          <a:xfrm>
            <a:off x="7821763" y="1004148"/>
            <a:ext cx="1049675" cy="629805"/>
          </a:xfrm>
          <a:prstGeom prst="rect">
            <a:avLst/>
          </a:prstGeom>
        </p:spPr>
      </p:pic>
      <p:pic>
        <p:nvPicPr>
          <p:cNvPr id="16" name="Picture 15"/>
          <p:cNvPicPr>
            <a:picLocks noChangeAspect="1"/>
          </p:cNvPicPr>
          <p:nvPr/>
        </p:nvPicPr>
        <p:blipFill rotWithShape="1">
          <a:blip r:embed="rId9"/>
          <a:srcRect l="21259" t="16145" r="20210" b="14243"/>
          <a:stretch/>
        </p:blipFill>
        <p:spPr>
          <a:xfrm>
            <a:off x="9009092" y="914219"/>
            <a:ext cx="963897" cy="948350"/>
          </a:xfrm>
          <a:prstGeom prst="rect">
            <a:avLst/>
          </a:prstGeom>
        </p:spPr>
      </p:pic>
      <p:pic>
        <p:nvPicPr>
          <p:cNvPr id="19" name="Picture 18"/>
          <p:cNvPicPr>
            <a:picLocks noChangeAspect="1"/>
          </p:cNvPicPr>
          <p:nvPr/>
        </p:nvPicPr>
        <p:blipFill>
          <a:blip r:embed="rId10"/>
          <a:stretch>
            <a:fillRect/>
          </a:stretch>
        </p:blipFill>
        <p:spPr>
          <a:xfrm>
            <a:off x="10061281" y="966637"/>
            <a:ext cx="823622" cy="658897"/>
          </a:xfrm>
          <a:prstGeom prst="rect">
            <a:avLst/>
          </a:prstGeom>
        </p:spPr>
      </p:pic>
      <p:pic>
        <p:nvPicPr>
          <p:cNvPr id="20" name="Picture 19"/>
          <p:cNvPicPr>
            <a:picLocks noChangeAspect="1"/>
          </p:cNvPicPr>
          <p:nvPr/>
        </p:nvPicPr>
        <p:blipFill>
          <a:blip r:embed="rId11"/>
          <a:stretch>
            <a:fillRect/>
          </a:stretch>
        </p:blipFill>
        <p:spPr>
          <a:xfrm>
            <a:off x="771967" y="973995"/>
            <a:ext cx="1259864" cy="707292"/>
          </a:xfrm>
          <a:prstGeom prst="rect">
            <a:avLst/>
          </a:prstGeom>
        </p:spPr>
      </p:pic>
      <p:pic>
        <p:nvPicPr>
          <p:cNvPr id="21" name="Picture 20"/>
          <p:cNvPicPr>
            <a:picLocks noChangeAspect="1"/>
          </p:cNvPicPr>
          <p:nvPr/>
        </p:nvPicPr>
        <p:blipFill>
          <a:blip r:embed="rId12"/>
          <a:stretch>
            <a:fillRect/>
          </a:stretch>
        </p:blipFill>
        <p:spPr>
          <a:xfrm>
            <a:off x="2301203" y="1640297"/>
            <a:ext cx="994208" cy="742428"/>
          </a:xfrm>
          <a:prstGeom prst="rect">
            <a:avLst/>
          </a:prstGeom>
        </p:spPr>
      </p:pic>
      <p:pic>
        <p:nvPicPr>
          <p:cNvPr id="22" name="Picture 21"/>
          <p:cNvPicPr>
            <a:picLocks noChangeAspect="1"/>
          </p:cNvPicPr>
          <p:nvPr/>
        </p:nvPicPr>
        <p:blipFill>
          <a:blip r:embed="rId13"/>
          <a:stretch>
            <a:fillRect/>
          </a:stretch>
        </p:blipFill>
        <p:spPr>
          <a:xfrm>
            <a:off x="3510661" y="1718102"/>
            <a:ext cx="1331383" cy="586818"/>
          </a:xfrm>
          <a:prstGeom prst="rect">
            <a:avLst/>
          </a:prstGeom>
        </p:spPr>
      </p:pic>
      <p:pic>
        <p:nvPicPr>
          <p:cNvPr id="23" name="Picture 22"/>
          <p:cNvPicPr>
            <a:picLocks noChangeAspect="1"/>
          </p:cNvPicPr>
          <p:nvPr/>
        </p:nvPicPr>
        <p:blipFill>
          <a:blip r:embed="rId14"/>
          <a:stretch>
            <a:fillRect/>
          </a:stretch>
        </p:blipFill>
        <p:spPr>
          <a:xfrm>
            <a:off x="5063067" y="1655149"/>
            <a:ext cx="1032933" cy="712724"/>
          </a:xfrm>
          <a:prstGeom prst="rect">
            <a:avLst/>
          </a:prstGeom>
        </p:spPr>
      </p:pic>
      <p:pic>
        <p:nvPicPr>
          <p:cNvPr id="24" name="Picture 23"/>
          <p:cNvPicPr>
            <a:picLocks noChangeAspect="1"/>
          </p:cNvPicPr>
          <p:nvPr/>
        </p:nvPicPr>
        <p:blipFill>
          <a:blip r:embed="rId15"/>
          <a:stretch>
            <a:fillRect/>
          </a:stretch>
        </p:blipFill>
        <p:spPr>
          <a:xfrm>
            <a:off x="6174667" y="1718103"/>
            <a:ext cx="1596938" cy="561884"/>
          </a:xfrm>
          <a:prstGeom prst="rect">
            <a:avLst/>
          </a:prstGeom>
        </p:spPr>
      </p:pic>
      <p:pic>
        <p:nvPicPr>
          <p:cNvPr id="25" name="Picture 24"/>
          <p:cNvPicPr>
            <a:picLocks noChangeAspect="1"/>
          </p:cNvPicPr>
          <p:nvPr/>
        </p:nvPicPr>
        <p:blipFill>
          <a:blip r:embed="rId16"/>
          <a:stretch>
            <a:fillRect/>
          </a:stretch>
        </p:blipFill>
        <p:spPr>
          <a:xfrm>
            <a:off x="7863656" y="1704340"/>
            <a:ext cx="905933" cy="635505"/>
          </a:xfrm>
          <a:prstGeom prst="rect">
            <a:avLst/>
          </a:prstGeom>
        </p:spPr>
      </p:pic>
      <p:pic>
        <p:nvPicPr>
          <p:cNvPr id="27" name="Picture 26"/>
          <p:cNvPicPr>
            <a:picLocks noChangeAspect="1"/>
          </p:cNvPicPr>
          <p:nvPr/>
        </p:nvPicPr>
        <p:blipFill>
          <a:blip r:embed="rId17"/>
          <a:stretch>
            <a:fillRect/>
          </a:stretch>
        </p:blipFill>
        <p:spPr>
          <a:xfrm>
            <a:off x="9003996" y="1898790"/>
            <a:ext cx="1370083" cy="260210"/>
          </a:xfrm>
          <a:prstGeom prst="rect">
            <a:avLst/>
          </a:prstGeom>
        </p:spPr>
      </p:pic>
      <p:pic>
        <p:nvPicPr>
          <p:cNvPr id="28" name="Picture 27"/>
          <p:cNvPicPr>
            <a:picLocks noChangeAspect="1"/>
          </p:cNvPicPr>
          <p:nvPr/>
        </p:nvPicPr>
        <p:blipFill>
          <a:blip r:embed="rId18"/>
          <a:stretch>
            <a:fillRect/>
          </a:stretch>
        </p:blipFill>
        <p:spPr>
          <a:xfrm>
            <a:off x="10511733" y="1681287"/>
            <a:ext cx="714444" cy="714444"/>
          </a:xfrm>
          <a:prstGeom prst="rect">
            <a:avLst/>
          </a:prstGeom>
        </p:spPr>
      </p:pic>
      <p:pic>
        <p:nvPicPr>
          <p:cNvPr id="29" name="Picture 28"/>
          <p:cNvPicPr>
            <a:picLocks noChangeAspect="1"/>
          </p:cNvPicPr>
          <p:nvPr/>
        </p:nvPicPr>
        <p:blipFill>
          <a:blip r:embed="rId19"/>
          <a:stretch>
            <a:fillRect/>
          </a:stretch>
        </p:blipFill>
        <p:spPr>
          <a:xfrm>
            <a:off x="911952" y="2365157"/>
            <a:ext cx="1024133" cy="682755"/>
          </a:xfrm>
          <a:prstGeom prst="rect">
            <a:avLst/>
          </a:prstGeom>
        </p:spPr>
      </p:pic>
      <p:pic>
        <p:nvPicPr>
          <p:cNvPr id="31" name="Picture 30"/>
          <p:cNvPicPr>
            <a:picLocks noChangeAspect="1"/>
          </p:cNvPicPr>
          <p:nvPr/>
        </p:nvPicPr>
        <p:blipFill>
          <a:blip r:embed="rId20"/>
          <a:stretch>
            <a:fillRect/>
          </a:stretch>
        </p:blipFill>
        <p:spPr>
          <a:xfrm>
            <a:off x="9263069" y="2280391"/>
            <a:ext cx="892981" cy="767521"/>
          </a:xfrm>
          <a:prstGeom prst="rect">
            <a:avLst/>
          </a:prstGeom>
        </p:spPr>
      </p:pic>
      <p:pic>
        <p:nvPicPr>
          <p:cNvPr id="6" name="Picture 5">
            <a:extLst>
              <a:ext uri="{FF2B5EF4-FFF2-40B4-BE49-F238E27FC236}">
                <a16:creationId xmlns:a16="http://schemas.microsoft.com/office/drawing/2014/main" id="{7007468D-134A-4F2C-8CEA-DF711C5612C9}"/>
              </a:ext>
            </a:extLst>
          </p:cNvPr>
          <p:cNvPicPr>
            <a:picLocks noChangeAspect="1"/>
          </p:cNvPicPr>
          <p:nvPr/>
        </p:nvPicPr>
        <p:blipFill>
          <a:blip r:embed="rId21"/>
          <a:stretch>
            <a:fillRect/>
          </a:stretch>
        </p:blipFill>
        <p:spPr>
          <a:xfrm>
            <a:off x="10212632" y="2446103"/>
            <a:ext cx="1512476" cy="497728"/>
          </a:xfrm>
          <a:prstGeom prst="rect">
            <a:avLst/>
          </a:prstGeom>
        </p:spPr>
      </p:pic>
      <p:pic>
        <p:nvPicPr>
          <p:cNvPr id="8" name="Picture 7">
            <a:extLst>
              <a:ext uri="{FF2B5EF4-FFF2-40B4-BE49-F238E27FC236}">
                <a16:creationId xmlns:a16="http://schemas.microsoft.com/office/drawing/2014/main" id="{3DB9EDC3-50B2-4BA2-B57F-E6A3AB5C6126}"/>
              </a:ext>
            </a:extLst>
          </p:cNvPr>
          <p:cNvPicPr>
            <a:picLocks noChangeAspect="1"/>
          </p:cNvPicPr>
          <p:nvPr/>
        </p:nvPicPr>
        <p:blipFill>
          <a:blip r:embed="rId22"/>
          <a:stretch>
            <a:fillRect/>
          </a:stretch>
        </p:blipFill>
        <p:spPr>
          <a:xfrm>
            <a:off x="2075960" y="2593179"/>
            <a:ext cx="1350174" cy="278218"/>
          </a:xfrm>
          <a:prstGeom prst="rect">
            <a:avLst/>
          </a:prstGeom>
        </p:spPr>
      </p:pic>
      <p:pic>
        <p:nvPicPr>
          <p:cNvPr id="12" name="Picture 11">
            <a:extLst>
              <a:ext uri="{FF2B5EF4-FFF2-40B4-BE49-F238E27FC236}">
                <a16:creationId xmlns:a16="http://schemas.microsoft.com/office/drawing/2014/main" id="{8F7342D5-628E-45C0-90A1-CE24302099A1}"/>
              </a:ext>
            </a:extLst>
          </p:cNvPr>
          <p:cNvPicPr>
            <a:picLocks noChangeAspect="1"/>
          </p:cNvPicPr>
          <p:nvPr/>
        </p:nvPicPr>
        <p:blipFill>
          <a:blip r:embed="rId23"/>
          <a:stretch>
            <a:fillRect/>
          </a:stretch>
        </p:blipFill>
        <p:spPr>
          <a:xfrm>
            <a:off x="3542663" y="2342815"/>
            <a:ext cx="1226822" cy="689318"/>
          </a:xfrm>
          <a:prstGeom prst="rect">
            <a:avLst/>
          </a:prstGeom>
        </p:spPr>
      </p:pic>
      <p:pic>
        <p:nvPicPr>
          <p:cNvPr id="15" name="Picture 14">
            <a:extLst>
              <a:ext uri="{FF2B5EF4-FFF2-40B4-BE49-F238E27FC236}">
                <a16:creationId xmlns:a16="http://schemas.microsoft.com/office/drawing/2014/main" id="{8BF864DB-7703-45DF-A9F7-70DA1C4A4EF2}"/>
              </a:ext>
            </a:extLst>
          </p:cNvPr>
          <p:cNvPicPr>
            <a:picLocks noChangeAspect="1"/>
          </p:cNvPicPr>
          <p:nvPr/>
        </p:nvPicPr>
        <p:blipFill>
          <a:blip r:embed="rId24"/>
          <a:stretch>
            <a:fillRect/>
          </a:stretch>
        </p:blipFill>
        <p:spPr>
          <a:xfrm>
            <a:off x="4819015" y="2413849"/>
            <a:ext cx="1449799" cy="532449"/>
          </a:xfrm>
          <a:prstGeom prst="rect">
            <a:avLst/>
          </a:prstGeom>
        </p:spPr>
      </p:pic>
      <p:pic>
        <p:nvPicPr>
          <p:cNvPr id="17" name="Picture 16">
            <a:extLst>
              <a:ext uri="{FF2B5EF4-FFF2-40B4-BE49-F238E27FC236}">
                <a16:creationId xmlns:a16="http://schemas.microsoft.com/office/drawing/2014/main" id="{202A4A7C-EFA3-4C83-A8E2-425666F48552}"/>
              </a:ext>
            </a:extLst>
          </p:cNvPr>
          <p:cNvPicPr>
            <a:picLocks noChangeAspect="1"/>
          </p:cNvPicPr>
          <p:nvPr/>
        </p:nvPicPr>
        <p:blipFill>
          <a:blip r:embed="rId25"/>
          <a:stretch>
            <a:fillRect/>
          </a:stretch>
        </p:blipFill>
        <p:spPr>
          <a:xfrm>
            <a:off x="7613906" y="2542144"/>
            <a:ext cx="1592580" cy="290660"/>
          </a:xfrm>
          <a:prstGeom prst="rect">
            <a:avLst/>
          </a:prstGeom>
        </p:spPr>
      </p:pic>
      <p:pic>
        <p:nvPicPr>
          <p:cNvPr id="18" name="Picture 17">
            <a:extLst>
              <a:ext uri="{FF2B5EF4-FFF2-40B4-BE49-F238E27FC236}">
                <a16:creationId xmlns:a16="http://schemas.microsoft.com/office/drawing/2014/main" id="{40226482-C1F0-42E8-A57A-97EE71C12D49}"/>
              </a:ext>
            </a:extLst>
          </p:cNvPr>
          <p:cNvPicPr>
            <a:picLocks noChangeAspect="1"/>
          </p:cNvPicPr>
          <p:nvPr/>
        </p:nvPicPr>
        <p:blipFill rotWithShape="1">
          <a:blip r:embed="rId26"/>
          <a:srcRect l="16864" t="21215" r="19817" b="19162"/>
          <a:stretch/>
        </p:blipFill>
        <p:spPr>
          <a:xfrm>
            <a:off x="6310744" y="2367863"/>
            <a:ext cx="1261232" cy="624420"/>
          </a:xfrm>
          <a:prstGeom prst="rect">
            <a:avLst/>
          </a:prstGeom>
        </p:spPr>
      </p:pic>
      <p:pic>
        <p:nvPicPr>
          <p:cNvPr id="30" name="Picture 29">
            <a:extLst>
              <a:ext uri="{FF2B5EF4-FFF2-40B4-BE49-F238E27FC236}">
                <a16:creationId xmlns:a16="http://schemas.microsoft.com/office/drawing/2014/main" id="{C465E24F-D154-4768-8949-3EA1407CEE07}"/>
              </a:ext>
            </a:extLst>
          </p:cNvPr>
          <p:cNvPicPr>
            <a:picLocks noChangeAspect="1"/>
          </p:cNvPicPr>
          <p:nvPr/>
        </p:nvPicPr>
        <p:blipFill rotWithShape="1">
          <a:blip r:embed="rId27"/>
          <a:srcRect l="6707" t="11553" r="8011" b="18921"/>
          <a:stretch/>
        </p:blipFill>
        <p:spPr>
          <a:xfrm>
            <a:off x="2273308" y="3066242"/>
            <a:ext cx="1245870" cy="675902"/>
          </a:xfrm>
          <a:prstGeom prst="rect">
            <a:avLst/>
          </a:prstGeom>
        </p:spPr>
      </p:pic>
      <p:pic>
        <p:nvPicPr>
          <p:cNvPr id="33" name="Picture 32">
            <a:extLst>
              <a:ext uri="{FF2B5EF4-FFF2-40B4-BE49-F238E27FC236}">
                <a16:creationId xmlns:a16="http://schemas.microsoft.com/office/drawing/2014/main" id="{5B6BFFFA-771F-40F0-85F3-71057FD3B8BB}"/>
              </a:ext>
            </a:extLst>
          </p:cNvPr>
          <p:cNvPicPr>
            <a:picLocks noChangeAspect="1"/>
          </p:cNvPicPr>
          <p:nvPr/>
        </p:nvPicPr>
        <p:blipFill>
          <a:blip r:embed="rId28"/>
          <a:stretch>
            <a:fillRect/>
          </a:stretch>
        </p:blipFill>
        <p:spPr>
          <a:xfrm>
            <a:off x="3630505" y="3157951"/>
            <a:ext cx="1432562" cy="525144"/>
          </a:xfrm>
          <a:prstGeom prst="rect">
            <a:avLst/>
          </a:prstGeom>
        </p:spPr>
      </p:pic>
      <p:pic>
        <p:nvPicPr>
          <p:cNvPr id="36" name="Picture 35">
            <a:extLst>
              <a:ext uri="{FF2B5EF4-FFF2-40B4-BE49-F238E27FC236}">
                <a16:creationId xmlns:a16="http://schemas.microsoft.com/office/drawing/2014/main" id="{2BDB566C-B244-4A89-A914-EAEB4881D799}"/>
              </a:ext>
            </a:extLst>
          </p:cNvPr>
          <p:cNvPicPr>
            <a:picLocks noChangeAspect="1"/>
          </p:cNvPicPr>
          <p:nvPr/>
        </p:nvPicPr>
        <p:blipFill>
          <a:blip r:embed="rId29"/>
          <a:stretch>
            <a:fillRect/>
          </a:stretch>
        </p:blipFill>
        <p:spPr>
          <a:xfrm>
            <a:off x="5165160" y="3264244"/>
            <a:ext cx="1577977" cy="272267"/>
          </a:xfrm>
          <a:prstGeom prst="rect">
            <a:avLst/>
          </a:prstGeom>
        </p:spPr>
      </p:pic>
      <p:pic>
        <p:nvPicPr>
          <p:cNvPr id="39" name="Picture 38">
            <a:extLst>
              <a:ext uri="{FF2B5EF4-FFF2-40B4-BE49-F238E27FC236}">
                <a16:creationId xmlns:a16="http://schemas.microsoft.com/office/drawing/2014/main" id="{070B7E8F-A6E1-4714-8957-4774103076B8}"/>
              </a:ext>
            </a:extLst>
          </p:cNvPr>
          <p:cNvPicPr>
            <a:picLocks noChangeAspect="1"/>
          </p:cNvPicPr>
          <p:nvPr/>
        </p:nvPicPr>
        <p:blipFill rotWithShape="1">
          <a:blip r:embed="rId30"/>
          <a:srcRect l="11390" t="32261" r="10309" b="41287"/>
          <a:stretch/>
        </p:blipFill>
        <p:spPr>
          <a:xfrm>
            <a:off x="7821116" y="3186930"/>
            <a:ext cx="1638560" cy="414623"/>
          </a:xfrm>
          <a:prstGeom prst="rect">
            <a:avLst/>
          </a:prstGeom>
        </p:spPr>
      </p:pic>
      <p:pic>
        <p:nvPicPr>
          <p:cNvPr id="40" name="Picture 39">
            <a:extLst>
              <a:ext uri="{FF2B5EF4-FFF2-40B4-BE49-F238E27FC236}">
                <a16:creationId xmlns:a16="http://schemas.microsoft.com/office/drawing/2014/main" id="{0AF52B15-7D28-4401-901D-263D34C373B2}"/>
              </a:ext>
            </a:extLst>
          </p:cNvPr>
          <p:cNvPicPr>
            <a:picLocks noChangeAspect="1"/>
          </p:cNvPicPr>
          <p:nvPr/>
        </p:nvPicPr>
        <p:blipFill>
          <a:blip r:embed="rId31"/>
          <a:stretch>
            <a:fillRect/>
          </a:stretch>
        </p:blipFill>
        <p:spPr>
          <a:xfrm>
            <a:off x="6806623" y="3167887"/>
            <a:ext cx="964982" cy="454456"/>
          </a:xfrm>
          <a:prstGeom prst="rect">
            <a:avLst/>
          </a:prstGeom>
        </p:spPr>
      </p:pic>
      <p:pic>
        <p:nvPicPr>
          <p:cNvPr id="41" name="Picture 40">
            <a:extLst>
              <a:ext uri="{FF2B5EF4-FFF2-40B4-BE49-F238E27FC236}">
                <a16:creationId xmlns:a16="http://schemas.microsoft.com/office/drawing/2014/main" id="{8BE77C94-E953-443F-B708-E8875B3951BA}"/>
              </a:ext>
            </a:extLst>
          </p:cNvPr>
          <p:cNvPicPr>
            <a:picLocks noChangeAspect="1"/>
          </p:cNvPicPr>
          <p:nvPr/>
        </p:nvPicPr>
        <p:blipFill rotWithShape="1">
          <a:blip r:embed="rId32"/>
          <a:srcRect l="22610" t="16357" r="17356" b="20798"/>
          <a:stretch/>
        </p:blipFill>
        <p:spPr>
          <a:xfrm>
            <a:off x="9496285" y="3120355"/>
            <a:ext cx="1215698" cy="530266"/>
          </a:xfrm>
          <a:prstGeom prst="rect">
            <a:avLst/>
          </a:prstGeom>
        </p:spPr>
      </p:pic>
      <p:pic>
        <p:nvPicPr>
          <p:cNvPr id="43" name="Picture 42">
            <a:extLst>
              <a:ext uri="{FF2B5EF4-FFF2-40B4-BE49-F238E27FC236}">
                <a16:creationId xmlns:a16="http://schemas.microsoft.com/office/drawing/2014/main" id="{04320DDA-81B0-441C-B806-B39D761A74A6}"/>
              </a:ext>
            </a:extLst>
          </p:cNvPr>
          <p:cNvPicPr>
            <a:picLocks noChangeAspect="1"/>
          </p:cNvPicPr>
          <p:nvPr/>
        </p:nvPicPr>
        <p:blipFill>
          <a:blip r:embed="rId33"/>
          <a:stretch>
            <a:fillRect/>
          </a:stretch>
        </p:blipFill>
        <p:spPr>
          <a:xfrm>
            <a:off x="743278" y="3232367"/>
            <a:ext cx="1470182" cy="320534"/>
          </a:xfrm>
          <a:prstGeom prst="rect">
            <a:avLst/>
          </a:prstGeom>
        </p:spPr>
      </p:pic>
      <p:pic>
        <p:nvPicPr>
          <p:cNvPr id="45" name="Picture 44">
            <a:extLst>
              <a:ext uri="{FF2B5EF4-FFF2-40B4-BE49-F238E27FC236}">
                <a16:creationId xmlns:a16="http://schemas.microsoft.com/office/drawing/2014/main" id="{04850892-FB16-4759-A11C-D7EE648952D4}"/>
              </a:ext>
            </a:extLst>
          </p:cNvPr>
          <p:cNvPicPr>
            <a:picLocks noChangeAspect="1"/>
          </p:cNvPicPr>
          <p:nvPr/>
        </p:nvPicPr>
        <p:blipFill>
          <a:blip r:embed="rId34"/>
          <a:stretch>
            <a:fillRect/>
          </a:stretch>
        </p:blipFill>
        <p:spPr>
          <a:xfrm>
            <a:off x="837895" y="3823471"/>
            <a:ext cx="1172246" cy="520570"/>
          </a:xfrm>
          <a:prstGeom prst="rect">
            <a:avLst/>
          </a:prstGeom>
        </p:spPr>
      </p:pic>
      <p:pic>
        <p:nvPicPr>
          <p:cNvPr id="47" name="Picture 46">
            <a:extLst>
              <a:ext uri="{FF2B5EF4-FFF2-40B4-BE49-F238E27FC236}">
                <a16:creationId xmlns:a16="http://schemas.microsoft.com/office/drawing/2014/main" id="{F110687A-BD4A-4EBF-9FC8-3E2A1A01034D}"/>
              </a:ext>
            </a:extLst>
          </p:cNvPr>
          <p:cNvPicPr>
            <a:picLocks noChangeAspect="1"/>
          </p:cNvPicPr>
          <p:nvPr/>
        </p:nvPicPr>
        <p:blipFill rotWithShape="1">
          <a:blip r:embed="rId35"/>
          <a:srcRect l="11477" t="19315" r="10132" b="18916"/>
          <a:stretch/>
        </p:blipFill>
        <p:spPr>
          <a:xfrm>
            <a:off x="2167262" y="3824032"/>
            <a:ext cx="1233476" cy="532484"/>
          </a:xfrm>
          <a:prstGeom prst="rect">
            <a:avLst/>
          </a:prstGeom>
        </p:spPr>
      </p:pic>
      <p:pic>
        <p:nvPicPr>
          <p:cNvPr id="49" name="Picture 48">
            <a:extLst>
              <a:ext uri="{FF2B5EF4-FFF2-40B4-BE49-F238E27FC236}">
                <a16:creationId xmlns:a16="http://schemas.microsoft.com/office/drawing/2014/main" id="{77E61B23-4E11-4C8C-9CC5-7E086E3765DD}"/>
              </a:ext>
            </a:extLst>
          </p:cNvPr>
          <p:cNvPicPr>
            <a:picLocks noChangeAspect="1"/>
          </p:cNvPicPr>
          <p:nvPr/>
        </p:nvPicPr>
        <p:blipFill rotWithShape="1">
          <a:blip r:embed="rId36"/>
          <a:srcRect l="12881" t="32218" r="15013" b="33757"/>
          <a:stretch/>
        </p:blipFill>
        <p:spPr>
          <a:xfrm>
            <a:off x="3667641" y="3816964"/>
            <a:ext cx="1091166" cy="514894"/>
          </a:xfrm>
          <a:prstGeom prst="rect">
            <a:avLst/>
          </a:prstGeom>
        </p:spPr>
      </p:pic>
      <p:pic>
        <p:nvPicPr>
          <p:cNvPr id="55" name="Picture 54">
            <a:extLst>
              <a:ext uri="{FF2B5EF4-FFF2-40B4-BE49-F238E27FC236}">
                <a16:creationId xmlns:a16="http://schemas.microsoft.com/office/drawing/2014/main" id="{38028163-1043-4093-AFE1-C780F957D90C}"/>
              </a:ext>
            </a:extLst>
          </p:cNvPr>
          <p:cNvPicPr>
            <a:picLocks noChangeAspect="1"/>
          </p:cNvPicPr>
          <p:nvPr/>
        </p:nvPicPr>
        <p:blipFill rotWithShape="1">
          <a:blip r:embed="rId37"/>
          <a:srcRect l="7365" t="21076" r="39566" b="11934"/>
          <a:stretch/>
        </p:blipFill>
        <p:spPr>
          <a:xfrm>
            <a:off x="10846162" y="3032133"/>
            <a:ext cx="823864" cy="692070"/>
          </a:xfrm>
          <a:prstGeom prst="rect">
            <a:avLst/>
          </a:prstGeom>
        </p:spPr>
      </p:pic>
      <p:pic>
        <p:nvPicPr>
          <p:cNvPr id="57" name="Picture 56">
            <a:extLst>
              <a:ext uri="{FF2B5EF4-FFF2-40B4-BE49-F238E27FC236}">
                <a16:creationId xmlns:a16="http://schemas.microsoft.com/office/drawing/2014/main" id="{DD02517B-5C61-4C94-8132-0D45652ADA9A}"/>
              </a:ext>
            </a:extLst>
          </p:cNvPr>
          <p:cNvPicPr>
            <a:picLocks noChangeAspect="1"/>
          </p:cNvPicPr>
          <p:nvPr/>
        </p:nvPicPr>
        <p:blipFill>
          <a:blip r:embed="rId38"/>
          <a:stretch>
            <a:fillRect/>
          </a:stretch>
        </p:blipFill>
        <p:spPr>
          <a:xfrm>
            <a:off x="5067565" y="3803248"/>
            <a:ext cx="1028435" cy="581289"/>
          </a:xfrm>
          <a:prstGeom prst="rect">
            <a:avLst/>
          </a:prstGeom>
        </p:spPr>
      </p:pic>
      <p:pic>
        <p:nvPicPr>
          <p:cNvPr id="59" name="Picture 58">
            <a:extLst>
              <a:ext uri="{FF2B5EF4-FFF2-40B4-BE49-F238E27FC236}">
                <a16:creationId xmlns:a16="http://schemas.microsoft.com/office/drawing/2014/main" id="{3A9CF4D6-5F8B-4B91-B1E1-1A229A92F6E0}"/>
              </a:ext>
            </a:extLst>
          </p:cNvPr>
          <p:cNvPicPr>
            <a:picLocks noChangeAspect="1"/>
          </p:cNvPicPr>
          <p:nvPr/>
        </p:nvPicPr>
        <p:blipFill>
          <a:blip r:embed="rId39"/>
          <a:stretch>
            <a:fillRect/>
          </a:stretch>
        </p:blipFill>
        <p:spPr>
          <a:xfrm>
            <a:off x="6273708" y="3837462"/>
            <a:ext cx="1426744" cy="506740"/>
          </a:xfrm>
          <a:prstGeom prst="rect">
            <a:avLst/>
          </a:prstGeom>
        </p:spPr>
      </p:pic>
      <p:pic>
        <p:nvPicPr>
          <p:cNvPr id="61" name="Picture 60">
            <a:extLst>
              <a:ext uri="{FF2B5EF4-FFF2-40B4-BE49-F238E27FC236}">
                <a16:creationId xmlns:a16="http://schemas.microsoft.com/office/drawing/2014/main" id="{71C18F9A-D41F-4E19-99D5-4A711C1029C1}"/>
              </a:ext>
            </a:extLst>
          </p:cNvPr>
          <p:cNvPicPr>
            <a:picLocks noChangeAspect="1"/>
          </p:cNvPicPr>
          <p:nvPr/>
        </p:nvPicPr>
        <p:blipFill>
          <a:blip r:embed="rId40"/>
          <a:stretch>
            <a:fillRect/>
          </a:stretch>
        </p:blipFill>
        <p:spPr>
          <a:xfrm>
            <a:off x="7810333" y="3697148"/>
            <a:ext cx="1191618" cy="703250"/>
          </a:xfrm>
          <a:prstGeom prst="rect">
            <a:avLst/>
          </a:prstGeom>
        </p:spPr>
      </p:pic>
      <p:pic>
        <p:nvPicPr>
          <p:cNvPr id="63" name="Picture 62">
            <a:extLst>
              <a:ext uri="{FF2B5EF4-FFF2-40B4-BE49-F238E27FC236}">
                <a16:creationId xmlns:a16="http://schemas.microsoft.com/office/drawing/2014/main" id="{5A3A4E4D-F08D-4889-A766-52287A017024}"/>
              </a:ext>
            </a:extLst>
          </p:cNvPr>
          <p:cNvPicPr>
            <a:picLocks noChangeAspect="1"/>
          </p:cNvPicPr>
          <p:nvPr/>
        </p:nvPicPr>
        <p:blipFill rotWithShape="1">
          <a:blip r:embed="rId41"/>
          <a:srcRect l="11130" t="16325" r="11375" b="18000"/>
          <a:stretch/>
        </p:blipFill>
        <p:spPr>
          <a:xfrm>
            <a:off x="9206486" y="3721008"/>
            <a:ext cx="831170" cy="704394"/>
          </a:xfrm>
          <a:prstGeom prst="rect">
            <a:avLst/>
          </a:prstGeom>
        </p:spPr>
      </p:pic>
      <p:pic>
        <p:nvPicPr>
          <p:cNvPr id="65" name="Picture 64">
            <a:extLst>
              <a:ext uri="{FF2B5EF4-FFF2-40B4-BE49-F238E27FC236}">
                <a16:creationId xmlns:a16="http://schemas.microsoft.com/office/drawing/2014/main" id="{360C9AE9-742C-41CE-807F-5AB15A0B1E25}"/>
              </a:ext>
            </a:extLst>
          </p:cNvPr>
          <p:cNvPicPr>
            <a:picLocks noChangeAspect="1"/>
          </p:cNvPicPr>
          <p:nvPr/>
        </p:nvPicPr>
        <p:blipFill rotWithShape="1">
          <a:blip r:embed="rId42"/>
          <a:srcRect l="10355" t="9126" r="11374" b="11481"/>
          <a:stretch/>
        </p:blipFill>
        <p:spPr>
          <a:xfrm>
            <a:off x="837895" y="4440494"/>
            <a:ext cx="650116" cy="659436"/>
          </a:xfrm>
          <a:prstGeom prst="rect">
            <a:avLst/>
          </a:prstGeom>
        </p:spPr>
      </p:pic>
      <p:pic>
        <p:nvPicPr>
          <p:cNvPr id="1056" name="Picture 32" descr="Appliedautonomy">
            <a:extLst>
              <a:ext uri="{FF2B5EF4-FFF2-40B4-BE49-F238E27FC236}">
                <a16:creationId xmlns:a16="http://schemas.microsoft.com/office/drawing/2014/main" id="{108101B9-0F7B-4903-B91C-69057F83CF0E}"/>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0156050" y="3853376"/>
            <a:ext cx="1378000" cy="39079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a:extLst>
              <a:ext uri="{FF2B5EF4-FFF2-40B4-BE49-F238E27FC236}">
                <a16:creationId xmlns:a16="http://schemas.microsoft.com/office/drawing/2014/main" id="{406F9EED-8ADA-4114-8340-DB0802DE6D6E}"/>
              </a:ext>
            </a:extLst>
          </p:cNvPr>
          <p:cNvPicPr>
            <a:picLocks noChangeAspect="1"/>
          </p:cNvPicPr>
          <p:nvPr/>
        </p:nvPicPr>
        <p:blipFill rotWithShape="1">
          <a:blip r:embed="rId44"/>
          <a:srcRect t="35872" b="32684"/>
          <a:stretch/>
        </p:blipFill>
        <p:spPr>
          <a:xfrm>
            <a:off x="1606503" y="4572892"/>
            <a:ext cx="1398042" cy="439602"/>
          </a:xfrm>
          <a:prstGeom prst="rect">
            <a:avLst/>
          </a:prstGeom>
          <a:solidFill>
            <a:schemeClr val="bg1"/>
          </a:solidFill>
        </p:spPr>
      </p:pic>
      <p:pic>
        <p:nvPicPr>
          <p:cNvPr id="68" name="Picture 67">
            <a:extLst>
              <a:ext uri="{FF2B5EF4-FFF2-40B4-BE49-F238E27FC236}">
                <a16:creationId xmlns:a16="http://schemas.microsoft.com/office/drawing/2014/main" id="{5412A2F3-37B6-4363-A7D6-EE5631E20BEA}"/>
              </a:ext>
            </a:extLst>
          </p:cNvPr>
          <p:cNvPicPr>
            <a:picLocks noChangeAspect="1"/>
          </p:cNvPicPr>
          <p:nvPr/>
        </p:nvPicPr>
        <p:blipFill>
          <a:blip r:embed="rId45"/>
          <a:stretch>
            <a:fillRect/>
          </a:stretch>
        </p:blipFill>
        <p:spPr>
          <a:xfrm>
            <a:off x="3069961" y="4514397"/>
            <a:ext cx="945404" cy="511630"/>
          </a:xfrm>
          <a:prstGeom prst="rect">
            <a:avLst/>
          </a:prstGeom>
        </p:spPr>
      </p:pic>
      <p:pic>
        <p:nvPicPr>
          <p:cNvPr id="69" name="Picture 68">
            <a:extLst>
              <a:ext uri="{FF2B5EF4-FFF2-40B4-BE49-F238E27FC236}">
                <a16:creationId xmlns:a16="http://schemas.microsoft.com/office/drawing/2014/main" id="{27E01073-ABF9-4707-8697-DE396131E3F2}"/>
              </a:ext>
            </a:extLst>
          </p:cNvPr>
          <p:cNvPicPr>
            <a:picLocks noChangeAspect="1"/>
          </p:cNvPicPr>
          <p:nvPr/>
        </p:nvPicPr>
        <p:blipFill>
          <a:blip r:embed="rId46"/>
          <a:stretch>
            <a:fillRect/>
          </a:stretch>
        </p:blipFill>
        <p:spPr>
          <a:xfrm>
            <a:off x="4068151" y="4531735"/>
            <a:ext cx="1184644" cy="457364"/>
          </a:xfrm>
          <a:prstGeom prst="rect">
            <a:avLst/>
          </a:prstGeom>
        </p:spPr>
      </p:pic>
      <p:pic>
        <p:nvPicPr>
          <p:cNvPr id="71" name="Picture 70">
            <a:extLst>
              <a:ext uri="{FF2B5EF4-FFF2-40B4-BE49-F238E27FC236}">
                <a16:creationId xmlns:a16="http://schemas.microsoft.com/office/drawing/2014/main" id="{36089BEE-FC7B-40E0-9459-1027C18EADC3}"/>
              </a:ext>
            </a:extLst>
          </p:cNvPr>
          <p:cNvPicPr>
            <a:picLocks noChangeAspect="1"/>
          </p:cNvPicPr>
          <p:nvPr/>
        </p:nvPicPr>
        <p:blipFill rotWithShape="1">
          <a:blip r:embed="rId47"/>
          <a:srcRect l="1653" t="9062" r="59732" b="16832"/>
          <a:stretch/>
        </p:blipFill>
        <p:spPr>
          <a:xfrm>
            <a:off x="5374531" y="4468973"/>
            <a:ext cx="777276" cy="606006"/>
          </a:xfrm>
          <a:prstGeom prst="rect">
            <a:avLst/>
          </a:prstGeom>
        </p:spPr>
      </p:pic>
      <p:pic>
        <p:nvPicPr>
          <p:cNvPr id="73" name="Picture 72">
            <a:extLst>
              <a:ext uri="{FF2B5EF4-FFF2-40B4-BE49-F238E27FC236}">
                <a16:creationId xmlns:a16="http://schemas.microsoft.com/office/drawing/2014/main" id="{6A21A6B0-8DE5-4483-979A-650FF66F11D9}"/>
              </a:ext>
            </a:extLst>
          </p:cNvPr>
          <p:cNvPicPr>
            <a:picLocks noChangeAspect="1"/>
          </p:cNvPicPr>
          <p:nvPr/>
        </p:nvPicPr>
        <p:blipFill rotWithShape="1">
          <a:blip r:embed="rId48"/>
          <a:srcRect b="11598"/>
          <a:stretch/>
        </p:blipFill>
        <p:spPr>
          <a:xfrm>
            <a:off x="6264604" y="4393098"/>
            <a:ext cx="1112920" cy="718240"/>
          </a:xfrm>
          <a:prstGeom prst="rect">
            <a:avLst/>
          </a:prstGeom>
        </p:spPr>
      </p:pic>
      <p:pic>
        <p:nvPicPr>
          <p:cNvPr id="74" name="Picture 73">
            <a:extLst>
              <a:ext uri="{FF2B5EF4-FFF2-40B4-BE49-F238E27FC236}">
                <a16:creationId xmlns:a16="http://schemas.microsoft.com/office/drawing/2014/main" id="{B29182F5-4E73-470F-9098-88183287BA20}"/>
              </a:ext>
            </a:extLst>
          </p:cNvPr>
          <p:cNvPicPr>
            <a:picLocks noChangeAspect="1"/>
          </p:cNvPicPr>
          <p:nvPr/>
        </p:nvPicPr>
        <p:blipFill>
          <a:blip r:embed="rId49"/>
          <a:stretch>
            <a:fillRect/>
          </a:stretch>
        </p:blipFill>
        <p:spPr>
          <a:xfrm>
            <a:off x="7454167" y="4548647"/>
            <a:ext cx="1347930" cy="423540"/>
          </a:xfrm>
          <a:prstGeom prst="rect">
            <a:avLst/>
          </a:prstGeom>
        </p:spPr>
      </p:pic>
      <p:pic>
        <p:nvPicPr>
          <p:cNvPr id="75" name="Picture 74">
            <a:extLst>
              <a:ext uri="{FF2B5EF4-FFF2-40B4-BE49-F238E27FC236}">
                <a16:creationId xmlns:a16="http://schemas.microsoft.com/office/drawing/2014/main" id="{95646C0C-4A9A-461D-88BA-B61D4DE7A09B}"/>
              </a:ext>
            </a:extLst>
          </p:cNvPr>
          <p:cNvPicPr>
            <a:picLocks noChangeAspect="1"/>
          </p:cNvPicPr>
          <p:nvPr/>
        </p:nvPicPr>
        <p:blipFill>
          <a:blip r:embed="rId50"/>
          <a:stretch>
            <a:fillRect/>
          </a:stretch>
        </p:blipFill>
        <p:spPr>
          <a:xfrm>
            <a:off x="8925240" y="4585497"/>
            <a:ext cx="1310252" cy="351014"/>
          </a:xfrm>
          <a:prstGeom prst="rect">
            <a:avLst/>
          </a:prstGeom>
        </p:spPr>
      </p:pic>
      <p:pic>
        <p:nvPicPr>
          <p:cNvPr id="77" name="Picture 76">
            <a:extLst>
              <a:ext uri="{FF2B5EF4-FFF2-40B4-BE49-F238E27FC236}">
                <a16:creationId xmlns:a16="http://schemas.microsoft.com/office/drawing/2014/main" id="{62563F80-16F7-47C7-900F-79ED20EC522A}"/>
              </a:ext>
            </a:extLst>
          </p:cNvPr>
          <p:cNvPicPr>
            <a:picLocks noChangeAspect="1"/>
          </p:cNvPicPr>
          <p:nvPr/>
        </p:nvPicPr>
        <p:blipFill>
          <a:blip r:embed="rId51"/>
          <a:stretch>
            <a:fillRect/>
          </a:stretch>
        </p:blipFill>
        <p:spPr>
          <a:xfrm>
            <a:off x="10340108" y="4597468"/>
            <a:ext cx="1294274" cy="309500"/>
          </a:xfrm>
          <a:prstGeom prst="rect">
            <a:avLst/>
          </a:prstGeom>
        </p:spPr>
      </p:pic>
      <p:pic>
        <p:nvPicPr>
          <p:cNvPr id="78" name="Picture 77">
            <a:extLst>
              <a:ext uri="{FF2B5EF4-FFF2-40B4-BE49-F238E27FC236}">
                <a16:creationId xmlns:a16="http://schemas.microsoft.com/office/drawing/2014/main" id="{B4C52653-E6FB-48EE-83E6-6C3F64A0E067}"/>
              </a:ext>
            </a:extLst>
          </p:cNvPr>
          <p:cNvPicPr>
            <a:picLocks noChangeAspect="1"/>
          </p:cNvPicPr>
          <p:nvPr/>
        </p:nvPicPr>
        <p:blipFill>
          <a:blip r:embed="rId52"/>
          <a:stretch>
            <a:fillRect/>
          </a:stretch>
        </p:blipFill>
        <p:spPr>
          <a:xfrm>
            <a:off x="827235" y="5224168"/>
            <a:ext cx="1338476" cy="536902"/>
          </a:xfrm>
          <a:prstGeom prst="rect">
            <a:avLst/>
          </a:prstGeom>
        </p:spPr>
      </p:pic>
      <p:pic>
        <p:nvPicPr>
          <p:cNvPr id="79" name="Picture 78">
            <a:extLst>
              <a:ext uri="{FF2B5EF4-FFF2-40B4-BE49-F238E27FC236}">
                <a16:creationId xmlns:a16="http://schemas.microsoft.com/office/drawing/2014/main" id="{DB99683A-95D2-4845-A668-003932B5FC04}"/>
              </a:ext>
            </a:extLst>
          </p:cNvPr>
          <p:cNvPicPr>
            <a:picLocks noChangeAspect="1"/>
          </p:cNvPicPr>
          <p:nvPr/>
        </p:nvPicPr>
        <p:blipFill>
          <a:blip r:embed="rId53"/>
          <a:stretch>
            <a:fillRect/>
          </a:stretch>
        </p:blipFill>
        <p:spPr>
          <a:xfrm>
            <a:off x="2284910" y="5191253"/>
            <a:ext cx="1166696" cy="583350"/>
          </a:xfrm>
          <a:prstGeom prst="rect">
            <a:avLst/>
          </a:prstGeom>
        </p:spPr>
      </p:pic>
      <p:pic>
        <p:nvPicPr>
          <p:cNvPr id="80" name="Picture 79">
            <a:extLst>
              <a:ext uri="{FF2B5EF4-FFF2-40B4-BE49-F238E27FC236}">
                <a16:creationId xmlns:a16="http://schemas.microsoft.com/office/drawing/2014/main" id="{98BDFE86-4882-4781-B51C-E253FDD64AF4}"/>
              </a:ext>
            </a:extLst>
          </p:cNvPr>
          <p:cNvPicPr>
            <a:picLocks noChangeAspect="1"/>
          </p:cNvPicPr>
          <p:nvPr/>
        </p:nvPicPr>
        <p:blipFill>
          <a:blip r:embed="rId54"/>
          <a:stretch>
            <a:fillRect/>
          </a:stretch>
        </p:blipFill>
        <p:spPr>
          <a:xfrm>
            <a:off x="3592360" y="5130550"/>
            <a:ext cx="1244466" cy="680308"/>
          </a:xfrm>
          <a:prstGeom prst="rect">
            <a:avLst/>
          </a:prstGeom>
        </p:spPr>
      </p:pic>
      <p:pic>
        <p:nvPicPr>
          <p:cNvPr id="82" name="Picture 81">
            <a:extLst>
              <a:ext uri="{FF2B5EF4-FFF2-40B4-BE49-F238E27FC236}">
                <a16:creationId xmlns:a16="http://schemas.microsoft.com/office/drawing/2014/main" id="{07406FAD-D42D-467A-91D8-D9DCE2A91F62}"/>
              </a:ext>
            </a:extLst>
          </p:cNvPr>
          <p:cNvPicPr>
            <a:picLocks noChangeAspect="1"/>
          </p:cNvPicPr>
          <p:nvPr/>
        </p:nvPicPr>
        <p:blipFill>
          <a:blip r:embed="rId55"/>
          <a:stretch>
            <a:fillRect/>
          </a:stretch>
        </p:blipFill>
        <p:spPr>
          <a:xfrm>
            <a:off x="4920396" y="5307448"/>
            <a:ext cx="1275262" cy="296188"/>
          </a:xfrm>
          <a:prstGeom prst="rect">
            <a:avLst/>
          </a:prstGeom>
        </p:spPr>
      </p:pic>
      <p:pic>
        <p:nvPicPr>
          <p:cNvPr id="4" name="Picture 3"/>
          <p:cNvPicPr>
            <a:picLocks noChangeAspect="1"/>
          </p:cNvPicPr>
          <p:nvPr/>
        </p:nvPicPr>
        <p:blipFill>
          <a:blip r:embed="rId56"/>
          <a:stretch>
            <a:fillRect/>
          </a:stretch>
        </p:blipFill>
        <p:spPr>
          <a:xfrm>
            <a:off x="6324749" y="5160234"/>
            <a:ext cx="846818" cy="631605"/>
          </a:xfrm>
          <a:prstGeom prst="rect">
            <a:avLst/>
          </a:prstGeom>
        </p:spPr>
      </p:pic>
      <p:pic>
        <p:nvPicPr>
          <p:cNvPr id="9" name="Picture 8"/>
          <p:cNvPicPr>
            <a:picLocks noChangeAspect="1"/>
          </p:cNvPicPr>
          <p:nvPr/>
        </p:nvPicPr>
        <p:blipFill>
          <a:blip r:embed="rId57"/>
          <a:stretch>
            <a:fillRect/>
          </a:stretch>
        </p:blipFill>
        <p:spPr>
          <a:xfrm>
            <a:off x="7296221" y="5127382"/>
            <a:ext cx="668939" cy="668939"/>
          </a:xfrm>
          <a:prstGeom prst="rect">
            <a:avLst/>
          </a:prstGeom>
        </p:spPr>
      </p:pic>
      <p:pic>
        <p:nvPicPr>
          <p:cNvPr id="26" name="Picture 25"/>
          <p:cNvPicPr>
            <a:picLocks noChangeAspect="1"/>
          </p:cNvPicPr>
          <p:nvPr/>
        </p:nvPicPr>
        <p:blipFill>
          <a:blip r:embed="rId58"/>
          <a:stretch>
            <a:fillRect/>
          </a:stretch>
        </p:blipFill>
        <p:spPr>
          <a:xfrm>
            <a:off x="8083087" y="5177152"/>
            <a:ext cx="1626472" cy="521621"/>
          </a:xfrm>
          <a:prstGeom prst="rect">
            <a:avLst/>
          </a:prstGeom>
        </p:spPr>
      </p:pic>
      <p:pic>
        <p:nvPicPr>
          <p:cNvPr id="32" name="Picture 31"/>
          <p:cNvPicPr>
            <a:picLocks noChangeAspect="1"/>
          </p:cNvPicPr>
          <p:nvPr/>
        </p:nvPicPr>
        <p:blipFill>
          <a:blip r:embed="rId59"/>
          <a:stretch>
            <a:fillRect/>
          </a:stretch>
        </p:blipFill>
        <p:spPr>
          <a:xfrm>
            <a:off x="9852052" y="5154627"/>
            <a:ext cx="595715" cy="595715"/>
          </a:xfrm>
          <a:prstGeom prst="rect">
            <a:avLst/>
          </a:prstGeom>
        </p:spPr>
      </p:pic>
      <p:pic>
        <p:nvPicPr>
          <p:cNvPr id="34" name="Picture 33"/>
          <p:cNvPicPr>
            <a:picLocks noChangeAspect="1"/>
          </p:cNvPicPr>
          <p:nvPr/>
        </p:nvPicPr>
        <p:blipFill>
          <a:blip r:embed="rId60"/>
          <a:stretch>
            <a:fillRect/>
          </a:stretch>
        </p:blipFill>
        <p:spPr>
          <a:xfrm>
            <a:off x="4771110" y="5882652"/>
            <a:ext cx="3194050" cy="635000"/>
          </a:xfrm>
          <a:prstGeom prst="rect">
            <a:avLst/>
          </a:prstGeom>
        </p:spPr>
      </p:pic>
      <p:pic>
        <p:nvPicPr>
          <p:cNvPr id="35" name="Picture 34"/>
          <p:cNvPicPr>
            <a:picLocks noChangeAspect="1"/>
          </p:cNvPicPr>
          <p:nvPr/>
        </p:nvPicPr>
        <p:blipFill rotWithShape="1">
          <a:blip r:embed="rId61"/>
          <a:srcRect l="14623" t="31806" r="14593" b="31745"/>
          <a:stretch/>
        </p:blipFill>
        <p:spPr>
          <a:xfrm>
            <a:off x="10497363" y="5238960"/>
            <a:ext cx="1236026" cy="450545"/>
          </a:xfrm>
          <a:prstGeom prst="rect">
            <a:avLst/>
          </a:prstGeom>
        </p:spPr>
      </p:pic>
      <p:pic>
        <p:nvPicPr>
          <p:cNvPr id="37" name="Picture 36"/>
          <p:cNvPicPr>
            <a:picLocks noChangeAspect="1"/>
          </p:cNvPicPr>
          <p:nvPr/>
        </p:nvPicPr>
        <p:blipFill>
          <a:blip r:embed="rId62"/>
          <a:stretch>
            <a:fillRect/>
          </a:stretch>
        </p:blipFill>
        <p:spPr>
          <a:xfrm>
            <a:off x="11014566" y="963426"/>
            <a:ext cx="606196" cy="650892"/>
          </a:xfrm>
          <a:prstGeom prst="rect">
            <a:avLst/>
          </a:prstGeom>
        </p:spPr>
      </p:pic>
    </p:spTree>
    <p:extLst>
      <p:ext uri="{BB962C8B-B14F-4D97-AF65-F5344CB8AC3E}">
        <p14:creationId xmlns:p14="http://schemas.microsoft.com/office/powerpoint/2010/main" val="4008952472"/>
      </p:ext>
    </p:extLst>
  </p:cSld>
  <p:clrMapOvr>
    <a:masterClrMapping/>
  </p:clrMapOvr>
  <p:transition spd="med"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87375" y="225425"/>
            <a:ext cx="11514314" cy="819202"/>
          </a:xfrm>
        </p:spPr>
        <p:txBody>
          <a:bodyPr vert="horz" lIns="0" tIns="45720" rIns="91440" bIns="45720" rtlCol="0" anchor="t">
            <a:noAutofit/>
          </a:bodyPr>
          <a:lstStyle/>
          <a:p>
            <a:r>
              <a:rPr lang="nb-NO" altLang="nb-NO" dirty="0" err="1">
                <a:solidFill>
                  <a:schemeClr val="tx2"/>
                </a:solidFill>
              </a:rPr>
              <a:t>Acando</a:t>
            </a:r>
            <a:r>
              <a:rPr lang="nb-NO" altLang="nb-NO" dirty="0">
                <a:solidFill>
                  <a:schemeClr val="tx2"/>
                </a:solidFill>
              </a:rPr>
              <a:t> har et veletablert samarbeid med partnere, og har god kjennskap til og erfaring med markedets metodikker, løsninger og rapporter.</a:t>
            </a:r>
            <a:endParaRPr lang="nb-NO" dirty="0">
              <a:solidFill>
                <a:schemeClr val="tx2"/>
              </a:solidFill>
            </a:endParaRPr>
          </a:p>
        </p:txBody>
      </p:sp>
      <p:sp>
        <p:nvSpPr>
          <p:cNvPr id="4" name="Plassholder for lysbilde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5CB8A-22DD-4279-9E9E-A49CDB5FBE56}" type="slidenum">
              <a:rPr kumimoji="0" lang="en-US" sz="700" b="0" i="0" u="none" strike="noStrike" kern="1200" cap="none" spc="0" normalizeH="0" baseline="0" noProof="0" smtClean="0">
                <a:ln>
                  <a:noFill/>
                </a:ln>
                <a:solidFill>
                  <a:prstClr val="black">
                    <a:tint val="75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7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8" name="Plassholder for tekst 7"/>
          <p:cNvSpPr>
            <a:spLocks noGrp="1"/>
          </p:cNvSpPr>
          <p:nvPr>
            <p:ph type="body" sz="quarter" idx="14"/>
          </p:nvPr>
        </p:nvSpPr>
        <p:spPr/>
        <p:txBody>
          <a:bodyPr/>
          <a:lstStyle/>
          <a:p>
            <a:endParaRPr lang="nb-NO"/>
          </a:p>
        </p:txBody>
      </p:sp>
      <p:sp>
        <p:nvSpPr>
          <p:cNvPr id="9" name="Plassholder for innhold 7"/>
          <p:cNvSpPr>
            <a:spLocks noGrp="1"/>
          </p:cNvSpPr>
          <p:nvPr>
            <p:ph idx="13"/>
          </p:nvPr>
        </p:nvSpPr>
        <p:spPr>
          <a:xfrm>
            <a:off x="5964693" y="1616335"/>
            <a:ext cx="5160953" cy="2451953"/>
          </a:xfrm>
        </p:spPr>
        <p:txBody>
          <a:bodyPr vert="horz" wrap="square" lIns="0" tIns="45720" rIns="91440" bIns="45720" rtlCol="0">
            <a:spAutoFit/>
          </a:bodyPr>
          <a:lstStyle/>
          <a:p>
            <a:pPr marL="285750" indent="-285750">
              <a:lnSpc>
                <a:spcPts val="1980"/>
              </a:lnSpc>
              <a:spcAft>
                <a:spcPts val="600"/>
              </a:spcAft>
              <a:buFont typeface="Arial" charset="0"/>
            </a:pPr>
            <a:r>
              <a:rPr lang="nb-NO" sz="1200" dirty="0">
                <a:solidFill>
                  <a:schemeClr val="tx2"/>
                </a:solidFill>
              </a:rPr>
              <a:t>Acando gjennomfører </a:t>
            </a:r>
            <a:r>
              <a:rPr lang="nb-NO" sz="1200" dirty="0">
                <a:solidFill>
                  <a:schemeClr val="bg2"/>
                </a:solidFill>
              </a:rPr>
              <a:t>i dag </a:t>
            </a:r>
            <a:r>
              <a:rPr lang="nb-NO" sz="1200" dirty="0">
                <a:solidFill>
                  <a:schemeClr val="tx2"/>
                </a:solidFill>
              </a:rPr>
              <a:t>pilotprosjekter på Romsås og Fornebu på oppdrag fra en større norsk </a:t>
            </a:r>
            <a:r>
              <a:rPr lang="nb-NO" sz="1200" dirty="0">
                <a:solidFill>
                  <a:schemeClr val="bg2"/>
                </a:solidFill>
              </a:rPr>
              <a:t>eiendomsutbygger</a:t>
            </a:r>
            <a:r>
              <a:rPr lang="nb-NO" sz="1200" dirty="0">
                <a:solidFill>
                  <a:schemeClr val="tx2"/>
                </a:solidFill>
              </a:rPr>
              <a:t>. Planlagt oppstart av disse pilotene er </a:t>
            </a:r>
            <a:r>
              <a:rPr lang="nb-NO" sz="1200" dirty="0">
                <a:solidFill>
                  <a:schemeClr val="bg2"/>
                </a:solidFill>
              </a:rPr>
              <a:t>innen sommeren 2018</a:t>
            </a:r>
            <a:r>
              <a:rPr lang="nb-NO" sz="1200" dirty="0">
                <a:solidFill>
                  <a:schemeClr val="tx2"/>
                </a:solidFill>
              </a:rPr>
              <a:t>.</a:t>
            </a:r>
          </a:p>
          <a:p>
            <a:pPr marL="285750" indent="-285750">
              <a:lnSpc>
                <a:spcPts val="1980"/>
              </a:lnSpc>
              <a:spcAft>
                <a:spcPts val="600"/>
              </a:spcAft>
              <a:buFont typeface="Arial" charset="0"/>
              <a:buChar char="•"/>
            </a:pPr>
            <a:r>
              <a:rPr lang="nb-NO" sz="1200" dirty="0">
                <a:solidFill>
                  <a:schemeClr val="tx2"/>
                </a:solidFill>
              </a:rPr>
              <a:t>Acando har samarbeidet med ulike </a:t>
            </a:r>
            <a:r>
              <a:rPr lang="nb-NO" sz="1200" dirty="0">
                <a:solidFill>
                  <a:schemeClr val="bg2"/>
                </a:solidFill>
              </a:rPr>
              <a:t>akademiske</a:t>
            </a:r>
            <a:r>
              <a:rPr lang="nb-NO" sz="1200" dirty="0">
                <a:solidFill>
                  <a:schemeClr val="tx2"/>
                </a:solidFill>
              </a:rPr>
              <a:t> miljøer som Sintef, NTNU, HSN og NHH innen </a:t>
            </a:r>
            <a:r>
              <a:rPr lang="nb-NO" sz="1200" dirty="0">
                <a:solidFill>
                  <a:schemeClr val="bg2"/>
                </a:solidFill>
              </a:rPr>
              <a:t>fagområdet</a:t>
            </a:r>
            <a:r>
              <a:rPr lang="nb-NO" sz="1200" dirty="0">
                <a:solidFill>
                  <a:schemeClr val="tx2"/>
                </a:solidFill>
              </a:rPr>
              <a:t> Smart </a:t>
            </a:r>
            <a:r>
              <a:rPr lang="nb-NO" sz="1200" dirty="0" err="1">
                <a:solidFill>
                  <a:schemeClr val="tx2"/>
                </a:solidFill>
              </a:rPr>
              <a:t>Mobility</a:t>
            </a:r>
            <a:r>
              <a:rPr lang="nb-NO" sz="1200" dirty="0">
                <a:solidFill>
                  <a:schemeClr val="tx2"/>
                </a:solidFill>
              </a:rPr>
              <a:t> og </a:t>
            </a:r>
            <a:r>
              <a:rPr lang="nb-NO" sz="1200" dirty="0" err="1">
                <a:solidFill>
                  <a:schemeClr val="tx2"/>
                </a:solidFill>
              </a:rPr>
              <a:t>autonomitet</a:t>
            </a:r>
            <a:r>
              <a:rPr lang="nb-NO" sz="1200" dirty="0">
                <a:solidFill>
                  <a:schemeClr val="tx2"/>
                </a:solidFill>
              </a:rPr>
              <a:t>. </a:t>
            </a:r>
          </a:p>
          <a:p>
            <a:pPr marL="285750" indent="-285750">
              <a:lnSpc>
                <a:spcPts val="1980"/>
              </a:lnSpc>
              <a:spcAft>
                <a:spcPts val="600"/>
              </a:spcAft>
              <a:buFont typeface="Arial" charset="0"/>
            </a:pPr>
            <a:r>
              <a:rPr lang="nb-NO" sz="1200" dirty="0">
                <a:solidFill>
                  <a:schemeClr val="tx2"/>
                </a:solidFill>
              </a:rPr>
              <a:t>Acando er meget godt oppdatert på markedets </a:t>
            </a:r>
            <a:r>
              <a:rPr lang="nb-NO" sz="1200" dirty="0">
                <a:solidFill>
                  <a:schemeClr val="bg2"/>
                </a:solidFill>
              </a:rPr>
              <a:t>metodikker</a:t>
            </a:r>
            <a:r>
              <a:rPr lang="nb-NO" sz="1200" dirty="0">
                <a:solidFill>
                  <a:schemeClr val="tx2"/>
                </a:solidFill>
              </a:rPr>
              <a:t> og løsninger, og kjenner godt til </a:t>
            </a:r>
            <a:r>
              <a:rPr lang="nb-NO" sz="1200" dirty="0">
                <a:solidFill>
                  <a:schemeClr val="bg2"/>
                </a:solidFill>
              </a:rPr>
              <a:t>domenespesifikke</a:t>
            </a:r>
            <a:r>
              <a:rPr lang="nb-NO" sz="1200" dirty="0">
                <a:solidFill>
                  <a:schemeClr val="tx2"/>
                </a:solidFill>
              </a:rPr>
              <a:t> </a:t>
            </a:r>
            <a:r>
              <a:rPr lang="nb-NO" sz="1200" dirty="0">
                <a:solidFill>
                  <a:schemeClr val="bg2"/>
                </a:solidFill>
              </a:rPr>
              <a:t>arkitekturer</a:t>
            </a:r>
            <a:r>
              <a:rPr lang="nb-NO" sz="1200" dirty="0">
                <a:solidFill>
                  <a:schemeClr val="tx2"/>
                </a:solidFill>
              </a:rPr>
              <a:t> og arbeidsprosesser. </a:t>
            </a:r>
          </a:p>
        </p:txBody>
      </p:sp>
      <p:cxnSp>
        <p:nvCxnSpPr>
          <p:cNvPr id="10" name="Rett linje 9"/>
          <p:cNvCxnSpPr/>
          <p:nvPr/>
        </p:nvCxnSpPr>
        <p:spPr>
          <a:xfrm flipH="1">
            <a:off x="5294811" y="1497874"/>
            <a:ext cx="27745" cy="478971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3" name="Bilde 2"/>
          <p:cNvPicPr>
            <a:picLocks noChangeAspect="1"/>
          </p:cNvPicPr>
          <p:nvPr/>
        </p:nvPicPr>
        <p:blipFill>
          <a:blip r:embed="rId3"/>
          <a:stretch>
            <a:fillRect/>
          </a:stretch>
        </p:blipFill>
        <p:spPr>
          <a:xfrm rot="21382709">
            <a:off x="587375" y="2686852"/>
            <a:ext cx="2114750" cy="2706717"/>
          </a:xfrm>
          <a:prstGeom prst="rect">
            <a:avLst/>
          </a:prstGeom>
          <a:effectLst>
            <a:outerShdw blurRad="50800" dist="38100" dir="2700000" algn="tl" rotWithShape="0">
              <a:prstClr val="black">
                <a:alpha val="40000"/>
              </a:prstClr>
            </a:outerShdw>
          </a:effectLst>
        </p:spPr>
      </p:pic>
      <p:pic>
        <p:nvPicPr>
          <p:cNvPr id="5" name="Bilde 4"/>
          <p:cNvPicPr>
            <a:picLocks noChangeAspect="1"/>
          </p:cNvPicPr>
          <p:nvPr/>
        </p:nvPicPr>
        <p:blipFill>
          <a:blip r:embed="rId4"/>
          <a:stretch>
            <a:fillRect/>
          </a:stretch>
        </p:blipFill>
        <p:spPr>
          <a:xfrm rot="21382709">
            <a:off x="2505709" y="1719887"/>
            <a:ext cx="2066252" cy="2650281"/>
          </a:xfrm>
          <a:prstGeom prst="rect">
            <a:avLst/>
          </a:prstGeom>
          <a:effectLst>
            <a:outerShdw blurRad="50800" dist="38100" dir="2700000" algn="tl" rotWithShape="0">
              <a:prstClr val="black">
                <a:alpha val="40000"/>
              </a:prstClr>
            </a:outerShdw>
          </a:effectLst>
        </p:spPr>
      </p:pic>
      <p:pic>
        <p:nvPicPr>
          <p:cNvPr id="7" name="Bilde 6"/>
          <p:cNvPicPr>
            <a:picLocks noChangeAspect="1"/>
          </p:cNvPicPr>
          <p:nvPr/>
        </p:nvPicPr>
        <p:blipFill>
          <a:blip r:embed="rId5"/>
          <a:stretch>
            <a:fillRect/>
          </a:stretch>
        </p:blipFill>
        <p:spPr>
          <a:xfrm>
            <a:off x="2337622" y="4503480"/>
            <a:ext cx="2637048" cy="15822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43248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p:cNvSpPr/>
          <p:nvPr/>
        </p:nvSpPr>
        <p:spPr>
          <a:xfrm>
            <a:off x="6498031" y="1154336"/>
            <a:ext cx="2016224" cy="821809"/>
          </a:xfrm>
          <a:prstGeom prst="rect">
            <a:avLst/>
          </a:prstGeom>
          <a:solidFill>
            <a:srgbClr val="49689E"/>
          </a:solidFill>
          <a:ln w="9525">
            <a:solidFill>
              <a:srgbClr val="49689E"/>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100" b="1" dirty="0">
                <a:solidFill>
                  <a:prstClr val="white"/>
                </a:solidFill>
              </a:rPr>
              <a:t>Strategisk mulighetsanalyse autonom transport</a:t>
            </a:r>
          </a:p>
        </p:txBody>
      </p:sp>
      <p:sp>
        <p:nvSpPr>
          <p:cNvPr id="14" name="Rektangel 13"/>
          <p:cNvSpPr/>
          <p:nvPr/>
        </p:nvSpPr>
        <p:spPr>
          <a:xfrm>
            <a:off x="9438861" y="1152907"/>
            <a:ext cx="2016224" cy="821809"/>
          </a:xfrm>
          <a:prstGeom prst="rect">
            <a:avLst/>
          </a:prstGeom>
          <a:solidFill>
            <a:srgbClr val="49689E"/>
          </a:solidFill>
          <a:ln w="9525">
            <a:solidFill>
              <a:srgbClr val="49689E"/>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100" b="1" dirty="0"/>
              <a:t>Business Case og operasjonell forretningsmodell for autonom transport</a:t>
            </a:r>
          </a:p>
        </p:txBody>
      </p:sp>
      <p:sp>
        <p:nvSpPr>
          <p:cNvPr id="17" name="Rektangel 16"/>
          <p:cNvSpPr/>
          <p:nvPr/>
        </p:nvSpPr>
        <p:spPr>
          <a:xfrm>
            <a:off x="616371" y="1161140"/>
            <a:ext cx="2016224" cy="821809"/>
          </a:xfrm>
          <a:prstGeom prst="rect">
            <a:avLst/>
          </a:prstGeom>
          <a:solidFill>
            <a:srgbClr val="49689E"/>
          </a:solidFill>
          <a:ln w="9525">
            <a:solidFill>
              <a:srgbClr val="49689E"/>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100" b="1" dirty="0">
                <a:solidFill>
                  <a:prstClr val="white"/>
                </a:solidFill>
              </a:rPr>
              <a:t>Forprosjekt og Demonstrator  autonome transport</a:t>
            </a:r>
          </a:p>
        </p:txBody>
      </p:sp>
      <p:sp>
        <p:nvSpPr>
          <p:cNvPr id="31" name="Rektangel 30"/>
          <p:cNvSpPr/>
          <p:nvPr/>
        </p:nvSpPr>
        <p:spPr>
          <a:xfrm>
            <a:off x="3549153" y="1155584"/>
            <a:ext cx="2024272" cy="821809"/>
          </a:xfrm>
          <a:prstGeom prst="rect">
            <a:avLst/>
          </a:prstGeom>
          <a:solidFill>
            <a:srgbClr val="49689E"/>
          </a:solidFill>
          <a:ln w="9525">
            <a:solidFill>
              <a:srgbClr val="49689E"/>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100" b="1" dirty="0"/>
              <a:t>Prosjektering for gjennomføring av </a:t>
            </a:r>
            <a:r>
              <a:rPr lang="nb-NO" sz="1100" b="1"/>
              <a:t>pilot autonom </a:t>
            </a:r>
            <a:r>
              <a:rPr lang="nb-NO" sz="1100" b="1" dirty="0"/>
              <a:t>transport</a:t>
            </a:r>
          </a:p>
        </p:txBody>
      </p:sp>
      <p:sp>
        <p:nvSpPr>
          <p:cNvPr id="37" name="Plassholder for lysbildenummer 3"/>
          <p:cNvSpPr>
            <a:spLocks noGrp="1"/>
          </p:cNvSpPr>
          <p:nvPr>
            <p:ph type="sldNum" sz="quarter" idx="12"/>
          </p:nvPr>
        </p:nvSpPr>
        <p:spPr>
          <a:xfrm>
            <a:off x="11761547" y="6292576"/>
            <a:ext cx="282794" cy="150470"/>
          </a:xfrm>
        </p:spPr>
        <p:txBody>
          <a:bodyPr/>
          <a:lstStyle/>
          <a:p>
            <a:fld id="{8F35CB8A-22DD-4279-9E9E-A49CDB5FBE56}" type="slidenum">
              <a:rPr lang="nb-NO" smtClean="0">
                <a:solidFill>
                  <a:prstClr val="black">
                    <a:tint val="75000"/>
                  </a:prstClr>
                </a:solidFill>
              </a:rPr>
              <a:pPr/>
              <a:t>5</a:t>
            </a:fld>
            <a:endParaRPr lang="nb-NO" dirty="0">
              <a:solidFill>
                <a:prstClr val="black">
                  <a:tint val="75000"/>
                </a:prstClr>
              </a:solidFill>
            </a:endParaRPr>
          </a:p>
        </p:txBody>
      </p:sp>
      <p:sp>
        <p:nvSpPr>
          <p:cNvPr id="38" name="Trekant 37"/>
          <p:cNvSpPr/>
          <p:nvPr/>
        </p:nvSpPr>
        <p:spPr>
          <a:xfrm rot="10800000">
            <a:off x="606995" y="3790548"/>
            <a:ext cx="1997472" cy="34164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400" dirty="0" err="1">
              <a:solidFill>
                <a:srgbClr val="6E6E6E"/>
              </a:solidFill>
            </a:endParaRPr>
          </a:p>
        </p:txBody>
      </p:sp>
      <p:sp>
        <p:nvSpPr>
          <p:cNvPr id="40" name="Trekant 39"/>
          <p:cNvSpPr/>
          <p:nvPr/>
        </p:nvSpPr>
        <p:spPr>
          <a:xfrm rot="10800000">
            <a:off x="3578283" y="3790548"/>
            <a:ext cx="1997472" cy="34164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400" dirty="0" err="1">
              <a:solidFill>
                <a:srgbClr val="6E6E6E"/>
              </a:solidFill>
            </a:endParaRPr>
          </a:p>
        </p:txBody>
      </p:sp>
      <p:sp>
        <p:nvSpPr>
          <p:cNvPr id="42" name="Trekant 41"/>
          <p:cNvSpPr/>
          <p:nvPr/>
        </p:nvSpPr>
        <p:spPr>
          <a:xfrm rot="10800000">
            <a:off x="6512496" y="3782794"/>
            <a:ext cx="1997472" cy="34164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400" dirty="0" err="1">
              <a:solidFill>
                <a:srgbClr val="6E6E6E"/>
              </a:solidFill>
            </a:endParaRPr>
          </a:p>
        </p:txBody>
      </p:sp>
      <p:sp>
        <p:nvSpPr>
          <p:cNvPr id="44" name="Trekant 43"/>
          <p:cNvSpPr/>
          <p:nvPr/>
        </p:nvSpPr>
        <p:spPr>
          <a:xfrm rot="10800000">
            <a:off x="9459182" y="3782794"/>
            <a:ext cx="1997472" cy="34164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400" dirty="0" err="1">
              <a:solidFill>
                <a:srgbClr val="6E6E6E"/>
              </a:solidFill>
            </a:endParaRPr>
          </a:p>
        </p:txBody>
      </p:sp>
      <p:sp>
        <p:nvSpPr>
          <p:cNvPr id="2" name="TekstSylinder 1"/>
          <p:cNvSpPr txBox="1"/>
          <p:nvPr/>
        </p:nvSpPr>
        <p:spPr>
          <a:xfrm>
            <a:off x="542225" y="453173"/>
            <a:ext cx="10912859" cy="461665"/>
          </a:xfrm>
          <a:prstGeom prst="rect">
            <a:avLst/>
          </a:prstGeom>
          <a:noFill/>
        </p:spPr>
        <p:txBody>
          <a:bodyPr wrap="square" rtlCol="0">
            <a:spAutoFit/>
          </a:bodyPr>
          <a:lstStyle/>
          <a:p>
            <a:r>
              <a:rPr lang="nb-NO" sz="2400" dirty="0">
                <a:solidFill>
                  <a:schemeClr val="tx2"/>
                </a:solidFill>
              </a:rPr>
              <a:t>ACANDO LEVERER ET UTVALG AV TJENESTER INNEN SMART MOBILITY OMRÅDET</a:t>
            </a:r>
          </a:p>
        </p:txBody>
      </p:sp>
      <p:pic>
        <p:nvPicPr>
          <p:cNvPr id="35" name="Picture 4" descr="http://sixworks.co.uk/i/analysis.jpg"/>
          <p:cNvPicPr>
            <a:picLocks noChangeAspect="1" noChangeArrowheads="1"/>
          </p:cNvPicPr>
          <p:nvPr/>
        </p:nvPicPr>
        <p:blipFill>
          <a:blip r:embed="rId3" cstate="print">
            <a:grayscl/>
          </a:blip>
          <a:srcRect/>
          <a:stretch>
            <a:fillRect/>
          </a:stretch>
        </p:blipFill>
        <p:spPr bwMode="auto">
          <a:xfrm>
            <a:off x="6514282" y="2065954"/>
            <a:ext cx="2002713" cy="1541397"/>
          </a:xfrm>
          <a:prstGeom prst="rect">
            <a:avLst/>
          </a:prstGeom>
          <a:noFill/>
          <a:ln>
            <a:solidFill>
              <a:schemeClr val="tx1"/>
            </a:solidFill>
          </a:ln>
        </p:spPr>
      </p:pic>
      <p:pic>
        <p:nvPicPr>
          <p:cNvPr id="48" name="Bilde 29"/>
          <p:cNvPicPr>
            <a:picLocks noChangeAspect="1"/>
          </p:cNvPicPr>
          <p:nvPr/>
        </p:nvPicPr>
        <p:blipFill rotWithShape="1">
          <a:blip r:embed="rId4" cstate="print">
            <a:grayscl/>
            <a:extLst>
              <a:ext uri="{28A0092B-C50C-407E-A947-70E740481C1C}">
                <a14:useLocalDpi xmlns:a14="http://schemas.microsoft.com/office/drawing/2010/main"/>
              </a:ext>
            </a:extLst>
          </a:blip>
          <a:srcRect b="-1"/>
          <a:stretch/>
        </p:blipFill>
        <p:spPr>
          <a:xfrm>
            <a:off x="9452344" y="2062080"/>
            <a:ext cx="2002742" cy="1545271"/>
          </a:xfrm>
          <a:prstGeom prst="rect">
            <a:avLst/>
          </a:prstGeom>
          <a:ln>
            <a:solidFill>
              <a:schemeClr val="tx1"/>
            </a:solidFill>
          </a:ln>
        </p:spPr>
      </p:pic>
      <p:sp>
        <p:nvSpPr>
          <p:cNvPr id="34" name="Rektangel 44"/>
          <p:cNvSpPr/>
          <p:nvPr/>
        </p:nvSpPr>
        <p:spPr>
          <a:xfrm>
            <a:off x="606994" y="6006353"/>
            <a:ext cx="10848091" cy="5875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err="1">
                <a:solidFill>
                  <a:schemeClr val="accent3"/>
                </a:solidFill>
              </a:rPr>
              <a:t>Acando</a:t>
            </a:r>
            <a:r>
              <a:rPr lang="nb-NO" sz="1600" dirty="0">
                <a:solidFill>
                  <a:schemeClr val="accent3"/>
                </a:solidFill>
              </a:rPr>
              <a:t> har også et av Norges ledende miljøer innen </a:t>
            </a:r>
            <a:r>
              <a:rPr lang="nb-NO" sz="1600" dirty="0" err="1">
                <a:solidFill>
                  <a:schemeClr val="accent3"/>
                </a:solidFill>
              </a:rPr>
              <a:t>IoT</a:t>
            </a:r>
            <a:r>
              <a:rPr lang="nb-NO" sz="1600" dirty="0">
                <a:solidFill>
                  <a:schemeClr val="accent3"/>
                </a:solidFill>
              </a:rPr>
              <a:t>, og ved å integrere deres kunnskap</a:t>
            </a:r>
          </a:p>
          <a:p>
            <a:pPr algn="ctr"/>
            <a:r>
              <a:rPr lang="nb-NO" sz="1600" dirty="0">
                <a:solidFill>
                  <a:schemeClr val="accent3"/>
                </a:solidFill>
              </a:rPr>
              <a:t> og leveranser kan vi tilby unike tjenester til våre kunder. </a:t>
            </a:r>
          </a:p>
        </p:txBody>
      </p:sp>
      <p:pic>
        <p:nvPicPr>
          <p:cNvPr id="5" name="Picture 4"/>
          <p:cNvPicPr>
            <a:picLocks noChangeAspect="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l="-529" r="9127"/>
          <a:stretch/>
        </p:blipFill>
        <p:spPr>
          <a:xfrm>
            <a:off x="618133" y="2074087"/>
            <a:ext cx="1997475" cy="1533264"/>
          </a:xfrm>
          <a:prstGeom prst="rect">
            <a:avLst/>
          </a:prstGeom>
          <a:ln>
            <a:solidFill>
              <a:schemeClr val="tx1"/>
            </a:solidFill>
          </a:ln>
        </p:spPr>
      </p:pic>
      <p:pic>
        <p:nvPicPr>
          <p:cNvPr id="6" name="Picture 5"/>
          <p:cNvPicPr>
            <a:picLocks noChangeAspect="1"/>
          </p:cNvPicPr>
          <p:nvPr/>
        </p:nvPicPr>
        <p:blipFill rotWithShape="1">
          <a:blip r:embed="rId6">
            <a:duotone>
              <a:schemeClr val="accent2">
                <a:shade val="45000"/>
                <a:satMod val="135000"/>
              </a:schemeClr>
              <a:prstClr val="white"/>
            </a:duotone>
          </a:blip>
          <a:srcRect r="9446"/>
          <a:stretch/>
        </p:blipFill>
        <p:spPr>
          <a:xfrm>
            <a:off x="3549153" y="2065954"/>
            <a:ext cx="2032881" cy="1541397"/>
          </a:xfrm>
          <a:prstGeom prst="rect">
            <a:avLst/>
          </a:prstGeom>
          <a:ln>
            <a:solidFill>
              <a:schemeClr val="tx1"/>
            </a:solidFill>
          </a:ln>
        </p:spPr>
      </p:pic>
      <p:sp>
        <p:nvSpPr>
          <p:cNvPr id="22" name="Rounded Rectangle 21"/>
          <p:cNvSpPr/>
          <p:nvPr/>
        </p:nvSpPr>
        <p:spPr>
          <a:xfrm>
            <a:off x="588002" y="4194632"/>
            <a:ext cx="2035217" cy="1451080"/>
          </a:xfrm>
          <a:prstGeom prst="roundRect">
            <a:avLst/>
          </a:prstGeom>
          <a:noFill/>
          <a:ln w="31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Bef>
                <a:spcPts val="600"/>
              </a:spcBef>
              <a:buClr>
                <a:srgbClr val="FF6C2F"/>
              </a:buClr>
              <a:buFont typeface="Arial" panose="020B0604020202020204" pitchFamily="34" charset="0"/>
              <a:buChar char="•"/>
            </a:pPr>
            <a:r>
              <a:rPr lang="nb-NO" sz="1100" dirty="0">
                <a:solidFill>
                  <a:srgbClr val="6E6E6E"/>
                </a:solidFill>
              </a:rPr>
              <a:t>Innsikt innenfor området autonom transport</a:t>
            </a:r>
          </a:p>
          <a:p>
            <a:pPr marL="171450" indent="-171450">
              <a:spcBef>
                <a:spcPts val="600"/>
              </a:spcBef>
              <a:buClr>
                <a:srgbClr val="FF6C2F"/>
              </a:buClr>
              <a:buFont typeface="Arial" panose="020B0604020202020204" pitchFamily="34" charset="0"/>
              <a:buChar char="•"/>
            </a:pPr>
            <a:r>
              <a:rPr lang="nb-NO" sz="1100" dirty="0">
                <a:solidFill>
                  <a:srgbClr val="6E6E6E"/>
                </a:solidFill>
              </a:rPr>
              <a:t>Demonstrator av autonom minibuss for publikum</a:t>
            </a:r>
          </a:p>
        </p:txBody>
      </p:sp>
      <p:sp>
        <p:nvSpPr>
          <p:cNvPr id="51" name="Rounded Rectangle 50"/>
          <p:cNvSpPr/>
          <p:nvPr/>
        </p:nvSpPr>
        <p:spPr>
          <a:xfrm>
            <a:off x="3549153" y="4220754"/>
            <a:ext cx="2088605" cy="1451080"/>
          </a:xfrm>
          <a:prstGeom prst="roundRect">
            <a:avLst/>
          </a:prstGeom>
          <a:noFill/>
          <a:ln w="31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Bef>
                <a:spcPts val="600"/>
              </a:spcBef>
              <a:buClr>
                <a:srgbClr val="FF6C2F"/>
              </a:buClr>
              <a:buFont typeface="Arial" panose="020B0604020202020204" pitchFamily="34" charset="0"/>
              <a:buChar char="•"/>
            </a:pPr>
            <a:r>
              <a:rPr lang="nb-NO" sz="1100" dirty="0">
                <a:solidFill>
                  <a:srgbClr val="6E6E6E"/>
                </a:solidFill>
              </a:rPr>
              <a:t>Avklare mulige pilotruter</a:t>
            </a:r>
          </a:p>
          <a:p>
            <a:pPr marL="171450" indent="-171450">
              <a:spcBef>
                <a:spcPts val="600"/>
              </a:spcBef>
              <a:buClr>
                <a:srgbClr val="FF6C2F"/>
              </a:buClr>
              <a:buFont typeface="Arial" panose="020B0604020202020204" pitchFamily="34" charset="0"/>
              <a:buChar char="•"/>
            </a:pPr>
            <a:r>
              <a:rPr lang="nb-NO" sz="1100" dirty="0">
                <a:solidFill>
                  <a:srgbClr val="6E6E6E"/>
                </a:solidFill>
              </a:rPr>
              <a:t>Vurdere mulige støtteordninger </a:t>
            </a:r>
          </a:p>
          <a:p>
            <a:pPr marL="171450" indent="-171450">
              <a:spcBef>
                <a:spcPts val="600"/>
              </a:spcBef>
              <a:buClr>
                <a:srgbClr val="FF6C2F"/>
              </a:buClr>
              <a:buFont typeface="Arial" panose="020B0604020202020204" pitchFamily="34" charset="0"/>
              <a:buChar char="•"/>
            </a:pPr>
            <a:r>
              <a:rPr lang="nb-NO" sz="1100" dirty="0">
                <a:solidFill>
                  <a:srgbClr val="6E6E6E"/>
                </a:solidFill>
              </a:rPr>
              <a:t>Utarbeide kravspesifikasjon</a:t>
            </a:r>
          </a:p>
          <a:p>
            <a:pPr marL="171450" indent="-171450">
              <a:spcBef>
                <a:spcPts val="600"/>
              </a:spcBef>
              <a:buClr>
                <a:srgbClr val="FF6C2F"/>
              </a:buClr>
              <a:buFont typeface="Arial" panose="020B0604020202020204" pitchFamily="34" charset="0"/>
              <a:buChar char="•"/>
            </a:pPr>
            <a:r>
              <a:rPr lang="nb-NO" sz="1100" dirty="0">
                <a:solidFill>
                  <a:srgbClr val="6E6E6E"/>
                </a:solidFill>
              </a:rPr>
              <a:t>Søknad om pilotdrift </a:t>
            </a:r>
          </a:p>
        </p:txBody>
      </p:sp>
      <p:sp>
        <p:nvSpPr>
          <p:cNvPr id="52" name="Rounded Rectangle 51"/>
          <p:cNvSpPr/>
          <p:nvPr/>
        </p:nvSpPr>
        <p:spPr>
          <a:xfrm>
            <a:off x="6498031" y="4235139"/>
            <a:ext cx="2035217" cy="1451080"/>
          </a:xfrm>
          <a:prstGeom prst="roundRect">
            <a:avLst/>
          </a:prstGeom>
          <a:noFill/>
          <a:ln w="31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Bef>
                <a:spcPts val="600"/>
              </a:spcBef>
              <a:buClr>
                <a:srgbClr val="FF6C2F"/>
              </a:buClr>
              <a:buFont typeface="Arial" panose="020B0604020202020204" pitchFamily="34" charset="0"/>
              <a:buChar char="•"/>
            </a:pPr>
            <a:r>
              <a:rPr lang="nb-NO" sz="1100" dirty="0">
                <a:solidFill>
                  <a:srgbClr val="6E6E6E"/>
                </a:solidFill>
              </a:rPr>
              <a:t>Trendanalyse</a:t>
            </a:r>
          </a:p>
          <a:p>
            <a:pPr marL="171450" indent="-171450">
              <a:spcBef>
                <a:spcPts val="600"/>
              </a:spcBef>
              <a:buClr>
                <a:srgbClr val="FF6C2F"/>
              </a:buClr>
              <a:buFont typeface="Arial" panose="020B0604020202020204" pitchFamily="34" charset="0"/>
              <a:buChar char="•"/>
            </a:pPr>
            <a:r>
              <a:rPr lang="nb-NO" sz="1100" dirty="0">
                <a:solidFill>
                  <a:srgbClr val="6E6E6E"/>
                </a:solidFill>
              </a:rPr>
              <a:t>Mulighetsrom og strategiske opsjoner for smart mobilitet i kundens verdikjede</a:t>
            </a:r>
          </a:p>
        </p:txBody>
      </p:sp>
      <p:sp>
        <p:nvSpPr>
          <p:cNvPr id="53" name="Rounded Rectangle 52"/>
          <p:cNvSpPr/>
          <p:nvPr/>
        </p:nvSpPr>
        <p:spPr>
          <a:xfrm>
            <a:off x="9459182" y="4235139"/>
            <a:ext cx="2035217" cy="1451080"/>
          </a:xfrm>
          <a:prstGeom prst="roundRect">
            <a:avLst/>
          </a:prstGeom>
          <a:noFill/>
          <a:ln w="31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Bef>
                <a:spcPts val="600"/>
              </a:spcBef>
              <a:buClr>
                <a:srgbClr val="FF6C2F"/>
              </a:buClr>
              <a:buFont typeface="Arial" panose="020B0604020202020204" pitchFamily="34" charset="0"/>
              <a:buChar char="•"/>
            </a:pPr>
            <a:r>
              <a:rPr lang="nb-NO" sz="1100" dirty="0">
                <a:solidFill>
                  <a:srgbClr val="6E6E6E"/>
                </a:solidFill>
              </a:rPr>
              <a:t>Business case </a:t>
            </a:r>
          </a:p>
          <a:p>
            <a:pPr marL="171450" indent="-171450">
              <a:spcBef>
                <a:spcPts val="600"/>
              </a:spcBef>
              <a:buClr>
                <a:srgbClr val="FF6C2F"/>
              </a:buClr>
              <a:buFont typeface="Arial" panose="020B0604020202020204" pitchFamily="34" charset="0"/>
              <a:buChar char="•"/>
            </a:pPr>
            <a:r>
              <a:rPr lang="nb-NO" sz="1100" dirty="0">
                <a:solidFill>
                  <a:srgbClr val="6E6E6E"/>
                </a:solidFill>
              </a:rPr>
              <a:t>Rapport som inneholder mulighetsrom og forretningsplan av strategiske scenarier</a:t>
            </a:r>
          </a:p>
        </p:txBody>
      </p:sp>
    </p:spTree>
    <p:extLst>
      <p:ext uri="{BB962C8B-B14F-4D97-AF65-F5344CB8AC3E}">
        <p14:creationId xmlns:p14="http://schemas.microsoft.com/office/powerpoint/2010/main" val="1968667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9530862" y="4374775"/>
            <a:ext cx="2661138" cy="2483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err="1">
              <a:solidFill>
                <a:schemeClr val="accent3"/>
              </a:solidFill>
            </a:endParaRPr>
          </a:p>
        </p:txBody>
      </p:sp>
      <p:graphicFrame>
        <p:nvGraphicFramePr>
          <p:cNvPr id="14" name="Object 1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7" name="think-cell Slide" r:id="rId5" imgW="360" imgH="360" progId="TCLayout.ActiveDocument.1">
                  <p:embed/>
                </p:oleObj>
              </mc:Choice>
              <mc:Fallback>
                <p:oleObj name="think-cell Slide" r:id="rId5" imgW="360" imgH="36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2" name="Rectangle 31"/>
          <p:cNvSpPr/>
          <p:nvPr/>
        </p:nvSpPr>
        <p:spPr>
          <a:xfrm>
            <a:off x="534796" y="627376"/>
            <a:ext cx="4662355" cy="609422"/>
          </a:xfrm>
          <a:prstGeom prst="rect">
            <a:avLst/>
          </a:prstGeom>
        </p:spPr>
        <p:txBody>
          <a:bodyPr wrap="square">
            <a:noAutofit/>
          </a:bodyPr>
          <a:lstStyle/>
          <a:p>
            <a:pPr lvl="1" algn="ctr"/>
            <a:endParaRPr lang="en-US" sz="3200" dirty="0">
              <a:solidFill>
                <a:schemeClr val="bg2"/>
              </a:solidFill>
            </a:endParaRPr>
          </a:p>
        </p:txBody>
      </p:sp>
      <p:pic>
        <p:nvPicPr>
          <p:cNvPr id="33" name="Picture 32"/>
          <p:cNvPicPr>
            <a:picLocks noChangeAspect="1"/>
          </p:cNvPicPr>
          <p:nvPr/>
        </p:nvPicPr>
        <p:blipFill rotWithShape="1">
          <a:blip r:embed="rId7">
            <a:clrChange>
              <a:clrFrom>
                <a:srgbClr val="FFFFFF"/>
              </a:clrFrom>
              <a:clrTo>
                <a:srgbClr val="FFFFFF">
                  <a:alpha val="0"/>
                </a:srgbClr>
              </a:clrTo>
            </a:clrChange>
          </a:blip>
          <a:srcRect l="531" t="26093" r="77178" b="29414"/>
          <a:stretch/>
        </p:blipFill>
        <p:spPr>
          <a:xfrm>
            <a:off x="5215814" y="1660848"/>
            <a:ext cx="1464908" cy="1666648"/>
          </a:xfrm>
          <a:prstGeom prst="rect">
            <a:avLst/>
          </a:prstGeom>
        </p:spPr>
      </p:pic>
      <p:pic>
        <p:nvPicPr>
          <p:cNvPr id="35" name="Picture 34"/>
          <p:cNvPicPr>
            <a:picLocks noChangeAspect="1"/>
          </p:cNvPicPr>
          <p:nvPr/>
        </p:nvPicPr>
        <p:blipFill rotWithShape="1">
          <a:blip r:embed="rId7">
            <a:clrChange>
              <a:clrFrom>
                <a:srgbClr val="FFFFFF"/>
              </a:clrFrom>
              <a:clrTo>
                <a:srgbClr val="FFFFFF">
                  <a:alpha val="0"/>
                </a:srgbClr>
              </a:clrTo>
            </a:clrChange>
          </a:blip>
          <a:srcRect l="86913" t="3507" r="1627" b="76574"/>
          <a:stretch/>
        </p:blipFill>
        <p:spPr>
          <a:xfrm>
            <a:off x="5561047" y="410364"/>
            <a:ext cx="774442" cy="767272"/>
          </a:xfrm>
          <a:prstGeom prst="rect">
            <a:avLst/>
          </a:prstGeom>
        </p:spPr>
      </p:pic>
      <p:grpSp>
        <p:nvGrpSpPr>
          <p:cNvPr id="5" name="Group 4"/>
          <p:cNvGrpSpPr>
            <a:grpSpLocks noChangeAspect="1"/>
          </p:cNvGrpSpPr>
          <p:nvPr/>
        </p:nvGrpSpPr>
        <p:grpSpPr>
          <a:xfrm>
            <a:off x="6764161" y="1884779"/>
            <a:ext cx="2678420" cy="3676262"/>
            <a:chOff x="2444619" y="1129002"/>
            <a:chExt cx="3331030" cy="4572001"/>
          </a:xfrm>
        </p:grpSpPr>
        <p:pic>
          <p:nvPicPr>
            <p:cNvPr id="38" name="Picture 37"/>
            <p:cNvPicPr>
              <a:picLocks noChangeAspect="1"/>
            </p:cNvPicPr>
            <p:nvPr/>
          </p:nvPicPr>
          <p:blipFill rotWithShape="1">
            <a:blip r:embed="rId7">
              <a:clrChange>
                <a:clrFrom>
                  <a:srgbClr val="FFFFFF"/>
                </a:clrFrom>
                <a:clrTo>
                  <a:srgbClr val="FFFFFF">
                    <a:alpha val="0"/>
                  </a:srgbClr>
                </a:clrTo>
              </a:clrChange>
            </a:blip>
            <a:srcRect l="60986" t="2141" r="1132" b="6640"/>
            <a:stretch/>
          </p:blipFill>
          <p:spPr>
            <a:xfrm>
              <a:off x="2444619" y="1129002"/>
              <a:ext cx="3331029" cy="4572001"/>
            </a:xfrm>
            <a:prstGeom prst="rect">
              <a:avLst/>
            </a:prstGeom>
          </p:spPr>
        </p:pic>
        <p:sp>
          <p:nvSpPr>
            <p:cNvPr id="4" name="Rectangle 3"/>
            <p:cNvSpPr/>
            <p:nvPr/>
          </p:nvSpPr>
          <p:spPr>
            <a:xfrm>
              <a:off x="4702628" y="1175657"/>
              <a:ext cx="1073021" cy="1035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accent3"/>
                </a:solidFill>
              </a:endParaRPr>
            </a:p>
          </p:txBody>
        </p:sp>
      </p:grpSp>
      <p:grpSp>
        <p:nvGrpSpPr>
          <p:cNvPr id="8" name="Group 7"/>
          <p:cNvGrpSpPr>
            <a:grpSpLocks noChangeAspect="1"/>
          </p:cNvGrpSpPr>
          <p:nvPr/>
        </p:nvGrpSpPr>
        <p:grpSpPr>
          <a:xfrm>
            <a:off x="3592287" y="1875454"/>
            <a:ext cx="1838130" cy="3853430"/>
            <a:chOff x="1408923" y="1688840"/>
            <a:chExt cx="2323322" cy="4870580"/>
          </a:xfrm>
        </p:grpSpPr>
        <p:pic>
          <p:nvPicPr>
            <p:cNvPr id="3" name="Picture 2"/>
            <p:cNvPicPr>
              <a:picLocks noChangeAspect="1"/>
            </p:cNvPicPr>
            <p:nvPr/>
          </p:nvPicPr>
          <p:blipFill rotWithShape="1">
            <a:blip r:embed="rId7">
              <a:clrChange>
                <a:clrFrom>
                  <a:srgbClr val="FFFFFF"/>
                </a:clrFrom>
                <a:clrTo>
                  <a:srgbClr val="FFFFFF">
                    <a:alpha val="0"/>
                  </a:srgbClr>
                </a:clrTo>
              </a:clrChange>
            </a:blip>
            <a:srcRect l="27419" t="2638" r="48918" b="186"/>
            <a:stretch/>
          </p:blipFill>
          <p:spPr>
            <a:xfrm>
              <a:off x="1651518" y="1688840"/>
              <a:ext cx="2080727" cy="4870580"/>
            </a:xfrm>
            <a:prstGeom prst="rect">
              <a:avLst/>
            </a:prstGeom>
          </p:spPr>
        </p:pic>
        <p:pic>
          <p:nvPicPr>
            <p:cNvPr id="42" name="Picture 41"/>
            <p:cNvPicPr>
              <a:picLocks noChangeAspect="1"/>
            </p:cNvPicPr>
            <p:nvPr/>
          </p:nvPicPr>
          <p:blipFill rotWithShape="1">
            <a:blip r:embed="rId7">
              <a:clrChange>
                <a:clrFrom>
                  <a:srgbClr val="FFFFFF"/>
                </a:clrFrom>
                <a:clrTo>
                  <a:srgbClr val="FFFFFF">
                    <a:alpha val="0"/>
                  </a:srgbClr>
                </a:clrTo>
              </a:clrChange>
            </a:blip>
            <a:srcRect l="27596" t="20076" r="68372" b="53490"/>
            <a:stretch/>
          </p:blipFill>
          <p:spPr>
            <a:xfrm flipH="1">
              <a:off x="2939142" y="2649895"/>
              <a:ext cx="327097" cy="1222310"/>
            </a:xfrm>
            <a:prstGeom prst="rect">
              <a:avLst/>
            </a:prstGeom>
          </p:spPr>
        </p:pic>
        <p:sp>
          <p:nvSpPr>
            <p:cNvPr id="6" name="Rectangle 5"/>
            <p:cNvSpPr/>
            <p:nvPr/>
          </p:nvSpPr>
          <p:spPr>
            <a:xfrm>
              <a:off x="1408923" y="2603241"/>
              <a:ext cx="625151" cy="1231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accent3"/>
                </a:solidFill>
              </a:endParaRPr>
            </a:p>
          </p:txBody>
        </p:sp>
      </p:grpSp>
      <p:sp>
        <p:nvSpPr>
          <p:cNvPr id="43" name="TextBox 42"/>
          <p:cNvSpPr txBox="1"/>
          <p:nvPr/>
        </p:nvSpPr>
        <p:spPr>
          <a:xfrm>
            <a:off x="8305800" y="401216"/>
            <a:ext cx="3376135" cy="5816977"/>
          </a:xfrm>
          <a:prstGeom prst="rect">
            <a:avLst/>
          </a:prstGeom>
          <a:noFill/>
        </p:spPr>
        <p:txBody>
          <a:bodyPr wrap="square" rtlCol="0">
            <a:spAutoFit/>
          </a:bodyPr>
          <a:lstStyle/>
          <a:p>
            <a:pPr algn="r"/>
            <a:r>
              <a:rPr lang="sv-SE" sz="1600" u="sng" dirty="0">
                <a:solidFill>
                  <a:schemeClr val="bg2"/>
                </a:solidFill>
                <a:latin typeface="+mj-lt"/>
              </a:rPr>
              <a:t>Smart Agriculture</a:t>
            </a:r>
          </a:p>
          <a:p>
            <a:pPr algn="r"/>
            <a:endParaRPr lang="en-US" sz="1200" dirty="0">
              <a:solidFill>
                <a:prstClr val="white">
                  <a:lumMod val="50000"/>
                </a:prstClr>
              </a:solidFill>
            </a:endParaRPr>
          </a:p>
          <a:p>
            <a:pPr algn="r"/>
            <a:r>
              <a:rPr lang="en-US" sz="1200" dirty="0">
                <a:solidFill>
                  <a:schemeClr val="tx2"/>
                </a:solidFill>
              </a:rPr>
              <a:t>“The agriculture industry faces challenges such as the limited availability of arable land, the global climate change, the growing scarcity of water, the price and availability of energy and the impact of urbanization </a:t>
            </a:r>
          </a:p>
          <a:p>
            <a:pPr algn="r"/>
            <a:endParaRPr lang="en-US" sz="1200" dirty="0">
              <a:solidFill>
                <a:schemeClr val="tx2"/>
              </a:solidFill>
            </a:endParaRPr>
          </a:p>
          <a:p>
            <a:pPr algn="r"/>
            <a:r>
              <a:rPr lang="en-US" sz="1200" dirty="0">
                <a:solidFill>
                  <a:schemeClr val="tx2"/>
                </a:solidFill>
              </a:rPr>
              <a:t>Precision agriculture, based on sensor technologies, deals with this matters by providing real-time monitoring in the crops and predictive models to anticipate to any danger that may occur in the plots. Different parameters such as speed and wind direction, pluviometer, temperature, solar radiation or soil moisture can be measured.”</a:t>
            </a:r>
          </a:p>
          <a:p>
            <a:pPr algn="r"/>
            <a:endParaRPr lang="en-US" sz="1200" dirty="0">
              <a:solidFill>
                <a:schemeClr val="tx2"/>
              </a:solidFill>
            </a:endParaRPr>
          </a:p>
          <a:p>
            <a:pPr algn="r"/>
            <a:r>
              <a:rPr lang="en-US" sz="1200" dirty="0">
                <a:solidFill>
                  <a:schemeClr val="tx2"/>
                </a:solidFill>
              </a:rPr>
              <a:t>- Libelium</a:t>
            </a:r>
          </a:p>
          <a:p>
            <a:pPr algn="r"/>
            <a:endParaRPr lang="sv-SE" sz="1600" dirty="0">
              <a:solidFill>
                <a:schemeClr val="bg2"/>
              </a:solidFill>
            </a:endParaRPr>
          </a:p>
          <a:p>
            <a:pPr algn="r"/>
            <a:r>
              <a:rPr lang="sv-SE" sz="1600" dirty="0">
                <a:solidFill>
                  <a:schemeClr val="bg2"/>
                </a:solidFill>
              </a:rPr>
              <a:t>Sensors:</a:t>
            </a:r>
          </a:p>
          <a:p>
            <a:pPr algn="r"/>
            <a:r>
              <a:rPr lang="en-US" sz="1200" dirty="0">
                <a:solidFill>
                  <a:schemeClr val="tx2"/>
                </a:solidFill>
              </a:rPr>
              <a:t>Weather Station</a:t>
            </a:r>
          </a:p>
          <a:p>
            <a:pPr algn="r"/>
            <a:r>
              <a:rPr lang="en-US" sz="1200" dirty="0">
                <a:solidFill>
                  <a:schemeClr val="tx2"/>
                </a:solidFill>
              </a:rPr>
              <a:t>Soil Moisture</a:t>
            </a:r>
          </a:p>
          <a:p>
            <a:pPr algn="r"/>
            <a:r>
              <a:rPr lang="en-US" sz="1200" dirty="0">
                <a:solidFill>
                  <a:schemeClr val="tx2"/>
                </a:solidFill>
              </a:rPr>
              <a:t>Temperature</a:t>
            </a:r>
          </a:p>
          <a:p>
            <a:pPr algn="r"/>
            <a:r>
              <a:rPr lang="en-US" sz="1200" dirty="0">
                <a:solidFill>
                  <a:schemeClr val="tx2"/>
                </a:solidFill>
              </a:rPr>
              <a:t>Humidity</a:t>
            </a:r>
          </a:p>
          <a:p>
            <a:pPr algn="r"/>
            <a:r>
              <a:rPr lang="en-US" sz="1200" dirty="0">
                <a:solidFill>
                  <a:schemeClr val="tx2"/>
                </a:solidFill>
              </a:rPr>
              <a:t>Air Pressure</a:t>
            </a:r>
          </a:p>
          <a:p>
            <a:pPr algn="r"/>
            <a:r>
              <a:rPr lang="en-US" sz="1200" dirty="0">
                <a:solidFill>
                  <a:schemeClr val="tx2"/>
                </a:solidFill>
              </a:rPr>
              <a:t>Luminosity</a:t>
            </a:r>
          </a:p>
          <a:p>
            <a:pPr algn="r"/>
            <a:r>
              <a:rPr lang="en-US" sz="1200" dirty="0">
                <a:solidFill>
                  <a:schemeClr val="tx2"/>
                </a:solidFill>
              </a:rPr>
              <a:t>Accelerometer</a:t>
            </a:r>
          </a:p>
          <a:p>
            <a:pPr algn="r"/>
            <a:endParaRPr lang="sv-SE" sz="1200" dirty="0">
              <a:solidFill>
                <a:schemeClr val="bg2"/>
              </a:solidFill>
            </a:endParaRPr>
          </a:p>
          <a:p>
            <a:endParaRPr lang="en-US" sz="1200" dirty="0">
              <a:solidFill>
                <a:prstClr val="white">
                  <a:lumMod val="50000"/>
                </a:prstClr>
              </a:solidFill>
            </a:endParaRPr>
          </a:p>
        </p:txBody>
      </p:sp>
      <p:sp>
        <p:nvSpPr>
          <p:cNvPr id="44" name="TextBox 43"/>
          <p:cNvSpPr txBox="1"/>
          <p:nvPr/>
        </p:nvSpPr>
        <p:spPr>
          <a:xfrm>
            <a:off x="462625" y="404326"/>
            <a:ext cx="3963199" cy="4893647"/>
          </a:xfrm>
          <a:prstGeom prst="rect">
            <a:avLst/>
          </a:prstGeom>
          <a:noFill/>
        </p:spPr>
        <p:txBody>
          <a:bodyPr wrap="square" rtlCol="0">
            <a:spAutoFit/>
          </a:bodyPr>
          <a:lstStyle/>
          <a:p>
            <a:r>
              <a:rPr lang="sv-SE" sz="1600" u="sng" dirty="0">
                <a:solidFill>
                  <a:schemeClr val="bg2"/>
                </a:solidFill>
                <a:latin typeface="+mj-lt"/>
              </a:rPr>
              <a:t>Smart City Platform</a:t>
            </a:r>
          </a:p>
          <a:p>
            <a:endParaRPr lang="en-US" sz="1200" dirty="0">
              <a:solidFill>
                <a:prstClr val="white">
                  <a:lumMod val="50000"/>
                </a:prstClr>
              </a:solidFill>
            </a:endParaRPr>
          </a:p>
          <a:p>
            <a:r>
              <a:rPr lang="en-US" sz="1200" dirty="0">
                <a:solidFill>
                  <a:prstClr val="white">
                    <a:lumMod val="50000"/>
                  </a:prstClr>
                </a:solidFill>
              </a:rPr>
              <a:t>“</a:t>
            </a:r>
            <a:r>
              <a:rPr lang="en-US" sz="1200" dirty="0">
                <a:solidFill>
                  <a:schemeClr val="tx2"/>
                </a:solidFill>
              </a:rPr>
              <a:t>With the aim to improve control on environmental emissions and sound pollution as key factors to combat climate change and to prevent the impact in citizens health, Libelium launches new sensors according to the last legislation requirements including worldwide certifications.”</a:t>
            </a:r>
          </a:p>
          <a:p>
            <a:r>
              <a:rPr lang="en-US" sz="1200" dirty="0">
                <a:solidFill>
                  <a:schemeClr val="tx2"/>
                </a:solidFill>
              </a:rPr>
              <a:t>		- Libelium </a:t>
            </a:r>
          </a:p>
          <a:p>
            <a:endParaRPr lang="en-US" sz="1200" dirty="0">
              <a:solidFill>
                <a:prstClr val="white">
                  <a:lumMod val="50000"/>
                </a:prstClr>
              </a:solidFill>
            </a:endParaRPr>
          </a:p>
          <a:p>
            <a:r>
              <a:rPr lang="sv-SE" sz="1600" dirty="0">
                <a:solidFill>
                  <a:schemeClr val="bg2"/>
                </a:solidFill>
              </a:rPr>
              <a:t>Sensors:</a:t>
            </a:r>
          </a:p>
          <a:p>
            <a:r>
              <a:rPr lang="en-US" sz="1200" dirty="0">
                <a:solidFill>
                  <a:schemeClr val="tx2"/>
                </a:solidFill>
              </a:rPr>
              <a:t>Noise Level</a:t>
            </a:r>
          </a:p>
          <a:p>
            <a:r>
              <a:rPr lang="en-US" sz="1200" dirty="0">
                <a:solidFill>
                  <a:schemeClr val="tx2"/>
                </a:solidFill>
              </a:rPr>
              <a:t>Ultrasound</a:t>
            </a:r>
          </a:p>
          <a:p>
            <a:r>
              <a:rPr lang="en-US" sz="1200" dirty="0">
                <a:solidFill>
                  <a:schemeClr val="tx2"/>
                </a:solidFill>
              </a:rPr>
              <a:t>CO</a:t>
            </a:r>
            <a:r>
              <a:rPr lang="en-US" sz="1200" baseline="-25000" dirty="0">
                <a:solidFill>
                  <a:schemeClr val="tx2"/>
                </a:solidFill>
              </a:rPr>
              <a:t>2</a:t>
            </a:r>
            <a:r>
              <a:rPr lang="en-US" sz="1200" dirty="0">
                <a:solidFill>
                  <a:schemeClr val="tx2"/>
                </a:solidFill>
              </a:rPr>
              <a:t> Gas Level</a:t>
            </a:r>
          </a:p>
          <a:p>
            <a:r>
              <a:rPr lang="en-US" sz="1200" dirty="0">
                <a:solidFill>
                  <a:schemeClr val="tx2"/>
                </a:solidFill>
              </a:rPr>
              <a:t>Accelerometer</a:t>
            </a:r>
          </a:p>
          <a:p>
            <a:endParaRPr lang="en-US" sz="1200" dirty="0">
              <a:solidFill>
                <a:prstClr val="white">
                  <a:lumMod val="50000"/>
                </a:prstClr>
              </a:solidFill>
            </a:endParaRPr>
          </a:p>
          <a:p>
            <a:endParaRPr lang="en-US" sz="1200" dirty="0">
              <a:solidFill>
                <a:prstClr val="white">
                  <a:lumMod val="50000"/>
                </a:prstClr>
              </a:solidFill>
            </a:endParaRPr>
          </a:p>
          <a:p>
            <a:r>
              <a:rPr lang="sv-SE" sz="1600" u="sng" dirty="0">
                <a:solidFill>
                  <a:schemeClr val="bg2"/>
                </a:solidFill>
              </a:rPr>
              <a:t>Complete Platform List</a:t>
            </a:r>
          </a:p>
          <a:p>
            <a:r>
              <a:rPr lang="sv-SE" sz="1200" dirty="0">
                <a:solidFill>
                  <a:schemeClr val="tx2"/>
                </a:solidFill>
              </a:rPr>
              <a:t>Smart City</a:t>
            </a:r>
          </a:p>
          <a:p>
            <a:r>
              <a:rPr lang="sv-SE" sz="1200" dirty="0">
                <a:solidFill>
                  <a:schemeClr val="tx2"/>
                </a:solidFill>
              </a:rPr>
              <a:t>Smart Agriculture</a:t>
            </a:r>
          </a:p>
          <a:p>
            <a:r>
              <a:rPr lang="sv-SE" sz="1200" dirty="0">
                <a:solidFill>
                  <a:schemeClr val="tx2"/>
                </a:solidFill>
              </a:rPr>
              <a:t>Smart Factory</a:t>
            </a:r>
          </a:p>
          <a:p>
            <a:r>
              <a:rPr lang="sv-SE" sz="1200" dirty="0">
                <a:solidFill>
                  <a:schemeClr val="tx2"/>
                </a:solidFill>
              </a:rPr>
              <a:t>Smart Parking &amp; Traffic</a:t>
            </a:r>
          </a:p>
          <a:p>
            <a:r>
              <a:rPr lang="sv-SE" sz="1200" dirty="0">
                <a:solidFill>
                  <a:schemeClr val="tx2"/>
                </a:solidFill>
              </a:rPr>
              <a:t>Smart Water</a:t>
            </a:r>
          </a:p>
          <a:p>
            <a:r>
              <a:rPr lang="sv-SE" sz="1200" dirty="0">
                <a:solidFill>
                  <a:schemeClr val="tx2"/>
                </a:solidFill>
              </a:rPr>
              <a:t>eHealth</a:t>
            </a:r>
          </a:p>
          <a:p>
            <a:r>
              <a:rPr lang="sv-SE" sz="1200" dirty="0">
                <a:solidFill>
                  <a:schemeClr val="tx2"/>
                </a:solidFill>
              </a:rPr>
              <a:t>Smart Environment</a:t>
            </a:r>
          </a:p>
        </p:txBody>
      </p:sp>
      <p:sp>
        <p:nvSpPr>
          <p:cNvPr id="15" name="Arrow: Left-Right 14"/>
          <p:cNvSpPr/>
          <p:nvPr/>
        </p:nvSpPr>
        <p:spPr>
          <a:xfrm>
            <a:off x="5100085" y="2869405"/>
            <a:ext cx="414888" cy="73819"/>
          </a:xfrm>
          <a:prstGeom prst="leftRightArrow">
            <a:avLst>
              <a:gd name="adj1" fmla="val 25324"/>
              <a:gd name="adj2" fmla="val 16712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accent3"/>
              </a:solidFill>
            </a:endParaRPr>
          </a:p>
        </p:txBody>
      </p:sp>
      <p:sp>
        <p:nvSpPr>
          <p:cNvPr id="47" name="Arrow: Left-Right 46"/>
          <p:cNvSpPr/>
          <p:nvPr/>
        </p:nvSpPr>
        <p:spPr>
          <a:xfrm>
            <a:off x="6412173" y="2869405"/>
            <a:ext cx="414888" cy="73819"/>
          </a:xfrm>
          <a:prstGeom prst="leftRightArrow">
            <a:avLst>
              <a:gd name="adj1" fmla="val 25324"/>
              <a:gd name="adj2" fmla="val 16712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accent3"/>
              </a:solidFill>
            </a:endParaRPr>
          </a:p>
        </p:txBody>
      </p:sp>
      <p:sp>
        <p:nvSpPr>
          <p:cNvPr id="48" name="Arrow: Left-Right 47"/>
          <p:cNvSpPr/>
          <p:nvPr/>
        </p:nvSpPr>
        <p:spPr>
          <a:xfrm rot="16200000">
            <a:off x="5750186" y="1412080"/>
            <a:ext cx="414888" cy="73819"/>
          </a:xfrm>
          <a:prstGeom prst="leftRightArrow">
            <a:avLst>
              <a:gd name="adj1" fmla="val 25324"/>
              <a:gd name="adj2" fmla="val 16712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accent3"/>
              </a:solidFill>
            </a:endParaRPr>
          </a:p>
        </p:txBody>
      </p:sp>
    </p:spTree>
    <p:extLst>
      <p:ext uri="{BB962C8B-B14F-4D97-AF65-F5344CB8AC3E}">
        <p14:creationId xmlns:p14="http://schemas.microsoft.com/office/powerpoint/2010/main" val="839421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tx2"/>
                </a:solidFill>
              </a:rPr>
              <a:t>Smart </a:t>
            </a:r>
            <a:r>
              <a:rPr lang="nb-NO" dirty="0" err="1">
                <a:solidFill>
                  <a:schemeClr val="tx2"/>
                </a:solidFill>
              </a:rPr>
              <a:t>Parking</a:t>
            </a:r>
            <a:endParaRPr lang="nb-NO" dirty="0">
              <a:solidFill>
                <a:schemeClr val="tx2"/>
              </a:solidFill>
            </a:endParaRPr>
          </a:p>
        </p:txBody>
      </p:sp>
      <p:pic>
        <p:nvPicPr>
          <p:cNvPr id="4" name="Bilde 3"/>
          <p:cNvPicPr>
            <a:picLocks noChangeAspect="1"/>
          </p:cNvPicPr>
          <p:nvPr/>
        </p:nvPicPr>
        <p:blipFill>
          <a:blip r:embed="rId3"/>
          <a:stretch>
            <a:fillRect/>
          </a:stretch>
        </p:blipFill>
        <p:spPr>
          <a:xfrm>
            <a:off x="767408" y="1425576"/>
            <a:ext cx="2027064" cy="2027064"/>
          </a:xfrm>
          <a:prstGeom prst="rect">
            <a:avLst/>
          </a:prstGeom>
        </p:spPr>
      </p:pic>
      <p:pic>
        <p:nvPicPr>
          <p:cNvPr id="5" name="Bilde 4"/>
          <p:cNvPicPr>
            <a:picLocks noChangeAspect="1"/>
          </p:cNvPicPr>
          <p:nvPr/>
        </p:nvPicPr>
        <p:blipFill>
          <a:blip r:embed="rId4"/>
          <a:stretch>
            <a:fillRect/>
          </a:stretch>
        </p:blipFill>
        <p:spPr>
          <a:xfrm>
            <a:off x="568003" y="4005064"/>
            <a:ext cx="2828522" cy="2035944"/>
          </a:xfrm>
          <a:prstGeom prst="rect">
            <a:avLst/>
          </a:prstGeom>
        </p:spPr>
      </p:pic>
      <p:sp>
        <p:nvSpPr>
          <p:cNvPr id="7" name="Rektangel 6"/>
          <p:cNvSpPr/>
          <p:nvPr/>
        </p:nvSpPr>
        <p:spPr>
          <a:xfrm>
            <a:off x="4871864" y="1700808"/>
            <a:ext cx="6096000" cy="3785652"/>
          </a:xfrm>
          <a:prstGeom prst="rect">
            <a:avLst/>
          </a:prstGeom>
        </p:spPr>
        <p:txBody>
          <a:bodyPr>
            <a:spAutoFit/>
          </a:bodyPr>
          <a:lstStyle/>
          <a:p>
            <a:r>
              <a:rPr lang="nb-NO" sz="2400" dirty="0" err="1">
                <a:solidFill>
                  <a:schemeClr val="tx2"/>
                </a:solidFill>
              </a:rPr>
              <a:t>Description</a:t>
            </a:r>
            <a:endParaRPr lang="nb-NO" sz="2400" dirty="0">
              <a:solidFill>
                <a:schemeClr val="tx2"/>
              </a:solidFill>
            </a:endParaRPr>
          </a:p>
          <a:p>
            <a:r>
              <a:rPr lang="nb-NO" dirty="0">
                <a:solidFill>
                  <a:schemeClr val="tx2"/>
                </a:solidFill>
              </a:rPr>
              <a:t>Development </a:t>
            </a:r>
            <a:r>
              <a:rPr lang="nb-NO" dirty="0" err="1">
                <a:solidFill>
                  <a:schemeClr val="tx2"/>
                </a:solidFill>
              </a:rPr>
              <a:t>of</a:t>
            </a:r>
            <a:r>
              <a:rPr lang="nb-NO" dirty="0">
                <a:solidFill>
                  <a:schemeClr val="tx2"/>
                </a:solidFill>
              </a:rPr>
              <a:t> </a:t>
            </a:r>
            <a:r>
              <a:rPr lang="nb-NO" dirty="0" err="1">
                <a:solidFill>
                  <a:schemeClr val="tx2"/>
                </a:solidFill>
              </a:rPr>
              <a:t>cloud</a:t>
            </a:r>
            <a:r>
              <a:rPr lang="nb-NO" dirty="0">
                <a:solidFill>
                  <a:schemeClr val="tx2"/>
                </a:solidFill>
              </a:rPr>
              <a:t> </a:t>
            </a:r>
            <a:r>
              <a:rPr lang="nb-NO" dirty="0" err="1">
                <a:solidFill>
                  <a:schemeClr val="tx2"/>
                </a:solidFill>
              </a:rPr>
              <a:t>based</a:t>
            </a:r>
            <a:r>
              <a:rPr lang="nb-NO" dirty="0">
                <a:solidFill>
                  <a:schemeClr val="tx2"/>
                </a:solidFill>
              </a:rPr>
              <a:t> </a:t>
            </a:r>
            <a:r>
              <a:rPr lang="nb-NO" dirty="0" err="1">
                <a:solidFill>
                  <a:schemeClr val="tx2"/>
                </a:solidFill>
              </a:rPr>
              <a:t>software</a:t>
            </a:r>
            <a:r>
              <a:rPr lang="nb-NO" dirty="0">
                <a:solidFill>
                  <a:schemeClr val="tx2"/>
                </a:solidFill>
              </a:rPr>
              <a:t> for </a:t>
            </a:r>
            <a:r>
              <a:rPr lang="nb-NO" dirty="0" err="1">
                <a:solidFill>
                  <a:schemeClr val="tx2"/>
                </a:solidFill>
              </a:rPr>
              <a:t>solution</a:t>
            </a:r>
            <a:r>
              <a:rPr lang="nb-NO" dirty="0">
                <a:solidFill>
                  <a:schemeClr val="tx2"/>
                </a:solidFill>
              </a:rPr>
              <a:t> for smart </a:t>
            </a:r>
            <a:r>
              <a:rPr lang="nb-NO" dirty="0" err="1">
                <a:solidFill>
                  <a:schemeClr val="tx2"/>
                </a:solidFill>
              </a:rPr>
              <a:t>parking</a:t>
            </a:r>
            <a:r>
              <a:rPr lang="nb-NO" dirty="0">
                <a:solidFill>
                  <a:schemeClr val="tx2"/>
                </a:solidFill>
              </a:rPr>
              <a:t> system. </a:t>
            </a:r>
          </a:p>
          <a:p>
            <a:endParaRPr lang="nb-NO" dirty="0">
              <a:solidFill>
                <a:schemeClr val="tx2"/>
              </a:solidFill>
            </a:endParaRPr>
          </a:p>
          <a:p>
            <a:endParaRPr lang="nb-NO" dirty="0">
              <a:solidFill>
                <a:schemeClr val="tx2"/>
              </a:solidFill>
            </a:endParaRPr>
          </a:p>
          <a:p>
            <a:endParaRPr lang="nb-NO" dirty="0">
              <a:solidFill>
                <a:schemeClr val="tx2"/>
              </a:solidFill>
            </a:endParaRPr>
          </a:p>
          <a:p>
            <a:endParaRPr lang="nb-NO" dirty="0">
              <a:solidFill>
                <a:schemeClr val="tx2"/>
              </a:solidFill>
            </a:endParaRPr>
          </a:p>
          <a:p>
            <a:endParaRPr lang="nb-NO" dirty="0">
              <a:solidFill>
                <a:schemeClr val="tx2"/>
              </a:solidFill>
            </a:endParaRPr>
          </a:p>
          <a:p>
            <a:r>
              <a:rPr lang="nb-NO" dirty="0">
                <a:solidFill>
                  <a:schemeClr val="tx2"/>
                </a:solidFill>
              </a:rPr>
              <a:t>Benefits</a:t>
            </a:r>
          </a:p>
          <a:p>
            <a:r>
              <a:rPr lang="nb-NO" dirty="0">
                <a:solidFill>
                  <a:schemeClr val="tx2"/>
                </a:solidFill>
              </a:rPr>
              <a:t>The </a:t>
            </a:r>
            <a:r>
              <a:rPr lang="nb-NO" dirty="0" err="1">
                <a:solidFill>
                  <a:schemeClr val="tx2"/>
                </a:solidFill>
              </a:rPr>
              <a:t>ticket</a:t>
            </a:r>
            <a:r>
              <a:rPr lang="nb-NO" dirty="0">
                <a:solidFill>
                  <a:schemeClr val="tx2"/>
                </a:solidFill>
              </a:rPr>
              <a:t> </a:t>
            </a:r>
            <a:r>
              <a:rPr lang="nb-NO" dirty="0" err="1">
                <a:solidFill>
                  <a:schemeClr val="tx2"/>
                </a:solidFill>
              </a:rPr>
              <a:t>inspectors</a:t>
            </a:r>
            <a:r>
              <a:rPr lang="nb-NO" dirty="0">
                <a:solidFill>
                  <a:schemeClr val="tx2"/>
                </a:solidFill>
              </a:rPr>
              <a:t> and </a:t>
            </a:r>
            <a:r>
              <a:rPr lang="nb-NO" dirty="0" err="1">
                <a:solidFill>
                  <a:schemeClr val="tx2"/>
                </a:solidFill>
              </a:rPr>
              <a:t>adminstartors</a:t>
            </a:r>
            <a:r>
              <a:rPr lang="nb-NO" dirty="0">
                <a:solidFill>
                  <a:schemeClr val="tx2"/>
                </a:solidFill>
              </a:rPr>
              <a:t> </a:t>
            </a:r>
            <a:r>
              <a:rPr lang="nb-NO" dirty="0" err="1">
                <a:solidFill>
                  <a:schemeClr val="tx2"/>
                </a:solidFill>
              </a:rPr>
              <a:t>are</a:t>
            </a:r>
            <a:r>
              <a:rPr lang="nb-NO" dirty="0">
                <a:solidFill>
                  <a:schemeClr val="tx2"/>
                </a:solidFill>
              </a:rPr>
              <a:t> </a:t>
            </a:r>
            <a:r>
              <a:rPr lang="nb-NO" dirty="0" err="1">
                <a:solidFill>
                  <a:schemeClr val="tx2"/>
                </a:solidFill>
              </a:rPr>
              <a:t>connected</a:t>
            </a:r>
            <a:r>
              <a:rPr lang="nb-NO" dirty="0">
                <a:solidFill>
                  <a:schemeClr val="tx2"/>
                </a:solidFill>
              </a:rPr>
              <a:t> to </a:t>
            </a:r>
            <a:r>
              <a:rPr lang="nb-NO" dirty="0" err="1">
                <a:solidFill>
                  <a:schemeClr val="tx2"/>
                </a:solidFill>
              </a:rPr>
              <a:t>both</a:t>
            </a:r>
            <a:r>
              <a:rPr lang="nb-NO" dirty="0">
                <a:solidFill>
                  <a:schemeClr val="tx2"/>
                </a:solidFill>
              </a:rPr>
              <a:t> </a:t>
            </a:r>
            <a:r>
              <a:rPr lang="nb-NO" dirty="0" err="1">
                <a:solidFill>
                  <a:schemeClr val="tx2"/>
                </a:solidFill>
              </a:rPr>
              <a:t>the</a:t>
            </a:r>
            <a:r>
              <a:rPr lang="nb-NO" dirty="0">
                <a:solidFill>
                  <a:schemeClr val="tx2"/>
                </a:solidFill>
              </a:rPr>
              <a:t> smart </a:t>
            </a:r>
            <a:r>
              <a:rPr lang="nb-NO" dirty="0" err="1">
                <a:solidFill>
                  <a:schemeClr val="tx2"/>
                </a:solidFill>
              </a:rPr>
              <a:t>parking</a:t>
            </a:r>
            <a:r>
              <a:rPr lang="nb-NO" dirty="0">
                <a:solidFill>
                  <a:schemeClr val="tx2"/>
                </a:solidFill>
              </a:rPr>
              <a:t> sensors and </a:t>
            </a:r>
            <a:r>
              <a:rPr lang="nb-NO" dirty="0" err="1">
                <a:solidFill>
                  <a:schemeClr val="tx2"/>
                </a:solidFill>
              </a:rPr>
              <a:t>the</a:t>
            </a:r>
            <a:r>
              <a:rPr lang="nb-NO" dirty="0">
                <a:solidFill>
                  <a:schemeClr val="tx2"/>
                </a:solidFill>
              </a:rPr>
              <a:t> administrative  system so </a:t>
            </a:r>
            <a:r>
              <a:rPr lang="nb-NO" dirty="0" err="1">
                <a:solidFill>
                  <a:schemeClr val="tx2"/>
                </a:solidFill>
              </a:rPr>
              <a:t>that</a:t>
            </a:r>
            <a:r>
              <a:rPr lang="nb-NO" dirty="0">
                <a:solidFill>
                  <a:schemeClr val="tx2"/>
                </a:solidFill>
              </a:rPr>
              <a:t> </a:t>
            </a:r>
            <a:r>
              <a:rPr lang="nb-NO" dirty="0" err="1">
                <a:solidFill>
                  <a:schemeClr val="tx2"/>
                </a:solidFill>
              </a:rPr>
              <a:t>they</a:t>
            </a:r>
            <a:r>
              <a:rPr lang="nb-NO" dirty="0">
                <a:solidFill>
                  <a:schemeClr val="tx2"/>
                </a:solidFill>
              </a:rPr>
              <a:t> </a:t>
            </a:r>
            <a:r>
              <a:rPr lang="nb-NO" dirty="0" err="1">
                <a:solidFill>
                  <a:schemeClr val="tx2"/>
                </a:solidFill>
              </a:rPr>
              <a:t>can</a:t>
            </a:r>
            <a:r>
              <a:rPr lang="nb-NO" dirty="0">
                <a:solidFill>
                  <a:schemeClr val="tx2"/>
                </a:solidFill>
              </a:rPr>
              <a:t> have all </a:t>
            </a:r>
            <a:r>
              <a:rPr lang="nb-NO" dirty="0" err="1">
                <a:solidFill>
                  <a:schemeClr val="tx2"/>
                </a:solidFill>
              </a:rPr>
              <a:t>the</a:t>
            </a:r>
            <a:r>
              <a:rPr lang="nb-NO" dirty="0">
                <a:solidFill>
                  <a:schemeClr val="tx2"/>
                </a:solidFill>
              </a:rPr>
              <a:t> </a:t>
            </a:r>
            <a:r>
              <a:rPr lang="nb-NO" dirty="0" err="1">
                <a:solidFill>
                  <a:schemeClr val="tx2"/>
                </a:solidFill>
              </a:rPr>
              <a:t>information</a:t>
            </a:r>
            <a:r>
              <a:rPr lang="nb-NO" dirty="0">
                <a:solidFill>
                  <a:schemeClr val="tx2"/>
                </a:solidFill>
              </a:rPr>
              <a:t> </a:t>
            </a:r>
            <a:r>
              <a:rPr lang="nb-NO" dirty="0" err="1">
                <a:solidFill>
                  <a:schemeClr val="tx2"/>
                </a:solidFill>
              </a:rPr>
              <a:t>needed</a:t>
            </a:r>
            <a:r>
              <a:rPr lang="nb-NO" dirty="0">
                <a:solidFill>
                  <a:schemeClr val="tx2"/>
                </a:solidFill>
              </a:rPr>
              <a:t> </a:t>
            </a:r>
            <a:r>
              <a:rPr lang="nb-NO" dirty="0" err="1">
                <a:solidFill>
                  <a:schemeClr val="tx2"/>
                </a:solidFill>
              </a:rPr>
              <a:t>on</a:t>
            </a:r>
            <a:r>
              <a:rPr lang="nb-NO" dirty="0">
                <a:solidFill>
                  <a:schemeClr val="tx2"/>
                </a:solidFill>
              </a:rPr>
              <a:t> </a:t>
            </a:r>
            <a:r>
              <a:rPr lang="nb-NO" dirty="0" err="1">
                <a:solidFill>
                  <a:schemeClr val="tx2"/>
                </a:solidFill>
              </a:rPr>
              <a:t>site</a:t>
            </a:r>
            <a:endParaRPr lang="nb-NO" dirty="0">
              <a:solidFill>
                <a:schemeClr val="tx2"/>
              </a:solidFill>
            </a:endParaRPr>
          </a:p>
        </p:txBody>
      </p:sp>
    </p:spTree>
    <p:extLst>
      <p:ext uri="{BB962C8B-B14F-4D97-AF65-F5344CB8AC3E}">
        <p14:creationId xmlns:p14="http://schemas.microsoft.com/office/powerpoint/2010/main" val="1516228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Reference case- </a:t>
            </a:r>
            <a:r>
              <a:rPr lang="nb-NO" dirty="0" err="1"/>
              <a:t>Next</a:t>
            </a:r>
            <a:r>
              <a:rPr lang="nb-NO" dirty="0"/>
              <a:t> </a:t>
            </a:r>
            <a:r>
              <a:rPr lang="nb-NO" dirty="0" err="1"/>
              <a:t>generation</a:t>
            </a:r>
            <a:r>
              <a:rPr lang="nb-NO" dirty="0"/>
              <a:t> </a:t>
            </a:r>
            <a:r>
              <a:rPr lang="nb-NO" dirty="0" err="1"/>
              <a:t>ticketing</a:t>
            </a:r>
            <a:r>
              <a:rPr lang="nb-NO" dirty="0"/>
              <a:t> and real time </a:t>
            </a:r>
            <a:r>
              <a:rPr lang="nb-NO" dirty="0" err="1"/>
              <a:t>information</a:t>
            </a:r>
            <a:r>
              <a:rPr lang="nb-NO" dirty="0"/>
              <a:t> for </a:t>
            </a:r>
            <a:r>
              <a:rPr lang="nb-NO" dirty="0" err="1"/>
              <a:t>public</a:t>
            </a:r>
            <a:r>
              <a:rPr lang="nb-NO" dirty="0"/>
              <a:t> </a:t>
            </a:r>
            <a:r>
              <a:rPr lang="nb-NO" dirty="0" err="1"/>
              <a:t>transportation</a:t>
            </a:r>
            <a:endParaRPr lang="nb-NO" dirty="0"/>
          </a:p>
        </p:txBody>
      </p:sp>
      <p:sp>
        <p:nvSpPr>
          <p:cNvPr id="6" name="TekstSylinder 5"/>
          <p:cNvSpPr txBox="1"/>
          <p:nvPr/>
        </p:nvSpPr>
        <p:spPr>
          <a:xfrm>
            <a:off x="4079776" y="1700808"/>
            <a:ext cx="6984776" cy="3139321"/>
          </a:xfrm>
          <a:prstGeom prst="rect">
            <a:avLst/>
          </a:prstGeom>
          <a:noFill/>
        </p:spPr>
        <p:txBody>
          <a:bodyPr wrap="square" rtlCol="0">
            <a:spAutoFit/>
          </a:bodyPr>
          <a:lstStyle/>
          <a:p>
            <a:r>
              <a:rPr lang="nb-NO" sz="2400" dirty="0" err="1">
                <a:solidFill>
                  <a:schemeClr val="tx2"/>
                </a:solidFill>
              </a:rPr>
              <a:t>Description</a:t>
            </a:r>
            <a:endParaRPr lang="nb-NO" sz="2400" dirty="0">
              <a:solidFill>
                <a:schemeClr val="tx2"/>
              </a:solidFill>
            </a:endParaRPr>
          </a:p>
          <a:p>
            <a:endParaRPr lang="nb-NO" sz="1400" dirty="0">
              <a:solidFill>
                <a:schemeClr val="accent3"/>
              </a:solidFill>
            </a:endParaRPr>
          </a:p>
          <a:p>
            <a:r>
              <a:rPr lang="nb-NO" sz="1600" dirty="0">
                <a:solidFill>
                  <a:schemeClr val="tx2"/>
                </a:solidFill>
              </a:rPr>
              <a:t>The </a:t>
            </a:r>
            <a:r>
              <a:rPr lang="nb-NO" sz="1600" dirty="0" err="1">
                <a:solidFill>
                  <a:schemeClr val="tx2"/>
                </a:solidFill>
              </a:rPr>
              <a:t>customer</a:t>
            </a:r>
            <a:r>
              <a:rPr lang="nb-NO" sz="1600" dirty="0">
                <a:solidFill>
                  <a:schemeClr val="tx2"/>
                </a:solidFill>
              </a:rPr>
              <a:t> has </a:t>
            </a:r>
            <a:r>
              <a:rPr lang="nb-NO" sz="1600" dirty="0" err="1">
                <a:solidFill>
                  <a:schemeClr val="tx2"/>
                </a:solidFill>
              </a:rPr>
              <a:t>ambitions</a:t>
            </a:r>
            <a:r>
              <a:rPr lang="nb-NO" sz="1600" dirty="0">
                <a:solidFill>
                  <a:schemeClr val="tx2"/>
                </a:solidFill>
              </a:rPr>
              <a:t> to </a:t>
            </a:r>
            <a:r>
              <a:rPr lang="nb-NO" sz="1600" dirty="0" err="1">
                <a:solidFill>
                  <a:schemeClr val="tx2"/>
                </a:solidFill>
              </a:rPr>
              <a:t>establish</a:t>
            </a:r>
            <a:r>
              <a:rPr lang="nb-NO" sz="1600" dirty="0">
                <a:solidFill>
                  <a:schemeClr val="tx2"/>
                </a:solidFill>
              </a:rPr>
              <a:t> systems </a:t>
            </a:r>
            <a:r>
              <a:rPr lang="nb-NO" sz="1600" dirty="0" err="1">
                <a:solidFill>
                  <a:schemeClr val="tx2"/>
                </a:solidFill>
              </a:rPr>
              <a:t>that</a:t>
            </a:r>
            <a:r>
              <a:rPr lang="nb-NO" sz="1600" dirty="0">
                <a:solidFill>
                  <a:schemeClr val="tx2"/>
                </a:solidFill>
              </a:rPr>
              <a:t> make </a:t>
            </a:r>
            <a:r>
              <a:rPr lang="nb-NO" sz="1600" dirty="0" err="1">
                <a:solidFill>
                  <a:schemeClr val="tx2"/>
                </a:solidFill>
              </a:rPr>
              <a:t>use</a:t>
            </a:r>
            <a:r>
              <a:rPr lang="nb-NO" sz="1600" dirty="0">
                <a:solidFill>
                  <a:schemeClr val="tx2"/>
                </a:solidFill>
              </a:rPr>
              <a:t> </a:t>
            </a:r>
            <a:r>
              <a:rPr lang="nb-NO" sz="1600" dirty="0" err="1">
                <a:solidFill>
                  <a:schemeClr val="tx2"/>
                </a:solidFill>
              </a:rPr>
              <a:t>of</a:t>
            </a:r>
            <a:r>
              <a:rPr lang="nb-NO" sz="1600" dirty="0">
                <a:solidFill>
                  <a:schemeClr val="tx2"/>
                </a:solidFill>
              </a:rPr>
              <a:t> Machine </a:t>
            </a:r>
            <a:r>
              <a:rPr lang="nb-NO" sz="1600" dirty="0" err="1">
                <a:solidFill>
                  <a:schemeClr val="tx2"/>
                </a:solidFill>
              </a:rPr>
              <a:t>learning</a:t>
            </a:r>
            <a:r>
              <a:rPr lang="nb-NO" sz="1600" dirty="0">
                <a:solidFill>
                  <a:schemeClr val="tx2"/>
                </a:solidFill>
              </a:rPr>
              <a:t> and </a:t>
            </a:r>
            <a:r>
              <a:rPr lang="nb-NO" sz="1600" dirty="0" err="1">
                <a:solidFill>
                  <a:schemeClr val="tx2"/>
                </a:solidFill>
              </a:rPr>
              <a:t>advanced</a:t>
            </a:r>
            <a:r>
              <a:rPr lang="nb-NO" sz="1600" dirty="0">
                <a:solidFill>
                  <a:schemeClr val="tx2"/>
                </a:solidFill>
              </a:rPr>
              <a:t> </a:t>
            </a:r>
            <a:r>
              <a:rPr lang="nb-NO" sz="1600" dirty="0" err="1">
                <a:solidFill>
                  <a:schemeClr val="tx2"/>
                </a:solidFill>
              </a:rPr>
              <a:t>analytics</a:t>
            </a:r>
            <a:r>
              <a:rPr lang="nb-NO" sz="1600" dirty="0">
                <a:solidFill>
                  <a:schemeClr val="tx2"/>
                </a:solidFill>
              </a:rPr>
              <a:t> to </a:t>
            </a:r>
            <a:r>
              <a:rPr lang="nb-NO" sz="1600" dirty="0" err="1">
                <a:solidFill>
                  <a:schemeClr val="tx2"/>
                </a:solidFill>
              </a:rPr>
              <a:t>enhance</a:t>
            </a:r>
            <a:r>
              <a:rPr lang="nb-NO" sz="1600" dirty="0">
                <a:solidFill>
                  <a:schemeClr val="tx2"/>
                </a:solidFill>
              </a:rPr>
              <a:t> </a:t>
            </a:r>
            <a:r>
              <a:rPr lang="nb-NO" sz="1600" dirty="0" err="1">
                <a:solidFill>
                  <a:schemeClr val="tx2"/>
                </a:solidFill>
              </a:rPr>
              <a:t>public</a:t>
            </a:r>
            <a:r>
              <a:rPr lang="nb-NO" sz="1600" dirty="0">
                <a:solidFill>
                  <a:schemeClr val="tx2"/>
                </a:solidFill>
              </a:rPr>
              <a:t> </a:t>
            </a:r>
            <a:r>
              <a:rPr lang="nb-NO" sz="1600" dirty="0" err="1">
                <a:solidFill>
                  <a:schemeClr val="tx2"/>
                </a:solidFill>
              </a:rPr>
              <a:t>transportation</a:t>
            </a:r>
            <a:r>
              <a:rPr lang="nb-NO" sz="1600" dirty="0">
                <a:solidFill>
                  <a:schemeClr val="tx2"/>
                </a:solidFill>
              </a:rPr>
              <a:t>.</a:t>
            </a:r>
          </a:p>
          <a:p>
            <a:r>
              <a:rPr lang="nb-NO" sz="1600" dirty="0">
                <a:solidFill>
                  <a:schemeClr val="tx2"/>
                </a:solidFill>
              </a:rPr>
              <a:t>This is done in </a:t>
            </a:r>
            <a:r>
              <a:rPr lang="nb-NO" sz="1600" dirty="0" err="1">
                <a:solidFill>
                  <a:schemeClr val="tx2"/>
                </a:solidFill>
              </a:rPr>
              <a:t>conjunction</a:t>
            </a:r>
            <a:r>
              <a:rPr lang="nb-NO" sz="1600" dirty="0">
                <a:solidFill>
                  <a:schemeClr val="tx2"/>
                </a:solidFill>
              </a:rPr>
              <a:t> </a:t>
            </a:r>
            <a:r>
              <a:rPr lang="nb-NO" sz="1600" dirty="0" err="1">
                <a:solidFill>
                  <a:schemeClr val="tx2"/>
                </a:solidFill>
              </a:rPr>
              <a:t>with</a:t>
            </a:r>
            <a:r>
              <a:rPr lang="nb-NO" sz="1600" dirty="0">
                <a:solidFill>
                  <a:schemeClr val="tx2"/>
                </a:solidFill>
              </a:rPr>
              <a:t> </a:t>
            </a:r>
            <a:r>
              <a:rPr lang="nb-NO" sz="1600" dirty="0" err="1">
                <a:solidFill>
                  <a:schemeClr val="tx2"/>
                </a:solidFill>
              </a:rPr>
              <a:t>the</a:t>
            </a:r>
            <a:r>
              <a:rPr lang="nb-NO" sz="1600" dirty="0">
                <a:solidFill>
                  <a:schemeClr val="tx2"/>
                </a:solidFill>
              </a:rPr>
              <a:t> </a:t>
            </a:r>
            <a:r>
              <a:rPr lang="nb-NO" sz="1600" dirty="0" err="1">
                <a:solidFill>
                  <a:schemeClr val="tx2"/>
                </a:solidFill>
              </a:rPr>
              <a:t>installation</a:t>
            </a:r>
            <a:r>
              <a:rPr lang="nb-NO" sz="1600" dirty="0">
                <a:solidFill>
                  <a:schemeClr val="tx2"/>
                </a:solidFill>
              </a:rPr>
              <a:t> </a:t>
            </a:r>
            <a:r>
              <a:rPr lang="nb-NO" sz="1600" dirty="0" err="1">
                <a:solidFill>
                  <a:schemeClr val="tx2"/>
                </a:solidFill>
              </a:rPr>
              <a:t>of</a:t>
            </a:r>
            <a:r>
              <a:rPr lang="nb-NO" sz="1600" dirty="0">
                <a:solidFill>
                  <a:schemeClr val="tx2"/>
                </a:solidFill>
              </a:rPr>
              <a:t> </a:t>
            </a:r>
            <a:r>
              <a:rPr lang="nb-NO" sz="1600" dirty="0" err="1">
                <a:solidFill>
                  <a:schemeClr val="tx2"/>
                </a:solidFill>
              </a:rPr>
              <a:t>gateways</a:t>
            </a:r>
            <a:r>
              <a:rPr lang="nb-NO" sz="1600" dirty="0">
                <a:solidFill>
                  <a:schemeClr val="tx2"/>
                </a:solidFill>
              </a:rPr>
              <a:t>, GPS, sensors for </a:t>
            </a:r>
            <a:r>
              <a:rPr lang="nb-NO" sz="1600" dirty="0" err="1">
                <a:solidFill>
                  <a:schemeClr val="tx2"/>
                </a:solidFill>
              </a:rPr>
              <a:t>automatic</a:t>
            </a:r>
            <a:r>
              <a:rPr lang="nb-NO" sz="1600" dirty="0">
                <a:solidFill>
                  <a:schemeClr val="tx2"/>
                </a:solidFill>
              </a:rPr>
              <a:t> </a:t>
            </a:r>
            <a:r>
              <a:rPr lang="nb-NO" sz="1600" dirty="0" err="1">
                <a:solidFill>
                  <a:schemeClr val="tx2"/>
                </a:solidFill>
              </a:rPr>
              <a:t>collection</a:t>
            </a:r>
            <a:r>
              <a:rPr lang="nb-NO" sz="1600" dirty="0">
                <a:solidFill>
                  <a:schemeClr val="tx2"/>
                </a:solidFill>
              </a:rPr>
              <a:t> </a:t>
            </a:r>
            <a:r>
              <a:rPr lang="nb-NO" sz="1600" dirty="0" err="1">
                <a:solidFill>
                  <a:schemeClr val="tx2"/>
                </a:solidFill>
              </a:rPr>
              <a:t>of</a:t>
            </a:r>
            <a:r>
              <a:rPr lang="nb-NO" sz="1600" dirty="0">
                <a:solidFill>
                  <a:schemeClr val="tx2"/>
                </a:solidFill>
              </a:rPr>
              <a:t> </a:t>
            </a:r>
            <a:r>
              <a:rPr lang="nb-NO" sz="1600" dirty="0" err="1">
                <a:solidFill>
                  <a:schemeClr val="tx2"/>
                </a:solidFill>
              </a:rPr>
              <a:t>passenger</a:t>
            </a:r>
            <a:r>
              <a:rPr lang="nb-NO" sz="1600" dirty="0">
                <a:solidFill>
                  <a:schemeClr val="tx2"/>
                </a:solidFill>
              </a:rPr>
              <a:t> data and </a:t>
            </a:r>
            <a:r>
              <a:rPr lang="nb-NO" sz="1600" dirty="0" err="1">
                <a:solidFill>
                  <a:schemeClr val="tx2"/>
                </a:solidFill>
              </a:rPr>
              <a:t>beacons</a:t>
            </a:r>
            <a:r>
              <a:rPr lang="nb-NO" sz="1600" dirty="0">
                <a:solidFill>
                  <a:schemeClr val="tx2"/>
                </a:solidFill>
              </a:rPr>
              <a:t>.</a:t>
            </a:r>
          </a:p>
          <a:p>
            <a:r>
              <a:rPr lang="nb-NO" sz="1600" dirty="0">
                <a:solidFill>
                  <a:schemeClr val="tx2"/>
                </a:solidFill>
              </a:rPr>
              <a:t>The system is </a:t>
            </a:r>
            <a:r>
              <a:rPr lang="nb-NO" sz="1600" dirty="0" err="1">
                <a:solidFill>
                  <a:schemeClr val="tx2"/>
                </a:solidFill>
              </a:rPr>
              <a:t>developed</a:t>
            </a:r>
            <a:r>
              <a:rPr lang="nb-NO" sz="1600" dirty="0">
                <a:solidFill>
                  <a:schemeClr val="tx2"/>
                </a:solidFill>
              </a:rPr>
              <a:t> to </a:t>
            </a:r>
            <a:r>
              <a:rPr lang="nb-NO" sz="1600" dirty="0" err="1">
                <a:solidFill>
                  <a:schemeClr val="tx2"/>
                </a:solidFill>
              </a:rPr>
              <a:t>ensure</a:t>
            </a:r>
            <a:r>
              <a:rPr lang="nb-NO" sz="1600" dirty="0">
                <a:solidFill>
                  <a:schemeClr val="tx2"/>
                </a:solidFill>
              </a:rPr>
              <a:t> </a:t>
            </a:r>
            <a:r>
              <a:rPr lang="nb-NO" sz="1600" dirty="0" err="1">
                <a:solidFill>
                  <a:schemeClr val="tx2"/>
                </a:solidFill>
              </a:rPr>
              <a:t>the</a:t>
            </a:r>
            <a:r>
              <a:rPr lang="nb-NO" sz="1600" dirty="0">
                <a:solidFill>
                  <a:schemeClr val="tx2"/>
                </a:solidFill>
              </a:rPr>
              <a:t> </a:t>
            </a:r>
            <a:r>
              <a:rPr lang="nb-NO" sz="1600" dirty="0" err="1">
                <a:solidFill>
                  <a:schemeClr val="tx2"/>
                </a:solidFill>
              </a:rPr>
              <a:t>capture</a:t>
            </a:r>
            <a:r>
              <a:rPr lang="nb-NO" sz="1600" dirty="0">
                <a:solidFill>
                  <a:schemeClr val="tx2"/>
                </a:solidFill>
              </a:rPr>
              <a:t> </a:t>
            </a:r>
            <a:r>
              <a:rPr lang="nb-NO" sz="1600" dirty="0" err="1">
                <a:solidFill>
                  <a:schemeClr val="tx2"/>
                </a:solidFill>
              </a:rPr>
              <a:t>of</a:t>
            </a:r>
            <a:r>
              <a:rPr lang="nb-NO" sz="1600" dirty="0">
                <a:solidFill>
                  <a:schemeClr val="tx2"/>
                </a:solidFill>
              </a:rPr>
              <a:t> real-time data </a:t>
            </a:r>
            <a:r>
              <a:rPr lang="nb-NO" sz="1600" dirty="0" err="1">
                <a:solidFill>
                  <a:schemeClr val="tx2"/>
                </a:solidFill>
              </a:rPr>
              <a:t>with</a:t>
            </a:r>
            <a:r>
              <a:rPr lang="nb-NO" sz="1600" dirty="0">
                <a:solidFill>
                  <a:schemeClr val="tx2"/>
                </a:solidFill>
              </a:rPr>
              <a:t> different </a:t>
            </a:r>
            <a:r>
              <a:rPr lang="nb-NO" sz="1600" dirty="0" err="1">
                <a:solidFill>
                  <a:schemeClr val="tx2"/>
                </a:solidFill>
              </a:rPr>
              <a:t>streaming</a:t>
            </a:r>
            <a:r>
              <a:rPr lang="nb-NO" sz="1600" dirty="0">
                <a:solidFill>
                  <a:schemeClr val="tx2"/>
                </a:solidFill>
              </a:rPr>
              <a:t> </a:t>
            </a:r>
            <a:r>
              <a:rPr lang="nb-NO" sz="1600" dirty="0" err="1">
                <a:solidFill>
                  <a:schemeClr val="tx2"/>
                </a:solidFill>
              </a:rPr>
              <a:t>techniques</a:t>
            </a:r>
            <a:r>
              <a:rPr lang="nb-NO" sz="1600" dirty="0">
                <a:solidFill>
                  <a:schemeClr val="tx2"/>
                </a:solidFill>
              </a:rPr>
              <a:t> .</a:t>
            </a:r>
          </a:p>
          <a:p>
            <a:r>
              <a:rPr lang="nb-NO" sz="1600" dirty="0" err="1">
                <a:solidFill>
                  <a:schemeClr val="tx2"/>
                </a:solidFill>
              </a:rPr>
              <a:t>Elastic</a:t>
            </a:r>
            <a:r>
              <a:rPr lang="nb-NO" sz="1600" dirty="0">
                <a:solidFill>
                  <a:schemeClr val="tx2"/>
                </a:solidFill>
              </a:rPr>
              <a:t> </a:t>
            </a:r>
            <a:r>
              <a:rPr lang="nb-NO" sz="1600" dirty="0" err="1">
                <a:solidFill>
                  <a:schemeClr val="tx2"/>
                </a:solidFill>
              </a:rPr>
              <a:t>search</a:t>
            </a:r>
            <a:r>
              <a:rPr lang="nb-NO" sz="1600" dirty="0">
                <a:solidFill>
                  <a:schemeClr val="tx2"/>
                </a:solidFill>
              </a:rPr>
              <a:t> </a:t>
            </a:r>
            <a:r>
              <a:rPr lang="nb-NO" sz="1600" dirty="0" err="1">
                <a:solidFill>
                  <a:schemeClr val="tx2"/>
                </a:solidFill>
              </a:rPr>
              <a:t>with</a:t>
            </a:r>
            <a:r>
              <a:rPr lang="nb-NO" sz="1600" dirty="0">
                <a:solidFill>
                  <a:schemeClr val="tx2"/>
                </a:solidFill>
              </a:rPr>
              <a:t> </a:t>
            </a:r>
            <a:r>
              <a:rPr lang="nb-NO" sz="1600" dirty="0" err="1">
                <a:solidFill>
                  <a:schemeClr val="tx2"/>
                </a:solidFill>
              </a:rPr>
              <a:t>Kibana</a:t>
            </a:r>
            <a:r>
              <a:rPr lang="nb-NO" sz="1600" dirty="0">
                <a:solidFill>
                  <a:schemeClr val="tx2"/>
                </a:solidFill>
              </a:rPr>
              <a:t> for </a:t>
            </a:r>
            <a:r>
              <a:rPr lang="nb-NO" sz="1600" dirty="0" err="1">
                <a:solidFill>
                  <a:schemeClr val="tx2"/>
                </a:solidFill>
              </a:rPr>
              <a:t>visualization</a:t>
            </a:r>
            <a:endParaRPr lang="nb-NO" sz="1600" dirty="0">
              <a:solidFill>
                <a:schemeClr val="tx2"/>
              </a:solidFill>
            </a:endParaRPr>
          </a:p>
          <a:p>
            <a:r>
              <a:rPr lang="nb-NO" sz="1600" dirty="0">
                <a:solidFill>
                  <a:schemeClr val="tx2"/>
                </a:solidFill>
              </a:rPr>
              <a:t>MS SQL server import to </a:t>
            </a:r>
            <a:r>
              <a:rPr lang="nb-NO" sz="1600" dirty="0" err="1">
                <a:solidFill>
                  <a:schemeClr val="tx2"/>
                </a:solidFill>
              </a:rPr>
              <a:t>the</a:t>
            </a:r>
            <a:r>
              <a:rPr lang="nb-NO" sz="1600" dirty="0">
                <a:solidFill>
                  <a:schemeClr val="tx2"/>
                </a:solidFill>
              </a:rPr>
              <a:t> DWH.</a:t>
            </a:r>
          </a:p>
          <a:p>
            <a:r>
              <a:rPr lang="nb-NO" sz="1600" dirty="0">
                <a:solidFill>
                  <a:schemeClr val="tx2"/>
                </a:solidFill>
              </a:rPr>
              <a:t>Apache </a:t>
            </a:r>
            <a:r>
              <a:rPr lang="nb-NO" sz="1600" dirty="0" err="1">
                <a:solidFill>
                  <a:schemeClr val="tx2"/>
                </a:solidFill>
              </a:rPr>
              <a:t>Hbase</a:t>
            </a:r>
            <a:r>
              <a:rPr lang="nb-NO" sz="1600" dirty="0">
                <a:solidFill>
                  <a:schemeClr val="tx2"/>
                </a:solidFill>
              </a:rPr>
              <a:t>/</a:t>
            </a:r>
            <a:r>
              <a:rPr lang="nb-NO" sz="1600" dirty="0" err="1">
                <a:solidFill>
                  <a:schemeClr val="tx2"/>
                </a:solidFill>
              </a:rPr>
              <a:t>hadoop</a:t>
            </a:r>
            <a:r>
              <a:rPr lang="nb-NO" sz="1600" dirty="0">
                <a:solidFill>
                  <a:schemeClr val="tx2"/>
                </a:solidFill>
              </a:rPr>
              <a:t> for </a:t>
            </a:r>
            <a:r>
              <a:rPr lang="nb-NO" sz="1600" dirty="0" err="1">
                <a:solidFill>
                  <a:schemeClr val="tx2"/>
                </a:solidFill>
              </a:rPr>
              <a:t>analytics</a:t>
            </a:r>
            <a:r>
              <a:rPr lang="nb-NO" sz="1600" dirty="0">
                <a:solidFill>
                  <a:schemeClr val="tx2"/>
                </a:solidFill>
              </a:rPr>
              <a:t> </a:t>
            </a:r>
            <a:r>
              <a:rPr lang="nb-NO" sz="1600" dirty="0" err="1">
                <a:solidFill>
                  <a:schemeClr val="tx2"/>
                </a:solidFill>
              </a:rPr>
              <a:t>with</a:t>
            </a:r>
            <a:r>
              <a:rPr lang="nb-NO" sz="1600" dirty="0">
                <a:solidFill>
                  <a:schemeClr val="tx2"/>
                </a:solidFill>
              </a:rPr>
              <a:t> Spark</a:t>
            </a:r>
          </a:p>
        </p:txBody>
      </p:sp>
      <p:sp>
        <p:nvSpPr>
          <p:cNvPr id="7" name="TekstSylinder 6"/>
          <p:cNvSpPr txBox="1"/>
          <p:nvPr/>
        </p:nvSpPr>
        <p:spPr>
          <a:xfrm>
            <a:off x="4058242" y="4827682"/>
            <a:ext cx="6984776" cy="1415772"/>
          </a:xfrm>
          <a:prstGeom prst="rect">
            <a:avLst/>
          </a:prstGeom>
          <a:noFill/>
        </p:spPr>
        <p:txBody>
          <a:bodyPr wrap="square" rtlCol="0">
            <a:spAutoFit/>
          </a:bodyPr>
          <a:lstStyle/>
          <a:p>
            <a:r>
              <a:rPr lang="nb-NO" sz="2400" dirty="0">
                <a:solidFill>
                  <a:schemeClr val="tx2"/>
                </a:solidFill>
              </a:rPr>
              <a:t>Benefits</a:t>
            </a:r>
          </a:p>
          <a:p>
            <a:endParaRPr lang="nb-NO" sz="1400" dirty="0">
              <a:solidFill>
                <a:schemeClr val="accent3"/>
              </a:solidFill>
            </a:endParaRPr>
          </a:p>
          <a:p>
            <a:r>
              <a:rPr lang="nb-NO" sz="1600" dirty="0">
                <a:solidFill>
                  <a:schemeClr val="tx2"/>
                </a:solidFill>
              </a:rPr>
              <a:t>The data </a:t>
            </a:r>
            <a:r>
              <a:rPr lang="nb-NO" sz="1600" dirty="0" err="1">
                <a:solidFill>
                  <a:schemeClr val="tx2"/>
                </a:solidFill>
              </a:rPr>
              <a:t>collection</a:t>
            </a:r>
            <a:r>
              <a:rPr lang="nb-NO" sz="1600" dirty="0">
                <a:solidFill>
                  <a:schemeClr val="tx2"/>
                </a:solidFill>
              </a:rPr>
              <a:t> </a:t>
            </a:r>
            <a:r>
              <a:rPr lang="nb-NO" sz="1600" dirty="0" err="1">
                <a:solidFill>
                  <a:schemeClr val="tx2"/>
                </a:solidFill>
              </a:rPr>
              <a:t>process</a:t>
            </a:r>
            <a:r>
              <a:rPr lang="nb-NO" sz="1600" dirty="0">
                <a:solidFill>
                  <a:schemeClr val="tx2"/>
                </a:solidFill>
              </a:rPr>
              <a:t> and </a:t>
            </a:r>
            <a:r>
              <a:rPr lang="nb-NO" sz="1600" dirty="0" err="1">
                <a:solidFill>
                  <a:schemeClr val="tx2"/>
                </a:solidFill>
              </a:rPr>
              <a:t>analytics</a:t>
            </a:r>
            <a:r>
              <a:rPr lang="nb-NO" sz="1600" dirty="0">
                <a:solidFill>
                  <a:schemeClr val="tx2"/>
                </a:solidFill>
              </a:rPr>
              <a:t> is done </a:t>
            </a:r>
            <a:r>
              <a:rPr lang="nb-NO" sz="1600" dirty="0" err="1">
                <a:solidFill>
                  <a:schemeClr val="tx2"/>
                </a:solidFill>
              </a:rPr>
              <a:t>automatically</a:t>
            </a:r>
            <a:r>
              <a:rPr lang="nb-NO" sz="1600" dirty="0">
                <a:solidFill>
                  <a:schemeClr val="tx2"/>
                </a:solidFill>
              </a:rPr>
              <a:t> and </a:t>
            </a:r>
            <a:r>
              <a:rPr lang="nb-NO" sz="1600" dirty="0" err="1">
                <a:solidFill>
                  <a:schemeClr val="tx2"/>
                </a:solidFill>
              </a:rPr>
              <a:t>the</a:t>
            </a:r>
            <a:r>
              <a:rPr lang="nb-NO" sz="1600" dirty="0">
                <a:solidFill>
                  <a:schemeClr val="tx2"/>
                </a:solidFill>
              </a:rPr>
              <a:t> </a:t>
            </a:r>
            <a:r>
              <a:rPr lang="nb-NO" sz="1600" dirty="0" err="1">
                <a:solidFill>
                  <a:schemeClr val="tx2"/>
                </a:solidFill>
              </a:rPr>
              <a:t>company</a:t>
            </a:r>
            <a:r>
              <a:rPr lang="nb-NO" sz="1600" dirty="0">
                <a:solidFill>
                  <a:schemeClr val="tx2"/>
                </a:solidFill>
              </a:rPr>
              <a:t>  </a:t>
            </a:r>
            <a:r>
              <a:rPr lang="nb-NO" sz="1600" dirty="0" err="1">
                <a:solidFill>
                  <a:schemeClr val="tx2"/>
                </a:solidFill>
              </a:rPr>
              <a:t>can</a:t>
            </a:r>
            <a:r>
              <a:rPr lang="nb-NO" sz="1600" dirty="0">
                <a:solidFill>
                  <a:schemeClr val="tx2"/>
                </a:solidFill>
              </a:rPr>
              <a:t> </a:t>
            </a:r>
            <a:r>
              <a:rPr lang="nb-NO" sz="1600" dirty="0" err="1">
                <a:solidFill>
                  <a:schemeClr val="tx2"/>
                </a:solidFill>
              </a:rPr>
              <a:t>track</a:t>
            </a:r>
            <a:r>
              <a:rPr lang="nb-NO" sz="1600" dirty="0">
                <a:solidFill>
                  <a:schemeClr val="tx2"/>
                </a:solidFill>
              </a:rPr>
              <a:t> </a:t>
            </a:r>
            <a:r>
              <a:rPr lang="nb-NO" sz="1600" dirty="0" err="1">
                <a:solidFill>
                  <a:schemeClr val="tx2"/>
                </a:solidFill>
              </a:rPr>
              <a:t>their</a:t>
            </a:r>
            <a:r>
              <a:rPr lang="nb-NO" sz="1600" dirty="0">
                <a:solidFill>
                  <a:schemeClr val="tx2"/>
                </a:solidFill>
              </a:rPr>
              <a:t> </a:t>
            </a:r>
            <a:r>
              <a:rPr lang="nb-NO" sz="1600" dirty="0" err="1">
                <a:solidFill>
                  <a:schemeClr val="tx2"/>
                </a:solidFill>
              </a:rPr>
              <a:t>vehicles</a:t>
            </a:r>
            <a:r>
              <a:rPr lang="nb-NO" sz="1600" dirty="0">
                <a:solidFill>
                  <a:schemeClr val="tx2"/>
                </a:solidFill>
              </a:rPr>
              <a:t>  and </a:t>
            </a:r>
            <a:r>
              <a:rPr lang="nb-NO" sz="1600" dirty="0" err="1">
                <a:solidFill>
                  <a:schemeClr val="tx2"/>
                </a:solidFill>
              </a:rPr>
              <a:t>passengers</a:t>
            </a:r>
            <a:r>
              <a:rPr lang="nb-NO" sz="1600" dirty="0">
                <a:solidFill>
                  <a:schemeClr val="tx2"/>
                </a:solidFill>
              </a:rPr>
              <a:t> in real-time . The data </a:t>
            </a:r>
            <a:r>
              <a:rPr lang="nb-NO" sz="1600" dirty="0" err="1">
                <a:solidFill>
                  <a:schemeClr val="tx2"/>
                </a:solidFill>
              </a:rPr>
              <a:t>are</a:t>
            </a:r>
            <a:r>
              <a:rPr lang="nb-NO" sz="1600" dirty="0">
                <a:solidFill>
                  <a:schemeClr val="tx2"/>
                </a:solidFill>
              </a:rPr>
              <a:t> used for </a:t>
            </a:r>
            <a:r>
              <a:rPr lang="nb-NO" sz="1600" dirty="0" err="1">
                <a:solidFill>
                  <a:schemeClr val="tx2"/>
                </a:solidFill>
              </a:rPr>
              <a:t>developing</a:t>
            </a:r>
            <a:r>
              <a:rPr lang="nb-NO" sz="1600" dirty="0">
                <a:solidFill>
                  <a:schemeClr val="tx2"/>
                </a:solidFill>
              </a:rPr>
              <a:t> </a:t>
            </a:r>
            <a:r>
              <a:rPr lang="nb-NO" sz="1600" dirty="0" err="1">
                <a:solidFill>
                  <a:schemeClr val="tx2"/>
                </a:solidFill>
              </a:rPr>
              <a:t>new</a:t>
            </a:r>
            <a:r>
              <a:rPr lang="nb-NO" sz="1600" dirty="0">
                <a:solidFill>
                  <a:schemeClr val="tx2"/>
                </a:solidFill>
              </a:rPr>
              <a:t> services.</a:t>
            </a:r>
          </a:p>
        </p:txBody>
      </p:sp>
      <p:pic>
        <p:nvPicPr>
          <p:cNvPr id="3" name="Bilde 2"/>
          <p:cNvPicPr>
            <a:picLocks noChangeAspect="1"/>
          </p:cNvPicPr>
          <p:nvPr/>
        </p:nvPicPr>
        <p:blipFill>
          <a:blip r:embed="rId3"/>
          <a:stretch>
            <a:fillRect/>
          </a:stretch>
        </p:blipFill>
        <p:spPr>
          <a:xfrm>
            <a:off x="767408" y="1394815"/>
            <a:ext cx="2312365" cy="2312365"/>
          </a:xfrm>
          <a:prstGeom prst="rect">
            <a:avLst/>
          </a:prstGeom>
        </p:spPr>
      </p:pic>
      <p:pic>
        <p:nvPicPr>
          <p:cNvPr id="8" name="Bilde 7"/>
          <p:cNvPicPr>
            <a:picLocks noChangeAspect="1"/>
          </p:cNvPicPr>
          <p:nvPr/>
        </p:nvPicPr>
        <p:blipFill>
          <a:blip r:embed="rId4"/>
          <a:stretch>
            <a:fillRect/>
          </a:stretch>
        </p:blipFill>
        <p:spPr>
          <a:xfrm>
            <a:off x="911424" y="3707180"/>
            <a:ext cx="2301793" cy="2301793"/>
          </a:xfrm>
          <a:prstGeom prst="rect">
            <a:avLst/>
          </a:prstGeom>
        </p:spPr>
      </p:pic>
    </p:spTree>
    <p:extLst>
      <p:ext uri="{BB962C8B-B14F-4D97-AF65-F5344CB8AC3E}">
        <p14:creationId xmlns:p14="http://schemas.microsoft.com/office/powerpoint/2010/main" val="2052825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cando - Standard Layouts">
  <a:themeElements>
    <a:clrScheme name="Acando">
      <a:dk1>
        <a:sysClr val="windowText" lastClr="000000"/>
      </a:dk1>
      <a:lt1>
        <a:sysClr val="window" lastClr="FFFFFF"/>
      </a:lt1>
      <a:dk2>
        <a:srgbClr val="385988"/>
      </a:dk2>
      <a:lt2>
        <a:srgbClr val="FF6C2F"/>
      </a:lt2>
      <a:accent1>
        <a:srgbClr val="EAE3DB"/>
      </a:accent1>
      <a:accent2>
        <a:srgbClr val="3C3C3C"/>
      </a:accent2>
      <a:accent3>
        <a:srgbClr val="6E6E6E"/>
      </a:accent3>
      <a:accent4>
        <a:srgbClr val="9B9B9B"/>
      </a:accent4>
      <a:accent5>
        <a:srgbClr val="C8C8C8"/>
      </a:accent5>
      <a:accent6>
        <a:srgbClr val="C8C8C8"/>
      </a:accent6>
      <a:hlink>
        <a:srgbClr val="0563C1"/>
      </a:hlink>
      <a:folHlink>
        <a:srgbClr val="954F72"/>
      </a:folHlink>
    </a:clrScheme>
    <a:fontScheme name="Acand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400" dirty="0" err="1" smtClean="0">
            <a:solidFill>
              <a:schemeClr val="accent3"/>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err="1" smtClean="0">
            <a:solidFill>
              <a:schemeClr val="accent3"/>
            </a:solidFill>
          </a:defRPr>
        </a:defPPr>
      </a:lstStyle>
    </a:txDef>
  </a:objectDefaults>
  <a:extraClrSchemeLst/>
  <a:extLst>
    <a:ext uri="{05A4C25C-085E-4340-85A3-A5531E510DB2}">
      <thm15:themeFamily xmlns:thm15="http://schemas.microsoft.com/office/thememl/2012/main" name="Acando.potx" id="{E7243ACA-D115-46BC-B337-550B1FEFAFA1}" vid="{AD70F54D-5568-4E96-851A-86957340A80F}"/>
    </a:ext>
  </a:extLst>
</a:theme>
</file>

<file path=ppt/theme/theme2.xml><?xml version="1.0" encoding="utf-8"?>
<a:theme xmlns:a="http://schemas.openxmlformats.org/drawingml/2006/main" name="Acando - Report Layouts">
  <a:themeElements>
    <a:clrScheme name="Acando">
      <a:dk1>
        <a:sysClr val="windowText" lastClr="000000"/>
      </a:dk1>
      <a:lt1>
        <a:sysClr val="window" lastClr="FFFFFF"/>
      </a:lt1>
      <a:dk2>
        <a:srgbClr val="385988"/>
      </a:dk2>
      <a:lt2>
        <a:srgbClr val="FF6C2F"/>
      </a:lt2>
      <a:accent1>
        <a:srgbClr val="EAE3DB"/>
      </a:accent1>
      <a:accent2>
        <a:srgbClr val="3C3C3C"/>
      </a:accent2>
      <a:accent3>
        <a:srgbClr val="6E6E6E"/>
      </a:accent3>
      <a:accent4>
        <a:srgbClr val="9B9B9B"/>
      </a:accent4>
      <a:accent5>
        <a:srgbClr val="C8C8C8"/>
      </a:accent5>
      <a:accent6>
        <a:srgbClr val="C8C8C8"/>
      </a:accent6>
      <a:hlink>
        <a:srgbClr val="0563C1"/>
      </a:hlink>
      <a:folHlink>
        <a:srgbClr val="954F72"/>
      </a:folHlink>
    </a:clrScheme>
    <a:fontScheme name="Acand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400" dirty="0" err="1" smtClean="0">
            <a:solidFill>
              <a:schemeClr val="accent3"/>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err="1" smtClean="0">
            <a:solidFill>
              <a:schemeClr val="accent3"/>
            </a:solidFill>
          </a:defRPr>
        </a:defPPr>
      </a:lstStyle>
    </a:txDef>
  </a:objectDefaults>
  <a:extraClrSchemeLst/>
  <a:extLst>
    <a:ext uri="{05A4C25C-085E-4340-85A3-A5531E510DB2}">
      <thm15:themeFamily xmlns:thm15="http://schemas.microsoft.com/office/thememl/2012/main" name="Acando.potx" id="{E7243ACA-D115-46BC-B337-550B1FEFAFA1}" vid="{E939D76C-E720-4545-A3FD-BFD0187663E6}"/>
    </a:ext>
  </a:extLst>
</a:theme>
</file>

<file path=ppt/theme/theme3.xml><?xml version="1.0" encoding="utf-8"?>
<a:theme xmlns:a="http://schemas.openxmlformats.org/drawingml/2006/main" name="Acando - Special Layouts">
  <a:themeElements>
    <a:clrScheme name="Acando">
      <a:dk1>
        <a:sysClr val="windowText" lastClr="000000"/>
      </a:dk1>
      <a:lt1>
        <a:sysClr val="window" lastClr="FFFFFF"/>
      </a:lt1>
      <a:dk2>
        <a:srgbClr val="385988"/>
      </a:dk2>
      <a:lt2>
        <a:srgbClr val="FF6C2F"/>
      </a:lt2>
      <a:accent1>
        <a:srgbClr val="EAE3DB"/>
      </a:accent1>
      <a:accent2>
        <a:srgbClr val="3C3C3C"/>
      </a:accent2>
      <a:accent3>
        <a:srgbClr val="6E6E6E"/>
      </a:accent3>
      <a:accent4>
        <a:srgbClr val="9B9B9B"/>
      </a:accent4>
      <a:accent5>
        <a:srgbClr val="C8C8C8"/>
      </a:accent5>
      <a:accent6>
        <a:srgbClr val="C8C8C8"/>
      </a:accent6>
      <a:hlink>
        <a:srgbClr val="0563C1"/>
      </a:hlink>
      <a:folHlink>
        <a:srgbClr val="954F72"/>
      </a:folHlink>
    </a:clrScheme>
    <a:fontScheme name="Acand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400" dirty="0" err="1" smtClean="0">
            <a:solidFill>
              <a:schemeClr val="accent3"/>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err="1" smtClean="0">
            <a:solidFill>
              <a:schemeClr val="accent3"/>
            </a:solidFill>
          </a:defRPr>
        </a:defPPr>
      </a:lstStyle>
    </a:txDef>
  </a:objectDefaults>
  <a:extraClrSchemeLst/>
  <a:extLst>
    <a:ext uri="{05A4C25C-085E-4340-85A3-A5531E510DB2}">
      <thm15:themeFamily xmlns:thm15="http://schemas.microsoft.com/office/thememl/2012/main" name="Acando.potx" id="{E7243ACA-D115-46BC-B337-550B1FEFAFA1}" vid="{34CB8BC7-5D6D-4DA4-A919-5979991998D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33349</TotalTime>
  <Words>555</Words>
  <Application>Microsoft Office PowerPoint</Application>
  <PresentationFormat>Widescreen</PresentationFormat>
  <Paragraphs>105</Paragraphs>
  <Slides>8</Slides>
  <Notes>7</Notes>
  <HiddenSlides>0</HiddenSlides>
  <MMClips>0</MMClips>
  <ScaleCrop>false</ScaleCrop>
  <HeadingPairs>
    <vt:vector size="8" baseType="variant">
      <vt:variant>
        <vt:lpstr>Brukte skrifter</vt:lpstr>
      </vt:variant>
      <vt:variant>
        <vt:i4>7</vt:i4>
      </vt:variant>
      <vt:variant>
        <vt:lpstr>Tema</vt:lpstr>
      </vt:variant>
      <vt:variant>
        <vt:i4>3</vt:i4>
      </vt:variant>
      <vt:variant>
        <vt:lpstr>Innebygde OLE-servere</vt:lpstr>
      </vt:variant>
      <vt:variant>
        <vt:i4>1</vt:i4>
      </vt:variant>
      <vt:variant>
        <vt:lpstr>Lysbildetitler</vt:lpstr>
      </vt:variant>
      <vt:variant>
        <vt:i4>8</vt:i4>
      </vt:variant>
    </vt:vector>
  </HeadingPairs>
  <TitlesOfParts>
    <vt:vector size="19" baseType="lpstr">
      <vt:lpstr>MS PGothic</vt:lpstr>
      <vt:lpstr>Arial</vt:lpstr>
      <vt:lpstr>Calibri</vt:lpstr>
      <vt:lpstr>Helvetica Neue</vt:lpstr>
      <vt:lpstr>Segoe UI</vt:lpstr>
      <vt:lpstr>Trebuchet MS</vt:lpstr>
      <vt:lpstr>Wingdings</vt:lpstr>
      <vt:lpstr>Acando - Standard Layouts</vt:lpstr>
      <vt:lpstr>Acando - Report Layouts</vt:lpstr>
      <vt:lpstr>Acando - Special Layouts</vt:lpstr>
      <vt:lpstr>think-cell Slide</vt:lpstr>
      <vt:lpstr>PowerPoint-presentasjon</vt:lpstr>
      <vt:lpstr>PowerPoint-presentasjon</vt:lpstr>
      <vt:lpstr>samarbeidspartnere i smart mobility-prosjekter 2016 – 2017 – offentlig og privat samarbeid</vt:lpstr>
      <vt:lpstr>Acando har et veletablert samarbeid med partnere, og har god kjennskap til og erfaring med markedets metodikker, løsninger og rapporter.</vt:lpstr>
      <vt:lpstr>PowerPoint-presentasjon</vt:lpstr>
      <vt:lpstr>PowerPoint-presentasjon</vt:lpstr>
      <vt:lpstr>Smart Parking</vt:lpstr>
      <vt:lpstr>Reference case- Next generation ticketing and real time information for public transportation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Frode Kjos</cp:lastModifiedBy>
  <cp:revision>682</cp:revision>
  <cp:lastPrinted>2017-12-01T12:42:05Z</cp:lastPrinted>
  <dcterms:created xsi:type="dcterms:W3CDTF">2015-01-08T09:39:30Z</dcterms:created>
  <dcterms:modified xsi:type="dcterms:W3CDTF">2018-02-08T15:44:25Z</dcterms:modified>
</cp:coreProperties>
</file>