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68" r:id="rId4"/>
    <p:sldId id="267" r:id="rId5"/>
    <p:sldId id="266" r:id="rId6"/>
    <p:sldId id="263" r:id="rId7"/>
    <p:sldId id="265" r:id="rId8"/>
    <p:sldId id="264" r:id="rId9"/>
  </p:sldIdLst>
  <p:sldSz cx="9144000" cy="6858000" type="screen4x3"/>
  <p:notesSz cx="6858000" cy="9144000"/>
  <p:embeddedFontLst>
    <p:embeddedFont>
      <p:font typeface="Museo 700" pitchFamily="50" charset="0"/>
      <p:bold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Verdana" pitchFamily="34" charset="0"/>
      <p:regular r:id="rId17"/>
      <p:bold r:id="rId18"/>
      <p:italic r:id="rId19"/>
      <p:boldItalic r:id="rId2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D9D9D9"/>
    <a:srgbClr val="FFFFFF"/>
    <a:srgbClr val="808080"/>
    <a:srgbClr val="009D3C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3" autoAdjust="0"/>
    <p:restoredTop sz="88500" autoAdjust="0"/>
  </p:normalViewPr>
  <p:slideViewPr>
    <p:cSldViewPr snapToGrid="0">
      <p:cViewPr>
        <p:scale>
          <a:sx n="100" d="100"/>
          <a:sy n="100" d="100"/>
        </p:scale>
        <p:origin x="-1746" y="-492"/>
      </p:cViewPr>
      <p:guideLst>
        <p:guide orient="horz" pos="2160"/>
        <p:guide orient="horz" pos="391"/>
        <p:guide orient="horz" pos="4156"/>
        <p:guide orient="horz" pos="4065"/>
        <p:guide orient="horz" pos="210"/>
        <p:guide orient="horz" pos="28"/>
        <p:guide orient="horz" pos="142"/>
        <p:guide pos="2880"/>
        <p:guide pos="5239"/>
        <p:guide pos="5329"/>
      </p:guideLst>
    </p:cSldViewPr>
  </p:slideViewPr>
  <p:outlineViewPr>
    <p:cViewPr>
      <p:scale>
        <a:sx n="33" d="100"/>
        <a:sy n="33" d="100"/>
      </p:scale>
      <p:origin x="0" y="3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4095F-1C7B-4A9A-B961-856E933F1BE2}" type="datetimeFigureOut">
              <a:rPr lang="de-DE" smtClean="0"/>
              <a:pPr/>
              <a:t>08.09.2016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EEBA4-D882-4B58-A1CA-BAAD4851C43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60553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B88EC-0E58-481B-9B47-FA5198798301}" type="datetimeFigureOut">
              <a:rPr lang="de-DE" smtClean="0"/>
              <a:pPr/>
              <a:t>08.09.2016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A13BC-6C2D-4BD3-A914-EE9EDCB6859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0576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A13BC-6C2D-4BD3-A914-EE9EDCB68599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A13BC-6C2D-4BD3-A914-EE9EDCB68599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Fare calculation in the back-office based on smart phone presence data from the vehicles (e.g. BI-system, statistics, etc.)</a:t>
            </a:r>
          </a:p>
          <a:p>
            <a:pPr lvl="1"/>
            <a:r>
              <a:rPr lang="de-DE" dirty="0" smtClean="0"/>
              <a:t>only combined smart phone boardings and alightnings considered</a:t>
            </a:r>
          </a:p>
          <a:p>
            <a:pPr lvl="2"/>
            <a:r>
              <a:rPr lang="de-DE" dirty="0" smtClean="0"/>
              <a:t>Detection and elimination of multiple presences at transit terminals</a:t>
            </a:r>
          </a:p>
          <a:p>
            <a:pPr lvl="2"/>
            <a:r>
              <a:rPr lang="de-DE" dirty="0" smtClean="0"/>
              <a:t>Detection and elimination of random pass-by vehicles</a:t>
            </a:r>
          </a:p>
          <a:p>
            <a:pPr lvl="1"/>
            <a:r>
              <a:rPr lang="de-DE" dirty="0" smtClean="0"/>
              <a:t>As a result trip(s) made by the passenger in a certain vehicle</a:t>
            </a:r>
          </a:p>
          <a:p>
            <a:pPr lvl="1"/>
            <a:r>
              <a:rPr lang="de-DE" dirty="0" smtClean="0"/>
              <a:t>Pricing based on fares in the back-office system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A13BC-6C2D-4BD3-A914-EE9EDCB68599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 smtClean="0"/>
              <a:t>Man-in-the-middle-Attack</a:t>
            </a:r>
          </a:p>
          <a:p>
            <a:pPr lvl="0"/>
            <a:r>
              <a:rPr lang="de-DE" dirty="0" smtClean="0"/>
              <a:t>Honey-Pot</a:t>
            </a:r>
          </a:p>
          <a:p>
            <a:r>
              <a:rPr lang="fi-FI" dirty="0" smtClean="0"/>
              <a:t>Fraud protection algorithms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A13BC-6C2D-4BD3-A914-EE9EDCB68599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0" descr="iStock_000046763754X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50701" cy="450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1" y="2857501"/>
            <a:ext cx="8686798" cy="3565524"/>
          </a:xfrm>
          <a:prstGeom prst="snipRoundRect">
            <a:avLst>
              <a:gd name="adj1" fmla="val 0"/>
              <a:gd name="adj2" fmla="val 14366"/>
            </a:avLst>
          </a:prstGeom>
          <a:solidFill>
            <a:schemeClr val="accent1">
              <a:alpha val="90000"/>
            </a:schemeClr>
          </a:solidFill>
          <a:effectLst/>
        </p:spPr>
        <p:txBody>
          <a:bodyPr wrap="square" lIns="720000" tIns="828000" rIns="108000" anchor="t" anchorCtr="0">
            <a:noAutofit/>
          </a:bodyPr>
          <a:lstStyle>
            <a:lvl1pPr algn="l">
              <a:lnSpc>
                <a:spcPct val="100000"/>
              </a:lnSpc>
              <a:defRPr sz="4800" b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Subject of Presentation</a:t>
            </a:r>
            <a:br>
              <a:rPr lang="en-US" noProof="0" dirty="0" smtClean="0"/>
            </a:br>
            <a:r>
              <a:rPr lang="en-US" noProof="0" dirty="0" smtClean="0"/>
              <a:t>max. 2 lines</a:t>
            </a:r>
            <a:endParaRPr lang="en-US" noProof="0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1" hasCustomPrompt="1"/>
          </p:nvPr>
        </p:nvSpPr>
        <p:spPr>
          <a:xfrm>
            <a:off x="0" y="2857501"/>
            <a:ext cx="8686799" cy="525779"/>
          </a:xfrm>
          <a:ln w="3175">
            <a:noFill/>
          </a:ln>
        </p:spPr>
        <p:txBody>
          <a:bodyPr lIns="720000" tIns="108000" bIns="72000" anchor="t" anchorCtr="0"/>
          <a:lstStyle>
            <a:lvl1pPr marL="0" indent="0" algn="l">
              <a:spcBef>
                <a:spcPts val="0"/>
              </a:spcBef>
              <a:buNone/>
              <a:defRPr sz="1800" b="0" spc="30" baseline="0">
                <a:solidFill>
                  <a:schemeClr val="bg1"/>
                </a:solidFill>
                <a:latin typeface="Museo 7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Event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auto">
          <a:xfrm>
            <a:off x="0" y="5890260"/>
            <a:ext cx="5890259" cy="967740"/>
          </a:xfrm>
          <a:custGeom>
            <a:avLst/>
            <a:gdLst>
              <a:gd name="connsiteX0" fmla="*/ 0 w 7503900"/>
              <a:gd name="connsiteY0" fmla="*/ 0 h 1211579"/>
              <a:gd name="connsiteX1" fmla="*/ 6898111 w 7503900"/>
              <a:gd name="connsiteY1" fmla="*/ 0 h 1211579"/>
              <a:gd name="connsiteX2" fmla="*/ 7503900 w 7503900"/>
              <a:gd name="connsiteY2" fmla="*/ 605790 h 1211579"/>
              <a:gd name="connsiteX3" fmla="*/ 7503900 w 7503900"/>
              <a:gd name="connsiteY3" fmla="*/ 1211579 h 1211579"/>
              <a:gd name="connsiteX4" fmla="*/ 0 w 7503900"/>
              <a:gd name="connsiteY4" fmla="*/ 1211579 h 1211579"/>
              <a:gd name="connsiteX5" fmla="*/ 0 w 7503900"/>
              <a:gd name="connsiteY5" fmla="*/ 0 h 1211579"/>
              <a:gd name="connsiteX0" fmla="*/ 0 w 7503900"/>
              <a:gd name="connsiteY0" fmla="*/ 0 h 1211579"/>
              <a:gd name="connsiteX1" fmla="*/ 6898111 w 7503900"/>
              <a:gd name="connsiteY1" fmla="*/ 0 h 1211579"/>
              <a:gd name="connsiteX2" fmla="*/ 7503900 w 7503900"/>
              <a:gd name="connsiteY2" fmla="*/ 605790 h 1211579"/>
              <a:gd name="connsiteX3" fmla="*/ 7503900 w 7503900"/>
              <a:gd name="connsiteY3" fmla="*/ 594360 h 1211579"/>
              <a:gd name="connsiteX4" fmla="*/ 0 w 7503900"/>
              <a:gd name="connsiteY4" fmla="*/ 1211579 h 1211579"/>
              <a:gd name="connsiteX5" fmla="*/ 0 w 7503900"/>
              <a:gd name="connsiteY5" fmla="*/ 0 h 1211579"/>
              <a:gd name="connsiteX0" fmla="*/ 0 w 7503900"/>
              <a:gd name="connsiteY0" fmla="*/ 0 h 605790"/>
              <a:gd name="connsiteX1" fmla="*/ 6898111 w 7503900"/>
              <a:gd name="connsiteY1" fmla="*/ 0 h 605790"/>
              <a:gd name="connsiteX2" fmla="*/ 7503900 w 7503900"/>
              <a:gd name="connsiteY2" fmla="*/ 605790 h 605790"/>
              <a:gd name="connsiteX3" fmla="*/ 7503900 w 7503900"/>
              <a:gd name="connsiteY3" fmla="*/ 594360 h 605790"/>
              <a:gd name="connsiteX4" fmla="*/ 1 w 7503900"/>
              <a:gd name="connsiteY4" fmla="*/ 594360 h 605790"/>
              <a:gd name="connsiteX5" fmla="*/ 0 w 7503900"/>
              <a:gd name="connsiteY5" fmla="*/ 0 h 605790"/>
              <a:gd name="connsiteX0" fmla="*/ 0 w 7503900"/>
              <a:gd name="connsiteY0" fmla="*/ 0 h 605790"/>
              <a:gd name="connsiteX1" fmla="*/ 6607782 w 7503900"/>
              <a:gd name="connsiteY1" fmla="*/ 0 h 605790"/>
              <a:gd name="connsiteX2" fmla="*/ 7503900 w 7503900"/>
              <a:gd name="connsiteY2" fmla="*/ 605790 h 605790"/>
              <a:gd name="connsiteX3" fmla="*/ 7503900 w 7503900"/>
              <a:gd name="connsiteY3" fmla="*/ 594360 h 605790"/>
              <a:gd name="connsiteX4" fmla="*/ 1 w 7503900"/>
              <a:gd name="connsiteY4" fmla="*/ 594360 h 605790"/>
              <a:gd name="connsiteX5" fmla="*/ 0 w 7503900"/>
              <a:gd name="connsiteY5" fmla="*/ 0 h 605790"/>
              <a:gd name="connsiteX0" fmla="*/ 0 w 7503900"/>
              <a:gd name="connsiteY0" fmla="*/ 0 h 605790"/>
              <a:gd name="connsiteX1" fmla="*/ 6708281 w 7503900"/>
              <a:gd name="connsiteY1" fmla="*/ 0 h 605790"/>
              <a:gd name="connsiteX2" fmla="*/ 7503900 w 7503900"/>
              <a:gd name="connsiteY2" fmla="*/ 605790 h 605790"/>
              <a:gd name="connsiteX3" fmla="*/ 7503900 w 7503900"/>
              <a:gd name="connsiteY3" fmla="*/ 594360 h 605790"/>
              <a:gd name="connsiteX4" fmla="*/ 1 w 7503900"/>
              <a:gd name="connsiteY4" fmla="*/ 594360 h 605790"/>
              <a:gd name="connsiteX5" fmla="*/ 0 w 7503900"/>
              <a:gd name="connsiteY5" fmla="*/ 0 h 605790"/>
              <a:gd name="connsiteX0" fmla="*/ 0 w 7503900"/>
              <a:gd name="connsiteY0" fmla="*/ 0 h 605790"/>
              <a:gd name="connsiteX1" fmla="*/ 6222906 w 7503900"/>
              <a:gd name="connsiteY1" fmla="*/ 0 h 605790"/>
              <a:gd name="connsiteX2" fmla="*/ 7503900 w 7503900"/>
              <a:gd name="connsiteY2" fmla="*/ 605790 h 605790"/>
              <a:gd name="connsiteX3" fmla="*/ 7503900 w 7503900"/>
              <a:gd name="connsiteY3" fmla="*/ 594360 h 605790"/>
              <a:gd name="connsiteX4" fmla="*/ 1 w 7503900"/>
              <a:gd name="connsiteY4" fmla="*/ 594360 h 605790"/>
              <a:gd name="connsiteX5" fmla="*/ 0 w 7503900"/>
              <a:gd name="connsiteY5" fmla="*/ 0 h 605790"/>
              <a:gd name="connsiteX0" fmla="*/ 0 w 7503900"/>
              <a:gd name="connsiteY0" fmla="*/ 0 h 605790"/>
              <a:gd name="connsiteX1" fmla="*/ 6349104 w 7503900"/>
              <a:gd name="connsiteY1" fmla="*/ 0 h 605790"/>
              <a:gd name="connsiteX2" fmla="*/ 7503900 w 7503900"/>
              <a:gd name="connsiteY2" fmla="*/ 605790 h 605790"/>
              <a:gd name="connsiteX3" fmla="*/ 7503900 w 7503900"/>
              <a:gd name="connsiteY3" fmla="*/ 594360 h 605790"/>
              <a:gd name="connsiteX4" fmla="*/ 1 w 7503900"/>
              <a:gd name="connsiteY4" fmla="*/ 594360 h 605790"/>
              <a:gd name="connsiteX5" fmla="*/ 0 w 7503900"/>
              <a:gd name="connsiteY5" fmla="*/ 0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3900" h="605790">
                <a:moveTo>
                  <a:pt x="0" y="0"/>
                </a:moveTo>
                <a:lnTo>
                  <a:pt x="6349104" y="0"/>
                </a:lnTo>
                <a:lnTo>
                  <a:pt x="7503900" y="605790"/>
                </a:lnTo>
                <a:lnTo>
                  <a:pt x="7503900" y="594360"/>
                </a:lnTo>
                <a:lnTo>
                  <a:pt x="1" y="594360"/>
                </a:lnTo>
                <a:cubicBezTo>
                  <a:pt x="1" y="396240"/>
                  <a:pt x="0" y="19812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20000" tIns="180000" anchor="t" anchorCtr="0"/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Instructor </a:t>
            </a:r>
            <a:br>
              <a:rPr lang="en-US" noProof="0" smtClean="0"/>
            </a:br>
            <a:r>
              <a:rPr lang="en-US" noProof="0" smtClean="0"/>
              <a:t>Job Title</a:t>
            </a:r>
          </a:p>
        </p:txBody>
      </p:sp>
      <p:cxnSp>
        <p:nvCxnSpPr>
          <p:cNvPr id="13" name="Gerade Verbindung 12"/>
          <p:cNvCxnSpPr/>
          <p:nvPr userDrawn="1"/>
        </p:nvCxnSpPr>
        <p:spPr bwMode="auto">
          <a:xfrm>
            <a:off x="720725" y="3383280"/>
            <a:ext cx="8423275" cy="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7235299" y="5646195"/>
            <a:ext cx="1440000" cy="7488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>
              <a:defRPr sz="100" baseline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2" name="Inhaltsplatzhalter 21"/>
          <p:cNvSpPr>
            <a:spLocks noGrp="1"/>
          </p:cNvSpPr>
          <p:nvPr>
            <p:ph sz="quarter" idx="21" hasCustomPrompt="1"/>
          </p:nvPr>
        </p:nvSpPr>
        <p:spPr>
          <a:xfrm>
            <a:off x="5584294" y="5645796"/>
            <a:ext cx="1440000" cy="748800"/>
          </a:xfrm>
        </p:spPr>
        <p:txBody>
          <a:bodyPr anchor="ctr"/>
          <a:lstStyle>
            <a:lvl1pPr algn="l">
              <a:buNone/>
              <a:defRPr sz="1600" baseline="0"/>
            </a:lvl1pPr>
          </a:lstStyle>
          <a:p>
            <a:pPr lvl="0"/>
            <a:r>
              <a:rPr lang="de-DE" dirty="0" err="1" smtClean="0"/>
              <a:t>External</a:t>
            </a:r>
            <a:r>
              <a:rPr lang="de-DE" dirty="0" smtClean="0"/>
              <a:t> Company Logo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3538962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: Bild, Titel und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95200"/>
            <a:ext cx="9144000" cy="61812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45542140-933A-43B3-BF73-D9FFFB961937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 algn="l">
                <a:defRPr/>
              </a:pPr>
              <a:t>‹#›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© </a:t>
            </a:r>
            <a:fld id="{01313ED8-49A9-4C56-8B16-446B1685E56A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08.09.2016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INIT GmbH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Presentation subject</a:t>
            </a:r>
            <a:endParaRPr lang="en-US" dirty="0"/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252000" y="108000"/>
            <a:ext cx="8640000" cy="936000"/>
          </a:xfrm>
          <a:custGeom>
            <a:avLst/>
            <a:gdLst>
              <a:gd name="connsiteX0" fmla="*/ 0 w 8483600"/>
              <a:gd name="connsiteY0" fmla="*/ 0 h 936000"/>
              <a:gd name="connsiteX1" fmla="*/ 8093924 w 8483600"/>
              <a:gd name="connsiteY1" fmla="*/ 0 h 936000"/>
              <a:gd name="connsiteX2" fmla="*/ 8483600 w 8483600"/>
              <a:gd name="connsiteY2" fmla="*/ 389676 h 936000"/>
              <a:gd name="connsiteX3" fmla="*/ 8483600 w 8483600"/>
              <a:gd name="connsiteY3" fmla="*/ 936000 h 936000"/>
              <a:gd name="connsiteX4" fmla="*/ 8483600 w 8483600"/>
              <a:gd name="connsiteY4" fmla="*/ 936000 h 936000"/>
              <a:gd name="connsiteX5" fmla="*/ 389676 w 8483600"/>
              <a:gd name="connsiteY5" fmla="*/ 936000 h 936000"/>
              <a:gd name="connsiteX6" fmla="*/ 0 w 8483600"/>
              <a:gd name="connsiteY6" fmla="*/ 546324 h 936000"/>
              <a:gd name="connsiteX7" fmla="*/ 0 w 8483600"/>
              <a:gd name="connsiteY7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3600" h="936000">
                <a:moveTo>
                  <a:pt x="0" y="0"/>
                </a:moveTo>
                <a:lnTo>
                  <a:pt x="8093924" y="0"/>
                </a:lnTo>
                <a:lnTo>
                  <a:pt x="8483600" y="389676"/>
                </a:lnTo>
                <a:lnTo>
                  <a:pt x="8483600" y="936000"/>
                </a:lnTo>
                <a:lnTo>
                  <a:pt x="8483600" y="936000"/>
                </a:lnTo>
                <a:lnTo>
                  <a:pt x="389676" y="936000"/>
                </a:lnTo>
                <a:lnTo>
                  <a:pt x="0" y="5463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396000" tIns="14400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indent="0" algn="l">
              <a:defRPr kumimoji="0" lang="de-DE" sz="36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algn="ctr" eaLnBrk="0" hangingPunct="0">
              <a:buClrTx/>
              <a:buSzTx/>
              <a:buFontTx/>
              <a:buNone/>
            </a:pPr>
            <a:r>
              <a:rPr lang="de-DE" dirty="0" smtClean="0"/>
              <a:t>Slide Header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1E4730C-77A3-446C-AB93-6BCE292A28E2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Presentation subject</a:t>
            </a:r>
            <a:endParaRPr lang="en-US" dirty="0"/>
          </a:p>
        </p:txBody>
      </p:sp>
      <p:sp>
        <p:nvSpPr>
          <p:cNvPr id="5" name="Datumsplatzhalter 14"/>
          <p:cNvSpPr>
            <a:spLocks noGrp="1"/>
          </p:cNvSpPr>
          <p:nvPr>
            <p:ph type="dt" sz="half" idx="2"/>
          </p:nvPr>
        </p:nvSpPr>
        <p:spPr>
          <a:xfrm>
            <a:off x="6280298" y="6622888"/>
            <a:ext cx="1904606" cy="1678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© </a:t>
            </a:r>
            <a:fld id="{FADBFD5D-4C28-41A6-88B9-45C10EBE1A34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08.09.2016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INIT GmbH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kt Vorstellu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1420813" y="1863725"/>
            <a:ext cx="6188075" cy="4225925"/>
          </a:xfrm>
        </p:spPr>
        <p:txBody>
          <a:bodyPr anchor="t"/>
          <a:lstStyle>
            <a:lvl5pPr algn="ctr">
              <a:defRPr sz="2000" baseline="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0400" y="763200"/>
            <a:ext cx="7887600" cy="709200"/>
          </a:xfrm>
        </p:spPr>
        <p:txBody>
          <a:bodyPr/>
          <a:lstStyle>
            <a:lvl1pPr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35638" y="4784725"/>
            <a:ext cx="2894012" cy="1598613"/>
          </a:xfrm>
          <a:ln w="34925">
            <a:solidFill>
              <a:schemeClr val="bg1"/>
            </a:solidFill>
          </a:ln>
        </p:spPr>
        <p:txBody>
          <a:bodyPr lIns="144000"/>
          <a:lstStyle>
            <a:lvl1pPr marL="180000" indent="-18000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placed</a:t>
            </a:r>
            <a:r>
              <a:rPr lang="de-DE" dirty="0" smtClean="0"/>
              <a:t> </a:t>
            </a:r>
            <a:r>
              <a:rPr lang="de-DE" dirty="0" err="1" smtClean="0"/>
              <a:t>anywhere</a:t>
            </a:r>
            <a:r>
              <a:rPr lang="de-DE" dirty="0" smtClean="0"/>
              <a:t> </a:t>
            </a:r>
            <a:r>
              <a:rPr lang="de-DE" dirty="0" err="1" smtClean="0"/>
              <a:t>around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picuter</a:t>
            </a:r>
            <a:r>
              <a:rPr lang="de-DE" dirty="0" smtClean="0"/>
              <a:t> but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headline</a:t>
            </a:r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83882" y="3783027"/>
            <a:ext cx="2095200" cy="1227600"/>
          </a:xfrm>
          <a:ln w="34925">
            <a:solidFill>
              <a:schemeClr val="bg1"/>
            </a:solidFill>
          </a:ln>
        </p:spPr>
        <p:txBody>
          <a:bodyPr lIns="144000"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placed</a:t>
            </a:r>
            <a:r>
              <a:rPr lang="de-DE" dirty="0" smtClean="0"/>
              <a:t> </a:t>
            </a:r>
            <a:r>
              <a:rPr lang="de-DE" dirty="0" err="1" smtClean="0"/>
              <a:t>anywhere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7"/>
          <p:cNvSpPr>
            <a:spLocks noGrp="1"/>
          </p:cNvSpPr>
          <p:nvPr>
            <p:ph type="pic" sz="quarter" idx="17" hasCustomPrompt="1"/>
          </p:nvPr>
        </p:nvSpPr>
        <p:spPr>
          <a:xfrm>
            <a:off x="4680000" y="296652"/>
            <a:ext cx="4464000" cy="6192000"/>
          </a:xfr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5542140-933A-43B3-BF73-D9FFFB961937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© </a:t>
            </a:r>
            <a:fld id="{E944194A-3E7B-43D2-8A3D-370AEEE020F5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08.09.2016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INIT GmbH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Presentation subject</a:t>
            </a:r>
            <a:endParaRPr lang="en-US" dirty="0"/>
          </a:p>
        </p:txBody>
      </p:sp>
      <p:sp>
        <p:nvSpPr>
          <p:cNvPr id="6" name="Titel 7"/>
          <p:cNvSpPr>
            <a:spLocks noGrp="1"/>
          </p:cNvSpPr>
          <p:nvPr>
            <p:ph type="title" hasCustomPrompt="1"/>
          </p:nvPr>
        </p:nvSpPr>
        <p:spPr>
          <a:xfrm>
            <a:off x="252000" y="108000"/>
            <a:ext cx="8640613" cy="936000"/>
          </a:xfrm>
          <a:custGeom>
            <a:avLst/>
            <a:gdLst>
              <a:gd name="connsiteX0" fmla="*/ 0 w 8483600"/>
              <a:gd name="connsiteY0" fmla="*/ 0 h 936000"/>
              <a:gd name="connsiteX1" fmla="*/ 8093924 w 8483600"/>
              <a:gd name="connsiteY1" fmla="*/ 0 h 936000"/>
              <a:gd name="connsiteX2" fmla="*/ 8483600 w 8483600"/>
              <a:gd name="connsiteY2" fmla="*/ 389676 h 936000"/>
              <a:gd name="connsiteX3" fmla="*/ 8483600 w 8483600"/>
              <a:gd name="connsiteY3" fmla="*/ 936000 h 936000"/>
              <a:gd name="connsiteX4" fmla="*/ 8483600 w 8483600"/>
              <a:gd name="connsiteY4" fmla="*/ 936000 h 936000"/>
              <a:gd name="connsiteX5" fmla="*/ 389676 w 8483600"/>
              <a:gd name="connsiteY5" fmla="*/ 936000 h 936000"/>
              <a:gd name="connsiteX6" fmla="*/ 0 w 8483600"/>
              <a:gd name="connsiteY6" fmla="*/ 546324 h 936000"/>
              <a:gd name="connsiteX7" fmla="*/ 0 w 8483600"/>
              <a:gd name="connsiteY7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3600" h="936000">
                <a:moveTo>
                  <a:pt x="0" y="0"/>
                </a:moveTo>
                <a:lnTo>
                  <a:pt x="8093924" y="0"/>
                </a:lnTo>
                <a:lnTo>
                  <a:pt x="8483600" y="389676"/>
                </a:lnTo>
                <a:lnTo>
                  <a:pt x="8483600" y="936000"/>
                </a:lnTo>
                <a:lnTo>
                  <a:pt x="8483600" y="936000"/>
                </a:lnTo>
                <a:lnTo>
                  <a:pt x="389676" y="936000"/>
                </a:lnTo>
                <a:lnTo>
                  <a:pt x="0" y="5463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396000" tIns="14400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indent="0" algn="l">
              <a:defRPr kumimoji="0" lang="de-DE" sz="36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algn="ctr" eaLnBrk="0" hangingPunct="0">
              <a:buClrTx/>
              <a:buSzTx/>
              <a:buFontTx/>
              <a:buNone/>
            </a:pPr>
            <a:r>
              <a:rPr lang="de-DE" dirty="0" smtClean="0"/>
              <a:t>Slide Header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8000" y="1267200"/>
            <a:ext cx="3888000" cy="639762"/>
          </a:xfrm>
        </p:spPr>
        <p:txBody>
          <a:bodyPr lIns="72000" anchor="b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 err="1" smtClean="0"/>
              <a:t>Subtitle</a:t>
            </a:r>
            <a:endParaRPr lang="de-DE" noProof="0" dirty="0" smtClean="0"/>
          </a:p>
        </p:txBody>
      </p:sp>
      <p:sp>
        <p:nvSpPr>
          <p:cNvPr id="10" name="Inhaltsplatzhalter 12"/>
          <p:cNvSpPr>
            <a:spLocks noGrp="1"/>
          </p:cNvSpPr>
          <p:nvPr>
            <p:ph sz="quarter" idx="18"/>
          </p:nvPr>
        </p:nvSpPr>
        <p:spPr>
          <a:xfrm>
            <a:off x="648000" y="2109600"/>
            <a:ext cx="3888000" cy="4248000"/>
          </a:xfrm>
        </p:spPr>
        <p:txBody>
          <a:bodyPr/>
          <a:lstStyle>
            <a:lvl1pPr marL="324000" indent="-324000"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el, Unter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7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96652"/>
            <a:ext cx="4464000" cy="6192000"/>
          </a:xfr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5542140-933A-43B3-BF73-D9FFFB961937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© </a:t>
            </a:r>
            <a:fld id="{5B40251A-03C7-49A4-AA18-31F7B1C01040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08.09.2016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INIT GmbH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Presentation subject</a:t>
            </a:r>
            <a:endParaRPr lang="en-US" dirty="0"/>
          </a:p>
        </p:txBody>
      </p:sp>
      <p:sp>
        <p:nvSpPr>
          <p:cNvPr id="6" name="Titel 7"/>
          <p:cNvSpPr>
            <a:spLocks noGrp="1"/>
          </p:cNvSpPr>
          <p:nvPr>
            <p:ph type="title" hasCustomPrompt="1"/>
          </p:nvPr>
        </p:nvSpPr>
        <p:spPr>
          <a:xfrm>
            <a:off x="252000" y="108000"/>
            <a:ext cx="8640613" cy="936000"/>
          </a:xfrm>
          <a:custGeom>
            <a:avLst/>
            <a:gdLst>
              <a:gd name="connsiteX0" fmla="*/ 0 w 8483600"/>
              <a:gd name="connsiteY0" fmla="*/ 0 h 936000"/>
              <a:gd name="connsiteX1" fmla="*/ 8093924 w 8483600"/>
              <a:gd name="connsiteY1" fmla="*/ 0 h 936000"/>
              <a:gd name="connsiteX2" fmla="*/ 8483600 w 8483600"/>
              <a:gd name="connsiteY2" fmla="*/ 389676 h 936000"/>
              <a:gd name="connsiteX3" fmla="*/ 8483600 w 8483600"/>
              <a:gd name="connsiteY3" fmla="*/ 936000 h 936000"/>
              <a:gd name="connsiteX4" fmla="*/ 8483600 w 8483600"/>
              <a:gd name="connsiteY4" fmla="*/ 936000 h 936000"/>
              <a:gd name="connsiteX5" fmla="*/ 389676 w 8483600"/>
              <a:gd name="connsiteY5" fmla="*/ 936000 h 936000"/>
              <a:gd name="connsiteX6" fmla="*/ 0 w 8483600"/>
              <a:gd name="connsiteY6" fmla="*/ 546324 h 936000"/>
              <a:gd name="connsiteX7" fmla="*/ 0 w 8483600"/>
              <a:gd name="connsiteY7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3600" h="936000">
                <a:moveTo>
                  <a:pt x="0" y="0"/>
                </a:moveTo>
                <a:lnTo>
                  <a:pt x="8093924" y="0"/>
                </a:lnTo>
                <a:lnTo>
                  <a:pt x="8483600" y="389676"/>
                </a:lnTo>
                <a:lnTo>
                  <a:pt x="8483600" y="936000"/>
                </a:lnTo>
                <a:lnTo>
                  <a:pt x="8483600" y="936000"/>
                </a:lnTo>
                <a:lnTo>
                  <a:pt x="389676" y="936000"/>
                </a:lnTo>
                <a:lnTo>
                  <a:pt x="0" y="5463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396000" tIns="14400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indent="0" algn="l">
              <a:defRPr kumimoji="0" lang="de-DE" sz="36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algn="ctr" eaLnBrk="0" hangingPunct="0">
              <a:buClrTx/>
              <a:buSzTx/>
              <a:buFontTx/>
              <a:buNone/>
            </a:pPr>
            <a:r>
              <a:rPr lang="de-DE" dirty="0" smtClean="0"/>
              <a:t>Slide Header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78612" y="1267200"/>
            <a:ext cx="3888000" cy="639762"/>
          </a:xfrm>
        </p:spPr>
        <p:txBody>
          <a:bodyPr lIns="72000" anchor="b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 err="1" smtClean="0"/>
              <a:t>Subtitle</a:t>
            </a:r>
            <a:endParaRPr lang="de-DE" noProof="0" dirty="0" smtClean="0"/>
          </a:p>
        </p:txBody>
      </p:sp>
      <p:sp>
        <p:nvSpPr>
          <p:cNvPr id="10" name="Inhaltsplatzhalter 12"/>
          <p:cNvSpPr>
            <a:spLocks noGrp="1"/>
          </p:cNvSpPr>
          <p:nvPr>
            <p:ph sz="quarter" idx="18"/>
          </p:nvPr>
        </p:nvSpPr>
        <p:spPr>
          <a:xfrm>
            <a:off x="4669734" y="2109600"/>
            <a:ext cx="3888000" cy="4248000"/>
          </a:xfrm>
        </p:spPr>
        <p:txBody>
          <a:bodyPr/>
          <a:lstStyle>
            <a:lvl1pPr marL="324000" indent="-324000"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a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27984" y="1268760"/>
            <a:ext cx="4032448" cy="639762"/>
          </a:xfrm>
        </p:spPr>
        <p:txBody>
          <a:bodyPr lIns="72000"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 err="1" smtClean="0"/>
              <a:t>Subtitle</a:t>
            </a:r>
            <a:endParaRPr lang="de-DE" noProof="0" dirty="0" smtClean="0"/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4425768" y="2132856"/>
            <a:ext cx="4041775" cy="4248472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5" name="Titel 7"/>
          <p:cNvSpPr>
            <a:spLocks noGrp="1"/>
          </p:cNvSpPr>
          <p:nvPr>
            <p:ph type="title" hasCustomPrompt="1"/>
          </p:nvPr>
        </p:nvSpPr>
        <p:spPr>
          <a:xfrm>
            <a:off x="252000" y="108000"/>
            <a:ext cx="8640613" cy="936000"/>
          </a:xfrm>
          <a:custGeom>
            <a:avLst/>
            <a:gdLst>
              <a:gd name="connsiteX0" fmla="*/ 0 w 8483600"/>
              <a:gd name="connsiteY0" fmla="*/ 0 h 936000"/>
              <a:gd name="connsiteX1" fmla="*/ 8093924 w 8483600"/>
              <a:gd name="connsiteY1" fmla="*/ 0 h 936000"/>
              <a:gd name="connsiteX2" fmla="*/ 8483600 w 8483600"/>
              <a:gd name="connsiteY2" fmla="*/ 389676 h 936000"/>
              <a:gd name="connsiteX3" fmla="*/ 8483600 w 8483600"/>
              <a:gd name="connsiteY3" fmla="*/ 936000 h 936000"/>
              <a:gd name="connsiteX4" fmla="*/ 8483600 w 8483600"/>
              <a:gd name="connsiteY4" fmla="*/ 936000 h 936000"/>
              <a:gd name="connsiteX5" fmla="*/ 389676 w 8483600"/>
              <a:gd name="connsiteY5" fmla="*/ 936000 h 936000"/>
              <a:gd name="connsiteX6" fmla="*/ 0 w 8483600"/>
              <a:gd name="connsiteY6" fmla="*/ 546324 h 936000"/>
              <a:gd name="connsiteX7" fmla="*/ 0 w 8483600"/>
              <a:gd name="connsiteY7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3600" h="936000">
                <a:moveTo>
                  <a:pt x="0" y="0"/>
                </a:moveTo>
                <a:lnTo>
                  <a:pt x="8093924" y="0"/>
                </a:lnTo>
                <a:lnTo>
                  <a:pt x="8483600" y="389676"/>
                </a:lnTo>
                <a:lnTo>
                  <a:pt x="8483600" y="936000"/>
                </a:lnTo>
                <a:lnTo>
                  <a:pt x="8483600" y="936000"/>
                </a:lnTo>
                <a:lnTo>
                  <a:pt x="389676" y="936000"/>
                </a:lnTo>
                <a:lnTo>
                  <a:pt x="0" y="5463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396000" tIns="14400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indent="0" algn="l">
              <a:defRPr kumimoji="0" lang="de-DE" sz="36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algn="ctr" eaLnBrk="0" hangingPunct="0">
              <a:buClrTx/>
              <a:buSzTx/>
              <a:buFontTx/>
              <a:buNone/>
            </a:pPr>
            <a:r>
              <a:rPr lang="de-DE" dirty="0" smtClean="0"/>
              <a:t>Slide Header</a:t>
            </a:r>
            <a:endParaRPr lang="de-DE" dirty="0"/>
          </a:p>
        </p:txBody>
      </p:sp>
      <p:sp>
        <p:nvSpPr>
          <p:cNvPr id="1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151620" y="1591200"/>
            <a:ext cx="2484000" cy="1728192"/>
          </a:xfrm>
          <a:prstGeom prst="snipRoundRect">
            <a:avLst>
              <a:gd name="adj1" fmla="val 0"/>
              <a:gd name="adj2" fmla="val 11200"/>
            </a:avLst>
          </a:prstGeom>
          <a:effectLst/>
        </p:spPr>
        <p:txBody>
          <a:bodyPr anchor="ctr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Picture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idx="20" hasCustomPrompt="1"/>
          </p:nvPr>
        </p:nvSpPr>
        <p:spPr>
          <a:xfrm>
            <a:off x="1151620" y="4042800"/>
            <a:ext cx="2484000" cy="1728192"/>
          </a:xfrm>
          <a:prstGeom prst="snipRoundRect">
            <a:avLst>
              <a:gd name="adj1" fmla="val 0"/>
              <a:gd name="adj2" fmla="val 11200"/>
            </a:avLst>
          </a:prstGeom>
          <a:effectLst/>
        </p:spPr>
        <p:txBody>
          <a:bodyPr anchor="ctr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Picture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© </a:t>
            </a:r>
            <a:fld id="{FF6FF6DF-4F27-47EF-9E33-E95080551885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08.09.2016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INIT GmbH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5542140-933A-43B3-BF73-D9FFFB961937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Presentation subject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648000" y="1260000"/>
            <a:ext cx="5150224" cy="4867750"/>
          </a:xfrm>
          <a:prstGeom prst="snipRoundRect">
            <a:avLst>
              <a:gd name="adj1" fmla="val 0"/>
              <a:gd name="adj2" fmla="val 11200"/>
            </a:avLst>
          </a:prstGeom>
          <a:effectLst/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Picture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Presentation subject</a:t>
            </a:r>
            <a:endParaRPr lang="en-US" dirty="0"/>
          </a:p>
        </p:txBody>
      </p:sp>
      <p:sp>
        <p:nvSpPr>
          <p:cNvPr id="18" name="Inhaltsplatzhalter 5"/>
          <p:cNvSpPr>
            <a:spLocks noGrp="1"/>
          </p:cNvSpPr>
          <p:nvPr>
            <p:ph sz="quarter" idx="4"/>
          </p:nvPr>
        </p:nvSpPr>
        <p:spPr>
          <a:xfrm>
            <a:off x="6048000" y="1260000"/>
            <a:ext cx="2851200" cy="4867200"/>
          </a:xfrm>
        </p:spPr>
        <p:txBody>
          <a:bodyPr/>
          <a:lstStyle>
            <a:lvl1pPr marL="324000" indent="-324000"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b="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0" name="Titel 7"/>
          <p:cNvSpPr>
            <a:spLocks noGrp="1"/>
          </p:cNvSpPr>
          <p:nvPr>
            <p:ph type="title" hasCustomPrompt="1"/>
          </p:nvPr>
        </p:nvSpPr>
        <p:spPr>
          <a:xfrm>
            <a:off x="251520" y="108000"/>
            <a:ext cx="8640613" cy="936000"/>
          </a:xfrm>
          <a:custGeom>
            <a:avLst/>
            <a:gdLst>
              <a:gd name="connsiteX0" fmla="*/ 0 w 8483600"/>
              <a:gd name="connsiteY0" fmla="*/ 0 h 936000"/>
              <a:gd name="connsiteX1" fmla="*/ 8093924 w 8483600"/>
              <a:gd name="connsiteY1" fmla="*/ 0 h 936000"/>
              <a:gd name="connsiteX2" fmla="*/ 8483600 w 8483600"/>
              <a:gd name="connsiteY2" fmla="*/ 389676 h 936000"/>
              <a:gd name="connsiteX3" fmla="*/ 8483600 w 8483600"/>
              <a:gd name="connsiteY3" fmla="*/ 936000 h 936000"/>
              <a:gd name="connsiteX4" fmla="*/ 8483600 w 8483600"/>
              <a:gd name="connsiteY4" fmla="*/ 936000 h 936000"/>
              <a:gd name="connsiteX5" fmla="*/ 389676 w 8483600"/>
              <a:gd name="connsiteY5" fmla="*/ 936000 h 936000"/>
              <a:gd name="connsiteX6" fmla="*/ 0 w 8483600"/>
              <a:gd name="connsiteY6" fmla="*/ 546324 h 936000"/>
              <a:gd name="connsiteX7" fmla="*/ 0 w 8483600"/>
              <a:gd name="connsiteY7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3600" h="936000">
                <a:moveTo>
                  <a:pt x="0" y="0"/>
                </a:moveTo>
                <a:lnTo>
                  <a:pt x="8093924" y="0"/>
                </a:lnTo>
                <a:lnTo>
                  <a:pt x="8483600" y="389676"/>
                </a:lnTo>
                <a:lnTo>
                  <a:pt x="8483600" y="936000"/>
                </a:lnTo>
                <a:lnTo>
                  <a:pt x="8483600" y="936000"/>
                </a:lnTo>
                <a:lnTo>
                  <a:pt x="389676" y="936000"/>
                </a:lnTo>
                <a:lnTo>
                  <a:pt x="0" y="5463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396000" tIns="14400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indent="0" algn="l">
              <a:defRPr kumimoji="0" lang="de-DE" sz="36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algn="ctr" eaLnBrk="0" hangingPunct="0">
              <a:buClrTx/>
              <a:buSzTx/>
              <a:buFontTx/>
              <a:buNone/>
            </a:pPr>
            <a:r>
              <a:rPr lang="de-DE" dirty="0" smtClean="0"/>
              <a:t>Slide Header</a:t>
            </a:r>
            <a:endParaRPr lang="de-DE" dirty="0"/>
          </a:p>
        </p:txBody>
      </p:sp>
      <p:sp>
        <p:nvSpPr>
          <p:cNvPr id="8" name="Rectangle 39"/>
          <p:cNvSpPr>
            <a:spLocks noGrp="1" noChangeArrowheads="1"/>
          </p:cNvSpPr>
          <p:nvPr>
            <p:ph type="sldNum" sz="quarter" idx="17"/>
          </p:nvPr>
        </p:nvSpPr>
        <p:spPr bwMode="auto">
          <a:xfrm>
            <a:off x="5515927" y="6624000"/>
            <a:ext cx="452499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>
              <a:defRPr/>
            </a:pPr>
            <a:fld id="{45542140-933A-43B3-BF73-D9FFFB961937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 algn="l">
                <a:defRPr/>
              </a:pPr>
              <a:t>‹#›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Datumsplatzhalter 14"/>
          <p:cNvSpPr>
            <a:spLocks noGrp="1"/>
          </p:cNvSpPr>
          <p:nvPr>
            <p:ph type="dt" sz="half" idx="2"/>
          </p:nvPr>
        </p:nvSpPr>
        <p:spPr>
          <a:xfrm>
            <a:off x="6280298" y="6622888"/>
            <a:ext cx="1904606" cy="1678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© </a:t>
            </a:r>
            <a:fld id="{AF0B6BDE-DBF7-4442-A4B0-A9CB9829AF15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08.09.2016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INIT GmbH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647700" y="1514475"/>
            <a:ext cx="5151600" cy="954000"/>
          </a:xfrm>
          <a:solidFill>
            <a:schemeClr val="bg1">
              <a:alpha val="50000"/>
            </a:schemeClr>
          </a:solidFill>
        </p:spPr>
        <p:txBody>
          <a:bodyPr lIns="72000"/>
          <a:lstStyle>
            <a:lvl1pPr marL="0" indent="0">
              <a:buNone/>
              <a:defRPr sz="2800"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Inhalt seit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0" y="296652"/>
            <a:ext cx="6085840" cy="6192688"/>
          </a:xfrm>
        </p:spPr>
        <p:txBody>
          <a:bodyPr lIns="3600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Picture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Presentation subject</a:t>
            </a:r>
            <a:endParaRPr lang="en-US" dirty="0"/>
          </a:p>
        </p:txBody>
      </p:sp>
      <p:sp>
        <p:nvSpPr>
          <p:cNvPr id="8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15927" y="6624000"/>
            <a:ext cx="452499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5542140-933A-43B3-BF73-D9FFFB961937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Datumsplatzhalter 14"/>
          <p:cNvSpPr>
            <a:spLocks noGrp="1"/>
          </p:cNvSpPr>
          <p:nvPr>
            <p:ph type="dt" sz="half" idx="17"/>
          </p:nvPr>
        </p:nvSpPr>
        <p:spPr>
          <a:xfrm>
            <a:off x="6280298" y="6622888"/>
            <a:ext cx="1904606" cy="1678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© </a:t>
            </a:r>
            <a:fld id="{A666BEE5-AA17-417A-BA1C-69F6B0A78DB5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08.09.2016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INIT GmbH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Inhaltsplatzhalter 5"/>
          <p:cNvSpPr>
            <a:spLocks noGrp="1"/>
          </p:cNvSpPr>
          <p:nvPr>
            <p:ph sz="quarter" idx="18"/>
          </p:nvPr>
        </p:nvSpPr>
        <p:spPr>
          <a:xfrm>
            <a:off x="6336000" y="1450800"/>
            <a:ext cx="2556000" cy="4644000"/>
          </a:xfrm>
        </p:spPr>
        <p:txBody>
          <a:bodyPr/>
          <a:lstStyle>
            <a:lvl1pPr marL="324000" indent="-324000"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800" b="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3" name="Titel 7"/>
          <p:cNvSpPr>
            <a:spLocks noGrp="1"/>
          </p:cNvSpPr>
          <p:nvPr>
            <p:ph type="title" hasCustomPrompt="1"/>
          </p:nvPr>
        </p:nvSpPr>
        <p:spPr>
          <a:xfrm>
            <a:off x="252000" y="108000"/>
            <a:ext cx="8640000" cy="936000"/>
          </a:xfrm>
          <a:custGeom>
            <a:avLst/>
            <a:gdLst>
              <a:gd name="connsiteX0" fmla="*/ 0 w 8483600"/>
              <a:gd name="connsiteY0" fmla="*/ 0 h 936000"/>
              <a:gd name="connsiteX1" fmla="*/ 8093924 w 8483600"/>
              <a:gd name="connsiteY1" fmla="*/ 0 h 936000"/>
              <a:gd name="connsiteX2" fmla="*/ 8483600 w 8483600"/>
              <a:gd name="connsiteY2" fmla="*/ 389676 h 936000"/>
              <a:gd name="connsiteX3" fmla="*/ 8483600 w 8483600"/>
              <a:gd name="connsiteY3" fmla="*/ 936000 h 936000"/>
              <a:gd name="connsiteX4" fmla="*/ 8483600 w 8483600"/>
              <a:gd name="connsiteY4" fmla="*/ 936000 h 936000"/>
              <a:gd name="connsiteX5" fmla="*/ 389676 w 8483600"/>
              <a:gd name="connsiteY5" fmla="*/ 936000 h 936000"/>
              <a:gd name="connsiteX6" fmla="*/ 0 w 8483600"/>
              <a:gd name="connsiteY6" fmla="*/ 546324 h 936000"/>
              <a:gd name="connsiteX7" fmla="*/ 0 w 8483600"/>
              <a:gd name="connsiteY7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3600" h="936000">
                <a:moveTo>
                  <a:pt x="0" y="0"/>
                </a:moveTo>
                <a:lnTo>
                  <a:pt x="8093924" y="0"/>
                </a:lnTo>
                <a:lnTo>
                  <a:pt x="8483600" y="389676"/>
                </a:lnTo>
                <a:lnTo>
                  <a:pt x="8483600" y="936000"/>
                </a:lnTo>
                <a:lnTo>
                  <a:pt x="8483600" y="936000"/>
                </a:lnTo>
                <a:lnTo>
                  <a:pt x="389676" y="936000"/>
                </a:lnTo>
                <a:lnTo>
                  <a:pt x="0" y="5463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396000" tIns="14400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indent="0" algn="l">
              <a:defRPr kumimoji="0" lang="de-DE" sz="36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algn="ctr" eaLnBrk="0" hangingPunct="0">
              <a:buClrTx/>
              <a:buSzTx/>
              <a:buFontTx/>
              <a:buNone/>
            </a:pPr>
            <a:r>
              <a:rPr lang="de-DE" dirty="0" smtClean="0"/>
              <a:t>Slide Header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5028354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im Querformat und Text daru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2"/>
          <p:cNvSpPr>
            <a:spLocks noGrp="1"/>
          </p:cNvSpPr>
          <p:nvPr>
            <p:ph type="pic" idx="18" hasCustomPrompt="1"/>
          </p:nvPr>
        </p:nvSpPr>
        <p:spPr>
          <a:xfrm>
            <a:off x="251520" y="296652"/>
            <a:ext cx="8640000" cy="3841200"/>
          </a:xfrm>
          <a:prstGeom prst="snipRoundRect">
            <a:avLst>
              <a:gd name="adj1" fmla="val 0"/>
              <a:gd name="adj2" fmla="val 5001"/>
            </a:avLst>
          </a:prstGeom>
          <a:effectLst/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Picture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Presentation subject</a:t>
            </a:r>
            <a:endParaRPr lang="en-US" dirty="0"/>
          </a:p>
        </p:txBody>
      </p:sp>
      <p:sp>
        <p:nvSpPr>
          <p:cNvPr id="10" name="Titel 7"/>
          <p:cNvSpPr>
            <a:spLocks noGrp="1"/>
          </p:cNvSpPr>
          <p:nvPr>
            <p:ph type="title" hasCustomPrompt="1"/>
          </p:nvPr>
        </p:nvSpPr>
        <p:spPr>
          <a:xfrm>
            <a:off x="252000" y="108000"/>
            <a:ext cx="8640613" cy="936000"/>
          </a:xfrm>
          <a:custGeom>
            <a:avLst/>
            <a:gdLst>
              <a:gd name="connsiteX0" fmla="*/ 0 w 8483600"/>
              <a:gd name="connsiteY0" fmla="*/ 0 h 936000"/>
              <a:gd name="connsiteX1" fmla="*/ 8093924 w 8483600"/>
              <a:gd name="connsiteY1" fmla="*/ 0 h 936000"/>
              <a:gd name="connsiteX2" fmla="*/ 8483600 w 8483600"/>
              <a:gd name="connsiteY2" fmla="*/ 389676 h 936000"/>
              <a:gd name="connsiteX3" fmla="*/ 8483600 w 8483600"/>
              <a:gd name="connsiteY3" fmla="*/ 936000 h 936000"/>
              <a:gd name="connsiteX4" fmla="*/ 8483600 w 8483600"/>
              <a:gd name="connsiteY4" fmla="*/ 936000 h 936000"/>
              <a:gd name="connsiteX5" fmla="*/ 389676 w 8483600"/>
              <a:gd name="connsiteY5" fmla="*/ 936000 h 936000"/>
              <a:gd name="connsiteX6" fmla="*/ 0 w 8483600"/>
              <a:gd name="connsiteY6" fmla="*/ 546324 h 936000"/>
              <a:gd name="connsiteX7" fmla="*/ 0 w 8483600"/>
              <a:gd name="connsiteY7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3600" h="936000">
                <a:moveTo>
                  <a:pt x="0" y="0"/>
                </a:moveTo>
                <a:lnTo>
                  <a:pt x="8093924" y="0"/>
                </a:lnTo>
                <a:lnTo>
                  <a:pt x="8483600" y="389676"/>
                </a:lnTo>
                <a:lnTo>
                  <a:pt x="8483600" y="936000"/>
                </a:lnTo>
                <a:lnTo>
                  <a:pt x="8483600" y="936000"/>
                </a:lnTo>
                <a:lnTo>
                  <a:pt x="389676" y="936000"/>
                </a:lnTo>
                <a:lnTo>
                  <a:pt x="0" y="5463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396000" tIns="14400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indent="0" algn="l">
              <a:defRPr kumimoji="0" lang="de-DE" sz="36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algn="ctr" eaLnBrk="0" hangingPunct="0">
              <a:buClrTx/>
              <a:buSzTx/>
              <a:buFontTx/>
              <a:buNone/>
            </a:pPr>
            <a:r>
              <a:rPr lang="de-DE" dirty="0" smtClean="0"/>
              <a:t>Slide Header</a:t>
            </a:r>
            <a:endParaRPr lang="de-DE" dirty="0"/>
          </a:p>
        </p:txBody>
      </p:sp>
      <p:sp>
        <p:nvSpPr>
          <p:cNvPr id="8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15927" y="6624000"/>
            <a:ext cx="452499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5542140-933A-43B3-BF73-D9FFFB961937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Datumsplatzhalter 14"/>
          <p:cNvSpPr>
            <a:spLocks noGrp="1"/>
          </p:cNvSpPr>
          <p:nvPr>
            <p:ph type="dt" sz="half" idx="17"/>
          </p:nvPr>
        </p:nvSpPr>
        <p:spPr>
          <a:xfrm>
            <a:off x="6280298" y="6622888"/>
            <a:ext cx="1904606" cy="1678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© </a:t>
            </a:r>
            <a:fld id="{BEB19FE3-7F82-45FB-BAA1-DF5F88016080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08.09.2016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INIT GmbH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Inhaltsplatzhalter 12"/>
          <p:cNvSpPr>
            <a:spLocks noGrp="1"/>
          </p:cNvSpPr>
          <p:nvPr>
            <p:ph sz="quarter" idx="19"/>
          </p:nvPr>
        </p:nvSpPr>
        <p:spPr>
          <a:xfrm>
            <a:off x="745200" y="4402800"/>
            <a:ext cx="7462800" cy="2124000"/>
          </a:xfrm>
        </p:spPr>
        <p:txBody>
          <a:bodyPr/>
          <a:lstStyle>
            <a:lvl1pPr marL="324000" indent="-324000"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5028354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p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39" descr="Gestaltungskonzept_deutsch_Seite_49_Bild_0001.jpg"/>
          <p:cNvPicPr>
            <a:picLocks noChangeAspect="1"/>
          </p:cNvPicPr>
          <p:nvPr userDrawn="1"/>
        </p:nvPicPr>
        <p:blipFill>
          <a:blip r:embed="rId2" cstate="print"/>
          <a:srcRect t="8176"/>
          <a:stretch>
            <a:fillRect/>
          </a:stretch>
        </p:blipFill>
        <p:spPr bwMode="auto">
          <a:xfrm>
            <a:off x="0" y="304800"/>
            <a:ext cx="9151646" cy="60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434759" y="6381750"/>
            <a:ext cx="870924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marL="0" marR="0" indent="0" algn="ctr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altLang="de-DE" sz="900" dirty="0" smtClean="0">
              <a:solidFill>
                <a:schemeClr val="bg2"/>
              </a:solidFill>
            </a:endParaRPr>
          </a:p>
          <a:p>
            <a:pPr marL="0" marR="0" indent="0" algn="ctr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 smtClean="0">
                <a:solidFill>
                  <a:schemeClr val="bg2"/>
                </a:solidFill>
              </a:rPr>
              <a:t>© 2015 Copyright INIT GmbH - Die in diesem Dokument enthaltenen Informationen sind vertraulich zu behandeln.</a:t>
            </a:r>
            <a:endParaRPr lang="de-DE" altLang="de-DE" sz="900" dirty="0" smtClean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120000"/>
              </a:lnSpc>
              <a:defRPr/>
            </a:pPr>
            <a:endParaRPr lang="de-DE" altLang="de-DE" sz="900" dirty="0">
              <a:solidFill>
                <a:srgbClr val="7F7F7F"/>
              </a:solidFill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0" y="295200"/>
            <a:ext cx="9144000" cy="3168000"/>
          </a:xfrm>
          <a:prstGeom prst="rect">
            <a:avLst/>
          </a:prstGeom>
          <a:solidFill>
            <a:schemeClr val="accent3">
              <a:lumMod val="95000"/>
              <a:alpha val="48000"/>
            </a:schemeClr>
          </a:solidFill>
        </p:spPr>
        <p:txBody>
          <a:bodyPr wrap="square" rtlCol="0" anchor="ctr">
            <a:noAutofit/>
          </a:bodyPr>
          <a:lstStyle/>
          <a:p>
            <a:pPr marL="384175" indent="-384175" algn="ctr" fontAlgn="base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</a:pPr>
            <a:r>
              <a:rPr lang="de-DE" sz="3600" noProof="0" smtClean="0">
                <a:solidFill>
                  <a:schemeClr val="accent1"/>
                </a:solidFill>
                <a:latin typeface="+mj-lt"/>
              </a:rPr>
              <a:t>Vielen Dank für</a:t>
            </a:r>
          </a:p>
          <a:p>
            <a:pPr marL="384175" indent="-384175" algn="ctr" fontAlgn="base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</a:pPr>
            <a:r>
              <a:rPr lang="de-DE" sz="3600" noProof="0" smtClean="0">
                <a:solidFill>
                  <a:schemeClr val="accent1"/>
                </a:solidFill>
                <a:latin typeface="+mj-lt"/>
              </a:rPr>
              <a:t>Ihre</a:t>
            </a:r>
            <a:r>
              <a:rPr lang="de-DE" sz="3600" baseline="0" noProof="0" smtClean="0">
                <a:solidFill>
                  <a:schemeClr val="accent1"/>
                </a:solidFill>
                <a:latin typeface="+mj-lt"/>
              </a:rPr>
              <a:t> Aufmerksamkeit</a:t>
            </a:r>
            <a:endParaRPr lang="de-DE" sz="3600" noProof="0" smtClean="0">
              <a:solidFill>
                <a:schemeClr val="accent1"/>
              </a:solidFill>
              <a:latin typeface="+mj-lt"/>
            </a:endParaRPr>
          </a:p>
          <a:p>
            <a:pPr marL="384175" indent="-384175" algn="ctr" fontAlgn="base">
              <a:spcBef>
                <a:spcPts val="0"/>
              </a:spcBef>
              <a:spcAft>
                <a:spcPts val="1200"/>
              </a:spcAft>
              <a:buClr>
                <a:srgbClr val="339933"/>
              </a:buClr>
            </a:pPr>
            <a:r>
              <a:rPr lang="de-DE" sz="3600" noProof="0" smtClean="0">
                <a:solidFill>
                  <a:schemeClr val="accent1"/>
                </a:solidFill>
                <a:latin typeface="+mj-lt"/>
              </a:rPr>
              <a:t>www.init-ka.de</a:t>
            </a:r>
            <a:endParaRPr lang="de-DE" sz="3600" kern="0" noProof="0" smtClean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8000" y="2139518"/>
            <a:ext cx="8244480" cy="4162044"/>
          </a:xfrm>
        </p:spPr>
        <p:txBody>
          <a:bodyPr/>
          <a:lstStyle>
            <a:lvl1pPr marL="324000" indent="-324000"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2200" b="0"/>
            </a:lvl1pPr>
            <a:lvl2pPr>
              <a:spcBef>
                <a:spcPts val="0"/>
              </a:spcBef>
              <a:spcAft>
                <a:spcPts val="1200"/>
              </a:spcAft>
              <a:buSzPct val="66000"/>
              <a:buFontTx/>
              <a:buBlip>
                <a:blip r:embed="rId3"/>
              </a:buBlip>
              <a:defRPr sz="2000"/>
            </a:lvl2pPr>
            <a:lvl3pPr>
              <a:spcBef>
                <a:spcPts val="0"/>
              </a:spcBef>
              <a:spcAft>
                <a:spcPts val="1200"/>
              </a:spcAft>
              <a:buSzPct val="66000"/>
              <a:buFontTx/>
              <a:buBlip>
                <a:blip r:embed="rId3"/>
              </a:buBlip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5542140-933A-43B3-BF73-D9FFFB961937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Presentation subject</a:t>
            </a:r>
            <a:endParaRPr lang="en-US" dirty="0"/>
          </a:p>
        </p:txBody>
      </p:sp>
      <p:sp>
        <p:nvSpPr>
          <p:cNvPr id="7" name="Datumsplatzhalter 14"/>
          <p:cNvSpPr>
            <a:spLocks noGrp="1"/>
          </p:cNvSpPr>
          <p:nvPr>
            <p:ph type="dt" sz="half" idx="2"/>
          </p:nvPr>
        </p:nvSpPr>
        <p:spPr>
          <a:xfrm>
            <a:off x="6280298" y="6622888"/>
            <a:ext cx="1904606" cy="1678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© </a:t>
            </a:r>
            <a:fld id="{B4CF109C-C512-42B4-A712-832E07D413E5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08.09.2016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INIT GmbH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7999" y="1267200"/>
            <a:ext cx="8244000" cy="639762"/>
          </a:xfrm>
        </p:spPr>
        <p:txBody>
          <a:bodyPr lIns="0" anchor="b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 err="1" smtClean="0"/>
              <a:t>Subtitle</a:t>
            </a:r>
            <a:endParaRPr lang="de-DE" noProof="0" dirty="0" smtClean="0"/>
          </a:p>
        </p:txBody>
      </p:sp>
      <p:sp>
        <p:nvSpPr>
          <p:cNvPr id="9" name="Titel 7"/>
          <p:cNvSpPr>
            <a:spLocks noGrp="1"/>
          </p:cNvSpPr>
          <p:nvPr>
            <p:ph type="title" hasCustomPrompt="1"/>
          </p:nvPr>
        </p:nvSpPr>
        <p:spPr>
          <a:xfrm>
            <a:off x="252000" y="108000"/>
            <a:ext cx="8640000" cy="936000"/>
          </a:xfrm>
          <a:custGeom>
            <a:avLst/>
            <a:gdLst>
              <a:gd name="connsiteX0" fmla="*/ 0 w 8483600"/>
              <a:gd name="connsiteY0" fmla="*/ 0 h 936000"/>
              <a:gd name="connsiteX1" fmla="*/ 8093924 w 8483600"/>
              <a:gd name="connsiteY1" fmla="*/ 0 h 936000"/>
              <a:gd name="connsiteX2" fmla="*/ 8483600 w 8483600"/>
              <a:gd name="connsiteY2" fmla="*/ 389676 h 936000"/>
              <a:gd name="connsiteX3" fmla="*/ 8483600 w 8483600"/>
              <a:gd name="connsiteY3" fmla="*/ 936000 h 936000"/>
              <a:gd name="connsiteX4" fmla="*/ 8483600 w 8483600"/>
              <a:gd name="connsiteY4" fmla="*/ 936000 h 936000"/>
              <a:gd name="connsiteX5" fmla="*/ 389676 w 8483600"/>
              <a:gd name="connsiteY5" fmla="*/ 936000 h 936000"/>
              <a:gd name="connsiteX6" fmla="*/ 0 w 8483600"/>
              <a:gd name="connsiteY6" fmla="*/ 546324 h 936000"/>
              <a:gd name="connsiteX7" fmla="*/ 0 w 8483600"/>
              <a:gd name="connsiteY7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3600" h="936000">
                <a:moveTo>
                  <a:pt x="0" y="0"/>
                </a:moveTo>
                <a:lnTo>
                  <a:pt x="8093924" y="0"/>
                </a:lnTo>
                <a:lnTo>
                  <a:pt x="8483600" y="389676"/>
                </a:lnTo>
                <a:lnTo>
                  <a:pt x="8483600" y="936000"/>
                </a:lnTo>
                <a:lnTo>
                  <a:pt x="8483600" y="936000"/>
                </a:lnTo>
                <a:lnTo>
                  <a:pt x="389676" y="936000"/>
                </a:lnTo>
                <a:lnTo>
                  <a:pt x="0" y="5463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396000" tIns="14400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indent="0" algn="l">
              <a:defRPr kumimoji="0" lang="de-DE" sz="36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algn="ctr" eaLnBrk="0" hangingPunct="0">
              <a:buClrTx/>
              <a:buSzTx/>
              <a:buFontTx/>
              <a:buNone/>
            </a:pPr>
            <a:r>
              <a:rPr lang="de-DE" dirty="0" smtClean="0"/>
              <a:t>Slide Header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39" descr="Gestaltungskonzept_deutsch_Seite_49_Bild_0001.jpg"/>
          <p:cNvPicPr>
            <a:picLocks noChangeAspect="1"/>
          </p:cNvPicPr>
          <p:nvPr userDrawn="1"/>
        </p:nvPicPr>
        <p:blipFill>
          <a:blip r:embed="rId2" cstate="print"/>
          <a:srcRect t="8176"/>
          <a:stretch>
            <a:fillRect/>
          </a:stretch>
        </p:blipFill>
        <p:spPr bwMode="auto">
          <a:xfrm>
            <a:off x="0" y="295275"/>
            <a:ext cx="9151646" cy="60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434759" y="6381750"/>
            <a:ext cx="870924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marL="0" marR="0" indent="0" algn="ctr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altLang="de-DE" sz="900" dirty="0" smtClean="0">
              <a:solidFill>
                <a:srgbClr val="7F7F7F"/>
              </a:solidFill>
            </a:endParaRPr>
          </a:p>
          <a:p>
            <a:pPr marL="0" marR="0" indent="0" algn="ctr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 smtClean="0">
                <a:solidFill>
                  <a:srgbClr val="7F7F7F"/>
                </a:solidFill>
              </a:rPr>
              <a:t>© </a:t>
            </a:r>
            <a:r>
              <a:rPr lang="de-DE" altLang="de-DE" sz="900" dirty="0">
                <a:solidFill>
                  <a:srgbClr val="7F7F7F"/>
                </a:solidFill>
              </a:rPr>
              <a:t>2013 Copyright INIT </a:t>
            </a:r>
            <a:r>
              <a:rPr lang="de-DE" altLang="de-DE" sz="900" dirty="0" smtClean="0">
                <a:solidFill>
                  <a:srgbClr val="7F7F7F"/>
                </a:solidFill>
              </a:rPr>
              <a:t>GmbH - </a:t>
            </a:r>
            <a:r>
              <a:rPr lang="en-US" altLang="de-DE" sz="900" dirty="0" smtClean="0">
                <a:solidFill>
                  <a:srgbClr val="7F7F7F"/>
                </a:solidFill>
              </a:rPr>
              <a:t>This document contains proprietary information and</a:t>
            </a:r>
            <a:r>
              <a:rPr lang="de-DE" altLang="de-DE" sz="900" dirty="0" smtClean="0">
                <a:solidFill>
                  <a:srgbClr val="7F7F7F"/>
                </a:solidFill>
              </a:rPr>
              <a:t> must </a:t>
            </a:r>
            <a:r>
              <a:rPr lang="en-US" altLang="de-DE" sz="900" dirty="0" smtClean="0">
                <a:solidFill>
                  <a:srgbClr val="7F7F7F"/>
                </a:solidFill>
              </a:rPr>
              <a:t>be treated confidentially.</a:t>
            </a:r>
          </a:p>
          <a:p>
            <a:pPr algn="ctr" eaLnBrk="0" hangingPunct="0">
              <a:lnSpc>
                <a:spcPct val="120000"/>
              </a:lnSpc>
              <a:defRPr/>
            </a:pPr>
            <a:endParaRPr lang="de-DE" altLang="de-DE" sz="900" dirty="0">
              <a:solidFill>
                <a:srgbClr val="7F7F7F"/>
              </a:solidFill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0" y="295200"/>
            <a:ext cx="9144000" cy="3168000"/>
          </a:xfrm>
          <a:prstGeom prst="rect">
            <a:avLst/>
          </a:prstGeom>
          <a:solidFill>
            <a:schemeClr val="accent3">
              <a:lumMod val="95000"/>
              <a:alpha val="48000"/>
            </a:schemeClr>
          </a:solidFill>
        </p:spPr>
        <p:txBody>
          <a:bodyPr wrap="square" rtlCol="0" anchor="ctr">
            <a:noAutofit/>
          </a:bodyPr>
          <a:lstStyle/>
          <a:p>
            <a:pPr marL="384175" indent="-384175" algn="ctr" fontAlgn="base">
              <a:spcBef>
                <a:spcPts val="0"/>
              </a:spcBef>
              <a:spcAft>
                <a:spcPts val="0"/>
              </a:spcAft>
              <a:buClr>
                <a:srgbClr val="339933"/>
              </a:buClr>
            </a:pPr>
            <a:r>
              <a:rPr lang="en-US" sz="3600" noProof="0" dirty="0" smtClean="0">
                <a:solidFill>
                  <a:schemeClr val="accent1"/>
                </a:solidFill>
                <a:latin typeface="+mj-lt"/>
              </a:rPr>
              <a:t>Thank you </a:t>
            </a:r>
          </a:p>
          <a:p>
            <a:pPr marL="384175" indent="-384175" algn="ctr" fontAlgn="base">
              <a:spcBef>
                <a:spcPts val="0"/>
              </a:spcBef>
              <a:spcAft>
                <a:spcPts val="1200"/>
              </a:spcAft>
              <a:buClr>
                <a:srgbClr val="339933"/>
              </a:buClr>
            </a:pPr>
            <a:r>
              <a:rPr lang="en-US" sz="3600" noProof="0" dirty="0" smtClean="0">
                <a:solidFill>
                  <a:schemeClr val="accent1"/>
                </a:solidFill>
                <a:latin typeface="+mj-lt"/>
              </a:rPr>
              <a:t>for your attention</a:t>
            </a:r>
          </a:p>
          <a:p>
            <a:pPr marL="384175" indent="-384175" algn="ctr" fontAlgn="base">
              <a:spcBef>
                <a:spcPts val="0"/>
              </a:spcBef>
              <a:spcAft>
                <a:spcPts val="1200"/>
              </a:spcAft>
              <a:buClr>
                <a:srgbClr val="339933"/>
              </a:buClr>
            </a:pPr>
            <a:r>
              <a:rPr lang="en-US" sz="3600" noProof="0" dirty="0" smtClean="0">
                <a:solidFill>
                  <a:schemeClr val="accent1"/>
                </a:solidFill>
                <a:latin typeface="+mj-lt"/>
              </a:rPr>
              <a:t>www.init-ka.de</a:t>
            </a:r>
            <a:endParaRPr lang="de-DE" sz="3600" kern="0" dirty="0" smtClean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8000" y="1263600"/>
            <a:ext cx="8244480" cy="5040000"/>
          </a:xfrm>
        </p:spPr>
        <p:txBody>
          <a:bodyPr/>
          <a:lstStyle>
            <a:lvl1pPr marL="324000" indent="-324000"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2200" b="0"/>
            </a:lvl1pPr>
            <a:lvl2pPr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5542140-933A-43B3-BF73-D9FFFB961937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Presentation subject</a:t>
            </a:r>
            <a:endParaRPr lang="en-US"/>
          </a:p>
        </p:txBody>
      </p:sp>
      <p:sp>
        <p:nvSpPr>
          <p:cNvPr id="7" name="Datumsplatzhalter 14"/>
          <p:cNvSpPr>
            <a:spLocks noGrp="1"/>
          </p:cNvSpPr>
          <p:nvPr>
            <p:ph type="dt" sz="half" idx="2"/>
          </p:nvPr>
        </p:nvSpPr>
        <p:spPr>
          <a:xfrm>
            <a:off x="6280298" y="6622888"/>
            <a:ext cx="1904606" cy="1678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© </a:t>
            </a:r>
            <a:fld id="{9B68266A-E248-4041-848D-3073CEBBDFAE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08.09.2016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INIT GmbH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252000" y="108000"/>
            <a:ext cx="8640000" cy="936000"/>
          </a:xfrm>
          <a:custGeom>
            <a:avLst/>
            <a:gdLst>
              <a:gd name="connsiteX0" fmla="*/ 0 w 8483600"/>
              <a:gd name="connsiteY0" fmla="*/ 0 h 936000"/>
              <a:gd name="connsiteX1" fmla="*/ 8093924 w 8483600"/>
              <a:gd name="connsiteY1" fmla="*/ 0 h 936000"/>
              <a:gd name="connsiteX2" fmla="*/ 8483600 w 8483600"/>
              <a:gd name="connsiteY2" fmla="*/ 389676 h 936000"/>
              <a:gd name="connsiteX3" fmla="*/ 8483600 w 8483600"/>
              <a:gd name="connsiteY3" fmla="*/ 936000 h 936000"/>
              <a:gd name="connsiteX4" fmla="*/ 8483600 w 8483600"/>
              <a:gd name="connsiteY4" fmla="*/ 936000 h 936000"/>
              <a:gd name="connsiteX5" fmla="*/ 389676 w 8483600"/>
              <a:gd name="connsiteY5" fmla="*/ 936000 h 936000"/>
              <a:gd name="connsiteX6" fmla="*/ 0 w 8483600"/>
              <a:gd name="connsiteY6" fmla="*/ 546324 h 936000"/>
              <a:gd name="connsiteX7" fmla="*/ 0 w 8483600"/>
              <a:gd name="connsiteY7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3600" h="936000">
                <a:moveTo>
                  <a:pt x="0" y="0"/>
                </a:moveTo>
                <a:lnTo>
                  <a:pt x="8093924" y="0"/>
                </a:lnTo>
                <a:lnTo>
                  <a:pt x="8483600" y="389676"/>
                </a:lnTo>
                <a:lnTo>
                  <a:pt x="8483600" y="936000"/>
                </a:lnTo>
                <a:lnTo>
                  <a:pt x="8483600" y="936000"/>
                </a:lnTo>
                <a:lnTo>
                  <a:pt x="389676" y="936000"/>
                </a:lnTo>
                <a:lnTo>
                  <a:pt x="0" y="5463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396000" tIns="14400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indent="0" algn="l">
              <a:defRPr kumimoji="0" lang="de-DE" sz="36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algn="ctr" eaLnBrk="0" hangingPunct="0">
              <a:buClrTx/>
              <a:buSzTx/>
              <a:buFontTx/>
              <a:buNone/>
            </a:pPr>
            <a:r>
              <a:rPr lang="de-DE" dirty="0" smtClean="0"/>
              <a:t>Slide Header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5542140-933A-43B3-BF73-D9FFFB961937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Presentation subject</a:t>
            </a:r>
            <a:endParaRPr lang="en-US" dirty="0"/>
          </a:p>
        </p:txBody>
      </p:sp>
      <p:sp>
        <p:nvSpPr>
          <p:cNvPr id="7" name="Datumsplatzhalter 14"/>
          <p:cNvSpPr>
            <a:spLocks noGrp="1"/>
          </p:cNvSpPr>
          <p:nvPr>
            <p:ph type="dt" sz="half" idx="2"/>
          </p:nvPr>
        </p:nvSpPr>
        <p:spPr>
          <a:xfrm>
            <a:off x="6280298" y="6622888"/>
            <a:ext cx="1904606" cy="1678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© </a:t>
            </a:r>
            <a:fld id="{C078D0EA-E9FD-45F7-86C5-8DEED22B77FA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08.09.2016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INIT GmbH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el 7"/>
          <p:cNvSpPr>
            <a:spLocks noGrp="1"/>
          </p:cNvSpPr>
          <p:nvPr>
            <p:ph type="title" hasCustomPrompt="1"/>
          </p:nvPr>
        </p:nvSpPr>
        <p:spPr>
          <a:xfrm>
            <a:off x="252000" y="108000"/>
            <a:ext cx="8640000" cy="936000"/>
          </a:xfrm>
          <a:custGeom>
            <a:avLst/>
            <a:gdLst>
              <a:gd name="connsiteX0" fmla="*/ 0 w 8483600"/>
              <a:gd name="connsiteY0" fmla="*/ 0 h 936000"/>
              <a:gd name="connsiteX1" fmla="*/ 8093924 w 8483600"/>
              <a:gd name="connsiteY1" fmla="*/ 0 h 936000"/>
              <a:gd name="connsiteX2" fmla="*/ 8483600 w 8483600"/>
              <a:gd name="connsiteY2" fmla="*/ 389676 h 936000"/>
              <a:gd name="connsiteX3" fmla="*/ 8483600 w 8483600"/>
              <a:gd name="connsiteY3" fmla="*/ 936000 h 936000"/>
              <a:gd name="connsiteX4" fmla="*/ 8483600 w 8483600"/>
              <a:gd name="connsiteY4" fmla="*/ 936000 h 936000"/>
              <a:gd name="connsiteX5" fmla="*/ 389676 w 8483600"/>
              <a:gd name="connsiteY5" fmla="*/ 936000 h 936000"/>
              <a:gd name="connsiteX6" fmla="*/ 0 w 8483600"/>
              <a:gd name="connsiteY6" fmla="*/ 546324 h 936000"/>
              <a:gd name="connsiteX7" fmla="*/ 0 w 8483600"/>
              <a:gd name="connsiteY7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3600" h="936000">
                <a:moveTo>
                  <a:pt x="0" y="0"/>
                </a:moveTo>
                <a:lnTo>
                  <a:pt x="8093924" y="0"/>
                </a:lnTo>
                <a:lnTo>
                  <a:pt x="8483600" y="389676"/>
                </a:lnTo>
                <a:lnTo>
                  <a:pt x="8483600" y="936000"/>
                </a:lnTo>
                <a:lnTo>
                  <a:pt x="8483600" y="936000"/>
                </a:lnTo>
                <a:lnTo>
                  <a:pt x="389676" y="936000"/>
                </a:lnTo>
                <a:lnTo>
                  <a:pt x="0" y="5463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396000" tIns="14400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indent="0" algn="l">
              <a:defRPr kumimoji="0" lang="de-DE" sz="36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algn="ctr" eaLnBrk="0" hangingPunct="0">
              <a:buClrTx/>
              <a:buSzTx/>
              <a:buFontTx/>
              <a:buNone/>
            </a:pPr>
            <a:r>
              <a:rPr lang="de-DE" dirty="0" smtClean="0"/>
              <a:t>Slide Header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kleines Bild in der 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8000" y="1261729"/>
            <a:ext cx="8244480" cy="5039834"/>
          </a:xfrm>
        </p:spPr>
        <p:txBody>
          <a:bodyPr/>
          <a:lstStyle>
            <a:lvl1pPr marL="324000" indent="-324000"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2200" b="0"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/>
            </a:lvl3pPr>
            <a:lvl4pPr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5542140-933A-43B3-BF73-D9FFFB961937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Presentation subject</a:t>
            </a:r>
            <a:endParaRPr lang="en-US" dirty="0"/>
          </a:p>
        </p:txBody>
      </p:sp>
      <p:sp>
        <p:nvSpPr>
          <p:cNvPr id="8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6228184" y="1448780"/>
            <a:ext cx="2484000" cy="1728192"/>
          </a:xfrm>
          <a:prstGeom prst="snipRoundRect">
            <a:avLst>
              <a:gd name="adj1" fmla="val 0"/>
              <a:gd name="adj2" fmla="val 11200"/>
            </a:avLst>
          </a:prstGeom>
          <a:effectLst/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Picture</a:t>
            </a:r>
          </a:p>
        </p:txBody>
      </p:sp>
      <p:sp>
        <p:nvSpPr>
          <p:cNvPr id="9" name="Datumsplatzhalter 14"/>
          <p:cNvSpPr>
            <a:spLocks noGrp="1"/>
          </p:cNvSpPr>
          <p:nvPr>
            <p:ph type="dt" sz="half" idx="2"/>
          </p:nvPr>
        </p:nvSpPr>
        <p:spPr>
          <a:xfrm>
            <a:off x="6280298" y="6622888"/>
            <a:ext cx="1904606" cy="1678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© </a:t>
            </a:r>
            <a:fld id="{BF1E4343-D617-4C18-BFFA-0B51D046A162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08.09.2016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INIT GmbH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tel 7"/>
          <p:cNvSpPr>
            <a:spLocks noGrp="1"/>
          </p:cNvSpPr>
          <p:nvPr>
            <p:ph type="title" hasCustomPrompt="1"/>
          </p:nvPr>
        </p:nvSpPr>
        <p:spPr>
          <a:xfrm>
            <a:off x="252000" y="108000"/>
            <a:ext cx="8640000" cy="936000"/>
          </a:xfrm>
          <a:custGeom>
            <a:avLst/>
            <a:gdLst>
              <a:gd name="connsiteX0" fmla="*/ 0 w 8483600"/>
              <a:gd name="connsiteY0" fmla="*/ 0 h 936000"/>
              <a:gd name="connsiteX1" fmla="*/ 8093924 w 8483600"/>
              <a:gd name="connsiteY1" fmla="*/ 0 h 936000"/>
              <a:gd name="connsiteX2" fmla="*/ 8483600 w 8483600"/>
              <a:gd name="connsiteY2" fmla="*/ 389676 h 936000"/>
              <a:gd name="connsiteX3" fmla="*/ 8483600 w 8483600"/>
              <a:gd name="connsiteY3" fmla="*/ 936000 h 936000"/>
              <a:gd name="connsiteX4" fmla="*/ 8483600 w 8483600"/>
              <a:gd name="connsiteY4" fmla="*/ 936000 h 936000"/>
              <a:gd name="connsiteX5" fmla="*/ 389676 w 8483600"/>
              <a:gd name="connsiteY5" fmla="*/ 936000 h 936000"/>
              <a:gd name="connsiteX6" fmla="*/ 0 w 8483600"/>
              <a:gd name="connsiteY6" fmla="*/ 546324 h 936000"/>
              <a:gd name="connsiteX7" fmla="*/ 0 w 8483600"/>
              <a:gd name="connsiteY7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3600" h="936000">
                <a:moveTo>
                  <a:pt x="0" y="0"/>
                </a:moveTo>
                <a:lnTo>
                  <a:pt x="8093924" y="0"/>
                </a:lnTo>
                <a:lnTo>
                  <a:pt x="8483600" y="389676"/>
                </a:lnTo>
                <a:lnTo>
                  <a:pt x="8483600" y="936000"/>
                </a:lnTo>
                <a:lnTo>
                  <a:pt x="8483600" y="936000"/>
                </a:lnTo>
                <a:lnTo>
                  <a:pt x="389676" y="936000"/>
                </a:lnTo>
                <a:lnTo>
                  <a:pt x="0" y="5463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396000" tIns="14400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indent="0" algn="l">
              <a:defRPr kumimoji="0" lang="de-DE" sz="36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algn="ctr" eaLnBrk="0" hangingPunct="0">
              <a:buClrTx/>
              <a:buSzTx/>
              <a:buFontTx/>
              <a:buNone/>
            </a:pPr>
            <a:r>
              <a:rPr lang="de-DE" dirty="0" smtClean="0"/>
              <a:t>Slide Header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auf Hintergrund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0" y="296652"/>
            <a:ext cx="9144000" cy="6099386"/>
          </a:xfrm>
        </p:spPr>
        <p:txBody>
          <a:bodyPr lIns="3600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Background Picture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l">
              <a:defRPr/>
            </a:pPr>
            <a:fld id="{45542140-933A-43B3-BF73-D9FFFB961937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 algn="l">
                <a:defRPr/>
              </a:pPr>
              <a:t>‹#›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Presentation subject</a:t>
            </a:r>
            <a:endParaRPr lang="en-US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7"/>
          </p:nvPr>
        </p:nvSpPr>
        <p:spPr>
          <a:xfrm>
            <a:off x="648000" y="1267200"/>
            <a:ext cx="6833325" cy="1092675"/>
          </a:xfrm>
        </p:spPr>
        <p:txBody>
          <a:bodyPr/>
          <a:lstStyle>
            <a:lvl1pPr marL="324000" indent="-324000">
              <a:spcBef>
                <a:spcPts val="0"/>
              </a:spcBef>
              <a:spcAft>
                <a:spcPts val="1200"/>
              </a:spcAft>
              <a:defRPr sz="2200" b="0"/>
            </a:lvl1pPr>
            <a:lvl2pPr>
              <a:spcBef>
                <a:spcPts val="0"/>
              </a:spcBef>
              <a:spcAft>
                <a:spcPts val="1200"/>
              </a:spcAft>
              <a:defRPr sz="20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Datumsplatzhalter 14"/>
          <p:cNvSpPr>
            <a:spLocks noGrp="1"/>
          </p:cNvSpPr>
          <p:nvPr>
            <p:ph type="dt" sz="half" idx="2"/>
          </p:nvPr>
        </p:nvSpPr>
        <p:spPr>
          <a:xfrm>
            <a:off x="6280298" y="6622888"/>
            <a:ext cx="1904606" cy="1678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© </a:t>
            </a:r>
            <a:fld id="{F886AAB8-9FFD-4E45-B828-D80902CDB2C4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08.09.2016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INIT GmbH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tel 7"/>
          <p:cNvSpPr>
            <a:spLocks noGrp="1"/>
          </p:cNvSpPr>
          <p:nvPr>
            <p:ph type="title" hasCustomPrompt="1"/>
          </p:nvPr>
        </p:nvSpPr>
        <p:spPr>
          <a:xfrm>
            <a:off x="252000" y="108000"/>
            <a:ext cx="8640000" cy="936000"/>
          </a:xfrm>
          <a:custGeom>
            <a:avLst/>
            <a:gdLst>
              <a:gd name="connsiteX0" fmla="*/ 0 w 8483600"/>
              <a:gd name="connsiteY0" fmla="*/ 0 h 936000"/>
              <a:gd name="connsiteX1" fmla="*/ 8093924 w 8483600"/>
              <a:gd name="connsiteY1" fmla="*/ 0 h 936000"/>
              <a:gd name="connsiteX2" fmla="*/ 8483600 w 8483600"/>
              <a:gd name="connsiteY2" fmla="*/ 389676 h 936000"/>
              <a:gd name="connsiteX3" fmla="*/ 8483600 w 8483600"/>
              <a:gd name="connsiteY3" fmla="*/ 936000 h 936000"/>
              <a:gd name="connsiteX4" fmla="*/ 8483600 w 8483600"/>
              <a:gd name="connsiteY4" fmla="*/ 936000 h 936000"/>
              <a:gd name="connsiteX5" fmla="*/ 389676 w 8483600"/>
              <a:gd name="connsiteY5" fmla="*/ 936000 h 936000"/>
              <a:gd name="connsiteX6" fmla="*/ 0 w 8483600"/>
              <a:gd name="connsiteY6" fmla="*/ 546324 h 936000"/>
              <a:gd name="connsiteX7" fmla="*/ 0 w 8483600"/>
              <a:gd name="connsiteY7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3600" h="936000">
                <a:moveTo>
                  <a:pt x="0" y="0"/>
                </a:moveTo>
                <a:lnTo>
                  <a:pt x="8093924" y="0"/>
                </a:lnTo>
                <a:lnTo>
                  <a:pt x="8483600" y="389676"/>
                </a:lnTo>
                <a:lnTo>
                  <a:pt x="8483600" y="936000"/>
                </a:lnTo>
                <a:lnTo>
                  <a:pt x="8483600" y="936000"/>
                </a:lnTo>
                <a:lnTo>
                  <a:pt x="389676" y="936000"/>
                </a:lnTo>
                <a:lnTo>
                  <a:pt x="0" y="5463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396000" tIns="14400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indent="0" algn="l">
              <a:defRPr kumimoji="0" lang="de-DE" sz="36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algn="ctr" eaLnBrk="0" hangingPunct="0">
              <a:buClrTx/>
              <a:buSzTx/>
              <a:buFontTx/>
              <a:buNone/>
            </a:pPr>
            <a:r>
              <a:rPr lang="de-DE" dirty="0" smtClean="0"/>
              <a:t>Slide Header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502835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8000" y="1267200"/>
            <a:ext cx="3808800" cy="4665663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2648" y="1267200"/>
            <a:ext cx="3809832" cy="4665663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Presentation subject</a:t>
            </a:r>
            <a:endParaRPr lang="en-US" dirty="0"/>
          </a:p>
        </p:txBody>
      </p:sp>
      <p:sp>
        <p:nvSpPr>
          <p:cNvPr id="9" name="Titel 7"/>
          <p:cNvSpPr>
            <a:spLocks noGrp="1"/>
          </p:cNvSpPr>
          <p:nvPr>
            <p:ph type="title" hasCustomPrompt="1"/>
          </p:nvPr>
        </p:nvSpPr>
        <p:spPr>
          <a:xfrm>
            <a:off x="252000" y="108000"/>
            <a:ext cx="8640000" cy="936000"/>
          </a:xfrm>
          <a:custGeom>
            <a:avLst/>
            <a:gdLst>
              <a:gd name="connsiteX0" fmla="*/ 0 w 8483600"/>
              <a:gd name="connsiteY0" fmla="*/ 0 h 936000"/>
              <a:gd name="connsiteX1" fmla="*/ 8093924 w 8483600"/>
              <a:gd name="connsiteY1" fmla="*/ 0 h 936000"/>
              <a:gd name="connsiteX2" fmla="*/ 8483600 w 8483600"/>
              <a:gd name="connsiteY2" fmla="*/ 389676 h 936000"/>
              <a:gd name="connsiteX3" fmla="*/ 8483600 w 8483600"/>
              <a:gd name="connsiteY3" fmla="*/ 936000 h 936000"/>
              <a:gd name="connsiteX4" fmla="*/ 8483600 w 8483600"/>
              <a:gd name="connsiteY4" fmla="*/ 936000 h 936000"/>
              <a:gd name="connsiteX5" fmla="*/ 389676 w 8483600"/>
              <a:gd name="connsiteY5" fmla="*/ 936000 h 936000"/>
              <a:gd name="connsiteX6" fmla="*/ 0 w 8483600"/>
              <a:gd name="connsiteY6" fmla="*/ 546324 h 936000"/>
              <a:gd name="connsiteX7" fmla="*/ 0 w 8483600"/>
              <a:gd name="connsiteY7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3600" h="936000">
                <a:moveTo>
                  <a:pt x="0" y="0"/>
                </a:moveTo>
                <a:lnTo>
                  <a:pt x="8093924" y="0"/>
                </a:lnTo>
                <a:lnTo>
                  <a:pt x="8483600" y="389676"/>
                </a:lnTo>
                <a:lnTo>
                  <a:pt x="8483600" y="936000"/>
                </a:lnTo>
                <a:lnTo>
                  <a:pt x="8483600" y="936000"/>
                </a:lnTo>
                <a:lnTo>
                  <a:pt x="389676" y="936000"/>
                </a:lnTo>
                <a:lnTo>
                  <a:pt x="0" y="5463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396000" tIns="14400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indent="0" algn="l">
              <a:defRPr kumimoji="0" lang="de-DE" sz="36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algn="ctr" eaLnBrk="0" hangingPunct="0">
              <a:buClrTx/>
              <a:buSzTx/>
              <a:buFontTx/>
              <a:buNone/>
            </a:pPr>
            <a:r>
              <a:rPr lang="de-DE" dirty="0" smtClean="0"/>
              <a:t>Slide Header</a:t>
            </a:r>
            <a:endParaRPr lang="de-DE" dirty="0"/>
          </a:p>
        </p:txBody>
      </p:sp>
      <p:sp>
        <p:nvSpPr>
          <p:cNvPr id="8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15927" y="6624000"/>
            <a:ext cx="452499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>
              <a:defRPr/>
            </a:pPr>
            <a:fld id="{45542140-933A-43B3-BF73-D9FFFB961937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 algn="l">
                <a:defRPr/>
              </a:pPr>
              <a:t>‹#›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Datumsplatzhalter 14"/>
          <p:cNvSpPr>
            <a:spLocks noGrp="1"/>
          </p:cNvSpPr>
          <p:nvPr>
            <p:ph type="dt" sz="half" idx="17"/>
          </p:nvPr>
        </p:nvSpPr>
        <p:spPr>
          <a:xfrm>
            <a:off x="6280298" y="6622888"/>
            <a:ext cx="1904606" cy="1678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© </a:t>
            </a:r>
            <a:fld id="{A0F74296-C3DD-4517-849E-F85B212C9D62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08.09.2016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INIT GmbH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gleich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48000" y="1267200"/>
            <a:ext cx="3780000" cy="639762"/>
          </a:xfrm>
        </p:spPr>
        <p:txBody>
          <a:bodyPr lIns="72000"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 err="1" smtClean="0"/>
              <a:t>Subtitle</a:t>
            </a:r>
            <a:endParaRPr lang="de-DE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8000" y="2134800"/>
            <a:ext cx="3780000" cy="40860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12480" y="1260000"/>
            <a:ext cx="3780000" cy="639762"/>
          </a:xfrm>
        </p:spPr>
        <p:txBody>
          <a:bodyPr lIns="72000"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 err="1" smtClean="0"/>
              <a:t>Subtitle</a:t>
            </a:r>
            <a:endParaRPr lang="de-DE" noProof="0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12480" y="2134800"/>
            <a:ext cx="3780000" cy="4084484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Presentation subject</a:t>
            </a:r>
            <a:endParaRPr lang="en-US" dirty="0"/>
          </a:p>
        </p:txBody>
      </p:sp>
      <p:sp>
        <p:nvSpPr>
          <p:cNvPr id="11" name="Titel 7"/>
          <p:cNvSpPr>
            <a:spLocks noGrp="1"/>
          </p:cNvSpPr>
          <p:nvPr>
            <p:ph type="title" hasCustomPrompt="1"/>
          </p:nvPr>
        </p:nvSpPr>
        <p:spPr>
          <a:xfrm>
            <a:off x="252000" y="108000"/>
            <a:ext cx="8640613" cy="936000"/>
          </a:xfrm>
          <a:custGeom>
            <a:avLst/>
            <a:gdLst>
              <a:gd name="connsiteX0" fmla="*/ 0 w 8483600"/>
              <a:gd name="connsiteY0" fmla="*/ 0 h 936000"/>
              <a:gd name="connsiteX1" fmla="*/ 8093924 w 8483600"/>
              <a:gd name="connsiteY1" fmla="*/ 0 h 936000"/>
              <a:gd name="connsiteX2" fmla="*/ 8483600 w 8483600"/>
              <a:gd name="connsiteY2" fmla="*/ 389676 h 936000"/>
              <a:gd name="connsiteX3" fmla="*/ 8483600 w 8483600"/>
              <a:gd name="connsiteY3" fmla="*/ 936000 h 936000"/>
              <a:gd name="connsiteX4" fmla="*/ 8483600 w 8483600"/>
              <a:gd name="connsiteY4" fmla="*/ 936000 h 936000"/>
              <a:gd name="connsiteX5" fmla="*/ 389676 w 8483600"/>
              <a:gd name="connsiteY5" fmla="*/ 936000 h 936000"/>
              <a:gd name="connsiteX6" fmla="*/ 0 w 8483600"/>
              <a:gd name="connsiteY6" fmla="*/ 546324 h 936000"/>
              <a:gd name="connsiteX7" fmla="*/ 0 w 8483600"/>
              <a:gd name="connsiteY7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3600" h="936000">
                <a:moveTo>
                  <a:pt x="0" y="0"/>
                </a:moveTo>
                <a:lnTo>
                  <a:pt x="8093924" y="0"/>
                </a:lnTo>
                <a:lnTo>
                  <a:pt x="8483600" y="389676"/>
                </a:lnTo>
                <a:lnTo>
                  <a:pt x="8483600" y="936000"/>
                </a:lnTo>
                <a:lnTo>
                  <a:pt x="8483600" y="936000"/>
                </a:lnTo>
                <a:lnTo>
                  <a:pt x="389676" y="936000"/>
                </a:lnTo>
                <a:lnTo>
                  <a:pt x="0" y="5463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396000" tIns="14400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indent="0" algn="l">
              <a:defRPr kumimoji="0" lang="de-DE" sz="36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algn="ctr" eaLnBrk="0" hangingPunct="0">
              <a:buClrTx/>
              <a:buSzTx/>
              <a:buFontTx/>
              <a:buNone/>
            </a:pPr>
            <a:r>
              <a:rPr lang="de-DE" dirty="0" smtClean="0"/>
              <a:t>Slide Header</a:t>
            </a:r>
            <a:endParaRPr lang="de-DE" dirty="0"/>
          </a:p>
        </p:txBody>
      </p:sp>
      <p:sp>
        <p:nvSpPr>
          <p:cNvPr id="10" name="Rectangle 39"/>
          <p:cNvSpPr>
            <a:spLocks noGrp="1" noChangeArrowheads="1"/>
          </p:cNvSpPr>
          <p:nvPr>
            <p:ph type="sldNum" sz="quarter" idx="17"/>
          </p:nvPr>
        </p:nvSpPr>
        <p:spPr bwMode="auto">
          <a:xfrm>
            <a:off x="5515927" y="6624000"/>
            <a:ext cx="452499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>
              <a:defRPr/>
            </a:pPr>
            <a:fld id="{45542140-933A-43B3-BF73-D9FFFB961937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 algn="l">
                <a:defRPr/>
              </a:pPr>
              <a:t>‹#›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Datumsplatzhalter 14"/>
          <p:cNvSpPr>
            <a:spLocks noGrp="1"/>
          </p:cNvSpPr>
          <p:nvPr>
            <p:ph type="dt" sz="half" idx="18"/>
          </p:nvPr>
        </p:nvSpPr>
        <p:spPr>
          <a:xfrm>
            <a:off x="6280298" y="6622887"/>
            <a:ext cx="1904606" cy="169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© </a:t>
            </a:r>
            <a:fld id="{99B0811B-72C1-437E-BD3F-B397E5350321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08.09.2016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INIT GmbH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: Bild un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719999" y="6624000"/>
            <a:ext cx="4547847" cy="169200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Presentation subject</a:t>
            </a:r>
            <a:endParaRPr lang="en-US" dirty="0"/>
          </a:p>
        </p:txBody>
      </p:sp>
      <p:sp>
        <p:nvSpPr>
          <p:cNvPr id="10" name="Rectangle 39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5515927" y="6624000"/>
            <a:ext cx="452499" cy="169200"/>
          </a:xfr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fld id="{01E4730C-77A3-446C-AB93-6BCE292A28E2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 algn="l">
                <a:defRPr/>
              </a:pPr>
              <a:t>‹#›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Datumsplatzhalter 14"/>
          <p:cNvSpPr>
            <a:spLocks noGrp="1"/>
          </p:cNvSpPr>
          <p:nvPr>
            <p:ph type="dt" sz="half" idx="2"/>
          </p:nvPr>
        </p:nvSpPr>
        <p:spPr>
          <a:xfrm>
            <a:off x="6280298" y="6622888"/>
            <a:ext cx="1904606" cy="1678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© </a:t>
            </a:r>
            <a:fld id="{8273C2E3-24A4-40C2-B241-1A9BE1433A8D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08.09.2016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INIT GmbH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295275"/>
            <a:ext cx="9144000" cy="656272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de-DE" dirty="0"/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252000" y="108000"/>
            <a:ext cx="8640000" cy="936000"/>
          </a:xfrm>
          <a:custGeom>
            <a:avLst/>
            <a:gdLst>
              <a:gd name="connsiteX0" fmla="*/ 0 w 8483600"/>
              <a:gd name="connsiteY0" fmla="*/ 0 h 936000"/>
              <a:gd name="connsiteX1" fmla="*/ 8093924 w 8483600"/>
              <a:gd name="connsiteY1" fmla="*/ 0 h 936000"/>
              <a:gd name="connsiteX2" fmla="*/ 8483600 w 8483600"/>
              <a:gd name="connsiteY2" fmla="*/ 389676 h 936000"/>
              <a:gd name="connsiteX3" fmla="*/ 8483600 w 8483600"/>
              <a:gd name="connsiteY3" fmla="*/ 936000 h 936000"/>
              <a:gd name="connsiteX4" fmla="*/ 8483600 w 8483600"/>
              <a:gd name="connsiteY4" fmla="*/ 936000 h 936000"/>
              <a:gd name="connsiteX5" fmla="*/ 389676 w 8483600"/>
              <a:gd name="connsiteY5" fmla="*/ 936000 h 936000"/>
              <a:gd name="connsiteX6" fmla="*/ 0 w 8483600"/>
              <a:gd name="connsiteY6" fmla="*/ 546324 h 936000"/>
              <a:gd name="connsiteX7" fmla="*/ 0 w 8483600"/>
              <a:gd name="connsiteY7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3600" h="936000">
                <a:moveTo>
                  <a:pt x="0" y="0"/>
                </a:moveTo>
                <a:lnTo>
                  <a:pt x="8093924" y="0"/>
                </a:lnTo>
                <a:lnTo>
                  <a:pt x="8483600" y="389676"/>
                </a:lnTo>
                <a:lnTo>
                  <a:pt x="8483600" y="936000"/>
                </a:lnTo>
                <a:lnTo>
                  <a:pt x="8483600" y="936000"/>
                </a:lnTo>
                <a:lnTo>
                  <a:pt x="389676" y="936000"/>
                </a:lnTo>
                <a:lnTo>
                  <a:pt x="0" y="5463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396000" tIns="14400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indent="0" algn="l">
              <a:defRPr kumimoji="0" lang="de-DE" sz="3600" b="0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algn="ctr" eaLnBrk="0" hangingPunct="0">
              <a:buClrTx/>
              <a:buSzTx/>
              <a:buFontTx/>
              <a:buNone/>
            </a:pPr>
            <a:r>
              <a:rPr lang="de-DE" dirty="0" smtClean="0"/>
              <a:t>Slide Header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auto">
          <a:xfrm>
            <a:off x="0" y="-1"/>
            <a:ext cx="9144000" cy="29665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29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8000" y="1296000"/>
            <a:ext cx="8208476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</a:t>
            </a:r>
          </a:p>
          <a:p>
            <a:pPr lvl="1"/>
            <a:r>
              <a:rPr lang="de-DE" dirty="0" smtClean="0"/>
              <a:t>Text</a:t>
            </a:r>
          </a:p>
          <a:p>
            <a:pPr lvl="2"/>
            <a:r>
              <a:rPr lang="de-DE" dirty="0" smtClean="0"/>
              <a:t>Text</a:t>
            </a:r>
          </a:p>
          <a:p>
            <a:pPr lvl="3"/>
            <a:r>
              <a:rPr lang="de-DE" dirty="0" smtClean="0"/>
              <a:t>Text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15927" y="6624000"/>
            <a:ext cx="452499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>
              <a:defRPr/>
            </a:pPr>
            <a:fld id="{45542140-933A-43B3-BF73-D9FFFB961937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 algn="l">
                <a:defRPr/>
              </a:pPr>
              <a:t>‹#›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2"/>
          </p:nvPr>
        </p:nvSpPr>
        <p:spPr>
          <a:xfrm>
            <a:off x="6280298" y="6622887"/>
            <a:ext cx="1904606" cy="169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© </a:t>
            </a:r>
            <a:fld id="{01313ED8-49A9-4C56-8B16-446B1685E56A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08.09.2016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INIT GmbH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>
          <a:xfrm>
            <a:off x="719999" y="6624000"/>
            <a:ext cx="4547847" cy="169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Presentation subject</a:t>
            </a:r>
            <a:endParaRPr lang="en-US" dirty="0"/>
          </a:p>
        </p:txBody>
      </p:sp>
      <p:pic>
        <p:nvPicPr>
          <p:cNvPr id="4099" name="Picture 3" descr="C:\Users\JGL\LOKAL\BILDER\Logos\INIT_Logo.png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8446084" y="6525344"/>
            <a:ext cx="590412" cy="30663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7" r:id="rId3"/>
    <p:sldLayoutId id="2147483698" r:id="rId4"/>
    <p:sldLayoutId id="2147483686" r:id="rId5"/>
    <p:sldLayoutId id="2147483664" r:id="rId6"/>
    <p:sldLayoutId id="2147483673" r:id="rId7"/>
    <p:sldLayoutId id="2147483674" r:id="rId8"/>
    <p:sldLayoutId id="2147483696" r:id="rId9"/>
    <p:sldLayoutId id="2147483699" r:id="rId10"/>
    <p:sldLayoutId id="2147483677" r:id="rId11"/>
    <p:sldLayoutId id="2147483675" r:id="rId12"/>
    <p:sldLayoutId id="2147483689" r:id="rId13"/>
    <p:sldLayoutId id="2147483690" r:id="rId14"/>
    <p:sldLayoutId id="2147483691" r:id="rId15"/>
    <p:sldLayoutId id="2147483680" r:id="rId16"/>
    <p:sldLayoutId id="2147483681" r:id="rId17"/>
    <p:sldLayoutId id="2147483682" r:id="rId18"/>
    <p:sldLayoutId id="2147483684" r:id="rId19"/>
    <p:sldLayoutId id="2147483700" r:id="rId20"/>
  </p:sldLayoutIdLst>
  <p:transition/>
  <p:timing>
    <p:tnLst>
      <p:par>
        <p:cTn id="1" dur="indefinite" restart="never" nodeType="tmRoot"/>
      </p:par>
    </p:tnLst>
  </p:timing>
  <p:hf hdr="0"/>
  <p:txStyles>
    <p:titleStyle>
      <a:lvl1pPr marL="0" marR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tabLst/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9pPr>
    </p:titleStyle>
    <p:bodyStyle>
      <a:lvl1pPr marL="384175" indent="-384175" algn="l" rtl="0" eaLnBrk="1" fontAlgn="base" hangingPunct="1">
        <a:spcBef>
          <a:spcPct val="100000"/>
        </a:spcBef>
        <a:spcAft>
          <a:spcPts val="1200"/>
        </a:spcAft>
        <a:buClr>
          <a:srgbClr val="339933"/>
        </a:buClr>
        <a:buSzPct val="66000"/>
        <a:buFontTx/>
        <a:buBlip>
          <a:blip r:embed="rId23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81063" indent="-306388" algn="l" rtl="0" eaLnBrk="1" fontAlgn="base" hangingPunct="1">
        <a:spcBef>
          <a:spcPct val="20000"/>
        </a:spcBef>
        <a:spcAft>
          <a:spcPts val="1200"/>
        </a:spcAft>
        <a:buSzPct val="66000"/>
        <a:buFontTx/>
        <a:buBlip>
          <a:blip r:embed="rId23"/>
        </a:buBlip>
        <a:defRPr sz="2000">
          <a:solidFill>
            <a:schemeClr val="tx1"/>
          </a:solidFill>
          <a:latin typeface="+mn-lt"/>
        </a:defRPr>
      </a:lvl2pPr>
      <a:lvl3pPr marL="1300163" indent="-228600" algn="l" rtl="0" eaLnBrk="1" fontAlgn="base" hangingPunct="1">
        <a:spcBef>
          <a:spcPct val="20000"/>
        </a:spcBef>
        <a:spcAft>
          <a:spcPts val="1200"/>
        </a:spcAft>
        <a:buSzPct val="66000"/>
        <a:buFontTx/>
        <a:buBlip>
          <a:blip r:embed="rId23"/>
        </a:buBlip>
        <a:defRPr sz="1800">
          <a:solidFill>
            <a:schemeClr val="tx1"/>
          </a:solidFill>
          <a:latin typeface="+mn-lt"/>
        </a:defRPr>
      </a:lvl3pPr>
      <a:lvl4pPr marL="1719263" indent="-228600" algn="l" rtl="0" eaLnBrk="1" fontAlgn="base" hangingPunct="1">
        <a:spcBef>
          <a:spcPct val="20000"/>
        </a:spcBef>
        <a:spcAft>
          <a:spcPts val="1200"/>
        </a:spcAft>
        <a:buSzPct val="66000"/>
        <a:buFontTx/>
        <a:buBlip>
          <a:blip r:embed="rId23"/>
        </a:buBlip>
        <a:defRPr sz="1600">
          <a:solidFill>
            <a:schemeClr val="tx1"/>
          </a:solidFill>
          <a:latin typeface="+mn-lt"/>
        </a:defRPr>
      </a:lvl4pPr>
      <a:lvl5pPr marL="213836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9556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305276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50996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96716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" y="2857501"/>
            <a:ext cx="8963024" cy="3565524"/>
          </a:xfrm>
        </p:spPr>
        <p:txBody>
          <a:bodyPr/>
          <a:lstStyle/>
          <a:p>
            <a:r>
              <a:rPr lang="en-GB" dirty="0" smtClean="0"/>
              <a:t>New technology </a:t>
            </a:r>
            <a:r>
              <a:rPr lang="en-GB" dirty="0" smtClean="0"/>
              <a:t>platforms </a:t>
            </a:r>
            <a:r>
              <a:rPr lang="en-GB" dirty="0" smtClean="0"/>
              <a:t>for fare collection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de-DE" dirty="0" smtClean="0"/>
              <a:t>Supplier conference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0" y="5890260"/>
            <a:ext cx="6372225" cy="967740"/>
          </a:xfrm>
        </p:spPr>
        <p:txBody>
          <a:bodyPr/>
          <a:lstStyle/>
          <a:p>
            <a:r>
              <a:rPr lang="de-DE" dirty="0" smtClean="0"/>
              <a:t>Jussi Laakso, Area Sales Manager</a:t>
            </a:r>
          </a:p>
          <a:p>
            <a:r>
              <a:rPr lang="de-DE" dirty="0" smtClean="0"/>
              <a:t>Nordics &amp; Baltics, INIT GmbH</a:t>
            </a:r>
            <a:endParaRPr lang="de-DE" dirty="0"/>
          </a:p>
        </p:txBody>
      </p:sp>
      <p:pic>
        <p:nvPicPr>
          <p:cNvPr id="10" name="Bildplatzhalter 9" descr="INIT_Logo_weiß.png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/>
          <a:srcRect t="16" b="16"/>
          <a:stretch>
            <a:fillRect/>
          </a:stretch>
        </p:blipFill>
        <p:spPr/>
      </p:pic>
      <p:pic>
        <p:nvPicPr>
          <p:cNvPr id="6" name="Content Placeholder 7" descr="Ruter.png"/>
          <p:cNvPicPr>
            <a:picLocks noGrp="1" noChangeAspect="1"/>
          </p:cNvPicPr>
          <p:nvPr>
            <p:ph sz="quarter" idx="21"/>
          </p:nvPr>
        </p:nvPicPr>
        <p:blipFill>
          <a:blip r:embed="rId3" cstate="print"/>
          <a:stretch>
            <a:fillRect/>
          </a:stretch>
        </p:blipFill>
        <p:spPr>
          <a:xfrm>
            <a:off x="6088524" y="5527343"/>
            <a:ext cx="867107" cy="86710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The base must be ID/account based ticketing system</a:t>
            </a:r>
          </a:p>
          <a:p>
            <a:r>
              <a:rPr lang="de-DE" dirty="0" smtClean="0"/>
              <a:t>INIT is leading supplier of account-based ticketing systems world-wide </a:t>
            </a:r>
          </a:p>
          <a:p>
            <a:r>
              <a:rPr lang="de-DE" dirty="0" smtClean="0"/>
              <a:t>INIT has already gained remarkable experience in several projects like</a:t>
            </a:r>
          </a:p>
          <a:p>
            <a:pPr lvl="1"/>
            <a:r>
              <a:rPr lang="de-DE" dirty="0" smtClean="0"/>
              <a:t>Turku, Finland </a:t>
            </a:r>
          </a:p>
          <a:p>
            <a:pPr lvl="1"/>
            <a:r>
              <a:rPr lang="de-DE" dirty="0" smtClean="0"/>
              <a:t>Portland, Oregon, USA </a:t>
            </a:r>
          </a:p>
          <a:p>
            <a:pPr lvl="1"/>
            <a:r>
              <a:rPr lang="de-DE" dirty="0" smtClean="0"/>
              <a:t>Honolulu</a:t>
            </a:r>
            <a:r>
              <a:rPr lang="de-DE" dirty="0" smtClean="0"/>
              <a:t>, </a:t>
            </a:r>
            <a:r>
              <a:rPr lang="de-DE" dirty="0" smtClean="0"/>
              <a:t>Hawaii, USA </a:t>
            </a:r>
          </a:p>
          <a:p>
            <a:pPr lvl="1"/>
            <a:r>
              <a:rPr lang="de-DE" dirty="0" smtClean="0"/>
              <a:t>Grand Rapids, Michigan, USA </a:t>
            </a:r>
          </a:p>
          <a:p>
            <a:pPr lvl="1"/>
            <a:r>
              <a:rPr lang="de-DE" dirty="0" smtClean="0"/>
              <a:t>Birmingham </a:t>
            </a:r>
            <a:r>
              <a:rPr lang="de-DE" dirty="0" smtClean="0"/>
              <a:t>(National Express West Midlands), </a:t>
            </a:r>
            <a:r>
              <a:rPr lang="de-DE" dirty="0" smtClean="0"/>
              <a:t>UK</a:t>
            </a:r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5542140-933A-43B3-BF73-D9FFFB961937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2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New technology platforms for fare collection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© </a:t>
            </a:r>
            <a:fld id="{B4CF109C-C512-42B4-A712-832E07D413E5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09.09.2016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INIT GmbH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Handsfree ticketing - background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29764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Bluetooth and WiFi configured to broadcast cyclic information</a:t>
            </a:r>
          </a:p>
          <a:p>
            <a:pPr lvl="1"/>
            <a:r>
              <a:rPr lang="de-DE" dirty="0" smtClean="0"/>
              <a:t>MAC addresses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5542140-933A-43B3-BF73-D9FFFB961937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3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New technology platforms for fare collection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© </a:t>
            </a:r>
            <a:fld id="{B4CF109C-C512-42B4-A712-832E07D413E5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09.09.2016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INIT GmbH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Handsfree ticketing - background</a:t>
            </a:r>
            <a:endParaRPr lang="de-DE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8625" y="2371726"/>
          <a:ext cx="8191500" cy="4058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750"/>
                <a:gridCol w="4095750"/>
              </a:tblGrid>
              <a:tr h="400028">
                <a:tc>
                  <a:txBody>
                    <a:bodyPr/>
                    <a:lstStyle/>
                    <a:p>
                      <a:r>
                        <a:rPr lang="fi-FI" dirty="0" smtClean="0"/>
                        <a:t>Scenario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Scenario 2</a:t>
                      </a:r>
                      <a:endParaRPr lang="en-GB" dirty="0"/>
                    </a:p>
                  </a:txBody>
                  <a:tcPr/>
                </a:tc>
              </a:tr>
              <a:tr h="400028">
                <a:tc>
                  <a:txBody>
                    <a:bodyPr/>
                    <a:lstStyle/>
                    <a:p>
                      <a:r>
                        <a:rPr lang="fi-FI" dirty="0" smtClean="0"/>
                        <a:t>Phone as a listener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Bus as a listener</a:t>
                      </a:r>
                      <a:endParaRPr lang="en-GB" dirty="0"/>
                    </a:p>
                  </a:txBody>
                  <a:tcPr/>
                </a:tc>
              </a:tr>
              <a:tr h="700049">
                <a:tc>
                  <a:txBody>
                    <a:bodyPr/>
                    <a:lstStyle/>
                    <a:p>
                      <a:r>
                        <a:rPr lang="fi-FI" dirty="0" smtClean="0"/>
                        <a:t>App must be activated by the user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Bus automatically detects phone(s) with BT/WiFi inside the bus</a:t>
                      </a:r>
                      <a:endParaRPr lang="en-GB" dirty="0"/>
                    </a:p>
                  </a:txBody>
                  <a:tcPr/>
                </a:tc>
              </a:tr>
              <a:tr h="400028">
                <a:tc>
                  <a:txBody>
                    <a:bodyPr/>
                    <a:lstStyle/>
                    <a:p>
                      <a:r>
                        <a:rPr lang="fi-FI" dirty="0" smtClean="0"/>
                        <a:t>App/phone detects the bus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Bus detects all phones</a:t>
                      </a:r>
                      <a:endParaRPr lang="en-GB" dirty="0"/>
                    </a:p>
                  </a:txBody>
                  <a:tcPr/>
                </a:tc>
              </a:tr>
              <a:tr h="1358725">
                <a:tc>
                  <a:txBody>
                    <a:bodyPr/>
                    <a:lstStyle/>
                    <a:p>
                      <a:r>
                        <a:rPr lang="fi-FI" dirty="0" smtClean="0"/>
                        <a:t>App/phone stores</a:t>
                      </a:r>
                      <a:r>
                        <a:rPr lang="fi-FI" baseline="0" dirty="0" smtClean="0"/>
                        <a:t> 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fi-FI" sz="1200" baseline="0" dirty="0" smtClean="0"/>
                        <a:t>ID of the bus 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fi-FI" sz="1200" baseline="0" dirty="0" smtClean="0"/>
                        <a:t>start of the trip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fi-FI" sz="1200" baseline="0" dirty="0" smtClean="0"/>
                        <a:t>end of the trip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and sends gathered info to</a:t>
                      </a:r>
                      <a:r>
                        <a:rPr lang="fi-FI" baseline="0" dirty="0" smtClean="0"/>
                        <a:t> the back office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Bus stores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fi-FI" sz="1200" dirty="0" smtClean="0"/>
                        <a:t>phone ID’s 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fi-FI" sz="1200" dirty="0" smtClean="0"/>
                        <a:t>start of the trip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fi-FI" sz="1200" dirty="0" smtClean="0"/>
                        <a:t>the end of the trip</a:t>
                      </a:r>
                    </a:p>
                    <a:p>
                      <a:r>
                        <a:rPr lang="fi-FI" dirty="0" smtClean="0"/>
                        <a:t>and sends gathered info to</a:t>
                      </a:r>
                      <a:r>
                        <a:rPr lang="fi-FI" baseline="0" dirty="0" smtClean="0"/>
                        <a:t> the back office</a:t>
                      </a:r>
                      <a:endParaRPr lang="en-GB" dirty="0"/>
                    </a:p>
                  </a:txBody>
                  <a:tcPr/>
                </a:tc>
              </a:tr>
              <a:tr h="400028">
                <a:tc>
                  <a:txBody>
                    <a:bodyPr/>
                    <a:lstStyle/>
                    <a:p>
                      <a:r>
                        <a:rPr lang="fi-FI" dirty="0" smtClean="0"/>
                        <a:t>More privacy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Less/no privacy</a:t>
                      </a:r>
                      <a:endParaRPr lang="en-GB" dirty="0"/>
                    </a:p>
                  </a:txBody>
                  <a:tcPr/>
                </a:tc>
              </a:tr>
              <a:tr h="400028">
                <a:tc>
                  <a:txBody>
                    <a:bodyPr/>
                    <a:lstStyle/>
                    <a:p>
                      <a:r>
                        <a:rPr lang="fi-FI" dirty="0" smtClean="0"/>
                        <a:t>More secure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Less secure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9764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5542140-933A-43B3-BF73-D9FFFB961937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4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New technology platforms for fare collection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© </a:t>
            </a:r>
            <a:fld id="{9B68266A-E248-4041-848D-3073CEBBDFAE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09.09.2016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INIT GmbH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Handsfree ticketing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1257300" y="1362075"/>
            <a:ext cx="628650" cy="9239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A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257300" y="3190875"/>
            <a:ext cx="628650" cy="9239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A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257300" y="5429250"/>
            <a:ext cx="628650" cy="9239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A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2" name="Straight Arrow Connector 11"/>
          <p:cNvCxnSpPr>
            <a:stCxn id="8" idx="2"/>
            <a:endCxn id="9" idx="0"/>
          </p:cNvCxnSpPr>
          <p:nvPr/>
        </p:nvCxnSpPr>
        <p:spPr bwMode="auto">
          <a:xfrm>
            <a:off x="1571625" y="2286000"/>
            <a:ext cx="0" cy="9048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9" idx="2"/>
            <a:endCxn id="10" idx="0"/>
          </p:cNvCxnSpPr>
          <p:nvPr/>
        </p:nvCxnSpPr>
        <p:spPr bwMode="auto">
          <a:xfrm>
            <a:off x="1571625" y="4114800"/>
            <a:ext cx="0" cy="13144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 rot="5400000">
            <a:off x="428625" y="4524376"/>
            <a:ext cx="628650" cy="9239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dirty="0" smtClean="0">
                <a:solidFill>
                  <a:schemeClr val="tx1"/>
                </a:solidFill>
                <a:latin typeface="Verdana" pitchFamily="34" charset="0"/>
              </a:rPr>
              <a:t>B</a:t>
            </a:r>
            <a:endParaRPr kumimoji="0" lang="en-GB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 rot="5400000">
            <a:off x="4057651" y="4524376"/>
            <a:ext cx="628650" cy="9239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dirty="0" smtClean="0">
                <a:solidFill>
                  <a:schemeClr val="tx1"/>
                </a:solidFill>
                <a:latin typeface="Verdana" pitchFamily="34" charset="0"/>
              </a:rPr>
              <a:t>B</a:t>
            </a:r>
            <a:endParaRPr kumimoji="0" lang="en-GB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 rot="5400000">
            <a:off x="5905501" y="4524376"/>
            <a:ext cx="628650" cy="9239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dirty="0" smtClean="0">
                <a:solidFill>
                  <a:schemeClr val="tx1"/>
                </a:solidFill>
                <a:latin typeface="Verdana" pitchFamily="34" charset="0"/>
              </a:rPr>
              <a:t>B</a:t>
            </a:r>
            <a:endParaRPr kumimoji="0" lang="en-GB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9" name="Straight Arrow Connector 18"/>
          <p:cNvCxnSpPr>
            <a:stCxn id="15" idx="0"/>
            <a:endCxn id="16" idx="2"/>
          </p:cNvCxnSpPr>
          <p:nvPr/>
        </p:nvCxnSpPr>
        <p:spPr bwMode="auto">
          <a:xfrm>
            <a:off x="1204913" y="4986339"/>
            <a:ext cx="27051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6" idx="0"/>
            <a:endCxn id="17" idx="2"/>
          </p:cNvCxnSpPr>
          <p:nvPr/>
        </p:nvCxnSpPr>
        <p:spPr bwMode="auto">
          <a:xfrm>
            <a:off x="4833939" y="4986339"/>
            <a:ext cx="9239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Smiley Face 21"/>
          <p:cNvSpPr/>
          <p:nvPr/>
        </p:nvSpPr>
        <p:spPr bwMode="auto">
          <a:xfrm>
            <a:off x="2667000" y="1681162"/>
            <a:ext cx="352425" cy="285750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162175" y="1628775"/>
            <a:ext cx="257175" cy="3905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2162175" y="3457575"/>
            <a:ext cx="257175" cy="3905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2066925" y="5734050"/>
            <a:ext cx="257175" cy="3905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600075" y="4029075"/>
            <a:ext cx="257175" cy="3905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4243389" y="4019550"/>
            <a:ext cx="257175" cy="3905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5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6091239" y="4029075"/>
            <a:ext cx="257175" cy="3905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30" name="Smiley Face 29"/>
          <p:cNvSpPr/>
          <p:nvPr/>
        </p:nvSpPr>
        <p:spPr bwMode="auto">
          <a:xfrm>
            <a:off x="4195764" y="3509962"/>
            <a:ext cx="352425" cy="285750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2419350" y="1824037"/>
            <a:ext cx="24765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3" idx="1"/>
            <a:endCxn id="8" idx="3"/>
          </p:cNvCxnSpPr>
          <p:nvPr/>
        </p:nvCxnSpPr>
        <p:spPr bwMode="auto">
          <a:xfrm flipH="1">
            <a:off x="1885950" y="1824038"/>
            <a:ext cx="2762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9" idx="3"/>
            <a:endCxn id="24" idx="1"/>
          </p:cNvCxnSpPr>
          <p:nvPr/>
        </p:nvCxnSpPr>
        <p:spPr bwMode="auto">
          <a:xfrm>
            <a:off x="1885950" y="3652838"/>
            <a:ext cx="2762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24" idx="3"/>
            <a:endCxn id="30" idx="2"/>
          </p:cNvCxnSpPr>
          <p:nvPr/>
        </p:nvCxnSpPr>
        <p:spPr bwMode="auto">
          <a:xfrm flipV="1">
            <a:off x="2419350" y="3652837"/>
            <a:ext cx="1776414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30" idx="4"/>
            <a:endCxn id="27" idx="0"/>
          </p:cNvCxnSpPr>
          <p:nvPr/>
        </p:nvCxnSpPr>
        <p:spPr bwMode="auto">
          <a:xfrm>
            <a:off x="4371977" y="3795712"/>
            <a:ext cx="0" cy="2238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27" idx="2"/>
            <a:endCxn id="16" idx="1"/>
          </p:cNvCxnSpPr>
          <p:nvPr/>
        </p:nvCxnSpPr>
        <p:spPr bwMode="auto">
          <a:xfrm flipH="1">
            <a:off x="4371976" y="4410075"/>
            <a:ext cx="1" cy="2619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17" idx="1"/>
            <a:endCxn id="28" idx="2"/>
          </p:cNvCxnSpPr>
          <p:nvPr/>
        </p:nvCxnSpPr>
        <p:spPr bwMode="auto">
          <a:xfrm flipV="1">
            <a:off x="6219826" y="4419600"/>
            <a:ext cx="1" cy="2524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Rounded Rectangle 44"/>
          <p:cNvSpPr/>
          <p:nvPr/>
        </p:nvSpPr>
        <p:spPr bwMode="auto">
          <a:xfrm rot="5400000">
            <a:off x="7372351" y="4524376"/>
            <a:ext cx="628650" cy="9239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dirty="0" smtClean="0">
                <a:solidFill>
                  <a:schemeClr val="tx1"/>
                </a:solidFill>
                <a:latin typeface="Verdana" pitchFamily="34" charset="0"/>
              </a:rPr>
              <a:t>B</a:t>
            </a:r>
            <a:endParaRPr kumimoji="0" lang="en-GB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47" name="Straight Arrow Connector 46"/>
          <p:cNvCxnSpPr>
            <a:stCxn id="17" idx="0"/>
            <a:endCxn id="45" idx="2"/>
          </p:cNvCxnSpPr>
          <p:nvPr/>
        </p:nvCxnSpPr>
        <p:spPr bwMode="auto">
          <a:xfrm>
            <a:off x="6681789" y="4986339"/>
            <a:ext cx="5429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Smiley Face 47"/>
          <p:cNvSpPr/>
          <p:nvPr/>
        </p:nvSpPr>
        <p:spPr bwMode="auto">
          <a:xfrm>
            <a:off x="6043614" y="3509962"/>
            <a:ext cx="352425" cy="285750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50" name="Straight Arrow Connector 49"/>
          <p:cNvCxnSpPr>
            <a:stCxn id="28" idx="0"/>
            <a:endCxn id="48" idx="4"/>
          </p:cNvCxnSpPr>
          <p:nvPr/>
        </p:nvCxnSpPr>
        <p:spPr bwMode="auto">
          <a:xfrm flipV="1">
            <a:off x="6219827" y="3795712"/>
            <a:ext cx="0" cy="2333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Rounded Rectangle 50"/>
          <p:cNvSpPr/>
          <p:nvPr/>
        </p:nvSpPr>
        <p:spPr bwMode="auto">
          <a:xfrm>
            <a:off x="7558089" y="4038600"/>
            <a:ext cx="257175" cy="3905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7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5229225" y="1358900"/>
          <a:ext cx="31813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450"/>
                <a:gridCol w="1060450"/>
                <a:gridCol w="1060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Bus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Stop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Time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12:00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12:02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12:05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12:07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609600" y="1425575"/>
          <a:ext cx="318135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0450"/>
                <a:gridCol w="1060450"/>
                <a:gridCol w="1060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Bus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Stop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Time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10:44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10:46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16:47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16:48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2847975" y="3385185"/>
          <a:ext cx="2371725" cy="3291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0575"/>
                <a:gridCol w="790575"/>
                <a:gridCol w="790575"/>
              </a:tblGrid>
              <a:tr h="319617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Bus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Stop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Time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19617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10:44</a:t>
                      </a:r>
                      <a:endParaRPr lang="en-GB" dirty="0"/>
                    </a:p>
                  </a:txBody>
                  <a:tcPr/>
                </a:tc>
              </a:tr>
              <a:tr h="319617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10:46</a:t>
                      </a:r>
                      <a:endParaRPr lang="en-GB" dirty="0"/>
                    </a:p>
                  </a:txBody>
                  <a:tcPr/>
                </a:tc>
              </a:tr>
              <a:tr h="319617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A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12:00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19617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A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12:02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19617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B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5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12:05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19617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B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6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12:07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19617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16:47</a:t>
                      </a:r>
                      <a:endParaRPr lang="en-GB" dirty="0"/>
                    </a:p>
                  </a:txBody>
                  <a:tcPr/>
                </a:tc>
              </a:tr>
              <a:tr h="319617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16:48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" name="Oval 60"/>
          <p:cNvSpPr/>
          <p:nvPr/>
        </p:nvSpPr>
        <p:spPr bwMode="auto">
          <a:xfrm>
            <a:off x="5762625" y="4371975"/>
            <a:ext cx="2114550" cy="2143125"/>
          </a:xfrm>
          <a:prstGeom prst="ellipse">
            <a:avLst/>
          </a:prstGeom>
          <a:solidFill>
            <a:srgbClr val="FF0000">
              <a:alpha val="85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Services used?</a:t>
            </a:r>
            <a:b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</a:b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Reductions?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 dirty="0" smtClean="0">
                <a:solidFill>
                  <a:schemeClr val="bg1"/>
                </a:solidFill>
                <a:latin typeface="Verdana" pitchFamily="34" charset="0"/>
              </a:rPr>
              <a:t>Tariff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62" name="Right Arrow 61"/>
          <p:cNvSpPr/>
          <p:nvPr/>
        </p:nvSpPr>
        <p:spPr bwMode="auto">
          <a:xfrm>
            <a:off x="5276850" y="5306378"/>
            <a:ext cx="466725" cy="274319"/>
          </a:xfrm>
          <a:prstGeom prst="rightArrow">
            <a:avLst/>
          </a:prstGeom>
          <a:solidFill>
            <a:srgbClr val="0070C0">
              <a:alpha val="85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6362700" y="3590925"/>
            <a:ext cx="923925" cy="409575"/>
          </a:xfrm>
          <a:prstGeom prst="roundRect">
            <a:avLst/>
          </a:prstGeom>
          <a:solidFill>
            <a:srgbClr val="FFC000">
              <a:alpha val="85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User account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cxnSp>
        <p:nvCxnSpPr>
          <p:cNvPr id="65" name="Straight Arrow Connector 64"/>
          <p:cNvCxnSpPr>
            <a:stCxn id="63" idx="2"/>
            <a:endCxn id="61" idx="0"/>
          </p:cNvCxnSpPr>
          <p:nvPr/>
        </p:nvCxnSpPr>
        <p:spPr bwMode="auto">
          <a:xfrm flipH="1">
            <a:off x="6819900" y="4000500"/>
            <a:ext cx="4763" cy="3714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Rounded Rectangle 69"/>
          <p:cNvSpPr/>
          <p:nvPr/>
        </p:nvSpPr>
        <p:spPr bwMode="auto">
          <a:xfrm>
            <a:off x="8086725" y="3590925"/>
            <a:ext cx="923925" cy="2524125"/>
          </a:xfrm>
          <a:prstGeom prst="roundRect">
            <a:avLst/>
          </a:prstGeom>
          <a:solidFill>
            <a:schemeClr val="accent3">
              <a:lumMod val="75000"/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800" dirty="0" smtClean="0">
                <a:solidFill>
                  <a:schemeClr val="bg1"/>
                </a:solidFill>
                <a:latin typeface="Verdana" pitchFamily="34" charset="0"/>
              </a:rPr>
              <a:t>Payment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cxnSp>
        <p:nvCxnSpPr>
          <p:cNvPr id="72" name="Straight Arrow Connector 71"/>
          <p:cNvCxnSpPr>
            <a:stCxn id="61" idx="6"/>
          </p:cNvCxnSpPr>
          <p:nvPr/>
        </p:nvCxnSpPr>
        <p:spPr bwMode="auto">
          <a:xfrm>
            <a:off x="7877175" y="5443538"/>
            <a:ext cx="2095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endCxn id="63" idx="3"/>
          </p:cNvCxnSpPr>
          <p:nvPr/>
        </p:nvCxnSpPr>
        <p:spPr bwMode="auto">
          <a:xfrm flipH="1">
            <a:off x="7286625" y="3790950"/>
            <a:ext cx="800100" cy="4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45" grpId="0" animBg="1"/>
      <p:bldP spid="45" grpId="1" animBg="1"/>
      <p:bldP spid="48" grpId="0" animBg="1"/>
      <p:bldP spid="48" grpId="1" animBg="1"/>
      <p:bldP spid="51" grpId="0" animBg="1"/>
      <p:bldP spid="51" grpId="1" animBg="1"/>
      <p:bldP spid="61" grpId="0" animBg="1"/>
      <p:bldP spid="62" grpId="0" animBg="1"/>
      <p:bldP spid="63" grpId="0" animBg="1"/>
      <p:bldP spid="63" grpId="1" animBg="1"/>
      <p:bldP spid="70" grpId="0" animBg="1"/>
      <p:bldP spid="7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352551"/>
            <a:ext cx="8210550" cy="444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5542140-933A-43B3-BF73-D9FFFB961937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5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New technology platforms for fare collection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© </a:t>
            </a:r>
            <a:fld id="{B4CF109C-C512-42B4-A712-832E07D413E5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09.09.2016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INIT GmbH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Handsfree ticketing – Add on‘s</a:t>
            </a:r>
            <a:endParaRPr lang="de-DE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828925" y="1930400"/>
          <a:ext cx="31813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450"/>
                <a:gridCol w="1060450"/>
                <a:gridCol w="1060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Bus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Stop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Time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12:00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12:02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12:05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12:07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600200" y="4540250"/>
          <a:ext cx="318135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0450"/>
                <a:gridCol w="1060450"/>
                <a:gridCol w="1060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Bus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Stop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Time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10:44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10:46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16:47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16:48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Flowchart: Magnetic Disk 14"/>
          <p:cNvSpPr/>
          <p:nvPr/>
        </p:nvSpPr>
        <p:spPr bwMode="auto">
          <a:xfrm>
            <a:off x="6896100" y="3609975"/>
            <a:ext cx="1485900" cy="2628900"/>
          </a:xfrm>
          <a:prstGeom prst="flowChartMagneticDisk">
            <a:avLst/>
          </a:prstGeom>
          <a:solidFill>
            <a:srgbClr val="FFC000">
              <a:alpha val="85000"/>
            </a:srgbClr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3200" b="1" dirty="0" smtClean="0">
                <a:solidFill>
                  <a:srgbClr val="FF0000"/>
                </a:solidFill>
                <a:latin typeface="Verdana" pitchFamily="34" charset="0"/>
              </a:rPr>
              <a:t>#</a:t>
            </a:r>
            <a:r>
              <a:rPr lang="fi-FI" sz="32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i-FI" dirty="0" smtClean="0">
                <a:solidFill>
                  <a:schemeClr val="bg1"/>
                </a:solidFill>
                <a:latin typeface="Verdana" pitchFamily="34" charset="0"/>
              </a:rPr>
              <a:t>of passengers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+ journeys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1893500">
            <a:off x="6257925" y="2905125"/>
            <a:ext cx="723900" cy="628650"/>
          </a:xfrm>
          <a:prstGeom prst="rightArrow">
            <a:avLst/>
          </a:prstGeom>
          <a:solidFill>
            <a:srgbClr val="00B0F0">
              <a:alpha val="85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21005231">
            <a:off x="5150998" y="4805813"/>
            <a:ext cx="1414404" cy="561975"/>
          </a:xfrm>
          <a:prstGeom prst="rightArrow">
            <a:avLst/>
          </a:prstGeom>
          <a:solidFill>
            <a:srgbClr val="00B0F0">
              <a:alpha val="85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132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Ticket validation</a:t>
            </a:r>
            <a:endParaRPr lang="de-DE" dirty="0" smtClean="0"/>
          </a:p>
          <a:p>
            <a:pPr lvl="1"/>
            <a:r>
              <a:rPr lang="de-DE" dirty="0" smtClean="0"/>
              <a:t>Validation succesful only if the app is active (scenario 1)</a:t>
            </a:r>
          </a:p>
          <a:p>
            <a:pPr lvl="1"/>
            <a:r>
              <a:rPr lang="de-DE" dirty="0" smtClean="0"/>
              <a:t>Validation succesful only if </a:t>
            </a:r>
            <a:r>
              <a:rPr lang="de-DE" dirty="0" smtClean="0"/>
              <a:t>BT/WiFi is enabled and broadcasting</a:t>
            </a:r>
          </a:p>
          <a:p>
            <a:pPr lvl="1"/>
            <a:r>
              <a:rPr lang="de-DE" dirty="0" smtClean="0"/>
              <a:t>Access to the BT/WiFi listerner needed</a:t>
            </a:r>
            <a:endParaRPr lang="de-DE" dirty="0" smtClean="0"/>
          </a:p>
          <a:p>
            <a:r>
              <a:rPr lang="de-DE" dirty="0" smtClean="0"/>
              <a:t>Unique identification of smart phones</a:t>
            </a:r>
          </a:p>
          <a:p>
            <a:pPr lvl="1"/>
            <a:r>
              <a:rPr lang="de-DE" dirty="0" smtClean="0"/>
              <a:t>Manupulation of MAC address / IMEI number</a:t>
            </a:r>
            <a:endParaRPr lang="de-DE" dirty="0" smtClean="0"/>
          </a:p>
          <a:p>
            <a:r>
              <a:rPr lang="de-DE" dirty="0" smtClean="0"/>
              <a:t>Cyber attack and fraud protection</a:t>
            </a:r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5542140-933A-43B3-BF73-D9FFFB961937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New technology platforms for fare collection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© </a:t>
            </a:r>
            <a:fld id="{B4CF109C-C512-42B4-A712-832E07D413E5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09.09.2016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INIT GmbH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Handsfree ticketing </a:t>
            </a:r>
            <a:r>
              <a:rPr lang="de-DE" dirty="0" smtClean="0"/>
              <a:t>– </a:t>
            </a:r>
            <a:r>
              <a:rPr lang="de-DE" dirty="0" smtClean="0"/>
              <a:t>open items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38120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Aim4it: Guidance of passengers (PRM) using apps and </a:t>
            </a:r>
            <a:r>
              <a:rPr lang="en-US" dirty="0" err="1" smtClean="0"/>
              <a:t>bluetooth</a:t>
            </a:r>
            <a:endParaRPr lang="en-GB" dirty="0" smtClean="0"/>
          </a:p>
          <a:p>
            <a:pPr lvl="0"/>
            <a:r>
              <a:rPr lang="en-US" dirty="0" err="1" smtClean="0"/>
              <a:t>eMobility</a:t>
            </a:r>
            <a:r>
              <a:rPr lang="en-US" dirty="0" smtClean="0"/>
              <a:t> </a:t>
            </a:r>
            <a:r>
              <a:rPr lang="en-US" dirty="0" smtClean="0"/>
              <a:t>(Mendel) </a:t>
            </a:r>
            <a:endParaRPr lang="en-US" dirty="0" smtClean="0"/>
          </a:p>
          <a:p>
            <a:pPr lvl="0"/>
            <a:r>
              <a:rPr lang="en-US" dirty="0" smtClean="0"/>
              <a:t>Autonomous </a:t>
            </a:r>
            <a:r>
              <a:rPr lang="en-US" dirty="0" smtClean="0"/>
              <a:t>city </a:t>
            </a:r>
            <a:r>
              <a:rPr lang="en-US" dirty="0" smtClean="0"/>
              <a:t>buses</a:t>
            </a:r>
            <a:endParaRPr lang="en-GB" dirty="0" smtClean="0"/>
          </a:p>
          <a:p>
            <a:pPr lvl="0"/>
            <a:r>
              <a:rPr lang="en-US" dirty="0" smtClean="0"/>
              <a:t>Connected Bus Stops </a:t>
            </a:r>
            <a:endParaRPr lang="en-GB" dirty="0" smtClean="0"/>
          </a:p>
          <a:p>
            <a:pPr lvl="0"/>
            <a:r>
              <a:rPr lang="en-US" dirty="0" smtClean="0"/>
              <a:t>Improved prognosis (AI, Max+ algebra, Historical data</a:t>
            </a:r>
            <a:r>
              <a:rPr lang="en-US" dirty="0" smtClean="0"/>
              <a:t>)</a:t>
            </a:r>
            <a:endParaRPr lang="en-GB" dirty="0" smtClean="0"/>
          </a:p>
          <a:p>
            <a:pPr lvl="0"/>
            <a:r>
              <a:rPr lang="en-US" dirty="0" smtClean="0"/>
              <a:t>Early warning systems for Security related incidents with AI handling of </a:t>
            </a:r>
            <a:r>
              <a:rPr lang="en-US" dirty="0" smtClean="0"/>
              <a:t>measures</a:t>
            </a:r>
            <a:endParaRPr lang="en-GB" dirty="0" smtClean="0"/>
          </a:p>
          <a:p>
            <a:pPr lvl="0"/>
            <a:r>
              <a:rPr lang="en-US" dirty="0" smtClean="0"/>
              <a:t>Standardization work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5542140-933A-43B3-BF73-D9FFFB961937}" type="slidenum">
              <a:rPr lang="de-DE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7</a:t>
            </a:fld>
            <a:endParaRPr lang="de-DE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New technology platforms for fare collection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>
                    <a:lumMod val="50000"/>
                  </a:srgbClr>
                </a:solidFill>
              </a:rPr>
              <a:t>© </a:t>
            </a:r>
            <a:fld id="{B4CF109C-C512-42B4-A712-832E07D413E5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09.09.2016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INIT GmbH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Future ticketing </a:t>
            </a:r>
            <a:r>
              <a:rPr lang="de-DE" sz="3200" dirty="0" smtClean="0"/>
              <a:t>– </a:t>
            </a:r>
            <a:r>
              <a:rPr lang="de-DE" sz="3200" dirty="0" smtClean="0"/>
              <a:t>projects and research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xmlns="" val="438120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IT_GmbH_de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D3C"/>
      </a:accent1>
      <a:accent2>
        <a:srgbClr val="666666"/>
      </a:accent2>
      <a:accent3>
        <a:srgbClr val="FFFFFF"/>
      </a:accent3>
      <a:accent4>
        <a:srgbClr val="000000"/>
      </a:accent4>
      <a:accent5>
        <a:srgbClr val="ADCAAD"/>
      </a:accent5>
      <a:accent6>
        <a:srgbClr val="5C5C5C"/>
      </a:accent6>
      <a:hlink>
        <a:srgbClr val="009D3C"/>
      </a:hlink>
      <a:folHlink>
        <a:srgbClr val="009D3C"/>
      </a:folHlink>
    </a:clrScheme>
    <a:fontScheme name="INIT_NEU">
      <a:majorFont>
        <a:latin typeface="Museo 700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alpha val="85000"/>
          </a:schemeClr>
        </a:solidFill>
        <a:ln>
          <a:noFill/>
          <a:headEnd type="none" w="med" len="med"/>
          <a:tailEnd type="none" w="med" len="med"/>
        </a:ln>
        <a:effectLst>
          <a:outerShdw blurRad="127000" dist="38100" dir="2700000" algn="tl" rotWithShape="0">
            <a:prstClr val="black">
              <a:alpha val="40000"/>
            </a:prstClr>
          </a:outerShdw>
        </a:effec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/>
      <a:bodyPr wrap="square" rtlCol="0">
        <a:spAutoFit/>
      </a:bodyPr>
      <a:lstStyle>
        <a:defPPr marL="384175" indent="-384175" fontAlgn="base">
          <a:spcBef>
            <a:spcPct val="100000"/>
          </a:spcBef>
          <a:spcAft>
            <a:spcPct val="0"/>
          </a:spcAft>
          <a:buClr>
            <a:srgbClr val="339933"/>
          </a:buClr>
          <a:defRPr sz="2000" kern="0"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INIT_GmbH_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IT_GmbH_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IT_GmbH_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IT_GmbH_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IT_GmbH_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IT_GmbH_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IT_GmbH_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INIT_GmbH_de</Template>
  <TotalTime>1264</TotalTime>
  <Words>547</Words>
  <Application>Microsoft Office PowerPoint</Application>
  <PresentationFormat>On-screen Show (4:3)</PresentationFormat>
  <Paragraphs>201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Museo 700</vt:lpstr>
      <vt:lpstr>Calibri</vt:lpstr>
      <vt:lpstr>Verdana</vt:lpstr>
      <vt:lpstr>Wingdings</vt:lpstr>
      <vt:lpstr>INIT_GmbH_de</vt:lpstr>
      <vt:lpstr>New technology platforms for fare collection</vt:lpstr>
      <vt:lpstr>Handsfree ticketing - background</vt:lpstr>
      <vt:lpstr>Handsfree ticketing - background</vt:lpstr>
      <vt:lpstr>Handsfree ticketing</vt:lpstr>
      <vt:lpstr>Handsfree ticketing – Add on‘s</vt:lpstr>
      <vt:lpstr>Handsfree ticketing – open items</vt:lpstr>
      <vt:lpstr>Future ticketing – projects and research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Handsfree-Ticketing auf Basis von Bluetooth und Wifi</dc:title>
  <dc:creator>Dirk Weißer</dc:creator>
  <cp:lastModifiedBy>Jussi Laakso</cp:lastModifiedBy>
  <cp:revision>23</cp:revision>
  <dcterms:created xsi:type="dcterms:W3CDTF">2016-02-03T15:33:41Z</dcterms:created>
  <dcterms:modified xsi:type="dcterms:W3CDTF">2016-09-09T10:41:59Z</dcterms:modified>
</cp:coreProperties>
</file>