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ags/tag15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9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0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1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  <p:sldMasterId id="2147483809" r:id="rId2"/>
    <p:sldMasterId id="2147483829" r:id="rId3"/>
    <p:sldMasterId id="2147483894" r:id="rId4"/>
    <p:sldMasterId id="2147483939" r:id="rId5"/>
    <p:sldMasterId id="2147483999" r:id="rId6"/>
    <p:sldMasterId id="2147484018" r:id="rId7"/>
    <p:sldMasterId id="2147484021" r:id="rId8"/>
    <p:sldMasterId id="2147484038" r:id="rId9"/>
    <p:sldMasterId id="2147484182" r:id="rId10"/>
    <p:sldMasterId id="2147484197" r:id="rId11"/>
  </p:sldMasterIdLst>
  <p:notesMasterIdLst>
    <p:notesMasterId r:id="rId18"/>
  </p:notesMasterIdLst>
  <p:handoutMasterIdLst>
    <p:handoutMasterId r:id="rId19"/>
  </p:handoutMasterIdLst>
  <p:sldIdLst>
    <p:sldId id="853" r:id="rId12"/>
    <p:sldId id="851" r:id="rId13"/>
    <p:sldId id="852" r:id="rId14"/>
    <p:sldId id="788" r:id="rId15"/>
    <p:sldId id="854" r:id="rId16"/>
    <p:sldId id="443" r:id="rId17"/>
  </p:sldIdLst>
  <p:sldSz cx="9144000" cy="5145088"/>
  <p:notesSz cx="6735763" cy="9866313"/>
  <p:custDataLst>
    <p:tags r:id="rId20"/>
  </p:custDataLst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707070"/>
    <a:srgbClr val="F5F5F5"/>
    <a:srgbClr val="32374B"/>
    <a:srgbClr val="25252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3730" autoAdjust="0"/>
  </p:normalViewPr>
  <p:slideViewPr>
    <p:cSldViewPr snapToGrid="0">
      <p:cViewPr varScale="1">
        <p:scale>
          <a:sx n="150" d="100"/>
          <a:sy n="150" d="100"/>
        </p:scale>
        <p:origin x="108" y="31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F98AD-E7E1-4B2A-8133-779D991EFB20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AB9D-9112-4583-99FC-E9211792A2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79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86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326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925">
              <a:defRPr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3C466-93E5-4CF5-94F5-FB83856BF616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998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8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" y="1171"/>
            <a:ext cx="9139889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67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43"/>
            <a:ext cx="8280920" cy="151263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0" tIns="34191" rIns="68390" bIns="34191" rtlCol="0" anchor="ctr"/>
          <a:lstStyle/>
          <a:p>
            <a:pPr algn="ctr" defTabSz="683886"/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095952"/>
            <a:ext cx="7772400" cy="61225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708223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322523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0BDF233E-DDA0-4538-9DCE-B99A5F957B8E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3" y="1221958"/>
            <a:ext cx="8034610" cy="272784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8" indent="0">
              <a:buNone/>
              <a:defRPr sz="2400"/>
            </a:lvl3pPr>
            <a:lvl4pPr marL="1370859" indent="0">
              <a:buNone/>
              <a:defRPr sz="2000"/>
            </a:lvl4pPr>
            <a:lvl5pPr marL="1827811" indent="0">
              <a:buNone/>
              <a:defRPr sz="2000"/>
            </a:lvl5pPr>
            <a:lvl6pPr marL="2284767" indent="0">
              <a:buNone/>
              <a:defRPr sz="2000"/>
            </a:lvl6pPr>
            <a:lvl7pPr marL="2741718" indent="0">
              <a:buNone/>
              <a:defRPr sz="2000"/>
            </a:lvl7pPr>
            <a:lvl8pPr marL="3198673" indent="0">
              <a:buNone/>
              <a:defRPr sz="2000"/>
            </a:lvl8pPr>
            <a:lvl9pPr marL="3655627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D7F452-734E-4A5F-84CB-510FF5C5C783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5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6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6E85C3E0-9540-497F-8DB2-99250DEA14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464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611BC0-3B27-4060-B5C9-8218796BFF4E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7C35AC63-88AE-475B-AA43-62D9F316019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627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48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48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3E5B6FD-813E-46C9-BF50-F09313C105E2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CBF3E3F6-1D10-45FA-8BDA-2C58DCC33F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878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</p:spPr>
        <p:txBody>
          <a:bodyPr rtlCol="0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/>
          </p:nvPr>
        </p:nvSpPr>
        <p:spPr>
          <a:xfrm>
            <a:off x="7624809" y="4656243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653062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</p:spPr>
        <p:txBody>
          <a:bodyPr rtlCol="0"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/>
          </p:nvPr>
        </p:nvSpPr>
        <p:spPr>
          <a:xfrm>
            <a:off x="7624809" y="4656243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1639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5"/>
          <p:cNvSpPr txBox="1">
            <a:spLocks/>
          </p:cNvSpPr>
          <p:nvPr userDrawn="1"/>
        </p:nvSpPr>
        <p:spPr bwMode="auto">
          <a:xfrm>
            <a:off x="281588" y="4773445"/>
            <a:ext cx="450540" cy="20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73" tIns="51185" rIns="102373" bIns="51185" anchor="ctr"/>
          <a:lstStyle>
            <a:lvl1pPr defTabSz="168751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1pPr>
            <a:lvl2pPr marL="742950" indent="-285750" defTabSz="168751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2pPr>
            <a:lvl3pPr marL="1143000" indent="-228600" defTabSz="168751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3pPr>
            <a:lvl4pPr marL="1600200" indent="-228600" defTabSz="168751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4pPr>
            <a:lvl5pPr marL="2057400" indent="-228600" defTabSz="168751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5pPr>
            <a:lvl6pPr marL="2514600" indent="-228600" algn="ctr" defTabSz="1687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6pPr>
            <a:lvl7pPr marL="2971800" indent="-228600" algn="ctr" defTabSz="1687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7pPr>
            <a:lvl8pPr marL="3429000" indent="-228600" algn="ctr" defTabSz="1687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8pPr>
            <a:lvl9pPr marL="3886200" indent="-228600" algn="ctr" defTabSz="1687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74099E6-BD3C-4028-BA3A-DB7452E55756}" type="slidenum">
              <a:rPr lang="nb-NO" sz="300" b="1" smtClean="0">
                <a:solidFill>
                  <a:srgbClr val="E60000"/>
                </a:solidFill>
                <a:latin typeface="Arial" pitchFamily="34" charset="0"/>
                <a:ea typeface="Georgia" pitchFamily="18" charset="0"/>
                <a:cs typeface="Georgia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300" b="1">
              <a:solidFill>
                <a:srgbClr val="E60000"/>
              </a:solidFill>
              <a:latin typeface="Arial" pitchFamily="34" charset="0"/>
              <a:ea typeface="Georgia" pitchFamily="18" charset="0"/>
              <a:cs typeface="Georgia" pitchFamily="18" charset="0"/>
            </a:endParaRPr>
          </a:p>
        </p:txBody>
      </p:sp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599827" y="4785514"/>
            <a:ext cx="684750" cy="1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84296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1pPr>
            <a:lvl2pPr marL="742950" indent="-285750" defTabSz="84296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2pPr>
            <a:lvl3pPr marL="1143000" indent="-228600" defTabSz="84296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3pPr>
            <a:lvl4pPr marL="1600200" indent="-228600" defTabSz="84296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4pPr>
            <a:lvl5pPr marL="2057400" indent="-228600" defTabSz="842963" eaLnBrk="0" hangingPunct="0">
              <a:defRPr sz="2800">
                <a:solidFill>
                  <a:schemeClr val="tx1"/>
                </a:solidFill>
                <a:latin typeface="DIN-Regular" pitchFamily="2" charset="0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DIN-Regular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00">
                <a:solidFill>
                  <a:srgbClr val="404040"/>
                </a:solidFill>
                <a:latin typeface="Arial" pitchFamily="34" charset="0"/>
              </a:rPr>
              <a:t>av side 114</a:t>
            </a:r>
          </a:p>
        </p:txBody>
      </p:sp>
      <p:pic>
        <p:nvPicPr>
          <p:cNvPr id="5" name="Bilde 9" descr="Ruter_signatur_hel_roed_transparent_bakgrun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45" y="4625431"/>
            <a:ext cx="986003" cy="3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>
          <a:xfrm>
            <a:off x="941388" y="4878306"/>
            <a:ext cx="914400" cy="9146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911112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bilde 3" descr="ny2.jpg"/>
          <p:cNvPicPr>
            <a:picLocks noChangeAspect="1"/>
          </p:cNvPicPr>
          <p:nvPr userDrawn="1"/>
        </p:nvPicPr>
        <p:blipFill>
          <a:blip r:embed="rId2" cstate="print"/>
          <a:srcRect t="7796" b="7796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88" y="4664240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4" y="843819"/>
            <a:ext cx="8280920" cy="20708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90" tIns="42795" rIns="85590" bIns="42795" rtlCol="0" anchor="ctr"/>
          <a:lstStyle/>
          <a:p>
            <a:pPr algn="ctr" defTabSz="855857"/>
            <a:endParaRPr lang="nb-NO" sz="1672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188" y="910509"/>
            <a:ext cx="7772400" cy="612256"/>
          </a:xfrm>
        </p:spPr>
        <p:txBody>
          <a:bodyPr/>
          <a:lstStyle>
            <a:lvl1pPr>
              <a:defRPr sz="2635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188" y="1526080"/>
            <a:ext cx="7777236" cy="648272"/>
          </a:xfrm>
        </p:spPr>
        <p:txBody>
          <a:bodyPr>
            <a:noAutofit/>
          </a:bodyPr>
          <a:lstStyle>
            <a:lvl1pPr marL="0" indent="0" algn="l">
              <a:buNone/>
              <a:defRPr sz="2635">
                <a:solidFill>
                  <a:schemeClr val="tx1"/>
                </a:solidFill>
              </a:defRPr>
            </a:lvl1pPr>
            <a:lvl2pPr marL="42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2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>
                <a:solidFill>
                  <a:srgbClr val="FFFFFF"/>
                </a:solidFill>
              </a:rPr>
              <a:pPr/>
              <a:t>21.09.2018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02"/>
            <a:ext cx="5184576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2212394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723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58927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672"/>
            </a:lvl6pPr>
            <a:lvl7pPr>
              <a:defRPr sz="1672"/>
            </a:lvl7pPr>
            <a:lvl8pPr>
              <a:defRPr sz="1672"/>
            </a:lvl8pPr>
            <a:lvl9pPr>
              <a:defRPr sz="167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672"/>
            </a:lvl6pPr>
            <a:lvl7pPr>
              <a:defRPr sz="1672"/>
            </a:lvl7pPr>
            <a:lvl8pPr>
              <a:defRPr sz="1672"/>
            </a:lvl8pPr>
            <a:lvl9pPr>
              <a:defRPr sz="167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09"/>
            <a:ext cx="3744788" cy="642019"/>
          </a:xfrm>
        </p:spPr>
        <p:txBody>
          <a:bodyPr anchor="t">
            <a:normAutofit/>
          </a:bodyPr>
          <a:lstStyle>
            <a:lvl1pPr marL="0" indent="0">
              <a:buNone/>
              <a:defRPr sz="1723" b="0"/>
            </a:lvl1pPr>
            <a:lvl2pPr marL="427928" indent="0">
              <a:buNone/>
              <a:defRPr sz="1875" b="1"/>
            </a:lvl2pPr>
            <a:lvl3pPr marL="855857" indent="0">
              <a:buNone/>
              <a:defRPr sz="1672" b="1"/>
            </a:lvl3pPr>
            <a:lvl4pPr marL="1283785" indent="0">
              <a:buNone/>
              <a:defRPr sz="1520" b="1"/>
            </a:lvl4pPr>
            <a:lvl5pPr marL="1711713" indent="0">
              <a:buNone/>
              <a:defRPr sz="1520" b="1"/>
            </a:lvl5pPr>
            <a:lvl6pPr marL="2139642" indent="0">
              <a:buNone/>
              <a:defRPr sz="1520" b="1"/>
            </a:lvl6pPr>
            <a:lvl7pPr marL="2567570" indent="0">
              <a:buNone/>
              <a:defRPr sz="1520" b="1"/>
            </a:lvl7pPr>
            <a:lvl8pPr marL="2995498" indent="0">
              <a:buNone/>
              <a:defRPr sz="1520" b="1"/>
            </a:lvl8pPr>
            <a:lvl9pPr marL="3423427" indent="0">
              <a:buNone/>
              <a:defRPr sz="15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1"/>
            <a:ext cx="3744788" cy="2887859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17" y="1059909"/>
            <a:ext cx="4032697" cy="648272"/>
          </a:xfrm>
        </p:spPr>
        <p:txBody>
          <a:bodyPr anchor="t">
            <a:normAutofit/>
          </a:bodyPr>
          <a:lstStyle>
            <a:lvl1pPr marL="0" indent="0">
              <a:buNone/>
              <a:defRPr sz="1723" b="0"/>
            </a:lvl1pPr>
            <a:lvl2pPr marL="427928" indent="0">
              <a:buNone/>
              <a:defRPr sz="1875" b="1"/>
            </a:lvl2pPr>
            <a:lvl3pPr marL="855857" indent="0">
              <a:buNone/>
              <a:defRPr sz="1672" b="1"/>
            </a:lvl3pPr>
            <a:lvl4pPr marL="1283785" indent="0">
              <a:buNone/>
              <a:defRPr sz="1520" b="1"/>
            </a:lvl4pPr>
            <a:lvl5pPr marL="1711713" indent="0">
              <a:buNone/>
              <a:defRPr sz="1520" b="1"/>
            </a:lvl5pPr>
            <a:lvl6pPr marL="2139642" indent="0">
              <a:buNone/>
              <a:defRPr sz="1520" b="1"/>
            </a:lvl6pPr>
            <a:lvl7pPr marL="2567570" indent="0">
              <a:buNone/>
              <a:defRPr sz="1520" b="1"/>
            </a:lvl7pPr>
            <a:lvl8pPr marL="2995498" indent="0">
              <a:buNone/>
              <a:defRPr sz="1520" b="1"/>
            </a:lvl8pPr>
            <a:lvl9pPr marL="3423427" indent="0">
              <a:buNone/>
              <a:defRPr sz="15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4379" y="1703761"/>
            <a:ext cx="3970784" cy="2964381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56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56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178DBDD6-5189-4D96-8CF2-078B16485B13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189" y="1059909"/>
            <a:ext cx="8137525" cy="1458612"/>
          </a:xfrm>
        </p:spPr>
        <p:txBody>
          <a:bodyPr tIns="132998" anchor="t">
            <a:normAutofit/>
          </a:bodyPr>
          <a:lstStyle>
            <a:lvl1pPr marL="0" indent="0">
              <a:buNone/>
              <a:defRPr sz="1723" b="0"/>
            </a:lvl1pPr>
            <a:lvl2pPr marL="427928" indent="0">
              <a:buNone/>
              <a:defRPr sz="1875" b="1"/>
            </a:lvl2pPr>
            <a:lvl3pPr marL="855857" indent="0">
              <a:buNone/>
              <a:defRPr sz="1672" b="1"/>
            </a:lvl3pPr>
            <a:lvl4pPr marL="1283785" indent="0">
              <a:buNone/>
              <a:defRPr sz="1520" b="1"/>
            </a:lvl4pPr>
            <a:lvl5pPr marL="1711713" indent="0">
              <a:buNone/>
              <a:defRPr sz="1520" b="1"/>
            </a:lvl5pPr>
            <a:lvl6pPr marL="2139642" indent="0">
              <a:buNone/>
              <a:defRPr sz="1520" b="1"/>
            </a:lvl6pPr>
            <a:lvl7pPr marL="2567570" indent="0">
              <a:buNone/>
              <a:defRPr sz="1520" b="1"/>
            </a:lvl7pPr>
            <a:lvl8pPr marL="2995498" indent="0">
              <a:buNone/>
              <a:defRPr sz="1520" b="1"/>
            </a:lvl8pPr>
            <a:lvl9pPr marL="3423427" indent="0">
              <a:buNone/>
              <a:defRPr sz="152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9" y="2572544"/>
            <a:ext cx="8137525" cy="2023496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3" y="1221958"/>
            <a:ext cx="3651420" cy="2727842"/>
          </a:xfrm>
        </p:spPr>
        <p:txBody>
          <a:bodyPr/>
          <a:lstStyle>
            <a:lvl1pPr marL="0" indent="0">
              <a:buNone/>
              <a:defRPr sz="2990"/>
            </a:lvl1pPr>
            <a:lvl2pPr marL="427928" indent="0">
              <a:buNone/>
              <a:defRPr sz="2635"/>
            </a:lvl2pPr>
            <a:lvl3pPr marL="855857" indent="0">
              <a:buNone/>
              <a:defRPr sz="2229"/>
            </a:lvl3pPr>
            <a:lvl4pPr marL="1283785" indent="0">
              <a:buNone/>
              <a:defRPr sz="1875"/>
            </a:lvl4pPr>
            <a:lvl5pPr marL="1711713" indent="0">
              <a:buNone/>
              <a:defRPr sz="1875"/>
            </a:lvl5pPr>
            <a:lvl6pPr marL="2139642" indent="0">
              <a:buNone/>
              <a:defRPr sz="1875"/>
            </a:lvl6pPr>
            <a:lvl7pPr marL="2567570" indent="0">
              <a:buNone/>
              <a:defRPr sz="1875"/>
            </a:lvl7pPr>
            <a:lvl8pPr marL="2995498" indent="0">
              <a:buNone/>
              <a:defRPr sz="1875"/>
            </a:lvl8pPr>
            <a:lvl9pPr marL="3423427" indent="0">
              <a:buNone/>
              <a:defRPr sz="1875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5"/>
          </a:xfrm>
        </p:spPr>
        <p:txBody>
          <a:bodyPr>
            <a:normAutofit/>
          </a:bodyPr>
          <a:lstStyle>
            <a:lvl1pPr>
              <a:defRPr sz="1723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  <a:lvl6pPr>
              <a:defRPr sz="1672"/>
            </a:lvl6pPr>
            <a:lvl7pPr>
              <a:defRPr sz="1672"/>
            </a:lvl7pPr>
            <a:lvl8pPr>
              <a:defRPr sz="1672"/>
            </a:lvl8pPr>
            <a:lvl9pPr>
              <a:defRPr sz="167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2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3" y="1221958"/>
            <a:ext cx="8034610" cy="2727842"/>
          </a:xfrm>
        </p:spPr>
        <p:txBody>
          <a:bodyPr/>
          <a:lstStyle>
            <a:lvl1pPr marL="0" indent="0">
              <a:buNone/>
              <a:defRPr sz="2990"/>
            </a:lvl1pPr>
            <a:lvl2pPr marL="427928" indent="0">
              <a:buNone/>
              <a:defRPr sz="2635"/>
            </a:lvl2pPr>
            <a:lvl3pPr marL="855857" indent="0">
              <a:buNone/>
              <a:defRPr sz="2229"/>
            </a:lvl3pPr>
            <a:lvl4pPr marL="1283785" indent="0">
              <a:buNone/>
              <a:defRPr sz="1875"/>
            </a:lvl4pPr>
            <a:lvl5pPr marL="1711713" indent="0">
              <a:buNone/>
              <a:defRPr sz="1875"/>
            </a:lvl5pPr>
            <a:lvl6pPr marL="2139642" indent="0">
              <a:buNone/>
              <a:defRPr sz="1875"/>
            </a:lvl6pPr>
            <a:lvl7pPr marL="2567570" indent="0">
              <a:buNone/>
              <a:defRPr sz="1875"/>
            </a:lvl7pPr>
            <a:lvl8pPr marL="2995498" indent="0">
              <a:buNone/>
              <a:defRPr sz="1875"/>
            </a:lvl8pPr>
            <a:lvl9pPr marL="3423427" indent="0">
              <a:buNone/>
              <a:defRPr sz="1875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5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1723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00" y="4656237"/>
            <a:ext cx="1171709" cy="228025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9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1723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00" y="4656237"/>
            <a:ext cx="1171709" cy="228025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7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lysbildenummer 5"/>
          <p:cNvSpPr txBox="1">
            <a:spLocks/>
          </p:cNvSpPr>
          <p:nvPr userDrawn="1"/>
        </p:nvSpPr>
        <p:spPr>
          <a:xfrm>
            <a:off x="281486" y="4773109"/>
            <a:ext cx="450850" cy="209284"/>
          </a:xfrm>
          <a:prstGeom prst="rect">
            <a:avLst/>
          </a:prstGeom>
        </p:spPr>
        <p:txBody>
          <a:bodyPr vert="horz" lIns="92164" tIns="46082" rIns="92164" bIns="46082" rtlCol="0" anchor="ctr"/>
          <a:lstStyle>
            <a:defPPr>
              <a:defRPr lang="nb-NO"/>
            </a:defPPr>
            <a:lvl1pPr marL="0" algn="r" defTabSz="457200" rtl="0" eaLnBrk="1" latinLnBrk="0" hangingPunct="1">
              <a:defRPr sz="6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14"/>
            <a:fld id="{83B4E45F-D134-8245-A94A-D2F709D4AD3D}" type="slidenum">
              <a:rPr lang="nb-NO" sz="304" b="1" kern="0" smtClean="0">
                <a:solidFill>
                  <a:srgbClr val="E60000"/>
                </a:solidFill>
              </a:rPr>
              <a:pPr defTabSz="822914"/>
              <a:t>‹#›</a:t>
            </a:fld>
            <a:endParaRPr lang="nb-NO" sz="304" b="1" kern="0" dirty="0">
              <a:solidFill>
                <a:srgbClr val="E60000"/>
              </a:solidFill>
            </a:endParaRPr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599487" y="4785389"/>
            <a:ext cx="684803" cy="168827"/>
          </a:xfrm>
          <a:prstGeom prst="rect">
            <a:avLst/>
          </a:prstGeom>
          <a:noFill/>
        </p:spPr>
        <p:txBody>
          <a:bodyPr wrap="square" lIns="82295" tIns="41147" rIns="82295" bIns="41147" rtlCol="0">
            <a:spAutoFit/>
          </a:bodyPr>
          <a:lstStyle/>
          <a:p>
            <a:pPr defTabSz="855857"/>
            <a:r>
              <a:rPr lang="nb-NO" sz="557" dirty="0">
                <a:solidFill>
                  <a:prstClr val="black">
                    <a:lumMod val="75000"/>
                    <a:lumOff val="25000"/>
                  </a:prstClr>
                </a:solidFill>
              </a:rPr>
              <a:t>av side 114</a:t>
            </a:r>
          </a:p>
        </p:txBody>
      </p:sp>
      <p:pic>
        <p:nvPicPr>
          <p:cNvPr id="5" name="Bilde 4" descr="Ruter_signatur_hel_roed_transparent_bakgrun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4625638"/>
            <a:ext cx="985840" cy="378506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>
          <a:xfrm>
            <a:off x="941388" y="4878306"/>
            <a:ext cx="914400" cy="9146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7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45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lysbildenummer 5"/>
          <p:cNvSpPr txBox="1">
            <a:spLocks/>
          </p:cNvSpPr>
          <p:nvPr userDrawn="1"/>
        </p:nvSpPr>
        <p:spPr>
          <a:xfrm>
            <a:off x="281486" y="4773109"/>
            <a:ext cx="450850" cy="209284"/>
          </a:xfrm>
          <a:prstGeom prst="rect">
            <a:avLst/>
          </a:prstGeom>
        </p:spPr>
        <p:txBody>
          <a:bodyPr vert="horz" lIns="92153" tIns="46076" rIns="92153" bIns="46076" rtlCol="0" anchor="ctr"/>
          <a:lstStyle>
            <a:defPPr>
              <a:defRPr lang="nb-NO"/>
            </a:defPPr>
            <a:lvl1pPr marL="0" algn="r" defTabSz="457200" rtl="0" eaLnBrk="1" latinLnBrk="0" hangingPunct="1">
              <a:defRPr sz="6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822" fontAlgn="base">
              <a:spcBef>
                <a:spcPct val="0"/>
              </a:spcBef>
              <a:spcAft>
                <a:spcPct val="0"/>
              </a:spcAft>
            </a:pPr>
            <a:fld id="{83B4E45F-D134-8245-A94A-D2F709D4AD3D}" type="slidenum">
              <a:rPr lang="nb-NO" sz="990" b="1" kern="0" smtClean="0">
                <a:solidFill>
                  <a:srgbClr val="E60000"/>
                </a:solidFill>
              </a:rPr>
              <a:pPr defTabSz="82282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990" b="1" kern="0" dirty="0">
              <a:solidFill>
                <a:srgbClr val="E60000"/>
              </a:solidFill>
            </a:endParaRPr>
          </a:p>
        </p:txBody>
      </p:sp>
      <p:pic>
        <p:nvPicPr>
          <p:cNvPr id="5" name="Bilde 4" descr="Ruter_signatur_hel_roed_transparent_bakgrun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4625637"/>
            <a:ext cx="985840" cy="3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7D21-FE41-485D-ACEF-CE0AB8190516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5EE8-97B5-4BBE-90F8-65E568A1C6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257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1171"/>
            <a:ext cx="9139889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66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42"/>
            <a:ext cx="8280920" cy="151263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6" tIns="45588" rIns="91186" bIns="45588" rtlCol="0" anchor="ctr"/>
          <a:lstStyle/>
          <a:p>
            <a:pPr algn="ctr" defTabSz="911848"/>
            <a:endParaRPr lang="nb-NO" sz="135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095951"/>
            <a:ext cx="7772400" cy="61225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708222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212037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0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66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50"/>
            <a:ext cx="3744788" cy="64201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2"/>
            <a:ext cx="3744788" cy="28878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58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71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227" y="1059909"/>
            <a:ext cx="8137525" cy="1458612"/>
          </a:xfrm>
        </p:spPr>
        <p:txBody>
          <a:bodyPr tIns="71798" anchor="t">
            <a:normAutofit/>
          </a:bodyPr>
          <a:lstStyle>
            <a:lvl1pPr marL="0" indent="0">
              <a:buNone/>
              <a:defRPr sz="2400" b="0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27" y="2572557"/>
            <a:ext cx="8137525" cy="2023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8" y="1221958"/>
            <a:ext cx="365142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21" indent="0">
              <a:buNone/>
              <a:defRPr sz="2800"/>
            </a:lvl2pPr>
            <a:lvl3pPr marL="911848" indent="0">
              <a:buNone/>
              <a:defRPr sz="2400"/>
            </a:lvl3pPr>
            <a:lvl4pPr marL="1367773" indent="0">
              <a:buNone/>
              <a:defRPr sz="2000"/>
            </a:lvl4pPr>
            <a:lvl5pPr marL="1823699" indent="0">
              <a:buNone/>
              <a:defRPr sz="2000"/>
            </a:lvl5pPr>
            <a:lvl6pPr marL="2279621" indent="0">
              <a:buNone/>
              <a:defRPr sz="2000"/>
            </a:lvl6pPr>
            <a:lvl7pPr marL="2735548" indent="0">
              <a:buNone/>
              <a:defRPr sz="2000"/>
            </a:lvl7pPr>
            <a:lvl8pPr marL="3191469" indent="0">
              <a:buNone/>
              <a:defRPr sz="2000"/>
            </a:lvl8pPr>
            <a:lvl9pPr marL="3647395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57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45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9" y="1221958"/>
            <a:ext cx="803461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21" indent="0">
              <a:buNone/>
              <a:defRPr sz="2800"/>
            </a:lvl2pPr>
            <a:lvl3pPr marL="911848" indent="0">
              <a:buNone/>
              <a:defRPr sz="2400"/>
            </a:lvl3pPr>
            <a:lvl4pPr marL="1367773" indent="0">
              <a:buNone/>
              <a:defRPr sz="2000"/>
            </a:lvl4pPr>
            <a:lvl5pPr marL="1823699" indent="0">
              <a:buNone/>
              <a:defRPr sz="2000"/>
            </a:lvl5pPr>
            <a:lvl6pPr marL="2279621" indent="0">
              <a:buNone/>
              <a:defRPr sz="2000"/>
            </a:lvl6pPr>
            <a:lvl7pPr marL="2735548" indent="0">
              <a:buNone/>
              <a:defRPr sz="2000"/>
            </a:lvl7pPr>
            <a:lvl8pPr marL="3191469" indent="0">
              <a:buNone/>
              <a:defRPr sz="2000"/>
            </a:lvl8pPr>
            <a:lvl9pPr marL="3647395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61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56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56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49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43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1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43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6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2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2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68"/>
            <a:ext cx="9144000" cy="3724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395" tIns="40700" rIns="81395" bIns="40700" numCol="1" rtlCol="0" anchor="ctr" anchorCtr="0" compatLnSpc="1">
            <a:prstTxWarp prst="textNoShape">
              <a:avLst/>
            </a:prstTxWarp>
          </a:bodyPr>
          <a:lstStyle/>
          <a:p>
            <a:pPr defTabSz="36288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5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8" y="171134"/>
            <a:ext cx="8621909" cy="5038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8" y="1151300"/>
            <a:ext cx="8621909" cy="3185545"/>
          </a:xfrm>
          <a:prstGeom prst="rect">
            <a:avLst/>
          </a:prstGeom>
        </p:spPr>
        <p:txBody>
          <a:bodyPr/>
          <a:lstStyle>
            <a:lvl1pPr marL="150026" indent="-150026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509064" indent="-139768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938622" indent="-200035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61" y="4827478"/>
            <a:ext cx="1044383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49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38" y="4827478"/>
            <a:ext cx="5421217" cy="273353"/>
          </a:xfrm>
          <a:prstGeom prst="rect">
            <a:avLst/>
          </a:prstGeom>
        </p:spPr>
        <p:txBody>
          <a:bodyPr lIns="91197" tIns="45594" rIns="91197" bIns="45594"/>
          <a:lstStyle>
            <a:lvl1pPr marL="150026" indent="-150026" algn="l">
              <a:defRPr sz="60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509064" indent="-509064" defTabSz="911949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Bunntekst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78"/>
            <a:ext cx="588960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49">
              <a:defRPr/>
            </a:pPr>
            <a:fld id="{6129956D-6D5E-40ED-B4C2-BE386F84BC3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1949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71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4671108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78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  <a:lvl2pPr marL="356237" indent="-178905">
              <a:defRPr sz="1400">
                <a:latin typeface="Calibri" pitchFamily="34" charset="0"/>
                <a:cs typeface="Calibri" pitchFamily="34" charset="0"/>
              </a:defRPr>
            </a:lvl2pPr>
            <a:lvl3pPr marL="533556" indent="-177325">
              <a:defRPr sz="1400">
                <a:latin typeface="Calibri" pitchFamily="34" charset="0"/>
                <a:cs typeface="Calibri" pitchFamily="34" charset="0"/>
              </a:defRPr>
            </a:lvl3pPr>
            <a:lvl4pPr marL="712461" indent="-178905"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8pPr marL="3191823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750326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36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911949"/>
            <a:fld id="{597A8DCA-8F96-49CD-B4D5-7AC92F955860}" type="slidenum">
              <a:rPr lang="nb-NO" sz="90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911949"/>
              <a:t>‹#›</a:t>
            </a:fld>
            <a:endParaRPr lang="nb-NO" sz="9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42" y="750342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38" y="4938201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36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793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999"/>
            </a:lvl1pPr>
            <a:lvl2pPr>
              <a:defRPr sz="1999"/>
            </a:lvl2pPr>
            <a:lvl3pPr>
              <a:defRPr sz="1999"/>
            </a:lvl3pPr>
            <a:lvl4pPr>
              <a:defRPr sz="1999"/>
            </a:lvl4pPr>
            <a:lvl5pPr>
              <a:defRPr sz="1999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60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455971"/>
            <a:fld id="{304AD70F-8AF0-406B-B894-62E0F3D04367}" type="slidenum">
              <a:rPr lang="nb-NO" smtClean="0"/>
              <a:pPr defTabSz="455971"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4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455971"/>
            <a:r>
              <a:rPr lang="nb-NO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09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9468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30" y="4643754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Dette lysbildet skal kun brukes med bakgrunnsbilde.</a:t>
            </a:r>
          </a:p>
          <a:p>
            <a:r>
              <a:rPr lang="nb-NO" b="1" dirty="0"/>
              <a:t>Høyreklikk </a:t>
            </a:r>
            <a:r>
              <a:rPr lang="nb-NO" b="1" baseline="0" dirty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666898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2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2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68"/>
            <a:ext cx="9144000" cy="3724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046" tIns="30525" rIns="61046" bIns="30525" numCol="1" rtlCol="0" anchor="ctr" anchorCtr="0" compatLnSpc="1">
            <a:prstTxWarp prst="textNoShape">
              <a:avLst/>
            </a:prstTxWarp>
          </a:bodyPr>
          <a:lstStyle/>
          <a:p>
            <a:pPr defTabSz="27216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25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80" y="171134"/>
            <a:ext cx="8621909" cy="5038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425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80" y="1151300"/>
            <a:ext cx="8621909" cy="3185545"/>
          </a:xfrm>
          <a:prstGeom prst="rect">
            <a:avLst/>
          </a:prstGeom>
        </p:spPr>
        <p:txBody>
          <a:bodyPr/>
          <a:lstStyle>
            <a:lvl1pPr marL="112520" indent="-112520" algn="l">
              <a:buFont typeface="Wingdings" pitchFamily="2" charset="2"/>
              <a:buChar char="§"/>
              <a:defRPr sz="750">
                <a:solidFill>
                  <a:schemeClr val="tx1"/>
                </a:solidFill>
              </a:defRPr>
            </a:lvl1pPr>
            <a:lvl2pPr marL="381798" indent="-104826" algn="l">
              <a:buFont typeface="Wingdings" pitchFamily="2" charset="2"/>
              <a:buChar char="§"/>
              <a:defRPr sz="750">
                <a:solidFill>
                  <a:schemeClr val="tx1"/>
                </a:solidFill>
              </a:defRPr>
            </a:lvl2pPr>
            <a:lvl3pPr marL="703967" indent="-150026" algn="l">
              <a:buFont typeface="Wingdings" pitchFamily="2" charset="2"/>
              <a:buChar char="§"/>
              <a:defRPr sz="75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75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61" y="4827479"/>
            <a:ext cx="1044383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75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683962">
              <a:defRPr/>
            </a:pPr>
            <a:fld id="{C91976CA-5F44-41E6-9D8D-1F37A3950364}" type="datetime1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3962">
                <a:defRPr/>
              </a:pPr>
              <a:t>9/21/2018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40" y="4827479"/>
            <a:ext cx="5421217" cy="273353"/>
          </a:xfrm>
          <a:prstGeom prst="rect">
            <a:avLst/>
          </a:prstGeom>
        </p:spPr>
        <p:txBody>
          <a:bodyPr lIns="91197" tIns="45594" rIns="91197" bIns="45594"/>
          <a:lstStyle>
            <a:lvl1pPr marL="112520" indent="-112520" algn="l">
              <a:defRPr sz="45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81798" indent="-381798" defTabSz="683962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*	Footer</a:t>
            </a:r>
          </a:p>
          <a:p>
            <a:pPr marL="381798" indent="-381798" defTabSz="683962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Source: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79"/>
            <a:ext cx="588960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75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683962">
              <a:defRPr/>
            </a:pPr>
            <a:fld id="{6129956D-6D5E-40ED-B4C2-BE386F84BC3B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3962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73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7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4242345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902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2628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325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579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0301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898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4225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9978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41318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y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19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79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050">
                <a:latin typeface="Calibri" pitchFamily="34" charset="0"/>
                <a:cs typeface="Calibri" pitchFamily="34" charset="0"/>
              </a:defRPr>
            </a:lvl1pPr>
            <a:lvl2pPr marL="267178" indent="-134179">
              <a:defRPr sz="1050">
                <a:latin typeface="Calibri" pitchFamily="34" charset="0"/>
                <a:cs typeface="Calibri" pitchFamily="34" charset="0"/>
              </a:defRPr>
            </a:lvl2pPr>
            <a:lvl3pPr marL="400167" indent="-132994">
              <a:defRPr sz="1050">
                <a:latin typeface="Calibri" pitchFamily="34" charset="0"/>
                <a:cs typeface="Calibri" pitchFamily="34" charset="0"/>
              </a:defRPr>
            </a:lvl3pPr>
            <a:lvl4pPr marL="534346" indent="-134179">
              <a:defRPr sz="1050">
                <a:latin typeface="Calibri" pitchFamily="34" charset="0"/>
                <a:cs typeface="Calibri" pitchFamily="34" charset="0"/>
              </a:defRPr>
            </a:lvl4pPr>
            <a:lvl5pPr>
              <a:defRPr sz="1050">
                <a:latin typeface="Calibri" pitchFamily="34" charset="0"/>
                <a:cs typeface="Calibri" pitchFamily="34" charset="0"/>
              </a:defRPr>
            </a:lvl5pPr>
            <a:lvl8pPr marL="2393867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750326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5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36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3962"/>
            <a:fld id="{597A8DCA-8F96-49CD-B4D5-7AC92F955860}" type="slidenum">
              <a:rPr lang="nb-NO" sz="675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683962"/>
              <a:t>‹#›</a:t>
            </a:fld>
            <a:endParaRPr lang="nb-NO" sz="675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44" y="750342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40" y="4938202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36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675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8261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å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702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5245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egion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4349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Tr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125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Forbru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6564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Forbruk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4622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Forbruk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046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1725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0651520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00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9"/>
            <a:ext cx="9144000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63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20"/>
            <a:ext cx="8280920" cy="20708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rtlCol="0" anchor="ctr"/>
          <a:lstStyle/>
          <a:p>
            <a:pPr algn="ctr" defTabSz="913363"/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188" y="1600160"/>
            <a:ext cx="7772400" cy="6122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188" y="915849"/>
            <a:ext cx="7777236" cy="64827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3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581C18-EA37-4CF0-B552-8B4D7030CD98}" type="datetime1">
              <a:rPr lang="en-US" smtClean="0">
                <a:solidFill>
                  <a:srgbClr val="FFFFFF"/>
                </a:solidFill>
              </a:rPr>
              <a:pPr/>
              <a:t>9/21/2018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03"/>
            <a:ext cx="5184576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2212416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32052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7536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6869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9941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5649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6694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7647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2607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1009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3389859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684544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2192-EE01-4A77-A1F8-EF0BFCADE628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74936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975702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4942043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3359401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523563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313661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6692081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464966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3825562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1171"/>
            <a:ext cx="9139889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66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42"/>
            <a:ext cx="8280920" cy="151263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6" tIns="45588" rIns="91186" bIns="45588" rtlCol="0" anchor="ctr"/>
          <a:lstStyle/>
          <a:p>
            <a:pPr algn="ctr" defTabSz="911848"/>
            <a:endParaRPr lang="nb-NO" sz="135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187084"/>
            <a:ext cx="7772400" cy="42999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708222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142939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29F-8DDC-47F6-9D73-3C0ED79F9011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50" y="1078038"/>
            <a:ext cx="7980536" cy="1538973"/>
          </a:xfrm>
        </p:spPr>
        <p:txBody>
          <a:bodyPr lIns="0" tIns="0" rIns="0" bIns="0" anchor="b"/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07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11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59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66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99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57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98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3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43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0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32"/>
            <a:ext cx="3744788" cy="64201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6682" indent="0">
              <a:buNone/>
              <a:defRPr sz="2000" b="1"/>
            </a:lvl2pPr>
            <a:lvl3pPr marL="913363" indent="0">
              <a:buNone/>
              <a:defRPr sz="1800" b="1"/>
            </a:lvl3pPr>
            <a:lvl4pPr marL="1370045" indent="0">
              <a:buNone/>
              <a:defRPr sz="1600" b="1"/>
            </a:lvl4pPr>
            <a:lvl5pPr marL="1826726" indent="0">
              <a:buNone/>
              <a:defRPr sz="1600" b="1"/>
            </a:lvl5pPr>
            <a:lvl6pPr marL="2283409" indent="0">
              <a:buNone/>
              <a:defRPr sz="1600" b="1"/>
            </a:lvl6pPr>
            <a:lvl7pPr marL="2740091" indent="0">
              <a:buNone/>
              <a:defRPr sz="1600" b="1"/>
            </a:lvl7pPr>
            <a:lvl8pPr marL="3196773" indent="0">
              <a:buNone/>
              <a:defRPr sz="1600" b="1"/>
            </a:lvl8pPr>
            <a:lvl9pPr marL="365345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2"/>
            <a:ext cx="3744788" cy="28878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53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2" indent="0">
              <a:buNone/>
              <a:defRPr sz="2000" b="1"/>
            </a:lvl2pPr>
            <a:lvl3pPr marL="913363" indent="0">
              <a:buNone/>
              <a:defRPr sz="1800" b="1"/>
            </a:lvl3pPr>
            <a:lvl4pPr marL="1370045" indent="0">
              <a:buNone/>
              <a:defRPr sz="1600" b="1"/>
            </a:lvl4pPr>
            <a:lvl5pPr marL="1826726" indent="0">
              <a:buNone/>
              <a:defRPr sz="1600" b="1"/>
            </a:lvl5pPr>
            <a:lvl6pPr marL="2283409" indent="0">
              <a:buNone/>
              <a:defRPr sz="1600" b="1"/>
            </a:lvl6pPr>
            <a:lvl7pPr marL="2740091" indent="0">
              <a:buNone/>
              <a:defRPr sz="1600" b="1"/>
            </a:lvl7pPr>
            <a:lvl8pPr marL="3196773" indent="0">
              <a:buNone/>
              <a:defRPr sz="1600" b="1"/>
            </a:lvl8pPr>
            <a:lvl9pPr marL="365345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60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001A-1168-4379-A9E9-3CB9A38965DA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93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y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65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å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560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04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Region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15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Tr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60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Forbru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61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Forbruk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25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Forbruk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1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68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210" y="1059909"/>
            <a:ext cx="8137525" cy="1458612"/>
          </a:xfrm>
        </p:spPr>
        <p:txBody>
          <a:bodyPr tIns="71918" anchor="t">
            <a:normAutofit/>
          </a:bodyPr>
          <a:lstStyle>
            <a:lvl1pPr marL="0" indent="0">
              <a:buNone/>
              <a:defRPr sz="2400" b="0"/>
            </a:lvl1pPr>
            <a:lvl2pPr marL="456682" indent="0">
              <a:buNone/>
              <a:defRPr sz="2000" b="1"/>
            </a:lvl2pPr>
            <a:lvl3pPr marL="913363" indent="0">
              <a:buNone/>
              <a:defRPr sz="1800" b="1"/>
            </a:lvl3pPr>
            <a:lvl4pPr marL="1370045" indent="0">
              <a:buNone/>
              <a:defRPr sz="1600" b="1"/>
            </a:lvl4pPr>
            <a:lvl5pPr marL="1826726" indent="0">
              <a:buNone/>
              <a:defRPr sz="1600" b="1"/>
            </a:lvl5pPr>
            <a:lvl6pPr marL="2283409" indent="0">
              <a:buNone/>
              <a:defRPr sz="1600" b="1"/>
            </a:lvl6pPr>
            <a:lvl7pPr marL="2740091" indent="0">
              <a:buNone/>
              <a:defRPr sz="1600" b="1"/>
            </a:lvl7pPr>
            <a:lvl8pPr marL="3196773" indent="0">
              <a:buNone/>
              <a:defRPr sz="1600" b="1"/>
            </a:lvl8pPr>
            <a:lvl9pPr marL="3653456" indent="0">
              <a:buNone/>
              <a:defRPr sz="16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10" y="2572545"/>
            <a:ext cx="8137525" cy="2023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282A-FEB3-45AE-AF75-CA9FCE549D64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03912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202"/>
            <a:ext cx="3886206" cy="861752"/>
          </a:xfrm>
        </p:spPr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2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99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92659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1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20" y="1369642"/>
            <a:ext cx="3991495" cy="319461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6265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90" y="4345565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822" indent="0">
              <a:buNone/>
              <a:defRPr/>
            </a:lvl2pPr>
            <a:lvl3pPr marL="838523" indent="0">
              <a:buNone/>
              <a:defRPr/>
            </a:lvl3pPr>
            <a:lvl4pPr marL="1138463" indent="0">
              <a:buNone/>
              <a:defRPr/>
            </a:lvl4pPr>
            <a:lvl5pPr marL="147649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90" y="968998"/>
            <a:ext cx="4655473" cy="319900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9383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5"/>
            <a:ext cx="7984394" cy="3363859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50" y="648640"/>
            <a:ext cx="7980536" cy="430876"/>
          </a:xfrm>
        </p:spPr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3107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9070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3270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8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8456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285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k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35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50" y="1078038"/>
            <a:ext cx="7980536" cy="1538973"/>
          </a:xfrm>
        </p:spPr>
        <p:txBody>
          <a:bodyPr lIns="0" tIns="0" rIns="0" bIns="0" anchor="b"/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EF-5C9A-42C5-B390-141539CEE15C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66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18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29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0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6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28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19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44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57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68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101E-77DB-4D5D-BE45-8CBCEE45251A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By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07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Bå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9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424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Regionb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066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Tr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51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Forbru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96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Forbruk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15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Forbruk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05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Bil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0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737" indent="0" algn="ctr">
              <a:buNone/>
              <a:defRPr sz="1499"/>
            </a:lvl2pPr>
            <a:lvl3pPr marL="685475" indent="0" algn="ctr">
              <a:buNone/>
              <a:defRPr sz="1349"/>
            </a:lvl3pPr>
            <a:lvl4pPr marL="1028212" indent="0" algn="ctr">
              <a:buNone/>
              <a:defRPr sz="1199"/>
            </a:lvl4pPr>
            <a:lvl5pPr marL="1370948" indent="0" algn="ctr">
              <a:buNone/>
              <a:defRPr sz="1199"/>
            </a:lvl5pPr>
            <a:lvl6pPr marL="1713686" indent="0" algn="ctr">
              <a:buNone/>
              <a:defRPr sz="1199"/>
            </a:lvl6pPr>
            <a:lvl7pPr marL="2056423" indent="0" algn="ctr">
              <a:buNone/>
              <a:defRPr sz="1199"/>
            </a:lvl7pPr>
            <a:lvl8pPr marL="2399160" indent="0" algn="ctr">
              <a:buNone/>
              <a:defRPr sz="1199"/>
            </a:lvl8pPr>
            <a:lvl9pPr marL="2741897" indent="0" algn="ctr">
              <a:buNone/>
              <a:defRPr sz="11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6"/>
            <a:ext cx="7980536" cy="1845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pPr defTabSz="685304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4" y="4651312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814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183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8" y="1221958"/>
            <a:ext cx="365142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6682" indent="0">
              <a:buNone/>
              <a:defRPr sz="2800"/>
            </a:lvl2pPr>
            <a:lvl3pPr marL="913363" indent="0">
              <a:buNone/>
              <a:defRPr sz="2400"/>
            </a:lvl3pPr>
            <a:lvl4pPr marL="1370045" indent="0">
              <a:buNone/>
              <a:defRPr sz="2000"/>
            </a:lvl4pPr>
            <a:lvl5pPr marL="1826726" indent="0">
              <a:buNone/>
              <a:defRPr sz="2000"/>
            </a:lvl5pPr>
            <a:lvl6pPr marL="2283409" indent="0">
              <a:buNone/>
              <a:defRPr sz="2000"/>
            </a:lvl6pPr>
            <a:lvl7pPr marL="2740091" indent="0">
              <a:buNone/>
              <a:defRPr sz="2000"/>
            </a:lvl7pPr>
            <a:lvl8pPr marL="3196773" indent="0">
              <a:buNone/>
              <a:defRPr sz="2000"/>
            </a:lvl8pPr>
            <a:lvl9pPr marL="3653456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6D8-1575-4461-AA64-5B9832273320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482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202"/>
            <a:ext cx="3886206" cy="861752"/>
          </a:xfrm>
        </p:spPr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2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99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9776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1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20" y="1369642"/>
            <a:ext cx="3991495" cy="319461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083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90" y="4345565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822" indent="0">
              <a:buNone/>
              <a:defRPr/>
            </a:lvl2pPr>
            <a:lvl3pPr marL="838523" indent="0">
              <a:buNone/>
              <a:defRPr/>
            </a:lvl3pPr>
            <a:lvl4pPr marL="1138463" indent="0">
              <a:buNone/>
              <a:defRPr/>
            </a:lvl4pPr>
            <a:lvl5pPr marL="147649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90" y="968998"/>
            <a:ext cx="4655473" cy="319900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75572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5"/>
            <a:ext cx="7984394" cy="3363859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50" y="648640"/>
            <a:ext cx="7980536" cy="430876"/>
          </a:xfrm>
        </p:spPr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8422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09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/>
              <a:pPr defTabSz="685304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3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685304"/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431575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721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k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6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685304"/>
            <a:fld id="{304AD70F-8AF0-406B-B894-62E0F3D04367}" type="slidenum">
              <a:rPr lang="nb-NO" smtClean="0">
                <a:solidFill>
                  <a:prstClr val="white"/>
                </a:solidFill>
              </a:rPr>
              <a:pPr defTabSz="685304"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10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0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6" y="2883696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7" y="2345126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8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1171"/>
            <a:ext cx="9139889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9" y="4664266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7" y="843842"/>
            <a:ext cx="8280920" cy="151263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6" tIns="45588" rIns="91186" bIns="45588" rtlCol="0" anchor="ctr"/>
          <a:lstStyle/>
          <a:p>
            <a:pPr algn="ctr" defTabSz="911825">
              <a:defRPr/>
            </a:pPr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095951"/>
            <a:ext cx="7772400" cy="61225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1" y="1708222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40983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41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9" y="1221958"/>
            <a:ext cx="803461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6682" indent="0">
              <a:buNone/>
              <a:defRPr sz="2800"/>
            </a:lvl2pPr>
            <a:lvl3pPr marL="913363" indent="0">
              <a:buNone/>
              <a:defRPr sz="2400"/>
            </a:lvl3pPr>
            <a:lvl4pPr marL="1370045" indent="0">
              <a:buNone/>
              <a:defRPr sz="2000"/>
            </a:lvl4pPr>
            <a:lvl5pPr marL="1826726" indent="0">
              <a:buNone/>
              <a:defRPr sz="2000"/>
            </a:lvl5pPr>
            <a:lvl6pPr marL="2283409" indent="0">
              <a:buNone/>
              <a:defRPr sz="2000"/>
            </a:lvl6pPr>
            <a:lvl7pPr marL="2740091" indent="0">
              <a:buNone/>
              <a:defRPr sz="2000"/>
            </a:lvl7pPr>
            <a:lvl8pPr marL="3196773" indent="0">
              <a:buNone/>
              <a:defRPr sz="2000"/>
            </a:lvl8pPr>
            <a:lvl9pPr marL="3653456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0DE7-ED98-4A20-99FF-288CEE9FD113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026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73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50"/>
            <a:ext cx="3744788" cy="64201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5909" indent="0">
              <a:buNone/>
              <a:defRPr sz="2000" b="1"/>
            </a:lvl2pPr>
            <a:lvl3pPr marL="911825" indent="0">
              <a:buNone/>
              <a:defRPr sz="1800" b="1"/>
            </a:lvl3pPr>
            <a:lvl4pPr marL="1367739" indent="0">
              <a:buNone/>
              <a:defRPr sz="1600" b="1"/>
            </a:lvl4pPr>
            <a:lvl5pPr marL="1823654" indent="0">
              <a:buNone/>
              <a:defRPr sz="1600" b="1"/>
            </a:lvl5pPr>
            <a:lvl6pPr marL="2279564" indent="0">
              <a:buNone/>
              <a:defRPr sz="1600" b="1"/>
            </a:lvl6pPr>
            <a:lvl7pPr marL="2735480" indent="0">
              <a:buNone/>
              <a:defRPr sz="1600" b="1"/>
            </a:lvl7pPr>
            <a:lvl8pPr marL="3191390" indent="0">
              <a:buNone/>
              <a:defRPr sz="1600" b="1"/>
            </a:lvl8pPr>
            <a:lvl9pPr marL="364730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2"/>
            <a:ext cx="3744788" cy="2887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58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9" indent="0">
              <a:buNone/>
              <a:defRPr sz="2000" b="1"/>
            </a:lvl2pPr>
            <a:lvl3pPr marL="911825" indent="0">
              <a:buNone/>
              <a:defRPr sz="1800" b="1"/>
            </a:lvl3pPr>
            <a:lvl4pPr marL="1367739" indent="0">
              <a:buNone/>
              <a:defRPr sz="1600" b="1"/>
            </a:lvl4pPr>
            <a:lvl5pPr marL="1823654" indent="0">
              <a:buNone/>
              <a:defRPr sz="1600" b="1"/>
            </a:lvl5pPr>
            <a:lvl6pPr marL="2279564" indent="0">
              <a:buNone/>
              <a:defRPr sz="1600" b="1"/>
            </a:lvl6pPr>
            <a:lvl7pPr marL="2735480" indent="0">
              <a:buNone/>
              <a:defRPr sz="1600" b="1"/>
            </a:lvl7pPr>
            <a:lvl8pPr marL="3191390" indent="0">
              <a:buNone/>
              <a:defRPr sz="1600" b="1"/>
            </a:lvl8pPr>
            <a:lvl9pPr marL="364730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70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227" y="1059909"/>
            <a:ext cx="8137525" cy="1458612"/>
          </a:xfrm>
        </p:spPr>
        <p:txBody>
          <a:bodyPr tIns="71798" anchor="t">
            <a:normAutofit/>
          </a:bodyPr>
          <a:lstStyle>
            <a:lvl1pPr marL="0" indent="0">
              <a:buNone/>
              <a:defRPr sz="2400" b="0"/>
            </a:lvl1pPr>
            <a:lvl2pPr marL="455909" indent="0">
              <a:buNone/>
              <a:defRPr sz="2000" b="1"/>
            </a:lvl2pPr>
            <a:lvl3pPr marL="911825" indent="0">
              <a:buNone/>
              <a:defRPr sz="1800" b="1"/>
            </a:lvl3pPr>
            <a:lvl4pPr marL="1367739" indent="0">
              <a:buNone/>
              <a:defRPr sz="1600" b="1"/>
            </a:lvl4pPr>
            <a:lvl5pPr marL="1823654" indent="0">
              <a:buNone/>
              <a:defRPr sz="1600" b="1"/>
            </a:lvl5pPr>
            <a:lvl6pPr marL="2279564" indent="0">
              <a:buNone/>
              <a:defRPr sz="1600" b="1"/>
            </a:lvl6pPr>
            <a:lvl7pPr marL="2735480" indent="0">
              <a:buNone/>
              <a:defRPr sz="1600" b="1"/>
            </a:lvl7pPr>
            <a:lvl8pPr marL="3191390" indent="0">
              <a:buNone/>
              <a:defRPr sz="1600" b="1"/>
            </a:lvl8pPr>
            <a:lvl9pPr marL="3647304" indent="0">
              <a:buNone/>
              <a:defRPr sz="16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27" y="2572557"/>
            <a:ext cx="8137525" cy="2023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8" y="1221958"/>
            <a:ext cx="365142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09" indent="0">
              <a:buNone/>
              <a:defRPr sz="2800"/>
            </a:lvl2pPr>
            <a:lvl3pPr marL="911825" indent="0">
              <a:buNone/>
              <a:defRPr sz="2400"/>
            </a:lvl3pPr>
            <a:lvl4pPr marL="1367739" indent="0">
              <a:buNone/>
              <a:defRPr sz="2000"/>
            </a:lvl4pPr>
            <a:lvl5pPr marL="1823654" indent="0">
              <a:buNone/>
              <a:defRPr sz="2000"/>
            </a:lvl5pPr>
            <a:lvl6pPr marL="2279564" indent="0">
              <a:buNone/>
              <a:defRPr sz="2000"/>
            </a:lvl6pPr>
            <a:lvl7pPr marL="2735480" indent="0">
              <a:buNone/>
              <a:defRPr sz="2000"/>
            </a:lvl7pPr>
            <a:lvl8pPr marL="3191390" indent="0">
              <a:buNone/>
              <a:defRPr sz="2000"/>
            </a:lvl8pPr>
            <a:lvl9pPr marL="364730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901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10" y="1221958"/>
            <a:ext cx="803461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09" indent="0">
              <a:buNone/>
              <a:defRPr sz="2800"/>
            </a:lvl2pPr>
            <a:lvl3pPr marL="911825" indent="0">
              <a:buNone/>
              <a:defRPr sz="2400"/>
            </a:lvl3pPr>
            <a:lvl4pPr marL="1367739" indent="0">
              <a:buNone/>
              <a:defRPr sz="2000"/>
            </a:lvl4pPr>
            <a:lvl5pPr marL="1823654" indent="0">
              <a:buNone/>
              <a:defRPr sz="2000"/>
            </a:lvl5pPr>
            <a:lvl6pPr marL="2279564" indent="0">
              <a:buNone/>
              <a:defRPr sz="2000"/>
            </a:lvl6pPr>
            <a:lvl7pPr marL="2735480" indent="0">
              <a:buNone/>
              <a:defRPr sz="2000"/>
            </a:lvl7pPr>
            <a:lvl8pPr marL="3191390" indent="0">
              <a:buNone/>
              <a:defRPr sz="2000"/>
            </a:lvl8pPr>
            <a:lvl9pPr marL="364730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endParaRPr lang="en-US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r>
              <a:rPr lang="en-US">
                <a:solidFill>
                  <a:srgbClr val="32374B"/>
                </a:solidFill>
              </a:rPr>
              <a:t>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27">
              <a:defRPr/>
            </a:pPr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1927"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467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43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1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1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1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68"/>
            <a:ext cx="9144000" cy="3724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395" tIns="40700" rIns="81395" bIns="40700" numCol="1" rtlCol="0" anchor="ctr" anchorCtr="0" compatLnSpc="1">
            <a:prstTxWarp prst="textNoShape">
              <a:avLst/>
            </a:prstTxWarp>
          </a:bodyPr>
          <a:lstStyle/>
          <a:p>
            <a:pPr defTabSz="36287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5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8" y="171134"/>
            <a:ext cx="8621909" cy="50385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8" y="1151301"/>
            <a:ext cx="8621909" cy="3185545"/>
          </a:xfrm>
          <a:prstGeom prst="rect">
            <a:avLst/>
          </a:prstGeom>
        </p:spPr>
        <p:txBody>
          <a:bodyPr/>
          <a:lstStyle>
            <a:lvl1pPr marL="150023" indent="-150023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509051" indent="-139765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938599" indent="-200030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61" y="4827478"/>
            <a:ext cx="1044383" cy="273354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27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38" y="4827478"/>
            <a:ext cx="5421217" cy="273354"/>
          </a:xfrm>
          <a:prstGeom prst="rect">
            <a:avLst/>
          </a:prstGeom>
        </p:spPr>
        <p:txBody>
          <a:bodyPr lIns="91197" tIns="45594" rIns="91197" bIns="45594"/>
          <a:lstStyle>
            <a:lvl1pPr marL="150023" indent="-150023" algn="l">
              <a:defRPr sz="60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509051" indent="-509051" defTabSz="911927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Bunntekst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78"/>
            <a:ext cx="588960" cy="273354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27">
              <a:defRPr/>
            </a:pPr>
            <a:fld id="{6129956D-6D5E-40ED-B4C2-BE386F84BC3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1927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71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518427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79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  <a:lvl2pPr marL="356228" indent="-178901">
              <a:defRPr sz="1400">
                <a:latin typeface="Calibri" pitchFamily="34" charset="0"/>
                <a:cs typeface="Calibri" pitchFamily="34" charset="0"/>
              </a:defRPr>
            </a:lvl2pPr>
            <a:lvl3pPr marL="533543" indent="-177320">
              <a:defRPr sz="1400">
                <a:latin typeface="Calibri" pitchFamily="34" charset="0"/>
                <a:cs typeface="Calibri" pitchFamily="34" charset="0"/>
              </a:defRPr>
            </a:lvl3pPr>
            <a:lvl4pPr marL="712443" indent="-178901"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8pPr marL="3191744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5" y="750325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36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911927">
              <a:defRPr/>
            </a:pPr>
            <a:fld id="{597A8DCA-8F96-49CD-B4D5-7AC92F955860}" type="slidenum">
              <a:rPr lang="nb-NO" sz="90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911927">
                <a:defRPr/>
              </a:pPr>
              <a:t>‹#›</a:t>
            </a:fld>
            <a:endParaRPr lang="nb-NO" sz="9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42" y="750342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37" y="4938202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36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43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233E-DDA0-4538-9DCE-B99A5F957B8E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Bå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271"/>
            <a:ext cx="9143621" cy="353432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4999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50" y="2779550"/>
            <a:ext cx="7980536" cy="353924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99">
                <a:solidFill>
                  <a:schemeClr val="bg1"/>
                </a:solidFill>
              </a:defRPr>
            </a:lvl1pPr>
            <a:lvl2pPr marL="342737" indent="0" algn="ctr">
              <a:buNone/>
              <a:defRPr sz="1500"/>
            </a:lvl2pPr>
            <a:lvl3pPr marL="685474" indent="0" algn="ctr">
              <a:buNone/>
              <a:defRPr sz="1350"/>
            </a:lvl3pPr>
            <a:lvl4pPr marL="1028211" indent="0" algn="ctr">
              <a:buNone/>
              <a:defRPr sz="1200"/>
            </a:lvl4pPr>
            <a:lvl5pPr marL="1370949" indent="0" algn="ctr">
              <a:buNone/>
              <a:defRPr sz="1200"/>
            </a:lvl5pPr>
            <a:lvl6pPr marL="1713686" indent="0" algn="ctr">
              <a:buNone/>
              <a:defRPr sz="1200"/>
            </a:lvl6pPr>
            <a:lvl7pPr marL="2056423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50" y="3703503"/>
            <a:ext cx="7980536" cy="18472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50" y="3464147"/>
            <a:ext cx="7980536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5960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7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455960">
              <a:defRPr/>
            </a:pPr>
            <a:r>
              <a:rPr lang="nb-NO">
                <a:solidFill>
                  <a:srgbClr val="FFFFFF"/>
                </a:solidFill>
              </a:rPr>
              <a:t>Bunntekst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6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 defTabSz="455960">
              <a:defRPr/>
            </a:pPr>
            <a:fld id="{304AD70F-8AF0-406B-B894-62E0F3D04367}" type="slidenum">
              <a:rPr lang="nb-NO" smtClean="0">
                <a:solidFill>
                  <a:srgbClr val="FFFFFF"/>
                </a:solidFill>
              </a:rPr>
              <a:pPr defTabSz="455960"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5" y="4651312"/>
            <a:ext cx="1487427" cy="4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46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 - hvit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999"/>
            </a:lvl1pPr>
            <a:lvl2pPr>
              <a:defRPr sz="1999"/>
            </a:lvl2pPr>
            <a:lvl3pPr>
              <a:defRPr sz="1999"/>
            </a:lvl3pPr>
            <a:lvl4pPr>
              <a:defRPr sz="1999"/>
            </a:lvl4pPr>
            <a:lvl5pPr>
              <a:defRPr sz="1999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6" y="4828610"/>
            <a:ext cx="14364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455960">
              <a:defRPr/>
            </a:pPr>
            <a:fld id="{304AD70F-8AF0-406B-B894-62E0F3D04367}" type="slidenum">
              <a:rPr lang="nb-NO" smtClean="0"/>
              <a:pPr defTabSz="455960"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4" y="4828611"/>
            <a:ext cx="652057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pPr defTabSz="455960">
              <a:defRPr/>
            </a:pPr>
            <a:r>
              <a:rPr lang="nb-NO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6"/>
            <a:ext cx="820800" cy="1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56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"/>
            <a:ext cx="9144000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49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22"/>
            <a:ext cx="8280920" cy="20708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699" rIns="91402" bIns="45699" rtlCol="0" anchor="ctr"/>
          <a:lstStyle/>
          <a:p>
            <a:pPr algn="ctr" defTabSz="914017"/>
            <a:endParaRPr lang="nb-NO" sz="135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188" y="1600144"/>
            <a:ext cx="7772400" cy="6122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188" y="915849"/>
            <a:ext cx="7777236" cy="64827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4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581C18-EA37-4CF0-B552-8B4D7030CD98}" type="datetime1">
              <a:rPr lang="en-US" smtClean="0">
                <a:solidFill>
                  <a:srgbClr val="FFFFFF"/>
                </a:solidFill>
              </a:rPr>
              <a:pPr/>
              <a:t>9/21/2018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04"/>
            <a:ext cx="5184576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9"/>
            <a:ext cx="405408" cy="216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2212402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144198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2192-EE01-4A77-A1F8-EF0BFCADE628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1"/>
            <a:ext cx="3744788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1"/>
            <a:ext cx="3970784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29F-8DDC-47F6-9D73-3C0ED79F9011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18"/>
            <a:ext cx="3744788" cy="64201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7" indent="0">
              <a:buNone/>
              <a:defRPr sz="1800" b="1"/>
            </a:lvl3pPr>
            <a:lvl4pPr marL="1371025" indent="0">
              <a:buNone/>
              <a:defRPr sz="1600" b="1"/>
            </a:lvl4pPr>
            <a:lvl5pPr marL="1828032" indent="0">
              <a:buNone/>
              <a:defRPr sz="1600" b="1"/>
            </a:lvl5pPr>
            <a:lvl6pPr marL="2285040" indent="0">
              <a:buNone/>
              <a:defRPr sz="1600" b="1"/>
            </a:lvl6pPr>
            <a:lvl7pPr marL="2742049" indent="0">
              <a:buNone/>
              <a:defRPr sz="1600" b="1"/>
            </a:lvl7pPr>
            <a:lvl8pPr marL="3199057" indent="0">
              <a:buNone/>
              <a:defRPr sz="1600" b="1"/>
            </a:lvl8pPr>
            <a:lvl9pPr marL="365606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3"/>
            <a:ext cx="3744788" cy="28878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31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7" indent="0">
              <a:buNone/>
              <a:defRPr sz="1800" b="1"/>
            </a:lvl3pPr>
            <a:lvl4pPr marL="1371025" indent="0">
              <a:buNone/>
              <a:defRPr sz="1600" b="1"/>
            </a:lvl4pPr>
            <a:lvl5pPr marL="1828032" indent="0">
              <a:buNone/>
              <a:defRPr sz="1600" b="1"/>
            </a:lvl5pPr>
            <a:lvl6pPr marL="2285040" indent="0">
              <a:buNone/>
              <a:defRPr sz="1600" b="1"/>
            </a:lvl6pPr>
            <a:lvl7pPr marL="2742049" indent="0">
              <a:buNone/>
              <a:defRPr sz="1600" b="1"/>
            </a:lvl7pPr>
            <a:lvl8pPr marL="3199057" indent="0">
              <a:buNone/>
              <a:defRPr sz="1600" b="1"/>
            </a:lvl8pPr>
            <a:lvl9pPr marL="365606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62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001A-1168-4379-A9E9-3CB9A38965DA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196" y="1059909"/>
            <a:ext cx="8137525" cy="1458612"/>
          </a:xfrm>
        </p:spPr>
        <p:txBody>
          <a:bodyPr tIns="71970" anchor="t">
            <a:normAutofit/>
          </a:bodyPr>
          <a:lstStyle>
            <a:lvl1pPr marL="0" indent="0">
              <a:buNone/>
              <a:defRPr sz="2400" b="0"/>
            </a:lvl1pPr>
            <a:lvl2pPr marL="457008" indent="0">
              <a:buNone/>
              <a:defRPr sz="2000" b="1"/>
            </a:lvl2pPr>
            <a:lvl3pPr marL="914017" indent="0">
              <a:buNone/>
              <a:defRPr sz="1800" b="1"/>
            </a:lvl3pPr>
            <a:lvl4pPr marL="1371025" indent="0">
              <a:buNone/>
              <a:defRPr sz="1600" b="1"/>
            </a:lvl4pPr>
            <a:lvl5pPr marL="1828032" indent="0">
              <a:buNone/>
              <a:defRPr sz="1600" b="1"/>
            </a:lvl5pPr>
            <a:lvl6pPr marL="2285040" indent="0">
              <a:buNone/>
              <a:defRPr sz="1600" b="1"/>
            </a:lvl6pPr>
            <a:lvl7pPr marL="2742049" indent="0">
              <a:buNone/>
              <a:defRPr sz="1600" b="1"/>
            </a:lvl7pPr>
            <a:lvl8pPr marL="3199057" indent="0">
              <a:buNone/>
              <a:defRPr sz="1600" b="1"/>
            </a:lvl8pPr>
            <a:lvl9pPr marL="3656064" indent="0">
              <a:buNone/>
              <a:defRPr sz="16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96" y="2572547"/>
            <a:ext cx="8137525" cy="2023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282A-FEB3-45AE-AF75-CA9FCE549D64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AEF-5C9A-42C5-B390-141539CEE15C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101E-77DB-4D5D-BE45-8CBCEE45251A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6" y="1221958"/>
            <a:ext cx="365142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7" indent="0">
              <a:buNone/>
              <a:defRPr sz="2400"/>
            </a:lvl3pPr>
            <a:lvl4pPr marL="1371025" indent="0">
              <a:buNone/>
              <a:defRPr sz="2000"/>
            </a:lvl4pPr>
            <a:lvl5pPr marL="1828032" indent="0">
              <a:buNone/>
              <a:defRPr sz="2000"/>
            </a:lvl5pPr>
            <a:lvl6pPr marL="2285040" indent="0">
              <a:buNone/>
              <a:defRPr sz="2000"/>
            </a:lvl6pPr>
            <a:lvl7pPr marL="2742049" indent="0">
              <a:buNone/>
              <a:defRPr sz="2000"/>
            </a:lvl7pPr>
            <a:lvl8pPr marL="3199057" indent="0">
              <a:buNone/>
              <a:defRPr sz="2000"/>
            </a:lvl8pPr>
            <a:lvl9pPr marL="365606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6D8-1575-4461-AA64-5B9832273320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305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DD6-5189-4D96-8CF2-078B16485B13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6" y="1221958"/>
            <a:ext cx="803461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7" indent="0">
              <a:buNone/>
              <a:defRPr sz="2400"/>
            </a:lvl3pPr>
            <a:lvl4pPr marL="1371025" indent="0">
              <a:buNone/>
              <a:defRPr sz="2000"/>
            </a:lvl4pPr>
            <a:lvl5pPr marL="1828032" indent="0">
              <a:buNone/>
              <a:defRPr sz="2000"/>
            </a:lvl5pPr>
            <a:lvl6pPr marL="2285040" indent="0">
              <a:buNone/>
              <a:defRPr sz="2000"/>
            </a:lvl6pPr>
            <a:lvl7pPr marL="2742049" indent="0">
              <a:buNone/>
              <a:defRPr sz="2000"/>
            </a:lvl7pPr>
            <a:lvl8pPr marL="3199057" indent="0">
              <a:buNone/>
              <a:defRPr sz="2000"/>
            </a:lvl8pPr>
            <a:lvl9pPr marL="365606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0DE7-ED98-4A20-99FF-288CEE9FD113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59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233E-DDA0-4538-9DCE-B99A5F957B8E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46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46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DD6-5189-4D96-8CF2-078B16485B13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>
                <a:solidFill>
                  <a:srgbClr val="32374B"/>
                </a:solidFill>
              </a:rPr>
              <a:pPr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14" y="4656242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14" y="4656242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0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2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2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58"/>
            <a:ext cx="9144000" cy="3724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589" tIns="40794" rIns="81589" bIns="40794" numCol="1" rtlCol="0" anchor="ctr" anchorCtr="0" compatLnSpc="1">
            <a:prstTxWarp prst="textNoShape">
              <a:avLst/>
            </a:prstTxWarp>
          </a:bodyPr>
          <a:lstStyle/>
          <a:p>
            <a:pPr defTabSz="363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5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7" y="171134"/>
            <a:ext cx="8621909" cy="5038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37" y="1151301"/>
            <a:ext cx="8621909" cy="3185545"/>
          </a:xfrm>
          <a:prstGeom prst="rect">
            <a:avLst/>
          </a:prstGeom>
        </p:spPr>
        <p:txBody>
          <a:bodyPr/>
          <a:lstStyle>
            <a:lvl1pPr marL="150382" indent="-150382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510272" indent="-140099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940853" indent="-200510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28" y="4827445"/>
            <a:ext cx="1044383" cy="273353"/>
          </a:xfrm>
        </p:spPr>
        <p:txBody>
          <a:bodyPr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91976CA-5F44-41E6-9D8D-1F37A3950364}" type="datetime1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9/21/2018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11" y="4827445"/>
            <a:ext cx="5421217" cy="273353"/>
          </a:xfrm>
        </p:spPr>
        <p:txBody>
          <a:bodyPr/>
          <a:lstStyle>
            <a:lvl1pPr marL="150382" indent="-150382" algn="l">
              <a:defRPr sz="60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510272" indent="-510272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*	Footer</a:t>
            </a:r>
          </a:p>
          <a:p>
            <a:pPr marL="510272" indent="-510272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Source: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45"/>
            <a:ext cx="588960" cy="273353"/>
          </a:xfrm>
        </p:spPr>
        <p:txBody>
          <a:bodyPr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129956D-6D5E-40ED-B4C2-BE386F84BC3B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49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5482953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69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  <a:lvl2pPr marL="357079" indent="-179332">
              <a:defRPr sz="1400">
                <a:latin typeface="Calibri" pitchFamily="34" charset="0"/>
                <a:cs typeface="Calibri" pitchFamily="34" charset="0"/>
              </a:defRPr>
            </a:lvl2pPr>
            <a:lvl3pPr marL="534823" indent="-177745">
              <a:defRPr sz="1400">
                <a:latin typeface="Calibri" pitchFamily="34" charset="0"/>
                <a:cs typeface="Calibri" pitchFamily="34" charset="0"/>
              </a:defRPr>
            </a:lvl3pPr>
            <a:lvl4pPr marL="714155" indent="-179332"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8pPr marL="3199411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750326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26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914117"/>
            <a:fld id="{597A8DCA-8F96-49CD-B4D5-7AC92F955860}" type="slidenum">
              <a:rPr lang="nb-NO" sz="9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914117"/>
              <a:t>‹#›</a:t>
            </a:fld>
            <a:endParaRPr lang="nb-NO" sz="9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01" y="750327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05" y="4938169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26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783844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7880" y="489894"/>
            <a:ext cx="8099891" cy="85751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98039" y="1587135"/>
            <a:ext cx="4006590" cy="1805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451" y="1587135"/>
            <a:ext cx="4007483" cy="1805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12012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4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7C5578-6AA8-4271-8665-B897F151F907}" type="datetime1">
              <a:rPr lang="en-US" smtClean="0">
                <a:solidFill>
                  <a:srgbClr val="FFFFFF"/>
                </a:solidFill>
              </a:rPr>
              <a:pPr/>
              <a:t>9/21/2018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04"/>
            <a:ext cx="5184576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9"/>
            <a:ext cx="405408" cy="216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11188" y="1221967"/>
            <a:ext cx="7772400" cy="37998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611188" y="1600136"/>
            <a:ext cx="7777236" cy="81034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49"/>
            <a:ext cx="1159780" cy="22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4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25" y="4656240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25" y="4656240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598039" y="489917"/>
            <a:ext cx="8109724" cy="2903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94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268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2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2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56"/>
            <a:ext cx="9144000" cy="3724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532" tIns="40764" rIns="81532" bIns="40764" numCol="1" rtlCol="0" anchor="ctr" anchorCtr="0" compatLnSpc="1">
            <a:prstTxWarp prst="textNoShape">
              <a:avLst/>
            </a:prstTxWarp>
          </a:bodyPr>
          <a:lstStyle/>
          <a:p>
            <a:pPr defTabSz="36348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5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2" y="171134"/>
            <a:ext cx="8621909" cy="5038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62" y="1151300"/>
            <a:ext cx="8621909" cy="3185545"/>
          </a:xfrm>
          <a:prstGeom prst="rect">
            <a:avLst/>
          </a:prstGeom>
        </p:spPr>
        <p:txBody>
          <a:bodyPr/>
          <a:lstStyle>
            <a:lvl1pPr marL="150276" indent="-150276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509908" indent="-139999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940181" indent="-200365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52" y="4827460"/>
            <a:ext cx="1044383" cy="273353"/>
          </a:xfrm>
        </p:spPr>
        <p:txBody>
          <a:bodyPr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91976CA-5F44-41E6-9D8D-1F37A3950364}" type="datetime1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9/21/2018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35" y="4827460"/>
            <a:ext cx="5421217" cy="273353"/>
          </a:xfrm>
        </p:spPr>
        <p:txBody>
          <a:bodyPr/>
          <a:lstStyle>
            <a:lvl1pPr marL="150276" indent="-150276" algn="l">
              <a:defRPr sz="60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509908" indent="-509908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*	Footer</a:t>
            </a:r>
          </a:p>
          <a:p>
            <a:pPr marL="509908" indent="-509908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Source: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60"/>
            <a:ext cx="588960" cy="273353"/>
          </a:xfrm>
        </p:spPr>
        <p:txBody>
          <a:bodyPr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129956D-6D5E-40ED-B4C2-BE386F84BC3B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62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771446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85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  <a:lvl2pPr marL="356826" indent="-179204">
              <a:defRPr sz="1400">
                <a:latin typeface="Calibri" pitchFamily="34" charset="0"/>
                <a:cs typeface="Calibri" pitchFamily="34" charset="0"/>
              </a:defRPr>
            </a:lvl2pPr>
            <a:lvl3pPr marL="534441" indent="-177619">
              <a:defRPr sz="1400">
                <a:latin typeface="Calibri" pitchFamily="34" charset="0"/>
                <a:cs typeface="Calibri" pitchFamily="34" charset="0"/>
              </a:defRPr>
            </a:lvl3pPr>
            <a:lvl4pPr marL="713646" indent="-179204"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8pPr marL="3197125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750326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25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913464"/>
            <a:fld id="{597A8DCA-8F96-49CD-B4D5-7AC92F955860}" type="slidenum">
              <a:rPr lang="nb-NO" sz="9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913464"/>
              <a:t>‹#›</a:t>
            </a:fld>
            <a:endParaRPr lang="nb-NO" sz="9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20" y="750327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Click to edit Master text styles</a:t>
            </a:r>
            <a:endParaRPr lang="nb-NO" dirty="0"/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028" y="4938183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25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7485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1171"/>
            <a:ext cx="9139889" cy="5142775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88" y="4664266"/>
            <a:ext cx="1159780" cy="2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467546" y="843842"/>
            <a:ext cx="8280920" cy="151263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6" tIns="45588" rIns="91186" bIns="45588" rtlCol="0" anchor="ctr"/>
          <a:lstStyle/>
          <a:p>
            <a:pPr algn="ctr" defTabSz="911848"/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095951"/>
            <a:ext cx="7772400" cy="61225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708222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</p:spTree>
    <p:extLst>
      <p:ext uri="{BB962C8B-B14F-4D97-AF65-F5344CB8AC3E}">
        <p14:creationId xmlns:p14="http://schemas.microsoft.com/office/powerpoint/2010/main" val="161103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27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25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50"/>
            <a:ext cx="3744788" cy="64201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2"/>
            <a:ext cx="3744788" cy="28878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58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71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1271001A-1168-4379-A9E9-3CB9A38965DA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227" y="1059909"/>
            <a:ext cx="8137525" cy="1458612"/>
          </a:xfrm>
        </p:spPr>
        <p:txBody>
          <a:bodyPr tIns="71798" anchor="t">
            <a:normAutofit/>
          </a:bodyPr>
          <a:lstStyle>
            <a:lvl1pPr marL="0" indent="0">
              <a:buNone/>
              <a:defRPr sz="2400" b="0"/>
            </a:lvl1pPr>
            <a:lvl2pPr marL="455921" indent="0">
              <a:buNone/>
              <a:defRPr sz="2000" b="1"/>
            </a:lvl2pPr>
            <a:lvl3pPr marL="911848" indent="0">
              <a:buNone/>
              <a:defRPr sz="1800" b="1"/>
            </a:lvl3pPr>
            <a:lvl4pPr marL="1367773" indent="0">
              <a:buNone/>
              <a:defRPr sz="1600" b="1"/>
            </a:lvl4pPr>
            <a:lvl5pPr marL="1823699" indent="0">
              <a:buNone/>
              <a:defRPr sz="1600" b="1"/>
            </a:lvl5pPr>
            <a:lvl6pPr marL="2279621" indent="0">
              <a:buNone/>
              <a:defRPr sz="1600" b="1"/>
            </a:lvl6pPr>
            <a:lvl7pPr marL="2735548" indent="0">
              <a:buNone/>
              <a:defRPr sz="1600" b="1"/>
            </a:lvl7pPr>
            <a:lvl8pPr marL="3191469" indent="0">
              <a:buNone/>
              <a:defRPr sz="1600" b="1"/>
            </a:lvl8pPr>
            <a:lvl9pPr marL="3647395" indent="0">
              <a:buNone/>
              <a:defRPr sz="16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27" y="2572557"/>
            <a:ext cx="8137525" cy="2023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EB0F282A-FEB3-45AE-AF75-CA9FCE549D64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200BDAEF-5C9A-42C5-B390-141539CEE15C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16D8101E-77DB-4D5D-BE45-8CBCEE45251A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8" y="1221958"/>
            <a:ext cx="365142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21" indent="0">
              <a:buNone/>
              <a:defRPr sz="2800"/>
            </a:lvl2pPr>
            <a:lvl3pPr marL="911848" indent="0">
              <a:buNone/>
              <a:defRPr sz="2400"/>
            </a:lvl3pPr>
            <a:lvl4pPr marL="1367773" indent="0">
              <a:buNone/>
              <a:defRPr sz="2000"/>
            </a:lvl4pPr>
            <a:lvl5pPr marL="1823699" indent="0">
              <a:buNone/>
              <a:defRPr sz="2000"/>
            </a:lvl5pPr>
            <a:lvl6pPr marL="2279621" indent="0">
              <a:buNone/>
              <a:defRPr sz="2000"/>
            </a:lvl6pPr>
            <a:lvl7pPr marL="2735548" indent="0">
              <a:buNone/>
              <a:defRPr sz="2000"/>
            </a:lvl7pPr>
            <a:lvl8pPr marL="3191469" indent="0">
              <a:buNone/>
              <a:defRPr sz="2000"/>
            </a:lvl8pPr>
            <a:lvl9pPr marL="3647395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3B3796D8-1575-4461-AA64-5B9832273320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51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51"/>
            <a:ext cx="3744788" cy="642019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1941" indent="0">
              <a:buNone/>
              <a:defRPr sz="1500" b="1"/>
            </a:lvl2pPr>
            <a:lvl3pPr marL="683886" indent="0">
              <a:buNone/>
              <a:defRPr sz="1350" b="1"/>
            </a:lvl3pPr>
            <a:lvl4pPr marL="1025830" indent="0">
              <a:buNone/>
              <a:defRPr sz="1200" b="1"/>
            </a:lvl4pPr>
            <a:lvl5pPr marL="1367774" indent="0">
              <a:buNone/>
              <a:defRPr sz="1200" b="1"/>
            </a:lvl5pPr>
            <a:lvl6pPr marL="1709716" indent="0">
              <a:buNone/>
              <a:defRPr sz="1200" b="1"/>
            </a:lvl6pPr>
            <a:lvl7pPr marL="2051661" indent="0">
              <a:buNone/>
              <a:defRPr sz="1200" b="1"/>
            </a:lvl7pPr>
            <a:lvl8pPr marL="2393602" indent="0">
              <a:buNone/>
              <a:defRPr sz="1200" b="1"/>
            </a:lvl8pPr>
            <a:lvl9pPr marL="2735546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2"/>
            <a:ext cx="3744788" cy="28878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60" y="1059909"/>
            <a:ext cx="4032697" cy="64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1" indent="0">
              <a:buNone/>
              <a:defRPr sz="1500" b="1"/>
            </a:lvl2pPr>
            <a:lvl3pPr marL="683886" indent="0">
              <a:buNone/>
              <a:defRPr sz="1350" b="1"/>
            </a:lvl3pPr>
            <a:lvl4pPr marL="1025830" indent="0">
              <a:buNone/>
              <a:defRPr sz="1200" b="1"/>
            </a:lvl4pPr>
            <a:lvl5pPr marL="1367774" indent="0">
              <a:buNone/>
              <a:defRPr sz="1200" b="1"/>
            </a:lvl5pPr>
            <a:lvl6pPr marL="1709716" indent="0">
              <a:buNone/>
              <a:defRPr sz="1200" b="1"/>
            </a:lvl6pPr>
            <a:lvl7pPr marL="2051661" indent="0">
              <a:buNone/>
              <a:defRPr sz="1200" b="1"/>
            </a:lvl7pPr>
            <a:lvl8pPr marL="2393602" indent="0">
              <a:buNone/>
              <a:defRPr sz="1200" b="1"/>
            </a:lvl8pPr>
            <a:lvl9pPr marL="2735546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71"/>
            <a:ext cx="3970784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1271001A-1168-4379-A9E9-3CB9A38965DA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9" y="1221958"/>
            <a:ext cx="8034610" cy="2727842"/>
          </a:xfrm>
        </p:spPr>
        <p:txBody>
          <a:bodyPr/>
          <a:lstStyle>
            <a:lvl1pPr marL="0" indent="0">
              <a:buNone/>
              <a:defRPr sz="3200"/>
            </a:lvl1pPr>
            <a:lvl2pPr marL="455921" indent="0">
              <a:buNone/>
              <a:defRPr sz="2800"/>
            </a:lvl2pPr>
            <a:lvl3pPr marL="911848" indent="0">
              <a:buNone/>
              <a:defRPr sz="2400"/>
            </a:lvl3pPr>
            <a:lvl4pPr marL="1367773" indent="0">
              <a:buNone/>
              <a:defRPr sz="2000"/>
            </a:lvl4pPr>
            <a:lvl5pPr marL="1823699" indent="0">
              <a:buNone/>
              <a:defRPr sz="2000"/>
            </a:lvl5pPr>
            <a:lvl6pPr marL="2279621" indent="0">
              <a:buNone/>
              <a:defRPr sz="2000"/>
            </a:lvl6pPr>
            <a:lvl7pPr marL="2735548" indent="0">
              <a:buNone/>
              <a:defRPr sz="2000"/>
            </a:lvl7pPr>
            <a:lvl8pPr marL="3191469" indent="0">
              <a:buNone/>
              <a:defRPr sz="2000"/>
            </a:lvl8pPr>
            <a:lvl9pPr marL="3647395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2AE30DE7-ED98-4A20-99FF-288CEE9FD113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417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0BDF233E-DDA0-4538-9DCE-B99A5F957B8E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056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056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178DBDD6-5189-4D96-8CF2-078B16485B13}" type="datetime1">
              <a:rPr lang="en-US" sz="1800" smtClean="0">
                <a:solidFill>
                  <a:srgbClr val="32374B"/>
                </a:solidFill>
              </a:rPr>
              <a:pPr defTabSz="911949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911949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911949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7624843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2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8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4843" y="4656258"/>
            <a:ext cx="1171709" cy="2280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9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7"/>
          <p:cNvGrpSpPr/>
          <p:nvPr userDrawn="1"/>
        </p:nvGrpSpPr>
        <p:grpSpPr>
          <a:xfrm>
            <a:off x="3193055" y="1871271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3" name="Trapes 2"/>
            <p:cNvSpPr/>
            <p:nvPr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  <p:sp>
          <p:nvSpPr>
            <p:cNvPr id="4" name="Trapes 3"/>
            <p:cNvSpPr/>
            <p:nvPr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uppe 21"/>
          <p:cNvGrpSpPr/>
          <p:nvPr userDrawn="1"/>
        </p:nvGrpSpPr>
        <p:grpSpPr>
          <a:xfrm>
            <a:off x="2990626" y="2883695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6" name="Trapes 5"/>
            <p:cNvSpPr/>
            <p:nvPr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  <p:sp>
          <p:nvSpPr>
            <p:cNvPr id="7" name="Trapes 6"/>
            <p:cNvSpPr/>
            <p:nvPr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uppe 24"/>
          <p:cNvGrpSpPr/>
          <p:nvPr userDrawn="1"/>
        </p:nvGrpSpPr>
        <p:grpSpPr>
          <a:xfrm rot="6060610" flipH="1">
            <a:off x="2658581" y="2345126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9" name="Trapes 8"/>
            <p:cNvSpPr/>
            <p:nvPr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Trapes 9"/>
            <p:cNvSpPr/>
            <p:nvPr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uppe 27"/>
          <p:cNvGrpSpPr/>
          <p:nvPr userDrawn="1"/>
        </p:nvGrpSpPr>
        <p:grpSpPr>
          <a:xfrm rot="6060610" flipH="1">
            <a:off x="3775155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2" name="Trapes 11"/>
            <p:cNvSpPr/>
            <p:nvPr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  <p:sp>
          <p:nvSpPr>
            <p:cNvPr id="13" name="Trapes 12"/>
            <p:cNvSpPr/>
            <p:nvPr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848">
                <a:defRPr/>
              </a:pPr>
              <a:endParaRPr lang="nb-NO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3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1" y="1082"/>
          <a:ext cx="144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" y="1082"/>
                        <a:ext cx="144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auto">
          <a:xfrm>
            <a:off x="11209" y="776068"/>
            <a:ext cx="9144000" cy="3724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395" tIns="40700" rIns="81395" bIns="40700" numCol="1" rtlCol="0" anchor="ctr" anchorCtr="0" compatLnSpc="1">
            <a:prstTxWarp prst="textNoShape">
              <a:avLst/>
            </a:prstTxWarp>
          </a:bodyPr>
          <a:lstStyle/>
          <a:p>
            <a:pPr defTabSz="36288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5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8" y="171134"/>
            <a:ext cx="8621909" cy="5038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8" y="1151300"/>
            <a:ext cx="8621909" cy="3185545"/>
          </a:xfrm>
          <a:prstGeom prst="rect">
            <a:avLst/>
          </a:prstGeom>
        </p:spPr>
        <p:txBody>
          <a:bodyPr/>
          <a:lstStyle>
            <a:lvl1pPr marL="150026" indent="-150026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509064" indent="-139768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938622" indent="-200035"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3pPr>
            <a:lvl4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4pPr>
            <a:lvl5pPr algn="l">
              <a:buFont typeface="Wingdings" pitchFamily="2" charset="2"/>
              <a:buChar char="§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0061" y="4827478"/>
            <a:ext cx="1044383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49">
              <a:defRPr/>
            </a:pPr>
            <a:fld id="{C91976CA-5F44-41E6-9D8D-1F37A3950364}" type="datetime1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1949">
                <a:defRPr/>
              </a:pPr>
              <a:t>9/21/2018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38" y="4827478"/>
            <a:ext cx="5421217" cy="273353"/>
          </a:xfrm>
          <a:prstGeom prst="rect">
            <a:avLst/>
          </a:prstGeom>
        </p:spPr>
        <p:txBody>
          <a:bodyPr lIns="91197" tIns="45594" rIns="91197" bIns="45594"/>
          <a:lstStyle>
            <a:lvl1pPr marL="150026" indent="-150026" algn="l">
              <a:defRPr sz="600" b="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509064" indent="-509064" defTabSz="911949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*	Footer</a:t>
            </a:r>
          </a:p>
          <a:p>
            <a:pPr marL="509064" indent="-509064" defTabSz="911949"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t>Source: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441" y="4827478"/>
            <a:ext cx="588960" cy="273353"/>
          </a:xfrm>
          <a:prstGeom prst="rect">
            <a:avLst/>
          </a:prstGeom>
        </p:spPr>
        <p:txBody>
          <a:bodyPr lIns="91197" tIns="45594" rIns="91197" bIns="45594"/>
          <a:lstStyle>
            <a:lvl1pPr algn="r">
              <a:defRPr sz="1000" b="1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1949">
              <a:defRPr/>
            </a:pPr>
            <a:fld id="{6129956D-6D5E-40ED-B4C2-BE386F84BC3B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1949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5871" y="857572"/>
            <a:ext cx="8621797" cy="1957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subject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1209" y="767643"/>
            <a:ext cx="914400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696344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036178"/>
            <a:ext cx="8228012" cy="3619428"/>
          </a:xfrm>
          <a:noFill/>
          <a:ln w="3175">
            <a:noFill/>
          </a:ln>
        </p:spPr>
        <p:txBody>
          <a:bodyPr>
            <a:noAutofit/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  <a:lvl2pPr marL="356237" indent="-178905">
              <a:defRPr sz="1400">
                <a:latin typeface="Calibri" pitchFamily="34" charset="0"/>
                <a:cs typeface="Calibri" pitchFamily="34" charset="0"/>
              </a:defRPr>
            </a:lvl2pPr>
            <a:lvl3pPr marL="533556" indent="-177325">
              <a:defRPr sz="1400">
                <a:latin typeface="Calibri" pitchFamily="34" charset="0"/>
                <a:cs typeface="Calibri" pitchFamily="34" charset="0"/>
              </a:defRPr>
            </a:lvl3pPr>
            <a:lvl4pPr marL="712461" indent="-178905"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8pPr marL="3191823" indent="0">
              <a:buNone/>
              <a:defRPr/>
            </a:lvl8pPr>
          </a:lstStyle>
          <a:p>
            <a:pPr lvl="0"/>
            <a:r>
              <a:rPr lang="nb-NO" dirty="0"/>
              <a:t>Text</a:t>
            </a:r>
          </a:p>
          <a:p>
            <a:pPr lvl="1"/>
            <a:r>
              <a:rPr lang="nb-NO" dirty="0"/>
              <a:t>Text</a:t>
            </a:r>
          </a:p>
          <a:p>
            <a:pPr lvl="2"/>
            <a:r>
              <a:rPr lang="nb-NO" dirty="0"/>
              <a:t>Text</a:t>
            </a:r>
          </a:p>
          <a:p>
            <a:pPr lvl="3"/>
            <a:r>
              <a:rPr lang="nb-NO" dirty="0"/>
              <a:t>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750326"/>
            <a:ext cx="8686006" cy="0"/>
          </a:xfrm>
          <a:prstGeom prst="line">
            <a:avLst/>
          </a:prstGeom>
          <a:ln w="127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E6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/>
              <a:t>Master Title Slide Headline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97940" y="4923736"/>
            <a:ext cx="536400" cy="1836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911949"/>
            <a:fld id="{597A8DCA-8F96-49CD-B4D5-7AC92F955860}" type="slidenum">
              <a:rPr lang="nb-NO" sz="90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defTabSz="911949"/>
              <a:t>‹#›</a:t>
            </a:fld>
            <a:endParaRPr lang="nb-NO" sz="90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842" y="750342"/>
            <a:ext cx="8205261" cy="257254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36363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26" name="Picture 2" descr="http://ruter.no/Global/ruter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38" y="4938201"/>
            <a:ext cx="866775" cy="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1" y="4923736"/>
            <a:ext cx="7416000" cy="183657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Kilde: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63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1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11229" y="1059909"/>
            <a:ext cx="8137525" cy="1458612"/>
          </a:xfrm>
        </p:spPr>
        <p:txBody>
          <a:bodyPr tIns="71798" anchor="t">
            <a:normAutofit/>
          </a:bodyPr>
          <a:lstStyle>
            <a:lvl1pPr marL="0" indent="0">
              <a:buNone/>
              <a:defRPr sz="1800" b="0"/>
            </a:lvl1pPr>
            <a:lvl2pPr marL="341941" indent="0">
              <a:buNone/>
              <a:defRPr sz="1500" b="1"/>
            </a:lvl2pPr>
            <a:lvl3pPr marL="683886" indent="0">
              <a:buNone/>
              <a:defRPr sz="1350" b="1"/>
            </a:lvl3pPr>
            <a:lvl4pPr marL="1025830" indent="0">
              <a:buNone/>
              <a:defRPr sz="1200" b="1"/>
            </a:lvl4pPr>
            <a:lvl5pPr marL="1367774" indent="0">
              <a:buNone/>
              <a:defRPr sz="1200" b="1"/>
            </a:lvl5pPr>
            <a:lvl6pPr marL="1709716" indent="0">
              <a:buNone/>
              <a:defRPr sz="1200" b="1"/>
            </a:lvl6pPr>
            <a:lvl7pPr marL="2051661" indent="0">
              <a:buNone/>
              <a:defRPr sz="1200" b="1"/>
            </a:lvl7pPr>
            <a:lvl8pPr marL="2393602" indent="0">
              <a:buNone/>
              <a:defRPr sz="1200" b="1"/>
            </a:lvl8pPr>
            <a:lvl9pPr marL="2735546" indent="0">
              <a:buNone/>
              <a:defRPr sz="1200" b="1"/>
            </a:lvl9pPr>
          </a:lstStyle>
          <a:p>
            <a:pPr lvl="0"/>
            <a:r>
              <a:rPr lang="nb-NO" dirty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29" y="2572557"/>
            <a:ext cx="8137525" cy="202349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EB0F282A-FEB3-45AE-AF75-CA9FCE549D64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7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7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6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8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2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5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4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200BDAEF-5C9A-42C5-B390-141539CEE15C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4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6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7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8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7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5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8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8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3414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16D8101E-77DB-4D5D-BE45-8CBCEE45251A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3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73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9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2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52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1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84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71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8" y="1221958"/>
            <a:ext cx="3651420" cy="2727842"/>
          </a:xfrm>
        </p:spPr>
        <p:txBody>
          <a:bodyPr/>
          <a:lstStyle>
            <a:lvl1pPr marL="0" indent="0">
              <a:buNone/>
              <a:defRPr sz="2400"/>
            </a:lvl1pPr>
            <a:lvl2pPr marL="341941" indent="0">
              <a:buNone/>
              <a:defRPr sz="2100"/>
            </a:lvl2pPr>
            <a:lvl3pPr marL="683886" indent="0">
              <a:buNone/>
              <a:defRPr sz="1800"/>
            </a:lvl3pPr>
            <a:lvl4pPr marL="1025830" indent="0">
              <a:buNone/>
              <a:defRPr sz="1500"/>
            </a:lvl4pPr>
            <a:lvl5pPr marL="1367774" indent="0">
              <a:buNone/>
              <a:defRPr sz="1500"/>
            </a:lvl5pPr>
            <a:lvl6pPr marL="1709716" indent="0">
              <a:buNone/>
              <a:defRPr sz="1500"/>
            </a:lvl6pPr>
            <a:lvl7pPr marL="2051661" indent="0">
              <a:buNone/>
              <a:defRPr sz="1500"/>
            </a:lvl7pPr>
            <a:lvl8pPr marL="2393602" indent="0">
              <a:buNone/>
              <a:defRPr sz="1500"/>
            </a:lvl8pPr>
            <a:lvl9pPr marL="2735546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3B3796D8-1575-4461-AA64-5B9832273320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29172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37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388620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1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80498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3456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837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39230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0658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607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85713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1431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9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0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9" y="1221958"/>
            <a:ext cx="8034610" cy="2727842"/>
          </a:xfrm>
        </p:spPr>
        <p:txBody>
          <a:bodyPr/>
          <a:lstStyle>
            <a:lvl1pPr marL="0" indent="0">
              <a:buNone/>
              <a:defRPr sz="2400"/>
            </a:lvl1pPr>
            <a:lvl2pPr marL="341941" indent="0">
              <a:buNone/>
              <a:defRPr sz="2100"/>
            </a:lvl2pPr>
            <a:lvl3pPr marL="683886" indent="0">
              <a:buNone/>
              <a:defRPr sz="1800"/>
            </a:lvl3pPr>
            <a:lvl4pPr marL="1025830" indent="0">
              <a:buNone/>
              <a:defRPr sz="1500"/>
            </a:lvl4pPr>
            <a:lvl5pPr marL="1367774" indent="0">
              <a:buNone/>
              <a:defRPr sz="1500"/>
            </a:lvl5pPr>
            <a:lvl6pPr marL="1709716" indent="0">
              <a:buNone/>
              <a:defRPr sz="1500"/>
            </a:lvl6pPr>
            <a:lvl7pPr marL="2051661" indent="0">
              <a:buNone/>
              <a:defRPr sz="1500"/>
            </a:lvl7pPr>
            <a:lvl8pPr marL="2393602" indent="0">
              <a:buNone/>
              <a:defRPr sz="1500"/>
            </a:lvl8pPr>
            <a:lvl9pPr marL="2735546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15616" y="4680115"/>
            <a:ext cx="1008112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2AE30DE7-ED98-4A20-99FF-288CEE9FD113}" type="datetime1">
              <a:rPr lang="en-US" sz="1800" smtClean="0">
                <a:solidFill>
                  <a:srgbClr val="32374B"/>
                </a:solidFill>
              </a:rPr>
              <a:pPr defTabSz="683962"/>
              <a:t>9/21/2018</a:t>
            </a:fld>
            <a:endParaRPr lang="en-US" sz="1800" dirty="0">
              <a:solidFill>
                <a:srgbClr val="32374B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195736" y="4680115"/>
            <a:ext cx="5184576" cy="219233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endParaRPr lang="en-US" sz="1800">
              <a:solidFill>
                <a:srgbClr val="32374B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lIns="91197" tIns="45594" rIns="91197" bIns="45594"/>
          <a:lstStyle/>
          <a:p>
            <a:pPr defTabSz="683962"/>
            <a:fld id="{7B785221-A51B-4371-B866-038075B34EEB}" type="slidenum">
              <a:rPr lang="nb-NO" sz="1800" smtClean="0">
                <a:solidFill>
                  <a:srgbClr val="32374B"/>
                </a:solidFill>
              </a:rPr>
              <a:pPr defTabSz="683962"/>
              <a:t>‹#›</a:t>
            </a:fld>
            <a:endParaRPr lang="nb-NO" sz="1800" dirty="0">
              <a:solidFill>
                <a:srgbClr val="32374B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429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953"/>
            <a:ext cx="8350250" cy="4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34192"/>
            <a:ext cx="346075" cy="10583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844"/>
              </a:lnSpc>
              <a:defRPr sz="6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nb-NO" smtClean="0">
                <a:solidFill>
                  <a:srgbClr val="F07800"/>
                </a:solidFill>
              </a:rPr>
              <a:pPr/>
              <a:t>‹#›</a:t>
            </a:fld>
            <a:endParaRPr lang="nb-NO" dirty="0">
              <a:solidFill>
                <a:srgbClr val="F07800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90" y="837259"/>
            <a:ext cx="4010757" cy="1957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200" b="1" smtClean="0"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subtitle</a:t>
            </a:r>
            <a:r>
              <a:rPr lang="nb-NO" noProof="0" dirty="0"/>
              <a:t>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5447" y="1045692"/>
            <a:ext cx="4009500" cy="3694740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37590" y="866847"/>
            <a:ext cx="4010757" cy="1661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1200" b="1"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590" y="1045691"/>
            <a:ext cx="4009538" cy="3693992"/>
          </a:xfrm>
          <a:prstGeom prst="rect">
            <a:avLst/>
          </a:prstGeom>
        </p:spPr>
        <p:txBody>
          <a:bodyPr wrap="square" lIns="0" tIns="0" rIns="0" bIns="0"/>
          <a:lstStyle>
            <a:lvl1pPr marL="135767" indent="-1357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1050">
                <a:solidFill>
                  <a:schemeClr val="tx2"/>
                </a:solidFill>
              </a:defRPr>
            </a:lvl1pPr>
            <a:lvl2pPr marL="270344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2pPr>
            <a:lvl3pPr marL="406112" indent="-1286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3pPr>
            <a:lvl4pPr marL="533542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−"/>
              <a:defRPr sz="900">
                <a:solidFill>
                  <a:schemeClr val="tx2"/>
                </a:solidFill>
              </a:defRPr>
            </a:lvl4pPr>
            <a:lvl5pPr marL="668119" indent="-13457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defRPr sz="900">
                <a:solidFill>
                  <a:schemeClr val="tx2"/>
                </a:solidFill>
              </a:defRPr>
            </a:lvl5pPr>
            <a:lvl6pPr marL="675180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810216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945252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080288" indent="-13503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9240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11561" y="1149064"/>
            <a:ext cx="8064896" cy="2727842"/>
          </a:xfrm>
        </p:spPr>
        <p:txBody>
          <a:bodyPr rtlCol="0">
            <a:normAutofit/>
          </a:bodyPr>
          <a:lstStyle>
            <a:lvl1pPr marL="0" indent="0">
              <a:buNone/>
              <a:defRPr sz="1622"/>
            </a:lvl1pPr>
            <a:lvl2pPr marL="428049" indent="0">
              <a:buNone/>
              <a:defRPr sz="2636"/>
            </a:lvl2pPr>
            <a:lvl3pPr marL="856099" indent="0">
              <a:buNone/>
              <a:defRPr sz="2230"/>
            </a:lvl3pPr>
            <a:lvl4pPr marL="1284148" indent="0">
              <a:buNone/>
              <a:defRPr sz="1876"/>
            </a:lvl4pPr>
            <a:lvl5pPr marL="1712198" indent="0">
              <a:buNone/>
              <a:defRPr sz="1876"/>
            </a:lvl5pPr>
            <a:lvl6pPr marL="2140247" indent="0">
              <a:buNone/>
              <a:defRPr sz="1876"/>
            </a:lvl6pPr>
            <a:lvl7pPr marL="2568296" indent="0">
              <a:buNone/>
              <a:defRPr sz="1876"/>
            </a:lvl7pPr>
            <a:lvl8pPr marL="2996346" indent="0">
              <a:buNone/>
              <a:defRPr sz="1876"/>
            </a:lvl8pPr>
            <a:lvl9pPr marL="3424395" indent="0">
              <a:buNone/>
              <a:defRPr sz="1876"/>
            </a:lvl9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1" y="465660"/>
            <a:ext cx="8075240" cy="539967"/>
          </a:xfrm>
        </p:spPr>
        <p:txBody>
          <a:bodyPr anchor="ctr"/>
          <a:lstStyle>
            <a:lvl1pPr>
              <a:defRPr sz="223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447" y="4689232"/>
            <a:ext cx="404950" cy="2163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8D6-888D-4277-B746-1CA1F7AD0B6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33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"/>
            <a:ext cx="9144000" cy="514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8" descr="Logo-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52" y="4664048"/>
            <a:ext cx="1160320" cy="2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467525" y="843840"/>
            <a:ext cx="8281358" cy="20705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5" rIns="91392" bIns="45695" anchor="ctr"/>
          <a:lstStyle/>
          <a:p>
            <a:pPr algn="ctr" defTabSz="913908">
              <a:defRPr/>
            </a:pPr>
            <a:endParaRPr lang="nb-NO" sz="1800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188" y="1600140"/>
            <a:ext cx="7772400" cy="6122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188" y="915849"/>
            <a:ext cx="7777236" cy="64827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611188" y="2212403"/>
            <a:ext cx="7777162" cy="648849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A55791-3AD1-4C7F-B3F0-9192D4EE855B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DIN-Regular" pitchFamily="50" charset="0"/>
              </a:defRPr>
            </a:lvl1pPr>
          </a:lstStyle>
          <a:p>
            <a:pPr>
              <a:defRPr/>
            </a:pPr>
            <a:fld id="{09B3E50C-3CBB-4673-AB72-B81275EEF5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43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F713C71-8C22-4F19-B360-B6876BDF32D2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A893768C-1A51-407B-B2B6-4626B9D1021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2216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1188" y="1059910"/>
            <a:ext cx="3744788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0"/>
            <a:ext cx="3970784" cy="35361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1E116AF-3AC4-40D6-AB68-4D8DF3FF8D64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07D929C3-2418-46A5-A64F-FEBA73D379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273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8" y="1059909"/>
            <a:ext cx="3744788" cy="642019"/>
          </a:xfrm>
        </p:spPr>
        <p:txBody>
          <a:bodyPr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59" indent="0">
              <a:buNone/>
              <a:defRPr sz="1600" b="1"/>
            </a:lvl4pPr>
            <a:lvl5pPr marL="1827811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18" indent="0">
              <a:buNone/>
              <a:defRPr sz="1600" b="1"/>
            </a:lvl7pPr>
            <a:lvl8pPr marL="3198673" indent="0">
              <a:buNone/>
              <a:defRPr sz="1600" b="1"/>
            </a:lvl8pPr>
            <a:lvl9pPr marL="365562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708181"/>
            <a:ext cx="3744788" cy="28878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17" y="1059909"/>
            <a:ext cx="4032697" cy="648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59" indent="0">
              <a:buNone/>
              <a:defRPr sz="1600" b="1"/>
            </a:lvl4pPr>
            <a:lvl5pPr marL="1827811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18" indent="0">
              <a:buNone/>
              <a:defRPr sz="1600" b="1"/>
            </a:lvl7pPr>
            <a:lvl8pPr marL="3198673" indent="0">
              <a:buNone/>
              <a:defRPr sz="1600" b="1"/>
            </a:lvl8pPr>
            <a:lvl9pPr marL="365562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16" y="1631660"/>
            <a:ext cx="3970784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17D2606-659F-4F04-AEC3-76CDF6023632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DCBD15F0-737C-4F0C-B707-6EAD8CF8DB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71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98" y="1059909"/>
            <a:ext cx="8137525" cy="1458612"/>
          </a:xfrm>
        </p:spPr>
        <p:txBody>
          <a:bodyPr tIns="71961">
            <a:normAutofit/>
          </a:bodyPr>
          <a:lstStyle>
            <a:lvl1pPr marL="0" indent="0">
              <a:buNone/>
              <a:defRPr sz="2400" b="0"/>
            </a:lvl1pPr>
            <a:lvl2pPr marL="456952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59" indent="0">
              <a:buNone/>
              <a:defRPr sz="1600" b="1"/>
            </a:lvl4pPr>
            <a:lvl5pPr marL="1827811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18" indent="0">
              <a:buNone/>
              <a:defRPr sz="1600" b="1"/>
            </a:lvl7pPr>
            <a:lvl8pPr marL="3198673" indent="0">
              <a:buNone/>
              <a:defRPr sz="1600" b="1"/>
            </a:lvl8pPr>
            <a:lvl9pPr marL="365562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98" y="2572544"/>
            <a:ext cx="8137525" cy="2023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570F667-3AE5-418C-99CB-FB32CAF5907B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6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7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F7706E0B-BA7B-4ECB-B421-01698EF15B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204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0E8069-239B-4B90-BE92-C59E091D2542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00AAED77-05B4-469E-A7D0-76E84A13A3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103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044FB49-0A67-4219-8EB6-BEC2EFB83D5A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B73A1FDB-C37F-4614-9D51-B0DA2B032F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345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103" y="1221958"/>
            <a:ext cx="3651420" cy="272784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8" indent="0">
              <a:buNone/>
              <a:defRPr sz="2400"/>
            </a:lvl3pPr>
            <a:lvl4pPr marL="1370859" indent="0">
              <a:buNone/>
              <a:defRPr sz="2000"/>
            </a:lvl4pPr>
            <a:lvl5pPr marL="1827811" indent="0">
              <a:buNone/>
              <a:defRPr sz="2000"/>
            </a:lvl5pPr>
            <a:lvl6pPr marL="2284767" indent="0">
              <a:buNone/>
              <a:defRPr sz="2000"/>
            </a:lvl6pPr>
            <a:lvl7pPr marL="2741718" indent="0">
              <a:buNone/>
              <a:defRPr sz="2000"/>
            </a:lvl7pPr>
            <a:lvl8pPr marL="3198673" indent="0">
              <a:buNone/>
              <a:defRPr sz="2000"/>
            </a:lvl8pPr>
            <a:lvl9pPr marL="3655627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059915"/>
            <a:ext cx="3970784" cy="2917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11560" y="465662"/>
            <a:ext cx="8075240" cy="5399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B47C62-998E-4BC0-9620-D0736F66D9EC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94752" fontAlgn="base">
              <a:spcBef>
                <a:spcPct val="0"/>
              </a:spcBef>
              <a:spcAft>
                <a:spcPct val="0"/>
              </a:spcAft>
              <a:defRPr>
                <a:latin typeface="DIN-Regular" pitchFamily="50" charset="0"/>
              </a:defRPr>
            </a:lvl1pPr>
          </a:lstStyle>
          <a:p>
            <a:pPr>
              <a:defRPr/>
            </a:pPr>
            <a:fld id="{9B9DCCEC-D28A-44B1-B83A-E67B8DD6FF4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65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oleObject" Target="../embeddings/oleObject18.bin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tags" Target="../tags/tag22.xml"/><Relationship Id="rId2" Type="http://schemas.openxmlformats.org/officeDocument/2006/relationships/slideLayout" Target="../slideLayouts/slideLayout239.xml"/><Relationship Id="rId16" Type="http://schemas.openxmlformats.org/officeDocument/2006/relationships/vmlDrawing" Target="../drawings/vmlDrawing18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24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254.xml"/><Relationship Id="rId21" Type="http://schemas.openxmlformats.org/officeDocument/2006/relationships/oleObject" Target="../embeddings/oleObject20.bin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20" Type="http://schemas.openxmlformats.org/officeDocument/2006/relationships/tags" Target="../tags/tag24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61.xml"/><Relationship Id="rId19" Type="http://schemas.openxmlformats.org/officeDocument/2006/relationships/vmlDrawing" Target="../drawings/vmlDrawing20.v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vmlDrawing" Target="../drawings/vmlDrawing5.v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tags" Target="../tags/tag8.xml"/><Relationship Id="rId50" Type="http://schemas.openxmlformats.org/officeDocument/2006/relationships/image" Target="../media/image11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vmlDrawing" Target="../drawings/vmlDrawing7.v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10.emf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oleObject" Target="../embeddings/oleObject7.bin"/><Relationship Id="rId8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93.xml"/><Relationship Id="rId16" Type="http://schemas.openxmlformats.org/officeDocument/2006/relationships/vmlDrawing" Target="../drawings/vmlDrawing9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46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vmlDrawing" Target="../drawings/vmlDrawing10.v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6.xml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1.vml"/><Relationship Id="rId7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1.bin"/><Relationship Id="rId4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79.xml"/><Relationship Id="rId47" Type="http://schemas.openxmlformats.org/officeDocument/2006/relationships/slideLayout" Target="../slideLayouts/slideLayout184.xml"/><Relationship Id="rId63" Type="http://schemas.openxmlformats.org/officeDocument/2006/relationships/slideLayout" Target="../slideLayouts/slideLayout200.xml"/><Relationship Id="rId68" Type="http://schemas.openxmlformats.org/officeDocument/2006/relationships/slideLayout" Target="../slideLayouts/slideLayout205.xml"/><Relationship Id="rId84" Type="http://schemas.openxmlformats.org/officeDocument/2006/relationships/slideLayout" Target="../slideLayouts/slideLayout221.xml"/><Relationship Id="rId89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144.xml"/><Relationship Id="rId71" Type="http://schemas.openxmlformats.org/officeDocument/2006/relationships/slideLayout" Target="../slideLayouts/slideLayout208.xml"/><Relationship Id="rId9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9.xml"/><Relationship Id="rId37" Type="http://schemas.openxmlformats.org/officeDocument/2006/relationships/slideLayout" Target="../slideLayouts/slideLayout174.xml"/><Relationship Id="rId40" Type="http://schemas.openxmlformats.org/officeDocument/2006/relationships/slideLayout" Target="../slideLayouts/slideLayout177.xml"/><Relationship Id="rId45" Type="http://schemas.openxmlformats.org/officeDocument/2006/relationships/slideLayout" Target="../slideLayouts/slideLayout182.xml"/><Relationship Id="rId53" Type="http://schemas.openxmlformats.org/officeDocument/2006/relationships/slideLayout" Target="../slideLayouts/slideLayout190.xml"/><Relationship Id="rId58" Type="http://schemas.openxmlformats.org/officeDocument/2006/relationships/slideLayout" Target="../slideLayouts/slideLayout195.xml"/><Relationship Id="rId66" Type="http://schemas.openxmlformats.org/officeDocument/2006/relationships/slideLayout" Target="../slideLayouts/slideLayout203.xml"/><Relationship Id="rId74" Type="http://schemas.openxmlformats.org/officeDocument/2006/relationships/slideLayout" Target="../slideLayouts/slideLayout211.xml"/><Relationship Id="rId79" Type="http://schemas.openxmlformats.org/officeDocument/2006/relationships/slideLayout" Target="../slideLayouts/slideLayout216.xml"/><Relationship Id="rId87" Type="http://schemas.openxmlformats.org/officeDocument/2006/relationships/slideLayout" Target="../slideLayouts/slideLayout224.xml"/><Relationship Id="rId102" Type="http://schemas.openxmlformats.org/officeDocument/2006/relationships/vmlDrawing" Target="../drawings/vmlDrawing15.vml"/><Relationship Id="rId5" Type="http://schemas.openxmlformats.org/officeDocument/2006/relationships/slideLayout" Target="../slideLayouts/slideLayout142.xml"/><Relationship Id="rId61" Type="http://schemas.openxmlformats.org/officeDocument/2006/relationships/slideLayout" Target="../slideLayouts/slideLayout198.xml"/><Relationship Id="rId82" Type="http://schemas.openxmlformats.org/officeDocument/2006/relationships/slideLayout" Target="../slideLayouts/slideLayout219.xml"/><Relationship Id="rId90" Type="http://schemas.openxmlformats.org/officeDocument/2006/relationships/slideLayout" Target="../slideLayouts/slideLayout227.xml"/><Relationship Id="rId95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slideLayout" Target="../slideLayouts/slideLayout167.xml"/><Relationship Id="rId35" Type="http://schemas.openxmlformats.org/officeDocument/2006/relationships/slideLayout" Target="../slideLayouts/slideLayout172.xml"/><Relationship Id="rId43" Type="http://schemas.openxmlformats.org/officeDocument/2006/relationships/slideLayout" Target="../slideLayouts/slideLayout180.xml"/><Relationship Id="rId48" Type="http://schemas.openxmlformats.org/officeDocument/2006/relationships/slideLayout" Target="../slideLayouts/slideLayout185.xml"/><Relationship Id="rId56" Type="http://schemas.openxmlformats.org/officeDocument/2006/relationships/slideLayout" Target="../slideLayouts/slideLayout193.xml"/><Relationship Id="rId64" Type="http://schemas.openxmlformats.org/officeDocument/2006/relationships/slideLayout" Target="../slideLayouts/slideLayout201.xml"/><Relationship Id="rId69" Type="http://schemas.openxmlformats.org/officeDocument/2006/relationships/slideLayout" Target="../slideLayouts/slideLayout206.xml"/><Relationship Id="rId77" Type="http://schemas.openxmlformats.org/officeDocument/2006/relationships/slideLayout" Target="../slideLayouts/slideLayout214.xml"/><Relationship Id="rId100" Type="http://schemas.openxmlformats.org/officeDocument/2006/relationships/slideLayout" Target="../slideLayouts/slideLayout237.xml"/><Relationship Id="rId105" Type="http://schemas.openxmlformats.org/officeDocument/2006/relationships/image" Target="../media/image1.emf"/><Relationship Id="rId8" Type="http://schemas.openxmlformats.org/officeDocument/2006/relationships/slideLayout" Target="../slideLayouts/slideLayout145.xml"/><Relationship Id="rId51" Type="http://schemas.openxmlformats.org/officeDocument/2006/relationships/slideLayout" Target="../slideLayouts/slideLayout188.xml"/><Relationship Id="rId72" Type="http://schemas.openxmlformats.org/officeDocument/2006/relationships/slideLayout" Target="../slideLayouts/slideLayout209.xml"/><Relationship Id="rId80" Type="http://schemas.openxmlformats.org/officeDocument/2006/relationships/slideLayout" Target="../slideLayouts/slideLayout217.xml"/><Relationship Id="rId85" Type="http://schemas.openxmlformats.org/officeDocument/2006/relationships/slideLayout" Target="../slideLayouts/slideLayout222.xml"/><Relationship Id="rId93" Type="http://schemas.openxmlformats.org/officeDocument/2006/relationships/slideLayout" Target="../slideLayouts/slideLayout230.xml"/><Relationship Id="rId9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70.xml"/><Relationship Id="rId38" Type="http://schemas.openxmlformats.org/officeDocument/2006/relationships/slideLayout" Target="../slideLayouts/slideLayout175.xml"/><Relationship Id="rId46" Type="http://schemas.openxmlformats.org/officeDocument/2006/relationships/slideLayout" Target="../slideLayouts/slideLayout183.xml"/><Relationship Id="rId59" Type="http://schemas.openxmlformats.org/officeDocument/2006/relationships/slideLayout" Target="../slideLayouts/slideLayout196.xml"/><Relationship Id="rId67" Type="http://schemas.openxmlformats.org/officeDocument/2006/relationships/slideLayout" Target="../slideLayouts/slideLayout204.xml"/><Relationship Id="rId103" Type="http://schemas.openxmlformats.org/officeDocument/2006/relationships/tags" Target="../tags/tag19.xml"/><Relationship Id="rId20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78.xml"/><Relationship Id="rId54" Type="http://schemas.openxmlformats.org/officeDocument/2006/relationships/slideLayout" Target="../slideLayouts/slideLayout191.xml"/><Relationship Id="rId62" Type="http://schemas.openxmlformats.org/officeDocument/2006/relationships/slideLayout" Target="../slideLayouts/slideLayout199.xml"/><Relationship Id="rId70" Type="http://schemas.openxmlformats.org/officeDocument/2006/relationships/slideLayout" Target="../slideLayouts/slideLayout207.xml"/><Relationship Id="rId75" Type="http://schemas.openxmlformats.org/officeDocument/2006/relationships/slideLayout" Target="../slideLayouts/slideLayout212.xml"/><Relationship Id="rId83" Type="http://schemas.openxmlformats.org/officeDocument/2006/relationships/slideLayout" Target="../slideLayouts/slideLayout220.xml"/><Relationship Id="rId88" Type="http://schemas.openxmlformats.org/officeDocument/2006/relationships/slideLayout" Target="../slideLayouts/slideLayout225.xml"/><Relationship Id="rId91" Type="http://schemas.openxmlformats.org/officeDocument/2006/relationships/slideLayout" Target="../slideLayouts/slideLayout228.xml"/><Relationship Id="rId9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slideLayout" Target="../slideLayouts/slideLayout165.xml"/><Relationship Id="rId36" Type="http://schemas.openxmlformats.org/officeDocument/2006/relationships/slideLayout" Target="../slideLayouts/slideLayout173.xml"/><Relationship Id="rId49" Type="http://schemas.openxmlformats.org/officeDocument/2006/relationships/slideLayout" Target="../slideLayouts/slideLayout186.xml"/><Relationship Id="rId57" Type="http://schemas.openxmlformats.org/officeDocument/2006/relationships/slideLayout" Target="../slideLayouts/slideLayout194.xml"/><Relationship Id="rId106" Type="http://schemas.openxmlformats.org/officeDocument/2006/relationships/image" Target="../media/image33.gif"/><Relationship Id="rId10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68.xml"/><Relationship Id="rId44" Type="http://schemas.openxmlformats.org/officeDocument/2006/relationships/slideLayout" Target="../slideLayouts/slideLayout181.xml"/><Relationship Id="rId52" Type="http://schemas.openxmlformats.org/officeDocument/2006/relationships/slideLayout" Target="../slideLayouts/slideLayout189.xml"/><Relationship Id="rId60" Type="http://schemas.openxmlformats.org/officeDocument/2006/relationships/slideLayout" Target="../slideLayouts/slideLayout197.xml"/><Relationship Id="rId65" Type="http://schemas.openxmlformats.org/officeDocument/2006/relationships/slideLayout" Target="../slideLayouts/slideLayout202.xml"/><Relationship Id="rId73" Type="http://schemas.openxmlformats.org/officeDocument/2006/relationships/slideLayout" Target="../slideLayouts/slideLayout210.xml"/><Relationship Id="rId78" Type="http://schemas.openxmlformats.org/officeDocument/2006/relationships/slideLayout" Target="../slideLayouts/slideLayout215.xml"/><Relationship Id="rId81" Type="http://schemas.openxmlformats.org/officeDocument/2006/relationships/slideLayout" Target="../slideLayouts/slideLayout218.xml"/><Relationship Id="rId86" Type="http://schemas.openxmlformats.org/officeDocument/2006/relationships/slideLayout" Target="../slideLayouts/slideLayout223.xml"/><Relationship Id="rId94" Type="http://schemas.openxmlformats.org/officeDocument/2006/relationships/slideLayout" Target="../slideLayouts/slideLayout231.xml"/><Relationship Id="rId99" Type="http://schemas.openxmlformats.org/officeDocument/2006/relationships/slideLayout" Target="../slideLayouts/slideLayout236.xml"/><Relationship Id="rId101" Type="http://schemas.openxmlformats.org/officeDocument/2006/relationships/theme" Target="../theme/theme9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76.xml"/><Relationship Id="rId34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87.xml"/><Relationship Id="rId55" Type="http://schemas.openxmlformats.org/officeDocument/2006/relationships/slideLayout" Target="../slideLayouts/slideLayout192.xml"/><Relationship Id="rId76" Type="http://schemas.openxmlformats.org/officeDocument/2006/relationships/slideLayout" Target="../slideLayouts/slideLayout213.xml"/><Relationship Id="rId97" Type="http://schemas.openxmlformats.org/officeDocument/2006/relationships/slideLayout" Target="../slideLayouts/slideLayout234.xml"/><Relationship Id="rId104" Type="http://schemas.openxmlformats.org/officeDocument/2006/relationships/oleObject" Target="../embeddings/oleObject1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1617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17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  <a:prstGeom prst="rect">
            <a:avLst/>
          </a:prstGeom>
        </p:spPr>
        <p:txBody>
          <a:bodyPr vert="horz" lIns="91186" tIns="45588" rIns="91186" bIns="45588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229" y="1059939"/>
            <a:ext cx="8137525" cy="3374082"/>
          </a:xfrm>
          <a:prstGeom prst="rect">
            <a:avLst/>
          </a:prstGeom>
        </p:spPr>
        <p:txBody>
          <a:bodyPr vert="horz" lIns="91186" tIns="45588" rIns="91186" bIns="45588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3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83886" rtl="0" eaLnBrk="1" latinLnBrk="0" hangingPunct="1">
        <a:spcBef>
          <a:spcPct val="0"/>
        </a:spcBef>
        <a:buNone/>
        <a:defRPr sz="2175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01840" indent="-201840" algn="l" defTabSz="683886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03688" indent="-201840" algn="l" defTabSz="68388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05524" indent="-201840" algn="l" defTabSz="68388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07368" indent="-201840" algn="l" defTabSz="68388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03273" indent="-195908" algn="l" defTabSz="68388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0686" indent="-170972" algn="l" defTabSz="68388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633" indent="-170972" algn="l" defTabSz="68388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573" indent="-170972" algn="l" defTabSz="68388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519" indent="-170972" algn="l" defTabSz="68388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941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886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30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74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16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61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602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46" algn="l" defTabSz="6838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615" y="1192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think-cell Slide" r:id="rId18" imgW="216" imgH="216" progId="TCLayout.ActiveDocument.1">
                  <p:embed/>
                </p:oleObj>
              </mc:Choice>
              <mc:Fallback>
                <p:oleObj name="think-cell Slide" r:id="rId18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15" y="1192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6"/>
          </a:xfrm>
          <a:prstGeom prst="rect">
            <a:avLst/>
          </a:prstGeom>
        </p:spPr>
        <p:txBody>
          <a:bodyPr vert="horz" lIns="91186" tIns="45588" rIns="91186" bIns="45588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227" y="1059939"/>
            <a:ext cx="8137525" cy="3374082"/>
          </a:xfrm>
          <a:prstGeom prst="rect">
            <a:avLst/>
          </a:prstGeom>
        </p:spPr>
        <p:txBody>
          <a:bodyPr vert="horz" lIns="91186" tIns="45588" rIns="91186" bIns="45588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7" y="4659005"/>
            <a:ext cx="1171312" cy="22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5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1825" rtl="0" eaLnBrk="1" latinLnBrk="0" hangingPunct="1"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9114" indent="-269114" algn="l" defTabSz="91182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237" indent="-269114" algn="l" defTabSz="91182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7345" indent="-269114" algn="l" defTabSz="91182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6463" indent="-269114" algn="l" defTabSz="91182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37663" indent="-261203" algn="l" defTabSz="91182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07519" indent="-227957" algn="l" defTabSz="9118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437" indent="-227957" algn="l" defTabSz="9118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345" indent="-227957" algn="l" defTabSz="9118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262" indent="-227957" algn="l" defTabSz="9118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9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9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54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64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8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9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04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62"/>
            <a:ext cx="8075240" cy="539967"/>
          </a:xfrm>
          <a:prstGeom prst="rect">
            <a:avLst/>
          </a:prstGeom>
        </p:spPr>
        <p:txBody>
          <a:bodyPr vert="horz" lIns="91402" tIns="45699" rIns="91402" bIns="45699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96" y="1059913"/>
            <a:ext cx="8137525" cy="3374082"/>
          </a:xfrm>
          <a:prstGeom prst="rect">
            <a:avLst/>
          </a:prstGeom>
        </p:spPr>
        <p:txBody>
          <a:bodyPr vert="horz" lIns="91402" tIns="45699" rIns="91402" bIns="45699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5616" y="4680104"/>
            <a:ext cx="1008112" cy="219233"/>
          </a:xfrm>
          <a:prstGeom prst="rect">
            <a:avLst/>
          </a:prstGeom>
        </p:spPr>
        <p:txBody>
          <a:bodyPr vert="horz" lIns="91402" tIns="45699" rIns="91402" bIns="45699" rtlCol="0" anchor="ctr"/>
          <a:lstStyle>
            <a:lvl1pPr marL="0" algn="l" defTabSz="914017" rtl="0" eaLnBrk="1" latinLnBrk="0" hangingPunct="1">
              <a:defRPr lang="nb-NO" sz="120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2B1CD9C9-411E-4E6D-9290-2C782794DB41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95736" y="4680104"/>
            <a:ext cx="5184576" cy="219233"/>
          </a:xfrm>
          <a:prstGeom prst="rect">
            <a:avLst/>
          </a:prstGeom>
        </p:spPr>
        <p:txBody>
          <a:bodyPr vert="horz" lIns="91402" tIns="45699" rIns="91402" bIns="45699" rtlCol="0" anchor="ctr"/>
          <a:lstStyle>
            <a:lvl1pPr marL="0" algn="l" defTabSz="914017" rtl="0" eaLnBrk="1" latinLnBrk="0" hangingPunct="1">
              <a:defRPr lang="nb-NO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11188" y="4679429"/>
            <a:ext cx="405408" cy="216091"/>
          </a:xfrm>
          <a:prstGeom prst="rect">
            <a:avLst/>
          </a:prstGeom>
        </p:spPr>
        <p:txBody>
          <a:bodyPr vert="horz" lIns="91402" tIns="45699" rIns="91402" bIns="45699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defTabSz="914017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4017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3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017" rtl="0" eaLnBrk="1" latinLnBrk="0" hangingPunct="1"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9762" indent="-269762" algn="l" defTabSz="91401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9523" indent="-269762" algn="l" defTabSz="91401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9285" indent="-269762" algn="l" defTabSz="91401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9047" indent="-269762" algn="l" defTabSz="91401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40874" indent="-261828" algn="l" defTabSz="91401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3545" indent="-228504" algn="l" defTabSz="914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53" indent="-228504" algn="l" defTabSz="914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61" indent="-228504" algn="l" defTabSz="914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9" indent="-228504" algn="l" defTabSz="914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7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5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2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0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9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57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64" algn="l" defTabSz="914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612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12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  <a:prstGeom prst="rect">
            <a:avLst/>
          </a:prstGeom>
        </p:spPr>
        <p:txBody>
          <a:bodyPr vert="horz" lIns="91336" tIns="45663" rIns="91336" bIns="45663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210" y="1059912"/>
            <a:ext cx="8137525" cy="3374082"/>
          </a:xfrm>
          <a:prstGeom prst="rect">
            <a:avLst/>
          </a:prstGeom>
        </p:spPr>
        <p:txBody>
          <a:bodyPr vert="horz" lIns="91336" tIns="45663" rIns="91336" bIns="45663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5616" y="4680103"/>
            <a:ext cx="1008112" cy="219233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marL="0" algn="l" defTabSz="913363" rtl="0" eaLnBrk="1" latinLnBrk="0" hangingPunct="1">
              <a:defRPr lang="nb-NO" sz="120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2B1CD9C9-411E-4E6D-9290-2C782794DB41}" type="datetime1">
              <a:rPr lang="en-US">
                <a:solidFill>
                  <a:srgbClr val="32374B"/>
                </a:solidFill>
              </a:rPr>
              <a:pPr/>
              <a:t>9/21/2018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95736" y="4680103"/>
            <a:ext cx="5184576" cy="219233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marL="0" algn="l" defTabSz="913363" rtl="0" eaLnBrk="1" latinLnBrk="0" hangingPunct="1">
              <a:defRPr lang="nb-NO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defTabSz="913363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913363"/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51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3363" rtl="0" eaLnBrk="1" latinLnBrk="0" hangingPunct="1"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9570" indent="-269570" algn="l" defTabSz="91336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9138" indent="-269570" algn="l" defTabSz="913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8707" indent="-269570" algn="l" defTabSz="913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8275" indent="-269570" algn="l" defTabSz="913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39917" indent="-261645" algn="l" defTabSz="913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1750" indent="-228341" algn="l" defTabSz="913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32" indent="-228341" algn="l" defTabSz="913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11" indent="-228341" algn="l" defTabSz="913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94" indent="-228341" algn="l" defTabSz="913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2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3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5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6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09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1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73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56" algn="l" defTabSz="913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615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15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  <a:prstGeom prst="rect">
            <a:avLst/>
          </a:prstGeom>
        </p:spPr>
        <p:txBody>
          <a:bodyPr vert="horz" lIns="91186" tIns="45588" rIns="91186" bIns="45588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227" y="1059939"/>
            <a:ext cx="8137525" cy="3374082"/>
          </a:xfrm>
          <a:prstGeom prst="rect">
            <a:avLst/>
          </a:prstGeom>
        </p:spPr>
        <p:txBody>
          <a:bodyPr vert="horz" lIns="91186" tIns="45588" rIns="91186" bIns="45588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1848" rtl="0" eaLnBrk="1" latinLnBrk="0" hangingPunct="1"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9120" indent="-269120" algn="l" defTabSz="91184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250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7365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6490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37697" indent="-26121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0758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1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43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359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1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48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73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99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21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48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69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95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think-cell Slide" r:id="rId48" imgW="473" imgH="470" progId="TCLayout.ActiveDocument.1">
                  <p:embed/>
                </p:oleObj>
              </mc:Choice>
              <mc:Fallback>
                <p:oleObj name="think-cell Slide" r:id="rId48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e 3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"/>
            <a:ext cx="9144000" cy="5141975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</p:spTree>
    <p:extLst>
      <p:ext uri="{BB962C8B-B14F-4D97-AF65-F5344CB8AC3E}">
        <p14:creationId xmlns:p14="http://schemas.microsoft.com/office/powerpoint/2010/main" val="34472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</p:sldLayoutIdLst>
  <p:hf hd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6" name="think-cell Slide" r:id="rId18" imgW="473" imgH="470" progId="TCLayout.ActiveDocument.1">
                  <p:embed/>
                </p:oleObj>
              </mc:Choice>
              <mc:Fallback>
                <p:oleObj name="think-cell Slide" r:id="rId18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11447" y="465766"/>
            <a:ext cx="8075755" cy="5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5" rIns="91392" bIns="456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11448" y="1060234"/>
            <a:ext cx="8137436" cy="33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5" rIns="91392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5623" y="4680137"/>
            <a:ext cx="1008352" cy="218803"/>
          </a:xfrm>
          <a:prstGeom prst="rect">
            <a:avLst/>
          </a:prstGeom>
        </p:spPr>
        <p:txBody>
          <a:bodyPr vert="horz" lIns="91392" tIns="45695" rIns="91392" bIns="45695" rtlCol="0" anchor="ctr"/>
          <a:lstStyle>
            <a:lvl1pPr marL="0" algn="l" defTabSz="913908" rtl="0" eaLnBrk="1" fontAlgn="auto" latinLnBrk="0" hangingPunct="1">
              <a:spcBef>
                <a:spcPts val="0"/>
              </a:spcBef>
              <a:spcAft>
                <a:spcPts val="0"/>
              </a:spcAft>
              <a:defRPr lang="nb-NO" sz="12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98719E-5409-4C8E-B66E-659639ED8DB4}" type="datetime1">
              <a:rPr lang="en-US"/>
              <a:pPr>
                <a:defRPr/>
              </a:pPr>
              <a:t>9/21/2018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95490" y="4680137"/>
            <a:ext cx="5184788" cy="218803"/>
          </a:xfrm>
          <a:prstGeom prst="rect">
            <a:avLst/>
          </a:prstGeom>
        </p:spPr>
        <p:txBody>
          <a:bodyPr vert="horz" lIns="91392" tIns="45695" rIns="91392" bIns="45695" rtlCol="0" anchor="ctr"/>
          <a:lstStyle>
            <a:lvl1pPr marL="0" algn="l" defTabSz="913908" rtl="0" eaLnBrk="1" fontAlgn="auto" latinLnBrk="0" hangingPunct="1">
              <a:spcBef>
                <a:spcPts val="0"/>
              </a:spcBef>
              <a:spcAft>
                <a:spcPts val="0"/>
              </a:spcAft>
              <a:defRPr lang="nb-NO" sz="12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  Versjon 8 - 26. november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11447" y="4679328"/>
            <a:ext cx="404950" cy="216389"/>
          </a:xfrm>
          <a:prstGeom prst="rect">
            <a:avLst/>
          </a:prstGeom>
        </p:spPr>
        <p:txBody>
          <a:bodyPr vert="horz" lIns="91392" tIns="45695" rIns="91392" bIns="45695" rtlCol="0" anchor="ctr"/>
          <a:lstStyle>
            <a:lvl1pPr algn="l" defTabSz="91390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2374B"/>
                </a:solidFill>
                <a:latin typeface="Arial"/>
              </a:defRPr>
            </a:lvl1pPr>
          </a:lstStyle>
          <a:p>
            <a:pPr>
              <a:defRPr/>
            </a:pPr>
            <a:fld id="{C080814E-FE92-4644-A70A-4295544AF1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Bilde 12" descr="Logo-hvit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68" y="4659217"/>
            <a:ext cx="1171047" cy="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</p:sldLayoutIdLst>
  <p:hf sldNum="0" hdr="0" ftr="0" dt="0"/>
  <p:txStyles>
    <p:titleStyle>
      <a:lvl1pPr algn="l" defTabSz="912605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60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2pPr>
      <a:lvl3pPr algn="l" defTabSz="91260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3pPr>
      <a:lvl4pPr algn="l" defTabSz="91260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4pPr>
      <a:lvl5pPr algn="l" defTabSz="91260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5pPr>
      <a:lvl6pPr marL="247376" algn="l" defTabSz="913061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6pPr>
      <a:lvl7pPr marL="494752" algn="l" defTabSz="913061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7pPr>
      <a:lvl8pPr marL="742128" algn="l" defTabSz="913061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8pPr>
      <a:lvl9pPr marL="989504" algn="l" defTabSz="913061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9pPr>
    </p:titleStyle>
    <p:bodyStyle>
      <a:lvl1pPr marL="268970" indent="-268970" algn="l" defTabSz="91260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797" indent="-268970" algn="l" defTabSz="91260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8625" indent="-268970" algn="l" defTabSz="91260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8453" indent="-268970" algn="l" defTabSz="91260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688" indent="-260375" algn="l" defTabSz="91260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4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98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3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3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9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1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7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1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3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27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894" y="805"/>
          <a:ext cx="894" cy="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4" y="805"/>
                        <a:ext cx="894" cy="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60"/>
            <a:ext cx="8075240" cy="539967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189" y="1059910"/>
            <a:ext cx="8137525" cy="3374082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5616" y="4680102"/>
            <a:ext cx="1008112" cy="219233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855857" rtl="0" eaLnBrk="1" latinLnBrk="0" hangingPunct="1">
              <a:defRPr lang="nb-NO" sz="1115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>
                <a:solidFill>
                  <a:srgbClr val="32374B"/>
                </a:solidFill>
              </a:rPr>
              <a:pPr/>
              <a:t>21.09.2018</a:t>
            </a:fld>
            <a:endParaRPr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95736" y="4680102"/>
            <a:ext cx="5184576" cy="219233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855857" rtl="0" eaLnBrk="1" latinLnBrk="0" hangingPunct="1">
              <a:defRPr lang="nb-NO" sz="1115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11188" y="4679428"/>
            <a:ext cx="405408" cy="216091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1115">
                <a:solidFill>
                  <a:schemeClr val="tx2"/>
                </a:solidFill>
              </a:defRPr>
            </a:lvl1pPr>
          </a:lstStyle>
          <a:p>
            <a:pPr defTabSz="855857"/>
            <a:fld id="{7B785221-A51B-4371-B866-038075B34EEB}" type="slidenum">
              <a:rPr lang="nb-NO" smtClean="0">
                <a:solidFill>
                  <a:srgbClr val="32374B"/>
                </a:solidFill>
              </a:rPr>
              <a:pPr defTabSz="855857"/>
              <a:t>‹#›</a:t>
            </a:fld>
            <a:endParaRPr lang="nb-NO">
              <a:solidFill>
                <a:srgbClr val="32374B"/>
              </a:solidFill>
            </a:endParaRP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88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855857" rtl="0" eaLnBrk="1" latinLnBrk="0" hangingPunct="1">
        <a:spcBef>
          <a:spcPct val="0"/>
        </a:spcBef>
        <a:buNone/>
        <a:defRPr sz="243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597" indent="-252597" algn="l" defTabSz="85585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505193" indent="-252597" algn="l" defTabSz="85585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23" kern="1200">
          <a:solidFill>
            <a:schemeClr val="tx1"/>
          </a:solidFill>
          <a:latin typeface="+mn-lt"/>
          <a:ea typeface="+mn-ea"/>
          <a:cs typeface="+mn-cs"/>
        </a:defRPr>
      </a:lvl2pPr>
      <a:lvl3pPr marL="757790" indent="-252597" algn="l" defTabSz="85585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010386" indent="-252597" algn="l" defTabSz="85585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255554" indent="-245168" algn="l" defTabSz="85585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353606" indent="-213964" algn="l" defTabSz="855857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1534" indent="-213964" algn="l" defTabSz="855857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09463" indent="-213964" algn="l" defTabSz="855857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37391" indent="-213964" algn="l" defTabSz="855857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1pPr>
      <a:lvl2pPr marL="427928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2pPr>
      <a:lvl3pPr marL="855857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3pPr>
      <a:lvl4pPr marL="1283785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4pPr>
      <a:lvl5pPr marL="1711713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5pPr>
      <a:lvl6pPr marL="2139642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6pPr>
      <a:lvl7pPr marL="2567570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7pPr>
      <a:lvl8pPr marL="2995498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8pPr>
      <a:lvl9pPr marL="3423427" algn="l" defTabSz="855857" rtl="0" eaLnBrk="1" latinLnBrk="0" hangingPunct="1">
        <a:defRPr sz="16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894" y="805"/>
          <a:ext cx="894" cy="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" y="805"/>
                        <a:ext cx="894" cy="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11448" y="465761"/>
            <a:ext cx="8136000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889" tIns="84445" rIns="168889" bIns="844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11449" y="1060231"/>
            <a:ext cx="8137436" cy="337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889" tIns="84445" rIns="168889" bIns="8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5624" y="4680132"/>
            <a:ext cx="1008352" cy="218802"/>
          </a:xfrm>
          <a:prstGeom prst="rect">
            <a:avLst/>
          </a:prstGeom>
        </p:spPr>
        <p:txBody>
          <a:bodyPr vert="horz" lIns="168889" tIns="84445" rIns="168889" bIns="84445" rtlCol="0" anchor="ctr"/>
          <a:lstStyle>
            <a:lvl1pPr marL="0" algn="l" defTabSz="856099" rtl="0" eaLnBrk="1" fontAlgn="auto" latinLnBrk="0" hangingPunct="1">
              <a:spcBef>
                <a:spcPts val="0"/>
              </a:spcBef>
              <a:spcAft>
                <a:spcPts val="0"/>
              </a:spcAft>
              <a:defRPr lang="nb-NO" sz="1064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30B505-5128-4BB6-8610-94C3528B68C7}" type="datetime1">
              <a:rPr lang="nb-NO" smtClean="0">
                <a:solidFill>
                  <a:srgbClr val="32374B"/>
                </a:solidFill>
              </a:rPr>
              <a:pPr>
                <a:defRPr/>
              </a:pPr>
              <a:t>21.09.2018</a:t>
            </a:fld>
            <a:endParaRPr dirty="0">
              <a:solidFill>
                <a:srgbClr val="32374B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95490" y="4680132"/>
            <a:ext cx="5184788" cy="218802"/>
          </a:xfrm>
          <a:prstGeom prst="rect">
            <a:avLst/>
          </a:prstGeom>
        </p:spPr>
        <p:txBody>
          <a:bodyPr vert="horz" lIns="168889" tIns="84445" rIns="168889" bIns="84445" rtlCol="0" anchor="ctr"/>
          <a:lstStyle>
            <a:lvl1pPr marL="0" algn="l" defTabSz="856099" rtl="0" eaLnBrk="1" fontAlgn="auto" latinLnBrk="0" hangingPunct="1">
              <a:spcBef>
                <a:spcPts val="0"/>
              </a:spcBef>
              <a:spcAft>
                <a:spcPts val="0"/>
              </a:spcAft>
              <a:defRPr lang="nb-NO" sz="1064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dirty="0">
              <a:solidFill>
                <a:srgbClr val="32374B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11447" y="4692202"/>
            <a:ext cx="404950" cy="216390"/>
          </a:xfrm>
          <a:prstGeom prst="rect">
            <a:avLst/>
          </a:prstGeom>
        </p:spPr>
        <p:txBody>
          <a:bodyPr vert="horz" lIns="168889" tIns="84445" rIns="168889" bIns="84445" rtlCol="0" anchor="ctr"/>
          <a:lstStyle>
            <a:lvl1pPr algn="l" defTabSz="856099" fontAlgn="auto">
              <a:spcBef>
                <a:spcPts val="0"/>
              </a:spcBef>
              <a:spcAft>
                <a:spcPts val="0"/>
              </a:spcAft>
              <a:defRPr sz="1064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6B7285-E0B9-4D50-B558-610DD1424615}" type="slidenum">
              <a:rPr lang="nb-NO" smtClean="0">
                <a:solidFill>
                  <a:srgbClr val="32374B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32374B"/>
              </a:solidFill>
            </a:endParaRPr>
          </a:p>
        </p:txBody>
      </p:sp>
      <p:pic>
        <p:nvPicPr>
          <p:cNvPr id="1031" name="Bilde 12" descr="Logo-hvi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8064" y="4659217"/>
            <a:ext cx="1171047" cy="22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96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</p:sldLayoutIdLst>
  <p:hf hdr="0" ftr="0" dt="0"/>
  <p:txStyles>
    <p:titleStyle>
      <a:lvl1pPr algn="l" defTabSz="855305" rtl="0" eaLnBrk="1" fontAlgn="base" hangingPunct="1">
        <a:spcBef>
          <a:spcPct val="0"/>
        </a:spcBef>
        <a:spcAft>
          <a:spcPct val="0"/>
        </a:spcAft>
        <a:defRPr sz="268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2pPr>
      <a:lvl3pPr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3pPr>
      <a:lvl4pPr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4pPr>
      <a:lvl5pPr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5pPr>
      <a:lvl6pPr marL="231729"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6pPr>
      <a:lvl7pPr marL="463457"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7pPr>
      <a:lvl8pPr marL="695186"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8pPr>
      <a:lvl9pPr marL="926914" algn="l" defTabSz="855305" rtl="0" eaLnBrk="1" fontAlgn="base" hangingPunct="1">
        <a:spcBef>
          <a:spcPct val="0"/>
        </a:spcBef>
        <a:spcAft>
          <a:spcPct val="0"/>
        </a:spcAft>
        <a:defRPr sz="2687" b="1">
          <a:solidFill>
            <a:schemeClr val="tx1"/>
          </a:solidFill>
          <a:latin typeface="DIN-Bold" pitchFamily="2" charset="0"/>
        </a:defRPr>
      </a:lvl9pPr>
    </p:titleStyle>
    <p:bodyStyle>
      <a:lvl1pPr marL="252648" indent="-252648" algn="l" defTabSz="85530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723" kern="1200">
          <a:solidFill>
            <a:srgbClr val="32374B"/>
          </a:solidFill>
          <a:latin typeface="+mn-lt"/>
          <a:ea typeface="+mn-ea"/>
          <a:cs typeface="Arial" panose="020B0604020202020204" pitchFamily="34" charset="0"/>
        </a:defRPr>
      </a:lvl1pPr>
      <a:lvl2pPr marL="505298" indent="-252648" algn="l" defTabSz="85530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−"/>
        <a:defRPr sz="1369" kern="1200">
          <a:solidFill>
            <a:srgbClr val="32374B"/>
          </a:solidFill>
          <a:latin typeface="+mn-lt"/>
          <a:ea typeface="+mn-ea"/>
          <a:cs typeface="Arial" panose="020B0604020202020204" pitchFamily="34" charset="0"/>
        </a:defRPr>
      </a:lvl2pPr>
      <a:lvl3pPr marL="757946" indent="-252648" algn="l" defTabSz="85530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−"/>
        <a:defRPr sz="1166" kern="1200">
          <a:solidFill>
            <a:srgbClr val="32374B"/>
          </a:solidFill>
          <a:latin typeface="+mn-lt"/>
          <a:ea typeface="+mn-ea"/>
          <a:cs typeface="Arial" panose="020B0604020202020204" pitchFamily="34" charset="0"/>
        </a:defRPr>
      </a:lvl3pPr>
      <a:lvl4pPr marL="1010595" indent="-252648" algn="l" defTabSz="85530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−"/>
        <a:defRPr sz="1014" kern="1200">
          <a:solidFill>
            <a:srgbClr val="32374B"/>
          </a:solidFill>
          <a:latin typeface="+mn-lt"/>
          <a:ea typeface="+mn-ea"/>
          <a:cs typeface="Arial" panose="020B0604020202020204" pitchFamily="34" charset="0"/>
        </a:defRPr>
      </a:lvl4pPr>
      <a:lvl5pPr marL="1255198" indent="-244603" algn="l" defTabSz="85530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−"/>
        <a:defRPr sz="1014" kern="1200">
          <a:solidFill>
            <a:srgbClr val="32374B"/>
          </a:solidFill>
          <a:latin typeface="+mn-lt"/>
          <a:ea typeface="+mn-ea"/>
          <a:cs typeface="Arial" panose="020B0604020202020204" pitchFamily="34" charset="0"/>
        </a:defRPr>
      </a:lvl5pPr>
      <a:lvl6pPr marL="2354272" indent="-214025" algn="l" defTabSz="856099" rtl="0" eaLnBrk="1" latinLnBrk="0" hangingPunct="1">
        <a:spcBef>
          <a:spcPct val="20000"/>
        </a:spcBef>
        <a:buFont typeface="Arial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2782321" indent="-214025" algn="l" defTabSz="856099" rtl="0" eaLnBrk="1" latinLnBrk="0" hangingPunct="1">
        <a:spcBef>
          <a:spcPct val="20000"/>
        </a:spcBef>
        <a:buFont typeface="Arial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210370" indent="-214025" algn="l" defTabSz="856099" rtl="0" eaLnBrk="1" latinLnBrk="0" hangingPunct="1">
        <a:spcBef>
          <a:spcPct val="20000"/>
        </a:spcBef>
        <a:buFont typeface="Arial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3638420" indent="-214025" algn="l" defTabSz="856099" rtl="0" eaLnBrk="1" latinLnBrk="0" hangingPunct="1">
        <a:spcBef>
          <a:spcPct val="20000"/>
        </a:spcBef>
        <a:buFont typeface="Arial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428049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2pPr>
      <a:lvl3pPr marL="856099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284148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712198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140247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568296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2996346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424395" algn="l" defTabSz="856099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615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15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11560" y="465672"/>
            <a:ext cx="8075240" cy="539967"/>
          </a:xfrm>
          <a:prstGeom prst="rect">
            <a:avLst/>
          </a:prstGeom>
        </p:spPr>
        <p:txBody>
          <a:bodyPr vert="horz" lIns="91186" tIns="45588" rIns="91186" bIns="45588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1227" y="1059939"/>
            <a:ext cx="8137525" cy="3374082"/>
          </a:xfrm>
          <a:prstGeom prst="rect">
            <a:avLst/>
          </a:prstGeom>
        </p:spPr>
        <p:txBody>
          <a:bodyPr vert="horz" lIns="91186" tIns="45588" rIns="91186" bIns="45588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6" y="4659005"/>
            <a:ext cx="1171312" cy="22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1848" rtl="0" eaLnBrk="1" latinLnBrk="0" hangingPunct="1"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9120" indent="-269120" algn="l" defTabSz="91184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250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7365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76490" indent="-26912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37697" indent="-261210" algn="l" defTabSz="911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0758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1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431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359" indent="-227963" algn="l" defTabSz="911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1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48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73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99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21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48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69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95" algn="l" defTabSz="911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0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think-cell Slide" r:id="rId104" imgW="216" imgH="216" progId="TCLayout.ActiveDocument.1">
                  <p:embed/>
                </p:oleObj>
              </mc:Choice>
              <mc:Fallback>
                <p:oleObj name="think-cell Slide" r:id="rId104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1" r:id="rId33"/>
    <p:sldLayoutId id="2147484072" r:id="rId34"/>
    <p:sldLayoutId id="2147484073" r:id="rId35"/>
    <p:sldLayoutId id="2147484074" r:id="rId36"/>
    <p:sldLayoutId id="2147484075" r:id="rId37"/>
    <p:sldLayoutId id="2147484076" r:id="rId38"/>
    <p:sldLayoutId id="2147484077" r:id="rId39"/>
    <p:sldLayoutId id="2147484078" r:id="rId40"/>
    <p:sldLayoutId id="2147484079" r:id="rId41"/>
    <p:sldLayoutId id="2147484080" r:id="rId42"/>
    <p:sldLayoutId id="2147484081" r:id="rId43"/>
    <p:sldLayoutId id="2147484082" r:id="rId44"/>
    <p:sldLayoutId id="2147484083" r:id="rId45"/>
    <p:sldLayoutId id="2147484084" r:id="rId46"/>
    <p:sldLayoutId id="2147484085" r:id="rId47"/>
    <p:sldLayoutId id="2147484086" r:id="rId48"/>
    <p:sldLayoutId id="2147484087" r:id="rId49"/>
    <p:sldLayoutId id="2147484088" r:id="rId50"/>
    <p:sldLayoutId id="2147484089" r:id="rId51"/>
    <p:sldLayoutId id="2147484090" r:id="rId52"/>
    <p:sldLayoutId id="2147484091" r:id="rId53"/>
    <p:sldLayoutId id="2147484092" r:id="rId54"/>
    <p:sldLayoutId id="2147484093" r:id="rId55"/>
    <p:sldLayoutId id="2147484094" r:id="rId56"/>
    <p:sldLayoutId id="2147484095" r:id="rId57"/>
    <p:sldLayoutId id="2147484096" r:id="rId58"/>
    <p:sldLayoutId id="2147484097" r:id="rId59"/>
    <p:sldLayoutId id="2147484098" r:id="rId60"/>
    <p:sldLayoutId id="2147484099" r:id="rId61"/>
    <p:sldLayoutId id="2147484100" r:id="rId62"/>
    <p:sldLayoutId id="2147484101" r:id="rId63"/>
    <p:sldLayoutId id="2147484102" r:id="rId64"/>
    <p:sldLayoutId id="2147484103" r:id="rId65"/>
    <p:sldLayoutId id="2147484104" r:id="rId66"/>
    <p:sldLayoutId id="2147484105" r:id="rId67"/>
    <p:sldLayoutId id="2147484106" r:id="rId68"/>
    <p:sldLayoutId id="2147484107" r:id="rId69"/>
    <p:sldLayoutId id="2147484108" r:id="rId70"/>
    <p:sldLayoutId id="2147484109" r:id="rId71"/>
    <p:sldLayoutId id="2147484110" r:id="rId72"/>
    <p:sldLayoutId id="2147484111" r:id="rId73"/>
    <p:sldLayoutId id="2147484112" r:id="rId74"/>
    <p:sldLayoutId id="2147484113" r:id="rId75"/>
    <p:sldLayoutId id="2147484114" r:id="rId76"/>
    <p:sldLayoutId id="2147484115" r:id="rId77"/>
    <p:sldLayoutId id="2147484116" r:id="rId78"/>
    <p:sldLayoutId id="2147484117" r:id="rId79"/>
    <p:sldLayoutId id="2147484118" r:id="rId80"/>
    <p:sldLayoutId id="2147484119" r:id="rId81"/>
    <p:sldLayoutId id="2147484120" r:id="rId82"/>
    <p:sldLayoutId id="2147484121" r:id="rId83"/>
    <p:sldLayoutId id="2147484122" r:id="rId84"/>
    <p:sldLayoutId id="2147484123" r:id="rId85"/>
    <p:sldLayoutId id="2147484124" r:id="rId86"/>
    <p:sldLayoutId id="2147484125" r:id="rId87"/>
    <p:sldLayoutId id="2147484126" r:id="rId88"/>
    <p:sldLayoutId id="2147484127" r:id="rId89"/>
    <p:sldLayoutId id="2147484128" r:id="rId90"/>
    <p:sldLayoutId id="2147484129" r:id="rId91"/>
    <p:sldLayoutId id="2147484130" r:id="rId92"/>
    <p:sldLayoutId id="2147484131" r:id="rId93"/>
    <p:sldLayoutId id="2147484132" r:id="rId94"/>
    <p:sldLayoutId id="2147484133" r:id="rId95"/>
    <p:sldLayoutId id="2147484134" r:id="rId96"/>
    <p:sldLayoutId id="2147484135" r:id="rId97"/>
    <p:sldLayoutId id="2147484136" r:id="rId98"/>
    <p:sldLayoutId id="2147484137" r:id="rId99"/>
    <p:sldLayoutId id="2147484138" r:id="rId100"/>
  </p:sldLayoutIdLst>
  <p:hf sldNum="0"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5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55.emf"/><Relationship Id="rId2" Type="http://schemas.openxmlformats.org/officeDocument/2006/relationships/tags" Target="../tags/tag2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bussanbud@ruter.no" TargetMode="Externa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-72009" y="51393"/>
            <a:ext cx="0" cy="15389"/>
          </a:xfrm>
        </p:spPr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7" name="Undertittel 3"/>
          <p:cNvSpPr txBox="1">
            <a:spLocks/>
          </p:cNvSpPr>
          <p:nvPr/>
        </p:nvSpPr>
        <p:spPr>
          <a:xfrm>
            <a:off x="391887" y="1142075"/>
            <a:ext cx="822272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746" indent="0" algn="ctr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91" indent="0" algn="ctr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7" indent="0" algn="ctr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83" indent="0" algn="ctr" defTabSz="102405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9" indent="0" algn="ctr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74" indent="0" algn="ctr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20" indent="0" algn="ctr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66" indent="0" algn="ctr" defTabSz="102405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500" b="1" dirty="0"/>
              <a:t>Konkurransen om Buss-tjenester i  Ruters vestregion 2020</a:t>
            </a:r>
          </a:p>
          <a:p>
            <a:endParaRPr lang="nb-NO" sz="3000" i="1" dirty="0"/>
          </a:p>
          <a:p>
            <a:r>
              <a:rPr lang="nb-NO" sz="2000" b="1" dirty="0"/>
              <a:t>Velkommen til dialogkonferanse 24. september 2018</a:t>
            </a:r>
          </a:p>
          <a:p>
            <a:endParaRPr lang="nb-NO" sz="2000" dirty="0"/>
          </a:p>
          <a:p>
            <a:r>
              <a:rPr lang="nb-NO" sz="2000" dirty="0"/>
              <a:t>Hellik Hoff, Innkjøpssjef, Ruter </a:t>
            </a:r>
          </a:p>
          <a:p>
            <a:endParaRPr lang="nb-NO" sz="3500" b="1" dirty="0"/>
          </a:p>
        </p:txBody>
      </p:sp>
    </p:spTree>
    <p:extLst>
      <p:ext uri="{BB962C8B-B14F-4D97-AF65-F5344CB8AC3E}">
        <p14:creationId xmlns:p14="http://schemas.microsoft.com/office/powerpoint/2010/main" val="31694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Bussanbudet Ruters vestregion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648" y="1369641"/>
            <a:ext cx="4373396" cy="356624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Ruters vestregion – Asker, Bærum, Vestre Aker og Røyken/Hurum </a:t>
            </a:r>
          </a:p>
          <a:p>
            <a:r>
              <a:rPr lang="nb-NO" dirty="0"/>
              <a:t>3 kontrakter (i dag 6 kontrakter)</a:t>
            </a:r>
          </a:p>
          <a:p>
            <a:r>
              <a:rPr lang="nb-NO" dirty="0"/>
              <a:t>4 bussanlegg</a:t>
            </a:r>
          </a:p>
          <a:p>
            <a:r>
              <a:rPr lang="nb-NO" dirty="0"/>
              <a:t>Årlig kontraktsverdi, ca. 520 </a:t>
            </a:r>
            <a:r>
              <a:rPr lang="nb-NO" dirty="0" err="1"/>
              <a:t>mill</a:t>
            </a:r>
            <a:r>
              <a:rPr lang="nb-NO" dirty="0"/>
              <a:t> kr</a:t>
            </a:r>
          </a:p>
          <a:p>
            <a:r>
              <a:rPr lang="nb-NO" dirty="0"/>
              <a:t>Årlig produksjon </a:t>
            </a:r>
            <a:r>
              <a:rPr lang="nb-NO" dirty="0" err="1"/>
              <a:t>ca</a:t>
            </a:r>
            <a:r>
              <a:rPr lang="nb-NO" dirty="0"/>
              <a:t> 14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dirty="0" err="1"/>
              <a:t>rutekm</a:t>
            </a:r>
            <a:endParaRPr lang="nb-NO" dirty="0"/>
          </a:p>
          <a:p>
            <a:r>
              <a:rPr lang="nb-NO" dirty="0" err="1"/>
              <a:t>Ca</a:t>
            </a:r>
            <a:r>
              <a:rPr lang="nb-NO" dirty="0"/>
              <a:t> 230 rutesatte busser </a:t>
            </a:r>
          </a:p>
          <a:p>
            <a:r>
              <a:rPr lang="nb-NO" dirty="0" err="1"/>
              <a:t>Ca</a:t>
            </a:r>
            <a:r>
              <a:rPr lang="nb-NO" dirty="0"/>
              <a:t> 30% er utslippsfrie busser</a:t>
            </a:r>
          </a:p>
          <a:p>
            <a:r>
              <a:rPr lang="nb-NO" dirty="0"/>
              <a:t>Opsjon på 10 hydrogenbusser</a:t>
            </a:r>
          </a:p>
          <a:p>
            <a:r>
              <a:rPr lang="nb-NO" dirty="0"/>
              <a:t>Dialogkonferanse 24. september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92248" y="1506815"/>
            <a:ext cx="2981997" cy="2764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26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80" y="558238"/>
            <a:ext cx="7980536" cy="430887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Utkast til tidsplan for Ruters vestregion 2020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76" y="1369642"/>
            <a:ext cx="6847688" cy="3194504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385221" y="1180894"/>
          <a:ext cx="8153464" cy="29144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7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06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236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779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Feb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Mars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April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Mai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Juni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Juli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Aug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Sept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Okt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Nov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Des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Jan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Feb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Mars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April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Mai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effectLst/>
                        </a:rPr>
                        <a:t>Juni 2019 - Juli 2020</a:t>
                      </a:r>
                      <a:endParaRPr lang="nb-N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926"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>
                          <a:effectLst/>
                        </a:rPr>
                        <a:t> 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0B49D22F-E2C4-444B-8A2B-E8A9BB5339CF}"/>
              </a:ext>
            </a:extLst>
          </p:cNvPr>
          <p:cNvSpPr/>
          <p:nvPr/>
        </p:nvSpPr>
        <p:spPr>
          <a:xfrm>
            <a:off x="385229" y="1987892"/>
            <a:ext cx="1709682" cy="9819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Ruters forprosjekt</a:t>
            </a:r>
          </a:p>
        </p:txBody>
      </p:sp>
      <p:sp>
        <p:nvSpPr>
          <p:cNvPr id="12" name="Rombe 11">
            <a:extLst>
              <a:ext uri="{FF2B5EF4-FFF2-40B4-BE49-F238E27FC236}">
                <a16:creationId xmlns:a16="http://schemas.microsoft.com/office/drawing/2014/main" id="{7E91C146-A46D-42C3-A583-B128F71B8B02}"/>
              </a:ext>
            </a:extLst>
          </p:cNvPr>
          <p:cNvSpPr/>
          <p:nvPr/>
        </p:nvSpPr>
        <p:spPr>
          <a:xfrm>
            <a:off x="1566199" y="3049090"/>
            <a:ext cx="126515" cy="15707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49D22F-E2C4-444B-8A2B-E8A9BB5339CF}"/>
              </a:ext>
            </a:extLst>
          </p:cNvPr>
          <p:cNvSpPr/>
          <p:nvPr/>
        </p:nvSpPr>
        <p:spPr>
          <a:xfrm>
            <a:off x="2105130" y="1987892"/>
            <a:ext cx="1681632" cy="9819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Ruter  utarbeider konkurransegrunnlag</a:t>
            </a:r>
          </a:p>
        </p:txBody>
      </p:sp>
      <p:sp>
        <p:nvSpPr>
          <p:cNvPr id="17" name="Rombe 16">
            <a:extLst>
              <a:ext uri="{FF2B5EF4-FFF2-40B4-BE49-F238E27FC236}">
                <a16:creationId xmlns:a16="http://schemas.microsoft.com/office/drawing/2014/main" id="{7E91C146-A46D-42C3-A583-B128F71B8B02}"/>
              </a:ext>
            </a:extLst>
          </p:cNvPr>
          <p:cNvSpPr/>
          <p:nvPr/>
        </p:nvSpPr>
        <p:spPr>
          <a:xfrm>
            <a:off x="3148107" y="3049090"/>
            <a:ext cx="126515" cy="15707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4" name="Rombe 23">
            <a:extLst>
              <a:ext uri="{FF2B5EF4-FFF2-40B4-BE49-F238E27FC236}">
                <a16:creationId xmlns:a16="http://schemas.microsoft.com/office/drawing/2014/main" id="{7E91C146-A46D-42C3-A583-B128F71B8B02}"/>
              </a:ext>
            </a:extLst>
          </p:cNvPr>
          <p:cNvSpPr/>
          <p:nvPr/>
        </p:nvSpPr>
        <p:spPr>
          <a:xfrm>
            <a:off x="3700545" y="3040337"/>
            <a:ext cx="126515" cy="15707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B49D22F-E2C4-444B-8A2B-E8A9BB5339CF}"/>
              </a:ext>
            </a:extLst>
          </p:cNvPr>
          <p:cNvSpPr/>
          <p:nvPr/>
        </p:nvSpPr>
        <p:spPr>
          <a:xfrm>
            <a:off x="3786762" y="1987892"/>
            <a:ext cx="965676" cy="98192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Tilbyderne jobber med tilbud. Tilbuds-konferanse og anleggs-</a:t>
            </a:r>
          </a:p>
          <a:p>
            <a:pPr algn="ctr"/>
            <a:r>
              <a:rPr lang="nb-NO" sz="900" dirty="0"/>
              <a:t>befaring</a:t>
            </a:r>
          </a:p>
        </p:txBody>
      </p:sp>
      <p:sp>
        <p:nvSpPr>
          <p:cNvPr id="27" name="Rombe 26">
            <a:extLst>
              <a:ext uri="{FF2B5EF4-FFF2-40B4-BE49-F238E27FC236}">
                <a16:creationId xmlns:a16="http://schemas.microsoft.com/office/drawing/2014/main" id="{7E91C146-A46D-42C3-A583-B128F71B8B02}"/>
              </a:ext>
            </a:extLst>
          </p:cNvPr>
          <p:cNvSpPr/>
          <p:nvPr/>
        </p:nvSpPr>
        <p:spPr>
          <a:xfrm>
            <a:off x="4564937" y="3058430"/>
            <a:ext cx="126515" cy="15707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0AD1FB3D-35C7-4C59-8A72-8B5D865D16F6}"/>
              </a:ext>
            </a:extLst>
          </p:cNvPr>
          <p:cNvSpPr/>
          <p:nvPr/>
        </p:nvSpPr>
        <p:spPr>
          <a:xfrm>
            <a:off x="4749777" y="1987892"/>
            <a:ext cx="934277" cy="98192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Forhandlings-fase </a:t>
            </a:r>
          </a:p>
          <a:p>
            <a:pPr algn="ctr"/>
            <a:r>
              <a:rPr lang="nb-NO" sz="1000" dirty="0"/>
              <a:t>Utvelgelse  </a:t>
            </a:r>
          </a:p>
        </p:txBody>
      </p:sp>
      <p:sp>
        <p:nvSpPr>
          <p:cNvPr id="30" name="Rombe 29">
            <a:extLst>
              <a:ext uri="{FF2B5EF4-FFF2-40B4-BE49-F238E27FC236}">
                <a16:creationId xmlns:a16="http://schemas.microsoft.com/office/drawing/2014/main" id="{7E91C146-A46D-42C3-A583-B128F71B8B02}"/>
              </a:ext>
            </a:extLst>
          </p:cNvPr>
          <p:cNvSpPr/>
          <p:nvPr/>
        </p:nvSpPr>
        <p:spPr>
          <a:xfrm>
            <a:off x="5600468" y="3038025"/>
            <a:ext cx="126515" cy="15707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AD1FB3D-35C7-4C59-8A72-8B5D865D16F6}"/>
              </a:ext>
            </a:extLst>
          </p:cNvPr>
          <p:cNvSpPr/>
          <p:nvPr/>
        </p:nvSpPr>
        <p:spPr>
          <a:xfrm>
            <a:off x="5855337" y="1973801"/>
            <a:ext cx="2683348" cy="101947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Operatørene og Ruter forbereder oppstart av kjøringen (ruteendring juni/juli 2020)</a:t>
            </a:r>
          </a:p>
        </p:txBody>
      </p:sp>
      <p:sp>
        <p:nvSpPr>
          <p:cNvPr id="7" name="Rectangle 6"/>
          <p:cNvSpPr/>
          <p:nvPr/>
        </p:nvSpPr>
        <p:spPr>
          <a:xfrm>
            <a:off x="953383" y="3187744"/>
            <a:ext cx="1339502" cy="54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CD36006-6793-4C9B-88F4-89A8B58EE816}"/>
              </a:ext>
            </a:extLst>
          </p:cNvPr>
          <p:cNvSpPr txBox="1"/>
          <p:nvPr/>
        </p:nvSpPr>
        <p:spPr>
          <a:xfrm>
            <a:off x="980461" y="3187744"/>
            <a:ext cx="133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Dialogkonferanse</a:t>
            </a:r>
          </a:p>
          <a:p>
            <a:r>
              <a:rPr lang="nb-NO" sz="1000" dirty="0"/>
              <a:t>Nr. 1 om tilbudet og rammer for anbudet</a:t>
            </a:r>
            <a:endParaRPr lang="nb-NO" sz="1100" dirty="0"/>
          </a:p>
        </p:txBody>
      </p:sp>
      <p:sp>
        <p:nvSpPr>
          <p:cNvPr id="34" name="Rectangle 33"/>
          <p:cNvSpPr/>
          <p:nvPr/>
        </p:nvSpPr>
        <p:spPr>
          <a:xfrm>
            <a:off x="2447260" y="3234525"/>
            <a:ext cx="1070214" cy="715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CD36006-6793-4C9B-88F4-89A8B58EE816}"/>
              </a:ext>
            </a:extLst>
          </p:cNvPr>
          <p:cNvSpPr txBox="1"/>
          <p:nvPr/>
        </p:nvSpPr>
        <p:spPr>
          <a:xfrm>
            <a:off x="2408282" y="3238304"/>
            <a:ext cx="11766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Dialogkonferanse nr. 2 med utkast til KGL + befaring</a:t>
            </a:r>
          </a:p>
          <a:p>
            <a:r>
              <a:rPr lang="nb-NO" sz="1000" dirty="0"/>
              <a:t>av bussanlegg</a:t>
            </a:r>
          </a:p>
          <a:p>
            <a:endParaRPr lang="nb-NO" sz="1100" dirty="0"/>
          </a:p>
        </p:txBody>
      </p:sp>
      <p:sp>
        <p:nvSpPr>
          <p:cNvPr id="9" name="Rectangle 8"/>
          <p:cNvSpPr/>
          <p:nvPr/>
        </p:nvSpPr>
        <p:spPr>
          <a:xfrm>
            <a:off x="3569232" y="3234897"/>
            <a:ext cx="641572" cy="40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ctangle 34"/>
          <p:cNvSpPr/>
          <p:nvPr/>
        </p:nvSpPr>
        <p:spPr>
          <a:xfrm>
            <a:off x="4402868" y="3244871"/>
            <a:ext cx="641572" cy="40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ctangle 35"/>
          <p:cNvSpPr/>
          <p:nvPr/>
        </p:nvSpPr>
        <p:spPr>
          <a:xfrm>
            <a:off x="5352112" y="3224929"/>
            <a:ext cx="623229" cy="51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ECD36006-6793-4C9B-88F4-89A8B58EE816}"/>
              </a:ext>
            </a:extLst>
          </p:cNvPr>
          <p:cNvSpPr txBox="1"/>
          <p:nvPr/>
        </p:nvSpPr>
        <p:spPr>
          <a:xfrm>
            <a:off x="5336183" y="3172349"/>
            <a:ext cx="709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Ruter beslutter tildeling</a:t>
            </a:r>
            <a:endParaRPr lang="nb-NO" sz="1100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CD36006-6793-4C9B-88F4-89A8B58EE816}"/>
              </a:ext>
            </a:extLst>
          </p:cNvPr>
          <p:cNvSpPr txBox="1"/>
          <p:nvPr/>
        </p:nvSpPr>
        <p:spPr>
          <a:xfrm>
            <a:off x="4391148" y="3234525"/>
            <a:ext cx="70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Tilbuds-frist</a:t>
            </a:r>
            <a:endParaRPr lang="nb-NO" sz="11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D36006-6793-4C9B-88F4-89A8B58EE816}"/>
              </a:ext>
            </a:extLst>
          </p:cNvPr>
          <p:cNvSpPr txBox="1"/>
          <p:nvPr/>
        </p:nvSpPr>
        <p:spPr>
          <a:xfrm>
            <a:off x="3517474" y="3234525"/>
            <a:ext cx="70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Anbuds-</a:t>
            </a:r>
          </a:p>
          <a:p>
            <a:r>
              <a:rPr lang="nb-NO" sz="1000" dirty="0"/>
              <a:t>utlysning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3892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2432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F86FF-8CBB-49C7-977D-CE59A5CE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76943"/>
            <a:ext cx="7980536" cy="374270"/>
          </a:xfrm>
        </p:spPr>
        <p:txBody>
          <a:bodyPr/>
          <a:lstStyle/>
          <a:p>
            <a:r>
              <a:rPr lang="nb-NO" sz="2432" dirty="0">
                <a:solidFill>
                  <a:schemeClr val="tx1"/>
                </a:solidFill>
              </a:rPr>
              <a:t>Hydrogenbussprosjekt – EU-prosjektet JIVE2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42122B-1D06-46E7-A353-64AE43D56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AD70F-8AF0-406B-B894-62E0F3D04367}" type="slidenum">
              <a:rPr kumimoji="0" lang="nb-NO" sz="700" b="0" i="0" u="none" strike="noStrike" kern="1200" cap="none" spc="0" normalizeH="0" baseline="0" noProof="0" smtClean="0">
                <a:ln>
                  <a:noFill/>
                </a:ln>
                <a:solidFill>
                  <a:srgbClr val="3237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3237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A576D50D-9A7E-4B76-8530-C7A3130D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27" y="1260480"/>
            <a:ext cx="7980536" cy="3194504"/>
          </a:xfrm>
        </p:spPr>
        <p:txBody>
          <a:bodyPr>
            <a:normAutofit/>
          </a:bodyPr>
          <a:lstStyle/>
          <a:p>
            <a:r>
              <a:rPr lang="nb-NO" sz="1800" dirty="0"/>
              <a:t>Skal understøtte målet om utslippsfri kollektivtransport i 2028 ved å fremskaffe hensiktsmessig utslippsfritt bussmateriell for regionkjøring</a:t>
            </a:r>
          </a:p>
          <a:p>
            <a:r>
              <a:rPr lang="nb-NO" sz="1800" dirty="0"/>
              <a:t>Uttesting av 10 hydrogenbusser på rutepakke 1</a:t>
            </a:r>
          </a:p>
          <a:p>
            <a:r>
              <a:rPr lang="nb-NO" sz="1800" dirty="0"/>
              <a:t>Lagt inn i kontrakten som en opsjon for Ruter</a:t>
            </a:r>
          </a:p>
          <a:p>
            <a:r>
              <a:rPr lang="nb-NO" sz="1800" dirty="0"/>
              <a:t>Ordinær forretningsmodell brukes for å fremme kommersialisering: </a:t>
            </a:r>
          </a:p>
          <a:p>
            <a:pPr lvl="1"/>
            <a:r>
              <a:rPr lang="nb-NO" sz="1800" dirty="0"/>
              <a:t>Operatør kjøper busser og hydrogen </a:t>
            </a:r>
          </a:p>
          <a:p>
            <a:pPr lvl="1"/>
            <a:r>
              <a:rPr lang="nb-NO" sz="1800" dirty="0"/>
              <a:t>Ruter kjøper busser av operatør (</a:t>
            </a:r>
            <a:r>
              <a:rPr lang="nb-NO" sz="1800" dirty="0" err="1"/>
              <a:t>Enova</a:t>
            </a:r>
            <a:r>
              <a:rPr lang="nb-NO" sz="1800" dirty="0"/>
              <a:t>-krav)</a:t>
            </a:r>
          </a:p>
          <a:p>
            <a:r>
              <a:rPr lang="nb-NO" sz="1800" dirty="0"/>
              <a:t>Eget innlegg om Hydrogenbussprosjektet etter lunsj</a:t>
            </a:r>
            <a:endParaRPr lang="nb-NO" sz="1300" dirty="0"/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7660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BC0F9-E868-4E25-8B2C-B11B7A28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08259"/>
            <a:ext cx="7980536" cy="430887"/>
          </a:xfrm>
        </p:spPr>
        <p:txBody>
          <a:bodyPr/>
          <a:lstStyle/>
          <a:p>
            <a:r>
              <a:rPr lang="nb-NO"/>
              <a:t>Praktisk informasjon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73A93-083C-4969-8FC0-C3A19CA6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838201"/>
            <a:ext cx="8464550" cy="4210050"/>
          </a:xfrm>
        </p:spPr>
        <p:txBody>
          <a:bodyPr>
            <a:normAutofit/>
          </a:bodyPr>
          <a:lstStyle/>
          <a:p>
            <a:pPr lvl="1"/>
            <a:r>
              <a:rPr lang="nb-NO" sz="2133" dirty="0" err="1"/>
              <a:t>Streaming</a:t>
            </a:r>
            <a:r>
              <a:rPr lang="nb-NO" sz="2133" dirty="0"/>
              <a:t> av konferansen – bruk mikrofon</a:t>
            </a:r>
          </a:p>
          <a:p>
            <a:pPr lvl="1"/>
            <a:r>
              <a:rPr lang="nb-NO" sz="2133" dirty="0"/>
              <a:t>Selskaper som skal holde innlegg gir beskjed til sekretariatet</a:t>
            </a:r>
          </a:p>
          <a:p>
            <a:pPr lvl="1"/>
            <a:r>
              <a:rPr lang="nb-NO" sz="2133" dirty="0"/>
              <a:t>Presentasjoner, spørsmålsliste og referat vil bli tilgjengelige på kollektivanbud.no løpende utover uke 39</a:t>
            </a:r>
          </a:p>
          <a:p>
            <a:pPr lvl="1"/>
            <a:r>
              <a:rPr lang="nb-NO" sz="2133" dirty="0"/>
              <a:t>Enkel lunsj i </a:t>
            </a:r>
            <a:r>
              <a:rPr lang="nb-NO" sz="2133" dirty="0" err="1"/>
              <a:t>minglearealet</a:t>
            </a:r>
            <a:endParaRPr lang="nb-NO" sz="2133" dirty="0"/>
          </a:p>
          <a:p>
            <a:pPr lvl="1"/>
            <a:r>
              <a:rPr lang="nb-NO" sz="2133" dirty="0"/>
              <a:t>Spørsmål til avklaring tas underveis - så langt tiden strekker til</a:t>
            </a:r>
          </a:p>
          <a:p>
            <a:pPr lvl="1"/>
            <a:r>
              <a:rPr lang="nb-NO" dirty="0"/>
              <a:t>Stram tidsplan</a:t>
            </a:r>
          </a:p>
          <a:p>
            <a:pPr lvl="1"/>
            <a:r>
              <a:rPr lang="nb-NO" dirty="0"/>
              <a:t>Frist for skriftlig tilbakemeldinger er 7. oktober, maks 4 A4-sider - sendes til </a:t>
            </a:r>
            <a:r>
              <a:rPr lang="nb-NO" dirty="0">
                <a:hlinkClick r:id="rId2"/>
              </a:rPr>
              <a:t>bussanbud@ruter.no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Befaring av 4 bussanlegg 25. september – </a:t>
            </a:r>
            <a:r>
              <a:rPr lang="nb-NO" dirty="0" err="1"/>
              <a:t>ca</a:t>
            </a:r>
            <a:r>
              <a:rPr lang="nb-NO" dirty="0"/>
              <a:t> 55 påmeldte – oppmøte på Oslo bussterminal </a:t>
            </a:r>
            <a:r>
              <a:rPr lang="nb-NO" dirty="0" err="1"/>
              <a:t>kl</a:t>
            </a:r>
            <a:r>
              <a:rPr lang="nb-NO" dirty="0"/>
              <a:t> 08.00 ved plattform 1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ADBC15-71D8-41E8-B6A7-B27D87F48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373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0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rOAfh9x0SClT9j6N8U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9ytfy0RSaC9sRroZ9mF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DJkRXRQTWMBeunewkT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2_Intro hydrogenbussprosjektet sjåfør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Intro hydrogenbussprosjektet sjåfør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Intro hydrogenbussprosjektet sjåfør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Intro hydrogenbussprosjektet sjåfør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6E61C7D2-99F2-43F2-82F0-C835CBB6D8AD}" vid="{E0A5ACA2-6563-49ED-8D6D-99058E6DC43C}"/>
    </a:ext>
  </a:extLst>
</a:theme>
</file>

<file path=ppt/theme/theme5.xml><?xml version="1.0" encoding="utf-8"?>
<a:theme xmlns:a="http://schemas.openxmlformats.org/drawingml/2006/main" name="Robert3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uter_Powerpointmal-WideScreen_45_1_28_2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al Ø 3">
  <a:themeElements>
    <a:clrScheme name="Ruter">
      <a:dk1>
        <a:sysClr val="windowText" lastClr="000000"/>
      </a:dk1>
      <a:lt1>
        <a:sysClr val="window" lastClr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300"/>
      </a:accent3>
      <a:accent4>
        <a:srgbClr val="41BECD"/>
      </a:accent4>
      <a:accent5>
        <a:srgbClr val="6E0A14"/>
      </a:accent5>
      <a:accent6>
        <a:srgbClr val="78B42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t"/>
      <a:lstStyle>
        <a:defPPr algn="ctr">
          <a:spcAft>
            <a:spcPts val="1200"/>
          </a:spcAft>
          <a:defRPr u="sng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2_Intro hydrogenbussprosjektet sjåfør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5235</TotalTime>
  <Words>325</Words>
  <Application>Microsoft Office PowerPoint</Application>
  <PresentationFormat>Egendefinert</PresentationFormat>
  <Paragraphs>99</Paragraphs>
  <Slides>6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11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27" baseType="lpstr">
      <vt:lpstr>SimSun</vt:lpstr>
      <vt:lpstr>Arial</vt:lpstr>
      <vt:lpstr>Calibri</vt:lpstr>
      <vt:lpstr>DIN-Bold</vt:lpstr>
      <vt:lpstr>DIN-Regular</vt:lpstr>
      <vt:lpstr>Georgia</vt:lpstr>
      <vt:lpstr>Times New Roman</vt:lpstr>
      <vt:lpstr>Wingdings</vt:lpstr>
      <vt:lpstr>Wingdings 2</vt:lpstr>
      <vt:lpstr>22_Intro hydrogenbussprosjektet sjåfører</vt:lpstr>
      <vt:lpstr>5_Ruter_Powerpointmal-WideScreen_4</vt:lpstr>
      <vt:lpstr>8_Intro hydrogenbussprosjektet sjåfører</vt:lpstr>
      <vt:lpstr>3_Office-tema</vt:lpstr>
      <vt:lpstr>Robert3</vt:lpstr>
      <vt:lpstr>Ruter_Powerpointmal-WideScreen_45_1_28_2</vt:lpstr>
      <vt:lpstr>5_Mal Ø 3</vt:lpstr>
      <vt:lpstr>12_Intro hydrogenbussprosjektet sjåfører</vt:lpstr>
      <vt:lpstr>1_Office-tema</vt:lpstr>
      <vt:lpstr>6_Intro hydrogenbussprosjektet sjåfører</vt:lpstr>
      <vt:lpstr>7_Intro hydrogenbussprosjektet sjåfører</vt:lpstr>
      <vt:lpstr>think-cell Slide</vt:lpstr>
      <vt:lpstr>PowerPoint-presentasjon</vt:lpstr>
      <vt:lpstr>Bussanbudet Ruters vestregion </vt:lpstr>
      <vt:lpstr>Utkast til tidsplan for Ruters vestregion 2020</vt:lpstr>
      <vt:lpstr>Hydrogenbussprosjekt – EU-prosjektet JIVE2</vt:lpstr>
      <vt:lpstr>Praktisk informasjon</vt:lpstr>
      <vt:lpstr>PowerPoint-presentasjon</vt:lpstr>
    </vt:vector>
  </TitlesOfParts>
  <Company>Ruter 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Angelvik Endre</dc:creator>
  <dc:description>Template by addpoint.no</dc:description>
  <cp:lastModifiedBy>Hoff Hellik</cp:lastModifiedBy>
  <cp:revision>164</cp:revision>
  <cp:lastPrinted>2017-05-16T12:20:14Z</cp:lastPrinted>
  <dcterms:created xsi:type="dcterms:W3CDTF">2016-08-11T20:13:54Z</dcterms:created>
  <dcterms:modified xsi:type="dcterms:W3CDTF">2018-09-21T13:09:16Z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