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75" r:id="rId4"/>
    <p:sldId id="273" r:id="rId5"/>
    <p:sldId id="271" r:id="rId6"/>
    <p:sldId id="265" r:id="rId7"/>
    <p:sldId id="274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Langbakke" initials="LL" lastIdx="1" clrIdx="0">
    <p:extLst>
      <p:ext uri="{19B8F6BF-5375-455C-9EA6-DF929625EA0E}">
        <p15:presenceInfo xmlns:p15="http://schemas.microsoft.com/office/powerpoint/2012/main" userId="3d6911fcbc89c8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932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882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282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44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310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90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18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43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30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870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65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635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831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234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152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09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2C063-9E92-4758-BECB-1D3BC8C8B051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EF067C-9687-485F-8D7E-8023E99FA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497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D95141A1-ED65-4E70-B92A-602D6CD9E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298853"/>
            <a:ext cx="5208647" cy="399763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B2CFC06-8696-4CBD-BBAD-930E9C24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24258"/>
            <a:ext cx="5455917" cy="37645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86F7509-26AA-4A9A-B8F4-C3F7851CF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pPr algn="ctr"/>
            <a:r>
              <a:rPr lang="nb-NO" sz="5400" dirty="0">
                <a:solidFill>
                  <a:schemeClr val="bg1"/>
                </a:solidFill>
              </a:rPr>
              <a:t>Dialogkonferanse14.11.17</a:t>
            </a:r>
          </a:p>
        </p:txBody>
      </p:sp>
    </p:spTree>
    <p:extLst>
      <p:ext uri="{BB962C8B-B14F-4D97-AF65-F5344CB8AC3E}">
        <p14:creationId xmlns:p14="http://schemas.microsoft.com/office/powerpoint/2010/main" val="51242605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50C23D7-6967-4E3A-AA94-A19A3E1F4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133" y="685177"/>
            <a:ext cx="10931018" cy="5289495"/>
          </a:xfrm>
        </p:spPr>
        <p:txBody>
          <a:bodyPr>
            <a:normAutofit/>
          </a:bodyPr>
          <a:lstStyle/>
          <a:p>
            <a:endParaRPr lang="nb-NO" sz="2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51" y="5286375"/>
            <a:ext cx="2174067" cy="158503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1" y="5470449"/>
            <a:ext cx="1852067" cy="131209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2383" y="210255"/>
            <a:ext cx="5801280" cy="435096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4697" y="598535"/>
            <a:ext cx="4612124" cy="34590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8436" y="3291040"/>
            <a:ext cx="4091850" cy="306888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0600" y="637241"/>
            <a:ext cx="4921766" cy="36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3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50C23D7-6967-4E3A-AA94-A19A3E1F4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133" y="685177"/>
            <a:ext cx="10931018" cy="5289495"/>
          </a:xfrm>
        </p:spPr>
        <p:txBody>
          <a:bodyPr>
            <a:normAutofit fontScale="55000" lnSpcReduction="20000"/>
          </a:bodyPr>
          <a:lstStyle/>
          <a:p>
            <a:endParaRPr lang="nb-NO" sz="2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5900" dirty="0">
                <a:latin typeface="Arial" panose="020B0604020202020204" pitchFamily="34" charset="0"/>
                <a:cs typeface="Arial" panose="020B0604020202020204" pitchFamily="34" charset="0"/>
              </a:rPr>
              <a:t>Elektriske minibusser i skoleskyss på Romerike</a:t>
            </a:r>
          </a:p>
          <a:p>
            <a:endParaRPr lang="nb-NO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Taxus, ved Nedre Romerike Minibuss og Lillestrøm Minibuss har satt 10 batteri-elektriske minibusser i trafikk på Romerike fra skolestart 2017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busser er kategori C (&gt;10 seter), 2 er kategori B (med rullestolheis)</a:t>
            </a:r>
            <a:br>
              <a:rPr lang="nb-NO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busser går på Øvre-, 6 busser på Nedre Romerike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Samlet kilometerløp så langt ca 40.000 km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bestillingstidspunktet var dessverre kun Iveco leveringsdyktig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Lading skjer på 3 steder, alle med 400v 3-fas/11kW/16A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Totalt sett god driftssikkerhet til tross for mange feil og store problemer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b-NO" sz="3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men…….</a:t>
            </a:r>
          </a:p>
          <a:p>
            <a:endParaRPr lang="nb-NO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51" y="5286375"/>
            <a:ext cx="2174067" cy="158503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1" y="5470449"/>
            <a:ext cx="1852067" cy="13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50C23D7-6967-4E3A-AA94-A19A3E1F4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521" y="685177"/>
            <a:ext cx="10931018" cy="4986919"/>
          </a:xfrm>
        </p:spPr>
        <p:txBody>
          <a:bodyPr>
            <a:normAutofit/>
          </a:bodyPr>
          <a:lstStyle/>
          <a:p>
            <a:endParaRPr lang="nb-NO" sz="2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Våre erfaringer så langt</a:t>
            </a:r>
          </a:p>
          <a:p>
            <a:endParaRPr lang="nb-N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var fullt innforstått med at dette var nybrottsarbeid, både for oss og leverandøren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Dessverre manglet Iveco kunnskaper, i hvert fall lokalt, og var for dårlig forberedt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Bussene ble levert altfor sent, slik at planlagt testperiode i stedet ble driftsfasen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fleste alvorlige, og funksjonelle feil og mangler er fortsatt ikke rettet opp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51" y="5286375"/>
            <a:ext cx="2174067" cy="158503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1" y="5470449"/>
            <a:ext cx="1852067" cy="13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34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50C23D7-6967-4E3A-AA94-A19A3E1F4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341" y="969263"/>
            <a:ext cx="10931018" cy="5147452"/>
          </a:xfrm>
        </p:spPr>
        <p:txBody>
          <a:bodyPr>
            <a:normAutofit fontScale="40000" lnSpcReduction="20000"/>
          </a:bodyPr>
          <a:lstStyle/>
          <a:p>
            <a:endParaRPr lang="nb-NO" sz="2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6000" u="sng" dirty="0">
                <a:latin typeface="Arial" panose="020B0604020202020204" pitchFamily="34" charset="0"/>
                <a:cs typeface="Arial" panose="020B0604020202020204" pitchFamily="34" charset="0"/>
              </a:rPr>
              <a:t>De mest alvorlige utfordringene står etter 4 måneder fortsatt uløst !</a:t>
            </a:r>
          </a:p>
          <a:p>
            <a:endParaRPr lang="nb-NO" sz="45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Ladeproblemer fra dag 1</a:t>
            </a:r>
            <a:b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høy blindlast og kraftige </a:t>
            </a:r>
            <a:r>
              <a:rPr lang="nb-NO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overharmoniske</a:t>
            </a:r>
            <a: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svingninger</a:t>
            </a:r>
            <a:b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ekstremt mye elektrisk støy genereres på nettet</a:t>
            </a:r>
            <a:b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elektronikk- og ladefeil</a:t>
            </a:r>
            <a:b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nettet må overdimensjoneres kraftig, opp mot 100% </a:t>
            </a:r>
            <a:b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Trekkraft i stigninger</a:t>
            </a:r>
            <a:b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ned mot 30 km/h på "vanlig" vei</a:t>
            </a:r>
            <a:b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 unngår veier der vi skaper trafikkfarlige situasjoner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Installert varme</a:t>
            </a:r>
            <a:b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 er usikker på hvordan den samlede effekt slår ut ved -20 grader</a:t>
            </a:r>
            <a:b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mye tyder på at varmekanaler må bygges om og effekten økes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b-NO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51" y="5286375"/>
            <a:ext cx="2174067" cy="158503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1" y="5470449"/>
            <a:ext cx="1852067" cy="13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0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50C23D7-6967-4E3A-AA94-A19A3E1F4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341" y="648070"/>
            <a:ext cx="10931018" cy="5619565"/>
          </a:xfrm>
        </p:spPr>
        <p:txBody>
          <a:bodyPr>
            <a:normAutofit fontScale="47500" lnSpcReduction="20000"/>
          </a:bodyPr>
          <a:lstStyle/>
          <a:p>
            <a:r>
              <a:rPr lang="nb-NO" sz="5100" u="sng" dirty="0">
                <a:latin typeface="Arial" panose="020B0604020202020204" pitchFamily="34" charset="0"/>
                <a:cs typeface="Arial" panose="020B0604020202020204" pitchFamily="34" charset="0"/>
              </a:rPr>
              <a:t>Kjørekomfort og batterikapasitet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Bussene er smidige i bytrafikk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Oppfattes som lettkjørte og er selvsagt støyfrie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myk igangkjøring og nedbremsing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Dessverre er funksjonaliteten på flere områder ikke på topp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Natrium batterier på totalt ca 85Kwh gir en kapasitet under "normale" forhold på</a:t>
            </a:r>
            <a:b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160 km, men reduseres fort ved bruk av defroster, setevarme </a:t>
            </a:r>
            <a:r>
              <a:rPr lang="nb-NO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Brukes ca 3 + 3 timer/dag</a:t>
            </a:r>
            <a:endParaRPr lang="nb-NO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Tilleggsvarmer går på HVO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Bussene er stort sett fulladet ved uttak av A- henholdsvis B-del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b-NO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b-NO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b-NO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51" y="5013432"/>
            <a:ext cx="2174067" cy="158503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1" y="5286375"/>
            <a:ext cx="1852067" cy="13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5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50C23D7-6967-4E3A-AA94-A19A3E1F4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341" y="648070"/>
            <a:ext cx="10931018" cy="5619565"/>
          </a:xfrm>
        </p:spPr>
        <p:txBody>
          <a:bodyPr>
            <a:normAutofit fontScale="55000" lnSpcReduction="20000"/>
          </a:bodyPr>
          <a:lstStyle/>
          <a:p>
            <a:r>
              <a:rPr lang="nb-NO" sz="5100" u="sng" dirty="0">
                <a:latin typeface="Arial" panose="020B0604020202020204" pitchFamily="34" charset="0"/>
                <a:cs typeface="Arial" panose="020B0604020202020204" pitchFamily="34" charset="0"/>
              </a:rPr>
              <a:t>Hva har vi lært….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Anskaff bussene med "stikkontakt i veggen", et integrert ladeanlegg reduserer forvirring rundt ansvar senere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 spesielt nøye med spesifikasjonene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Sørg for konvensjonalbot ved sen levering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Kontraktfest klare garantibetingelser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Sørg for et sort ris bak speilet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b-NO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5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Lykke til !!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b-NO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b-NO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b-NO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51" y="5013432"/>
            <a:ext cx="2174067" cy="158503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1" y="5286375"/>
            <a:ext cx="1852067" cy="13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</TotalTime>
  <Words>214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Fasett</vt:lpstr>
      <vt:lpstr>Dialogkonferanse14.11.17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 12. august 2017</dc:title>
  <dc:creator>Lars Langbakke</dc:creator>
  <cp:lastModifiedBy>Korneliussen Rolf</cp:lastModifiedBy>
  <cp:revision>60</cp:revision>
  <dcterms:created xsi:type="dcterms:W3CDTF">2017-08-04T12:22:06Z</dcterms:created>
  <dcterms:modified xsi:type="dcterms:W3CDTF">2017-11-14T10:22:03Z</dcterms:modified>
</cp:coreProperties>
</file>