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sldIdLst>
    <p:sldId id="266" r:id="rId5"/>
    <p:sldId id="306" r:id="rId6"/>
    <p:sldId id="298" r:id="rId7"/>
    <p:sldId id="296" r:id="rId8"/>
    <p:sldId id="271" r:id="rId9"/>
    <p:sldId id="299" r:id="rId10"/>
    <p:sldId id="282" r:id="rId11"/>
    <p:sldId id="303" r:id="rId12"/>
    <p:sldId id="309" r:id="rId13"/>
    <p:sldId id="276" r:id="rId14"/>
    <p:sldId id="304" r:id="rId15"/>
    <p:sldId id="307" r:id="rId16"/>
    <p:sldId id="283" r:id="rId17"/>
    <p:sldId id="305" r:id="rId18"/>
    <p:sldId id="308" r:id="rId19"/>
    <p:sldId id="273" r:id="rId20"/>
    <p:sldId id="280" r:id="rId21"/>
    <p:sldId id="286" r:id="rId22"/>
    <p:sldId id="292" r:id="rId23"/>
    <p:sldId id="285" r:id="rId24"/>
    <p:sldId id="270" r:id="rId25"/>
    <p:sldId id="265" r:id="rId26"/>
    <p:sldId id="310" r:id="rId27"/>
    <p:sldId id="289" r:id="rId28"/>
    <p:sldId id="287" r:id="rId29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önsson Linda" initials="JL" lastIdx="1" clrIdx="0">
    <p:extLst>
      <p:ext uri="{19B8F6BF-5375-455C-9EA6-DF929625EA0E}">
        <p15:presenceInfo xmlns:p15="http://schemas.microsoft.com/office/powerpoint/2012/main" userId="S::linda.jonsson@ruter.no::1136d667-0084-4900-b6ac-67e93c8f04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7E7"/>
    <a:srgbClr val="F5CBCB"/>
    <a:srgbClr val="AAAAB4"/>
    <a:srgbClr val="808080"/>
    <a:srgbClr val="F5F5F5"/>
    <a:srgbClr val="707070"/>
    <a:srgbClr val="32374B"/>
    <a:srgbClr val="252525"/>
    <a:srgbClr val="555555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C65A2F-9FB3-4A46-AB48-04E68EFCA514}" v="109" dt="2022-02-17T11:15:13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8" autoAdjust="0"/>
    <p:restoredTop sz="95417" autoAdjust="0"/>
  </p:normalViewPr>
  <p:slideViewPr>
    <p:cSldViewPr snapToGrid="0">
      <p:cViewPr>
        <p:scale>
          <a:sx n="150" d="100"/>
          <a:sy n="150" d="100"/>
        </p:scale>
        <p:origin x="86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sen Lise Marie" userId="3983acf9-853f-428c-b256-370d1846a699" providerId="ADAL" clId="{24B06BB7-A22B-44EC-9CD1-1EE1C35D3814}"/>
    <pc:docChg chg="modSld">
      <pc:chgData name="Johansen Lise Marie" userId="3983acf9-853f-428c-b256-370d1846a699" providerId="ADAL" clId="{24B06BB7-A22B-44EC-9CD1-1EE1C35D3814}" dt="2021-10-12T18:33:41.994" v="24" actId="20577"/>
      <pc:docMkLst>
        <pc:docMk/>
      </pc:docMkLst>
      <pc:sldChg chg="modSp mod">
        <pc:chgData name="Johansen Lise Marie" userId="3983acf9-853f-428c-b256-370d1846a699" providerId="ADAL" clId="{24B06BB7-A22B-44EC-9CD1-1EE1C35D3814}" dt="2021-10-12T18:33:41.994" v="24" actId="20577"/>
        <pc:sldMkLst>
          <pc:docMk/>
          <pc:sldMk cId="2259903839" sldId="284"/>
        </pc:sldMkLst>
        <pc:graphicFrameChg chg="modGraphic">
          <ac:chgData name="Johansen Lise Marie" userId="3983acf9-853f-428c-b256-370d1846a699" providerId="ADAL" clId="{24B06BB7-A22B-44EC-9CD1-1EE1C35D3814}" dt="2021-10-12T18:33:23.991" v="9" actId="20577"/>
          <ac:graphicFrameMkLst>
            <pc:docMk/>
            <pc:sldMk cId="2259903839" sldId="284"/>
            <ac:graphicFrameMk id="5" creationId="{60B7B35F-0901-456D-8258-C48B5E3C8349}"/>
          </ac:graphicFrameMkLst>
        </pc:graphicFrameChg>
        <pc:graphicFrameChg chg="modGraphic">
          <ac:chgData name="Johansen Lise Marie" userId="3983acf9-853f-428c-b256-370d1846a699" providerId="ADAL" clId="{24B06BB7-A22B-44EC-9CD1-1EE1C35D3814}" dt="2021-10-12T18:33:41.994" v="24" actId="20577"/>
          <ac:graphicFrameMkLst>
            <pc:docMk/>
            <pc:sldMk cId="2259903839" sldId="284"/>
            <ac:graphicFrameMk id="9" creationId="{CCEB0D47-362D-43FA-9CED-CE489F5E4D86}"/>
          </ac:graphicFrameMkLst>
        </pc:graphicFrameChg>
      </pc:sldChg>
    </pc:docChg>
  </pc:docChgLst>
  <pc:docChgLst>
    <pc:chgData name="Jönsson Linda" userId="1136d667-0084-4900-b6ac-67e93c8f0453" providerId="ADAL" clId="{4CC65A2F-9FB3-4A46-AB48-04E68EFCA514}"/>
    <pc:docChg chg="undo custSel addSld delSld modSld sldOrd">
      <pc:chgData name="Jönsson Linda" userId="1136d667-0084-4900-b6ac-67e93c8f0453" providerId="ADAL" clId="{4CC65A2F-9FB3-4A46-AB48-04E68EFCA514}" dt="2022-02-17T10:05:08.136" v="5555" actId="47"/>
      <pc:docMkLst>
        <pc:docMk/>
      </pc:docMkLst>
      <pc:sldChg chg="del">
        <pc:chgData name="Jönsson Linda" userId="1136d667-0084-4900-b6ac-67e93c8f0453" providerId="ADAL" clId="{4CC65A2F-9FB3-4A46-AB48-04E68EFCA514}" dt="2022-02-14T10:23:39.740" v="190" actId="47"/>
        <pc:sldMkLst>
          <pc:docMk/>
          <pc:sldMk cId="3426662013" sldId="259"/>
        </pc:sldMkLst>
      </pc:sldChg>
      <pc:sldChg chg="modSp mod">
        <pc:chgData name="Jönsson Linda" userId="1136d667-0084-4900-b6ac-67e93c8f0453" providerId="ADAL" clId="{4CC65A2F-9FB3-4A46-AB48-04E68EFCA514}" dt="2022-02-16T10:03:08.983" v="1260" actId="21"/>
        <pc:sldMkLst>
          <pc:docMk/>
          <pc:sldMk cId="3020244456" sldId="266"/>
        </pc:sldMkLst>
        <pc:spChg chg="mod">
          <ac:chgData name="Jönsson Linda" userId="1136d667-0084-4900-b6ac-67e93c8f0453" providerId="ADAL" clId="{4CC65A2F-9FB3-4A46-AB48-04E68EFCA514}" dt="2022-02-14T09:06:43.384" v="80" actId="20577"/>
          <ac:spMkLst>
            <pc:docMk/>
            <pc:sldMk cId="3020244456" sldId="266"/>
            <ac:spMk id="3" creationId="{F9C9889B-FB27-4C83-A578-6CD9733D00C6}"/>
          </ac:spMkLst>
        </pc:spChg>
        <pc:spChg chg="mod">
          <ac:chgData name="Jönsson Linda" userId="1136d667-0084-4900-b6ac-67e93c8f0453" providerId="ADAL" clId="{4CC65A2F-9FB3-4A46-AB48-04E68EFCA514}" dt="2022-02-16T10:03:08.983" v="1260" actId="21"/>
          <ac:spMkLst>
            <pc:docMk/>
            <pc:sldMk cId="3020244456" sldId="266"/>
            <ac:spMk id="4" creationId="{00000000-0000-0000-0000-000000000000}"/>
          </ac:spMkLst>
        </pc:spChg>
      </pc:sldChg>
      <pc:sldChg chg="modSp mod">
        <pc:chgData name="Jönsson Linda" userId="1136d667-0084-4900-b6ac-67e93c8f0453" providerId="ADAL" clId="{4CC65A2F-9FB3-4A46-AB48-04E68EFCA514}" dt="2022-02-17T06:56:46.370" v="3910" actId="20577"/>
        <pc:sldMkLst>
          <pc:docMk/>
          <pc:sldMk cId="194222670" sldId="271"/>
        </pc:sldMkLst>
        <pc:spChg chg="mod">
          <ac:chgData name="Jönsson Linda" userId="1136d667-0084-4900-b6ac-67e93c8f0453" providerId="ADAL" clId="{4CC65A2F-9FB3-4A46-AB48-04E68EFCA514}" dt="2022-02-17T06:56:46.370" v="3910" actId="20577"/>
          <ac:spMkLst>
            <pc:docMk/>
            <pc:sldMk cId="194222670" sldId="271"/>
            <ac:spMk id="4" creationId="{699F7841-F60C-4797-8960-D88172C2524E}"/>
          </ac:spMkLst>
        </pc:spChg>
        <pc:graphicFrameChg chg="mod modGraphic">
          <ac:chgData name="Jönsson Linda" userId="1136d667-0084-4900-b6ac-67e93c8f0453" providerId="ADAL" clId="{4CC65A2F-9FB3-4A46-AB48-04E68EFCA514}" dt="2022-02-17T06:56:42.245" v="3908" actId="20577"/>
          <ac:graphicFrameMkLst>
            <pc:docMk/>
            <pc:sldMk cId="194222670" sldId="271"/>
            <ac:graphicFrameMk id="3" creationId="{7DC8BFF6-DA4C-4AEC-8F1D-805D3D2D0A81}"/>
          </ac:graphicFrameMkLst>
        </pc:graphicFrameChg>
      </pc:sldChg>
      <pc:sldChg chg="addSp delSp modSp mod">
        <pc:chgData name="Jönsson Linda" userId="1136d667-0084-4900-b6ac-67e93c8f0453" providerId="ADAL" clId="{4CC65A2F-9FB3-4A46-AB48-04E68EFCA514}" dt="2022-02-17T07:06:24.259" v="4035" actId="14100"/>
        <pc:sldMkLst>
          <pc:docMk/>
          <pc:sldMk cId="272965946" sldId="273"/>
        </pc:sldMkLst>
        <pc:spChg chg="add mod">
          <ac:chgData name="Jönsson Linda" userId="1136d667-0084-4900-b6ac-67e93c8f0453" providerId="ADAL" clId="{4CC65A2F-9FB3-4A46-AB48-04E68EFCA514}" dt="2022-02-14T13:33:48.074" v="294" actId="14100"/>
          <ac:spMkLst>
            <pc:docMk/>
            <pc:sldMk cId="272965946" sldId="273"/>
            <ac:spMk id="3" creationId="{79C60A7D-D94A-41AD-8C5C-C7F4DE9629BB}"/>
          </ac:spMkLst>
        </pc:spChg>
        <pc:spChg chg="add del">
          <ac:chgData name="Jönsson Linda" userId="1136d667-0084-4900-b6ac-67e93c8f0453" providerId="ADAL" clId="{4CC65A2F-9FB3-4A46-AB48-04E68EFCA514}" dt="2022-02-16T10:39:20.758" v="1790" actId="22"/>
          <ac:spMkLst>
            <pc:docMk/>
            <pc:sldMk cId="272965946" sldId="273"/>
            <ac:spMk id="9" creationId="{C4631D7E-1912-4A99-81DD-DDB08544BAB1}"/>
          </ac:spMkLst>
        </pc:spChg>
        <pc:graphicFrameChg chg="add del mod">
          <ac:chgData name="Jönsson Linda" userId="1136d667-0084-4900-b6ac-67e93c8f0453" providerId="ADAL" clId="{4CC65A2F-9FB3-4A46-AB48-04E68EFCA514}" dt="2022-02-14T10:05:35.799" v="146"/>
          <ac:graphicFrameMkLst>
            <pc:docMk/>
            <pc:sldMk cId="272965946" sldId="273"/>
            <ac:graphicFrameMk id="3" creationId="{8529A271-9A59-48E6-AFAF-F19CE16CABC1}"/>
          </ac:graphicFrameMkLst>
        </pc:graphicFrameChg>
        <pc:graphicFrameChg chg="del">
          <ac:chgData name="Jönsson Linda" userId="1136d667-0084-4900-b6ac-67e93c8f0453" providerId="ADAL" clId="{4CC65A2F-9FB3-4A46-AB48-04E68EFCA514}" dt="2022-02-14T10:05:31.936" v="144" actId="478"/>
          <ac:graphicFrameMkLst>
            <pc:docMk/>
            <pc:sldMk cId="272965946" sldId="273"/>
            <ac:graphicFrameMk id="4" creationId="{5E5AF552-C790-4D45-BBFF-4F287353A6FE}"/>
          </ac:graphicFrameMkLst>
        </pc:graphicFrameChg>
        <pc:graphicFrameChg chg="add del mod">
          <ac:chgData name="Jönsson Linda" userId="1136d667-0084-4900-b6ac-67e93c8f0453" providerId="ADAL" clId="{4CC65A2F-9FB3-4A46-AB48-04E68EFCA514}" dt="2022-02-16T10:39:07.791" v="1783"/>
          <ac:graphicFrameMkLst>
            <pc:docMk/>
            <pc:sldMk cId="272965946" sldId="273"/>
            <ac:graphicFrameMk id="4" creationId="{98DDAEE1-478C-4082-89BD-F92637583F82}"/>
          </ac:graphicFrameMkLst>
        </pc:graphicFrameChg>
        <pc:graphicFrameChg chg="add del mod">
          <ac:chgData name="Jönsson Linda" userId="1136d667-0084-4900-b6ac-67e93c8f0453" providerId="ADAL" clId="{4CC65A2F-9FB3-4A46-AB48-04E68EFCA514}" dt="2022-02-16T10:39:11.740" v="1785"/>
          <ac:graphicFrameMkLst>
            <pc:docMk/>
            <pc:sldMk cId="272965946" sldId="273"/>
            <ac:graphicFrameMk id="6" creationId="{C8CD5E5A-1BE8-4163-B7C4-4CFE85123A38}"/>
          </ac:graphicFrameMkLst>
        </pc:graphicFrameChg>
        <pc:graphicFrameChg chg="add del mod">
          <ac:chgData name="Jönsson Linda" userId="1136d667-0084-4900-b6ac-67e93c8f0453" providerId="ADAL" clId="{4CC65A2F-9FB3-4A46-AB48-04E68EFCA514}" dt="2022-02-16T10:39:16.519" v="1787"/>
          <ac:graphicFrameMkLst>
            <pc:docMk/>
            <pc:sldMk cId="272965946" sldId="273"/>
            <ac:graphicFrameMk id="7" creationId="{D81115A9-0471-4E73-8833-4517CBE80022}"/>
          </ac:graphicFrameMkLst>
        </pc:graphicFrameChg>
        <pc:graphicFrameChg chg="add mod modGraphic">
          <ac:chgData name="Jönsson Linda" userId="1136d667-0084-4900-b6ac-67e93c8f0453" providerId="ADAL" clId="{4CC65A2F-9FB3-4A46-AB48-04E68EFCA514}" dt="2022-02-17T07:06:24.259" v="4035" actId="14100"/>
          <ac:graphicFrameMkLst>
            <pc:docMk/>
            <pc:sldMk cId="272965946" sldId="273"/>
            <ac:graphicFrameMk id="10" creationId="{F6F716CA-BB48-4CE3-A6C0-A442D734DC36}"/>
          </ac:graphicFrameMkLst>
        </pc:graphicFrameChg>
        <pc:picChg chg="add del mod">
          <ac:chgData name="Jönsson Linda" userId="1136d667-0084-4900-b6ac-67e93c8f0453" providerId="ADAL" clId="{4CC65A2F-9FB3-4A46-AB48-04E68EFCA514}" dt="2022-02-16T10:38:57.391" v="1781" actId="478"/>
          <ac:picMkLst>
            <pc:docMk/>
            <pc:sldMk cId="272965946" sldId="273"/>
            <ac:picMk id="5" creationId="{22C6A64B-AEA2-4F83-82FE-1056FC8AECBC}"/>
          </ac:picMkLst>
        </pc:picChg>
      </pc:sldChg>
      <pc:sldChg chg="modSp add mod modNotes modNotesTx">
        <pc:chgData name="Jönsson Linda" userId="1136d667-0084-4900-b6ac-67e93c8f0453" providerId="ADAL" clId="{4CC65A2F-9FB3-4A46-AB48-04E68EFCA514}" dt="2022-02-17T09:09:24.836" v="5488" actId="20577"/>
        <pc:sldMkLst>
          <pc:docMk/>
          <pc:sldMk cId="3447353429" sldId="276"/>
        </pc:sldMkLst>
        <pc:spChg chg="mod">
          <ac:chgData name="Jönsson Linda" userId="1136d667-0084-4900-b6ac-67e93c8f0453" providerId="ADAL" clId="{4CC65A2F-9FB3-4A46-AB48-04E68EFCA514}" dt="2022-02-16T11:14:29.101" v="2144" actId="1076"/>
          <ac:spMkLst>
            <pc:docMk/>
            <pc:sldMk cId="3447353429" sldId="276"/>
            <ac:spMk id="2" creationId="{C133521D-73BD-4DF4-A685-2C2FBB6FE721}"/>
          </ac:spMkLst>
        </pc:spChg>
        <pc:spChg chg="mod">
          <ac:chgData name="Jönsson Linda" userId="1136d667-0084-4900-b6ac-67e93c8f0453" providerId="ADAL" clId="{4CC65A2F-9FB3-4A46-AB48-04E68EFCA514}" dt="2022-02-17T08:19:54.901" v="4042" actId="108"/>
          <ac:spMkLst>
            <pc:docMk/>
            <pc:sldMk cId="3447353429" sldId="276"/>
            <ac:spMk id="3" creationId="{8D027E11-F6EA-4524-9B94-00B7AF425522}"/>
          </ac:spMkLst>
        </pc:spChg>
      </pc:sldChg>
      <pc:sldChg chg="addSp delSp modSp mod modNotesTx">
        <pc:chgData name="Jönsson Linda" userId="1136d667-0084-4900-b6ac-67e93c8f0453" providerId="ADAL" clId="{4CC65A2F-9FB3-4A46-AB48-04E68EFCA514}" dt="2022-02-16T14:25:42.312" v="3429" actId="478"/>
        <pc:sldMkLst>
          <pc:docMk/>
          <pc:sldMk cId="3309874942" sldId="280"/>
        </pc:sldMkLst>
        <pc:spChg chg="mod">
          <ac:chgData name="Jönsson Linda" userId="1136d667-0084-4900-b6ac-67e93c8f0453" providerId="ADAL" clId="{4CC65A2F-9FB3-4A46-AB48-04E68EFCA514}" dt="2022-02-15T14:19:11.576" v="642" actId="1076"/>
          <ac:spMkLst>
            <pc:docMk/>
            <pc:sldMk cId="3309874942" sldId="280"/>
            <ac:spMk id="2" creationId="{41364E5D-0CB4-4DBF-BE56-2C22608588BE}"/>
          </ac:spMkLst>
        </pc:spChg>
        <pc:spChg chg="del">
          <ac:chgData name="Jönsson Linda" userId="1136d667-0084-4900-b6ac-67e93c8f0453" providerId="ADAL" clId="{4CC65A2F-9FB3-4A46-AB48-04E68EFCA514}" dt="2022-02-15T14:18:29.379" v="596" actId="478"/>
          <ac:spMkLst>
            <pc:docMk/>
            <pc:sldMk cId="3309874942" sldId="280"/>
            <ac:spMk id="3" creationId="{DEC8AED4-1C2C-4DBC-B51D-3BA1FE5BAA21}"/>
          </ac:spMkLst>
        </pc:spChg>
        <pc:spChg chg="add del mod">
          <ac:chgData name="Jönsson Linda" userId="1136d667-0084-4900-b6ac-67e93c8f0453" providerId="ADAL" clId="{4CC65A2F-9FB3-4A46-AB48-04E68EFCA514}" dt="2022-02-16T14:25:42.312" v="3429" actId="478"/>
          <ac:spMkLst>
            <pc:docMk/>
            <pc:sldMk cId="3309874942" sldId="280"/>
            <ac:spMk id="4" creationId="{61377A9B-EF9D-4267-B2D6-2EFEDF6925C8}"/>
          </ac:spMkLst>
        </pc:spChg>
        <pc:spChg chg="del">
          <ac:chgData name="Jönsson Linda" userId="1136d667-0084-4900-b6ac-67e93c8f0453" providerId="ADAL" clId="{4CC65A2F-9FB3-4A46-AB48-04E68EFCA514}" dt="2022-02-15T14:18:37.398" v="599" actId="478"/>
          <ac:spMkLst>
            <pc:docMk/>
            <pc:sldMk cId="3309874942" sldId="280"/>
            <ac:spMk id="6" creationId="{B413EA80-3992-4C36-AE55-79592A65DC27}"/>
          </ac:spMkLst>
        </pc:spChg>
        <pc:spChg chg="add mod">
          <ac:chgData name="Jönsson Linda" userId="1136d667-0084-4900-b6ac-67e93c8f0453" providerId="ADAL" clId="{4CC65A2F-9FB3-4A46-AB48-04E68EFCA514}" dt="2022-02-16T10:56:26.082" v="1983" actId="20577"/>
          <ac:spMkLst>
            <pc:docMk/>
            <pc:sldMk cId="3309874942" sldId="280"/>
            <ac:spMk id="7" creationId="{4F272081-D7AF-4469-BE97-0C97A162B2D0}"/>
          </ac:spMkLst>
        </pc:spChg>
        <pc:picChg chg="del mod">
          <ac:chgData name="Jönsson Linda" userId="1136d667-0084-4900-b6ac-67e93c8f0453" providerId="ADAL" clId="{4CC65A2F-9FB3-4A46-AB48-04E68EFCA514}" dt="2022-02-15T14:18:27.654" v="595" actId="478"/>
          <ac:picMkLst>
            <pc:docMk/>
            <pc:sldMk cId="3309874942" sldId="280"/>
            <ac:picMk id="5" creationId="{001FAF44-E8C8-4993-8B27-01B4DBE54935}"/>
          </ac:picMkLst>
        </pc:picChg>
        <pc:picChg chg="del">
          <ac:chgData name="Jönsson Linda" userId="1136d667-0084-4900-b6ac-67e93c8f0453" providerId="ADAL" clId="{4CC65A2F-9FB3-4A46-AB48-04E68EFCA514}" dt="2022-02-15T14:18:26.190" v="594" actId="478"/>
          <ac:picMkLst>
            <pc:docMk/>
            <pc:sldMk cId="3309874942" sldId="280"/>
            <ac:picMk id="15" creationId="{D6EA852D-5CAB-4A92-B4D0-493FA4351BBE}"/>
          </ac:picMkLst>
        </pc:picChg>
      </pc:sldChg>
      <pc:sldChg chg="addSp delSp modSp mod">
        <pc:chgData name="Jönsson Linda" userId="1136d667-0084-4900-b6ac-67e93c8f0453" providerId="ADAL" clId="{4CC65A2F-9FB3-4A46-AB48-04E68EFCA514}" dt="2022-02-15T14:13:44.698" v="591" actId="1076"/>
        <pc:sldMkLst>
          <pc:docMk/>
          <pc:sldMk cId="608771406" sldId="282"/>
        </pc:sldMkLst>
        <pc:spChg chg="mod">
          <ac:chgData name="Jönsson Linda" userId="1136d667-0084-4900-b6ac-67e93c8f0453" providerId="ADAL" clId="{4CC65A2F-9FB3-4A46-AB48-04E68EFCA514}" dt="2022-02-15T14:13:41.820" v="590" actId="1076"/>
          <ac:spMkLst>
            <pc:docMk/>
            <pc:sldMk cId="608771406" sldId="282"/>
            <ac:spMk id="2" creationId="{1F554B1B-E37A-4897-ACD5-8F2A0C89200E}"/>
          </ac:spMkLst>
        </pc:spChg>
        <pc:spChg chg="add mod">
          <ac:chgData name="Jönsson Linda" userId="1136d667-0084-4900-b6ac-67e93c8f0453" providerId="ADAL" clId="{4CC65A2F-9FB3-4A46-AB48-04E68EFCA514}" dt="2022-02-15T14:13:44.698" v="591" actId="1076"/>
          <ac:spMkLst>
            <pc:docMk/>
            <pc:sldMk cId="608771406" sldId="282"/>
            <ac:spMk id="6" creationId="{1673EF3F-6342-4CF1-BEC2-C28B7247E969}"/>
          </ac:spMkLst>
        </pc:spChg>
        <pc:picChg chg="del mod">
          <ac:chgData name="Jönsson Linda" userId="1136d667-0084-4900-b6ac-67e93c8f0453" providerId="ADAL" clId="{4CC65A2F-9FB3-4A46-AB48-04E68EFCA514}" dt="2022-02-14T10:02:13.963" v="83" actId="478"/>
          <ac:picMkLst>
            <pc:docMk/>
            <pc:sldMk cId="608771406" sldId="282"/>
            <ac:picMk id="17" creationId="{237D5198-354B-4A9F-988E-58FB3C987E02}"/>
          </ac:picMkLst>
        </pc:picChg>
        <pc:picChg chg="del">
          <ac:chgData name="Jönsson Linda" userId="1136d667-0084-4900-b6ac-67e93c8f0453" providerId="ADAL" clId="{4CC65A2F-9FB3-4A46-AB48-04E68EFCA514}" dt="2022-02-14T10:02:17.449" v="84" actId="478"/>
          <ac:picMkLst>
            <pc:docMk/>
            <pc:sldMk cId="608771406" sldId="282"/>
            <ac:picMk id="19" creationId="{DCB5761A-915C-4028-B2EC-E17F7305C022}"/>
          </ac:picMkLst>
        </pc:picChg>
      </pc:sldChg>
      <pc:sldChg chg="addSp delSp modSp mod delAnim">
        <pc:chgData name="Jönsson Linda" userId="1136d667-0084-4900-b6ac-67e93c8f0453" providerId="ADAL" clId="{4CC65A2F-9FB3-4A46-AB48-04E68EFCA514}" dt="2022-02-17T07:07:17.622" v="4036" actId="478"/>
        <pc:sldMkLst>
          <pc:docMk/>
          <pc:sldMk cId="3230059355" sldId="283"/>
        </pc:sldMkLst>
        <pc:spChg chg="mod">
          <ac:chgData name="Jönsson Linda" userId="1136d667-0084-4900-b6ac-67e93c8f0453" providerId="ADAL" clId="{4CC65A2F-9FB3-4A46-AB48-04E68EFCA514}" dt="2022-02-15T14:33:13.871" v="1166" actId="20577"/>
          <ac:spMkLst>
            <pc:docMk/>
            <pc:sldMk cId="3230059355" sldId="283"/>
            <ac:spMk id="2" creationId="{6DA69890-417D-4E92-9464-7EB1CC969438}"/>
          </ac:spMkLst>
        </pc:spChg>
        <pc:spChg chg="add del mod">
          <ac:chgData name="Jönsson Linda" userId="1136d667-0084-4900-b6ac-67e93c8f0453" providerId="ADAL" clId="{4CC65A2F-9FB3-4A46-AB48-04E68EFCA514}" dt="2022-02-17T07:07:17.622" v="4036" actId="478"/>
          <ac:spMkLst>
            <pc:docMk/>
            <pc:sldMk cId="3230059355" sldId="283"/>
            <ac:spMk id="4" creationId="{099BF9A8-22AD-4461-A511-83EB4838CF41}"/>
          </ac:spMkLst>
        </pc:spChg>
        <pc:spChg chg="del mod">
          <ac:chgData name="Jönsson Linda" userId="1136d667-0084-4900-b6ac-67e93c8f0453" providerId="ADAL" clId="{4CC65A2F-9FB3-4A46-AB48-04E68EFCA514}" dt="2022-02-16T10:24:36.911" v="1467" actId="478"/>
          <ac:spMkLst>
            <pc:docMk/>
            <pc:sldMk cId="3230059355" sldId="283"/>
            <ac:spMk id="5" creationId="{ACA97FB2-3D19-4196-BF30-670D3D28FDF8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8" creationId="{CA9774C2-D239-4B57-8C2C-AAD8BC138997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9" creationId="{1879B6EE-0994-419D-8059-3B3D06B40A72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10" creationId="{5E3E8CA3-3FDC-4648-A71B-C2A932E780AA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11" creationId="{78AE6EE8-FC4A-48BD-9A30-972C5B5D5665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12" creationId="{F728E4B5-8310-4A28-B837-BB538C77C29C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13" creationId="{C01B68C9-9A2B-43FA-8CB7-BA3A36D71CFD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14" creationId="{3F86F8BA-3FD7-4DA0-9C2B-01999CA6CF7D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15" creationId="{366C023B-2761-47B8-8776-CCBD40FDF62F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16" creationId="{56F9C1CB-DAD5-4F76-9299-5C06F4C84D57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17" creationId="{8BD895CD-8DC2-45FE-84E8-BD683C46AD1A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18" creationId="{37A721E0-265D-46E2-9FA4-47811E43DA67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19" creationId="{925CCD0B-8032-4FD7-AE99-BDB3CC92C25E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20" creationId="{B43F9FFE-6DBA-426F-A6F6-D0CFC47D134A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21" creationId="{5BE6D3CF-D048-43CC-B558-6E482638DCE4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22" creationId="{20F330A7-4816-44F5-A9E6-A1D01B79A54E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23" creationId="{0BB04247-2F7F-4E7A-BF15-038C36A5FACD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24" creationId="{D1D2D16F-85B4-4AE6-AC39-BCB3EB78A7A0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25" creationId="{6547D51F-AA9E-4198-8F43-E5B0660D5733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26" creationId="{1A65F263-5D4F-41F8-92E2-021C04D6D7E2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27" creationId="{CBF929B1-7EEF-422D-9493-8A5BA4AAB556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28" creationId="{6EE545D0-8FCB-43AA-8641-7305F16E759F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29" creationId="{D416306C-DAA1-46CC-B771-F28A251A114A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30" creationId="{8BFEECFF-B21A-45F8-B238-7D89932020E2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31" creationId="{49D6D375-AD92-4EDA-AF30-77778A3D0C05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32" creationId="{C12A19C6-4D60-4423-83A3-9F885593DD2B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33" creationId="{85D25335-42A0-4B74-8659-91728D58BD98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34" creationId="{1A9B2C10-B0FA-4D36-86E1-4BC7625EFC45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35" creationId="{BD02B08A-8482-45DC-9F0D-0E911091E4FB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36" creationId="{805E99FD-2CB7-4FB5-8A86-22795970F030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37" creationId="{8FFF0F01-3042-4EFA-A99A-D8AD4145BB77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38" creationId="{604711DE-5524-4DCC-9195-1899A9F38FEB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39" creationId="{1C88A2B0-18E0-4943-9469-A04375E103B1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40" creationId="{825506B0-5D6E-4726-96E6-3CAB6CC8C7E6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41" creationId="{7258695E-587E-4850-935F-297D9ECC800D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42" creationId="{D1E65CA8-EA2E-4F2F-B3AF-B328F982816D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43" creationId="{A9F2F9C0-D407-4A59-9C29-7209386B21CD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44" creationId="{A6E10664-B1E4-498D-A58E-F6CE3F49E202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45" creationId="{789F2697-B46A-4EF7-ADB2-44721DC2130E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46" creationId="{0EA9ED04-1EBF-46E2-972D-A0F92F39F208}"/>
          </ac:spMkLst>
        </pc:spChg>
        <pc:spChg chg="mod">
          <ac:chgData name="Jönsson Linda" userId="1136d667-0084-4900-b6ac-67e93c8f0453" providerId="ADAL" clId="{4CC65A2F-9FB3-4A46-AB48-04E68EFCA514}" dt="2022-02-16T10:27:25.198" v="1477" actId="1076"/>
          <ac:spMkLst>
            <pc:docMk/>
            <pc:sldMk cId="3230059355" sldId="283"/>
            <ac:spMk id="47" creationId="{AC0D84F7-BAC3-43D9-8862-AB0BDB4ADEF0}"/>
          </ac:spMkLst>
        </pc:spChg>
        <pc:grpChg chg="add del mod">
          <ac:chgData name="Jönsson Linda" userId="1136d667-0084-4900-b6ac-67e93c8f0453" providerId="ADAL" clId="{4CC65A2F-9FB3-4A46-AB48-04E68EFCA514}" dt="2022-02-16T10:29:29.184" v="1478" actId="478"/>
          <ac:grpSpMkLst>
            <pc:docMk/>
            <pc:sldMk cId="3230059355" sldId="283"/>
            <ac:grpSpMk id="6" creationId="{31F25C86-9995-4808-B909-4725A090474D}"/>
          </ac:grpSpMkLst>
        </pc:grpChg>
        <pc:graphicFrameChg chg="add mod modGraphic">
          <ac:chgData name="Jönsson Linda" userId="1136d667-0084-4900-b6ac-67e93c8f0453" providerId="ADAL" clId="{4CC65A2F-9FB3-4A46-AB48-04E68EFCA514}" dt="2022-02-16T13:42:49.058" v="3159" actId="20577"/>
          <ac:graphicFrameMkLst>
            <pc:docMk/>
            <pc:sldMk cId="3230059355" sldId="283"/>
            <ac:graphicFrameMk id="3" creationId="{7DE99EC3-0F6D-4F72-BF91-7C8985E90D2A}"/>
          </ac:graphicFrameMkLst>
        </pc:graphicFrameChg>
        <pc:graphicFrameChg chg="add del mod modGraphic">
          <ac:chgData name="Jönsson Linda" userId="1136d667-0084-4900-b6ac-67e93c8f0453" providerId="ADAL" clId="{4CC65A2F-9FB3-4A46-AB48-04E68EFCA514}" dt="2022-02-14T13:34:52.281" v="302"/>
          <ac:graphicFrameMkLst>
            <pc:docMk/>
            <pc:sldMk cId="3230059355" sldId="283"/>
            <ac:graphicFrameMk id="3" creationId="{D89E45FE-CF86-4DB1-92C3-A66CCB734459}"/>
          </ac:graphicFrameMkLst>
        </pc:graphicFrameChg>
        <pc:picChg chg="add del mod">
          <ac:chgData name="Jönsson Linda" userId="1136d667-0084-4900-b6ac-67e93c8f0453" providerId="ADAL" clId="{4CC65A2F-9FB3-4A46-AB48-04E68EFCA514}" dt="2022-02-15T14:31:28.400" v="1045" actId="478"/>
          <ac:picMkLst>
            <pc:docMk/>
            <pc:sldMk cId="3230059355" sldId="283"/>
            <ac:picMk id="4" creationId="{59BEC9B6-6EBD-40AB-B05E-C831FF7E7D6F}"/>
          </ac:picMkLst>
        </pc:picChg>
        <pc:picChg chg="del">
          <ac:chgData name="Jönsson Linda" userId="1136d667-0084-4900-b6ac-67e93c8f0453" providerId="ADAL" clId="{4CC65A2F-9FB3-4A46-AB48-04E68EFCA514}" dt="2022-02-14T10:24:39.152" v="191" actId="478"/>
          <ac:picMkLst>
            <pc:docMk/>
            <pc:sldMk cId="3230059355" sldId="283"/>
            <ac:picMk id="6" creationId="{ECE95295-116A-411D-8819-613A6E7B0775}"/>
          </ac:picMkLst>
        </pc:picChg>
        <pc:picChg chg="add del mod">
          <ac:chgData name="Jönsson Linda" userId="1136d667-0084-4900-b6ac-67e93c8f0453" providerId="ADAL" clId="{4CC65A2F-9FB3-4A46-AB48-04E68EFCA514}" dt="2022-02-16T10:26:51.231" v="1471" actId="478"/>
          <ac:picMkLst>
            <pc:docMk/>
            <pc:sldMk cId="3230059355" sldId="283"/>
            <ac:picMk id="7" creationId="{6C5835E4-C2D6-4A15-A642-C1265D6F69A7}"/>
          </ac:picMkLst>
        </pc:picChg>
        <pc:picChg chg="add mod">
          <ac:chgData name="Jönsson Linda" userId="1136d667-0084-4900-b6ac-67e93c8f0453" providerId="ADAL" clId="{4CC65A2F-9FB3-4A46-AB48-04E68EFCA514}" dt="2022-02-16T10:29:35" v="1480"/>
          <ac:picMkLst>
            <pc:docMk/>
            <pc:sldMk cId="3230059355" sldId="283"/>
            <ac:picMk id="48" creationId="{E3F3BF37-B462-4648-B2A2-B9B35AF3E9AB}"/>
          </ac:picMkLst>
        </pc:picChg>
      </pc:sldChg>
      <pc:sldChg chg="del">
        <pc:chgData name="Jönsson Linda" userId="1136d667-0084-4900-b6ac-67e93c8f0453" providerId="ADAL" clId="{4CC65A2F-9FB3-4A46-AB48-04E68EFCA514}" dt="2022-02-16T10:38:09.139" v="1780" actId="2696"/>
        <pc:sldMkLst>
          <pc:docMk/>
          <pc:sldMk cId="2259903839" sldId="284"/>
        </pc:sldMkLst>
      </pc:sldChg>
      <pc:sldChg chg="modSp mod">
        <pc:chgData name="Jönsson Linda" userId="1136d667-0084-4900-b6ac-67e93c8f0453" providerId="ADAL" clId="{4CC65A2F-9FB3-4A46-AB48-04E68EFCA514}" dt="2022-02-14T10:06:27.580" v="174" actId="20577"/>
        <pc:sldMkLst>
          <pc:docMk/>
          <pc:sldMk cId="3431513490" sldId="285"/>
        </pc:sldMkLst>
        <pc:spChg chg="mod">
          <ac:chgData name="Jönsson Linda" userId="1136d667-0084-4900-b6ac-67e93c8f0453" providerId="ADAL" clId="{4CC65A2F-9FB3-4A46-AB48-04E68EFCA514}" dt="2022-02-14T10:06:27.580" v="174" actId="20577"/>
          <ac:spMkLst>
            <pc:docMk/>
            <pc:sldMk cId="3431513490" sldId="285"/>
            <ac:spMk id="10" creationId="{A7FC2AA1-9986-41C6-823F-89CF7C940891}"/>
          </ac:spMkLst>
        </pc:spChg>
      </pc:sldChg>
      <pc:sldChg chg="addSp delSp modSp mod">
        <pc:chgData name="Jönsson Linda" userId="1136d667-0084-4900-b6ac-67e93c8f0453" providerId="ADAL" clId="{4CC65A2F-9FB3-4A46-AB48-04E68EFCA514}" dt="2022-02-15T14:22:17.205" v="823" actId="1076"/>
        <pc:sldMkLst>
          <pc:docMk/>
          <pc:sldMk cId="827528758" sldId="286"/>
        </pc:sldMkLst>
        <pc:picChg chg="add mod">
          <ac:chgData name="Jönsson Linda" userId="1136d667-0084-4900-b6ac-67e93c8f0453" providerId="ADAL" clId="{4CC65A2F-9FB3-4A46-AB48-04E68EFCA514}" dt="2022-02-15T14:22:17.205" v="823" actId="1076"/>
          <ac:picMkLst>
            <pc:docMk/>
            <pc:sldMk cId="827528758" sldId="286"/>
            <ac:picMk id="4" creationId="{18DBA0B6-772D-4012-B86F-41AA38D1B4AE}"/>
          </ac:picMkLst>
        </pc:picChg>
        <pc:picChg chg="add del mod">
          <ac:chgData name="Jönsson Linda" userId="1136d667-0084-4900-b6ac-67e93c8f0453" providerId="ADAL" clId="{4CC65A2F-9FB3-4A46-AB48-04E68EFCA514}" dt="2022-02-14T10:18:26.594" v="179" actId="478"/>
          <ac:picMkLst>
            <pc:docMk/>
            <pc:sldMk cId="827528758" sldId="286"/>
            <ac:picMk id="4" creationId="{1B5B4C63-7EFB-4777-89E1-842E6920D30C}"/>
          </ac:picMkLst>
        </pc:picChg>
        <pc:picChg chg="add del mod">
          <ac:chgData name="Jönsson Linda" userId="1136d667-0084-4900-b6ac-67e93c8f0453" providerId="ADAL" clId="{4CC65A2F-9FB3-4A46-AB48-04E68EFCA514}" dt="2022-02-14T10:20:56.940" v="185" actId="478"/>
          <ac:picMkLst>
            <pc:docMk/>
            <pc:sldMk cId="827528758" sldId="286"/>
            <ac:picMk id="6" creationId="{886F070B-A462-40EC-9D44-B7743A43EC6B}"/>
          </ac:picMkLst>
        </pc:picChg>
        <pc:picChg chg="del">
          <ac:chgData name="Jönsson Linda" userId="1136d667-0084-4900-b6ac-67e93c8f0453" providerId="ADAL" clId="{4CC65A2F-9FB3-4A46-AB48-04E68EFCA514}" dt="2022-02-14T10:06:45.324" v="175" actId="478"/>
          <ac:picMkLst>
            <pc:docMk/>
            <pc:sldMk cId="827528758" sldId="286"/>
            <ac:picMk id="7" creationId="{9297E3EF-DA52-4441-959A-8579BDC99BD9}"/>
          </ac:picMkLst>
        </pc:picChg>
        <pc:picChg chg="add del mod">
          <ac:chgData name="Jönsson Linda" userId="1136d667-0084-4900-b6ac-67e93c8f0453" providerId="ADAL" clId="{4CC65A2F-9FB3-4A46-AB48-04E68EFCA514}" dt="2022-02-15T14:21:39.013" v="819" actId="478"/>
          <ac:picMkLst>
            <pc:docMk/>
            <pc:sldMk cId="827528758" sldId="286"/>
            <ac:picMk id="9" creationId="{6CA8D8DF-6FC4-4EBC-8E95-711537A37326}"/>
          </ac:picMkLst>
        </pc:picChg>
      </pc:sldChg>
      <pc:sldChg chg="addSp delSp modSp del mod">
        <pc:chgData name="Jönsson Linda" userId="1136d667-0084-4900-b6ac-67e93c8f0453" providerId="ADAL" clId="{4CC65A2F-9FB3-4A46-AB48-04E68EFCA514}" dt="2022-02-17T10:05:08.136" v="5555" actId="47"/>
        <pc:sldMkLst>
          <pc:docMk/>
          <pc:sldMk cId="1862008821" sldId="288"/>
        </pc:sldMkLst>
        <pc:spChg chg="del">
          <ac:chgData name="Jönsson Linda" userId="1136d667-0084-4900-b6ac-67e93c8f0453" providerId="ADAL" clId="{4CC65A2F-9FB3-4A46-AB48-04E68EFCA514}" dt="2022-02-17T09:53:05.607" v="5497" actId="478"/>
          <ac:spMkLst>
            <pc:docMk/>
            <pc:sldMk cId="1862008821" sldId="288"/>
            <ac:spMk id="4" creationId="{DF7C9A80-6A5F-40AB-A06E-82896DE276DC}"/>
          </ac:spMkLst>
        </pc:spChg>
        <pc:spChg chg="add mod">
          <ac:chgData name="Jönsson Linda" userId="1136d667-0084-4900-b6ac-67e93c8f0453" providerId="ADAL" clId="{4CC65A2F-9FB3-4A46-AB48-04E68EFCA514}" dt="2022-02-17T09:53:44.141" v="5554" actId="1076"/>
          <ac:spMkLst>
            <pc:docMk/>
            <pc:sldMk cId="1862008821" sldId="288"/>
            <ac:spMk id="5" creationId="{EE08C818-1162-4AAE-B673-978768C26049}"/>
          </ac:spMkLst>
        </pc:spChg>
        <pc:picChg chg="add mod">
          <ac:chgData name="Jönsson Linda" userId="1136d667-0084-4900-b6ac-67e93c8f0453" providerId="ADAL" clId="{4CC65A2F-9FB3-4A46-AB48-04E68EFCA514}" dt="2022-02-17T09:53:41.574" v="5553" actId="14100"/>
          <ac:picMkLst>
            <pc:docMk/>
            <pc:sldMk cId="1862008821" sldId="288"/>
            <ac:picMk id="3" creationId="{4F8FAE9A-F41B-418F-86F9-60F991FE3CB0}"/>
          </ac:picMkLst>
        </pc:picChg>
      </pc:sldChg>
      <pc:sldChg chg="addSp delSp modSp mod">
        <pc:chgData name="Jönsson Linda" userId="1136d667-0084-4900-b6ac-67e93c8f0453" providerId="ADAL" clId="{4CC65A2F-9FB3-4A46-AB48-04E68EFCA514}" dt="2022-02-17T07:05:11.795" v="3999" actId="20577"/>
        <pc:sldMkLst>
          <pc:docMk/>
          <pc:sldMk cId="1341952810" sldId="292"/>
        </pc:sldMkLst>
        <pc:spChg chg="mod">
          <ac:chgData name="Jönsson Linda" userId="1136d667-0084-4900-b6ac-67e93c8f0453" providerId="ADAL" clId="{4CC65A2F-9FB3-4A46-AB48-04E68EFCA514}" dt="2022-02-17T07:05:11.795" v="3999" actId="20577"/>
          <ac:spMkLst>
            <pc:docMk/>
            <pc:sldMk cId="1341952810" sldId="292"/>
            <ac:spMk id="6" creationId="{4CEFDBA0-02CF-498B-AB25-F2074F1DADF6}"/>
          </ac:spMkLst>
        </pc:spChg>
        <pc:spChg chg="add del mod">
          <ac:chgData name="Jönsson Linda" userId="1136d667-0084-4900-b6ac-67e93c8f0453" providerId="ADAL" clId="{4CC65A2F-9FB3-4A46-AB48-04E68EFCA514}" dt="2022-02-17T07:03:15.219" v="3915" actId="478"/>
          <ac:spMkLst>
            <pc:docMk/>
            <pc:sldMk cId="1341952810" sldId="292"/>
            <ac:spMk id="11" creationId="{C67DED86-AC66-4F0F-B7C5-3CC194BB07C8}"/>
          </ac:spMkLst>
        </pc:spChg>
        <pc:picChg chg="add del">
          <ac:chgData name="Jönsson Linda" userId="1136d667-0084-4900-b6ac-67e93c8f0453" providerId="ADAL" clId="{4CC65A2F-9FB3-4A46-AB48-04E68EFCA514}" dt="2022-02-16T14:35:08.477" v="3431" actId="478"/>
          <ac:picMkLst>
            <pc:docMk/>
            <pc:sldMk cId="1341952810" sldId="292"/>
            <ac:picMk id="3" creationId="{2AB24C72-8875-4241-B8F6-1A9803DC4A60}"/>
          </ac:picMkLst>
        </pc:picChg>
        <pc:picChg chg="del">
          <ac:chgData name="Jönsson Linda" userId="1136d667-0084-4900-b6ac-67e93c8f0453" providerId="ADAL" clId="{4CC65A2F-9FB3-4A46-AB48-04E68EFCA514}" dt="2022-02-17T07:03:09.870" v="3913" actId="478"/>
          <ac:picMkLst>
            <pc:docMk/>
            <pc:sldMk cId="1341952810" sldId="292"/>
            <ac:picMk id="5" creationId="{7187AD22-E004-41C3-A418-681D30FC0E04}"/>
          </ac:picMkLst>
        </pc:picChg>
        <pc:picChg chg="add del">
          <ac:chgData name="Jönsson Linda" userId="1136d667-0084-4900-b6ac-67e93c8f0453" providerId="ADAL" clId="{4CC65A2F-9FB3-4A46-AB48-04E68EFCA514}" dt="2022-02-17T07:03:06.630" v="3911" actId="478"/>
          <ac:picMkLst>
            <pc:docMk/>
            <pc:sldMk cId="1341952810" sldId="292"/>
            <ac:picMk id="7" creationId="{30A855B8-D97A-482D-B377-EBE5530DECE6}"/>
          </ac:picMkLst>
        </pc:picChg>
        <pc:picChg chg="add mod">
          <ac:chgData name="Jönsson Linda" userId="1136d667-0084-4900-b6ac-67e93c8f0453" providerId="ADAL" clId="{4CC65A2F-9FB3-4A46-AB48-04E68EFCA514}" dt="2022-02-17T07:04:33.955" v="3927" actId="14100"/>
          <ac:picMkLst>
            <pc:docMk/>
            <pc:sldMk cId="1341952810" sldId="292"/>
            <ac:picMk id="8" creationId="{0441EC8B-3F32-4E2B-9C3D-6019F4DF336F}"/>
          </ac:picMkLst>
        </pc:picChg>
        <pc:picChg chg="del mod">
          <ac:chgData name="Jönsson Linda" userId="1136d667-0084-4900-b6ac-67e93c8f0453" providerId="ADAL" clId="{4CC65A2F-9FB3-4A46-AB48-04E68EFCA514}" dt="2022-02-15T14:22:31.456" v="825" actId="478"/>
          <ac:picMkLst>
            <pc:docMk/>
            <pc:sldMk cId="1341952810" sldId="292"/>
            <ac:picMk id="9" creationId="{9D1C25E9-B24B-4C7C-ADBD-6F1C37CF22D1}"/>
          </ac:picMkLst>
        </pc:picChg>
        <pc:picChg chg="add mod ord">
          <ac:chgData name="Jönsson Linda" userId="1136d667-0084-4900-b6ac-67e93c8f0453" providerId="ADAL" clId="{4CC65A2F-9FB3-4A46-AB48-04E68EFCA514}" dt="2022-02-17T07:04:45.778" v="3929" actId="14100"/>
          <ac:picMkLst>
            <pc:docMk/>
            <pc:sldMk cId="1341952810" sldId="292"/>
            <ac:picMk id="13" creationId="{539064C8-354F-49C8-A233-1CF91DCB9D23}"/>
          </ac:picMkLst>
        </pc:picChg>
      </pc:sldChg>
      <pc:sldChg chg="del">
        <pc:chgData name="Jönsson Linda" userId="1136d667-0084-4900-b6ac-67e93c8f0453" providerId="ADAL" clId="{4CC65A2F-9FB3-4A46-AB48-04E68EFCA514}" dt="2022-02-14T10:04:49.414" v="143" actId="47"/>
        <pc:sldMkLst>
          <pc:docMk/>
          <pc:sldMk cId="1394710585" sldId="293"/>
        </pc:sldMkLst>
      </pc:sldChg>
      <pc:sldChg chg="del">
        <pc:chgData name="Jönsson Linda" userId="1136d667-0084-4900-b6ac-67e93c8f0453" providerId="ADAL" clId="{4CC65A2F-9FB3-4A46-AB48-04E68EFCA514}" dt="2022-02-15T14:30:51.210" v="1043" actId="47"/>
        <pc:sldMkLst>
          <pc:docMk/>
          <pc:sldMk cId="713774070" sldId="295"/>
        </pc:sldMkLst>
      </pc:sldChg>
      <pc:sldChg chg="del">
        <pc:chgData name="Jönsson Linda" userId="1136d667-0084-4900-b6ac-67e93c8f0453" providerId="ADAL" clId="{4CC65A2F-9FB3-4A46-AB48-04E68EFCA514}" dt="2022-02-15T14:00:01.557" v="306" actId="47"/>
        <pc:sldMkLst>
          <pc:docMk/>
          <pc:sldMk cId="1633197208" sldId="297"/>
        </pc:sldMkLst>
      </pc:sldChg>
      <pc:sldChg chg="modSp mod">
        <pc:chgData name="Jönsson Linda" userId="1136d667-0084-4900-b6ac-67e93c8f0453" providerId="ADAL" clId="{4CC65A2F-9FB3-4A46-AB48-04E68EFCA514}" dt="2022-02-16T13:30:20.657" v="3092" actId="108"/>
        <pc:sldMkLst>
          <pc:docMk/>
          <pc:sldMk cId="2130152419" sldId="299"/>
        </pc:sldMkLst>
        <pc:spChg chg="mod">
          <ac:chgData name="Jönsson Linda" userId="1136d667-0084-4900-b6ac-67e93c8f0453" providerId="ADAL" clId="{4CC65A2F-9FB3-4A46-AB48-04E68EFCA514}" dt="2022-02-15T14:12:37.834" v="576" actId="20577"/>
          <ac:spMkLst>
            <pc:docMk/>
            <pc:sldMk cId="2130152419" sldId="299"/>
            <ac:spMk id="2" creationId="{81BA9BC5-AA52-4A9F-99DB-855CD56FA80C}"/>
          </ac:spMkLst>
        </pc:spChg>
        <pc:spChg chg="mod">
          <ac:chgData name="Jönsson Linda" userId="1136d667-0084-4900-b6ac-67e93c8f0453" providerId="ADAL" clId="{4CC65A2F-9FB3-4A46-AB48-04E68EFCA514}" dt="2022-02-16T13:30:20.657" v="3092" actId="108"/>
          <ac:spMkLst>
            <pc:docMk/>
            <pc:sldMk cId="2130152419" sldId="299"/>
            <ac:spMk id="3" creationId="{DD868F8E-2671-4B02-A172-25F75CA85A09}"/>
          </ac:spMkLst>
        </pc:spChg>
      </pc:sldChg>
      <pc:sldChg chg="del">
        <pc:chgData name="Jönsson Linda" userId="1136d667-0084-4900-b6ac-67e93c8f0453" providerId="ADAL" clId="{4CC65A2F-9FB3-4A46-AB48-04E68EFCA514}" dt="2022-02-14T10:04:19.700" v="106" actId="2696"/>
        <pc:sldMkLst>
          <pc:docMk/>
          <pc:sldMk cId="2638598477" sldId="301"/>
        </pc:sldMkLst>
      </pc:sldChg>
      <pc:sldChg chg="modSp add del mod">
        <pc:chgData name="Jönsson Linda" userId="1136d667-0084-4900-b6ac-67e93c8f0453" providerId="ADAL" clId="{4CC65A2F-9FB3-4A46-AB48-04E68EFCA514}" dt="2022-02-15T14:13:54.888" v="592" actId="47"/>
        <pc:sldMkLst>
          <pc:docMk/>
          <pc:sldMk cId="3427572787" sldId="302"/>
        </pc:sldMkLst>
        <pc:spChg chg="mod">
          <ac:chgData name="Jönsson Linda" userId="1136d667-0084-4900-b6ac-67e93c8f0453" providerId="ADAL" clId="{4CC65A2F-9FB3-4A46-AB48-04E68EFCA514}" dt="2022-02-14T10:04:08.666" v="105" actId="20577"/>
          <ac:spMkLst>
            <pc:docMk/>
            <pc:sldMk cId="3427572787" sldId="302"/>
            <ac:spMk id="6" creationId="{1673EF3F-6342-4CF1-BEC2-C28B7247E969}"/>
          </ac:spMkLst>
        </pc:spChg>
      </pc:sldChg>
      <pc:sldChg chg="modSp add mod">
        <pc:chgData name="Jönsson Linda" userId="1136d667-0084-4900-b6ac-67e93c8f0453" providerId="ADAL" clId="{4CC65A2F-9FB3-4A46-AB48-04E68EFCA514}" dt="2022-02-14T12:15:36.827" v="253" actId="1076"/>
        <pc:sldMkLst>
          <pc:docMk/>
          <pc:sldMk cId="3833392326" sldId="303"/>
        </pc:sldMkLst>
        <pc:spChg chg="mod">
          <ac:chgData name="Jönsson Linda" userId="1136d667-0084-4900-b6ac-67e93c8f0453" providerId="ADAL" clId="{4CC65A2F-9FB3-4A46-AB48-04E68EFCA514}" dt="2022-02-14T12:15:36.827" v="253" actId="1076"/>
          <ac:spMkLst>
            <pc:docMk/>
            <pc:sldMk cId="3833392326" sldId="303"/>
            <ac:spMk id="9" creationId="{E6C64C9F-E788-544C-A804-6304F24F54FB}"/>
          </ac:spMkLst>
        </pc:spChg>
      </pc:sldChg>
      <pc:sldChg chg="modSp add mod">
        <pc:chgData name="Jönsson Linda" userId="1136d667-0084-4900-b6ac-67e93c8f0453" providerId="ADAL" clId="{4CC65A2F-9FB3-4A46-AB48-04E68EFCA514}" dt="2022-02-17T07:07:41.701" v="4038" actId="13926"/>
        <pc:sldMkLst>
          <pc:docMk/>
          <pc:sldMk cId="1631740353" sldId="304"/>
        </pc:sldMkLst>
        <pc:spChg chg="mod">
          <ac:chgData name="Jönsson Linda" userId="1136d667-0084-4900-b6ac-67e93c8f0453" providerId="ADAL" clId="{4CC65A2F-9FB3-4A46-AB48-04E68EFCA514}" dt="2022-02-16T11:02:22.774" v="2107" actId="20577"/>
          <ac:spMkLst>
            <pc:docMk/>
            <pc:sldMk cId="1631740353" sldId="304"/>
            <ac:spMk id="2" creationId="{4B5D43D0-077C-40CA-9554-66A44D504C62}"/>
          </ac:spMkLst>
        </pc:spChg>
        <pc:spChg chg="mod">
          <ac:chgData name="Jönsson Linda" userId="1136d667-0084-4900-b6ac-67e93c8f0453" providerId="ADAL" clId="{4CC65A2F-9FB3-4A46-AB48-04E68EFCA514}" dt="2022-02-17T07:07:41.701" v="4038" actId="13926"/>
          <ac:spMkLst>
            <pc:docMk/>
            <pc:sldMk cId="1631740353" sldId="304"/>
            <ac:spMk id="3" creationId="{AD9F38BA-7BDC-4C11-9636-BECA827DB3FC}"/>
          </ac:spMkLst>
        </pc:spChg>
      </pc:sldChg>
      <pc:sldChg chg="addSp delSp modSp add mod delAnim modAnim modNotesTx">
        <pc:chgData name="Jönsson Linda" userId="1136d667-0084-4900-b6ac-67e93c8f0453" providerId="ADAL" clId="{4CC65A2F-9FB3-4A46-AB48-04E68EFCA514}" dt="2022-02-16T15:05:43.478" v="3579" actId="2711"/>
        <pc:sldMkLst>
          <pc:docMk/>
          <pc:sldMk cId="1190944561" sldId="305"/>
        </pc:sldMkLst>
        <pc:spChg chg="mod">
          <ac:chgData name="Jönsson Linda" userId="1136d667-0084-4900-b6ac-67e93c8f0453" providerId="ADAL" clId="{4CC65A2F-9FB3-4A46-AB48-04E68EFCA514}" dt="2022-02-16T10:32:25.586" v="1567" actId="1076"/>
          <ac:spMkLst>
            <pc:docMk/>
            <pc:sldMk cId="1190944561" sldId="305"/>
            <ac:spMk id="2" creationId="{6DA69890-417D-4E92-9464-7EB1CC969438}"/>
          </ac:spMkLst>
        </pc:spChg>
        <pc:spChg chg="add mod ord">
          <ac:chgData name="Jönsson Linda" userId="1136d667-0084-4900-b6ac-67e93c8f0453" providerId="ADAL" clId="{4CC65A2F-9FB3-4A46-AB48-04E68EFCA514}" dt="2022-02-16T10:36:09.857" v="1703" actId="207"/>
          <ac:spMkLst>
            <pc:docMk/>
            <pc:sldMk cId="1190944561" sldId="305"/>
            <ac:spMk id="4" creationId="{A542141F-5123-4F8B-A65A-B55F99C0A1E8}"/>
          </ac:spMkLst>
        </pc:spChg>
        <pc:spChg chg="del mod">
          <ac:chgData name="Jönsson Linda" userId="1136d667-0084-4900-b6ac-67e93c8f0453" providerId="ADAL" clId="{4CC65A2F-9FB3-4A46-AB48-04E68EFCA514}" dt="2022-02-16T10:32:09.186" v="1564" actId="478"/>
          <ac:spMkLst>
            <pc:docMk/>
            <pc:sldMk cId="1190944561" sldId="305"/>
            <ac:spMk id="5" creationId="{ACA97FB2-3D19-4196-BF30-670D3D28FDF8}"/>
          </ac:spMkLst>
        </pc:spChg>
        <pc:spChg chg="add mod">
          <ac:chgData name="Jönsson Linda" userId="1136d667-0084-4900-b6ac-67e93c8f0453" providerId="ADAL" clId="{4CC65A2F-9FB3-4A46-AB48-04E68EFCA514}" dt="2022-02-16T10:35:28.339" v="1695" actId="12"/>
          <ac:spMkLst>
            <pc:docMk/>
            <pc:sldMk cId="1190944561" sldId="305"/>
            <ac:spMk id="8" creationId="{16C3FCA3-26B5-4514-845B-AD4E071CD100}"/>
          </ac:spMkLst>
        </pc:spChg>
        <pc:spChg chg="add mod">
          <ac:chgData name="Jönsson Linda" userId="1136d667-0084-4900-b6ac-67e93c8f0453" providerId="ADAL" clId="{4CC65A2F-9FB3-4A46-AB48-04E68EFCA514}" dt="2022-02-16T10:36:44.572" v="1728" actId="692"/>
          <ac:spMkLst>
            <pc:docMk/>
            <pc:sldMk cId="1190944561" sldId="305"/>
            <ac:spMk id="9" creationId="{8BFB616F-8A6D-4E43-88AF-AEB2BB506644}"/>
          </ac:spMkLst>
        </pc:spChg>
        <pc:spChg chg="add mod">
          <ac:chgData name="Jönsson Linda" userId="1136d667-0084-4900-b6ac-67e93c8f0453" providerId="ADAL" clId="{4CC65A2F-9FB3-4A46-AB48-04E68EFCA514}" dt="2022-02-16T10:36:54.173" v="1730" actId="1076"/>
          <ac:spMkLst>
            <pc:docMk/>
            <pc:sldMk cId="1190944561" sldId="305"/>
            <ac:spMk id="10" creationId="{ADB039FC-19FB-4034-A2A8-DA5BE1C3CDE4}"/>
          </ac:spMkLst>
        </pc:spChg>
        <pc:spChg chg="add mod">
          <ac:chgData name="Jönsson Linda" userId="1136d667-0084-4900-b6ac-67e93c8f0453" providerId="ADAL" clId="{4CC65A2F-9FB3-4A46-AB48-04E68EFCA514}" dt="2022-02-16T14:54:04.132" v="3455" actId="692"/>
          <ac:spMkLst>
            <pc:docMk/>
            <pc:sldMk cId="1190944561" sldId="305"/>
            <ac:spMk id="11" creationId="{E31D5CE8-CF9D-4288-85D1-9E616C02CFD9}"/>
          </ac:spMkLst>
        </pc:spChg>
        <pc:graphicFrameChg chg="add mod modGraphic">
          <ac:chgData name="Jönsson Linda" userId="1136d667-0084-4900-b6ac-67e93c8f0453" providerId="ADAL" clId="{4CC65A2F-9FB3-4A46-AB48-04E68EFCA514}" dt="2022-02-16T15:05:43.478" v="3579" actId="2711"/>
          <ac:graphicFrameMkLst>
            <pc:docMk/>
            <pc:sldMk cId="1190944561" sldId="305"/>
            <ac:graphicFrameMk id="6" creationId="{4D89F9D5-B536-4479-BDA0-BD0A49EBE6A3}"/>
          </ac:graphicFrameMkLst>
        </pc:graphicFrameChg>
        <pc:picChg chg="mod ord">
          <ac:chgData name="Jönsson Linda" userId="1136d667-0084-4900-b6ac-67e93c8f0453" providerId="ADAL" clId="{4CC65A2F-9FB3-4A46-AB48-04E68EFCA514}" dt="2022-02-16T10:36:17.107" v="1705" actId="166"/>
          <ac:picMkLst>
            <pc:docMk/>
            <pc:sldMk cId="1190944561" sldId="305"/>
            <ac:picMk id="7" creationId="{6C5835E4-C2D6-4A15-A642-C1265D6F69A7}"/>
          </ac:picMkLst>
        </pc:picChg>
      </pc:sldChg>
      <pc:sldChg chg="modSp add mod ord">
        <pc:chgData name="Jönsson Linda" userId="1136d667-0084-4900-b6ac-67e93c8f0453" providerId="ADAL" clId="{4CC65A2F-9FB3-4A46-AB48-04E68EFCA514}" dt="2022-02-16T10:04:03.370" v="1266" actId="255"/>
        <pc:sldMkLst>
          <pc:docMk/>
          <pc:sldMk cId="1523878261" sldId="306"/>
        </pc:sldMkLst>
        <pc:spChg chg="mod">
          <ac:chgData name="Jönsson Linda" userId="1136d667-0084-4900-b6ac-67e93c8f0453" providerId="ADAL" clId="{4CC65A2F-9FB3-4A46-AB48-04E68EFCA514}" dt="2022-02-16T10:04:03.370" v="1266" actId="255"/>
          <ac:spMkLst>
            <pc:docMk/>
            <pc:sldMk cId="1523878261" sldId="306"/>
            <ac:spMk id="9" creationId="{E6C64C9F-E788-544C-A804-6304F24F54FB}"/>
          </ac:spMkLst>
        </pc:spChg>
      </pc:sldChg>
      <pc:sldChg chg="modSp add mod modNotesTx">
        <pc:chgData name="Jönsson Linda" userId="1136d667-0084-4900-b6ac-67e93c8f0453" providerId="ADAL" clId="{4CC65A2F-9FB3-4A46-AB48-04E68EFCA514}" dt="2022-02-16T14:41:50.048" v="3432" actId="1076"/>
        <pc:sldMkLst>
          <pc:docMk/>
          <pc:sldMk cId="1591929851" sldId="307"/>
        </pc:sldMkLst>
        <pc:spChg chg="mod">
          <ac:chgData name="Jönsson Linda" userId="1136d667-0084-4900-b6ac-67e93c8f0453" providerId="ADAL" clId="{4CC65A2F-9FB3-4A46-AB48-04E68EFCA514}" dt="2022-02-16T11:14:21.417" v="2143" actId="20577"/>
          <ac:spMkLst>
            <pc:docMk/>
            <pc:sldMk cId="1591929851" sldId="307"/>
            <ac:spMk id="2" creationId="{4B5D43D0-077C-40CA-9554-66A44D504C62}"/>
          </ac:spMkLst>
        </pc:spChg>
        <pc:spChg chg="mod">
          <ac:chgData name="Jönsson Linda" userId="1136d667-0084-4900-b6ac-67e93c8f0453" providerId="ADAL" clId="{4CC65A2F-9FB3-4A46-AB48-04E68EFCA514}" dt="2022-02-16T14:41:50.048" v="3432" actId="1076"/>
          <ac:spMkLst>
            <pc:docMk/>
            <pc:sldMk cId="1591929851" sldId="307"/>
            <ac:spMk id="3" creationId="{AD9F38BA-7BDC-4C11-9636-BECA827DB3FC}"/>
          </ac:spMkLst>
        </pc:spChg>
      </pc:sldChg>
      <pc:sldChg chg="modSp add mod ord">
        <pc:chgData name="Jönsson Linda" userId="1136d667-0084-4900-b6ac-67e93c8f0453" providerId="ADAL" clId="{4CC65A2F-9FB3-4A46-AB48-04E68EFCA514}" dt="2022-02-17T07:07:45.968" v="4039" actId="13926"/>
        <pc:sldMkLst>
          <pc:docMk/>
          <pc:sldMk cId="261071017" sldId="308"/>
        </pc:sldMkLst>
        <pc:spChg chg="mod">
          <ac:chgData name="Jönsson Linda" userId="1136d667-0084-4900-b6ac-67e93c8f0453" providerId="ADAL" clId="{4CC65A2F-9FB3-4A46-AB48-04E68EFCA514}" dt="2022-02-16T11:16:38.985" v="2266" actId="20577"/>
          <ac:spMkLst>
            <pc:docMk/>
            <pc:sldMk cId="261071017" sldId="308"/>
            <ac:spMk id="2" creationId="{4B5D43D0-077C-40CA-9554-66A44D504C62}"/>
          </ac:spMkLst>
        </pc:spChg>
        <pc:spChg chg="mod">
          <ac:chgData name="Jönsson Linda" userId="1136d667-0084-4900-b6ac-67e93c8f0453" providerId="ADAL" clId="{4CC65A2F-9FB3-4A46-AB48-04E68EFCA514}" dt="2022-02-17T07:07:45.968" v="4039" actId="13926"/>
          <ac:spMkLst>
            <pc:docMk/>
            <pc:sldMk cId="261071017" sldId="308"/>
            <ac:spMk id="3" creationId="{AD9F38BA-7BDC-4C11-9636-BECA827DB3FC}"/>
          </ac:spMkLst>
        </pc:spChg>
      </pc:sldChg>
      <pc:sldChg chg="modSp add mod ord">
        <pc:chgData name="Jönsson Linda" userId="1136d667-0084-4900-b6ac-67e93c8f0453" providerId="ADAL" clId="{4CC65A2F-9FB3-4A46-AB48-04E68EFCA514}" dt="2022-02-17T09:50:55.505" v="5492" actId="20577"/>
        <pc:sldMkLst>
          <pc:docMk/>
          <pc:sldMk cId="3463191570" sldId="309"/>
        </pc:sldMkLst>
        <pc:spChg chg="mod">
          <ac:chgData name="Jönsson Linda" userId="1136d667-0084-4900-b6ac-67e93c8f0453" providerId="ADAL" clId="{4CC65A2F-9FB3-4A46-AB48-04E68EFCA514}" dt="2022-02-16T16:19:57.567" v="3623" actId="20577"/>
          <ac:spMkLst>
            <pc:docMk/>
            <pc:sldMk cId="3463191570" sldId="309"/>
            <ac:spMk id="2" creationId="{C133521D-73BD-4DF4-A685-2C2FBB6FE721}"/>
          </ac:spMkLst>
        </pc:spChg>
        <pc:spChg chg="mod">
          <ac:chgData name="Jönsson Linda" userId="1136d667-0084-4900-b6ac-67e93c8f0453" providerId="ADAL" clId="{4CC65A2F-9FB3-4A46-AB48-04E68EFCA514}" dt="2022-02-17T09:50:55.505" v="5492" actId="20577"/>
          <ac:spMkLst>
            <pc:docMk/>
            <pc:sldMk cId="3463191570" sldId="309"/>
            <ac:spMk id="3" creationId="{8D027E11-F6EA-4524-9B94-00B7AF425522}"/>
          </ac:spMkLst>
        </pc:spChg>
      </pc:sldChg>
      <pc:sldChg chg="modSp add del mod">
        <pc:chgData name="Jönsson Linda" userId="1136d667-0084-4900-b6ac-67e93c8f0453" providerId="ADAL" clId="{4CC65A2F-9FB3-4A46-AB48-04E68EFCA514}" dt="2022-02-16T14:06:55.667" v="3392" actId="47"/>
        <pc:sldMkLst>
          <pc:docMk/>
          <pc:sldMk cId="4071355342" sldId="309"/>
        </pc:sldMkLst>
        <pc:spChg chg="mod">
          <ac:chgData name="Jönsson Linda" userId="1136d667-0084-4900-b6ac-67e93c8f0453" providerId="ADAL" clId="{4CC65A2F-9FB3-4A46-AB48-04E68EFCA514}" dt="2022-02-16T14:05:43.949" v="3365" actId="21"/>
          <ac:spMkLst>
            <pc:docMk/>
            <pc:sldMk cId="4071355342" sldId="309"/>
            <ac:spMk id="3" creationId="{AD9F38BA-7BDC-4C11-9636-BECA827DB3FC}"/>
          </ac:spMkLst>
        </pc:spChg>
      </pc:sldChg>
      <pc:sldChg chg="add">
        <pc:chgData name="Jönsson Linda" userId="1136d667-0084-4900-b6ac-67e93c8f0453" providerId="ADAL" clId="{4CC65A2F-9FB3-4A46-AB48-04E68EFCA514}" dt="2022-02-17T09:52:58.353" v="5495" actId="2890"/>
        <pc:sldMkLst>
          <pc:docMk/>
          <pc:sldMk cId="2921835583" sldId="310"/>
        </pc:sldMkLst>
      </pc:sldChg>
      <pc:sldChg chg="new del">
        <pc:chgData name="Jönsson Linda" userId="1136d667-0084-4900-b6ac-67e93c8f0453" providerId="ADAL" clId="{4CC65A2F-9FB3-4A46-AB48-04E68EFCA514}" dt="2022-02-17T09:52:55.461" v="5494" actId="47"/>
        <pc:sldMkLst>
          <pc:docMk/>
          <pc:sldMk cId="4165684513" sldId="310"/>
        </pc:sldMkLst>
      </pc:sldChg>
    </pc:docChg>
  </pc:docChgLst>
  <pc:docChgLst>
    <pc:chgData name="Jönsson Linda" userId="1136d667-0084-4900-b6ac-67e93c8f0453" providerId="ADAL" clId="{F91E637F-2A62-4A20-BC13-17005DDB2D0B}"/>
    <pc:docChg chg="undo custSel addSld delSld modSld sldOrd">
      <pc:chgData name="Jönsson Linda" userId="1136d667-0084-4900-b6ac-67e93c8f0453" providerId="ADAL" clId="{F91E637F-2A62-4A20-BC13-17005DDB2D0B}" dt="2021-10-25T07:26:25.070" v="1049" actId="27636"/>
      <pc:docMkLst>
        <pc:docMk/>
      </pc:docMkLst>
      <pc:sldChg chg="addSp delSp modSp mod">
        <pc:chgData name="Jönsson Linda" userId="1136d667-0084-4900-b6ac-67e93c8f0453" providerId="ADAL" clId="{F91E637F-2A62-4A20-BC13-17005DDB2D0B}" dt="2021-10-25T06:54:57.572" v="1047" actId="478"/>
        <pc:sldMkLst>
          <pc:docMk/>
          <pc:sldMk cId="3426662013" sldId="259"/>
        </pc:sldMkLst>
        <pc:spChg chg="add del mod">
          <ac:chgData name="Jönsson Linda" userId="1136d667-0084-4900-b6ac-67e93c8f0453" providerId="ADAL" clId="{F91E637F-2A62-4A20-BC13-17005DDB2D0B}" dt="2021-10-25T06:54:57.572" v="1047" actId="478"/>
          <ac:spMkLst>
            <pc:docMk/>
            <pc:sldMk cId="3426662013" sldId="259"/>
            <ac:spMk id="3" creationId="{A5B3AF76-3151-4048-BBB5-808201609C92}"/>
          </ac:spMkLst>
        </pc:spChg>
        <pc:spChg chg="del">
          <ac:chgData name="Jönsson Linda" userId="1136d667-0084-4900-b6ac-67e93c8f0453" providerId="ADAL" clId="{F91E637F-2A62-4A20-BC13-17005DDB2D0B}" dt="2021-10-25T06:54:51.453" v="1045" actId="478"/>
          <ac:spMkLst>
            <pc:docMk/>
            <pc:sldMk cId="3426662013" sldId="259"/>
            <ac:spMk id="5" creationId="{EB9E5854-5852-1645-9E0C-F7CD39F4E119}"/>
          </ac:spMkLst>
        </pc:spChg>
        <pc:spChg chg="mod">
          <ac:chgData name="Jönsson Linda" userId="1136d667-0084-4900-b6ac-67e93c8f0453" providerId="ADAL" clId="{F91E637F-2A62-4A20-BC13-17005DDB2D0B}" dt="2021-10-25T06:54:46.285" v="1044" actId="20577"/>
          <ac:spMkLst>
            <pc:docMk/>
            <pc:sldMk cId="3426662013" sldId="259"/>
            <ac:spMk id="9" creationId="{E6C64C9F-E788-544C-A804-6304F24F54FB}"/>
          </ac:spMkLst>
        </pc:spChg>
        <pc:spChg chg="del">
          <ac:chgData name="Jönsson Linda" userId="1136d667-0084-4900-b6ac-67e93c8f0453" providerId="ADAL" clId="{F91E637F-2A62-4A20-BC13-17005DDB2D0B}" dt="2021-10-25T05:05:48.311" v="890" actId="478"/>
          <ac:spMkLst>
            <pc:docMk/>
            <pc:sldMk cId="3426662013" sldId="259"/>
            <ac:spMk id="10" creationId="{3CB0CCED-E586-5045-A312-C5C81CBF5EF8}"/>
          </ac:spMkLst>
        </pc:spChg>
        <pc:spChg chg="del">
          <ac:chgData name="Jönsson Linda" userId="1136d667-0084-4900-b6ac-67e93c8f0453" providerId="ADAL" clId="{F91E637F-2A62-4A20-BC13-17005DDB2D0B}" dt="2021-10-25T06:54:54.091" v="1046" actId="478"/>
          <ac:spMkLst>
            <pc:docMk/>
            <pc:sldMk cId="3426662013" sldId="259"/>
            <ac:spMk id="14" creationId="{A9D2EB4C-A6D0-5646-B38C-EBC5E2A223D8}"/>
          </ac:spMkLst>
        </pc:spChg>
      </pc:sldChg>
      <pc:sldChg chg="addSp delSp modSp mod">
        <pc:chgData name="Jönsson Linda" userId="1136d667-0084-4900-b6ac-67e93c8f0453" providerId="ADAL" clId="{F91E637F-2A62-4A20-BC13-17005DDB2D0B}" dt="2021-10-22T09:59:26.936" v="876" actId="20577"/>
        <pc:sldMkLst>
          <pc:docMk/>
          <pc:sldMk cId="194222670" sldId="271"/>
        </pc:sldMkLst>
        <pc:spChg chg="add mod">
          <ac:chgData name="Jönsson Linda" userId="1136d667-0084-4900-b6ac-67e93c8f0453" providerId="ADAL" clId="{F91E637F-2A62-4A20-BC13-17005DDB2D0B}" dt="2021-10-22T09:59:16.631" v="864" actId="1076"/>
          <ac:spMkLst>
            <pc:docMk/>
            <pc:sldMk cId="194222670" sldId="271"/>
            <ac:spMk id="4" creationId="{699F7841-F60C-4797-8960-D88172C2524E}"/>
          </ac:spMkLst>
        </pc:spChg>
        <pc:graphicFrameChg chg="add mod modGraphic">
          <ac:chgData name="Jönsson Linda" userId="1136d667-0084-4900-b6ac-67e93c8f0453" providerId="ADAL" clId="{F91E637F-2A62-4A20-BC13-17005DDB2D0B}" dt="2021-10-22T09:59:26.936" v="876" actId="20577"/>
          <ac:graphicFrameMkLst>
            <pc:docMk/>
            <pc:sldMk cId="194222670" sldId="271"/>
            <ac:graphicFrameMk id="3" creationId="{7DC8BFF6-DA4C-4AEC-8F1D-805D3D2D0A81}"/>
          </ac:graphicFrameMkLst>
        </pc:graphicFrameChg>
        <pc:graphicFrameChg chg="del mod">
          <ac:chgData name="Jönsson Linda" userId="1136d667-0084-4900-b6ac-67e93c8f0453" providerId="ADAL" clId="{F91E637F-2A62-4A20-BC13-17005DDB2D0B}" dt="2021-10-22T07:52:06.633" v="3" actId="478"/>
          <ac:graphicFrameMkLst>
            <pc:docMk/>
            <pc:sldMk cId="194222670" sldId="271"/>
            <ac:graphicFrameMk id="8" creationId="{BFA46B5F-A365-4D67-930A-41940C47F73A}"/>
          </ac:graphicFrameMkLst>
        </pc:graphicFrameChg>
      </pc:sldChg>
      <pc:sldChg chg="modSp mod">
        <pc:chgData name="Jönsson Linda" userId="1136d667-0084-4900-b6ac-67e93c8f0453" providerId="ADAL" clId="{F91E637F-2A62-4A20-BC13-17005DDB2D0B}" dt="2021-10-25T05:19:56.857" v="1028" actId="113"/>
        <pc:sldMkLst>
          <pc:docMk/>
          <pc:sldMk cId="272965946" sldId="273"/>
        </pc:sldMkLst>
        <pc:graphicFrameChg chg="mod modGraphic">
          <ac:chgData name="Jönsson Linda" userId="1136d667-0084-4900-b6ac-67e93c8f0453" providerId="ADAL" clId="{F91E637F-2A62-4A20-BC13-17005DDB2D0B}" dt="2021-10-25T05:19:56.857" v="1028" actId="113"/>
          <ac:graphicFrameMkLst>
            <pc:docMk/>
            <pc:sldMk cId="272965946" sldId="273"/>
            <ac:graphicFrameMk id="4" creationId="{5E5AF552-C790-4D45-BBFF-4F287353A6FE}"/>
          </ac:graphicFrameMkLst>
        </pc:graphicFrameChg>
      </pc:sldChg>
      <pc:sldChg chg="addSp delSp modSp mod addCm delCm">
        <pc:chgData name="Jönsson Linda" userId="1136d667-0084-4900-b6ac-67e93c8f0453" providerId="ADAL" clId="{F91E637F-2A62-4A20-BC13-17005DDB2D0B}" dt="2021-10-22T09:46:17.568" v="747" actId="1592"/>
        <pc:sldMkLst>
          <pc:docMk/>
          <pc:sldMk cId="3309874942" sldId="280"/>
        </pc:sldMkLst>
        <pc:spChg chg="mod">
          <ac:chgData name="Jönsson Linda" userId="1136d667-0084-4900-b6ac-67e93c8f0453" providerId="ADAL" clId="{F91E637F-2A62-4A20-BC13-17005DDB2D0B}" dt="2021-10-22T09:26:32.996" v="739" actId="207"/>
          <ac:spMkLst>
            <pc:docMk/>
            <pc:sldMk cId="3309874942" sldId="280"/>
            <ac:spMk id="3" creationId="{DEC8AED4-1C2C-4DBC-B51D-3BA1FE5BAA21}"/>
          </ac:spMkLst>
        </pc:spChg>
        <pc:spChg chg="add del mod ord">
          <ac:chgData name="Jönsson Linda" userId="1136d667-0084-4900-b6ac-67e93c8f0453" providerId="ADAL" clId="{F91E637F-2A62-4A20-BC13-17005DDB2D0B}" dt="2021-10-22T09:26:53.021" v="742" actId="478"/>
          <ac:spMkLst>
            <pc:docMk/>
            <pc:sldMk cId="3309874942" sldId="280"/>
            <ac:spMk id="4" creationId="{7B41950B-5558-40D1-B41B-D2B5FBFB7371}"/>
          </ac:spMkLst>
        </pc:spChg>
        <pc:spChg chg="add mod">
          <ac:chgData name="Jönsson Linda" userId="1136d667-0084-4900-b6ac-67e93c8f0453" providerId="ADAL" clId="{F91E637F-2A62-4A20-BC13-17005DDB2D0B}" dt="2021-10-22T09:46:08.479" v="746" actId="2711"/>
          <ac:spMkLst>
            <pc:docMk/>
            <pc:sldMk cId="3309874942" sldId="280"/>
            <ac:spMk id="6" creationId="{B413EA80-3992-4C36-AE55-79592A65DC27}"/>
          </ac:spMkLst>
        </pc:spChg>
      </pc:sldChg>
      <pc:sldChg chg="addSp delSp modSp mod">
        <pc:chgData name="Jönsson Linda" userId="1136d667-0084-4900-b6ac-67e93c8f0453" providerId="ADAL" clId="{F91E637F-2A62-4A20-BC13-17005DDB2D0B}" dt="2021-10-25T05:08:17.443" v="922" actId="1076"/>
        <pc:sldMkLst>
          <pc:docMk/>
          <pc:sldMk cId="608771406" sldId="282"/>
        </pc:sldMkLst>
        <pc:spChg chg="add del">
          <ac:chgData name="Jönsson Linda" userId="1136d667-0084-4900-b6ac-67e93c8f0453" providerId="ADAL" clId="{F91E637F-2A62-4A20-BC13-17005DDB2D0B}" dt="2021-10-22T08:06:59.204" v="99" actId="22"/>
          <ac:spMkLst>
            <pc:docMk/>
            <pc:sldMk cId="608771406" sldId="282"/>
            <ac:spMk id="6" creationId="{1B048537-0E2A-49A2-B30D-2BDF4A8C4624}"/>
          </ac:spMkLst>
        </pc:spChg>
        <pc:picChg chg="add del">
          <ac:chgData name="Jönsson Linda" userId="1136d667-0084-4900-b6ac-67e93c8f0453" providerId="ADAL" clId="{F91E637F-2A62-4A20-BC13-17005DDB2D0B}" dt="2021-10-22T08:07:40.444" v="100" actId="478"/>
          <ac:picMkLst>
            <pc:docMk/>
            <pc:sldMk cId="608771406" sldId="282"/>
            <ac:picMk id="5" creationId="{2A875D58-D9C0-4ECE-AF49-7E26501697B5}"/>
          </ac:picMkLst>
        </pc:picChg>
        <pc:picChg chg="add del mod">
          <ac:chgData name="Jönsson Linda" userId="1136d667-0084-4900-b6ac-67e93c8f0453" providerId="ADAL" clId="{F91E637F-2A62-4A20-BC13-17005DDB2D0B}" dt="2021-10-22T08:08:13.044" v="105" actId="478"/>
          <ac:picMkLst>
            <pc:docMk/>
            <pc:sldMk cId="608771406" sldId="282"/>
            <ac:picMk id="7" creationId="{EE75EFE1-82D5-4724-A7A7-27413420D270}"/>
          </ac:picMkLst>
        </pc:picChg>
        <pc:picChg chg="add del mod">
          <ac:chgData name="Jönsson Linda" userId="1136d667-0084-4900-b6ac-67e93c8f0453" providerId="ADAL" clId="{F91E637F-2A62-4A20-BC13-17005DDB2D0B}" dt="2021-10-22T08:08:41.637" v="107" actId="478"/>
          <ac:picMkLst>
            <pc:docMk/>
            <pc:sldMk cId="608771406" sldId="282"/>
            <ac:picMk id="9" creationId="{AB61E4A5-209F-4E3C-B788-E23B73108318}"/>
          </ac:picMkLst>
        </pc:picChg>
        <pc:picChg chg="add del mod">
          <ac:chgData name="Jönsson Linda" userId="1136d667-0084-4900-b6ac-67e93c8f0453" providerId="ADAL" clId="{F91E637F-2A62-4A20-BC13-17005DDB2D0B}" dt="2021-10-22T08:11:45.344" v="131" actId="478"/>
          <ac:picMkLst>
            <pc:docMk/>
            <pc:sldMk cId="608771406" sldId="282"/>
            <ac:picMk id="11" creationId="{F60DE803-AB4D-4EA5-978C-4FADABBF816F}"/>
          </ac:picMkLst>
        </pc:picChg>
        <pc:picChg chg="add del mod">
          <ac:chgData name="Jönsson Linda" userId="1136d667-0084-4900-b6ac-67e93c8f0453" providerId="ADAL" clId="{F91E637F-2A62-4A20-BC13-17005DDB2D0B}" dt="2021-10-22T08:12:43.550" v="139" actId="478"/>
          <ac:picMkLst>
            <pc:docMk/>
            <pc:sldMk cId="608771406" sldId="282"/>
            <ac:picMk id="13" creationId="{30E9B151-C83C-44A5-A58D-65FB21A274C0}"/>
          </ac:picMkLst>
        </pc:picChg>
        <pc:picChg chg="add del mod">
          <ac:chgData name="Jönsson Linda" userId="1136d667-0084-4900-b6ac-67e93c8f0453" providerId="ADAL" clId="{F91E637F-2A62-4A20-BC13-17005DDB2D0B}" dt="2021-10-22T08:12:27.915" v="134" actId="478"/>
          <ac:picMkLst>
            <pc:docMk/>
            <pc:sldMk cId="608771406" sldId="282"/>
            <ac:picMk id="15" creationId="{94EB9958-6662-427D-AA93-079CE1BE4448}"/>
          </ac:picMkLst>
        </pc:picChg>
        <pc:picChg chg="add mod">
          <ac:chgData name="Jönsson Linda" userId="1136d667-0084-4900-b6ac-67e93c8f0453" providerId="ADAL" clId="{F91E637F-2A62-4A20-BC13-17005DDB2D0B}" dt="2021-10-25T05:08:17.443" v="922" actId="1076"/>
          <ac:picMkLst>
            <pc:docMk/>
            <pc:sldMk cId="608771406" sldId="282"/>
            <ac:picMk id="17" creationId="{237D5198-354B-4A9F-988E-58FB3C987E02}"/>
          </ac:picMkLst>
        </pc:picChg>
        <pc:picChg chg="add mod">
          <ac:chgData name="Jönsson Linda" userId="1136d667-0084-4900-b6ac-67e93c8f0453" providerId="ADAL" clId="{F91E637F-2A62-4A20-BC13-17005DDB2D0B}" dt="2021-10-25T05:08:10.757" v="921" actId="1076"/>
          <ac:picMkLst>
            <pc:docMk/>
            <pc:sldMk cId="608771406" sldId="282"/>
            <ac:picMk id="19" creationId="{DCB5761A-915C-4028-B2EC-E17F7305C022}"/>
          </ac:picMkLst>
        </pc:picChg>
      </pc:sldChg>
      <pc:sldChg chg="modNotesTx">
        <pc:chgData name="Jönsson Linda" userId="1136d667-0084-4900-b6ac-67e93c8f0453" providerId="ADAL" clId="{F91E637F-2A62-4A20-BC13-17005DDB2D0B}" dt="2021-10-25T05:09:05.464" v="924" actId="6549"/>
        <pc:sldMkLst>
          <pc:docMk/>
          <pc:sldMk cId="3230059355" sldId="283"/>
        </pc:sldMkLst>
      </pc:sldChg>
      <pc:sldChg chg="modSp mod">
        <pc:chgData name="Jönsson Linda" userId="1136d667-0084-4900-b6ac-67e93c8f0453" providerId="ADAL" clId="{F91E637F-2A62-4A20-BC13-17005DDB2D0B}" dt="2021-10-25T05:19:26.433" v="1024" actId="20577"/>
        <pc:sldMkLst>
          <pc:docMk/>
          <pc:sldMk cId="2259903839" sldId="284"/>
        </pc:sldMkLst>
        <pc:graphicFrameChg chg="modGraphic">
          <ac:chgData name="Jönsson Linda" userId="1136d667-0084-4900-b6ac-67e93c8f0453" providerId="ADAL" clId="{F91E637F-2A62-4A20-BC13-17005DDB2D0B}" dt="2021-10-25T05:19:21.686" v="1016" actId="20577"/>
          <ac:graphicFrameMkLst>
            <pc:docMk/>
            <pc:sldMk cId="2259903839" sldId="284"/>
            <ac:graphicFrameMk id="5" creationId="{60B7B35F-0901-456D-8258-C48B5E3C8349}"/>
          </ac:graphicFrameMkLst>
        </pc:graphicFrameChg>
        <pc:graphicFrameChg chg="modGraphic">
          <ac:chgData name="Jönsson Linda" userId="1136d667-0084-4900-b6ac-67e93c8f0453" providerId="ADAL" clId="{F91E637F-2A62-4A20-BC13-17005DDB2D0B}" dt="2021-10-25T05:19:26.433" v="1024" actId="20577"/>
          <ac:graphicFrameMkLst>
            <pc:docMk/>
            <pc:sldMk cId="2259903839" sldId="284"/>
            <ac:graphicFrameMk id="9" creationId="{CCEB0D47-362D-43FA-9CED-CE489F5E4D86}"/>
          </ac:graphicFrameMkLst>
        </pc:graphicFrameChg>
      </pc:sldChg>
      <pc:sldChg chg="addSp modSp mod">
        <pc:chgData name="Jönsson Linda" userId="1136d667-0084-4900-b6ac-67e93c8f0453" providerId="ADAL" clId="{F91E637F-2A62-4A20-BC13-17005DDB2D0B}" dt="2021-10-25T05:20:26.284" v="1029" actId="1076"/>
        <pc:sldMkLst>
          <pc:docMk/>
          <pc:sldMk cId="1341952810" sldId="292"/>
        </pc:sldMkLst>
        <pc:spChg chg="add mod">
          <ac:chgData name="Jönsson Linda" userId="1136d667-0084-4900-b6ac-67e93c8f0453" providerId="ADAL" clId="{F91E637F-2A62-4A20-BC13-17005DDB2D0B}" dt="2021-10-25T05:20:26.284" v="1029" actId="1076"/>
          <ac:spMkLst>
            <pc:docMk/>
            <pc:sldMk cId="1341952810" sldId="292"/>
            <ac:spMk id="6" creationId="{4CEFDBA0-02CF-498B-AB25-F2074F1DADF6}"/>
          </ac:spMkLst>
        </pc:spChg>
      </pc:sldChg>
      <pc:sldChg chg="modSp mod">
        <pc:chgData name="Jönsson Linda" userId="1136d667-0084-4900-b6ac-67e93c8f0453" providerId="ADAL" clId="{F91E637F-2A62-4A20-BC13-17005DDB2D0B}" dt="2021-10-25T05:10:44.035" v="982" actId="1036"/>
        <pc:sldMkLst>
          <pc:docMk/>
          <pc:sldMk cId="1394710585" sldId="293"/>
        </pc:sldMkLst>
        <pc:spChg chg="mod">
          <ac:chgData name="Jönsson Linda" userId="1136d667-0084-4900-b6ac-67e93c8f0453" providerId="ADAL" clId="{F91E637F-2A62-4A20-BC13-17005DDB2D0B}" dt="2021-10-22T08:42:01.820" v="363" actId="1076"/>
          <ac:spMkLst>
            <pc:docMk/>
            <pc:sldMk cId="1394710585" sldId="293"/>
            <ac:spMk id="2" creationId="{0D030B64-0201-4C53-AD6D-B54900AD1912}"/>
          </ac:spMkLst>
        </pc:spChg>
        <pc:spChg chg="mod">
          <ac:chgData name="Jönsson Linda" userId="1136d667-0084-4900-b6ac-67e93c8f0453" providerId="ADAL" clId="{F91E637F-2A62-4A20-BC13-17005DDB2D0B}" dt="2021-10-25T05:10:44.035" v="982" actId="1036"/>
          <ac:spMkLst>
            <pc:docMk/>
            <pc:sldMk cId="1394710585" sldId="293"/>
            <ac:spMk id="3" creationId="{31C5C5C3-0C6C-4FDD-88DB-732432C7AB59}"/>
          </ac:spMkLst>
        </pc:spChg>
      </pc:sldChg>
      <pc:sldChg chg="modSp mod">
        <pc:chgData name="Jönsson Linda" userId="1136d667-0084-4900-b6ac-67e93c8f0453" providerId="ADAL" clId="{F91E637F-2A62-4A20-BC13-17005DDB2D0B}" dt="2021-10-25T05:09:49.296" v="977" actId="27636"/>
        <pc:sldMkLst>
          <pc:docMk/>
          <pc:sldMk cId="713774070" sldId="295"/>
        </pc:sldMkLst>
        <pc:spChg chg="mod">
          <ac:chgData name="Jönsson Linda" userId="1136d667-0084-4900-b6ac-67e93c8f0453" providerId="ADAL" clId="{F91E637F-2A62-4A20-BC13-17005DDB2D0B}" dt="2021-10-25T05:09:49.296" v="977" actId="27636"/>
          <ac:spMkLst>
            <pc:docMk/>
            <pc:sldMk cId="713774070" sldId="295"/>
            <ac:spMk id="3" creationId="{AD9F38BA-7BDC-4C11-9636-BECA827DB3FC}"/>
          </ac:spMkLst>
        </pc:spChg>
      </pc:sldChg>
      <pc:sldChg chg="modSp mod">
        <pc:chgData name="Jönsson Linda" userId="1136d667-0084-4900-b6ac-67e93c8f0453" providerId="ADAL" clId="{F91E637F-2A62-4A20-BC13-17005DDB2D0B}" dt="2021-10-25T05:06:39.014" v="914" actId="207"/>
        <pc:sldMkLst>
          <pc:docMk/>
          <pc:sldMk cId="904751414" sldId="296"/>
        </pc:sldMkLst>
        <pc:spChg chg="mod">
          <ac:chgData name="Jönsson Linda" userId="1136d667-0084-4900-b6ac-67e93c8f0453" providerId="ADAL" clId="{F91E637F-2A62-4A20-BC13-17005DDB2D0B}" dt="2021-10-25T05:06:39.014" v="914" actId="207"/>
          <ac:spMkLst>
            <pc:docMk/>
            <pc:sldMk cId="904751414" sldId="296"/>
            <ac:spMk id="3" creationId="{B6605047-AD54-40E3-8625-3F68790FA105}"/>
          </ac:spMkLst>
        </pc:spChg>
      </pc:sldChg>
      <pc:sldChg chg="modSp mod modShow">
        <pc:chgData name="Jönsson Linda" userId="1136d667-0084-4900-b6ac-67e93c8f0453" providerId="ADAL" clId="{F91E637F-2A62-4A20-BC13-17005DDB2D0B}" dt="2021-10-25T07:26:25.070" v="1049" actId="27636"/>
        <pc:sldMkLst>
          <pc:docMk/>
          <pc:sldMk cId="1633197208" sldId="297"/>
        </pc:sldMkLst>
        <pc:spChg chg="mod">
          <ac:chgData name="Jönsson Linda" userId="1136d667-0084-4900-b6ac-67e93c8f0453" providerId="ADAL" clId="{F91E637F-2A62-4A20-BC13-17005DDB2D0B}" dt="2021-10-25T07:26:25.070" v="1049" actId="27636"/>
          <ac:spMkLst>
            <pc:docMk/>
            <pc:sldMk cId="1633197208" sldId="297"/>
            <ac:spMk id="3" creationId="{B6605047-AD54-40E3-8625-3F68790FA105}"/>
          </ac:spMkLst>
        </pc:spChg>
      </pc:sldChg>
      <pc:sldChg chg="modSp mod">
        <pc:chgData name="Jönsson Linda" userId="1136d667-0084-4900-b6ac-67e93c8f0453" providerId="ADAL" clId="{F91E637F-2A62-4A20-BC13-17005DDB2D0B}" dt="2021-10-25T05:04:56.399" v="884" actId="255"/>
        <pc:sldMkLst>
          <pc:docMk/>
          <pc:sldMk cId="4265917318" sldId="298"/>
        </pc:sldMkLst>
        <pc:spChg chg="mod">
          <ac:chgData name="Jönsson Linda" userId="1136d667-0084-4900-b6ac-67e93c8f0453" providerId="ADAL" clId="{F91E637F-2A62-4A20-BC13-17005DDB2D0B}" dt="2021-10-25T05:04:56.399" v="884" actId="255"/>
          <ac:spMkLst>
            <pc:docMk/>
            <pc:sldMk cId="4265917318" sldId="298"/>
            <ac:spMk id="3" creationId="{B6605047-AD54-40E3-8625-3F68790FA105}"/>
          </ac:spMkLst>
        </pc:spChg>
      </pc:sldChg>
      <pc:sldChg chg="modSp new mod">
        <pc:chgData name="Jönsson Linda" userId="1136d667-0084-4900-b6ac-67e93c8f0453" providerId="ADAL" clId="{F91E637F-2A62-4A20-BC13-17005DDB2D0B}" dt="2021-10-22T08:03:59.313" v="94" actId="1076"/>
        <pc:sldMkLst>
          <pc:docMk/>
          <pc:sldMk cId="2130152419" sldId="299"/>
        </pc:sldMkLst>
        <pc:spChg chg="mod">
          <ac:chgData name="Jönsson Linda" userId="1136d667-0084-4900-b6ac-67e93c8f0453" providerId="ADAL" clId="{F91E637F-2A62-4A20-BC13-17005DDB2D0B}" dt="2021-10-22T08:03:36.247" v="52" actId="1076"/>
          <ac:spMkLst>
            <pc:docMk/>
            <pc:sldMk cId="2130152419" sldId="299"/>
            <ac:spMk id="2" creationId="{81BA9BC5-AA52-4A9F-99DB-855CD56FA80C}"/>
          </ac:spMkLst>
        </pc:spChg>
        <pc:spChg chg="mod">
          <ac:chgData name="Jönsson Linda" userId="1136d667-0084-4900-b6ac-67e93c8f0453" providerId="ADAL" clId="{F91E637F-2A62-4A20-BC13-17005DDB2D0B}" dt="2021-10-22T08:03:59.313" v="94" actId="1076"/>
          <ac:spMkLst>
            <pc:docMk/>
            <pc:sldMk cId="2130152419" sldId="299"/>
            <ac:spMk id="3" creationId="{DD868F8E-2671-4B02-A172-25F75CA85A09}"/>
          </ac:spMkLst>
        </pc:spChg>
      </pc:sldChg>
      <pc:sldChg chg="add del">
        <pc:chgData name="Jönsson Linda" userId="1136d667-0084-4900-b6ac-67e93c8f0453" providerId="ADAL" clId="{F91E637F-2A62-4A20-BC13-17005DDB2D0B}" dt="2021-10-22T08:20:26.123" v="158" actId="47"/>
        <pc:sldMkLst>
          <pc:docMk/>
          <pc:sldMk cId="173491291" sldId="300"/>
        </pc:sldMkLst>
      </pc:sldChg>
      <pc:sldChg chg="addSp delSp modSp add mod ord">
        <pc:chgData name="Jönsson Linda" userId="1136d667-0084-4900-b6ac-67e93c8f0453" providerId="ADAL" clId="{F91E637F-2A62-4A20-BC13-17005DDB2D0B}" dt="2021-10-25T06:53:58.760" v="1030" actId="1076"/>
        <pc:sldMkLst>
          <pc:docMk/>
          <pc:sldMk cId="2638598477" sldId="301"/>
        </pc:sldMkLst>
        <pc:spChg chg="mod">
          <ac:chgData name="Jönsson Linda" userId="1136d667-0084-4900-b6ac-67e93c8f0453" providerId="ADAL" clId="{F91E637F-2A62-4A20-BC13-17005DDB2D0B}" dt="2021-10-22T08:10:27.651" v="127" actId="5793"/>
          <ac:spMkLst>
            <pc:docMk/>
            <pc:sldMk cId="2638598477" sldId="301"/>
            <ac:spMk id="2" creationId="{1F554B1B-E37A-4897-ACD5-8F2A0C89200E}"/>
          </ac:spMkLst>
        </pc:spChg>
        <pc:picChg chg="add del mod">
          <ac:chgData name="Jönsson Linda" userId="1136d667-0084-4900-b6ac-67e93c8f0453" providerId="ADAL" clId="{F91E637F-2A62-4A20-BC13-17005DDB2D0B}" dt="2021-10-22T08:15:18.923" v="150" actId="478"/>
          <ac:picMkLst>
            <pc:docMk/>
            <pc:sldMk cId="2638598477" sldId="301"/>
            <ac:picMk id="4" creationId="{9F32DF91-393A-4AB3-B911-B9DDB97E0C82}"/>
          </ac:picMkLst>
        </pc:picChg>
        <pc:picChg chg="del">
          <ac:chgData name="Jönsson Linda" userId="1136d667-0084-4900-b6ac-67e93c8f0453" providerId="ADAL" clId="{F91E637F-2A62-4A20-BC13-17005DDB2D0B}" dt="2021-10-22T08:10:11.824" v="116" actId="478"/>
          <ac:picMkLst>
            <pc:docMk/>
            <pc:sldMk cId="2638598477" sldId="301"/>
            <ac:picMk id="5" creationId="{2A875D58-D9C0-4ECE-AF49-7E26501697B5}"/>
          </ac:picMkLst>
        </pc:picChg>
        <pc:picChg chg="add del mod">
          <ac:chgData name="Jönsson Linda" userId="1136d667-0084-4900-b6ac-67e93c8f0453" providerId="ADAL" clId="{F91E637F-2A62-4A20-BC13-17005DDB2D0B}" dt="2021-10-22T08:16:26.568" v="153" actId="478"/>
          <ac:picMkLst>
            <pc:docMk/>
            <pc:sldMk cId="2638598477" sldId="301"/>
            <ac:picMk id="7" creationId="{74EB35E1-1333-4BE0-BA06-C153B89A4721}"/>
          </ac:picMkLst>
        </pc:picChg>
        <pc:picChg chg="add mod">
          <ac:chgData name="Jönsson Linda" userId="1136d667-0084-4900-b6ac-67e93c8f0453" providerId="ADAL" clId="{F91E637F-2A62-4A20-BC13-17005DDB2D0B}" dt="2021-10-25T06:53:58.760" v="1030" actId="1076"/>
          <ac:picMkLst>
            <pc:docMk/>
            <pc:sldMk cId="2638598477" sldId="301"/>
            <ac:picMk id="9" creationId="{B2B2D0C2-0DDA-436D-95AC-34062119A65B}"/>
          </ac:picMkLst>
        </pc:picChg>
      </pc:sldChg>
    </pc:docChg>
  </pc:docChgLst>
  <pc:docChgLst>
    <pc:chgData name="Jönsson Linda" userId="1136d667-0084-4900-b6ac-67e93c8f0453" providerId="ADAL" clId="{0FDA7978-0230-446F-A7DC-15EF4F125492}"/>
    <pc:docChg chg="addSld modSld">
      <pc:chgData name="Jönsson Linda" userId="1136d667-0084-4900-b6ac-67e93c8f0453" providerId="ADAL" clId="{0FDA7978-0230-446F-A7DC-15EF4F125492}" dt="2021-10-12T06:08:05.425" v="92" actId="13926"/>
      <pc:docMkLst>
        <pc:docMk/>
      </pc:docMkLst>
      <pc:sldChg chg="modSp mod">
        <pc:chgData name="Jönsson Linda" userId="1136d667-0084-4900-b6ac-67e93c8f0453" providerId="ADAL" clId="{0FDA7978-0230-446F-A7DC-15EF4F125492}" dt="2021-10-12T06:08:05.425" v="92" actId="13926"/>
        <pc:sldMkLst>
          <pc:docMk/>
          <pc:sldMk cId="272965946" sldId="273"/>
        </pc:sldMkLst>
        <pc:graphicFrameChg chg="modGraphic">
          <ac:chgData name="Jönsson Linda" userId="1136d667-0084-4900-b6ac-67e93c8f0453" providerId="ADAL" clId="{0FDA7978-0230-446F-A7DC-15EF4F125492}" dt="2021-10-12T06:08:05.425" v="92" actId="13926"/>
          <ac:graphicFrameMkLst>
            <pc:docMk/>
            <pc:sldMk cId="272965946" sldId="273"/>
            <ac:graphicFrameMk id="4" creationId="{5E5AF552-C790-4D45-BBFF-4F287353A6FE}"/>
          </ac:graphicFrameMkLst>
        </pc:graphicFrameChg>
      </pc:sldChg>
      <pc:sldChg chg="modSp mod">
        <pc:chgData name="Jönsson Linda" userId="1136d667-0084-4900-b6ac-67e93c8f0453" providerId="ADAL" clId="{0FDA7978-0230-446F-A7DC-15EF4F125492}" dt="2021-10-11T18:10:34.526" v="3" actId="20577"/>
        <pc:sldMkLst>
          <pc:docMk/>
          <pc:sldMk cId="2259903839" sldId="284"/>
        </pc:sldMkLst>
        <pc:graphicFrameChg chg="modGraphic">
          <ac:chgData name="Jönsson Linda" userId="1136d667-0084-4900-b6ac-67e93c8f0453" providerId="ADAL" clId="{0FDA7978-0230-446F-A7DC-15EF4F125492}" dt="2021-10-11T18:10:34.526" v="3" actId="20577"/>
          <ac:graphicFrameMkLst>
            <pc:docMk/>
            <pc:sldMk cId="2259903839" sldId="284"/>
            <ac:graphicFrameMk id="9" creationId="{CCEB0D47-362D-43FA-9CED-CE489F5E4D86}"/>
          </ac:graphicFrameMkLst>
        </pc:graphicFrameChg>
      </pc:sldChg>
      <pc:sldChg chg="modSp add mod">
        <pc:chgData name="Jönsson Linda" userId="1136d667-0084-4900-b6ac-67e93c8f0453" providerId="ADAL" clId="{0FDA7978-0230-446F-A7DC-15EF4F125492}" dt="2021-10-11T18:14:01.993" v="25" actId="14734"/>
        <pc:sldMkLst>
          <pc:docMk/>
          <pc:sldMk cId="2888824091" sldId="291"/>
        </pc:sldMkLst>
        <pc:graphicFrameChg chg="mod modGraphic">
          <ac:chgData name="Jönsson Linda" userId="1136d667-0084-4900-b6ac-67e93c8f0453" providerId="ADAL" clId="{0FDA7978-0230-446F-A7DC-15EF4F125492}" dt="2021-10-11T18:13:58.660" v="23" actId="14734"/>
          <ac:graphicFrameMkLst>
            <pc:docMk/>
            <pc:sldMk cId="2888824091" sldId="291"/>
            <ac:graphicFrameMk id="5" creationId="{60B7B35F-0901-456D-8258-C48B5E3C8349}"/>
          </ac:graphicFrameMkLst>
        </pc:graphicFrameChg>
        <pc:graphicFrameChg chg="modGraphic">
          <ac:chgData name="Jönsson Linda" userId="1136d667-0084-4900-b6ac-67e93c8f0453" providerId="ADAL" clId="{0FDA7978-0230-446F-A7DC-15EF4F125492}" dt="2021-10-11T18:14:01.993" v="25" actId="14734"/>
          <ac:graphicFrameMkLst>
            <pc:docMk/>
            <pc:sldMk cId="2888824091" sldId="291"/>
            <ac:graphicFrameMk id="9" creationId="{CCEB0D47-362D-43FA-9CED-CE489F5E4D86}"/>
          </ac:graphicFrameMkLst>
        </pc:graphicFrameChg>
      </pc:sldChg>
    </pc:docChg>
  </pc:docChgLst>
  <pc:docChgLst>
    <pc:chgData name="Jönsson Linda" userId="1136d667-0084-4900-b6ac-67e93c8f0453" providerId="ADAL" clId="{FFC361F7-DF2A-4FB5-8FDB-52F964D43521}"/>
    <pc:docChg chg="undo redo custSel addSld delSld modSld sldOrd">
      <pc:chgData name="Jönsson Linda" userId="1136d667-0084-4900-b6ac-67e93c8f0453" providerId="ADAL" clId="{FFC361F7-DF2A-4FB5-8FDB-52F964D43521}" dt="2021-10-11T10:00:52.267" v="1325" actId="6549"/>
      <pc:docMkLst>
        <pc:docMk/>
      </pc:docMkLst>
      <pc:sldChg chg="modSp mod">
        <pc:chgData name="Jönsson Linda" userId="1136d667-0084-4900-b6ac-67e93c8f0453" providerId="ADAL" clId="{FFC361F7-DF2A-4FB5-8FDB-52F964D43521}" dt="2021-10-08T05:17:37.595" v="36" actId="20577"/>
        <pc:sldMkLst>
          <pc:docMk/>
          <pc:sldMk cId="3426662013" sldId="259"/>
        </pc:sldMkLst>
        <pc:spChg chg="mod">
          <ac:chgData name="Jönsson Linda" userId="1136d667-0084-4900-b6ac-67e93c8f0453" providerId="ADAL" clId="{FFC361F7-DF2A-4FB5-8FDB-52F964D43521}" dt="2021-10-08T05:17:37.595" v="36" actId="20577"/>
          <ac:spMkLst>
            <pc:docMk/>
            <pc:sldMk cId="3426662013" sldId="259"/>
            <ac:spMk id="5" creationId="{EB9E5854-5852-1645-9E0C-F7CD39F4E119}"/>
          </ac:spMkLst>
        </pc:spChg>
      </pc:sldChg>
      <pc:sldChg chg="modSp mod">
        <pc:chgData name="Jönsson Linda" userId="1136d667-0084-4900-b6ac-67e93c8f0453" providerId="ADAL" clId="{FFC361F7-DF2A-4FB5-8FDB-52F964D43521}" dt="2021-10-08T05:10:09.366" v="18" actId="20577"/>
        <pc:sldMkLst>
          <pc:docMk/>
          <pc:sldMk cId="3020244456" sldId="266"/>
        </pc:sldMkLst>
        <pc:spChg chg="mod">
          <ac:chgData name="Jönsson Linda" userId="1136d667-0084-4900-b6ac-67e93c8f0453" providerId="ADAL" clId="{FFC361F7-DF2A-4FB5-8FDB-52F964D43521}" dt="2021-10-08T05:10:09.366" v="18" actId="20577"/>
          <ac:spMkLst>
            <pc:docMk/>
            <pc:sldMk cId="3020244456" sldId="266"/>
            <ac:spMk id="3" creationId="{F9C9889B-FB27-4C83-A578-6CD9733D00C6}"/>
          </ac:spMkLst>
        </pc:spChg>
        <pc:spChg chg="mod">
          <ac:chgData name="Jönsson Linda" userId="1136d667-0084-4900-b6ac-67e93c8f0453" providerId="ADAL" clId="{FFC361F7-DF2A-4FB5-8FDB-52F964D43521}" dt="2021-10-08T05:10:00.683" v="14" actId="20577"/>
          <ac:spMkLst>
            <pc:docMk/>
            <pc:sldMk cId="3020244456" sldId="266"/>
            <ac:spMk id="4" creationId="{00000000-0000-0000-0000-000000000000}"/>
          </ac:spMkLst>
        </pc:spChg>
      </pc:sldChg>
      <pc:sldChg chg="ord">
        <pc:chgData name="Jönsson Linda" userId="1136d667-0084-4900-b6ac-67e93c8f0453" providerId="ADAL" clId="{FFC361F7-DF2A-4FB5-8FDB-52F964D43521}" dt="2021-10-11T06:31:42.137" v="1010"/>
        <pc:sldMkLst>
          <pc:docMk/>
          <pc:sldMk cId="1485342961" sldId="267"/>
        </pc:sldMkLst>
      </pc:sldChg>
      <pc:sldChg chg="modSp mod">
        <pc:chgData name="Jönsson Linda" userId="1136d667-0084-4900-b6ac-67e93c8f0453" providerId="ADAL" clId="{FFC361F7-DF2A-4FB5-8FDB-52F964D43521}" dt="2021-10-11T06:31:37.303" v="1008" actId="6549"/>
        <pc:sldMkLst>
          <pc:docMk/>
          <pc:sldMk cId="1372781825" sldId="270"/>
        </pc:sldMkLst>
        <pc:spChg chg="mod">
          <ac:chgData name="Jönsson Linda" userId="1136d667-0084-4900-b6ac-67e93c8f0453" providerId="ADAL" clId="{FFC361F7-DF2A-4FB5-8FDB-52F964D43521}" dt="2021-10-11T06:31:37.303" v="1008" actId="6549"/>
          <ac:spMkLst>
            <pc:docMk/>
            <pc:sldMk cId="1372781825" sldId="270"/>
            <ac:spMk id="3" creationId="{F650B1E3-7CE6-49BE-8AB8-51615C47B85E}"/>
          </ac:spMkLst>
        </pc:spChg>
      </pc:sldChg>
      <pc:sldChg chg="modSp mod">
        <pc:chgData name="Jönsson Linda" userId="1136d667-0084-4900-b6ac-67e93c8f0453" providerId="ADAL" clId="{FFC361F7-DF2A-4FB5-8FDB-52F964D43521}" dt="2021-10-11T08:01:03.794" v="1227" actId="20577"/>
        <pc:sldMkLst>
          <pc:docMk/>
          <pc:sldMk cId="194222670" sldId="271"/>
        </pc:sldMkLst>
        <pc:graphicFrameChg chg="mod modGraphic">
          <ac:chgData name="Jönsson Linda" userId="1136d667-0084-4900-b6ac-67e93c8f0453" providerId="ADAL" clId="{FFC361F7-DF2A-4FB5-8FDB-52F964D43521}" dt="2021-10-11T08:01:03.794" v="1227" actId="20577"/>
          <ac:graphicFrameMkLst>
            <pc:docMk/>
            <pc:sldMk cId="194222670" sldId="271"/>
            <ac:graphicFrameMk id="8" creationId="{BFA46B5F-A365-4D67-930A-41940C47F73A}"/>
          </ac:graphicFrameMkLst>
        </pc:graphicFrameChg>
      </pc:sldChg>
      <pc:sldChg chg="modSp mod">
        <pc:chgData name="Jönsson Linda" userId="1136d667-0084-4900-b6ac-67e93c8f0453" providerId="ADAL" clId="{FFC361F7-DF2A-4FB5-8FDB-52F964D43521}" dt="2021-10-11T09:59:00.650" v="1258" actId="13926"/>
        <pc:sldMkLst>
          <pc:docMk/>
          <pc:sldMk cId="272965946" sldId="273"/>
        </pc:sldMkLst>
        <pc:spChg chg="mod">
          <ac:chgData name="Jönsson Linda" userId="1136d667-0084-4900-b6ac-67e93c8f0453" providerId="ADAL" clId="{FFC361F7-DF2A-4FB5-8FDB-52F964D43521}" dt="2021-10-08T06:05:56.225" v="663" actId="1076"/>
          <ac:spMkLst>
            <pc:docMk/>
            <pc:sldMk cId="272965946" sldId="273"/>
            <ac:spMk id="2" creationId="{B36DDFAF-766B-5947-B4E2-D8F655998D79}"/>
          </ac:spMkLst>
        </pc:spChg>
        <pc:graphicFrameChg chg="mod modGraphic">
          <ac:chgData name="Jönsson Linda" userId="1136d667-0084-4900-b6ac-67e93c8f0453" providerId="ADAL" clId="{FFC361F7-DF2A-4FB5-8FDB-52F964D43521}" dt="2021-10-11T09:59:00.650" v="1258" actId="13926"/>
          <ac:graphicFrameMkLst>
            <pc:docMk/>
            <pc:sldMk cId="272965946" sldId="273"/>
            <ac:graphicFrameMk id="4" creationId="{5E5AF552-C790-4D45-BBFF-4F287353A6FE}"/>
          </ac:graphicFrameMkLst>
        </pc:graphicFrameChg>
      </pc:sldChg>
      <pc:sldChg chg="modSp mod">
        <pc:chgData name="Jönsson Linda" userId="1136d667-0084-4900-b6ac-67e93c8f0453" providerId="ADAL" clId="{FFC361F7-DF2A-4FB5-8FDB-52F964D43521}" dt="2021-10-08T05:16:32.670" v="28"/>
        <pc:sldMkLst>
          <pc:docMk/>
          <pc:sldMk cId="3589960554" sldId="275"/>
        </pc:sldMkLst>
        <pc:spChg chg="mod">
          <ac:chgData name="Jönsson Linda" userId="1136d667-0084-4900-b6ac-67e93c8f0453" providerId="ADAL" clId="{FFC361F7-DF2A-4FB5-8FDB-52F964D43521}" dt="2021-10-08T05:16:32.670" v="28"/>
          <ac:spMkLst>
            <pc:docMk/>
            <pc:sldMk cId="3589960554" sldId="275"/>
            <ac:spMk id="3" creationId="{B6605047-AD54-40E3-8625-3F68790FA105}"/>
          </ac:spMkLst>
        </pc:spChg>
      </pc:sldChg>
      <pc:sldChg chg="addSp delSp modSp mod">
        <pc:chgData name="Jönsson Linda" userId="1136d667-0084-4900-b6ac-67e93c8f0453" providerId="ADAL" clId="{FFC361F7-DF2A-4FB5-8FDB-52F964D43521}" dt="2021-10-11T10:00:52.267" v="1325" actId="6549"/>
        <pc:sldMkLst>
          <pc:docMk/>
          <pc:sldMk cId="3309874942" sldId="280"/>
        </pc:sldMkLst>
        <pc:spChg chg="mod">
          <ac:chgData name="Jönsson Linda" userId="1136d667-0084-4900-b6ac-67e93c8f0453" providerId="ADAL" clId="{FFC361F7-DF2A-4FB5-8FDB-52F964D43521}" dt="2021-10-11T10:00:52.267" v="1325" actId="6549"/>
          <ac:spMkLst>
            <pc:docMk/>
            <pc:sldMk cId="3309874942" sldId="280"/>
            <ac:spMk id="3" creationId="{DEC8AED4-1C2C-4DBC-B51D-3BA1FE5BAA21}"/>
          </ac:spMkLst>
        </pc:spChg>
        <pc:spChg chg="add del mod">
          <ac:chgData name="Jönsson Linda" userId="1136d667-0084-4900-b6ac-67e93c8f0453" providerId="ADAL" clId="{FFC361F7-DF2A-4FB5-8FDB-52F964D43521}" dt="2021-10-08T06:12:44.710" v="760" actId="478"/>
          <ac:spMkLst>
            <pc:docMk/>
            <pc:sldMk cId="3309874942" sldId="280"/>
            <ac:spMk id="7" creationId="{CDEE3B71-EE25-4D87-8A7E-4BF984FCA9B1}"/>
          </ac:spMkLst>
        </pc:spChg>
        <pc:picChg chg="add mod">
          <ac:chgData name="Jönsson Linda" userId="1136d667-0084-4900-b6ac-67e93c8f0453" providerId="ADAL" clId="{FFC361F7-DF2A-4FB5-8FDB-52F964D43521}" dt="2021-10-08T06:14:46.494" v="775" actId="1076"/>
          <ac:picMkLst>
            <pc:docMk/>
            <pc:sldMk cId="3309874942" sldId="280"/>
            <ac:picMk id="5" creationId="{001FAF44-E8C8-4993-8B27-01B4DBE54935}"/>
          </ac:picMkLst>
        </pc:picChg>
        <pc:picChg chg="del">
          <ac:chgData name="Jönsson Linda" userId="1136d667-0084-4900-b6ac-67e93c8f0453" providerId="ADAL" clId="{FFC361F7-DF2A-4FB5-8FDB-52F964D43521}" dt="2021-10-08T06:12:33.345" v="757" actId="478"/>
          <ac:picMkLst>
            <pc:docMk/>
            <pc:sldMk cId="3309874942" sldId="280"/>
            <ac:picMk id="8" creationId="{F159A95D-7868-490B-A0D2-281528444794}"/>
          </ac:picMkLst>
        </pc:picChg>
        <pc:picChg chg="add del mod">
          <ac:chgData name="Jönsson Linda" userId="1136d667-0084-4900-b6ac-67e93c8f0453" providerId="ADAL" clId="{FFC361F7-DF2A-4FB5-8FDB-52F964D43521}" dt="2021-10-08T06:14:28.778" v="768" actId="478"/>
          <ac:picMkLst>
            <pc:docMk/>
            <pc:sldMk cId="3309874942" sldId="280"/>
            <ac:picMk id="10" creationId="{C0D75EE9-F8A0-4D04-BF78-F4B84C96440F}"/>
          </ac:picMkLst>
        </pc:picChg>
        <pc:picChg chg="del">
          <ac:chgData name="Jönsson Linda" userId="1136d667-0084-4900-b6ac-67e93c8f0453" providerId="ADAL" clId="{FFC361F7-DF2A-4FB5-8FDB-52F964D43521}" dt="2021-10-08T06:12:31.060" v="756" actId="478"/>
          <ac:picMkLst>
            <pc:docMk/>
            <pc:sldMk cId="3309874942" sldId="280"/>
            <ac:picMk id="11" creationId="{BAC5C62D-9047-456A-AAEA-AAAC840E4907}"/>
          </ac:picMkLst>
        </pc:picChg>
        <pc:picChg chg="del">
          <ac:chgData name="Jönsson Linda" userId="1136d667-0084-4900-b6ac-67e93c8f0453" providerId="ADAL" clId="{FFC361F7-DF2A-4FB5-8FDB-52F964D43521}" dt="2021-10-08T06:12:37.077" v="758" actId="478"/>
          <ac:picMkLst>
            <pc:docMk/>
            <pc:sldMk cId="3309874942" sldId="280"/>
            <ac:picMk id="12" creationId="{0C8F2AE7-ED53-4380-A0CD-49004C0CAD59}"/>
          </ac:picMkLst>
        </pc:picChg>
        <pc:picChg chg="del">
          <ac:chgData name="Jönsson Linda" userId="1136d667-0084-4900-b6ac-67e93c8f0453" providerId="ADAL" clId="{FFC361F7-DF2A-4FB5-8FDB-52F964D43521}" dt="2021-10-08T06:12:40.027" v="759" actId="478"/>
          <ac:picMkLst>
            <pc:docMk/>
            <pc:sldMk cId="3309874942" sldId="280"/>
            <ac:picMk id="13" creationId="{4DBB481D-1D7F-4143-98EB-A72C1BD79EF1}"/>
          </ac:picMkLst>
        </pc:picChg>
        <pc:picChg chg="add mod">
          <ac:chgData name="Jönsson Linda" userId="1136d667-0084-4900-b6ac-67e93c8f0453" providerId="ADAL" clId="{FFC361F7-DF2A-4FB5-8FDB-52F964D43521}" dt="2021-10-08T06:14:44.811" v="774" actId="1076"/>
          <ac:picMkLst>
            <pc:docMk/>
            <pc:sldMk cId="3309874942" sldId="280"/>
            <ac:picMk id="15" creationId="{D6EA852D-5CAB-4A92-B4D0-493FA4351BBE}"/>
          </ac:picMkLst>
        </pc:picChg>
        <pc:picChg chg="add del mod">
          <ac:chgData name="Jönsson Linda" userId="1136d667-0084-4900-b6ac-67e93c8f0453" providerId="ADAL" clId="{FFC361F7-DF2A-4FB5-8FDB-52F964D43521}" dt="2021-10-08T06:18:37.245" v="786" actId="22"/>
          <ac:picMkLst>
            <pc:docMk/>
            <pc:sldMk cId="3309874942" sldId="280"/>
            <ac:picMk id="17" creationId="{D3255220-8C36-4A9A-80CD-FCECF7EB3150}"/>
          </ac:picMkLst>
        </pc:picChg>
      </pc:sldChg>
      <pc:sldChg chg="del">
        <pc:chgData name="Jönsson Linda" userId="1136d667-0084-4900-b6ac-67e93c8f0453" providerId="ADAL" clId="{FFC361F7-DF2A-4FB5-8FDB-52F964D43521}" dt="2021-10-08T06:15:13.528" v="779" actId="47"/>
        <pc:sldMkLst>
          <pc:docMk/>
          <pc:sldMk cId="3835257112" sldId="281"/>
        </pc:sldMkLst>
      </pc:sldChg>
      <pc:sldChg chg="addSp delSp modSp mod">
        <pc:chgData name="Jönsson Linda" userId="1136d667-0084-4900-b6ac-67e93c8f0453" providerId="ADAL" clId="{FFC361F7-DF2A-4FB5-8FDB-52F964D43521}" dt="2021-10-11T06:27:31.969" v="981" actId="14100"/>
        <pc:sldMkLst>
          <pc:docMk/>
          <pc:sldMk cId="608771406" sldId="282"/>
        </pc:sldMkLst>
        <pc:picChg chg="add mod">
          <ac:chgData name="Jönsson Linda" userId="1136d667-0084-4900-b6ac-67e93c8f0453" providerId="ADAL" clId="{FFC361F7-DF2A-4FB5-8FDB-52F964D43521}" dt="2021-10-11T06:27:31.969" v="981" actId="14100"/>
          <ac:picMkLst>
            <pc:docMk/>
            <pc:sldMk cId="608771406" sldId="282"/>
            <ac:picMk id="4" creationId="{1945DB61-CA1D-46D1-A693-305AC0D71CA9}"/>
          </ac:picMkLst>
        </pc:picChg>
        <pc:picChg chg="del">
          <ac:chgData name="Jönsson Linda" userId="1136d667-0084-4900-b6ac-67e93c8f0453" providerId="ADAL" clId="{FFC361F7-DF2A-4FB5-8FDB-52F964D43521}" dt="2021-10-08T05:17:03.918" v="29" actId="478"/>
          <ac:picMkLst>
            <pc:docMk/>
            <pc:sldMk cId="608771406" sldId="282"/>
            <ac:picMk id="14" creationId="{F324E0DB-17E0-447C-ACBA-7828F2E305AE}"/>
          </ac:picMkLst>
        </pc:picChg>
      </pc:sldChg>
      <pc:sldChg chg="addSp delSp modSp mod modAnim">
        <pc:chgData name="Jönsson Linda" userId="1136d667-0084-4900-b6ac-67e93c8f0453" providerId="ADAL" clId="{FFC361F7-DF2A-4FB5-8FDB-52F964D43521}" dt="2021-10-11T09:54:08.958" v="1229" actId="20577"/>
        <pc:sldMkLst>
          <pc:docMk/>
          <pc:sldMk cId="3230059355" sldId="283"/>
        </pc:sldMkLst>
        <pc:spChg chg="mod">
          <ac:chgData name="Jönsson Linda" userId="1136d667-0084-4900-b6ac-67e93c8f0453" providerId="ADAL" clId="{FFC361F7-DF2A-4FB5-8FDB-52F964D43521}" dt="2021-10-08T05:17:47.671" v="44" actId="20577"/>
          <ac:spMkLst>
            <pc:docMk/>
            <pc:sldMk cId="3230059355" sldId="283"/>
            <ac:spMk id="2" creationId="{6DA69890-417D-4E92-9464-7EB1CC969438}"/>
          </ac:spMkLst>
        </pc:spChg>
        <pc:spChg chg="mod">
          <ac:chgData name="Jönsson Linda" userId="1136d667-0084-4900-b6ac-67e93c8f0453" providerId="ADAL" clId="{FFC361F7-DF2A-4FB5-8FDB-52F964D43521}" dt="2021-10-11T09:54:08.958" v="1229" actId="20577"/>
          <ac:spMkLst>
            <pc:docMk/>
            <pc:sldMk cId="3230059355" sldId="283"/>
            <ac:spMk id="5" creationId="{ACA97FB2-3D19-4196-BF30-670D3D28FDF8}"/>
          </ac:spMkLst>
        </pc:spChg>
        <pc:picChg chg="del">
          <ac:chgData name="Jönsson Linda" userId="1136d667-0084-4900-b6ac-67e93c8f0453" providerId="ADAL" clId="{FFC361F7-DF2A-4FB5-8FDB-52F964D43521}" dt="2021-10-08T05:28:12.710" v="95" actId="478"/>
          <ac:picMkLst>
            <pc:docMk/>
            <pc:sldMk cId="3230059355" sldId="283"/>
            <ac:picMk id="4" creationId="{9AA95A2A-615C-44F8-B4A7-5CACAD574B82}"/>
          </ac:picMkLst>
        </pc:picChg>
        <pc:picChg chg="add del mod">
          <ac:chgData name="Jönsson Linda" userId="1136d667-0084-4900-b6ac-67e93c8f0453" providerId="ADAL" clId="{FFC361F7-DF2A-4FB5-8FDB-52F964D43521}" dt="2021-10-08T05:30:05.428" v="106" actId="478"/>
          <ac:picMkLst>
            <pc:docMk/>
            <pc:sldMk cId="3230059355" sldId="283"/>
            <ac:picMk id="6" creationId="{7EDC8D50-FE39-44C4-89A9-1DFDE42D7185}"/>
          </ac:picMkLst>
        </pc:picChg>
        <pc:picChg chg="add mod">
          <ac:chgData name="Jönsson Linda" userId="1136d667-0084-4900-b6ac-67e93c8f0453" providerId="ADAL" clId="{FFC361F7-DF2A-4FB5-8FDB-52F964D43521}" dt="2021-10-08T05:30:27.894" v="112" actId="1076"/>
          <ac:picMkLst>
            <pc:docMk/>
            <pc:sldMk cId="3230059355" sldId="283"/>
            <ac:picMk id="8" creationId="{D26101ED-32E1-4E79-84DE-C25977697200}"/>
          </ac:picMkLst>
        </pc:picChg>
      </pc:sldChg>
      <pc:sldChg chg="addSp delSp modSp mod delAnim modNotesTx">
        <pc:chgData name="Jönsson Linda" userId="1136d667-0084-4900-b6ac-67e93c8f0453" providerId="ADAL" clId="{FFC361F7-DF2A-4FB5-8FDB-52F964D43521}" dt="2021-10-11T09:56:03.680" v="1237" actId="20577"/>
        <pc:sldMkLst>
          <pc:docMk/>
          <pc:sldMk cId="2259903839" sldId="284"/>
        </pc:sldMkLst>
        <pc:spChg chg="add del mod">
          <ac:chgData name="Jönsson Linda" userId="1136d667-0084-4900-b6ac-67e93c8f0453" providerId="ADAL" clId="{FFC361F7-DF2A-4FB5-8FDB-52F964D43521}" dt="2021-10-08T05:52:26.720" v="354" actId="478"/>
          <ac:spMkLst>
            <pc:docMk/>
            <pc:sldMk cId="2259903839" sldId="284"/>
            <ac:spMk id="8" creationId="{E45C3B6A-352B-400E-921C-296ADE7BC317}"/>
          </ac:spMkLst>
        </pc:spChg>
        <pc:graphicFrameChg chg="add del mod">
          <ac:chgData name="Jönsson Linda" userId="1136d667-0084-4900-b6ac-67e93c8f0453" providerId="ADAL" clId="{FFC361F7-DF2A-4FB5-8FDB-52F964D43521}" dt="2021-10-08T05:41:34.216" v="198"/>
          <ac:graphicFrameMkLst>
            <pc:docMk/>
            <pc:sldMk cId="2259903839" sldId="284"/>
            <ac:graphicFrameMk id="3" creationId="{40B5AB98-1170-4C39-960A-D18C51AB9E0A}"/>
          </ac:graphicFrameMkLst>
        </pc:graphicFrameChg>
        <pc:graphicFrameChg chg="del modGraphic">
          <ac:chgData name="Jönsson Linda" userId="1136d667-0084-4900-b6ac-67e93c8f0453" providerId="ADAL" clId="{FFC361F7-DF2A-4FB5-8FDB-52F964D43521}" dt="2021-10-08T05:52:01.970" v="342" actId="478"/>
          <ac:graphicFrameMkLst>
            <pc:docMk/>
            <pc:sldMk cId="2259903839" sldId="284"/>
            <ac:graphicFrameMk id="4" creationId="{23F4ED69-D718-41F6-B5CC-C26E5CE93FA8}"/>
          </ac:graphicFrameMkLst>
        </pc:graphicFrameChg>
        <pc:graphicFrameChg chg="add mod modGraphic">
          <ac:chgData name="Jönsson Linda" userId="1136d667-0084-4900-b6ac-67e93c8f0453" providerId="ADAL" clId="{FFC361F7-DF2A-4FB5-8FDB-52F964D43521}" dt="2021-10-11T09:56:03.680" v="1237" actId="20577"/>
          <ac:graphicFrameMkLst>
            <pc:docMk/>
            <pc:sldMk cId="2259903839" sldId="284"/>
            <ac:graphicFrameMk id="5" creationId="{60B7B35F-0901-456D-8258-C48B5E3C8349}"/>
          </ac:graphicFrameMkLst>
        </pc:graphicFrameChg>
        <pc:graphicFrameChg chg="del modGraphic">
          <ac:chgData name="Jönsson Linda" userId="1136d667-0084-4900-b6ac-67e93c8f0453" providerId="ADAL" clId="{FFC361F7-DF2A-4FB5-8FDB-52F964D43521}" dt="2021-10-08T05:41:44.066" v="199" actId="478"/>
          <ac:graphicFrameMkLst>
            <pc:docMk/>
            <pc:sldMk cId="2259903839" sldId="284"/>
            <ac:graphicFrameMk id="6" creationId="{FCCAD335-A651-4A9B-ACEE-7C8D5FFD2C74}"/>
          </ac:graphicFrameMkLst>
        </pc:graphicFrameChg>
        <pc:graphicFrameChg chg="add mod modGraphic">
          <ac:chgData name="Jönsson Linda" userId="1136d667-0084-4900-b6ac-67e93c8f0453" providerId="ADAL" clId="{FFC361F7-DF2A-4FB5-8FDB-52F964D43521}" dt="2021-10-08T05:53:31.287" v="410" actId="14100"/>
          <ac:graphicFrameMkLst>
            <pc:docMk/>
            <pc:sldMk cId="2259903839" sldId="284"/>
            <ac:graphicFrameMk id="9" creationId="{CCEB0D47-362D-43FA-9CED-CE489F5E4D86}"/>
          </ac:graphicFrameMkLst>
        </pc:graphicFrameChg>
      </pc:sldChg>
      <pc:sldChg chg="del">
        <pc:chgData name="Jönsson Linda" userId="1136d667-0084-4900-b6ac-67e93c8f0453" providerId="ADAL" clId="{FFC361F7-DF2A-4FB5-8FDB-52F964D43521}" dt="2021-10-08T06:15:01.444" v="776" actId="47"/>
        <pc:sldMkLst>
          <pc:docMk/>
          <pc:sldMk cId="852101742" sldId="285"/>
        </pc:sldMkLst>
      </pc:sldChg>
      <pc:sldChg chg="modSp add mod">
        <pc:chgData name="Jönsson Linda" userId="1136d667-0084-4900-b6ac-67e93c8f0453" providerId="ADAL" clId="{FFC361F7-DF2A-4FB5-8FDB-52F964D43521}" dt="2021-10-11T06:29:47.486" v="1007" actId="20577"/>
        <pc:sldMkLst>
          <pc:docMk/>
          <pc:sldMk cId="3431513490" sldId="285"/>
        </pc:sldMkLst>
        <pc:spChg chg="mod">
          <ac:chgData name="Jönsson Linda" userId="1136d667-0084-4900-b6ac-67e93c8f0453" providerId="ADAL" clId="{FFC361F7-DF2A-4FB5-8FDB-52F964D43521}" dt="2021-10-11T06:29:47.486" v="1007" actId="20577"/>
          <ac:spMkLst>
            <pc:docMk/>
            <pc:sldMk cId="3431513490" sldId="285"/>
            <ac:spMk id="10" creationId="{A7FC2AA1-9986-41C6-823F-89CF7C940891}"/>
          </ac:spMkLst>
        </pc:spChg>
      </pc:sldChg>
      <pc:sldChg chg="addSp delSp modSp new mod">
        <pc:chgData name="Jönsson Linda" userId="1136d667-0084-4900-b6ac-67e93c8f0453" providerId="ADAL" clId="{FFC361F7-DF2A-4FB5-8FDB-52F964D43521}" dt="2021-10-08T06:18:54.745" v="811" actId="14100"/>
        <pc:sldMkLst>
          <pc:docMk/>
          <pc:sldMk cId="827528758" sldId="286"/>
        </pc:sldMkLst>
        <pc:spChg chg="mod">
          <ac:chgData name="Jönsson Linda" userId="1136d667-0084-4900-b6ac-67e93c8f0453" providerId="ADAL" clId="{FFC361F7-DF2A-4FB5-8FDB-52F964D43521}" dt="2021-10-08T06:18:50.629" v="810" actId="1076"/>
          <ac:spMkLst>
            <pc:docMk/>
            <pc:sldMk cId="827528758" sldId="286"/>
            <ac:spMk id="2" creationId="{18B5B630-DA2B-4159-906B-2BF9DCEF0C1B}"/>
          </ac:spMkLst>
        </pc:spChg>
        <pc:spChg chg="del">
          <ac:chgData name="Jönsson Linda" userId="1136d667-0084-4900-b6ac-67e93c8f0453" providerId="ADAL" clId="{FFC361F7-DF2A-4FB5-8FDB-52F964D43521}" dt="2021-10-08T06:18:43.279" v="788" actId="22"/>
          <ac:spMkLst>
            <pc:docMk/>
            <pc:sldMk cId="827528758" sldId="286"/>
            <ac:spMk id="3" creationId="{D5AEEAD1-721B-4761-8BDE-359F4BCCE341}"/>
          </ac:spMkLst>
        </pc:spChg>
        <pc:picChg chg="add mod ord">
          <ac:chgData name="Jönsson Linda" userId="1136d667-0084-4900-b6ac-67e93c8f0453" providerId="ADAL" clId="{FFC361F7-DF2A-4FB5-8FDB-52F964D43521}" dt="2021-10-08T06:18:54.745" v="811" actId="14100"/>
          <ac:picMkLst>
            <pc:docMk/>
            <pc:sldMk cId="827528758" sldId="286"/>
            <ac:picMk id="5" creationId="{B145BEFF-BA05-4F85-A22D-0A79FD233B38}"/>
          </ac:picMkLst>
        </pc:picChg>
      </pc:sldChg>
      <pc:sldChg chg="del">
        <pc:chgData name="Jönsson Linda" userId="1136d667-0084-4900-b6ac-67e93c8f0453" providerId="ADAL" clId="{FFC361F7-DF2A-4FB5-8FDB-52F964D43521}" dt="2021-10-08T06:15:04.627" v="777" actId="47"/>
        <pc:sldMkLst>
          <pc:docMk/>
          <pc:sldMk cId="1755407810" sldId="286"/>
        </pc:sldMkLst>
      </pc:sldChg>
      <pc:sldChg chg="new">
        <pc:chgData name="Jönsson Linda" userId="1136d667-0084-4900-b6ac-67e93c8f0453" providerId="ADAL" clId="{FFC361F7-DF2A-4FB5-8FDB-52F964D43521}" dt="2021-10-08T06:26:11.475" v="828" actId="680"/>
        <pc:sldMkLst>
          <pc:docMk/>
          <pc:sldMk cId="2281624585" sldId="287"/>
        </pc:sldMkLst>
      </pc:sldChg>
      <pc:sldChg chg="del">
        <pc:chgData name="Jönsson Linda" userId="1136d667-0084-4900-b6ac-67e93c8f0453" providerId="ADAL" clId="{FFC361F7-DF2A-4FB5-8FDB-52F964D43521}" dt="2021-10-08T06:15:07.494" v="778" actId="47"/>
        <pc:sldMkLst>
          <pc:docMk/>
          <pc:sldMk cId="2549243705" sldId="287"/>
        </pc:sldMkLst>
      </pc:sldChg>
      <pc:sldChg chg="addSp delSp modSp add mod ord">
        <pc:chgData name="Jönsson Linda" userId="1136d667-0084-4900-b6ac-67e93c8f0453" providerId="ADAL" clId="{FFC361F7-DF2A-4FB5-8FDB-52F964D43521}" dt="2021-10-08T06:26:42.181" v="837" actId="478"/>
        <pc:sldMkLst>
          <pc:docMk/>
          <pc:sldMk cId="1862008821" sldId="288"/>
        </pc:sldMkLst>
        <pc:spChg chg="del">
          <ac:chgData name="Jönsson Linda" userId="1136d667-0084-4900-b6ac-67e93c8f0453" providerId="ADAL" clId="{FFC361F7-DF2A-4FB5-8FDB-52F964D43521}" dt="2021-10-08T06:26:28.613" v="833" actId="478"/>
          <ac:spMkLst>
            <pc:docMk/>
            <pc:sldMk cId="1862008821" sldId="288"/>
            <ac:spMk id="2" creationId="{F7D11573-5A3E-4420-9F12-42F4BDD6AC73}"/>
          </ac:spMkLst>
        </pc:spChg>
        <pc:spChg chg="del">
          <ac:chgData name="Jönsson Linda" userId="1136d667-0084-4900-b6ac-67e93c8f0453" providerId="ADAL" clId="{FFC361F7-DF2A-4FB5-8FDB-52F964D43521}" dt="2021-10-08T06:26:35.514" v="834" actId="478"/>
          <ac:spMkLst>
            <pc:docMk/>
            <pc:sldMk cId="1862008821" sldId="288"/>
            <ac:spMk id="3" creationId="{F650B1E3-7CE6-49BE-8AB8-51615C47B85E}"/>
          </ac:spMkLst>
        </pc:spChg>
        <pc:spChg chg="add mod">
          <ac:chgData name="Jönsson Linda" userId="1136d667-0084-4900-b6ac-67e93c8f0453" providerId="ADAL" clId="{FFC361F7-DF2A-4FB5-8FDB-52F964D43521}" dt="2021-10-08T06:26:25.014" v="832"/>
          <ac:spMkLst>
            <pc:docMk/>
            <pc:sldMk cId="1862008821" sldId="288"/>
            <ac:spMk id="4" creationId="{DF7C9A80-6A5F-40AB-A06E-82896DE276DC}"/>
          </ac:spMkLst>
        </pc:spChg>
        <pc:spChg chg="add del mod">
          <ac:chgData name="Jönsson Linda" userId="1136d667-0084-4900-b6ac-67e93c8f0453" providerId="ADAL" clId="{FFC361F7-DF2A-4FB5-8FDB-52F964D43521}" dt="2021-10-08T06:26:38.277" v="835" actId="478"/>
          <ac:spMkLst>
            <pc:docMk/>
            <pc:sldMk cId="1862008821" sldId="288"/>
            <ac:spMk id="6" creationId="{58BD1EA0-7455-4572-82CB-33A890479353}"/>
          </ac:spMkLst>
        </pc:spChg>
        <pc:spChg chg="add del mod">
          <ac:chgData name="Jönsson Linda" userId="1136d667-0084-4900-b6ac-67e93c8f0453" providerId="ADAL" clId="{FFC361F7-DF2A-4FB5-8FDB-52F964D43521}" dt="2021-10-08T06:26:42.181" v="837" actId="478"/>
          <ac:spMkLst>
            <pc:docMk/>
            <pc:sldMk cId="1862008821" sldId="288"/>
            <ac:spMk id="8" creationId="{456ABF75-C74C-4C45-B124-BCFC243E580F}"/>
          </ac:spMkLst>
        </pc:spChg>
      </pc:sldChg>
      <pc:sldChg chg="addSp delSp modSp add mod">
        <pc:chgData name="Jönsson Linda" userId="1136d667-0084-4900-b6ac-67e93c8f0453" providerId="ADAL" clId="{FFC361F7-DF2A-4FB5-8FDB-52F964D43521}" dt="2021-10-08T06:27:05.998" v="840"/>
        <pc:sldMkLst>
          <pc:docMk/>
          <pc:sldMk cId="2212435614" sldId="289"/>
        </pc:sldMkLst>
        <pc:spChg chg="add mod">
          <ac:chgData name="Jönsson Linda" userId="1136d667-0084-4900-b6ac-67e93c8f0453" providerId="ADAL" clId="{FFC361F7-DF2A-4FB5-8FDB-52F964D43521}" dt="2021-10-08T06:27:05.998" v="840"/>
          <ac:spMkLst>
            <pc:docMk/>
            <pc:sldMk cId="2212435614" sldId="289"/>
            <ac:spMk id="3" creationId="{548C3A28-8745-4001-8A42-34CE8FA7FB11}"/>
          </ac:spMkLst>
        </pc:spChg>
        <pc:spChg chg="del">
          <ac:chgData name="Jönsson Linda" userId="1136d667-0084-4900-b6ac-67e93c8f0453" providerId="ADAL" clId="{FFC361F7-DF2A-4FB5-8FDB-52F964D43521}" dt="2021-10-08T06:27:05.598" v="839" actId="478"/>
          <ac:spMkLst>
            <pc:docMk/>
            <pc:sldMk cId="2212435614" sldId="289"/>
            <ac:spMk id="4" creationId="{DF7C9A80-6A5F-40AB-A06E-82896DE276DC}"/>
          </ac:spMkLst>
        </pc:spChg>
      </pc:sldChg>
      <pc:sldChg chg="delSp modSp new mod">
        <pc:chgData name="Jönsson Linda" userId="1136d667-0084-4900-b6ac-67e93c8f0453" providerId="ADAL" clId="{FFC361F7-DF2A-4FB5-8FDB-52F964D43521}" dt="2021-10-11T07:04:29.814" v="1123" actId="478"/>
        <pc:sldMkLst>
          <pc:docMk/>
          <pc:sldMk cId="1149829860" sldId="290"/>
        </pc:sldMkLst>
        <pc:spChg chg="del">
          <ac:chgData name="Jönsson Linda" userId="1136d667-0084-4900-b6ac-67e93c8f0453" providerId="ADAL" clId="{FFC361F7-DF2A-4FB5-8FDB-52F964D43521}" dt="2021-10-11T07:04:29.814" v="1123" actId="478"/>
          <ac:spMkLst>
            <pc:docMk/>
            <pc:sldMk cId="1149829860" sldId="290"/>
            <ac:spMk id="2" creationId="{769492C4-ADEA-4A67-9B24-D3A5B853B4F5}"/>
          </ac:spMkLst>
        </pc:spChg>
        <pc:spChg chg="mod">
          <ac:chgData name="Jönsson Linda" userId="1136d667-0084-4900-b6ac-67e93c8f0453" providerId="ADAL" clId="{FFC361F7-DF2A-4FB5-8FDB-52F964D43521}" dt="2021-10-11T07:04:27.461" v="1122" actId="27636"/>
          <ac:spMkLst>
            <pc:docMk/>
            <pc:sldMk cId="1149829860" sldId="290"/>
            <ac:spMk id="3" creationId="{55D2FA48-A0F2-45DF-8EA7-B2DCCEA1FDD3}"/>
          </ac:spMkLst>
        </pc:spChg>
      </pc:sldChg>
    </pc:docChg>
  </pc:docChgLst>
  <pc:docChgLst>
    <pc:chgData name="Linda" userId="1136d667-0084-4900-b6ac-67e93c8f0453" providerId="ADAL" clId="{F91E637F-2A62-4A20-BC13-17005DDB2D0B}"/>
    <pc:docChg chg="undo custSel addSld delSld modSld sldOrd">
      <pc:chgData name="Linda" userId="1136d667-0084-4900-b6ac-67e93c8f0453" providerId="ADAL" clId="{F91E637F-2A62-4A20-BC13-17005DDB2D0B}" dt="2021-10-19T14:36:21.070" v="927" actId="20577"/>
      <pc:docMkLst>
        <pc:docMk/>
      </pc:docMkLst>
      <pc:sldChg chg="add del">
        <pc:chgData name="Linda" userId="1136d667-0084-4900-b6ac-67e93c8f0453" providerId="ADAL" clId="{F91E637F-2A62-4A20-BC13-17005DDB2D0B}" dt="2021-10-18T10:33:17.159" v="16" actId="47"/>
        <pc:sldMkLst>
          <pc:docMk/>
          <pc:sldMk cId="1210607815" sldId="262"/>
        </pc:sldMkLst>
      </pc:sldChg>
      <pc:sldChg chg="del">
        <pc:chgData name="Linda" userId="1136d667-0084-4900-b6ac-67e93c8f0453" providerId="ADAL" clId="{F91E637F-2A62-4A20-BC13-17005DDB2D0B}" dt="2021-10-18T10:44:44.325" v="81" actId="47"/>
        <pc:sldMkLst>
          <pc:docMk/>
          <pc:sldMk cId="1485342961" sldId="267"/>
        </pc:sldMkLst>
      </pc:sldChg>
      <pc:sldChg chg="modSp mod">
        <pc:chgData name="Linda" userId="1136d667-0084-4900-b6ac-67e93c8f0453" providerId="ADAL" clId="{F91E637F-2A62-4A20-BC13-17005DDB2D0B}" dt="2021-10-18T10:36:14.539" v="36" actId="14"/>
        <pc:sldMkLst>
          <pc:docMk/>
          <pc:sldMk cId="194222670" sldId="271"/>
        </pc:sldMkLst>
        <pc:graphicFrameChg chg="mod modGraphic">
          <ac:chgData name="Linda" userId="1136d667-0084-4900-b6ac-67e93c8f0453" providerId="ADAL" clId="{F91E637F-2A62-4A20-BC13-17005DDB2D0B}" dt="2021-10-18T10:36:14.539" v="36" actId="14"/>
          <ac:graphicFrameMkLst>
            <pc:docMk/>
            <pc:sldMk cId="194222670" sldId="271"/>
            <ac:graphicFrameMk id="8" creationId="{BFA46B5F-A365-4D67-930A-41940C47F73A}"/>
          </ac:graphicFrameMkLst>
        </pc:graphicFrameChg>
      </pc:sldChg>
      <pc:sldChg chg="modSp del mod">
        <pc:chgData name="Linda" userId="1136d667-0084-4900-b6ac-67e93c8f0453" providerId="ADAL" clId="{F91E637F-2A62-4A20-BC13-17005DDB2D0B}" dt="2021-10-19T14:27:40.003" v="559" actId="47"/>
        <pc:sldMkLst>
          <pc:docMk/>
          <pc:sldMk cId="3589960554" sldId="275"/>
        </pc:sldMkLst>
        <pc:spChg chg="mod">
          <ac:chgData name="Linda" userId="1136d667-0084-4900-b6ac-67e93c8f0453" providerId="ADAL" clId="{F91E637F-2A62-4A20-BC13-17005DDB2D0B}" dt="2021-10-19T14:11:48.817" v="498" actId="20577"/>
          <ac:spMkLst>
            <pc:docMk/>
            <pc:sldMk cId="3589960554" sldId="275"/>
            <ac:spMk id="2" creationId="{1A166084-2E37-4673-B1D2-597FAD92E0E2}"/>
          </ac:spMkLst>
        </pc:spChg>
        <pc:spChg chg="mod">
          <ac:chgData name="Linda" userId="1136d667-0084-4900-b6ac-67e93c8f0453" providerId="ADAL" clId="{F91E637F-2A62-4A20-BC13-17005DDB2D0B}" dt="2021-10-19T14:26:50.752" v="516" actId="20577"/>
          <ac:spMkLst>
            <pc:docMk/>
            <pc:sldMk cId="3589960554" sldId="275"/>
            <ac:spMk id="3" creationId="{B6605047-AD54-40E3-8625-3F68790FA105}"/>
          </ac:spMkLst>
        </pc:spChg>
      </pc:sldChg>
      <pc:sldChg chg="modSp mod">
        <pc:chgData name="Linda" userId="1136d667-0084-4900-b6ac-67e93c8f0453" providerId="ADAL" clId="{F91E637F-2A62-4A20-BC13-17005DDB2D0B}" dt="2021-10-19T13:05:28.950" v="235" actId="692"/>
        <pc:sldMkLst>
          <pc:docMk/>
          <pc:sldMk cId="3309874942" sldId="280"/>
        </pc:sldMkLst>
        <pc:spChg chg="mod">
          <ac:chgData name="Linda" userId="1136d667-0084-4900-b6ac-67e93c8f0453" providerId="ADAL" clId="{F91E637F-2A62-4A20-BC13-17005DDB2D0B}" dt="2021-10-19T13:05:28.950" v="235" actId="692"/>
          <ac:spMkLst>
            <pc:docMk/>
            <pc:sldMk cId="3309874942" sldId="280"/>
            <ac:spMk id="3" creationId="{DEC8AED4-1C2C-4DBC-B51D-3BA1FE5BAA21}"/>
          </ac:spMkLst>
        </pc:spChg>
      </pc:sldChg>
      <pc:sldChg chg="addSp delSp modSp mod">
        <pc:chgData name="Linda" userId="1136d667-0084-4900-b6ac-67e93c8f0453" providerId="ADAL" clId="{F91E637F-2A62-4A20-BC13-17005DDB2D0B}" dt="2021-10-18T10:37:03.130" v="41" actId="14100"/>
        <pc:sldMkLst>
          <pc:docMk/>
          <pc:sldMk cId="608771406" sldId="282"/>
        </pc:sldMkLst>
        <pc:picChg chg="del">
          <ac:chgData name="Linda" userId="1136d667-0084-4900-b6ac-67e93c8f0453" providerId="ADAL" clId="{F91E637F-2A62-4A20-BC13-17005DDB2D0B}" dt="2021-10-18T10:36:52.929" v="37" actId="478"/>
          <ac:picMkLst>
            <pc:docMk/>
            <pc:sldMk cId="608771406" sldId="282"/>
            <ac:picMk id="4" creationId="{1945DB61-CA1D-46D1-A693-305AC0D71CA9}"/>
          </ac:picMkLst>
        </pc:picChg>
        <pc:picChg chg="add mod">
          <ac:chgData name="Linda" userId="1136d667-0084-4900-b6ac-67e93c8f0453" providerId="ADAL" clId="{F91E637F-2A62-4A20-BC13-17005DDB2D0B}" dt="2021-10-18T10:37:03.130" v="41" actId="14100"/>
          <ac:picMkLst>
            <pc:docMk/>
            <pc:sldMk cId="608771406" sldId="282"/>
            <ac:picMk id="5" creationId="{2A875D58-D9C0-4ECE-AF49-7E26501697B5}"/>
          </ac:picMkLst>
        </pc:picChg>
      </pc:sldChg>
      <pc:sldChg chg="addSp delSp modSp mod">
        <pc:chgData name="Linda" userId="1136d667-0084-4900-b6ac-67e93c8f0453" providerId="ADAL" clId="{F91E637F-2A62-4A20-BC13-17005DDB2D0B}" dt="2021-10-18T10:33:11.156" v="14" actId="20577"/>
        <pc:sldMkLst>
          <pc:docMk/>
          <pc:sldMk cId="3230059355" sldId="283"/>
        </pc:sldMkLst>
        <pc:spChg chg="mod">
          <ac:chgData name="Linda" userId="1136d667-0084-4900-b6ac-67e93c8f0453" providerId="ADAL" clId="{F91E637F-2A62-4A20-BC13-17005DDB2D0B}" dt="2021-10-18T10:33:11.156" v="14" actId="20577"/>
          <ac:spMkLst>
            <pc:docMk/>
            <pc:sldMk cId="3230059355" sldId="283"/>
            <ac:spMk id="5" creationId="{ACA97FB2-3D19-4196-BF30-670D3D28FDF8}"/>
          </ac:spMkLst>
        </pc:spChg>
        <pc:picChg chg="add mod">
          <ac:chgData name="Linda" userId="1136d667-0084-4900-b6ac-67e93c8f0453" providerId="ADAL" clId="{F91E637F-2A62-4A20-BC13-17005DDB2D0B}" dt="2021-10-18T10:33:01.946" v="13" actId="692"/>
          <ac:picMkLst>
            <pc:docMk/>
            <pc:sldMk cId="3230059355" sldId="283"/>
            <ac:picMk id="6" creationId="{ECE95295-116A-411D-8819-613A6E7B0775}"/>
          </ac:picMkLst>
        </pc:picChg>
        <pc:picChg chg="add del">
          <ac:chgData name="Linda" userId="1136d667-0084-4900-b6ac-67e93c8f0453" providerId="ADAL" clId="{F91E637F-2A62-4A20-BC13-17005DDB2D0B}" dt="2021-10-18T10:32:42.860" v="7" actId="478"/>
          <ac:picMkLst>
            <pc:docMk/>
            <pc:sldMk cId="3230059355" sldId="283"/>
            <ac:picMk id="8" creationId="{D26101ED-32E1-4E79-84DE-C25977697200}"/>
          </ac:picMkLst>
        </pc:picChg>
      </pc:sldChg>
      <pc:sldChg chg="addSp delSp modSp mod">
        <pc:chgData name="Linda" userId="1136d667-0084-4900-b6ac-67e93c8f0453" providerId="ADAL" clId="{F91E637F-2A62-4A20-BC13-17005DDB2D0B}" dt="2021-10-19T13:09:04.021" v="280" actId="1076"/>
        <pc:sldMkLst>
          <pc:docMk/>
          <pc:sldMk cId="827528758" sldId="286"/>
        </pc:sldMkLst>
        <pc:spChg chg="mod">
          <ac:chgData name="Linda" userId="1136d667-0084-4900-b6ac-67e93c8f0453" providerId="ADAL" clId="{F91E637F-2A62-4A20-BC13-17005DDB2D0B}" dt="2021-10-19T13:08:15.280" v="271" actId="20577"/>
          <ac:spMkLst>
            <pc:docMk/>
            <pc:sldMk cId="827528758" sldId="286"/>
            <ac:spMk id="2" creationId="{18B5B630-DA2B-4159-906B-2BF9DCEF0C1B}"/>
          </ac:spMkLst>
        </pc:spChg>
        <pc:spChg chg="add del mod">
          <ac:chgData name="Linda" userId="1136d667-0084-4900-b6ac-67e93c8f0453" providerId="ADAL" clId="{F91E637F-2A62-4A20-BC13-17005DDB2D0B}" dt="2021-10-19T13:09:01.606" v="279" actId="478"/>
          <ac:spMkLst>
            <pc:docMk/>
            <pc:sldMk cId="827528758" sldId="286"/>
            <ac:spMk id="4" creationId="{2EA3D028-1B50-4D18-BC6B-FF49895AE80E}"/>
          </ac:spMkLst>
        </pc:spChg>
        <pc:picChg chg="del mod">
          <ac:chgData name="Linda" userId="1136d667-0084-4900-b6ac-67e93c8f0453" providerId="ADAL" clId="{F91E637F-2A62-4A20-BC13-17005DDB2D0B}" dt="2021-10-19T13:08:46.486" v="273" actId="478"/>
          <ac:picMkLst>
            <pc:docMk/>
            <pc:sldMk cId="827528758" sldId="286"/>
            <ac:picMk id="5" creationId="{B145BEFF-BA05-4F85-A22D-0A79FD233B38}"/>
          </ac:picMkLst>
        </pc:picChg>
        <pc:picChg chg="add mod">
          <ac:chgData name="Linda" userId="1136d667-0084-4900-b6ac-67e93c8f0453" providerId="ADAL" clId="{F91E637F-2A62-4A20-BC13-17005DDB2D0B}" dt="2021-10-19T13:09:04.021" v="280" actId="1076"/>
          <ac:picMkLst>
            <pc:docMk/>
            <pc:sldMk cId="827528758" sldId="286"/>
            <ac:picMk id="7" creationId="{9297E3EF-DA52-4441-959A-8579BDC99BD9}"/>
          </ac:picMkLst>
        </pc:picChg>
      </pc:sldChg>
      <pc:sldChg chg="del">
        <pc:chgData name="Linda" userId="1136d667-0084-4900-b6ac-67e93c8f0453" providerId="ADAL" clId="{F91E637F-2A62-4A20-BC13-17005DDB2D0B}" dt="2021-10-18T10:37:08.016" v="42" actId="47"/>
        <pc:sldMkLst>
          <pc:docMk/>
          <pc:sldMk cId="1149829860" sldId="290"/>
        </pc:sldMkLst>
      </pc:sldChg>
      <pc:sldChg chg="del mod modShow">
        <pc:chgData name="Linda" userId="1136d667-0084-4900-b6ac-67e93c8f0453" providerId="ADAL" clId="{F91E637F-2A62-4A20-BC13-17005DDB2D0B}" dt="2021-10-19T12:47:56.279" v="155" actId="47"/>
        <pc:sldMkLst>
          <pc:docMk/>
          <pc:sldMk cId="2888824091" sldId="291"/>
        </pc:sldMkLst>
      </pc:sldChg>
      <pc:sldChg chg="addSp delSp modSp new mod">
        <pc:chgData name="Linda" userId="1136d667-0084-4900-b6ac-67e93c8f0453" providerId="ADAL" clId="{F91E637F-2A62-4A20-BC13-17005DDB2D0B}" dt="2021-10-18T10:44:37.973" v="80" actId="1076"/>
        <pc:sldMkLst>
          <pc:docMk/>
          <pc:sldMk cId="1341952810" sldId="292"/>
        </pc:sldMkLst>
        <pc:spChg chg="del">
          <ac:chgData name="Linda" userId="1136d667-0084-4900-b6ac-67e93c8f0453" providerId="ADAL" clId="{F91E637F-2A62-4A20-BC13-17005DDB2D0B}" dt="2021-10-18T10:44:03.493" v="69" actId="478"/>
          <ac:spMkLst>
            <pc:docMk/>
            <pc:sldMk cId="1341952810" sldId="292"/>
            <ac:spMk id="2" creationId="{041F8013-C452-486F-B737-DBBB38E716EF}"/>
          </ac:spMkLst>
        </pc:spChg>
        <pc:spChg chg="del">
          <ac:chgData name="Linda" userId="1136d667-0084-4900-b6ac-67e93c8f0453" providerId="ADAL" clId="{F91E637F-2A62-4A20-BC13-17005DDB2D0B}" dt="2021-10-18T10:42:21.204" v="45" actId="22"/>
          <ac:spMkLst>
            <pc:docMk/>
            <pc:sldMk cId="1341952810" sldId="292"/>
            <ac:spMk id="3" creationId="{F4E6B6E3-6AAB-4224-BAA9-6E42AF502025}"/>
          </ac:spMkLst>
        </pc:spChg>
        <pc:spChg chg="add mod">
          <ac:chgData name="Linda" userId="1136d667-0084-4900-b6ac-67e93c8f0453" providerId="ADAL" clId="{F91E637F-2A62-4A20-BC13-17005DDB2D0B}" dt="2021-10-18T10:44:09.197" v="70" actId="1076"/>
          <ac:spMkLst>
            <pc:docMk/>
            <pc:sldMk cId="1341952810" sldId="292"/>
            <ac:spMk id="10" creationId="{382C355F-D6A0-448E-B8BA-5B953912D643}"/>
          </ac:spMkLst>
        </pc:spChg>
        <pc:picChg chg="add mod ord">
          <ac:chgData name="Linda" userId="1136d667-0084-4900-b6ac-67e93c8f0453" providerId="ADAL" clId="{F91E637F-2A62-4A20-BC13-17005DDB2D0B}" dt="2021-10-18T10:44:36.300" v="79" actId="1076"/>
          <ac:picMkLst>
            <pc:docMk/>
            <pc:sldMk cId="1341952810" sldId="292"/>
            <ac:picMk id="5" creationId="{7187AD22-E004-41C3-A418-681D30FC0E04}"/>
          </ac:picMkLst>
        </pc:picChg>
        <pc:picChg chg="add mod">
          <ac:chgData name="Linda" userId="1136d667-0084-4900-b6ac-67e93c8f0453" providerId="ADAL" clId="{F91E637F-2A62-4A20-BC13-17005DDB2D0B}" dt="2021-10-18T10:44:37.973" v="80" actId="1076"/>
          <ac:picMkLst>
            <pc:docMk/>
            <pc:sldMk cId="1341952810" sldId="292"/>
            <ac:picMk id="7" creationId="{30A855B8-D97A-482D-B377-EBE5530DECE6}"/>
          </ac:picMkLst>
        </pc:picChg>
        <pc:picChg chg="add mod">
          <ac:chgData name="Linda" userId="1136d667-0084-4900-b6ac-67e93c8f0453" providerId="ADAL" clId="{F91E637F-2A62-4A20-BC13-17005DDB2D0B}" dt="2021-10-18T10:44:32.704" v="78" actId="1076"/>
          <ac:picMkLst>
            <pc:docMk/>
            <pc:sldMk cId="1341952810" sldId="292"/>
            <ac:picMk id="9" creationId="{9D1C25E9-B24B-4C7C-ADBD-6F1C37CF22D1}"/>
          </ac:picMkLst>
        </pc:picChg>
      </pc:sldChg>
      <pc:sldChg chg="addSp new del mod">
        <pc:chgData name="Linda" userId="1136d667-0084-4900-b6ac-67e93c8f0453" providerId="ADAL" clId="{F91E637F-2A62-4A20-BC13-17005DDB2D0B}" dt="2021-10-18T10:33:15.439" v="15" actId="47"/>
        <pc:sldMkLst>
          <pc:docMk/>
          <pc:sldMk cId="4270666260" sldId="292"/>
        </pc:sldMkLst>
        <pc:picChg chg="add">
          <ac:chgData name="Linda" userId="1136d667-0084-4900-b6ac-67e93c8f0453" providerId="ADAL" clId="{F91E637F-2A62-4A20-BC13-17005DDB2D0B}" dt="2021-10-18T10:32:34.497" v="6" actId="22"/>
          <ac:picMkLst>
            <pc:docMk/>
            <pc:sldMk cId="4270666260" sldId="292"/>
            <ac:picMk id="5" creationId="{336D6FEF-879C-446D-A37C-22F42F53F2F9}"/>
          </ac:picMkLst>
        </pc:picChg>
      </pc:sldChg>
      <pc:sldChg chg="modSp new mod">
        <pc:chgData name="Linda" userId="1136d667-0084-4900-b6ac-67e93c8f0453" providerId="ADAL" clId="{F91E637F-2A62-4A20-BC13-17005DDB2D0B}" dt="2021-10-19T14:36:21.070" v="927" actId="20577"/>
        <pc:sldMkLst>
          <pc:docMk/>
          <pc:sldMk cId="1394710585" sldId="293"/>
        </pc:sldMkLst>
        <pc:spChg chg="mod">
          <ac:chgData name="Linda" userId="1136d667-0084-4900-b6ac-67e93c8f0453" providerId="ADAL" clId="{F91E637F-2A62-4A20-BC13-17005DDB2D0B}" dt="2021-10-19T14:36:21.070" v="927" actId="20577"/>
          <ac:spMkLst>
            <pc:docMk/>
            <pc:sldMk cId="1394710585" sldId="293"/>
            <ac:spMk id="2" creationId="{0D030B64-0201-4C53-AD6D-B54900AD1912}"/>
          </ac:spMkLst>
        </pc:spChg>
        <pc:spChg chg="mod">
          <ac:chgData name="Linda" userId="1136d667-0084-4900-b6ac-67e93c8f0453" providerId="ADAL" clId="{F91E637F-2A62-4A20-BC13-17005DDB2D0B}" dt="2021-10-19T13:25:57.068" v="457" actId="1076"/>
          <ac:spMkLst>
            <pc:docMk/>
            <pc:sldMk cId="1394710585" sldId="293"/>
            <ac:spMk id="3" creationId="{31C5C5C3-0C6C-4FDD-88DB-732432C7AB59}"/>
          </ac:spMkLst>
        </pc:spChg>
      </pc:sldChg>
      <pc:sldChg chg="new del">
        <pc:chgData name="Linda" userId="1136d667-0084-4900-b6ac-67e93c8f0453" providerId="ADAL" clId="{F91E637F-2A62-4A20-BC13-17005DDB2D0B}" dt="2021-10-18T10:44:59.654" v="83" actId="47"/>
        <pc:sldMkLst>
          <pc:docMk/>
          <pc:sldMk cId="3146857376" sldId="293"/>
        </pc:sldMkLst>
      </pc:sldChg>
      <pc:sldChg chg="modSp new del mod ord">
        <pc:chgData name="Linda" userId="1136d667-0084-4900-b6ac-67e93c8f0453" providerId="ADAL" clId="{F91E637F-2A62-4A20-BC13-17005DDB2D0B}" dt="2021-10-19T14:36:00.433" v="875" actId="47"/>
        <pc:sldMkLst>
          <pc:docMk/>
          <pc:sldMk cId="2512735575" sldId="294"/>
        </pc:sldMkLst>
        <pc:spChg chg="mod">
          <ac:chgData name="Linda" userId="1136d667-0084-4900-b6ac-67e93c8f0453" providerId="ADAL" clId="{F91E637F-2A62-4A20-BC13-17005DDB2D0B}" dt="2021-10-19T14:32:24.952" v="607" actId="6549"/>
          <ac:spMkLst>
            <pc:docMk/>
            <pc:sldMk cId="2512735575" sldId="294"/>
            <ac:spMk id="3" creationId="{40287B84-4785-42A4-B4D7-8DFB86B73D0B}"/>
          </ac:spMkLst>
        </pc:spChg>
      </pc:sldChg>
      <pc:sldChg chg="modSp new mod">
        <pc:chgData name="Linda" userId="1136d667-0084-4900-b6ac-67e93c8f0453" providerId="ADAL" clId="{F91E637F-2A62-4A20-BC13-17005DDB2D0B}" dt="2021-10-19T13:24:56.396" v="448" actId="1076"/>
        <pc:sldMkLst>
          <pc:docMk/>
          <pc:sldMk cId="713774070" sldId="295"/>
        </pc:sldMkLst>
        <pc:spChg chg="mod">
          <ac:chgData name="Linda" userId="1136d667-0084-4900-b6ac-67e93c8f0453" providerId="ADAL" clId="{F91E637F-2A62-4A20-BC13-17005DDB2D0B}" dt="2021-10-19T13:09:55.036" v="303" actId="1076"/>
          <ac:spMkLst>
            <pc:docMk/>
            <pc:sldMk cId="713774070" sldId="295"/>
            <ac:spMk id="2" creationId="{4B5D43D0-077C-40CA-9554-66A44D504C62}"/>
          </ac:spMkLst>
        </pc:spChg>
        <pc:spChg chg="mod">
          <ac:chgData name="Linda" userId="1136d667-0084-4900-b6ac-67e93c8f0453" providerId="ADAL" clId="{F91E637F-2A62-4A20-BC13-17005DDB2D0B}" dt="2021-10-19T13:24:56.396" v="448" actId="1076"/>
          <ac:spMkLst>
            <pc:docMk/>
            <pc:sldMk cId="713774070" sldId="295"/>
            <ac:spMk id="3" creationId="{AD9F38BA-7BDC-4C11-9636-BECA827DB3FC}"/>
          </ac:spMkLst>
        </pc:spChg>
      </pc:sldChg>
      <pc:sldChg chg="modSp add mod ord">
        <pc:chgData name="Linda" userId="1136d667-0084-4900-b6ac-67e93c8f0453" providerId="ADAL" clId="{F91E637F-2A62-4A20-BC13-17005DDB2D0B}" dt="2021-10-19T14:31:23.949" v="598" actId="27636"/>
        <pc:sldMkLst>
          <pc:docMk/>
          <pc:sldMk cId="904751414" sldId="296"/>
        </pc:sldMkLst>
        <pc:spChg chg="mod">
          <ac:chgData name="Linda" userId="1136d667-0084-4900-b6ac-67e93c8f0453" providerId="ADAL" clId="{F91E637F-2A62-4A20-BC13-17005DDB2D0B}" dt="2021-10-19T14:31:23.949" v="598" actId="27636"/>
          <ac:spMkLst>
            <pc:docMk/>
            <pc:sldMk cId="904751414" sldId="296"/>
            <ac:spMk id="3" creationId="{B6605047-AD54-40E3-8625-3F68790FA105}"/>
          </ac:spMkLst>
        </pc:spChg>
      </pc:sldChg>
      <pc:sldChg chg="new del">
        <pc:chgData name="Linda" userId="1136d667-0084-4900-b6ac-67e93c8f0453" providerId="ADAL" clId="{F91E637F-2A62-4A20-BC13-17005DDB2D0B}" dt="2021-10-19T14:29:44.718" v="567" actId="47"/>
        <pc:sldMkLst>
          <pc:docMk/>
          <pc:sldMk cId="866382881" sldId="297"/>
        </pc:sldMkLst>
      </pc:sldChg>
      <pc:sldChg chg="modSp add mod ord">
        <pc:chgData name="Linda" userId="1136d667-0084-4900-b6ac-67e93c8f0453" providerId="ADAL" clId="{F91E637F-2A62-4A20-BC13-17005DDB2D0B}" dt="2021-10-19T14:35:50.655" v="874" actId="20577"/>
        <pc:sldMkLst>
          <pc:docMk/>
          <pc:sldMk cId="1633197208" sldId="297"/>
        </pc:sldMkLst>
        <pc:spChg chg="mod">
          <ac:chgData name="Linda" userId="1136d667-0084-4900-b6ac-67e93c8f0453" providerId="ADAL" clId="{F91E637F-2A62-4A20-BC13-17005DDB2D0B}" dt="2021-10-19T14:35:50.655" v="874" actId="20577"/>
          <ac:spMkLst>
            <pc:docMk/>
            <pc:sldMk cId="1633197208" sldId="297"/>
            <ac:spMk id="3" creationId="{B6605047-AD54-40E3-8625-3F68790FA105}"/>
          </ac:spMkLst>
        </pc:spChg>
      </pc:sldChg>
      <pc:sldChg chg="modSp add mod ord">
        <pc:chgData name="Linda" userId="1136d667-0084-4900-b6ac-67e93c8f0453" providerId="ADAL" clId="{F91E637F-2A62-4A20-BC13-17005DDB2D0B}" dt="2021-10-19T14:35:27.366" v="856" actId="6549"/>
        <pc:sldMkLst>
          <pc:docMk/>
          <pc:sldMk cId="4265917318" sldId="298"/>
        </pc:sldMkLst>
        <pc:spChg chg="mod">
          <ac:chgData name="Linda" userId="1136d667-0084-4900-b6ac-67e93c8f0453" providerId="ADAL" clId="{F91E637F-2A62-4A20-BC13-17005DDB2D0B}" dt="2021-10-19T14:35:27.366" v="856" actId="6549"/>
          <ac:spMkLst>
            <pc:docMk/>
            <pc:sldMk cId="4265917318" sldId="298"/>
            <ac:spMk id="3" creationId="{B6605047-AD54-40E3-8625-3F68790FA105}"/>
          </ac:spMkLst>
        </pc:spChg>
      </pc:sldChg>
      <pc:sldMasterChg chg="delSldLayout">
        <pc:chgData name="Linda" userId="1136d667-0084-4900-b6ac-67e93c8f0453" providerId="ADAL" clId="{F91E637F-2A62-4A20-BC13-17005DDB2D0B}" dt="2021-10-18T10:33:17.159" v="16" actId="47"/>
        <pc:sldMasterMkLst>
          <pc:docMk/>
          <pc:sldMasterMk cId="3805770324" sldId="2147483660"/>
        </pc:sldMasterMkLst>
        <pc:sldLayoutChg chg="del">
          <pc:chgData name="Linda" userId="1136d667-0084-4900-b6ac-67e93c8f0453" providerId="ADAL" clId="{F91E637F-2A62-4A20-BC13-17005DDB2D0B}" dt="2021-10-18T10:33:17.159" v="16" actId="47"/>
          <pc:sldLayoutMkLst>
            <pc:docMk/>
            <pc:sldMasterMk cId="3805770324" sldId="2147483660"/>
            <pc:sldLayoutMk cId="3672237220" sldId="214748371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16.02.2022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7828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774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Gulmarkerte dokumenter går vi igjennom….</a:t>
            </a:r>
          </a:p>
          <a:p>
            <a:r>
              <a:rPr lang="nb-NO" dirty="0"/>
              <a:t>Og vi har markert gult…..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6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168">
              <a:defRPr/>
            </a:pPr>
            <a:endParaRPr lang="nb-NO" sz="140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3C466-93E5-4CF5-94F5-FB83856BF6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21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573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283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524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notater 1">
            <a:extLst>
              <a:ext uri="{FF2B5EF4-FFF2-40B4-BE49-F238E27FC236}">
                <a16:creationId xmlns:a16="http://schemas.microsoft.com/office/drawing/2014/main" id="{43C780AA-C152-4CB0-9BFD-8A131E7B7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557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notater 1">
            <a:extLst>
              <a:ext uri="{FF2B5EF4-FFF2-40B4-BE49-F238E27FC236}">
                <a16:creationId xmlns:a16="http://schemas.microsoft.com/office/drawing/2014/main" id="{43C780AA-C152-4CB0-9BFD-8A131E7B7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Beklager at vi var forsinket med utkast. </a:t>
            </a:r>
          </a:p>
          <a:p>
            <a:r>
              <a:rPr lang="nb-NO" dirty="0"/>
              <a:t>Vi har både vært og er rammet av </a:t>
            </a:r>
            <a:r>
              <a:rPr lang="nb-NO" dirty="0" err="1"/>
              <a:t>corona</a:t>
            </a:r>
            <a:r>
              <a:rPr lang="nb-NO" dirty="0"/>
              <a:t>. </a:t>
            </a:r>
          </a:p>
          <a:p>
            <a:r>
              <a:rPr lang="nb-NO" dirty="0"/>
              <a:t>I tillegg er det ikke landet alle ting internt i Ruter. 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Så dette konkurransegrunnlag bærer helt klart preg av både </a:t>
            </a:r>
            <a:r>
              <a:rPr lang="nb-NO" sz="180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corona</a:t>
            </a:r>
            <a:r>
              <a:rPr lang="nb-NO" sz="1800" b="0" i="0" dirty="0">
                <a:effectLst/>
                <a:latin typeface="Segoe UI" panose="020B0502040204020203" pitchFamily="34" charset="0"/>
              </a:rPr>
              <a:t>, uferdige formuleringer og en del usikkerhet knyttet til f.eks. anskaffelsesmodell, Kontraktens </a:t>
            </a:r>
            <a:r>
              <a:rPr lang="nb-NO" b="0" i="0" dirty="0">
                <a:effectLst/>
                <a:latin typeface="Segoe UI" panose="020B0502040204020203" pitchFamily="34" charset="0"/>
              </a:rPr>
              <a:t>omfang</a:t>
            </a:r>
            <a:r>
              <a:rPr lang="nb-NO" sz="1800" b="0" i="0" dirty="0">
                <a:effectLst/>
                <a:latin typeface="Segoe UI" panose="020B0502040204020203" pitchFamily="34" charset="0"/>
              </a:rPr>
              <a:t>, volum og også kontraktens verdier.</a:t>
            </a:r>
            <a:endParaRPr lang="nb-NO" dirty="0"/>
          </a:p>
          <a:p>
            <a:pPr marL="0" marR="0" lvl="0" indent="0" algn="l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Flere av oss som presenterer i dag skal gå igjennom dette slik at dere skjønner hvor våre «</a:t>
            </a:r>
            <a:r>
              <a:rPr lang="nb-NO" dirty="0" err="1"/>
              <a:t>bugs</a:t>
            </a:r>
            <a:r>
              <a:rPr lang="nb-NO" dirty="0"/>
              <a:t> og uklarheter» er noe sted. Vi har fått inn noe greier i utkastene som ikke passer så godt og det vil vi arbeide vekk til vi lyser ut det endelige konkurransegrunnlaget. </a:t>
            </a:r>
          </a:p>
          <a:p>
            <a:endParaRPr lang="nb-NO" dirty="0"/>
          </a:p>
          <a:p>
            <a:r>
              <a:rPr lang="nb-NO" dirty="0"/>
              <a:t>MEN vi mener at konkurransegrunnlaget er sånn 70-80 % ferdig altså. Men dette er ikke noen ulempe på noen måte – det viktige i dag er at vi har noe å diskutere rundt, og som dere kan komme med innspill på. </a:t>
            </a:r>
          </a:p>
          <a:p>
            <a:br>
              <a:rPr lang="nb-NO" dirty="0"/>
            </a:br>
            <a:r>
              <a:rPr lang="nb-NO" dirty="0"/>
              <a:t>Ruters modell er jo å ha dialog med markedet. Vi har tidligere lagt ut en RFI – det gjorde vi før jul, med spørsmål knyttet til denne konkurransen. RFI ga oss en del innsikt i hva dere mener. Men vi har fortsatt en del vi må forstå – for å dels lage en god konkurranse med flere tilbydere, og en modell som holder gjennom kontraktsperioden – f.eks. at anskaffelsesmodellen fungerer godt. </a:t>
            </a:r>
          </a:p>
          <a:p>
            <a:r>
              <a:rPr lang="nb-NO" dirty="0"/>
              <a:t>Og det kanskje ikke er denne typen avtale men Rammeavtale. </a:t>
            </a:r>
          </a:p>
          <a:p>
            <a:endParaRPr lang="nb-NO" dirty="0"/>
          </a:p>
          <a:p>
            <a:r>
              <a:rPr lang="nb-NO" dirty="0"/>
              <a:t>Og nå har vi altså dialogkonferanse. Nettopp for å få testet ut ting med dere. Sen er det jo slik at vi styres av flere faktorer, ikke bare markedet, men også politisk og ikke minst økonomisk. </a:t>
            </a:r>
          </a:p>
          <a:p>
            <a:endParaRPr lang="nb-NO" dirty="0"/>
          </a:p>
          <a:p>
            <a:r>
              <a:rPr lang="nb-NO" dirty="0"/>
              <a:t>Businesscase – vi skal jo gjøre dette på flere områder i Akershus. Romerike, Asker og Bærum. Og vi har ikke landet formen for dette helt. </a:t>
            </a:r>
          </a:p>
          <a:p>
            <a:endParaRPr lang="nb-NO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Nesodden er ikke med. Vi kommer tilbake til det…..i slides om nærmere om enerett.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267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4008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Usikkerhet i verdien……spotkjøring. Ikke statistikk på det. Første gangen….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362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16.02.2022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Turki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16.02.2022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47681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3" y="544171"/>
            <a:ext cx="7209875" cy="40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5.jpg"/>
          <p:cNvPicPr>
            <a:picLocks noChangeAspect="1"/>
          </p:cNvPicPr>
          <p:nvPr userDrawn="1"/>
        </p:nvPicPr>
        <p:blipFill>
          <a:blip r:embed="rId2" cstate="print"/>
          <a:srcRect t="10000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15616" y="4680102"/>
            <a:ext cx="1008112" cy="21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CB24E5-CAA8-4743-81A0-A8CB840378B8}" type="datetime1">
              <a:rPr lang="nb-NO" smtClean="0"/>
              <a:t>16.02.2022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95736" y="4736306"/>
            <a:ext cx="5184576" cy="10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11188" y="4734061"/>
            <a:ext cx="405408" cy="10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611188" y="1209268"/>
            <a:ext cx="7772400" cy="405367"/>
          </a:xfrm>
        </p:spPr>
        <p:txBody>
          <a:bodyPr/>
          <a:lstStyle>
            <a:lvl1pPr>
              <a:defRPr sz="2634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611188" y="1600136"/>
            <a:ext cx="7777236" cy="810340"/>
          </a:xfrm>
        </p:spPr>
        <p:txBody>
          <a:bodyPr>
            <a:noAutofit/>
          </a:bodyPr>
          <a:lstStyle>
            <a:lvl1pPr marL="0" indent="0" algn="l">
              <a:buNone/>
              <a:defRPr sz="2634">
                <a:solidFill>
                  <a:schemeClr val="bg1"/>
                </a:solidFill>
              </a:defRPr>
            </a:lvl1pPr>
            <a:lvl2pPr marL="427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4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89" y="4664242"/>
            <a:ext cx="1159780" cy="222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5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nimert symbol">
    <p:bg>
      <p:bgPr>
        <a:solidFill>
          <a:srgbClr val="E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 userDrawn="1"/>
        </p:nvGrpSpPr>
        <p:grpSpPr>
          <a:xfrm>
            <a:off x="3193050" y="1871260"/>
            <a:ext cx="2967304" cy="411955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5" name="Trapes 14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7" name="Trapes 1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grpSp>
        <p:nvGrpSpPr>
          <p:cNvPr id="22" name="Gruppe 21"/>
          <p:cNvGrpSpPr/>
          <p:nvPr userDrawn="1"/>
        </p:nvGrpSpPr>
        <p:grpSpPr>
          <a:xfrm>
            <a:off x="2990627" y="2883696"/>
            <a:ext cx="2967304" cy="404973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3" name="Trapes 22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24" name="Trapes 23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grpSp>
        <p:nvGrpSpPr>
          <p:cNvPr id="25" name="Gruppe 24"/>
          <p:cNvGrpSpPr/>
          <p:nvPr userDrawn="1"/>
        </p:nvGrpSpPr>
        <p:grpSpPr>
          <a:xfrm rot="6060610" flipH="1">
            <a:off x="2658567" y="2345127"/>
            <a:ext cx="2745389" cy="46377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6" name="Trapes 25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27" name="Trapes 2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grpSp>
        <p:nvGrpSpPr>
          <p:cNvPr id="28" name="Gruppe 27"/>
          <p:cNvGrpSpPr/>
          <p:nvPr userDrawn="1"/>
        </p:nvGrpSpPr>
        <p:grpSpPr>
          <a:xfrm rot="6060610" flipH="1">
            <a:off x="3775120" y="2343781"/>
            <a:ext cx="2744612" cy="46377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9" name="Trapes 28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30" name="Trapes 29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406787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Bå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16.02.2022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9597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T-bane vint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16.02.2022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3166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 RegionBus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16.02.2022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2798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 T-ban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16.02.2022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4806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 Stasj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16.02.2022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73482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662" r:id="rId8"/>
    <p:sldLayoutId id="2147483663" r:id="rId9"/>
    <p:sldLayoutId id="2147483698" r:id="rId10"/>
    <p:sldLayoutId id="2147483699" r:id="rId11"/>
    <p:sldLayoutId id="2147483700" r:id="rId12"/>
    <p:sldLayoutId id="2147483701" r:id="rId13"/>
    <p:sldLayoutId id="2147483705" r:id="rId14"/>
    <p:sldLayoutId id="2147483664" r:id="rId15"/>
    <p:sldLayoutId id="2147483707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66" r:id="rId22"/>
    <p:sldLayoutId id="2147483667" r:id="rId23"/>
    <p:sldLayoutId id="2147483677" r:id="rId24"/>
    <p:sldLayoutId id="2147483678" r:id="rId25"/>
    <p:sldLayoutId id="2147483714" r:id="rId26"/>
    <p:sldLayoutId id="2147483715" r:id="rId27"/>
  </p:sldLayoutIdLs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kollektivanbud.no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bussanbud@ruter.no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llektivanbud.n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674326" y="61226"/>
            <a:ext cx="7795349" cy="1164210"/>
          </a:xfrm>
        </p:spPr>
        <p:txBody>
          <a:bodyPr/>
          <a:lstStyle/>
          <a:p>
            <a:pPr algn="ctr"/>
            <a:endParaRPr lang="nb-NO" sz="3500" b="1" dirty="0"/>
          </a:p>
          <a:p>
            <a:pPr algn="ctr"/>
            <a:r>
              <a:rPr lang="nb-NO" sz="3500" b="1" dirty="0"/>
              <a:t>Velkommen til dialogkonferanse</a:t>
            </a:r>
          </a:p>
          <a:p>
            <a:pPr algn="ctr"/>
            <a:r>
              <a:rPr lang="nb-NO" sz="3500" b="1" dirty="0"/>
              <a:t>Resttransport</a:t>
            </a:r>
            <a:r>
              <a:rPr lang="nb-NO" sz="2400" dirty="0"/>
              <a:t> </a:t>
            </a:r>
            <a:r>
              <a:rPr lang="nb-NO" sz="3500" b="1" dirty="0"/>
              <a:t>i kombinasjon med enerett i Akershus </a:t>
            </a:r>
          </a:p>
          <a:p>
            <a:pPr algn="ctr"/>
            <a:endParaRPr lang="nb-NO" sz="3500" b="1" dirty="0"/>
          </a:p>
          <a:p>
            <a:pPr algn="ctr"/>
            <a:br>
              <a:rPr lang="nb-NO" sz="3500" b="1" dirty="0"/>
            </a:br>
            <a:endParaRPr lang="nb-NO" sz="3500" i="1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9C9889B-FB27-4C83-A578-6CD9733D00C6}"/>
              </a:ext>
            </a:extLst>
          </p:cNvPr>
          <p:cNvSpPr txBox="1">
            <a:spLocks/>
          </p:cNvSpPr>
          <p:nvPr/>
        </p:nvSpPr>
        <p:spPr>
          <a:xfrm>
            <a:off x="439065" y="3888899"/>
            <a:ext cx="7980536" cy="18474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763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526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89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51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15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577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340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03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solidFill>
                  <a:schemeClr val="bg1"/>
                </a:solidFill>
              </a:rPr>
              <a:t>17.02.2022</a:t>
            </a:r>
          </a:p>
        </p:txBody>
      </p:sp>
    </p:spTree>
    <p:extLst>
      <p:ext uri="{BB962C8B-B14F-4D97-AF65-F5344CB8AC3E}">
        <p14:creationId xmlns:p14="http://schemas.microsoft.com/office/powerpoint/2010/main" val="302024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33521D-73BD-4DF4-A685-2C2FBB6F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209760"/>
            <a:ext cx="7980536" cy="430887"/>
          </a:xfrm>
        </p:spPr>
        <p:txBody>
          <a:bodyPr/>
          <a:lstStyle/>
          <a:p>
            <a:r>
              <a:rPr lang="nb-NO" dirty="0"/>
              <a:t>Hensikt med konferansen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27E11-F6EA-4524-9B94-00B7AF425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914574"/>
            <a:ext cx="7980536" cy="362243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242424"/>
                </a:solidFill>
                <a:latin typeface="Segoe UI" panose="020B0502040204020203" pitchFamily="34" charset="0"/>
              </a:rPr>
              <a:t>Presentasjon av UTKAST konkurransegrunnlag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nb-NO" dirty="0">
                <a:solidFill>
                  <a:srgbClr val="242424"/>
                </a:solidFill>
                <a:latin typeface="Segoe UI" panose="020B0502040204020203" pitchFamily="34" charset="0"/>
              </a:rPr>
              <a:t>Diskusjon – Innspill – Dialog </a:t>
            </a:r>
          </a:p>
          <a:p>
            <a:endParaRPr lang="nb-NO" dirty="0"/>
          </a:p>
          <a:p>
            <a:r>
              <a:rPr lang="nb-NO" dirty="0">
                <a:solidFill>
                  <a:srgbClr val="242424"/>
                </a:solidFill>
                <a:latin typeface="Segoe UI" panose="020B0502040204020203" pitchFamily="34" charset="0"/>
              </a:rPr>
              <a:t>Første gangen Ruter skal gjøre en slik anskaffelse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solidFill>
                  <a:srgbClr val="242424"/>
                </a:solidFill>
                <a:latin typeface="Segoe UI" panose="020B0502040204020203" pitchFamily="34" charset="0"/>
              </a:rPr>
              <a:t>Ruter ønsker teste ut forskjellige modeller/businesscase</a:t>
            </a:r>
          </a:p>
          <a:p>
            <a:pPr marL="0" indent="0">
              <a:buNone/>
            </a:pPr>
            <a:endParaRPr lang="nb-NO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nb-NO" dirty="0">
                <a:solidFill>
                  <a:srgbClr val="242424"/>
                </a:solidFill>
                <a:latin typeface="Segoe UI" panose="020B0502040204020203" pitchFamily="34" charset="0"/>
              </a:rPr>
              <a:t>Anledning for dere å stille spørsmål 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73534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5D43D0-077C-40CA-9554-66A44D50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2" y="200978"/>
            <a:ext cx="7980536" cy="429990"/>
          </a:xfrm>
        </p:spPr>
        <p:txBody>
          <a:bodyPr/>
          <a:lstStyle/>
          <a:p>
            <a:r>
              <a:rPr lang="nb-NO" dirty="0"/>
              <a:t>Generelt om konkurransen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9F38BA-7BDC-4C11-9636-BECA827D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32" y="974381"/>
            <a:ext cx="8287127" cy="3795713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242424"/>
                </a:solidFill>
                <a:latin typeface="Segoe UI" panose="020B0502040204020203" pitchFamily="34" charset="0"/>
              </a:rPr>
              <a:t>Resttransport – turer som ikke blir kjørt av andre kontrakter/kjøretøy</a:t>
            </a:r>
          </a:p>
          <a:p>
            <a:pPr marL="0" indent="0">
              <a:buNone/>
            </a:pPr>
            <a:endParaRPr lang="nb-NO" sz="13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nb-NO" sz="2400" dirty="0">
                <a:solidFill>
                  <a:srgbClr val="242424"/>
                </a:solidFill>
                <a:latin typeface="Segoe UI" panose="020B0502040204020203" pitchFamily="34" charset="0"/>
              </a:rPr>
              <a:t>K</a:t>
            </a:r>
            <a:r>
              <a:rPr lang="nb-NO" sz="2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jøring til og fra skole 190 dager i året</a:t>
            </a:r>
          </a:p>
          <a:p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400" dirty="0">
                <a:solidFill>
                  <a:srgbClr val="242424"/>
                </a:solidFill>
                <a:latin typeface="Segoe UI" panose="020B0502040204020203" pitchFamily="34" charset="0"/>
              </a:rPr>
              <a:t>Personbiler med førere</a:t>
            </a:r>
          </a:p>
          <a:p>
            <a:pPr marL="0" indent="0">
              <a:buNone/>
            </a:pPr>
            <a:endParaRPr lang="nb-NO" sz="13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nb-NO" sz="2400" dirty="0">
                <a:solidFill>
                  <a:srgbClr val="242424"/>
                </a:solidFill>
                <a:latin typeface="Segoe UI" panose="020B0502040204020203" pitchFamily="34" charset="0"/>
              </a:rPr>
              <a:t>Ingen designkrav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174035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5D43D0-077C-40CA-9554-66A44D50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2" y="200978"/>
            <a:ext cx="7980536" cy="429990"/>
          </a:xfrm>
        </p:spPr>
        <p:txBody>
          <a:bodyPr/>
          <a:lstStyle/>
          <a:p>
            <a:r>
              <a:rPr lang="nb-NO" dirty="0"/>
              <a:t>Generelt om konkurransen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9F38BA-7BDC-4C11-9636-BECA827D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32" y="869302"/>
            <a:ext cx="8287127" cy="3795713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242424"/>
                </a:solidFill>
                <a:latin typeface="Segoe UI" panose="020B0502040204020203" pitchFamily="34" charset="0"/>
              </a:rPr>
              <a:t>3 deloppdrag </a:t>
            </a:r>
          </a:p>
          <a:p>
            <a:endParaRPr lang="nb-NO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nb-NO" sz="2400" dirty="0">
                <a:solidFill>
                  <a:srgbClr val="242424"/>
                </a:solidFill>
                <a:latin typeface="Segoe UI" panose="020B0502040204020203" pitchFamily="34" charset="0"/>
              </a:rPr>
              <a:t>3 kontrakter</a:t>
            </a:r>
          </a:p>
          <a:p>
            <a:pPr marL="0" indent="0">
              <a:buNone/>
            </a:pPr>
            <a:endParaRPr lang="nb-NO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nb-NO" sz="2400" dirty="0">
                <a:solidFill>
                  <a:srgbClr val="242424"/>
                </a:solidFill>
                <a:latin typeface="Segoe UI" panose="020B0502040204020203" pitchFamily="34" charset="0"/>
              </a:rPr>
              <a:t>Enerett i Enebakk og Vestby (2 av deloppdragene)</a:t>
            </a:r>
          </a:p>
          <a:p>
            <a:endParaRPr lang="nb-NO" sz="2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nb-NO" sz="2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19298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A69890-417D-4E92-9464-7EB1CC96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150055"/>
            <a:ext cx="7980536" cy="861774"/>
          </a:xfrm>
        </p:spPr>
        <p:txBody>
          <a:bodyPr/>
          <a:lstStyle/>
          <a:p>
            <a:r>
              <a:rPr lang="nb-NO" dirty="0"/>
              <a:t>Resttransport Follo</a:t>
            </a:r>
            <a:br>
              <a:rPr lang="nb-NO" dirty="0"/>
            </a:br>
            <a:r>
              <a:rPr lang="nb-NO" dirty="0"/>
              <a:t> </a:t>
            </a:r>
          </a:p>
        </p:txBody>
      </p:sp>
      <p:graphicFrame>
        <p:nvGraphicFramePr>
          <p:cNvPr id="3" name="Tabell 5">
            <a:extLst>
              <a:ext uri="{FF2B5EF4-FFF2-40B4-BE49-F238E27FC236}">
                <a16:creationId xmlns:a16="http://schemas.microsoft.com/office/drawing/2014/main" id="{7DE99EC3-0F6D-4F72-BF91-7C8985E90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37941"/>
              </p:ext>
            </p:extLst>
          </p:nvPr>
        </p:nvGraphicFramePr>
        <p:xfrm>
          <a:off x="580649" y="790513"/>
          <a:ext cx="4285549" cy="163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775">
                  <a:extLst>
                    <a:ext uri="{9D8B030D-6E8A-4147-A177-3AD203B41FA5}">
                      <a16:colId xmlns:a16="http://schemas.microsoft.com/office/drawing/2014/main" val="3610512601"/>
                    </a:ext>
                  </a:extLst>
                </a:gridCol>
                <a:gridCol w="1562774">
                  <a:extLst>
                    <a:ext uri="{9D8B030D-6E8A-4147-A177-3AD203B41FA5}">
                      <a16:colId xmlns:a16="http://schemas.microsoft.com/office/drawing/2014/main" val="2198276013"/>
                    </a:ext>
                  </a:extLst>
                </a:gridCol>
              </a:tblGrid>
              <a:tr h="517774">
                <a:tc>
                  <a:txBody>
                    <a:bodyPr/>
                    <a:lstStyle/>
                    <a:p>
                      <a:r>
                        <a:rPr lang="nb-NO" dirty="0"/>
                        <a:t>Deloppdrag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Est. årlig verdi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655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 - Nordre Follo og Enebakk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1,0 – 1,7 MNOK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53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 - Ås og Vestby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0,4 - 0,8 MNOK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056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C - Frogn og Nesodden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0,4 - 0,8 MNOK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81164"/>
                  </a:ext>
                </a:extLst>
              </a:tr>
            </a:tbl>
          </a:graphicData>
        </a:graphic>
      </p:graphicFrame>
      <p:pic>
        <p:nvPicPr>
          <p:cNvPr id="48" name="Bilde 47">
            <a:extLst>
              <a:ext uri="{FF2B5EF4-FFF2-40B4-BE49-F238E27FC236}">
                <a16:creationId xmlns:a16="http://schemas.microsoft.com/office/drawing/2014/main" id="{E3F3BF37-B462-4648-B2A2-B9B35AF3E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64" y="790513"/>
            <a:ext cx="3344682" cy="35640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005935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A542141F-5123-4F8B-A65A-B55F99C0A1E8}"/>
              </a:ext>
            </a:extLst>
          </p:cNvPr>
          <p:cNvSpPr/>
          <p:nvPr/>
        </p:nvSpPr>
        <p:spPr>
          <a:xfrm>
            <a:off x="7084612" y="1884459"/>
            <a:ext cx="1264258" cy="112113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DA69890-417D-4E92-9464-7EB1CC96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198521"/>
            <a:ext cx="7980536" cy="430887"/>
          </a:xfrm>
        </p:spPr>
        <p:txBody>
          <a:bodyPr/>
          <a:lstStyle/>
          <a:p>
            <a:r>
              <a:rPr lang="nb-NO" dirty="0"/>
              <a:t>Enerett Follo 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D89F9D5-B536-4479-BDA0-BD0A49EBE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00855"/>
              </p:ext>
            </p:extLst>
          </p:nvPr>
        </p:nvGraphicFramePr>
        <p:xfrm>
          <a:off x="580649" y="1442403"/>
          <a:ext cx="4285549" cy="163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775">
                  <a:extLst>
                    <a:ext uri="{9D8B030D-6E8A-4147-A177-3AD203B41FA5}">
                      <a16:colId xmlns:a16="http://schemas.microsoft.com/office/drawing/2014/main" val="3610512601"/>
                    </a:ext>
                  </a:extLst>
                </a:gridCol>
                <a:gridCol w="1562774">
                  <a:extLst>
                    <a:ext uri="{9D8B030D-6E8A-4147-A177-3AD203B41FA5}">
                      <a16:colId xmlns:a16="http://schemas.microsoft.com/office/drawing/2014/main" val="2198276013"/>
                    </a:ext>
                  </a:extLst>
                </a:gridCol>
              </a:tblGrid>
              <a:tr h="517774">
                <a:tc>
                  <a:txBody>
                    <a:bodyPr/>
                    <a:lstStyle/>
                    <a:p>
                      <a:r>
                        <a:rPr lang="nb-NO" dirty="0"/>
                        <a:t>Deloppdrag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Est. årlig verdi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655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 - Nordre Follo og </a:t>
                      </a:r>
                      <a:r>
                        <a:rPr lang="nb-NO" dirty="0"/>
                        <a:t>Enebakk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2,5 MNOK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53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 - Ås og </a:t>
                      </a:r>
                      <a:r>
                        <a:rPr lang="nb-NO" dirty="0"/>
                        <a:t>Vestby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4,1 MNOK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056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 - Frogn og </a:t>
                      </a:r>
                      <a:r>
                        <a:rPr lang="nb-NO" i="1" dirty="0">
                          <a:solidFill>
                            <a:schemeClr val="tx1"/>
                          </a:solidFill>
                        </a:rPr>
                        <a:t>Nesodden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81164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16C3FCA3-26B5-4514-845B-AD4E071CD100}"/>
              </a:ext>
            </a:extLst>
          </p:cNvPr>
          <p:cNvSpPr txBox="1"/>
          <p:nvPr/>
        </p:nvSpPr>
        <p:spPr>
          <a:xfrm>
            <a:off x="580649" y="79051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242424"/>
                </a:solidFill>
                <a:latin typeface="Segoe UI" panose="020B0502040204020203" pitchFamily="34" charset="0"/>
              </a:rPr>
              <a:t>Enerett i Enebakk og Vestby 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C5835E4-C2D6-4A15-A642-C1265D6F6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64" y="790513"/>
            <a:ext cx="3344682" cy="35640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BFB616F-8A6D-4E43-88AF-AEB2BB506644}"/>
              </a:ext>
            </a:extLst>
          </p:cNvPr>
          <p:cNvSpPr/>
          <p:nvPr/>
        </p:nvSpPr>
        <p:spPr>
          <a:xfrm>
            <a:off x="7259541" y="1884459"/>
            <a:ext cx="1089329" cy="1121134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DB039FC-19FB-4034-A2A8-DA5BE1C3CDE4}"/>
              </a:ext>
            </a:extLst>
          </p:cNvPr>
          <p:cNvSpPr/>
          <p:nvPr/>
        </p:nvSpPr>
        <p:spPr>
          <a:xfrm>
            <a:off x="6068170" y="3233440"/>
            <a:ext cx="1089329" cy="1121134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31D5CE8-CF9D-4288-85D1-9E616C02CFD9}"/>
              </a:ext>
            </a:extLst>
          </p:cNvPr>
          <p:cNvSpPr/>
          <p:nvPr/>
        </p:nvSpPr>
        <p:spPr>
          <a:xfrm>
            <a:off x="5981700" y="1600200"/>
            <a:ext cx="647700" cy="1121134"/>
          </a:xfrm>
          <a:prstGeom prst="ellipse">
            <a:avLst/>
          </a:prstGeom>
          <a:noFill/>
          <a:ln w="666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94456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5D43D0-077C-40CA-9554-66A44D50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2" y="200978"/>
            <a:ext cx="7980536" cy="429990"/>
          </a:xfrm>
        </p:spPr>
        <p:txBody>
          <a:bodyPr/>
          <a:lstStyle/>
          <a:p>
            <a:r>
              <a:rPr lang="nb-NO" dirty="0"/>
              <a:t>Kort om enerett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9F38BA-7BDC-4C11-9636-BECA827D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32" y="799452"/>
            <a:ext cx="8287127" cy="3795713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I spredtbygde kommuner har fylkeskommunene fått adgang til å tildele Eneretter for drosjetransport. </a:t>
            </a:r>
          </a:p>
          <a:p>
            <a:pPr marL="0" indent="0">
              <a:buNone/>
            </a:pPr>
            <a:endParaRPr lang="nb-NO" sz="1200" dirty="0"/>
          </a:p>
          <a:p>
            <a:r>
              <a:rPr lang="nb-NO" sz="2000" dirty="0"/>
              <a:t>Gi innbyggere et tilfredsstillende tilbud av drosjetjenester døgnet rundt, alle dager.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2000" dirty="0"/>
              <a:t>Enerett gir</a:t>
            </a:r>
            <a:r>
              <a:rPr lang="nb-NO" dirty="0"/>
              <a:t> </a:t>
            </a:r>
            <a:r>
              <a:rPr lang="nb-NO" sz="2000" dirty="0"/>
              <a:t>rett på og plikt til å tilby drosjetjenester innenfor kommunen. S</a:t>
            </a:r>
            <a:r>
              <a:rPr lang="nb-NO" dirty="0"/>
              <a:t>kjermet mot konkurranse.</a:t>
            </a:r>
          </a:p>
          <a:p>
            <a:endParaRPr lang="nb-NO" sz="2000" dirty="0">
              <a:highlight>
                <a:srgbClr val="FFFF00"/>
              </a:highlight>
            </a:endParaRPr>
          </a:p>
          <a:p>
            <a:r>
              <a:rPr lang="nb-NO" sz="2000" dirty="0"/>
              <a:t>Eneretten gjelder for vanlige drosjeoppdrag, og ikke for annen kontraktkjøring som skoleskyss og pasientreiser.</a:t>
            </a:r>
          </a:p>
          <a:p>
            <a:endParaRPr lang="nb-NO" sz="1300" dirty="0"/>
          </a:p>
          <a:p>
            <a:r>
              <a:rPr lang="nb-NO" dirty="0"/>
              <a:t>Maksimalprisforskriften gjelder.</a:t>
            </a:r>
          </a:p>
          <a:p>
            <a:endParaRPr lang="nb-NO" sz="2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nb-NO" sz="2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0710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DFAF-766B-5947-B4E2-D8F65599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2" y="137479"/>
            <a:ext cx="7980536" cy="429990"/>
          </a:xfrm>
        </p:spPr>
        <p:txBody>
          <a:bodyPr/>
          <a:lstStyle/>
          <a:p>
            <a:r>
              <a:rPr lang="nb-NO"/>
              <a:t>Forslag fremdriftsplan for anskaffelsen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9C60A7D-D94A-41AD-8C5C-C7F4DE9629BB}"/>
              </a:ext>
            </a:extLst>
          </p:cNvPr>
          <p:cNvSpPr txBox="1"/>
          <p:nvPr/>
        </p:nvSpPr>
        <p:spPr>
          <a:xfrm>
            <a:off x="5736430" y="1664494"/>
            <a:ext cx="222170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15 august 2022 </a:t>
            </a:r>
          </a:p>
          <a:p>
            <a:endParaRPr lang="nb-NO" dirty="0"/>
          </a:p>
          <a:p>
            <a:r>
              <a:rPr lang="nb-NO" dirty="0"/>
              <a:t>1 august 2024</a:t>
            </a:r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F6F716CA-BB48-4CE3-A6C0-A442D734D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99899"/>
              </p:ext>
            </p:extLst>
          </p:nvPr>
        </p:nvGraphicFramePr>
        <p:xfrm>
          <a:off x="581732" y="567469"/>
          <a:ext cx="8308268" cy="4536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402">
                  <a:extLst>
                    <a:ext uri="{9D8B030D-6E8A-4147-A177-3AD203B41FA5}">
                      <a16:colId xmlns:a16="http://schemas.microsoft.com/office/drawing/2014/main" val="4083940484"/>
                    </a:ext>
                  </a:extLst>
                </a:gridCol>
                <a:gridCol w="1749537">
                  <a:extLst>
                    <a:ext uri="{9D8B030D-6E8A-4147-A177-3AD203B41FA5}">
                      <a16:colId xmlns:a16="http://schemas.microsoft.com/office/drawing/2014/main" val="3570001477"/>
                    </a:ext>
                  </a:extLst>
                </a:gridCol>
                <a:gridCol w="1006329">
                  <a:extLst>
                    <a:ext uri="{9D8B030D-6E8A-4147-A177-3AD203B41FA5}">
                      <a16:colId xmlns:a16="http://schemas.microsoft.com/office/drawing/2014/main" val="710301441"/>
                    </a:ext>
                  </a:extLst>
                </a:gridCol>
              </a:tblGrid>
              <a:tr h="270265">
                <a:tc>
                  <a:txBody>
                    <a:bodyPr/>
                    <a:lstStyle/>
                    <a:p>
                      <a:r>
                        <a:rPr lang="nb-NO" sz="12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Kl.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279630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r>
                        <a:rPr lang="nb-NO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Dialogkonferanse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17.02.2022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81662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r>
                        <a:rPr lang="nb-NO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Utlysning av konkurranse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23.03.2022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954933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pPr marL="0" algn="l" defTabSz="685697" rtl="0" eaLnBrk="1" latinLnBrk="0" hangingPunct="1"/>
                      <a:r>
                        <a:rPr lang="nb-NO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Tilbudskonferanse</a:t>
                      </a:r>
                    </a:p>
                  </a:txBody>
                  <a:tcPr>
                    <a:solidFill>
                      <a:srgbClr val="FA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697" rtl="0" eaLnBrk="1" latinLnBrk="0" hangingPunct="1"/>
                      <a:r>
                        <a:rPr lang="nb-NO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30.03.2022</a:t>
                      </a:r>
                    </a:p>
                  </a:txBody>
                  <a:tcPr>
                    <a:solidFill>
                      <a:srgbClr val="FA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697" rtl="0" eaLnBrk="1" latinLnBrk="0" hangingPunct="1"/>
                      <a:endParaRPr lang="nb-NO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A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405348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pPr marL="0" algn="l" defTabSz="685697" rtl="0" eaLnBrk="1" latinLnBrk="0" hangingPunct="1"/>
                      <a:r>
                        <a:rPr lang="nb-NO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Frist for å stille spørsmål i kvalifikasjonsfasen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08.04.2022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232263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pPr marL="0" algn="l" defTabSz="685697" rtl="0" eaLnBrk="1" latinLnBrk="0" hangingPunct="1"/>
                      <a:r>
                        <a:rPr lang="nb-NO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 dag Oppdragsgiver legger ut svar på spørsmål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19.04.2022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899877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pPr marL="0" algn="l" defTabSz="685697" rtl="0" eaLnBrk="1" latinLnBrk="0" hangingPunct="1"/>
                      <a:r>
                        <a:rPr lang="nb-NO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Frist for å levere forespørsel om å delta i konkurransen (prekval.)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22.04.2022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010364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pPr marL="0" algn="l" defTabSz="685697" rtl="0" eaLnBrk="1" latinLnBrk="0" hangingPunct="1"/>
                      <a:r>
                        <a:rPr lang="nb-NO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Avgjørelse om kvalifisering med meddelelse til tilbyderne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Uke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80717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r>
                        <a:rPr lang="nb-NO" sz="1200" dirty="0"/>
                        <a:t>Frist for å stille spørsmål til konkurransegrunnlaget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13.05.2022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12:00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667749"/>
                  </a:ext>
                </a:extLst>
              </a:tr>
              <a:tr h="431380">
                <a:tc>
                  <a:txBody>
                    <a:bodyPr/>
                    <a:lstStyle/>
                    <a:p>
                      <a:r>
                        <a:rPr lang="nb-NO" sz="1200" dirty="0"/>
                        <a:t>Siste dag for Oppdragsgiver legger ut svar på spørsmål og ev. oppdaterer konkurransegrunnlaget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19.05.2022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611131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r>
                        <a:rPr lang="nb-NO" sz="1200" b="1" dirty="0"/>
                        <a:t>Frist for innlevering av tilbud</a:t>
                      </a:r>
                    </a:p>
                  </a:txBody>
                  <a:tcPr>
                    <a:solidFill>
                      <a:srgbClr val="F5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23.05.2022</a:t>
                      </a:r>
                    </a:p>
                  </a:txBody>
                  <a:tcPr>
                    <a:solidFill>
                      <a:srgbClr val="F5C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12:00</a:t>
                      </a:r>
                    </a:p>
                  </a:txBody>
                  <a:tcPr>
                    <a:solidFill>
                      <a:srgbClr val="F5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606200"/>
                  </a:ext>
                </a:extLst>
              </a:tr>
              <a:tr h="342868">
                <a:tc>
                  <a:txBody>
                    <a:bodyPr/>
                    <a:lstStyle/>
                    <a:p>
                      <a:r>
                        <a:rPr lang="nb-NO" sz="1200" dirty="0"/>
                        <a:t>Forhandlinger og reviderte tilbud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Uke 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60086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r>
                        <a:rPr lang="nb-NO" sz="1200" dirty="0"/>
                        <a:t>Forventet tildeling </a:t>
                      </a:r>
                      <a:endParaRPr lang="nb-NO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Uke 24-25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588752"/>
                  </a:ext>
                </a:extLst>
              </a:tr>
              <a:tr h="314697">
                <a:tc>
                  <a:txBody>
                    <a:bodyPr/>
                    <a:lstStyle/>
                    <a:p>
                      <a:r>
                        <a:rPr lang="nb-NO" sz="1200" dirty="0"/>
                        <a:t>Oppstart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15.08.2023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34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364E5D-0CB4-4DBF-BE56-2C226085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2" y="161065"/>
            <a:ext cx="7980536" cy="429990"/>
          </a:xfrm>
        </p:spPr>
        <p:txBody>
          <a:bodyPr/>
          <a:lstStyle/>
          <a:p>
            <a:r>
              <a:rPr lang="nb-NO" dirty="0"/>
              <a:t>Oversikt konkurransegrunnlag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272081-D7AF-4469-BE97-0C97A162B2D0}"/>
              </a:ext>
            </a:extLst>
          </p:cNvPr>
          <p:cNvSpPr/>
          <p:nvPr/>
        </p:nvSpPr>
        <p:spPr>
          <a:xfrm>
            <a:off x="634537" y="948120"/>
            <a:ext cx="8334534" cy="374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Prosedyrebeskrivelse	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Kontrakt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Avtale om Digitale tjenester	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Vedlegg 1 	UTKAST Oppdragsbeskrivelse Resttransport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Vedlegg 2 	UTKAST Oppdragsbeskrivelse Enerett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Vedlegg 3	Tilbudsskjema 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Vedlegg 4	</a:t>
            </a:r>
            <a:r>
              <a:rPr lang="nb-NO" sz="1600" dirty="0">
                <a:highlight>
                  <a:srgbClr val="FFFF00"/>
                </a:highlight>
                <a:latin typeface="Calibri" panose="020F0502020204030204" pitchFamily="34" charset="0"/>
              </a:rPr>
              <a:t>Databehandleravtalen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Vedlegg 5	Handlingsregler for Ruters leverandører og vedlegg til handlingsregler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nb-NO" sz="16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med vedlegg til Ruters handlingsregler – Kontraktsvilkår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9.        </a:t>
            </a:r>
            <a:r>
              <a:rPr lang="nb-NO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Vedlegg 6 Taushetserklæring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endParaRPr lang="nb-NO" sz="16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749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B5B630-DA2B-4159-906B-2BF9DCEF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38" y="366030"/>
            <a:ext cx="7980536" cy="429990"/>
          </a:xfrm>
        </p:spPr>
        <p:txBody>
          <a:bodyPr/>
          <a:lstStyle/>
          <a:p>
            <a:r>
              <a:rPr lang="nb-NO" dirty="0"/>
              <a:t>Alt finner dere her – </a:t>
            </a:r>
            <a:r>
              <a:rPr lang="nb-NO" dirty="0">
                <a:hlinkClick r:id="rId2"/>
              </a:rPr>
              <a:t>www.kollektivanbud.no</a:t>
            </a:r>
            <a:r>
              <a:rPr lang="nb-NO" dirty="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8DBA0B6-772D-4012-B86F-41AA38D1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38" y="829014"/>
            <a:ext cx="6107821" cy="403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2875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539064C8-354F-49C8-A233-1CF91DCB9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821" y="603749"/>
            <a:ext cx="3301379" cy="42555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382C355F-D6A0-448E-B8BA-5B953912D643}"/>
              </a:ext>
            </a:extLst>
          </p:cNvPr>
          <p:cNvSpPr txBox="1">
            <a:spLocks/>
          </p:cNvSpPr>
          <p:nvPr/>
        </p:nvSpPr>
        <p:spPr>
          <a:xfrm>
            <a:off x="3824431" y="191822"/>
            <a:ext cx="5822134" cy="4001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600" dirty="0"/>
              <a:t>Spørsmål til operatører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CEFDBA0-02CF-498B-AB25-F2074F1DADF6}"/>
              </a:ext>
            </a:extLst>
          </p:cNvPr>
          <p:cNvSpPr txBox="1"/>
          <p:nvPr/>
        </p:nvSpPr>
        <p:spPr>
          <a:xfrm>
            <a:off x="7326258" y="979405"/>
            <a:ext cx="125847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  <a:latin typeface="Tunga" panose="020B0502040204020203" pitchFamily="34" charset="0"/>
                <a:cs typeface="Tunga" panose="020B0502040204020203" pitchFamily="34" charset="0"/>
              </a:rPr>
              <a:t>Oppdateres etter konferansen med fler spørsmål</a:t>
            </a:r>
          </a:p>
          <a:p>
            <a:endParaRPr lang="nb-NO" sz="1050" dirty="0">
              <a:highlight>
                <a:srgbClr val="FFFF00"/>
              </a:highlight>
              <a:latin typeface="Tunga" panose="020B0502040204020203" pitchFamily="34" charset="0"/>
              <a:cs typeface="Tunga" panose="020B0502040204020203" pitchFamily="34" charset="0"/>
            </a:endParaRPr>
          </a:p>
          <a:p>
            <a:r>
              <a:rPr lang="nb-NO" sz="1050" dirty="0">
                <a:highlight>
                  <a:srgbClr val="FFFF00"/>
                </a:highlight>
                <a:latin typeface="Tunga" panose="020B0502040204020203" pitchFamily="34" charset="0"/>
                <a:cs typeface="Tunga" panose="020B0502040204020203" pitchFamily="34" charset="0"/>
              </a:rPr>
              <a:t>Legges ut på www.kollektivanbud.no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441EC8B-3F32-4E2B-9C3D-6019F4DF3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" y="400050"/>
            <a:ext cx="3377301" cy="4459288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19528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C64C9F-E788-544C-A804-6304F24F5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732" y="1341438"/>
            <a:ext cx="7980536" cy="1231106"/>
          </a:xfrm>
        </p:spPr>
        <p:txBody>
          <a:bodyPr/>
          <a:lstStyle/>
          <a:p>
            <a:r>
              <a:rPr lang="nb-NO" sz="4000" b="1" dirty="0"/>
              <a:t>Resttransport Follo i kombinasjon med enerett 2022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52387826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379807-59E0-424A-9BDA-6989089B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74" y="377851"/>
            <a:ext cx="5822134" cy="400110"/>
          </a:xfrm>
        </p:spPr>
        <p:txBody>
          <a:bodyPr/>
          <a:lstStyle/>
          <a:p>
            <a:r>
              <a:rPr lang="nb-NO" sz="2600"/>
              <a:t>Innspill fra dere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A7FC2AA1-9986-41C6-823F-89CF7C940891}"/>
              </a:ext>
            </a:extLst>
          </p:cNvPr>
          <p:cNvSpPr txBox="1">
            <a:spLocks/>
          </p:cNvSpPr>
          <p:nvPr/>
        </p:nvSpPr>
        <p:spPr>
          <a:xfrm>
            <a:off x="938450" y="1442651"/>
            <a:ext cx="7115304" cy="15388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b="0" dirty="0"/>
              <a:t>Frist for tilbakemelding, innspill 24. februar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b="0" dirty="0"/>
              <a:t>Send til </a:t>
            </a:r>
            <a:r>
              <a:rPr lang="nb-NO" sz="2000" b="0" dirty="0">
                <a:hlinkClick r:id="rId2"/>
              </a:rPr>
              <a:t>bussanbud@ruter.no</a:t>
            </a:r>
            <a:endParaRPr lang="nb-NO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b="0" dirty="0"/>
          </a:p>
        </p:txBody>
      </p:sp>
    </p:spTree>
    <p:extLst>
      <p:ext uri="{BB962C8B-B14F-4D97-AF65-F5344CB8AC3E}">
        <p14:creationId xmlns:p14="http://schemas.microsoft.com/office/powerpoint/2010/main" val="343151349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1573-5A3E-4420-9F12-42F4BDD6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365947"/>
            <a:ext cx="7980536" cy="429990"/>
          </a:xfrm>
        </p:spPr>
        <p:txBody>
          <a:bodyPr/>
          <a:lstStyle/>
          <a:p>
            <a:r>
              <a:rPr lang="nb-NO"/>
              <a:t>Skriftlige tilbakemeldinger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50B1E3-7CE6-49BE-8AB8-51615C47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949796"/>
            <a:ext cx="7980536" cy="3542955"/>
          </a:xfrm>
        </p:spPr>
        <p:txBody>
          <a:bodyPr>
            <a:normAutofit/>
          </a:bodyPr>
          <a:lstStyle/>
          <a:p>
            <a:endParaRPr lang="nb-NO" sz="500" dirty="0"/>
          </a:p>
          <a:p>
            <a:pPr marL="0" indent="0">
              <a:buNone/>
            </a:pPr>
            <a:endParaRPr lang="nb-NO" sz="500" dirty="0"/>
          </a:p>
          <a:p>
            <a:r>
              <a:rPr lang="nb-NO" sz="1800" dirty="0"/>
              <a:t>Informasjonen som sendes til Ruter vil bli behandlet konfidensielt, og kun bli benyttet internt i Ruter. </a:t>
            </a:r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Ideer som presenteres kan av Ruter bli benyttet i fremtidige anskaffelser og bli presentert i anonymisert form på dialogkonferanser, i konkurransegrunnlag, osv. i forbindelse med fremtidige konkurranser. </a:t>
            </a:r>
          </a:p>
          <a:p>
            <a:endParaRPr lang="nb-NO" sz="500" dirty="0"/>
          </a:p>
          <a:p>
            <a:r>
              <a:rPr lang="nb-NO" sz="1800" dirty="0"/>
              <a:t>Ruter er underlagt </a:t>
            </a:r>
            <a:r>
              <a:rPr lang="nb-NO" sz="1800" dirty="0" err="1"/>
              <a:t>offentleglova</a:t>
            </a:r>
            <a:r>
              <a:rPr lang="nb-NO" sz="1800" dirty="0"/>
              <a:t>, og alle innspill vil bli behandlet i tråd med regelverket.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278182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5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DF7C9A80-6A5F-40AB-A06E-82896DE276DC}"/>
              </a:ext>
            </a:extLst>
          </p:cNvPr>
          <p:cNvSpPr txBox="1">
            <a:spLocks/>
          </p:cNvSpPr>
          <p:nvPr/>
        </p:nvSpPr>
        <p:spPr>
          <a:xfrm>
            <a:off x="707817" y="1406766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Oppsummering og avsluttende spørsmål</a:t>
            </a:r>
          </a:p>
        </p:txBody>
      </p:sp>
    </p:spTree>
    <p:extLst>
      <p:ext uri="{BB962C8B-B14F-4D97-AF65-F5344CB8AC3E}">
        <p14:creationId xmlns:p14="http://schemas.microsoft.com/office/powerpoint/2010/main" val="292183558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48C3A28-8745-4001-8A42-34CE8FA7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089" y="2142554"/>
            <a:ext cx="7980536" cy="429990"/>
          </a:xfrm>
        </p:spPr>
        <p:txBody>
          <a:bodyPr/>
          <a:lstStyle/>
          <a:p>
            <a:r>
              <a:rPr lang="nb-NO"/>
              <a:t>Takk for i dag!</a:t>
            </a:r>
          </a:p>
        </p:txBody>
      </p:sp>
    </p:spTree>
    <p:extLst>
      <p:ext uri="{BB962C8B-B14F-4D97-AF65-F5344CB8AC3E}">
        <p14:creationId xmlns:p14="http://schemas.microsoft.com/office/powerpoint/2010/main" val="221243561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62458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166084-2E37-4673-B1D2-597FAD92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38" y="234355"/>
            <a:ext cx="7886700" cy="646331"/>
          </a:xfrm>
        </p:spPr>
        <p:txBody>
          <a:bodyPr/>
          <a:lstStyle/>
          <a:p>
            <a:r>
              <a:rPr lang="nb-NO" dirty="0"/>
              <a:t>Møte teknisk info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605047-AD54-40E3-8625-3F68790FA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638" y="1037771"/>
            <a:ext cx="8227505" cy="3748608"/>
          </a:xfrm>
        </p:spPr>
        <p:txBody>
          <a:bodyPr>
            <a:normAutofit/>
          </a:bodyPr>
          <a:lstStyle/>
          <a:p>
            <a:pPr algn="l"/>
            <a:r>
              <a:rPr lang="nb-NO" sz="2200" dirty="0"/>
              <a:t>	</a:t>
            </a:r>
            <a:r>
              <a:rPr lang="nb-NO" sz="2200" b="1" dirty="0"/>
              <a:t>	</a:t>
            </a:r>
          </a:p>
          <a:p>
            <a:pPr algn="l"/>
            <a:r>
              <a:rPr lang="nb-NO" sz="2200" b="1" dirty="0"/>
              <a:t>	</a:t>
            </a:r>
            <a:r>
              <a:rPr lang="nb-NO" sz="2400" b="1" dirty="0"/>
              <a:t>Alle dere på Teams:</a:t>
            </a:r>
          </a:p>
          <a:p>
            <a:pPr marL="685749" lvl="1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</a:rPr>
              <a:t>Vennligst slå av mikrofon </a:t>
            </a:r>
            <a:r>
              <a:rPr lang="nb-NO" sz="2200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nb-NO" sz="2200" dirty="0">
              <a:solidFill>
                <a:schemeClr val="bg1"/>
              </a:solidFill>
            </a:endParaRPr>
          </a:p>
          <a:p>
            <a:pPr marL="685749" lvl="1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</a:rPr>
              <a:t>Spørsmål stilles i chattefunksjonen eller «håndsopprekning»</a:t>
            </a:r>
          </a:p>
          <a:p>
            <a:pPr marL="685749" lvl="1" indent="-342900">
              <a:buFont typeface="Arial" panose="020B0604020202020204" pitchFamily="34" charset="0"/>
              <a:buChar char="•"/>
            </a:pPr>
            <a:endParaRPr lang="nb-NO" sz="2200" dirty="0">
              <a:solidFill>
                <a:schemeClr val="bg1"/>
              </a:solidFill>
            </a:endParaRPr>
          </a:p>
          <a:p>
            <a:pPr marL="685749" lvl="1" indent="-3429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chemeClr val="bg1"/>
                </a:solidFill>
              </a:rPr>
              <a:t>Alle dere i rommet:</a:t>
            </a:r>
          </a:p>
          <a:p>
            <a:pPr marL="685749" lvl="1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bg1"/>
                </a:solidFill>
              </a:rPr>
              <a:t>Spørsmål stilles ved håndsopprekking </a:t>
            </a:r>
          </a:p>
          <a:p>
            <a:pPr marL="685749" lvl="1" indent="-342900">
              <a:buFont typeface="Arial" panose="020B0604020202020204" pitchFamily="34" charset="0"/>
              <a:buChar char="•"/>
            </a:pPr>
            <a:endParaRPr lang="nb-NO" sz="2200" dirty="0">
              <a:solidFill>
                <a:schemeClr val="bg1"/>
              </a:solidFill>
            </a:endParaRPr>
          </a:p>
          <a:p>
            <a:pPr algn="l"/>
            <a:r>
              <a:rPr lang="nb-NO" sz="2200" dirty="0"/>
              <a:t>	</a:t>
            </a:r>
          </a:p>
          <a:p>
            <a:endParaRPr lang="nb-NO" dirty="0"/>
          </a:p>
          <a:p>
            <a:endParaRPr lang="nb-NO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3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166084-2E37-4673-B1D2-597FAD92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38" y="234355"/>
            <a:ext cx="7886700" cy="646331"/>
          </a:xfrm>
        </p:spPr>
        <p:txBody>
          <a:bodyPr/>
          <a:lstStyle/>
          <a:p>
            <a:r>
              <a:rPr lang="nb-NO" dirty="0"/>
              <a:t>Møte teknisk info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605047-AD54-40E3-8625-3F68790FA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638" y="1037771"/>
            <a:ext cx="8227505" cy="3748608"/>
          </a:xfrm>
        </p:spPr>
        <p:txBody>
          <a:bodyPr>
            <a:normAutofit/>
          </a:bodyPr>
          <a:lstStyle/>
          <a:p>
            <a:pPr marL="685749" lvl="1" indent="-342900">
              <a:buFont typeface="Arial" panose="020B0604020202020204" pitchFamily="34" charset="0"/>
              <a:buChar char="•"/>
            </a:pPr>
            <a:endParaRPr lang="nb-NO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dirty="0"/>
              <a:t>Opptak av konferansen blir tilgjengelig etter møtet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dirty="0"/>
              <a:t>Ruter skriver referat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dirty="0"/>
              <a:t>Presentasjoner og referat sendes etter konferansen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dirty="0"/>
              <a:t>Spørsmål stilt i konferansen vil komme i referatet</a:t>
            </a:r>
          </a:p>
          <a:p>
            <a:endParaRPr lang="nb-NO" dirty="0"/>
          </a:p>
          <a:p>
            <a:pPr algn="l"/>
            <a:r>
              <a:rPr lang="nb-NO" dirty="0"/>
              <a:t>Ruters nettside:</a:t>
            </a:r>
          </a:p>
          <a:p>
            <a:pPr algn="l"/>
            <a:r>
              <a:rPr lang="nb-NO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www.kollektivanbud.no</a:t>
            </a:r>
            <a:endParaRPr lang="nb-NO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nb-NO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514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326D45-439F-4186-9C8C-3BB950E5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25690"/>
            <a:ext cx="7935579" cy="440118"/>
          </a:xfrm>
        </p:spPr>
        <p:txBody>
          <a:bodyPr/>
          <a:lstStyle/>
          <a:p>
            <a:r>
              <a:rPr lang="nb-NO" dirty="0"/>
              <a:t>Påmeldte selskap/organisasjoner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7DC8BFF6-DA4C-4AEC-8F1D-805D3D2D0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1931"/>
              </p:ext>
            </p:extLst>
          </p:nvPr>
        </p:nvGraphicFramePr>
        <p:xfrm>
          <a:off x="371931" y="787135"/>
          <a:ext cx="8592960" cy="4143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6480">
                  <a:extLst>
                    <a:ext uri="{9D8B030D-6E8A-4147-A177-3AD203B41FA5}">
                      <a16:colId xmlns:a16="http://schemas.microsoft.com/office/drawing/2014/main" val="1553292754"/>
                    </a:ext>
                  </a:extLst>
                </a:gridCol>
                <a:gridCol w="4296480">
                  <a:extLst>
                    <a:ext uri="{9D8B030D-6E8A-4147-A177-3AD203B41FA5}">
                      <a16:colId xmlns:a16="http://schemas.microsoft.com/office/drawing/2014/main" val="1661256402"/>
                    </a:ext>
                  </a:extLst>
                </a:gridCol>
              </a:tblGrid>
              <a:tr h="3678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07000 Asker Taxi</a:t>
                      </a:r>
                    </a:p>
                  </a:txBody>
                  <a:tcPr marL="7620" marR="7620" marT="15240" marB="1524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Oslo Taxibuss  </a:t>
                      </a:r>
                    </a:p>
                  </a:txBody>
                  <a:tcPr marL="7620" marR="7620" marT="15240" marB="15240"/>
                </a:tc>
                <a:extLst>
                  <a:ext uri="{0D108BD9-81ED-4DB2-BD59-A6C34878D82A}">
                    <a16:rowId xmlns:a16="http://schemas.microsoft.com/office/drawing/2014/main" val="1530506820"/>
                  </a:ext>
                </a:extLst>
              </a:tr>
              <a:tr h="3678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0-TAXI</a:t>
                      </a:r>
                    </a:p>
                  </a:txBody>
                  <a:tcPr marL="7620" marR="7620" marT="15240" marB="1524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Persontransport Norge</a:t>
                      </a:r>
                    </a:p>
                  </a:txBody>
                  <a:tcPr marL="7620" marR="7620" marT="15240" marB="15240"/>
                </a:tc>
                <a:extLst>
                  <a:ext uri="{0D108BD9-81ED-4DB2-BD59-A6C34878D82A}">
                    <a16:rowId xmlns:a16="http://schemas.microsoft.com/office/drawing/2014/main" val="919837903"/>
                  </a:ext>
                </a:extLst>
              </a:tr>
              <a:tr h="3678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Brakar</a:t>
                      </a:r>
                    </a:p>
                  </a:txBody>
                  <a:tcPr marL="7620" marR="7620" marT="15240" marB="1524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Saga Tenix  </a:t>
                      </a:r>
                    </a:p>
                  </a:txBody>
                  <a:tcPr marL="7620" marR="7620" marT="15240" marB="15240"/>
                </a:tc>
                <a:extLst>
                  <a:ext uri="{0D108BD9-81ED-4DB2-BD59-A6C34878D82A}">
                    <a16:rowId xmlns:a16="http://schemas.microsoft.com/office/drawing/2014/main" val="1679292938"/>
                  </a:ext>
                </a:extLst>
              </a:tr>
              <a:tr h="3678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Bytaxi  </a:t>
                      </a:r>
                    </a:p>
                  </a:txBody>
                  <a:tcPr marL="7620" marR="7620" marT="15240" marB="1524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Scandinavian Taxi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07335886"/>
                  </a:ext>
                </a:extLst>
              </a:tr>
              <a:tr h="3678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Everfuel</a:t>
                      </a:r>
                    </a:p>
                  </a:txBody>
                  <a:tcPr marL="7620" marR="7620" marT="15240" marB="1524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 Follo Taxidrift  </a:t>
                      </a:r>
                    </a:p>
                  </a:txBody>
                  <a:tcPr marL="7620" marR="7620" marT="15240" marB="15240"/>
                </a:tc>
                <a:extLst>
                  <a:ext uri="{0D108BD9-81ED-4DB2-BD59-A6C34878D82A}">
                    <a16:rowId xmlns:a16="http://schemas.microsoft.com/office/drawing/2014/main" val="3195019860"/>
                  </a:ext>
                </a:extLst>
              </a:tr>
              <a:tr h="3678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Follo Taxi</a:t>
                      </a:r>
                    </a:p>
                  </a:txBody>
                  <a:tcPr marL="7620" marR="7620" marT="15240" marB="1524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 Taxi </a:t>
                      </a:r>
                    </a:p>
                  </a:txBody>
                  <a:tcPr marL="7620" marR="7620" marT="15240" marB="15240"/>
                </a:tc>
                <a:extLst>
                  <a:ext uri="{0D108BD9-81ED-4DB2-BD59-A6C34878D82A}">
                    <a16:rowId xmlns:a16="http://schemas.microsoft.com/office/drawing/2014/main" val="2576025800"/>
                  </a:ext>
                </a:extLst>
              </a:tr>
              <a:tr h="3678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Minibuss 24-7  </a:t>
                      </a:r>
                    </a:p>
                  </a:txBody>
                  <a:tcPr marL="7620" marR="7620" marT="15240" marB="1524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Skyss</a:t>
                      </a:r>
                    </a:p>
                  </a:txBody>
                  <a:tcPr marL="7620" marR="7620" marT="15240" marB="15240"/>
                </a:tc>
                <a:extLst>
                  <a:ext uri="{0D108BD9-81ED-4DB2-BD59-A6C34878D82A}">
                    <a16:rowId xmlns:a16="http://schemas.microsoft.com/office/drawing/2014/main" val="1347993620"/>
                  </a:ext>
                </a:extLst>
              </a:tr>
              <a:tr h="36782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Nedre Romerike Minibuss 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Taxi Romerike</a:t>
                      </a:r>
                    </a:p>
                  </a:txBody>
                  <a:tcPr marL="7620" marR="7620" marT="15240" marB="15240"/>
                </a:tc>
                <a:extLst>
                  <a:ext uri="{0D108BD9-81ED-4DB2-BD59-A6C34878D82A}">
                    <a16:rowId xmlns:a16="http://schemas.microsoft.com/office/drawing/2014/main" val="2555400927"/>
                  </a:ext>
                </a:extLst>
              </a:tr>
              <a:tr h="3678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Nedre Romerike Taxi</a:t>
                      </a:r>
                    </a:p>
                  </a:txBody>
                  <a:tcPr marL="7620" marR="7620" marT="15240" marB="1524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Taxus Akershus  </a:t>
                      </a:r>
                    </a:p>
                  </a:txBody>
                  <a:tcPr marL="7620" marR="7620" marT="15240" marB="15240"/>
                </a:tc>
                <a:extLst>
                  <a:ext uri="{0D108BD9-81ED-4DB2-BD59-A6C34878D82A}">
                    <a16:rowId xmlns:a16="http://schemas.microsoft.com/office/drawing/2014/main" val="2747507934"/>
                  </a:ext>
                </a:extLst>
              </a:tr>
              <a:tr h="387979">
                <a:tc>
                  <a:txBody>
                    <a:bodyPr/>
                    <a:lstStyle/>
                    <a:p>
                      <a:pPr marL="0" marR="0" lvl="0" indent="0" algn="l" defTabSz="68569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Norgestaxi </a:t>
                      </a:r>
                    </a:p>
                  </a:txBody>
                  <a:tcPr marL="7620" marR="7620" marT="15240" marB="1524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Vestland</a:t>
                      </a: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fylkeskommune</a:t>
                      </a:r>
                    </a:p>
                  </a:txBody>
                  <a:tcPr marL="7620" marR="7620" marT="15240" marB="15240"/>
                </a:tc>
                <a:extLst>
                  <a:ext uri="{0D108BD9-81ED-4DB2-BD59-A6C34878D82A}">
                    <a16:rowId xmlns:a16="http://schemas.microsoft.com/office/drawing/2014/main" val="3988108472"/>
                  </a:ext>
                </a:extLst>
              </a:tr>
              <a:tr h="433828">
                <a:tc>
                  <a:txBody>
                    <a:bodyPr/>
                    <a:lstStyle/>
                    <a:p>
                      <a:pPr marL="0" marR="0" lvl="0" indent="0" algn="l" defTabSz="68569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Norgestaxi Øst  </a:t>
                      </a:r>
                    </a:p>
                    <a:p>
                      <a:pPr marL="0" marR="0" lvl="0" indent="0" algn="l" defTabSz="68569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15240" marB="1524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Østfold kollektivtrafikk</a:t>
                      </a:r>
                    </a:p>
                  </a:txBody>
                  <a:tcPr marL="7620" marR="7620" marT="15240" marB="15240"/>
                </a:tc>
                <a:extLst>
                  <a:ext uri="{0D108BD9-81ED-4DB2-BD59-A6C34878D82A}">
                    <a16:rowId xmlns:a16="http://schemas.microsoft.com/office/drawing/2014/main" val="111313422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699F7841-F60C-4797-8960-D88172C2524E}"/>
              </a:ext>
            </a:extLst>
          </p:cNvPr>
          <p:cNvSpPr txBox="1"/>
          <p:nvPr/>
        </p:nvSpPr>
        <p:spPr>
          <a:xfrm>
            <a:off x="7885521" y="4736792"/>
            <a:ext cx="1428588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sz="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(22 selskap)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2226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BA9BC5-AA52-4A9F-99DB-855CD56F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13413"/>
            <a:ext cx="7980536" cy="429990"/>
          </a:xfrm>
        </p:spPr>
        <p:txBody>
          <a:bodyPr/>
          <a:lstStyle/>
          <a:p>
            <a:r>
              <a:rPr lang="nb-NO" dirty="0"/>
              <a:t>Presentasjonsrunde anbudsgruppen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868F8E-2671-4B02-A172-25F75CA8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893588"/>
            <a:ext cx="8082584" cy="35700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nb-NO" sz="2100" dirty="0"/>
              <a:t>Linda Jönsson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nb-NO" sz="2100" dirty="0"/>
              <a:t>Lise Marie Johansen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nb-NO" sz="2100" dirty="0"/>
              <a:t>Anita Schou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nb-NO" sz="2100" dirty="0"/>
              <a:t>Tommy Degerdalen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nb-NO" sz="2100" dirty="0"/>
              <a:t>Sindre Hognestad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nb-NO" sz="2100" dirty="0"/>
              <a:t>Per Jørgen Gulbransen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nb-NO" sz="2100" dirty="0"/>
              <a:t>Iver Jordheim Brække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nb-NO" sz="2100" dirty="0"/>
              <a:t>Christine Frølich-Braathen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01524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554B1B-E37A-4897-ACD5-8F2A0C89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24" y="110076"/>
            <a:ext cx="7980536" cy="429990"/>
          </a:xfrm>
        </p:spPr>
        <p:txBody>
          <a:bodyPr/>
          <a:lstStyle/>
          <a:p>
            <a:r>
              <a:rPr lang="nb-NO" dirty="0"/>
              <a:t>Dagens program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673EF3F-6342-4CF1-BEC2-C28B7247E969}"/>
              </a:ext>
            </a:extLst>
          </p:cNvPr>
          <p:cNvSpPr txBox="1"/>
          <p:nvPr/>
        </p:nvSpPr>
        <p:spPr>
          <a:xfrm>
            <a:off x="604701" y="601306"/>
            <a:ext cx="8323729" cy="4476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12:45	Velkommen v/Linda Jönsson, innkjøper   </a:t>
            </a:r>
          </a:p>
          <a:p>
            <a:pPr marL="1028426" lvl="2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Hensikt med konferansen</a:t>
            </a:r>
          </a:p>
          <a:p>
            <a:pPr marL="1028426" lvl="2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Generelt om konkurransen </a:t>
            </a:r>
          </a:p>
          <a:p>
            <a:pPr marL="1028426" lvl="2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Kort om Enerett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13:15	Erfaringer med dagens kontrakter v/dagens operatør Follo Taxi</a:t>
            </a:r>
          </a:p>
          <a:p>
            <a:pPr marL="447675" indent="-447675"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13:25		Utkast Oppdragsbeskrivelsen Resttransport v/Anita Schou, rådgiver bestillingstransport og Sindre Hognestad, rådgiver 	materiell  </a:t>
            </a:r>
          </a:p>
          <a:p>
            <a:pPr marL="447675" indent="-447675"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13:50		Digitale tjenester v/Tommy Degerdalen, domenearkitekt </a:t>
            </a:r>
          </a:p>
          <a:p>
            <a:pPr marL="447675" indent="-447675">
              <a:lnSpc>
                <a:spcPct val="107000"/>
              </a:lnSpc>
              <a:spcAft>
                <a:spcPts val="800"/>
              </a:spcAft>
            </a:pPr>
            <a:r>
              <a:rPr lang="nb-NO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14:00 		Kort kaffepause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14:15	Utkast Oppdragsbeskrivelsen Enerett v/Anita Schou og Sindre Hognestad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14:35	Utkast Kontrakt Resttransport inkl. Ruters handlingsregler v/Iver Jordheim Brække, advokatfullmektig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Godtgjørelse v/Lise Marie Johansen, business </a:t>
            </a:r>
            <a:r>
              <a:rPr lang="nb-NO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controller</a:t>
            </a: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15:05		Utkast Prosedyrebeskrivelse inkl. tildelingskriterier v/Linda Jönsson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15:15	Oppsummering og avsluttende spørsmål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15:30	Slutt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nb-NO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714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C64C9F-E788-544C-A804-6304F24F5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732" y="495052"/>
            <a:ext cx="7980536" cy="2077492"/>
          </a:xfrm>
        </p:spPr>
        <p:txBody>
          <a:bodyPr/>
          <a:lstStyle/>
          <a:p>
            <a:r>
              <a:rPr lang="nb-NO" sz="4500" dirty="0"/>
              <a:t>Hensikt med konferansen Generelt om konkurransen</a:t>
            </a:r>
            <a:br>
              <a:rPr lang="nb-NO" sz="4500" dirty="0"/>
            </a:br>
            <a:r>
              <a:rPr lang="nb-NO" sz="4500" dirty="0"/>
              <a:t>Kort om Enerett</a:t>
            </a:r>
          </a:p>
        </p:txBody>
      </p:sp>
    </p:spTree>
    <p:extLst>
      <p:ext uri="{BB962C8B-B14F-4D97-AF65-F5344CB8AC3E}">
        <p14:creationId xmlns:p14="http://schemas.microsoft.com/office/powerpoint/2010/main" val="38333923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33521D-73BD-4DF4-A685-2C2FBB6F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209760"/>
            <a:ext cx="7980536" cy="430887"/>
          </a:xfrm>
        </p:spPr>
        <p:txBody>
          <a:bodyPr/>
          <a:lstStyle/>
          <a:p>
            <a:r>
              <a:rPr lang="nb-NO" dirty="0"/>
              <a:t>Nye forutsetninger for Ruter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27E11-F6EA-4524-9B94-00B7AF425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914574"/>
            <a:ext cx="7980536" cy="362243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242424"/>
                </a:solidFill>
                <a:latin typeface="Segoe UI" panose="020B0502040204020203" pitchFamily="34" charset="0"/>
              </a:rPr>
              <a:t>Ruter finansieres gjennom 50 % billettinntekter 50 % tilskudd fra det offentlige</a:t>
            </a:r>
          </a:p>
          <a:p>
            <a:endParaRPr lang="nb-NO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nb-NO" dirty="0">
                <a:solidFill>
                  <a:srgbClr val="242424"/>
                </a:solidFill>
                <a:latin typeface="Segoe UI" panose="020B0502040204020203" pitchFamily="34" charset="0"/>
              </a:rPr>
              <a:t>Frem til </a:t>
            </a:r>
            <a:r>
              <a:rPr lang="nb-NO" dirty="0" err="1">
                <a:solidFill>
                  <a:srgbClr val="242424"/>
                </a:solidFill>
                <a:latin typeface="Segoe UI" panose="020B0502040204020203" pitchFamily="34" charset="0"/>
              </a:rPr>
              <a:t>aug</a:t>
            </a:r>
            <a:r>
              <a:rPr lang="nb-NO" dirty="0">
                <a:solidFill>
                  <a:srgbClr val="242424"/>
                </a:solidFill>
                <a:latin typeface="Segoe UI" panose="020B0502040204020203" pitchFamily="34" charset="0"/>
              </a:rPr>
              <a:t> 2022 mottar Ruter ekstraordinære statlige midler </a:t>
            </a:r>
            <a:r>
              <a:rPr lang="nb-NO" dirty="0" err="1">
                <a:solidFill>
                  <a:srgbClr val="242424"/>
                </a:solidFill>
                <a:latin typeface="Segoe UI" panose="020B0502040204020203" pitchFamily="34" charset="0"/>
              </a:rPr>
              <a:t>jf</a:t>
            </a:r>
            <a:r>
              <a:rPr lang="nb-NO" dirty="0">
                <a:solidFill>
                  <a:srgbClr val="242424"/>
                </a:solidFill>
                <a:latin typeface="Segoe UI" panose="020B0502040204020203" pitchFamily="34" charset="0"/>
              </a:rPr>
              <a:t> pandemien, men deretter er det stor usikkerhet om videre tilskudd</a:t>
            </a:r>
          </a:p>
          <a:p>
            <a:endParaRPr lang="nb-NO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nb-NO" dirty="0">
                <a:solidFill>
                  <a:srgbClr val="242424"/>
                </a:solidFill>
                <a:latin typeface="Segoe UI" panose="020B0502040204020203" pitchFamily="34" charset="0"/>
              </a:rPr>
              <a:t>Sannsynligvis må Ruter tilpasse/kutte i tilbudet fra høsten 2022</a:t>
            </a:r>
          </a:p>
          <a:p>
            <a:pPr mar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31915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Ruter 1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" id="{DD10C708-B229-DD41-9CC3-4A81E6263A85}" vid="{7DCE9115-4930-4F40-ABFC-A51E0AF087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84543B321E5F4ABF54ABB4365AFBD6" ma:contentTypeVersion="4" ma:contentTypeDescription="Opprett et nytt dokument." ma:contentTypeScope="" ma:versionID="916a2c83f417f3e63aeb284d649317f2">
  <xsd:schema xmlns:xsd="http://www.w3.org/2001/XMLSchema" xmlns:xs="http://www.w3.org/2001/XMLSchema" xmlns:p="http://schemas.microsoft.com/office/2006/metadata/properties" xmlns:ns2="6ebabb52-b657-496d-bfa9-87e5802a6422" xmlns:ns3="c8494f77-35f0-4621-87bc-7ba060c46214" targetNamespace="http://schemas.microsoft.com/office/2006/metadata/properties" ma:root="true" ma:fieldsID="98b8924b8a8c3f543315f52942304915" ns2:_="" ns3:_="">
    <xsd:import namespace="6ebabb52-b657-496d-bfa9-87e5802a6422"/>
    <xsd:import namespace="c8494f77-35f0-4621-87bc-7ba060c462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abb52-b657-496d-bfa9-87e5802a64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94f77-35f0-4621-87bc-7ba060c462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BFEA91-997D-4B24-983C-80EF796337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083E6B-9F19-482A-9FFA-A9802DB63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babb52-b657-496d-bfa9-87e5802a6422"/>
    <ds:schemaRef ds:uri="c8494f77-35f0-4621-87bc-7ba060c46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AE2969-ABB0-4A39-9A09-4E1222A2340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3665</TotalTime>
  <Words>1221</Words>
  <Application>Microsoft Office PowerPoint</Application>
  <PresentationFormat>Egendefinert</PresentationFormat>
  <Paragraphs>233</Paragraphs>
  <Slides>25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0" baseType="lpstr">
      <vt:lpstr>Arial</vt:lpstr>
      <vt:lpstr>Calibri</vt:lpstr>
      <vt:lpstr>Segoe UI</vt:lpstr>
      <vt:lpstr>Tunga</vt:lpstr>
      <vt:lpstr>Office-tema</vt:lpstr>
      <vt:lpstr>PowerPoint-presentasjon</vt:lpstr>
      <vt:lpstr>Resttransport Follo i kombinasjon med enerett 2022</vt:lpstr>
      <vt:lpstr>Møte teknisk info </vt:lpstr>
      <vt:lpstr>Møte teknisk info </vt:lpstr>
      <vt:lpstr>Påmeldte selskap/organisasjoner</vt:lpstr>
      <vt:lpstr>Presentasjonsrunde anbudsgruppen</vt:lpstr>
      <vt:lpstr>Dagens program</vt:lpstr>
      <vt:lpstr>Hensikt med konferansen Generelt om konkurransen Kort om Enerett</vt:lpstr>
      <vt:lpstr>Nye forutsetninger for Ruter</vt:lpstr>
      <vt:lpstr>Hensikt med konferansen</vt:lpstr>
      <vt:lpstr>Generelt om konkurransen</vt:lpstr>
      <vt:lpstr>Generelt om konkurransen </vt:lpstr>
      <vt:lpstr>Resttransport Follo  </vt:lpstr>
      <vt:lpstr>Enerett Follo </vt:lpstr>
      <vt:lpstr>Kort om enerett</vt:lpstr>
      <vt:lpstr>Forslag fremdriftsplan for anskaffelsen</vt:lpstr>
      <vt:lpstr>Oversikt konkurransegrunnlag</vt:lpstr>
      <vt:lpstr>Alt finner dere her – www.kollektivanbud.no </vt:lpstr>
      <vt:lpstr>PowerPoint-presentasjon</vt:lpstr>
      <vt:lpstr>Innspill fra dere</vt:lpstr>
      <vt:lpstr>Skriftlige tilbakemeldinger</vt:lpstr>
      <vt:lpstr>PowerPoint-presentasjon</vt:lpstr>
      <vt:lpstr>PowerPoint-presentasjon</vt:lpstr>
      <vt:lpstr>Takk for i dag!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Jönsson Linda</dc:creator>
  <dc:description>Template by addpoint.no</dc:description>
  <cp:lastModifiedBy>Jönsson Linda</cp:lastModifiedBy>
  <cp:revision>1</cp:revision>
  <dcterms:created xsi:type="dcterms:W3CDTF">2020-10-06T12:30:36Z</dcterms:created>
  <dcterms:modified xsi:type="dcterms:W3CDTF">2022-02-17T11:15:18Z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0x0101009F84543B321E5F4ABF54ABB4365AFBD6</vt:lpwstr>
  </property>
</Properties>
</file>