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0"/>
  </p:notesMasterIdLst>
  <p:handoutMasterIdLst>
    <p:handoutMasterId r:id="rId11"/>
  </p:handoutMasterIdLst>
  <p:sldIdLst>
    <p:sldId id="302" r:id="rId5"/>
    <p:sldId id="361" r:id="rId6"/>
    <p:sldId id="352" r:id="rId7"/>
    <p:sldId id="349" r:id="rId8"/>
    <p:sldId id="364" r:id="rId9"/>
  </p:sldIdLst>
  <p:sldSz cx="9144000" cy="6858000" type="screen4x3"/>
  <p:notesSz cx="6834188" cy="9979025"/>
  <p:embeddedFontLst>
    <p:embeddedFont>
      <p:font typeface="Volvo Broad Pro Digital" panose="020B0604020202020204" charset="0"/>
      <p:regular r:id="rId12"/>
    </p:embeddedFont>
    <p:embeddedFont>
      <p:font typeface="VolvoBroad" panose="020B0604020202020204" charset="0"/>
      <p:regular r:id="rId13"/>
    </p:embeddedFont>
    <p:embeddedFont>
      <p:font typeface="Arial Black" panose="020B0A04020102020204" pitchFamily="34" charset="0"/>
      <p:bold r:id="rId14"/>
    </p:embeddedFont>
  </p:embeddedFontLst>
  <p:custDataLst>
    <p:tags r:id="rId15"/>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691"/>
    <a:srgbClr val="704E36"/>
    <a:srgbClr val="FCCC82"/>
    <a:srgbClr val="FEFDFE"/>
    <a:srgbClr val="FDFDFE"/>
    <a:srgbClr val="FDFEFE"/>
    <a:srgbClr val="FDFFFE"/>
    <a:srgbClr val="FEFEFE"/>
    <a:srgbClr val="FEFEFF"/>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8" autoAdjust="0"/>
    <p:restoredTop sz="96024" autoAdjust="0"/>
  </p:normalViewPr>
  <p:slideViewPr>
    <p:cSldViewPr snapToGrid="0" showGuides="1">
      <p:cViewPr>
        <p:scale>
          <a:sx n="100" d="100"/>
          <a:sy n="100" d="100"/>
        </p:scale>
        <p:origin x="-672" y="792"/>
      </p:cViewPr>
      <p:guideLst>
        <p:guide orient="horz" pos="4246"/>
        <p:guide orient="horz" pos="3703"/>
        <p:guide orient="horz" pos="74"/>
        <p:guide pos="5686"/>
        <p:guide pos="7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2124" y="390"/>
      </p:cViewPr>
      <p:guideLst>
        <p:guide orient="horz" pos="3143"/>
        <p:guide pos="215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sv-SE" sz="105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71125" y="0"/>
            <a:ext cx="2961481" cy="498951"/>
          </a:xfrm>
          <a:prstGeom prst="rect">
            <a:avLst/>
          </a:prstGeom>
        </p:spPr>
        <p:txBody>
          <a:bodyPr vert="horz" lIns="91440" tIns="45720" rIns="91440" bIns="45720" rtlCol="0"/>
          <a:lstStyle>
            <a:lvl1pPr algn="r">
              <a:defRPr sz="1200"/>
            </a:lvl1pPr>
          </a:lstStyle>
          <a:p>
            <a:fld id="{0571B396-5EB5-43A2-9F3C-65BB162D5C15}" type="datetimeFigureOut">
              <a:rPr lang="sv-SE" sz="1050" smtClean="0">
                <a:latin typeface="Arial" panose="020B0604020202020204" pitchFamily="34" charset="0"/>
                <a:cs typeface="Arial" panose="020B0604020202020204" pitchFamily="34" charset="0"/>
              </a:rPr>
              <a:t>2016-04-06</a:t>
            </a:fld>
            <a:endParaRPr lang="sv-SE" sz="105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9478342"/>
            <a:ext cx="2961481" cy="498951"/>
          </a:xfrm>
          <a:prstGeom prst="rect">
            <a:avLst/>
          </a:prstGeom>
        </p:spPr>
        <p:txBody>
          <a:bodyPr vert="horz" lIns="91440" tIns="45720" rIns="91440" bIns="45720" rtlCol="0" anchor="b"/>
          <a:lstStyle>
            <a:lvl1pPr algn="l">
              <a:defRPr sz="1200"/>
            </a:lvl1pPr>
          </a:lstStyle>
          <a:p>
            <a:endParaRPr lang="sv-SE" sz="105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71125" y="9478342"/>
            <a:ext cx="2961481" cy="498951"/>
          </a:xfrm>
          <a:prstGeom prst="rect">
            <a:avLst/>
          </a:prstGeom>
        </p:spPr>
        <p:txBody>
          <a:bodyPr vert="horz" lIns="91440" tIns="45720" rIns="91440" bIns="45720" rtlCol="0" anchor="b"/>
          <a:lstStyle>
            <a:lvl1pPr algn="r">
              <a:defRPr sz="1200"/>
            </a:lvl1pPr>
          </a:lstStyle>
          <a:p>
            <a:fld id="{57503EFD-5C7C-4260-94FE-FA415DFE38F0}" type="slidenum">
              <a:rPr lang="sv-SE" sz="1050" smtClean="0">
                <a:latin typeface="Arial" panose="020B0604020202020204" pitchFamily="34" charset="0"/>
                <a:cs typeface="Arial" panose="020B0604020202020204" pitchFamily="34" charset="0"/>
              </a:rPr>
              <a:t>‹#›</a:t>
            </a:fld>
            <a:endParaRPr lang="sv-S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32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050">
                <a:latin typeface="Arial" panose="020B0604020202020204" pitchFamily="34" charset="0"/>
                <a:cs typeface="Arial" panose="020B0604020202020204" pitchFamily="34" charset="0"/>
              </a:defRPr>
            </a:lvl1pPr>
          </a:lstStyle>
          <a:p>
            <a:endParaRPr lang="sv-SE"/>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050">
                <a:latin typeface="Arial" panose="020B0604020202020204" pitchFamily="34" charset="0"/>
                <a:cs typeface="Arial" panose="020B0604020202020204" pitchFamily="34" charset="0"/>
              </a:defRPr>
            </a:lvl1pPr>
          </a:lstStyle>
          <a:p>
            <a:fld id="{7EC0D584-1162-4B69-BD71-00178374AA28}" type="datetimeFigureOut">
              <a:rPr lang="sv-SE" smtClean="0"/>
              <a:pPr/>
              <a:t>2016-04-06</a:t>
            </a:fld>
            <a:endParaRPr lang="sv-SE"/>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050">
                <a:latin typeface="Arial" panose="020B0604020202020204" pitchFamily="34" charset="0"/>
                <a:cs typeface="Arial" panose="020B0604020202020204" pitchFamily="34" charset="0"/>
              </a:defRPr>
            </a:lvl1pPr>
          </a:lstStyle>
          <a:p>
            <a:endParaRPr lang="sv-SE"/>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050">
                <a:latin typeface="Arial" panose="020B0604020202020204" pitchFamily="34" charset="0"/>
                <a:cs typeface="Arial" panose="020B0604020202020204" pitchFamily="34" charset="0"/>
              </a:defRPr>
            </a:lvl1pPr>
          </a:lstStyle>
          <a:p>
            <a:fld id="{FF94F495-0C05-401B-97D1-8B8BF03EB4E9}" type="slidenum">
              <a:rPr lang="sv-SE" smtClean="0"/>
              <a:pPr/>
              <a:t>‹#›</a:t>
            </a:fld>
            <a:endParaRPr lang="sv-SE"/>
          </a:p>
        </p:txBody>
      </p:sp>
    </p:spTree>
    <p:extLst>
      <p:ext uri="{BB962C8B-B14F-4D97-AF65-F5344CB8AC3E}">
        <p14:creationId xmlns:p14="http://schemas.microsoft.com/office/powerpoint/2010/main" val="287442033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a:p>
            <a:r>
              <a:rPr lang="sv-SE" dirty="0"/>
              <a:t>Ingroduction on the topic and myself (Trucks telematics)</a:t>
            </a:r>
          </a:p>
          <a:p>
            <a:r>
              <a:rPr lang="sv-SE" dirty="0"/>
              <a:t>Telamtics optimizes the usage of the asset – either intreacting with the vehicle or new services (tracking/tracing)</a:t>
            </a:r>
          </a:p>
          <a:p>
            <a:r>
              <a:rPr lang="sv-SE" dirty="0"/>
              <a:t>Orienterinf today without telematics is not possible...</a:t>
            </a:r>
          </a:p>
          <a:p>
            <a:r>
              <a:rPr lang="sv-SE" dirty="0"/>
              <a:t>Telamtics today- VM, FM, TM</a:t>
            </a:r>
          </a:p>
          <a:p>
            <a:endParaRPr lang="sv-SE" dirty="0"/>
          </a:p>
          <a:p>
            <a:r>
              <a:rPr lang="sv-SE" dirty="0"/>
              <a:t>First service- Zone Mgmt</a:t>
            </a:r>
          </a:p>
          <a:p>
            <a:r>
              <a:rPr lang="sv-SE" dirty="0"/>
              <a:t>Roadmap on ZM, CM, YM</a:t>
            </a:r>
          </a:p>
          <a:p>
            <a:r>
              <a:rPr lang="sv-SE" dirty="0"/>
              <a:t>Pedastrian detection/Autonomus drive</a:t>
            </a:r>
          </a:p>
          <a:p>
            <a:r>
              <a:rPr lang="sv-SE" dirty="0"/>
              <a:t>Viricity- Range prediction services</a:t>
            </a:r>
          </a:p>
          <a:p>
            <a:endParaRPr lang="sv-SE" dirty="0"/>
          </a:p>
        </p:txBody>
      </p:sp>
      <p:sp>
        <p:nvSpPr>
          <p:cNvPr id="4" name="Slide Number Placeholder 3"/>
          <p:cNvSpPr>
            <a:spLocks noGrp="1"/>
          </p:cNvSpPr>
          <p:nvPr>
            <p:ph type="sldNum" sz="quarter" idx="10"/>
          </p:nvPr>
        </p:nvSpPr>
        <p:spPr/>
        <p:txBody>
          <a:bodyPr/>
          <a:lstStyle/>
          <a:p>
            <a:fld id="{FF94F495-0C05-401B-97D1-8B8BF03EB4E9}" type="slidenum">
              <a:rPr lang="sv-SE" smtClean="0"/>
              <a:pPr/>
              <a:t>1</a:t>
            </a:fld>
            <a:endParaRPr lang="sv-SE"/>
          </a:p>
        </p:txBody>
      </p:sp>
    </p:spTree>
    <p:extLst>
      <p:ext uri="{BB962C8B-B14F-4D97-AF65-F5344CB8AC3E}">
        <p14:creationId xmlns:p14="http://schemas.microsoft.com/office/powerpoint/2010/main" val="334828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itchFamily="34" charset="0"/>
                <a:cs typeface="Arial" pitchFamily="34" charset="0"/>
              </a:rPr>
              <a:t>Volvo Buses is one of the world’s leading bus manufacturers, with a strong focus on vehicles and systems for long-term sustainable public transport. </a:t>
            </a:r>
          </a:p>
          <a:p>
            <a:endParaRPr lang="en-US">
              <a:latin typeface="Arial" pitchFamily="34" charset="0"/>
              <a:cs typeface="Arial" pitchFamily="34" charset="0"/>
            </a:endParaRPr>
          </a:p>
          <a:p>
            <a:r>
              <a:rPr lang="en-US">
                <a:latin typeface="Arial" pitchFamily="34" charset="0"/>
                <a:cs typeface="Arial" pitchFamily="34" charset="0"/>
              </a:rPr>
              <a:t>Our offer includes complete transport solutions, city buses, intercity buses and coaches. We offer a wide range of services developed to increase our customers’ profitability.  </a:t>
            </a:r>
          </a:p>
          <a:p>
            <a:endParaRPr lang="sv-SE"/>
          </a:p>
          <a:p>
            <a:pPr>
              <a:spcBef>
                <a:spcPts val="1000"/>
              </a:spcBef>
              <a:defRPr/>
            </a:pPr>
            <a:r>
              <a:rPr lang="sv-SE">
                <a:solidFill>
                  <a:srgbClr val="333333"/>
                </a:solidFill>
                <a:latin typeface="Arial" charset="0"/>
                <a:cs typeface="Arial" charset="0"/>
                <a:sym typeface="Arial" charset="0"/>
              </a:rPr>
              <a:t>Volvo Buses has approximately 7,500 employees, production facilities in 8 countries and sales in more than 85 markets.</a:t>
            </a:r>
          </a:p>
          <a:p>
            <a:endParaRPr lang="sv-SE"/>
          </a:p>
        </p:txBody>
      </p:sp>
      <p:sp>
        <p:nvSpPr>
          <p:cNvPr id="4" name="Slide Number Placeholder 3"/>
          <p:cNvSpPr>
            <a:spLocks noGrp="1"/>
          </p:cNvSpPr>
          <p:nvPr>
            <p:ph type="sldNum" sz="quarter" idx="10"/>
          </p:nvPr>
        </p:nvSpPr>
        <p:spPr/>
        <p:txBody>
          <a:bodyPr/>
          <a:lstStyle/>
          <a:p>
            <a:fld id="{FF94F495-0C05-401B-97D1-8B8BF03EB4E9}" type="slidenum">
              <a:rPr lang="sv-SE" smtClean="0"/>
              <a:t>2</a:t>
            </a:fld>
            <a:endParaRPr lang="sv-SE"/>
          </a:p>
        </p:txBody>
      </p:sp>
    </p:spTree>
    <p:extLst>
      <p:ext uri="{BB962C8B-B14F-4D97-AF65-F5344CB8AC3E}">
        <p14:creationId xmlns:p14="http://schemas.microsoft.com/office/powerpoint/2010/main" val="409131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A28B6-82D6-4C73-B796-790711DC3865}" type="slidenum">
              <a:rPr lang="en-US" smtClean="0"/>
              <a:t>4</a:t>
            </a:fld>
            <a:endParaRPr lang="en-US"/>
          </a:p>
        </p:txBody>
      </p:sp>
    </p:spTree>
    <p:extLst>
      <p:ext uri="{BB962C8B-B14F-4D97-AF65-F5344CB8AC3E}">
        <p14:creationId xmlns:p14="http://schemas.microsoft.com/office/powerpoint/2010/main" val="3709652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Rectangle 25"/>
          <p:cNvSpPr/>
          <p:nvPr userDrawn="1"/>
        </p:nvSpPr>
        <p:spPr>
          <a:xfrm>
            <a:off x="0" y="0"/>
            <a:ext cx="9144000" cy="6848856"/>
          </a:xfrm>
          <a:prstGeom prst="rect">
            <a:avLst/>
          </a:prstGeom>
          <a:solidFill>
            <a:schemeClr val="bg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 name="Title 1"/>
          <p:cNvSpPr>
            <a:spLocks noGrp="1"/>
          </p:cNvSpPr>
          <p:nvPr>
            <p:ph type="title" hasCustomPrompt="1"/>
          </p:nvPr>
        </p:nvSpPr>
        <p:spPr>
          <a:xfrm>
            <a:off x="544513" y="1301262"/>
            <a:ext cx="5706818" cy="1591359"/>
          </a:xfrm>
        </p:spPr>
        <p:txBody>
          <a:bodyPr anchor="b" anchorCtr="0"/>
          <a:lstStyle>
            <a:lvl1pPr>
              <a:lnSpc>
                <a:spcPts val="5500"/>
              </a:lnSpc>
              <a:defRPr sz="7000" b="0" cap="all" spc="0" baseline="0">
                <a:latin typeface="Volvo Broad Pro Digital" panose="020B0606030202080204" pitchFamily="34" charset="0"/>
                <a:cs typeface="VolvoBroad" panose="020B0806020102060101" pitchFamily="34" charset="0"/>
              </a:defRPr>
            </a:lvl1pPr>
          </a:lstStyle>
          <a:p>
            <a:r>
              <a:rPr lang="en-US" smtClean="0"/>
              <a:t>Click to add title</a:t>
            </a:r>
            <a:br>
              <a:rPr lang="en-US" smtClean="0"/>
            </a:br>
            <a:r>
              <a:rPr lang="en-US" smtClean="0"/>
              <a:t>max two lines</a:t>
            </a:r>
            <a:endParaRPr lang="sv-SE"/>
          </a:p>
        </p:txBody>
      </p:sp>
      <p:sp>
        <p:nvSpPr>
          <p:cNvPr id="5" name="Text Placeholder 4"/>
          <p:cNvSpPr>
            <a:spLocks noGrp="1"/>
          </p:cNvSpPr>
          <p:nvPr>
            <p:ph type="body" sz="quarter" idx="10" hasCustomPrompt="1"/>
          </p:nvPr>
        </p:nvSpPr>
        <p:spPr>
          <a:xfrm>
            <a:off x="544513" y="2789664"/>
            <a:ext cx="5706534" cy="474663"/>
          </a:xfrm>
        </p:spPr>
        <p:txBody>
          <a:bodyPr>
            <a:noAutofit/>
          </a:bodyPr>
          <a:lstStyle>
            <a:lvl1pPr marL="0" indent="0">
              <a:buNone/>
              <a:defRPr sz="2000" spc="-30" baseline="0"/>
            </a:lvl1pPr>
          </a:lstStyle>
          <a:p>
            <a:pPr lvl="0"/>
            <a:r>
              <a:rPr lang="en-US" smtClean="0"/>
              <a:t>Click to add sub-heading – max one line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0431" y="650162"/>
            <a:ext cx="1319784" cy="1319784"/>
          </a:xfrm>
          <a:prstGeom prst="rect">
            <a:avLst/>
          </a:prstGeom>
        </p:spPr>
      </p:pic>
      <p:sp>
        <p:nvSpPr>
          <p:cNvPr id="8" name="Picture Placeholder 7"/>
          <p:cNvSpPr>
            <a:spLocks noGrp="1"/>
          </p:cNvSpPr>
          <p:nvPr>
            <p:ph type="pic" sz="quarter" idx="11" hasCustomPrompt="1"/>
          </p:nvPr>
        </p:nvSpPr>
        <p:spPr>
          <a:xfrm>
            <a:off x="125413" y="3429000"/>
            <a:ext cx="8893175" cy="3314700"/>
          </a:xfrm>
        </p:spPr>
        <p:txBody>
          <a:bodyPr anchor="ctr" anchorCtr="0">
            <a:normAutofit/>
          </a:bodyPr>
          <a:lstStyle>
            <a:lvl1pPr marL="0" indent="0" algn="ctr">
              <a:buNone/>
              <a:defRPr sz="1400"/>
            </a:lvl1pPr>
          </a:lstStyle>
          <a:p>
            <a:r>
              <a:rPr lang="sv-SE" smtClean="0"/>
              <a:t>Click icon to insert Picture</a:t>
            </a:r>
            <a:endParaRPr lang="sv-SE"/>
          </a:p>
        </p:txBody>
      </p:sp>
      <p:grpSp>
        <p:nvGrpSpPr>
          <p:cNvPr id="4" name="Group 3"/>
          <p:cNvGrpSpPr/>
          <p:nvPr userDrawn="1"/>
        </p:nvGrpSpPr>
        <p:grpSpPr>
          <a:xfrm>
            <a:off x="9235289" y="87480"/>
            <a:ext cx="1271519" cy="2487110"/>
            <a:chOff x="9235289" y="87480"/>
            <a:chExt cx="1271519" cy="2487110"/>
          </a:xfrm>
        </p:grpSpPr>
        <p:sp>
          <p:nvSpPr>
            <p:cNvPr id="9" name="textruta 17"/>
            <p:cNvSpPr txBox="1"/>
            <p:nvPr userDrawn="1"/>
          </p:nvSpPr>
          <p:spPr>
            <a:xfrm>
              <a:off x="9235289" y="87480"/>
              <a:ext cx="1193003" cy="215444"/>
            </a:xfrm>
            <a:prstGeom prst="rect">
              <a:avLst/>
            </a:prstGeom>
            <a:noFill/>
          </p:spPr>
          <p:txBody>
            <a:bodyPr wrap="square" rtlCol="0">
              <a:spAutoFit/>
            </a:bodyPr>
            <a:lstStyle/>
            <a:p>
              <a:r>
                <a:rPr lang="en-US" sz="800" b="1" dirty="0" smtClean="0">
                  <a:solidFill>
                    <a:schemeClr val="bg2"/>
                  </a:solidFill>
                  <a:latin typeface="Arial" panose="020B0604020202020204" pitchFamily="34" charset="0"/>
                  <a:cs typeface="Arial" panose="020B0604020202020204" pitchFamily="34" charset="0"/>
                </a:rPr>
                <a:t>Volvo </a:t>
              </a:r>
              <a:r>
                <a:rPr lang="en-US" sz="800" b="1" smtClean="0">
                  <a:solidFill>
                    <a:schemeClr val="bg2"/>
                  </a:solidFill>
                  <a:latin typeface="Arial" panose="020B0604020202020204" pitchFamily="34" charset="0"/>
                  <a:cs typeface="Arial" panose="020B0604020202020204" pitchFamily="34" charset="0"/>
                </a:rPr>
                <a:t>Profile colors</a:t>
              </a:r>
              <a:endParaRPr lang="en-US" sz="800" b="1" dirty="0" smtClean="0">
                <a:solidFill>
                  <a:schemeClr val="bg2"/>
                </a:solidFill>
                <a:latin typeface="Arial" panose="020B0604020202020204" pitchFamily="34" charset="0"/>
                <a:cs typeface="Arial" panose="020B0604020202020204" pitchFamily="34" charset="0"/>
              </a:endParaRPr>
            </a:p>
          </p:txBody>
        </p:sp>
        <p:sp>
          <p:nvSpPr>
            <p:cNvPr id="11" name="Ellips 5"/>
            <p:cNvSpPr/>
            <p:nvPr userDrawn="1"/>
          </p:nvSpPr>
          <p:spPr>
            <a:xfrm>
              <a:off x="9330867" y="349164"/>
              <a:ext cx="148037" cy="148037"/>
            </a:xfrm>
            <a:prstGeom prst="ellipse">
              <a:avLst/>
            </a:prstGeom>
            <a:solidFill>
              <a:schemeClr val="bg2"/>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2" name="Ellips 7"/>
            <p:cNvSpPr/>
            <p:nvPr userDrawn="1"/>
          </p:nvSpPr>
          <p:spPr>
            <a:xfrm>
              <a:off x="9533192" y="349164"/>
              <a:ext cx="148037" cy="148037"/>
            </a:xfrm>
            <a:prstGeom prst="ellipse">
              <a:avLst/>
            </a:prstGeom>
            <a:solidFill>
              <a:schemeClr val="accent2"/>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3" name="Ellips 8"/>
            <p:cNvSpPr/>
            <p:nvPr userDrawn="1"/>
          </p:nvSpPr>
          <p:spPr>
            <a:xfrm>
              <a:off x="9730688" y="349164"/>
              <a:ext cx="148037" cy="148037"/>
            </a:xfrm>
            <a:prstGeom prst="ellipse">
              <a:avLst/>
            </a:prstGeom>
            <a:solidFill>
              <a:schemeClr val="tx2"/>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4" name="Ellips 9"/>
            <p:cNvSpPr/>
            <p:nvPr userDrawn="1"/>
          </p:nvSpPr>
          <p:spPr>
            <a:xfrm>
              <a:off x="9330867" y="551558"/>
              <a:ext cx="148037" cy="148037"/>
            </a:xfrm>
            <a:prstGeom prst="ellipse">
              <a:avLst/>
            </a:prstGeom>
            <a:solidFill>
              <a:schemeClr val="accent3"/>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5" name="Ellips 10"/>
            <p:cNvSpPr/>
            <p:nvPr userDrawn="1"/>
          </p:nvSpPr>
          <p:spPr>
            <a:xfrm>
              <a:off x="9533192" y="551558"/>
              <a:ext cx="148037" cy="148037"/>
            </a:xfrm>
            <a:prstGeom prst="ellipse">
              <a:avLst/>
            </a:prstGeom>
            <a:solidFill>
              <a:schemeClr val="accent6"/>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6" name="Ellips 11"/>
            <p:cNvSpPr/>
            <p:nvPr userDrawn="1"/>
          </p:nvSpPr>
          <p:spPr>
            <a:xfrm>
              <a:off x="9730688" y="551558"/>
              <a:ext cx="148037" cy="148037"/>
            </a:xfrm>
            <a:prstGeom prst="ellipse">
              <a:avLst/>
            </a:prstGeom>
            <a:solidFill>
              <a:schemeClr val="accent5"/>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7" name="Ellips 12"/>
            <p:cNvSpPr/>
            <p:nvPr userDrawn="1"/>
          </p:nvSpPr>
          <p:spPr>
            <a:xfrm>
              <a:off x="9928184" y="551558"/>
              <a:ext cx="148037" cy="148037"/>
            </a:xfrm>
            <a:prstGeom prst="ellipse">
              <a:avLst/>
            </a:prstGeom>
            <a:solidFill>
              <a:srgbClr val="704E36"/>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8" name="Ellips 13"/>
            <p:cNvSpPr/>
            <p:nvPr userDrawn="1"/>
          </p:nvSpPr>
          <p:spPr>
            <a:xfrm>
              <a:off x="9330867" y="749054"/>
              <a:ext cx="148037" cy="148037"/>
            </a:xfrm>
            <a:prstGeom prst="ellipse">
              <a:avLst/>
            </a:prstGeom>
            <a:solidFill>
              <a:srgbClr val="C8E69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19" name="Ellips 14"/>
            <p:cNvSpPr/>
            <p:nvPr userDrawn="1"/>
          </p:nvSpPr>
          <p:spPr>
            <a:xfrm>
              <a:off x="9533192" y="749054"/>
              <a:ext cx="148037" cy="148037"/>
            </a:xfrm>
            <a:prstGeom prst="ellipse">
              <a:avLst/>
            </a:prstGeom>
            <a:solidFill>
              <a:srgbClr val="FCCC82"/>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20" name="Ellips 15"/>
            <p:cNvSpPr/>
            <p:nvPr userDrawn="1"/>
          </p:nvSpPr>
          <p:spPr>
            <a:xfrm>
              <a:off x="9730688" y="749054"/>
              <a:ext cx="148037" cy="148037"/>
            </a:xfrm>
            <a:prstGeom prst="ellipse">
              <a:avLst/>
            </a:prstGeom>
            <a:solidFill>
              <a:schemeClr val="accent4"/>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21" name="Ellips 16"/>
            <p:cNvSpPr/>
            <p:nvPr userDrawn="1"/>
          </p:nvSpPr>
          <p:spPr>
            <a:xfrm>
              <a:off x="9928184" y="749054"/>
              <a:ext cx="148037" cy="148037"/>
            </a:xfrm>
            <a:prstGeom prst="ellipse">
              <a:avLst/>
            </a:prstGeom>
            <a:solidFill>
              <a:schemeClr val="accent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22" name="Ellips 19"/>
            <p:cNvSpPr/>
            <p:nvPr userDrawn="1"/>
          </p:nvSpPr>
          <p:spPr>
            <a:xfrm>
              <a:off x="9330867" y="1160530"/>
              <a:ext cx="148037" cy="148037"/>
            </a:xfrm>
            <a:prstGeom prst="ellipse">
              <a:avLst/>
            </a:prstGeom>
            <a:solidFill>
              <a:srgbClr val="DA445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23" name="Ellips 20"/>
            <p:cNvSpPr/>
            <p:nvPr userDrawn="1"/>
          </p:nvSpPr>
          <p:spPr>
            <a:xfrm>
              <a:off x="9533192" y="1160530"/>
              <a:ext cx="148037" cy="148037"/>
            </a:xfrm>
            <a:prstGeom prst="ellipse">
              <a:avLst/>
            </a:prstGeom>
            <a:solidFill>
              <a:srgbClr val="763369"/>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24" name="textruta 21"/>
            <p:cNvSpPr txBox="1"/>
            <p:nvPr userDrawn="1"/>
          </p:nvSpPr>
          <p:spPr>
            <a:xfrm>
              <a:off x="9235289" y="946548"/>
              <a:ext cx="1193003" cy="215444"/>
            </a:xfrm>
            <a:prstGeom prst="rect">
              <a:avLst/>
            </a:prstGeom>
            <a:noFill/>
          </p:spPr>
          <p:txBody>
            <a:bodyPr wrap="square" rtlCol="0">
              <a:spAutoFit/>
            </a:bodyPr>
            <a:lstStyle/>
            <a:p>
              <a:r>
                <a:rPr lang="en-US" sz="800" b="1" dirty="0" smtClean="0">
                  <a:solidFill>
                    <a:schemeClr val="bg2"/>
                  </a:solidFill>
                  <a:latin typeface="Arial" panose="020B0604020202020204" pitchFamily="34" charset="0"/>
                  <a:cs typeface="Arial" panose="020B0604020202020204" pitchFamily="34" charset="0"/>
                </a:rPr>
                <a:t>Volvo </a:t>
              </a:r>
              <a:r>
                <a:rPr lang="en-US" sz="800" b="1" smtClean="0">
                  <a:solidFill>
                    <a:schemeClr val="bg2"/>
                  </a:solidFill>
                  <a:latin typeface="Arial" panose="020B0604020202020204" pitchFamily="34" charset="0"/>
                  <a:cs typeface="Arial" panose="020B0604020202020204" pitchFamily="34" charset="0"/>
                </a:rPr>
                <a:t>Accent colors</a:t>
              </a:r>
              <a:endParaRPr lang="en-US" sz="800" b="1" dirty="0" smtClean="0">
                <a:solidFill>
                  <a:schemeClr val="bg2"/>
                </a:solidFill>
                <a:latin typeface="Arial" panose="020B0604020202020204" pitchFamily="34" charset="0"/>
                <a:cs typeface="Arial" panose="020B0604020202020204" pitchFamily="34" charset="0"/>
              </a:endParaRPr>
            </a:p>
          </p:txBody>
        </p:sp>
        <p:sp>
          <p:nvSpPr>
            <p:cNvPr id="28" name="textruta 18"/>
            <p:cNvSpPr txBox="1"/>
            <p:nvPr userDrawn="1"/>
          </p:nvSpPr>
          <p:spPr>
            <a:xfrm>
              <a:off x="9235289" y="1374261"/>
              <a:ext cx="1271519" cy="1200329"/>
            </a:xfrm>
            <a:prstGeom prst="rect">
              <a:avLst/>
            </a:prstGeom>
            <a:noFill/>
          </p:spPr>
          <p:txBody>
            <a:bodyPr wrap="square" rtlCol="0">
              <a:spAutoFit/>
            </a:bodyPr>
            <a:lstStyle/>
            <a:p>
              <a:r>
                <a:rPr lang="en-US" sz="800" smtClean="0">
                  <a:solidFill>
                    <a:schemeClr val="bg2"/>
                  </a:solidFill>
                </a:rPr>
                <a:t>Only use these approved Volvo colors. Use the colors in 100% only – never in tints. For more information and</a:t>
              </a:r>
              <a:r>
                <a:rPr lang="en-US" sz="800" baseline="0" smtClean="0">
                  <a:solidFill>
                    <a:schemeClr val="bg2"/>
                  </a:solidFill>
                </a:rPr>
                <a:t> </a:t>
              </a:r>
              <a:r>
                <a:rPr lang="en-US" sz="800" smtClean="0">
                  <a:solidFill>
                    <a:schemeClr val="bg2"/>
                  </a:solidFill>
                </a:rPr>
                <a:t>RGB color codes please select</a:t>
              </a:r>
              <a:r>
                <a:rPr lang="en-US" sz="800" baseline="0" smtClean="0">
                  <a:solidFill>
                    <a:schemeClr val="bg2"/>
                  </a:solidFill>
                </a:rPr>
                <a:t> </a:t>
              </a:r>
              <a:r>
                <a:rPr lang="en-US" sz="800" smtClean="0">
                  <a:solidFill>
                    <a:schemeClr val="bg2"/>
                  </a:solidFill>
                </a:rPr>
                <a:t>the Volvo Layout “Volvo Brand Colors”.</a:t>
              </a:r>
              <a:endParaRPr lang="en-US" sz="800" dirty="0" smtClean="0">
                <a:solidFill>
                  <a:schemeClr val="bg2"/>
                </a:solidFill>
                <a:latin typeface="Arial" panose="020B0604020202020204" pitchFamily="34" charset="0"/>
                <a:cs typeface="Arial" panose="020B0604020202020204" pitchFamily="34" charset="0"/>
              </a:endParaRPr>
            </a:p>
          </p:txBody>
        </p:sp>
      </p:grpSp>
      <p:grpSp>
        <p:nvGrpSpPr>
          <p:cNvPr id="3" name="Group 2"/>
          <p:cNvGrpSpPr/>
          <p:nvPr userDrawn="1"/>
        </p:nvGrpSpPr>
        <p:grpSpPr>
          <a:xfrm>
            <a:off x="-1512277" y="87480"/>
            <a:ext cx="1436079" cy="6318724"/>
            <a:chOff x="-1512277" y="87480"/>
            <a:chExt cx="1436079" cy="6318724"/>
          </a:xfrm>
        </p:grpSpPr>
        <p:sp>
          <p:nvSpPr>
            <p:cNvPr id="25" name="Rectangle 24"/>
            <p:cNvSpPr/>
            <p:nvPr userDrawn="1"/>
          </p:nvSpPr>
          <p:spPr>
            <a:xfrm>
              <a:off x="-1380392" y="230723"/>
              <a:ext cx="1304194" cy="707886"/>
            </a:xfrm>
            <a:prstGeom prst="rect">
              <a:avLst/>
            </a:prstGeom>
          </p:spPr>
          <p:txBody>
            <a:bodyPr wrap="square">
              <a:spAutoFit/>
            </a:bodyPr>
            <a:lstStyle/>
            <a:p>
              <a:pPr algn="r"/>
              <a:r>
                <a:rPr lang="sv-SE" sz="800" smtClean="0">
                  <a:solidFill>
                    <a:schemeClr val="bg2"/>
                  </a:solidFill>
                </a:rPr>
                <a:t>On the Home tab, in the Slides group,</a:t>
              </a:r>
              <a:r>
                <a:rPr lang="sv-SE" sz="800" baseline="0" smtClean="0">
                  <a:solidFill>
                    <a:schemeClr val="bg2"/>
                  </a:solidFill>
                </a:rPr>
                <a:t> </a:t>
              </a:r>
              <a:r>
                <a:rPr lang="en-US" sz="800" smtClean="0">
                  <a:solidFill>
                    <a:schemeClr val="bg2"/>
                  </a:solidFill>
                </a:rPr>
                <a:t>click </a:t>
              </a:r>
              <a:r>
                <a:rPr lang="en-US" sz="800">
                  <a:solidFill>
                    <a:schemeClr val="bg2"/>
                  </a:solidFill>
                </a:rPr>
                <a:t>the down arrow </a:t>
              </a:r>
              <a:r>
                <a:rPr lang="en-US" sz="800" smtClean="0">
                  <a:solidFill>
                    <a:schemeClr val="bg2"/>
                  </a:solidFill>
                </a:rPr>
                <a:t>on the </a:t>
              </a:r>
              <a:r>
                <a:rPr lang="en-US" sz="800">
                  <a:solidFill>
                    <a:schemeClr val="bg2"/>
                  </a:solidFill>
                </a:rPr>
                <a:t>New </a:t>
              </a:r>
              <a:r>
                <a:rPr lang="en-US" sz="800" smtClean="0">
                  <a:solidFill>
                    <a:schemeClr val="bg2"/>
                  </a:solidFill>
                </a:rPr>
                <a:t>Slide button </a:t>
              </a:r>
              <a:r>
                <a:rPr lang="sv-SE" sz="800" smtClean="0">
                  <a:solidFill>
                    <a:schemeClr val="bg2"/>
                  </a:solidFill>
                </a:rPr>
                <a:t>and select</a:t>
              </a:r>
              <a:br>
                <a:rPr lang="sv-SE" sz="800" smtClean="0">
                  <a:solidFill>
                    <a:schemeClr val="bg2"/>
                  </a:solidFill>
                </a:rPr>
              </a:br>
              <a:r>
                <a:rPr lang="sv-SE" sz="800" smtClean="0">
                  <a:solidFill>
                    <a:schemeClr val="bg2"/>
                  </a:solidFill>
                </a:rPr>
                <a:t> Volvo branded layouts.</a:t>
              </a:r>
              <a:endParaRPr lang="sv-SE" sz="800">
                <a:solidFill>
                  <a:schemeClr val="bg2"/>
                </a:solidFill>
              </a:endParaRPr>
            </a:p>
          </p:txBody>
        </p:sp>
        <p:sp>
          <p:nvSpPr>
            <p:cNvPr id="27" name="textruta 17"/>
            <p:cNvSpPr txBox="1"/>
            <p:nvPr userDrawn="1"/>
          </p:nvSpPr>
          <p:spPr>
            <a:xfrm>
              <a:off x="-1380392" y="87480"/>
              <a:ext cx="1304194" cy="215444"/>
            </a:xfrm>
            <a:prstGeom prst="rect">
              <a:avLst/>
            </a:prstGeom>
            <a:noFill/>
          </p:spPr>
          <p:txBody>
            <a:bodyPr wrap="square" rtlCol="0">
              <a:spAutoFit/>
            </a:bodyPr>
            <a:lstStyle/>
            <a:p>
              <a:pPr algn="r"/>
              <a:r>
                <a:rPr lang="en-US" sz="800" b="1" smtClean="0">
                  <a:solidFill>
                    <a:schemeClr val="bg2"/>
                  </a:solidFill>
                  <a:latin typeface="Arial" panose="020B0604020202020204" pitchFamily="34" charset="0"/>
                  <a:cs typeface="Arial" panose="020B0604020202020204" pitchFamily="34" charset="0"/>
                </a:rPr>
                <a:t>Use Volvo Layouts</a:t>
              </a:r>
              <a:endParaRPr lang="en-US" sz="800" b="1" dirty="0" smtClean="0">
                <a:solidFill>
                  <a:schemeClr val="bg2"/>
                </a:solidFill>
                <a:latin typeface="Arial" panose="020B0604020202020204" pitchFamily="34" charset="0"/>
                <a:cs typeface="Arial" panose="020B0604020202020204" pitchFamily="34" charset="0"/>
              </a:endParaRPr>
            </a:p>
          </p:txBody>
        </p:sp>
        <p:sp>
          <p:nvSpPr>
            <p:cNvPr id="29" name="textruta 17"/>
            <p:cNvSpPr txBox="1"/>
            <p:nvPr userDrawn="1"/>
          </p:nvSpPr>
          <p:spPr>
            <a:xfrm>
              <a:off x="-1276678" y="3844431"/>
              <a:ext cx="1200480" cy="338554"/>
            </a:xfrm>
            <a:prstGeom prst="rect">
              <a:avLst/>
            </a:prstGeom>
            <a:noFill/>
          </p:spPr>
          <p:txBody>
            <a:bodyPr wrap="square" rtlCol="0">
              <a:spAutoFit/>
            </a:bodyPr>
            <a:lstStyle/>
            <a:p>
              <a:pPr algn="r"/>
              <a:r>
                <a:rPr lang="en-US" sz="800">
                  <a:solidFill>
                    <a:schemeClr val="bg2"/>
                  </a:solidFill>
                  <a:latin typeface="Arial" panose="020B0604020202020204" pitchFamily="34" charset="0"/>
                  <a:cs typeface="Arial" panose="020B0604020202020204" pitchFamily="34" charset="0"/>
                </a:rPr>
                <a:t>Picture is optional in </a:t>
              </a:r>
              <a:br>
                <a:rPr lang="en-US" sz="800">
                  <a:solidFill>
                    <a:schemeClr val="bg2"/>
                  </a:solidFill>
                  <a:latin typeface="Arial" panose="020B0604020202020204" pitchFamily="34" charset="0"/>
                  <a:cs typeface="Arial" panose="020B0604020202020204" pitchFamily="34" charset="0"/>
                </a:rPr>
              </a:br>
              <a:r>
                <a:rPr lang="en-US" sz="800">
                  <a:solidFill>
                    <a:schemeClr val="bg2"/>
                  </a:solidFill>
                  <a:latin typeface="Arial" panose="020B0604020202020204" pitchFamily="34" charset="0"/>
                  <a:cs typeface="Arial" panose="020B0604020202020204" pitchFamily="34" charset="0"/>
                </a:rPr>
                <a:t>internal presentations.</a:t>
              </a:r>
            </a:p>
          </p:txBody>
        </p:sp>
        <p:sp>
          <p:nvSpPr>
            <p:cNvPr id="30" name="textruta 17"/>
            <p:cNvSpPr txBox="1"/>
            <p:nvPr userDrawn="1"/>
          </p:nvSpPr>
          <p:spPr>
            <a:xfrm>
              <a:off x="-1512277" y="1211709"/>
              <a:ext cx="1436079" cy="2308324"/>
            </a:xfrm>
            <a:prstGeom prst="rect">
              <a:avLst/>
            </a:prstGeom>
            <a:noFill/>
          </p:spPr>
          <p:txBody>
            <a:bodyPr wrap="square" rtlCol="0">
              <a:spAutoFit/>
            </a:bodyPr>
            <a:lstStyle/>
            <a:p>
              <a:pPr algn="r"/>
              <a:r>
                <a:rPr lang="en-US" sz="800" kern="1200" smtClean="0">
                  <a:solidFill>
                    <a:schemeClr val="bg2"/>
                  </a:solidFill>
                  <a:latin typeface="+mn-lt"/>
                  <a:ea typeface="+mn-ea"/>
                  <a:cs typeface="+mn-cs"/>
                </a:rPr>
                <a:t>Note that Volvo Broad Pro Digital TTF is embedded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in this template. No other version of Volvo Broad (Volvo Broad Pro or Volvo Broad Outline) may be inserted or copied into the document as this will break the embedding and cause Volvo Broad to be</a:t>
              </a:r>
              <a:r>
                <a:rPr lang="en-US" sz="800" kern="1200" baseline="0" smtClean="0">
                  <a:solidFill>
                    <a:schemeClr val="bg2"/>
                  </a:solidFill>
                  <a:latin typeface="+mn-lt"/>
                  <a:ea typeface="+mn-ea"/>
                  <a:cs typeface="+mn-cs"/>
                </a:rPr>
                <a:t> </a:t>
              </a:r>
              <a:br>
                <a:rPr lang="en-US" sz="800" kern="1200" baseline="0" smtClean="0">
                  <a:solidFill>
                    <a:schemeClr val="bg2"/>
                  </a:solidFill>
                  <a:latin typeface="+mn-lt"/>
                  <a:ea typeface="+mn-ea"/>
                  <a:cs typeface="+mn-cs"/>
                </a:rPr>
              </a:br>
              <a:r>
                <a:rPr lang="en-US" sz="800" kern="1200" smtClean="0">
                  <a:solidFill>
                    <a:schemeClr val="bg2"/>
                  </a:solidFill>
                  <a:latin typeface="+mn-lt"/>
                  <a:ea typeface="+mn-ea"/>
                  <a:cs typeface="+mn-cs"/>
                </a:rPr>
                <a:t>replaced by a default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font on other computers.</a:t>
              </a:r>
            </a:p>
            <a:p>
              <a:pPr algn="r"/>
              <a:r>
                <a:rPr lang="en-US" sz="800" kern="1200" smtClean="0">
                  <a:solidFill>
                    <a:schemeClr val="bg2"/>
                  </a:solidFill>
                  <a:latin typeface="+mn-lt"/>
                  <a:ea typeface="+mn-ea"/>
                  <a:cs typeface="+mn-cs"/>
                </a:rPr>
                <a:t>The embedding of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Volvo Broad Pro Digital does not work on Mac.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You must save the</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 final version of </a:t>
              </a:r>
              <a:r>
                <a:rPr lang="en-US" sz="800" kern="1200" baseline="0" smtClean="0">
                  <a:solidFill>
                    <a:schemeClr val="bg2"/>
                  </a:solidFill>
                  <a:latin typeface="+mn-lt"/>
                  <a:ea typeface="+mn-ea"/>
                  <a:cs typeface="+mn-cs"/>
                </a:rPr>
                <a:t> </a:t>
              </a:r>
              <a:r>
                <a:rPr lang="en-US" sz="800" kern="1200" smtClean="0">
                  <a:solidFill>
                    <a:schemeClr val="bg2"/>
                  </a:solidFill>
                  <a:latin typeface="+mn-lt"/>
                  <a:ea typeface="+mn-ea"/>
                  <a:cs typeface="+mn-cs"/>
                </a:rPr>
                <a:t>the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PPT</a:t>
              </a:r>
              <a:r>
                <a:rPr lang="en-US" sz="800" kern="1200" baseline="0" smtClean="0">
                  <a:solidFill>
                    <a:schemeClr val="bg2"/>
                  </a:solidFill>
                  <a:latin typeface="+mn-lt"/>
                  <a:ea typeface="+mn-ea"/>
                  <a:cs typeface="+mn-cs"/>
                </a:rPr>
                <a:t> o</a:t>
              </a:r>
              <a:r>
                <a:rPr lang="en-US" sz="800" kern="1200" smtClean="0">
                  <a:solidFill>
                    <a:schemeClr val="bg2"/>
                  </a:solidFill>
                  <a:latin typeface="+mn-lt"/>
                  <a:ea typeface="+mn-ea"/>
                  <a:cs typeface="+mn-cs"/>
                </a:rPr>
                <a:t>n a</a:t>
              </a:r>
              <a:r>
                <a:rPr lang="en-US" sz="800" kern="1200" baseline="0" smtClean="0">
                  <a:solidFill>
                    <a:schemeClr val="bg2"/>
                  </a:solidFill>
                  <a:latin typeface="+mn-lt"/>
                  <a:ea typeface="+mn-ea"/>
                  <a:cs typeface="+mn-cs"/>
                </a:rPr>
                <a:t> </a:t>
              </a:r>
              <a:r>
                <a:rPr lang="en-US" sz="800" kern="1200" smtClean="0">
                  <a:solidFill>
                    <a:schemeClr val="bg2"/>
                  </a:solidFill>
                  <a:latin typeface="+mn-lt"/>
                  <a:ea typeface="+mn-ea"/>
                  <a:cs typeface="+mn-cs"/>
                </a:rPr>
                <a:t>PC.</a:t>
              </a:r>
              <a:endParaRPr lang="en-US" sz="800" kern="1200">
                <a:solidFill>
                  <a:schemeClr val="bg2"/>
                </a:solidFill>
                <a:latin typeface="+mn-lt"/>
                <a:ea typeface="+mn-ea"/>
                <a:cs typeface="+mn-cs"/>
              </a:endParaRPr>
            </a:p>
          </p:txBody>
        </p:sp>
        <p:sp>
          <p:nvSpPr>
            <p:cNvPr id="31" name="Rectangle 30"/>
            <p:cNvSpPr/>
            <p:nvPr userDrawn="1"/>
          </p:nvSpPr>
          <p:spPr>
            <a:xfrm>
              <a:off x="-1222130" y="5427904"/>
              <a:ext cx="1145932" cy="215444"/>
            </a:xfrm>
            <a:prstGeom prst="rect">
              <a:avLst/>
            </a:prstGeom>
          </p:spPr>
          <p:txBody>
            <a:bodyPr wrap="square">
              <a:spAutoFit/>
            </a:bodyPr>
            <a:lstStyle/>
            <a:p>
              <a:pPr algn="r"/>
              <a:r>
                <a:rPr lang="en-US" sz="800" b="1" smtClean="0">
                  <a:solidFill>
                    <a:schemeClr val="bg2"/>
                  </a:solidFill>
                  <a:latin typeface="Arial" panose="020B0604020202020204" pitchFamily="34" charset="0"/>
                  <a:cs typeface="Arial" panose="020B0604020202020204" pitchFamily="34" charset="0"/>
                </a:rPr>
                <a:t>Compress Pictures</a:t>
              </a:r>
              <a:endParaRPr lang="en-US" sz="800" b="1" dirty="0" smtClean="0">
                <a:solidFill>
                  <a:schemeClr val="bg2"/>
                </a:solidFill>
                <a:latin typeface="Arial" panose="020B0604020202020204" pitchFamily="34" charset="0"/>
                <a:cs typeface="Arial" panose="020B0604020202020204" pitchFamily="34" charset="0"/>
              </a:endParaRPr>
            </a:p>
          </p:txBody>
        </p:sp>
        <p:sp>
          <p:nvSpPr>
            <p:cNvPr id="32" name="Rectangle 31"/>
            <p:cNvSpPr/>
            <p:nvPr userDrawn="1"/>
          </p:nvSpPr>
          <p:spPr>
            <a:xfrm>
              <a:off x="-1222130" y="5575207"/>
              <a:ext cx="1145931" cy="830997"/>
            </a:xfrm>
            <a:prstGeom prst="rect">
              <a:avLst/>
            </a:prstGeom>
          </p:spPr>
          <p:txBody>
            <a:bodyPr wrap="square">
              <a:spAutoFit/>
            </a:bodyPr>
            <a:lstStyle/>
            <a:p>
              <a:pPr algn="r"/>
              <a:r>
                <a:rPr lang="sv-SE" sz="800" smtClean="0">
                  <a:solidFill>
                    <a:schemeClr val="bg2"/>
                  </a:solidFill>
                </a:rPr>
                <a:t>Select the picture </a:t>
              </a:r>
              <a:br>
                <a:rPr lang="sv-SE" sz="800" smtClean="0">
                  <a:solidFill>
                    <a:schemeClr val="bg2"/>
                  </a:solidFill>
                </a:rPr>
              </a:br>
              <a:r>
                <a:rPr lang="sv-SE" sz="800" smtClean="0">
                  <a:solidFill>
                    <a:schemeClr val="bg2"/>
                  </a:solidFill>
                </a:rPr>
                <a:t>and dubble click.</a:t>
              </a:r>
            </a:p>
            <a:p>
              <a:pPr algn="r"/>
              <a:r>
                <a:rPr lang="sv-SE" sz="800" smtClean="0">
                  <a:solidFill>
                    <a:schemeClr val="bg2"/>
                  </a:solidFill>
                </a:rPr>
                <a:t>On the Format</a:t>
              </a:r>
              <a:r>
                <a:rPr lang="sv-SE" sz="800" baseline="0" smtClean="0">
                  <a:solidFill>
                    <a:schemeClr val="bg2"/>
                  </a:solidFill>
                </a:rPr>
                <a:t> </a:t>
              </a:r>
              <a:r>
                <a:rPr lang="sv-SE" sz="800" smtClean="0">
                  <a:solidFill>
                    <a:schemeClr val="bg2"/>
                  </a:solidFill>
                </a:rPr>
                <a:t>tab, </a:t>
              </a:r>
              <a:br>
                <a:rPr lang="sv-SE" sz="800" smtClean="0">
                  <a:solidFill>
                    <a:schemeClr val="bg2"/>
                  </a:solidFill>
                </a:rPr>
              </a:br>
              <a:r>
                <a:rPr lang="sv-SE" sz="800" smtClean="0">
                  <a:solidFill>
                    <a:schemeClr val="bg2"/>
                  </a:solidFill>
                </a:rPr>
                <a:t>in the Adjust group,</a:t>
              </a:r>
              <a:r>
                <a:rPr lang="sv-SE" sz="800" baseline="0" smtClean="0">
                  <a:solidFill>
                    <a:schemeClr val="bg2"/>
                  </a:solidFill>
                </a:rPr>
                <a:t> </a:t>
              </a:r>
              <a:r>
                <a:rPr lang="en-US" sz="800" smtClean="0">
                  <a:solidFill>
                    <a:schemeClr val="bg2"/>
                  </a:solidFill>
                </a:rPr>
                <a:t>click the Compress Pictures</a:t>
              </a:r>
              <a:r>
                <a:rPr lang="en-US" sz="800" baseline="0" smtClean="0">
                  <a:solidFill>
                    <a:schemeClr val="bg2"/>
                  </a:solidFill>
                </a:rPr>
                <a:t> </a:t>
              </a:r>
              <a:r>
                <a:rPr lang="en-US" sz="800" smtClean="0">
                  <a:solidFill>
                    <a:schemeClr val="bg2"/>
                  </a:solidFill>
                </a:rPr>
                <a:t>button.</a:t>
              </a:r>
              <a:endParaRPr lang="sv-SE" sz="800">
                <a:solidFill>
                  <a:schemeClr val="bg2"/>
                </a:solidFill>
              </a:endParaRPr>
            </a:p>
          </p:txBody>
        </p:sp>
        <p:sp>
          <p:nvSpPr>
            <p:cNvPr id="33" name="Rectangle 32"/>
            <p:cNvSpPr/>
            <p:nvPr userDrawn="1"/>
          </p:nvSpPr>
          <p:spPr>
            <a:xfrm>
              <a:off x="-1222130" y="4279685"/>
              <a:ext cx="1145932" cy="1115690"/>
            </a:xfrm>
            <a:prstGeom prst="rect">
              <a:avLst/>
            </a:prstGeom>
          </p:spPr>
          <p:txBody>
            <a:bodyPr wrap="square">
              <a:spAutoFit/>
            </a:bodyPr>
            <a:lstStyle/>
            <a:p>
              <a:pPr algn="r">
                <a:spcBef>
                  <a:spcPts val="300"/>
                </a:spcBef>
              </a:pPr>
              <a:r>
                <a:rPr lang="en-US" sz="800" smtClean="0">
                  <a:solidFill>
                    <a:schemeClr val="bg2"/>
                  </a:solidFill>
                  <a:effectLst/>
                </a:rPr>
                <a:t>Only insert pictures that are in line with the Volvo tonality </a:t>
              </a:r>
              <a:br>
                <a:rPr lang="en-US" sz="800" smtClean="0">
                  <a:solidFill>
                    <a:schemeClr val="bg2"/>
                  </a:solidFill>
                  <a:effectLst/>
                </a:rPr>
              </a:br>
              <a:r>
                <a:rPr lang="en-US" sz="800" smtClean="0">
                  <a:solidFill>
                    <a:schemeClr val="bg2"/>
                  </a:solidFill>
                  <a:effectLst/>
                </a:rPr>
                <a:t>for pictures. </a:t>
              </a:r>
            </a:p>
            <a:p>
              <a:pPr algn="r">
                <a:spcBef>
                  <a:spcPts val="300"/>
                </a:spcBef>
              </a:pPr>
              <a:r>
                <a:rPr lang="en-US" sz="800" smtClean="0">
                  <a:solidFill>
                    <a:schemeClr val="bg2"/>
                  </a:solidFill>
                  <a:effectLst/>
                </a:rPr>
                <a:t>See Volvo Brand Communication Guideline for </a:t>
              </a:r>
              <a:br>
                <a:rPr lang="en-US" sz="800" smtClean="0">
                  <a:solidFill>
                    <a:schemeClr val="bg2"/>
                  </a:solidFill>
                  <a:effectLst/>
                </a:rPr>
              </a:br>
              <a:r>
                <a:rPr lang="en-US" sz="800" smtClean="0">
                  <a:solidFill>
                    <a:schemeClr val="bg2"/>
                  </a:solidFill>
                  <a:effectLst/>
                </a:rPr>
                <a:t>further information.</a:t>
              </a:r>
              <a:endParaRPr lang="sv-SE" sz="800">
                <a:solidFill>
                  <a:schemeClr val="bg2"/>
                </a:solidFill>
              </a:endParaRPr>
            </a:p>
          </p:txBody>
        </p:sp>
      </p:grpSp>
    </p:spTree>
    <p:extLst>
      <p:ext uri="{BB962C8B-B14F-4D97-AF65-F5344CB8AC3E}">
        <p14:creationId xmlns:p14="http://schemas.microsoft.com/office/powerpoint/2010/main" val="24162874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5416065" cy="11430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14" name="Picture Placeholder 7"/>
          <p:cNvSpPr>
            <a:spLocks noGrp="1"/>
          </p:cNvSpPr>
          <p:nvPr>
            <p:ph type="pic" sz="quarter" idx="14" hasCustomPrompt="1"/>
          </p:nvPr>
        </p:nvSpPr>
        <p:spPr>
          <a:xfrm>
            <a:off x="6084888" y="117476"/>
            <a:ext cx="2936875" cy="5761037"/>
          </a:xfrm>
        </p:spPr>
        <p:txBody>
          <a:bodyPr anchor="ctr" anchorCtr="0">
            <a:normAutofit/>
          </a:bodyPr>
          <a:lstStyle>
            <a:lvl1pPr marL="0" indent="0" algn="ctr">
              <a:buNone/>
              <a:defRPr sz="1200" baseline="0"/>
            </a:lvl1pPr>
          </a:lstStyle>
          <a:p>
            <a:r>
              <a:rPr lang="sv-SE" smtClean="0"/>
              <a:t>Click icon to insert Picture</a:t>
            </a:r>
            <a:endParaRPr lang="sv-SE"/>
          </a:p>
        </p:txBody>
      </p:sp>
      <p:sp>
        <p:nvSpPr>
          <p:cNvPr id="11" name="Text Placeholder 10"/>
          <p:cNvSpPr>
            <a:spLocks noGrp="1"/>
          </p:cNvSpPr>
          <p:nvPr>
            <p:ph type="body" sz="quarter" idx="11"/>
          </p:nvPr>
        </p:nvSpPr>
        <p:spPr>
          <a:xfrm>
            <a:off x="554400" y="1731600"/>
            <a:ext cx="2654792" cy="4151039"/>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3" name="Text Placeholder 10"/>
          <p:cNvSpPr>
            <a:spLocks noGrp="1"/>
          </p:cNvSpPr>
          <p:nvPr>
            <p:ph type="body" sz="quarter" idx="12"/>
          </p:nvPr>
        </p:nvSpPr>
        <p:spPr>
          <a:xfrm>
            <a:off x="3323977" y="1731600"/>
            <a:ext cx="2654792" cy="4151039"/>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9586241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11430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10" name="Picture Placeholder 9"/>
          <p:cNvSpPr>
            <a:spLocks noGrp="1"/>
          </p:cNvSpPr>
          <p:nvPr>
            <p:ph type="pic" sz="quarter" idx="10" hasCustomPrompt="1"/>
          </p:nvPr>
        </p:nvSpPr>
        <p:spPr>
          <a:xfrm>
            <a:off x="649381" y="1855175"/>
            <a:ext cx="3694113" cy="3605213"/>
          </a:xfrm>
        </p:spPr>
        <p:txBody>
          <a:bodyPr anchor="ctr" anchorCtr="0">
            <a:normAutofit/>
          </a:bodyPr>
          <a:lstStyle>
            <a:lvl1pPr marL="0" indent="0" algn="ctr">
              <a:buNone/>
              <a:defRPr sz="1400"/>
            </a:lvl1pPr>
          </a:lstStyle>
          <a:p>
            <a:r>
              <a:rPr lang="sv-SE" smtClean="0"/>
              <a:t>Click icon to insert Picture</a:t>
            </a:r>
            <a:endParaRPr lang="sv-SE"/>
          </a:p>
        </p:txBody>
      </p:sp>
      <p:sp>
        <p:nvSpPr>
          <p:cNvPr id="12" name="Text Placeholder 10"/>
          <p:cNvSpPr>
            <a:spLocks noGrp="1"/>
          </p:cNvSpPr>
          <p:nvPr>
            <p:ph type="body" sz="quarter" idx="11"/>
          </p:nvPr>
        </p:nvSpPr>
        <p:spPr>
          <a:xfrm>
            <a:off x="4697646" y="1855175"/>
            <a:ext cx="3895200" cy="3697899"/>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8"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9"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21851186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11430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10" name="Picture Placeholder 9"/>
          <p:cNvSpPr>
            <a:spLocks noGrp="1"/>
          </p:cNvSpPr>
          <p:nvPr>
            <p:ph type="pic" sz="quarter" idx="10" hasCustomPrompt="1"/>
          </p:nvPr>
        </p:nvSpPr>
        <p:spPr>
          <a:xfrm>
            <a:off x="4791075" y="1855175"/>
            <a:ext cx="3694113" cy="3605213"/>
          </a:xfrm>
        </p:spPr>
        <p:txBody>
          <a:bodyPr anchor="ctr" anchorCtr="0">
            <a:normAutofit/>
          </a:bodyPr>
          <a:lstStyle>
            <a:lvl1pPr marL="0" indent="0" algn="ctr">
              <a:buNone/>
              <a:defRPr sz="1400"/>
            </a:lvl1pPr>
          </a:lstStyle>
          <a:p>
            <a:r>
              <a:rPr lang="sv-SE" smtClean="0"/>
              <a:t>Click icon to insert Picture</a:t>
            </a:r>
            <a:endParaRPr lang="sv-SE"/>
          </a:p>
        </p:txBody>
      </p:sp>
      <p:sp>
        <p:nvSpPr>
          <p:cNvPr id="12" name="Text Placeholder 10"/>
          <p:cNvSpPr>
            <a:spLocks noGrp="1"/>
          </p:cNvSpPr>
          <p:nvPr>
            <p:ph type="body" sz="quarter" idx="11"/>
          </p:nvPr>
        </p:nvSpPr>
        <p:spPr>
          <a:xfrm>
            <a:off x="554400" y="1855175"/>
            <a:ext cx="3895200" cy="3697899"/>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8"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9"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26182848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25413" y="123827"/>
            <a:ext cx="8896349" cy="5754686"/>
          </a:xfrm>
        </p:spPr>
        <p:txBody>
          <a:bodyPr anchor="ctr" anchorCtr="0">
            <a:normAutofit/>
          </a:bodyPr>
          <a:lstStyle>
            <a:lvl1pPr marL="0" indent="0" algn="ctr">
              <a:buNone/>
              <a:defRPr sz="1400" baseline="0"/>
            </a:lvl1pPr>
          </a:lstStyle>
          <a:p>
            <a:r>
              <a:rPr lang="sv-SE" smtClean="0"/>
              <a:t>Click icon to insert Picture</a:t>
            </a:r>
            <a:endParaRPr lang="sv-SE"/>
          </a:p>
        </p:txBody>
      </p:sp>
      <p:cxnSp>
        <p:nvCxnSpPr>
          <p:cNvPr id="16" name="Straight Connector 15"/>
          <p:cNvCxnSpPr/>
          <p:nvPr userDrawn="1"/>
        </p:nvCxnSpPr>
        <p:spPr>
          <a:xfrm>
            <a:off x="123093" y="5953124"/>
            <a:ext cx="8895600" cy="0"/>
          </a:xfrm>
          <a:prstGeom prst="line">
            <a:avLst/>
          </a:prstGeom>
          <a:ln w="63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8"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9"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2164656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Title on Top">
    <p:spTree>
      <p:nvGrpSpPr>
        <p:cNvPr id="1" name=""/>
        <p:cNvGrpSpPr/>
        <p:nvPr/>
      </p:nvGrpSpPr>
      <p:grpSpPr>
        <a:xfrm>
          <a:off x="0" y="0"/>
          <a:ext cx="0" cy="0"/>
          <a:chOff x="0" y="0"/>
          <a:chExt cx="0" cy="0"/>
        </a:xfrm>
      </p:grpSpPr>
      <p:sp>
        <p:nvSpPr>
          <p:cNvPr id="9" name="Picture Placeholder 3"/>
          <p:cNvSpPr>
            <a:spLocks noGrp="1"/>
          </p:cNvSpPr>
          <p:nvPr>
            <p:ph type="pic" sz="quarter" idx="10" hasCustomPrompt="1"/>
          </p:nvPr>
        </p:nvSpPr>
        <p:spPr>
          <a:xfrm>
            <a:off x="125413" y="123827"/>
            <a:ext cx="8896349" cy="5754686"/>
          </a:xfrm>
        </p:spPr>
        <p:txBody>
          <a:bodyPr anchor="ctr" anchorCtr="0">
            <a:normAutofit/>
          </a:bodyPr>
          <a:lstStyle>
            <a:lvl1pPr marL="0" indent="0" algn="ctr">
              <a:buNone/>
              <a:defRPr sz="1400" baseline="0"/>
            </a:lvl1pPr>
          </a:lstStyle>
          <a:p>
            <a:r>
              <a:rPr lang="sv-SE" smtClean="0"/>
              <a:t>Click icon to insert Picture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7"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8"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
        <p:nvSpPr>
          <p:cNvPr id="2" name="Title 1"/>
          <p:cNvSpPr>
            <a:spLocks noGrp="1"/>
          </p:cNvSpPr>
          <p:nvPr>
            <p:ph type="title"/>
          </p:nvPr>
        </p:nvSpPr>
        <p:spPr>
          <a:xfrm>
            <a:off x="553912" y="406518"/>
            <a:ext cx="8229600" cy="1143000"/>
          </a:xfrm>
        </p:spPr>
        <p:txBody>
          <a:bodyPr/>
          <a:lstStyle>
            <a:lvl1pPr>
              <a:defRPr sz="3200"/>
            </a:lvl1pPr>
          </a:lstStyle>
          <a:p>
            <a:r>
              <a:rPr lang="en-US" smtClean="0"/>
              <a:t>Click to edit Master title style</a:t>
            </a:r>
            <a:endParaRPr lang="sv-SE"/>
          </a:p>
        </p:txBody>
      </p:sp>
    </p:spTree>
    <p:extLst>
      <p:ext uri="{BB962C8B-B14F-4D97-AF65-F5344CB8AC3E}">
        <p14:creationId xmlns:p14="http://schemas.microsoft.com/office/powerpoint/2010/main" val="38507989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12713" y="123827"/>
            <a:ext cx="8909050" cy="5754686"/>
          </a:xfrm>
        </p:spPr>
        <p:txBody>
          <a:bodyPr anchor="ctr" anchorCtr="0">
            <a:normAutofit/>
          </a:bodyPr>
          <a:lstStyle>
            <a:lvl1pPr marL="0" indent="0" algn="ctr">
              <a:buNone/>
              <a:defRPr sz="1400" baseline="0"/>
            </a:lvl1pPr>
          </a:lstStyle>
          <a:p>
            <a:r>
              <a:rPr lang="sv-SE" smtClean="0"/>
              <a:t>Click icon to insert Picture</a:t>
            </a:r>
            <a:endParaRPr lang="sv-SE"/>
          </a:p>
        </p:txBody>
      </p:sp>
      <p:cxnSp>
        <p:nvCxnSpPr>
          <p:cNvPr id="16" name="Straight Connector 15"/>
          <p:cNvCxnSpPr/>
          <p:nvPr userDrawn="1"/>
        </p:nvCxnSpPr>
        <p:spPr>
          <a:xfrm>
            <a:off x="123093" y="5953124"/>
            <a:ext cx="8895600" cy="0"/>
          </a:xfrm>
          <a:prstGeom prst="line">
            <a:avLst/>
          </a:prstGeom>
          <a:ln w="63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2" name="Title 1"/>
          <p:cNvSpPr>
            <a:spLocks noGrp="1"/>
          </p:cNvSpPr>
          <p:nvPr>
            <p:ph type="title" hasCustomPrompt="1"/>
          </p:nvPr>
        </p:nvSpPr>
        <p:spPr>
          <a:xfrm>
            <a:off x="553912" y="3481749"/>
            <a:ext cx="6295296" cy="1892418"/>
          </a:xfrm>
        </p:spPr>
        <p:txBody>
          <a:bodyPr anchor="b" anchorCtr="0"/>
          <a:lstStyle>
            <a:lvl1pPr>
              <a:lnSpc>
                <a:spcPts val="5500"/>
              </a:lnSpc>
              <a:defRPr lang="sv-SE" sz="7000" b="0" kern="1200" cap="all" spc="0" baseline="0">
                <a:solidFill>
                  <a:schemeClr val="bg2"/>
                </a:solidFill>
                <a:latin typeface="Volvo Broad Pro Digital" panose="020B0606030202080204" pitchFamily="34" charset="0"/>
                <a:ea typeface="+mj-ea"/>
                <a:cs typeface="VolvoBroad" panose="020B0806020102060101" pitchFamily="34" charset="0"/>
              </a:defRPr>
            </a:lvl1pPr>
          </a:lstStyle>
          <a:p>
            <a:r>
              <a:rPr lang="en-US" smtClean="0"/>
              <a:t>Click to add title</a:t>
            </a:r>
            <a:br>
              <a:rPr lang="en-US" smtClean="0"/>
            </a:br>
            <a:r>
              <a:rPr lang="en-US" smtClean="0"/>
              <a:t>max two lines</a:t>
            </a:r>
            <a:endParaRPr lang="sv-SE" dirty="0"/>
          </a:p>
        </p:txBody>
      </p:sp>
      <p:sp>
        <p:nvSpPr>
          <p:cNvPr id="9" name="Text Placeholder 4"/>
          <p:cNvSpPr>
            <a:spLocks noGrp="1"/>
          </p:cNvSpPr>
          <p:nvPr>
            <p:ph type="body" sz="quarter" idx="13" hasCustomPrompt="1"/>
          </p:nvPr>
        </p:nvSpPr>
        <p:spPr>
          <a:xfrm>
            <a:off x="553912" y="5269094"/>
            <a:ext cx="6296400" cy="474663"/>
          </a:xfrm>
        </p:spPr>
        <p:txBody>
          <a:bodyPr>
            <a:noAutofit/>
          </a:bodyPr>
          <a:lstStyle>
            <a:lvl1pPr marL="0" indent="0">
              <a:buNone/>
              <a:defRPr sz="2000" spc="-30" baseline="0"/>
            </a:lvl1pPr>
          </a:lstStyle>
          <a:p>
            <a:pPr lvl="0"/>
            <a:r>
              <a:rPr lang="en-US" smtClean="0"/>
              <a:t>Click to add sub-heading – max one line</a:t>
            </a:r>
          </a:p>
        </p:txBody>
      </p:sp>
      <p:sp>
        <p:nvSpPr>
          <p:cNvPr id="10"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1"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6701167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ed Background with Title">
    <p:spTree>
      <p:nvGrpSpPr>
        <p:cNvPr id="1" name=""/>
        <p:cNvGrpSpPr/>
        <p:nvPr/>
      </p:nvGrpSpPr>
      <p:grpSpPr>
        <a:xfrm>
          <a:off x="0" y="0"/>
          <a:ext cx="0" cy="0"/>
          <a:chOff x="0" y="0"/>
          <a:chExt cx="0" cy="0"/>
        </a:xfrm>
      </p:grpSpPr>
      <p:sp>
        <p:nvSpPr>
          <p:cNvPr id="11" name="Text Placeholder 2"/>
          <p:cNvSpPr>
            <a:spLocks noGrp="1"/>
          </p:cNvSpPr>
          <p:nvPr>
            <p:ph type="body" sz="quarter" idx="11" hasCustomPrompt="1"/>
          </p:nvPr>
        </p:nvSpPr>
        <p:spPr>
          <a:xfrm>
            <a:off x="122400" y="122400"/>
            <a:ext cx="8896293" cy="5756113"/>
          </a:xfrm>
          <a:solidFill>
            <a:schemeClr val="accent2"/>
          </a:solidFill>
        </p:spPr>
        <p:txBody>
          <a:bodyPr anchor="b" anchorCtr="0">
            <a:normAutofit/>
          </a:bodyPr>
          <a:lstStyle>
            <a:lvl1pPr marL="0" indent="0" algn="ctr">
              <a:lnSpc>
                <a:spcPts val="1300"/>
              </a:lnSpc>
              <a:spcBef>
                <a:spcPts val="100"/>
              </a:spcBef>
              <a:buNone/>
              <a:defRPr sz="1200" b="0" baseline="0"/>
            </a:lvl1pPr>
          </a:lstStyle>
          <a:p>
            <a:pPr lvl="0"/>
            <a:r>
              <a:rPr lang="en-US" smtClean="0"/>
              <a:t>Click to change color</a:t>
            </a:r>
            <a:br>
              <a:rPr lang="en-US" smtClean="0"/>
            </a:br>
            <a:r>
              <a:rPr lang="en-US" smtClean="0"/>
              <a:t>and then press the space key once</a:t>
            </a:r>
            <a:br>
              <a:rPr lang="en-US" smtClean="0"/>
            </a:br>
            <a:r>
              <a:rPr lang="en-US" smtClean="0"/>
              <a:t>to get rid of this text and dotted frame</a:t>
            </a:r>
          </a:p>
        </p:txBody>
      </p:sp>
      <p:cxnSp>
        <p:nvCxnSpPr>
          <p:cNvPr id="16" name="Straight Connector 15"/>
          <p:cNvCxnSpPr/>
          <p:nvPr userDrawn="1"/>
        </p:nvCxnSpPr>
        <p:spPr>
          <a:xfrm>
            <a:off x="123093" y="5953124"/>
            <a:ext cx="8895600" cy="0"/>
          </a:xfrm>
          <a:prstGeom prst="line">
            <a:avLst/>
          </a:prstGeom>
          <a:ln w="63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2" name="Title 1"/>
          <p:cNvSpPr>
            <a:spLocks noGrp="1"/>
          </p:cNvSpPr>
          <p:nvPr>
            <p:ph type="title" hasCustomPrompt="1"/>
          </p:nvPr>
        </p:nvSpPr>
        <p:spPr>
          <a:xfrm>
            <a:off x="553914" y="682252"/>
            <a:ext cx="6427178" cy="2998181"/>
          </a:xfrm>
        </p:spPr>
        <p:txBody>
          <a:bodyPr anchor="t" anchorCtr="0"/>
          <a:lstStyle>
            <a:lvl1pPr>
              <a:lnSpc>
                <a:spcPts val="5500"/>
              </a:lnSpc>
              <a:defRPr lang="sv-SE" sz="7000" b="0" kern="1200" cap="all" spc="0" baseline="0">
                <a:solidFill>
                  <a:schemeClr val="bg1"/>
                </a:solidFill>
                <a:latin typeface="Volvo Broad Pro Digital" panose="020B0606030202080204" pitchFamily="34" charset="0"/>
                <a:ea typeface="+mj-ea"/>
                <a:cs typeface="VolvoBroad" panose="020B0806020102060101" pitchFamily="34" charset="0"/>
              </a:defRPr>
            </a:lvl1pPr>
          </a:lstStyle>
          <a:p>
            <a:r>
              <a:rPr lang="en-US" smtClean="0"/>
              <a:t>Click to add statement, comment or similar</a:t>
            </a:r>
            <a:br>
              <a:rPr lang="en-US" smtClean="0"/>
            </a:br>
            <a:r>
              <a:rPr lang="en-US" smtClean="0"/>
              <a:t>max four lines</a:t>
            </a:r>
            <a:endParaRPr lang="sv-SE" dirty="0"/>
          </a:p>
        </p:txBody>
      </p:sp>
      <p:sp>
        <p:nvSpPr>
          <p:cNvPr id="9" name="Text Placeholder 4"/>
          <p:cNvSpPr>
            <a:spLocks noGrp="1"/>
          </p:cNvSpPr>
          <p:nvPr>
            <p:ph type="body" sz="quarter" idx="13" hasCustomPrompt="1"/>
          </p:nvPr>
        </p:nvSpPr>
        <p:spPr>
          <a:xfrm>
            <a:off x="553913" y="3528216"/>
            <a:ext cx="6428305" cy="474663"/>
          </a:xfrm>
        </p:spPr>
        <p:txBody>
          <a:bodyPr>
            <a:noAutofit/>
          </a:bodyPr>
          <a:lstStyle>
            <a:lvl1pPr marL="0" indent="0" algn="l">
              <a:buNone/>
              <a:defRPr sz="1600" spc="-30" baseline="0">
                <a:solidFill>
                  <a:schemeClr val="bg1"/>
                </a:solidFill>
              </a:defRPr>
            </a:lvl1pPr>
          </a:lstStyle>
          <a:p>
            <a:pPr lvl="0"/>
            <a:r>
              <a:rPr lang="en-US" smtClean="0"/>
              <a:t>Click to insert Name and Company – max one line</a:t>
            </a:r>
          </a:p>
        </p:txBody>
      </p:sp>
      <p:sp>
        <p:nvSpPr>
          <p:cNvPr id="10"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2"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6082004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Half Page Picture">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4097219" cy="1143000"/>
          </a:xfrm>
        </p:spPr>
        <p:txBody>
          <a:bodyPr/>
          <a:lstStyle/>
          <a:p>
            <a:r>
              <a:rPr lang="en-US" smtClean="0"/>
              <a:t>Click to edit Master title style</a:t>
            </a:r>
            <a:endParaRPr lang="sv-SE"/>
          </a:p>
        </p:txBody>
      </p:sp>
      <p:sp>
        <p:nvSpPr>
          <p:cNvPr id="4" name="Footer Placeholder 3"/>
          <p:cNvSpPr>
            <a:spLocks noGrp="1"/>
          </p:cNvSpPr>
          <p:nvPr>
            <p:ph type="ftr" sz="quarter" idx="11"/>
          </p:nvPr>
        </p:nvSpPr>
        <p:spPr/>
        <p:txBody>
          <a:bodyPr/>
          <a:lstStyle/>
          <a:p>
            <a:r>
              <a:rPr lang="en-US" smtClean="0"/>
              <a:t>Department, Name, Document name, Security class</a:t>
            </a:r>
            <a:endParaRPr lang="sv-SE"/>
          </a:p>
        </p:txBody>
      </p:sp>
      <p:sp>
        <p:nvSpPr>
          <p:cNvPr id="8" name="Picture Placeholder 7"/>
          <p:cNvSpPr>
            <a:spLocks noGrp="1"/>
          </p:cNvSpPr>
          <p:nvPr>
            <p:ph type="pic" sz="quarter" idx="13" hasCustomPrompt="1"/>
          </p:nvPr>
        </p:nvSpPr>
        <p:spPr>
          <a:xfrm>
            <a:off x="4791808" y="117475"/>
            <a:ext cx="4229955" cy="5761038"/>
          </a:xfrm>
        </p:spPr>
        <p:txBody>
          <a:bodyPr anchor="ctr" anchorCtr="0">
            <a:normAutofit/>
          </a:bodyPr>
          <a:lstStyle>
            <a:lvl1pPr marL="0" indent="0" algn="ctr">
              <a:buNone/>
              <a:defRPr sz="1400" baseline="0"/>
            </a:lvl1pPr>
          </a:lstStyle>
          <a:p>
            <a:r>
              <a:rPr lang="sv-SE" smtClean="0"/>
              <a:t>Click icon to insert Picture</a:t>
            </a:r>
            <a:endParaRPr lang="sv-SE"/>
          </a:p>
        </p:txBody>
      </p:sp>
      <p:sp>
        <p:nvSpPr>
          <p:cNvPr id="10" name="Text Placeholder 10"/>
          <p:cNvSpPr>
            <a:spLocks noGrp="1"/>
          </p:cNvSpPr>
          <p:nvPr>
            <p:ph type="body" sz="quarter" idx="14"/>
          </p:nvPr>
        </p:nvSpPr>
        <p:spPr>
          <a:xfrm>
            <a:off x="554400" y="1731599"/>
            <a:ext cx="3895200" cy="4146913"/>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1"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2842477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Half Page Picture">
    <p:spTree>
      <p:nvGrpSpPr>
        <p:cNvPr id="1" name=""/>
        <p:cNvGrpSpPr/>
        <p:nvPr/>
      </p:nvGrpSpPr>
      <p:grpSpPr>
        <a:xfrm>
          <a:off x="0" y="0"/>
          <a:ext cx="0" cy="0"/>
          <a:chOff x="0" y="0"/>
          <a:chExt cx="0" cy="0"/>
        </a:xfrm>
      </p:grpSpPr>
      <p:cxnSp>
        <p:nvCxnSpPr>
          <p:cNvPr id="16" name="Straight Connector 15"/>
          <p:cNvCxnSpPr/>
          <p:nvPr userDrawn="1"/>
        </p:nvCxnSpPr>
        <p:spPr>
          <a:xfrm>
            <a:off x="123093" y="5953124"/>
            <a:ext cx="8895600" cy="0"/>
          </a:xfrm>
          <a:prstGeom prst="line">
            <a:avLst/>
          </a:prstGeom>
          <a:ln w="63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2" name="Title 1"/>
          <p:cNvSpPr>
            <a:spLocks noGrp="1"/>
          </p:cNvSpPr>
          <p:nvPr>
            <p:ph type="title" hasCustomPrompt="1"/>
          </p:nvPr>
        </p:nvSpPr>
        <p:spPr>
          <a:xfrm>
            <a:off x="404446" y="682252"/>
            <a:ext cx="4167557" cy="2878633"/>
          </a:xfrm>
        </p:spPr>
        <p:txBody>
          <a:bodyPr anchor="t" anchorCtr="0"/>
          <a:lstStyle>
            <a:lvl1pPr>
              <a:lnSpc>
                <a:spcPts val="5500"/>
              </a:lnSpc>
              <a:defRPr lang="sv-SE" sz="7000" b="0" kern="1200" cap="all" spc="0" baseline="0">
                <a:solidFill>
                  <a:schemeClr val="bg2"/>
                </a:solidFill>
                <a:latin typeface="Volvo Broad Pro Digital" panose="020B0606030202080204" pitchFamily="34" charset="0"/>
                <a:ea typeface="+mj-ea"/>
                <a:cs typeface="VolvoBroad" panose="020B0806020102060101" pitchFamily="34" charset="0"/>
              </a:defRPr>
            </a:lvl1pPr>
          </a:lstStyle>
          <a:p>
            <a:r>
              <a:rPr lang="en-US" smtClean="0"/>
              <a:t>Click to add comment </a:t>
            </a:r>
            <a:br>
              <a:rPr lang="en-US" smtClean="0"/>
            </a:br>
            <a:r>
              <a:rPr lang="en-US" smtClean="0"/>
              <a:t>max four lines</a:t>
            </a:r>
            <a:endParaRPr lang="sv-SE" dirty="0"/>
          </a:p>
        </p:txBody>
      </p:sp>
      <p:sp>
        <p:nvSpPr>
          <p:cNvPr id="9" name="Text Placeholder 4"/>
          <p:cNvSpPr>
            <a:spLocks noGrp="1"/>
          </p:cNvSpPr>
          <p:nvPr>
            <p:ph type="body" sz="quarter" idx="13" hasCustomPrompt="1"/>
          </p:nvPr>
        </p:nvSpPr>
        <p:spPr>
          <a:xfrm>
            <a:off x="404446" y="3577156"/>
            <a:ext cx="4168800" cy="474663"/>
          </a:xfrm>
        </p:spPr>
        <p:txBody>
          <a:bodyPr>
            <a:noAutofit/>
          </a:bodyPr>
          <a:lstStyle>
            <a:lvl1pPr marL="17463" indent="0" algn="l">
              <a:buNone/>
              <a:defRPr sz="1600" spc="-30" baseline="0">
                <a:solidFill>
                  <a:schemeClr val="bg2"/>
                </a:solidFill>
              </a:defRPr>
            </a:lvl1pPr>
          </a:lstStyle>
          <a:p>
            <a:pPr lvl="0"/>
            <a:r>
              <a:rPr lang="en-US" smtClean="0"/>
              <a:t>Click to insert Name and Company</a:t>
            </a:r>
          </a:p>
        </p:txBody>
      </p:sp>
      <p:sp>
        <p:nvSpPr>
          <p:cNvPr id="12" name="Picture Placeholder 7"/>
          <p:cNvSpPr>
            <a:spLocks noGrp="1"/>
          </p:cNvSpPr>
          <p:nvPr>
            <p:ph type="pic" sz="quarter" idx="14" hasCustomPrompt="1"/>
          </p:nvPr>
        </p:nvSpPr>
        <p:spPr>
          <a:xfrm>
            <a:off x="4791808" y="117475"/>
            <a:ext cx="4229955" cy="5761038"/>
          </a:xfrm>
        </p:spPr>
        <p:txBody>
          <a:bodyPr anchor="ctr" anchorCtr="0">
            <a:normAutofit/>
          </a:bodyPr>
          <a:lstStyle>
            <a:lvl1pPr marL="0" indent="0" algn="ctr">
              <a:buNone/>
              <a:defRPr sz="1400" baseline="0"/>
            </a:lvl1pPr>
          </a:lstStyle>
          <a:p>
            <a:r>
              <a:rPr lang="sv-SE" smtClean="0"/>
              <a:t>Click icon to insert Picture</a:t>
            </a:r>
            <a:endParaRPr lang="sv-SE"/>
          </a:p>
        </p:txBody>
      </p:sp>
      <p:sp>
        <p:nvSpPr>
          <p:cNvPr id="10"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1"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21961099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9" name="Media Placeholder 8"/>
          <p:cNvSpPr>
            <a:spLocks noGrp="1"/>
          </p:cNvSpPr>
          <p:nvPr>
            <p:ph type="media" sz="quarter" idx="10" hasCustomPrompt="1"/>
          </p:nvPr>
        </p:nvSpPr>
        <p:spPr>
          <a:xfrm>
            <a:off x="112713" y="117475"/>
            <a:ext cx="8909050" cy="5761038"/>
          </a:xfrm>
        </p:spPr>
        <p:txBody>
          <a:bodyPr anchor="ctr" anchorCtr="0">
            <a:normAutofit/>
          </a:bodyPr>
          <a:lstStyle>
            <a:lvl1pPr marL="0" indent="0" algn="ctr">
              <a:buNone/>
              <a:defRPr sz="1400"/>
            </a:lvl1pPr>
          </a:lstStyle>
          <a:p>
            <a:r>
              <a:rPr lang="sv-SE" smtClean="0"/>
              <a:t>Click icon to insert Video</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7"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8"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78033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45246" y="1838204"/>
            <a:ext cx="8229600" cy="3824287"/>
          </a:xfrm>
        </p:spPr>
        <p:txBody>
          <a:bodyPr>
            <a:normAutofit/>
          </a:bodyPr>
          <a:lstStyle>
            <a:lvl1pPr marL="0" indent="0">
              <a:buNone/>
              <a:tabLst>
                <a:tab pos="1257300" algn="l"/>
                <a:tab pos="5556250" algn="l"/>
              </a:tabLst>
              <a:defRPr sz="1600" b="0" baseline="0"/>
            </a:lvl1pPr>
          </a:lstStyle>
          <a:p>
            <a:pPr lvl="0"/>
            <a:r>
              <a:rPr lang="en-US" smtClean="0"/>
              <a:t>00:00-00:00	Tab to add text	Tab to add text </a:t>
            </a:r>
          </a:p>
        </p:txBody>
      </p:sp>
      <p:sp>
        <p:nvSpPr>
          <p:cNvPr id="2" name="Title 1"/>
          <p:cNvSpPr>
            <a:spLocks noGrp="1"/>
          </p:cNvSpPr>
          <p:nvPr>
            <p:ph type="title" hasCustomPrompt="1"/>
          </p:nvPr>
        </p:nvSpPr>
        <p:spPr/>
        <p:txBody>
          <a:bodyPr/>
          <a:lstStyle>
            <a:lvl1pPr>
              <a:defRPr/>
            </a:lvl1pPr>
          </a:lstStyle>
          <a:p>
            <a:r>
              <a:rPr lang="en-US" smtClean="0"/>
              <a:t>Click to add Agenda title</a:t>
            </a:r>
            <a:endParaRPr lang="sv-SE"/>
          </a:p>
        </p:txBody>
      </p:sp>
      <p:sp>
        <p:nvSpPr>
          <p:cNvPr id="8"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10"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2"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5589264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2" name="Rectangle 1"/>
          <p:cNvSpPr/>
          <p:nvPr userDrawn="1"/>
        </p:nvSpPr>
        <p:spPr>
          <a:xfrm>
            <a:off x="0" y="0"/>
            <a:ext cx="9144000" cy="6848856"/>
          </a:xfrm>
          <a:prstGeom prst="rect">
            <a:avLst/>
          </a:prstGeom>
          <a:solidFill>
            <a:schemeClr val="bg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9628" y="1633728"/>
            <a:ext cx="2904744" cy="2904744"/>
          </a:xfrm>
          <a:prstGeom prst="rect">
            <a:avLst/>
          </a:prstGeom>
        </p:spPr>
      </p:pic>
    </p:spTree>
    <p:extLst>
      <p:ext uri="{BB962C8B-B14F-4D97-AF65-F5344CB8AC3E}">
        <p14:creationId xmlns:p14="http://schemas.microsoft.com/office/powerpoint/2010/main" val="2703167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olvo Brand Colors">
    <p:spTree>
      <p:nvGrpSpPr>
        <p:cNvPr id="1" name=""/>
        <p:cNvGrpSpPr/>
        <p:nvPr/>
      </p:nvGrpSpPr>
      <p:grpSpPr>
        <a:xfrm>
          <a:off x="0" y="0"/>
          <a:ext cx="0" cy="0"/>
          <a:chOff x="0" y="0"/>
          <a:chExt cx="0" cy="0"/>
        </a:xfrm>
      </p:grpSpPr>
      <p:sp>
        <p:nvSpPr>
          <p:cNvPr id="70" name="Rectangle 69"/>
          <p:cNvSpPr/>
          <p:nvPr userDrawn="1"/>
        </p:nvSpPr>
        <p:spPr>
          <a:xfrm>
            <a:off x="0" y="0"/>
            <a:ext cx="9144000" cy="6848856"/>
          </a:xfrm>
          <a:prstGeom prst="rect">
            <a:avLst/>
          </a:prstGeom>
          <a:solidFill>
            <a:schemeClr val="bg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60" name="Rectangle 59"/>
          <p:cNvSpPr/>
          <p:nvPr userDrawn="1"/>
        </p:nvSpPr>
        <p:spPr>
          <a:xfrm>
            <a:off x="501163" y="369252"/>
            <a:ext cx="7103548" cy="584775"/>
          </a:xfrm>
          <a:prstGeom prst="rect">
            <a:avLst/>
          </a:prstGeom>
        </p:spPr>
        <p:txBody>
          <a:bodyPr wrap="none">
            <a:spAutoFit/>
          </a:bodyPr>
          <a:lstStyle/>
          <a:p>
            <a:r>
              <a:rPr lang="sv-SE" sz="3200" b="1" kern="1200" spc="-80" baseline="0" smtClean="0">
                <a:solidFill>
                  <a:schemeClr val="bg2"/>
                </a:solidFill>
                <a:latin typeface="Arial" panose="020B0604020202020204" pitchFamily="34" charset="0"/>
                <a:ea typeface="+mn-ea"/>
                <a:cs typeface="Arial" panose="020B0604020202020204" pitchFamily="34" charset="0"/>
              </a:rPr>
              <a:t>Volvo brand profile and accent colors</a:t>
            </a:r>
            <a:endParaRPr lang="sv-SE" sz="3200" b="1" kern="1200" spc="-80" baseline="0" dirty="0">
              <a:solidFill>
                <a:schemeClr val="bg2"/>
              </a:solidFill>
              <a:latin typeface="Arial" panose="020B0604020202020204" pitchFamily="34" charset="0"/>
              <a:ea typeface="+mn-ea"/>
              <a:cs typeface="Arial" panose="020B0604020202020204" pitchFamily="34" charset="0"/>
            </a:endParaRPr>
          </a:p>
        </p:txBody>
      </p:sp>
      <p:sp>
        <p:nvSpPr>
          <p:cNvPr id="95" name="Rectangle 81"/>
          <p:cNvSpPr/>
          <p:nvPr userDrawn="1"/>
        </p:nvSpPr>
        <p:spPr>
          <a:xfrm>
            <a:off x="490211" y="1122045"/>
            <a:ext cx="3638843" cy="548868"/>
          </a:xfrm>
          <a:prstGeom prst="rect">
            <a:avLst/>
          </a:prstGeom>
        </p:spPr>
        <p:txBody>
          <a:bodyPr wrap="square">
            <a:spAutoFit/>
          </a:bodyPr>
          <a:lstStyle/>
          <a:p>
            <a:pPr marL="0" indent="0">
              <a:spcBef>
                <a:spcPts val="200"/>
              </a:spcBef>
              <a:buNone/>
            </a:pPr>
            <a:r>
              <a:rPr lang="en-US" sz="1000" b="1" baseline="0" dirty="0" smtClean="0">
                <a:solidFill>
                  <a:schemeClr val="bg2"/>
                </a:solidFill>
              </a:rPr>
              <a:t>Profile colors</a:t>
            </a:r>
          </a:p>
          <a:p>
            <a:pPr marL="0" indent="0">
              <a:spcBef>
                <a:spcPts val="200"/>
              </a:spcBef>
              <a:buNone/>
            </a:pPr>
            <a:r>
              <a:rPr lang="en-US" sz="900" baseline="0" dirty="0" smtClean="0">
                <a:solidFill>
                  <a:schemeClr val="bg2"/>
                </a:solidFill>
              </a:rPr>
              <a:t>These are our primary colors for decorative purposes. </a:t>
            </a:r>
            <a:br>
              <a:rPr lang="en-US" sz="900" baseline="0" dirty="0" smtClean="0">
                <a:solidFill>
                  <a:schemeClr val="bg2"/>
                </a:solidFill>
              </a:rPr>
            </a:br>
            <a:r>
              <a:rPr lang="en-US" sz="900" baseline="0" dirty="0" smtClean="0">
                <a:solidFill>
                  <a:schemeClr val="bg2"/>
                </a:solidFill>
              </a:rPr>
              <a:t>Use each color in 100%. Never use the tints and shades. </a:t>
            </a:r>
          </a:p>
        </p:txBody>
      </p:sp>
      <p:sp>
        <p:nvSpPr>
          <p:cNvPr id="96" name="Rectangle 81"/>
          <p:cNvSpPr/>
          <p:nvPr userDrawn="1"/>
        </p:nvSpPr>
        <p:spPr>
          <a:xfrm>
            <a:off x="816447" y="1674138"/>
            <a:ext cx="1810009" cy="2414764"/>
          </a:xfrm>
          <a:prstGeom prst="rect">
            <a:avLst/>
          </a:prstGeom>
        </p:spPr>
        <p:txBody>
          <a:bodyPr wrap="square" numCol="1" spcCol="36000">
            <a:spAutoFit/>
          </a:bodyPr>
          <a:lstStyle/>
          <a:p>
            <a:pPr marL="0" indent="0">
              <a:spcBef>
                <a:spcPts val="230"/>
              </a:spcBef>
              <a:buNone/>
            </a:pPr>
            <a:r>
              <a:rPr lang="en-US" sz="900" b="1" baseline="0" dirty="0" smtClean="0">
                <a:solidFill>
                  <a:schemeClr val="bg2"/>
                </a:solidFill>
              </a:rPr>
              <a:t>Color</a:t>
            </a:r>
            <a:r>
              <a:rPr lang="en-US" sz="900" b="1" dirty="0" smtClean="0">
                <a:solidFill>
                  <a:schemeClr val="bg2"/>
                </a:solidFill>
              </a:rPr>
              <a:t>                </a:t>
            </a:r>
            <a:r>
              <a:rPr lang="en-US" sz="900" b="1" baseline="0" dirty="0" smtClean="0">
                <a:solidFill>
                  <a:schemeClr val="bg2"/>
                </a:solidFill>
              </a:rPr>
              <a:t>R       G       B</a:t>
            </a:r>
          </a:p>
          <a:p>
            <a:pPr marL="0" indent="0">
              <a:spcBef>
                <a:spcPts val="230"/>
              </a:spcBef>
              <a:buNone/>
            </a:pPr>
            <a:endParaRPr lang="en-US" sz="900" b="1" dirty="0">
              <a:solidFill>
                <a:schemeClr val="bg2"/>
              </a:solidFill>
            </a:endParaRPr>
          </a:p>
          <a:p>
            <a:pPr marL="0" indent="0">
              <a:spcBef>
                <a:spcPts val="230"/>
              </a:spcBef>
              <a:buNone/>
            </a:pPr>
            <a:r>
              <a:rPr lang="en-US" sz="900" baseline="0" dirty="0" smtClean="0">
                <a:solidFill>
                  <a:schemeClr val="bg2"/>
                </a:solidFill>
              </a:rPr>
              <a:t>Granite              77     78      83</a:t>
            </a:r>
          </a:p>
          <a:p>
            <a:pPr marL="0" indent="0">
              <a:spcBef>
                <a:spcPts val="230"/>
              </a:spcBef>
              <a:buNone/>
            </a:pPr>
            <a:endParaRPr lang="en-US" sz="900" dirty="0">
              <a:solidFill>
                <a:schemeClr val="bg2"/>
              </a:solidFill>
            </a:endParaRPr>
          </a:p>
          <a:p>
            <a:pPr marL="0" indent="0">
              <a:spcBef>
                <a:spcPts val="230"/>
              </a:spcBef>
              <a:buNone/>
            </a:pPr>
            <a:r>
              <a:rPr lang="en-US" sz="900" baseline="0" dirty="0" smtClean="0">
                <a:solidFill>
                  <a:schemeClr val="bg2"/>
                </a:solidFill>
              </a:rPr>
              <a:t>Slate                 145   146    150</a:t>
            </a:r>
          </a:p>
          <a:p>
            <a:pPr marL="0" indent="0">
              <a:spcBef>
                <a:spcPts val="230"/>
              </a:spcBef>
              <a:buNone/>
            </a:pPr>
            <a:endParaRPr lang="en-US" sz="900" dirty="0">
              <a:solidFill>
                <a:schemeClr val="bg2"/>
              </a:solidFill>
            </a:endParaRPr>
          </a:p>
          <a:p>
            <a:pPr marL="0" indent="0">
              <a:spcBef>
                <a:spcPts val="230"/>
              </a:spcBef>
              <a:buNone/>
            </a:pPr>
            <a:r>
              <a:rPr lang="en-US" sz="900" baseline="0" dirty="0" smtClean="0">
                <a:solidFill>
                  <a:schemeClr val="bg2"/>
                </a:solidFill>
              </a:rPr>
              <a:t>Fog</a:t>
            </a:r>
            <a:r>
              <a:rPr lang="en-US" sz="800" baseline="0" dirty="0" smtClean="0">
                <a:solidFill>
                  <a:schemeClr val="bg2"/>
                </a:solidFill>
              </a:rPr>
              <a:t>                     </a:t>
            </a:r>
            <a:r>
              <a:rPr lang="en-US" sz="900" baseline="0" dirty="0" smtClean="0">
                <a:solidFill>
                  <a:schemeClr val="bg2"/>
                </a:solidFill>
              </a:rPr>
              <a:t> 216   216</a:t>
            </a:r>
            <a:r>
              <a:rPr lang="en-US" sz="800" dirty="0" smtClean="0">
                <a:solidFill>
                  <a:schemeClr val="bg2"/>
                </a:solidFill>
              </a:rPr>
              <a:t>    </a:t>
            </a:r>
            <a:r>
              <a:rPr lang="en-US" sz="900" dirty="0" smtClean="0">
                <a:solidFill>
                  <a:schemeClr val="bg2"/>
                </a:solidFill>
              </a:rPr>
              <a:t>213</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Grass                120   184    51</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Leaf                   200   230   145</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Cloudberry        221   118</a:t>
            </a:r>
            <a:r>
              <a:rPr lang="en-US" sz="800" dirty="0" smtClean="0">
                <a:solidFill>
                  <a:schemeClr val="bg2"/>
                </a:solidFill>
              </a:rPr>
              <a:t>    </a:t>
            </a:r>
            <a:r>
              <a:rPr lang="en-US" sz="900" dirty="0" smtClean="0">
                <a:solidFill>
                  <a:schemeClr val="bg2"/>
                </a:solidFill>
              </a:rPr>
              <a:t>17</a:t>
            </a:r>
            <a:endParaRPr lang="en-US" sz="900" baseline="0" dirty="0" smtClean="0">
              <a:solidFill>
                <a:schemeClr val="bg2"/>
              </a:solidFill>
            </a:endParaRPr>
          </a:p>
          <a:p>
            <a:pPr marL="0" indent="0">
              <a:spcBef>
                <a:spcPts val="230"/>
              </a:spcBef>
              <a:buNone/>
            </a:pPr>
            <a:r>
              <a:rPr lang="en-US" sz="900" b="1" dirty="0" smtClean="0">
                <a:solidFill>
                  <a:schemeClr val="bg2"/>
                </a:solidFill>
              </a:rPr>
              <a:t>	</a:t>
            </a:r>
            <a:endParaRPr lang="en-US" sz="900" b="1" baseline="0" dirty="0" smtClean="0">
              <a:solidFill>
                <a:schemeClr val="bg2"/>
              </a:solidFill>
            </a:endParaRPr>
          </a:p>
        </p:txBody>
      </p:sp>
      <p:cxnSp>
        <p:nvCxnSpPr>
          <p:cNvPr id="97" name="Rak 2"/>
          <p:cNvCxnSpPr/>
          <p:nvPr userDrawn="1"/>
        </p:nvCxnSpPr>
        <p:spPr>
          <a:xfrm>
            <a:off x="911484" y="2294044"/>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Rak 89"/>
          <p:cNvCxnSpPr/>
          <p:nvPr userDrawn="1"/>
        </p:nvCxnSpPr>
        <p:spPr>
          <a:xfrm>
            <a:off x="1719292" y="2295256"/>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Rak 91"/>
          <p:cNvCxnSpPr/>
          <p:nvPr userDrawn="1"/>
        </p:nvCxnSpPr>
        <p:spPr>
          <a:xfrm>
            <a:off x="911484" y="1957110"/>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Rak 92"/>
          <p:cNvCxnSpPr/>
          <p:nvPr userDrawn="1"/>
        </p:nvCxnSpPr>
        <p:spPr>
          <a:xfrm>
            <a:off x="1719292" y="1958322"/>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Rak 95"/>
          <p:cNvCxnSpPr/>
          <p:nvPr userDrawn="1"/>
        </p:nvCxnSpPr>
        <p:spPr>
          <a:xfrm>
            <a:off x="911484" y="262857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Rak 96"/>
          <p:cNvCxnSpPr/>
          <p:nvPr userDrawn="1"/>
        </p:nvCxnSpPr>
        <p:spPr>
          <a:xfrm>
            <a:off x="1719292" y="262978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Rak 97"/>
          <p:cNvCxnSpPr/>
          <p:nvPr userDrawn="1"/>
        </p:nvCxnSpPr>
        <p:spPr>
          <a:xfrm>
            <a:off x="911484" y="295859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Rak 98"/>
          <p:cNvCxnSpPr/>
          <p:nvPr userDrawn="1"/>
        </p:nvCxnSpPr>
        <p:spPr>
          <a:xfrm>
            <a:off x="1719292" y="295980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Rak 99"/>
          <p:cNvCxnSpPr/>
          <p:nvPr userDrawn="1"/>
        </p:nvCxnSpPr>
        <p:spPr>
          <a:xfrm>
            <a:off x="911484" y="329271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Rak 100"/>
          <p:cNvCxnSpPr/>
          <p:nvPr userDrawn="1"/>
        </p:nvCxnSpPr>
        <p:spPr>
          <a:xfrm>
            <a:off x="1719292" y="329392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Rak 101"/>
          <p:cNvCxnSpPr/>
          <p:nvPr userDrawn="1"/>
        </p:nvCxnSpPr>
        <p:spPr>
          <a:xfrm>
            <a:off x="911484" y="362683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Rak 102"/>
          <p:cNvCxnSpPr/>
          <p:nvPr userDrawn="1"/>
        </p:nvCxnSpPr>
        <p:spPr>
          <a:xfrm>
            <a:off x="1719292" y="362804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Rak 103"/>
          <p:cNvCxnSpPr/>
          <p:nvPr userDrawn="1"/>
        </p:nvCxnSpPr>
        <p:spPr>
          <a:xfrm>
            <a:off x="911484" y="3962388"/>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Rak 104"/>
          <p:cNvCxnSpPr/>
          <p:nvPr userDrawn="1"/>
        </p:nvCxnSpPr>
        <p:spPr>
          <a:xfrm>
            <a:off x="1719292" y="3963600"/>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Rectangle 81"/>
          <p:cNvSpPr/>
          <p:nvPr userDrawn="1"/>
        </p:nvSpPr>
        <p:spPr>
          <a:xfrm>
            <a:off x="3029592" y="1674138"/>
            <a:ext cx="1810009" cy="2246769"/>
          </a:xfrm>
          <a:prstGeom prst="rect">
            <a:avLst/>
          </a:prstGeom>
        </p:spPr>
        <p:txBody>
          <a:bodyPr wrap="square" numCol="1" spcCol="36000">
            <a:spAutoFit/>
          </a:bodyPr>
          <a:lstStyle/>
          <a:p>
            <a:pPr marL="0" indent="0">
              <a:spcBef>
                <a:spcPts val="230"/>
              </a:spcBef>
              <a:buNone/>
            </a:pPr>
            <a:r>
              <a:rPr lang="en-US" sz="900" b="1" baseline="0" dirty="0" smtClean="0">
                <a:solidFill>
                  <a:schemeClr val="bg2"/>
                </a:solidFill>
              </a:rPr>
              <a:t>Color</a:t>
            </a:r>
            <a:r>
              <a:rPr lang="en-US" sz="900" b="1" dirty="0" smtClean="0">
                <a:solidFill>
                  <a:schemeClr val="bg2"/>
                </a:solidFill>
              </a:rPr>
              <a:t>                </a:t>
            </a:r>
            <a:r>
              <a:rPr lang="en-US" sz="900" b="1" baseline="0" dirty="0" smtClean="0">
                <a:solidFill>
                  <a:schemeClr val="bg2"/>
                </a:solidFill>
              </a:rPr>
              <a:t>R       G       B</a:t>
            </a:r>
          </a:p>
          <a:p>
            <a:pPr marL="0" indent="0">
              <a:spcBef>
                <a:spcPts val="230"/>
              </a:spcBef>
              <a:buNone/>
            </a:pPr>
            <a:endParaRPr lang="en-US" sz="900" b="1" dirty="0">
              <a:solidFill>
                <a:schemeClr val="bg2"/>
              </a:solidFill>
            </a:endParaRPr>
          </a:p>
          <a:p>
            <a:pPr marL="0" indent="0">
              <a:spcBef>
                <a:spcPts val="230"/>
              </a:spcBef>
              <a:buNone/>
            </a:pPr>
            <a:r>
              <a:rPr lang="en-US" sz="900" baseline="0" dirty="0" smtClean="0">
                <a:solidFill>
                  <a:schemeClr val="bg2"/>
                </a:solidFill>
              </a:rPr>
              <a:t>Midnight su</a:t>
            </a:r>
            <a:r>
              <a:rPr lang="en-US" sz="900" dirty="0" smtClean="0">
                <a:solidFill>
                  <a:schemeClr val="bg2"/>
                </a:solidFill>
              </a:rPr>
              <a:t>n     </a:t>
            </a:r>
            <a:r>
              <a:rPr lang="en-US" sz="900" baseline="0" dirty="0" smtClean="0">
                <a:solidFill>
                  <a:schemeClr val="bg2"/>
                </a:solidFill>
              </a:rPr>
              <a:t>252   204   130</a:t>
            </a:r>
          </a:p>
          <a:p>
            <a:pPr marL="0" indent="0">
              <a:spcBef>
                <a:spcPts val="230"/>
              </a:spcBef>
              <a:buNone/>
            </a:pPr>
            <a:endParaRPr lang="en-US" sz="900" dirty="0">
              <a:solidFill>
                <a:schemeClr val="bg2"/>
              </a:solidFill>
            </a:endParaRPr>
          </a:p>
          <a:p>
            <a:pPr marL="0" indent="0">
              <a:spcBef>
                <a:spcPts val="230"/>
              </a:spcBef>
              <a:buNone/>
            </a:pPr>
            <a:r>
              <a:rPr lang="en-US" sz="900" baseline="0" dirty="0" smtClean="0">
                <a:solidFill>
                  <a:schemeClr val="bg2"/>
                </a:solidFill>
              </a:rPr>
              <a:t>Ocean               22</a:t>
            </a:r>
            <a:r>
              <a:rPr lang="en-US" sz="800" baseline="0" dirty="0" smtClean="0">
                <a:solidFill>
                  <a:schemeClr val="bg2"/>
                </a:solidFill>
              </a:rPr>
              <a:t>     </a:t>
            </a:r>
            <a:r>
              <a:rPr lang="en-US" sz="900" baseline="0" dirty="0" smtClean="0">
                <a:solidFill>
                  <a:schemeClr val="bg2"/>
                </a:solidFill>
              </a:rPr>
              <a:t>166    201</a:t>
            </a:r>
          </a:p>
          <a:p>
            <a:pPr marL="0" indent="0">
              <a:spcBef>
                <a:spcPts val="230"/>
              </a:spcBef>
              <a:buNone/>
            </a:pPr>
            <a:endParaRPr lang="en-US" sz="900" dirty="0" smtClean="0">
              <a:solidFill>
                <a:schemeClr val="bg2"/>
              </a:solidFill>
            </a:endParaRPr>
          </a:p>
          <a:p>
            <a:pPr marL="0" indent="0">
              <a:spcBef>
                <a:spcPts val="230"/>
              </a:spcBef>
              <a:buNone/>
            </a:pPr>
            <a:r>
              <a:rPr lang="en-US" sz="900" baseline="0" dirty="0" smtClean="0">
                <a:solidFill>
                  <a:schemeClr val="bg2"/>
                </a:solidFill>
              </a:rPr>
              <a:t>Sky </a:t>
            </a:r>
            <a:r>
              <a:rPr lang="en-US" sz="900" dirty="0" smtClean="0">
                <a:solidFill>
                  <a:schemeClr val="bg2"/>
                </a:solidFill>
              </a:rPr>
              <a:t>                  186    </a:t>
            </a:r>
            <a:r>
              <a:rPr lang="en-US" sz="900" baseline="0" dirty="0" smtClean="0">
                <a:solidFill>
                  <a:schemeClr val="bg2"/>
                </a:solidFill>
              </a:rPr>
              <a:t>220</a:t>
            </a:r>
            <a:r>
              <a:rPr lang="en-US" sz="800" dirty="0" smtClean="0">
                <a:solidFill>
                  <a:schemeClr val="bg2"/>
                </a:solidFill>
              </a:rPr>
              <a:t>   </a:t>
            </a:r>
            <a:r>
              <a:rPr lang="en-US" sz="900" dirty="0" smtClean="0">
                <a:solidFill>
                  <a:schemeClr val="bg2"/>
                </a:solidFill>
              </a:rPr>
              <a:t>230</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Mud                  112    78     54</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Sand                 220   204   167</a:t>
            </a:r>
          </a:p>
          <a:p>
            <a:pPr marL="0" indent="0">
              <a:spcBef>
                <a:spcPts val="230"/>
              </a:spcBef>
              <a:buNone/>
            </a:pPr>
            <a:endParaRPr lang="en-US" sz="900" baseline="0" dirty="0">
              <a:solidFill>
                <a:schemeClr val="bg2"/>
              </a:solidFill>
            </a:endParaRPr>
          </a:p>
          <a:p>
            <a:pPr marL="0" indent="0">
              <a:spcBef>
                <a:spcPts val="230"/>
              </a:spcBef>
              <a:buNone/>
            </a:pPr>
            <a:r>
              <a:rPr lang="en-US" sz="900" b="1" dirty="0" smtClean="0">
                <a:solidFill>
                  <a:schemeClr val="bg2"/>
                </a:solidFill>
              </a:rPr>
              <a:t>	</a:t>
            </a:r>
            <a:endParaRPr lang="en-US" sz="900" b="1" baseline="0" dirty="0" smtClean="0">
              <a:solidFill>
                <a:schemeClr val="bg2"/>
              </a:solidFill>
            </a:endParaRPr>
          </a:p>
        </p:txBody>
      </p:sp>
      <p:cxnSp>
        <p:nvCxnSpPr>
          <p:cNvPr id="112" name="Rak 107"/>
          <p:cNvCxnSpPr/>
          <p:nvPr userDrawn="1"/>
        </p:nvCxnSpPr>
        <p:spPr>
          <a:xfrm>
            <a:off x="3124629" y="2294044"/>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Rak 108"/>
          <p:cNvCxnSpPr/>
          <p:nvPr userDrawn="1"/>
        </p:nvCxnSpPr>
        <p:spPr>
          <a:xfrm>
            <a:off x="3932437" y="2295256"/>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Rak 109"/>
          <p:cNvCxnSpPr/>
          <p:nvPr userDrawn="1"/>
        </p:nvCxnSpPr>
        <p:spPr>
          <a:xfrm>
            <a:off x="3124629" y="1957110"/>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Rak 110"/>
          <p:cNvCxnSpPr/>
          <p:nvPr userDrawn="1"/>
        </p:nvCxnSpPr>
        <p:spPr>
          <a:xfrm>
            <a:off x="3932437" y="1958322"/>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Rak 111"/>
          <p:cNvCxnSpPr/>
          <p:nvPr userDrawn="1"/>
        </p:nvCxnSpPr>
        <p:spPr>
          <a:xfrm>
            <a:off x="3124629" y="262857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Rak 112"/>
          <p:cNvCxnSpPr/>
          <p:nvPr userDrawn="1"/>
        </p:nvCxnSpPr>
        <p:spPr>
          <a:xfrm>
            <a:off x="3932437" y="262978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Rak 113"/>
          <p:cNvCxnSpPr/>
          <p:nvPr userDrawn="1"/>
        </p:nvCxnSpPr>
        <p:spPr>
          <a:xfrm>
            <a:off x="3124629" y="295859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Rak 114"/>
          <p:cNvCxnSpPr/>
          <p:nvPr userDrawn="1"/>
        </p:nvCxnSpPr>
        <p:spPr>
          <a:xfrm>
            <a:off x="3932437" y="295980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Rak 115"/>
          <p:cNvCxnSpPr/>
          <p:nvPr userDrawn="1"/>
        </p:nvCxnSpPr>
        <p:spPr>
          <a:xfrm>
            <a:off x="3124629" y="329271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Rak 116"/>
          <p:cNvCxnSpPr/>
          <p:nvPr userDrawn="1"/>
        </p:nvCxnSpPr>
        <p:spPr>
          <a:xfrm>
            <a:off x="3932437" y="329392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Rak 117"/>
          <p:cNvCxnSpPr/>
          <p:nvPr userDrawn="1"/>
        </p:nvCxnSpPr>
        <p:spPr>
          <a:xfrm>
            <a:off x="3124629" y="362683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Rak 118"/>
          <p:cNvCxnSpPr/>
          <p:nvPr userDrawn="1"/>
        </p:nvCxnSpPr>
        <p:spPr>
          <a:xfrm>
            <a:off x="3932437" y="362804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4" name="Rectangle 81"/>
          <p:cNvSpPr/>
          <p:nvPr userDrawn="1"/>
        </p:nvSpPr>
        <p:spPr>
          <a:xfrm>
            <a:off x="7137824" y="1148582"/>
            <a:ext cx="1810009" cy="902811"/>
          </a:xfrm>
          <a:prstGeom prst="rect">
            <a:avLst/>
          </a:prstGeom>
        </p:spPr>
        <p:txBody>
          <a:bodyPr wrap="square" numCol="1" spcCol="36000">
            <a:spAutoFit/>
          </a:bodyPr>
          <a:lstStyle/>
          <a:p>
            <a:pPr marL="0" indent="0">
              <a:spcBef>
                <a:spcPts val="230"/>
              </a:spcBef>
              <a:buNone/>
            </a:pPr>
            <a:r>
              <a:rPr lang="en-US" sz="900" b="1" baseline="0" dirty="0" smtClean="0">
                <a:solidFill>
                  <a:schemeClr val="bg2"/>
                </a:solidFill>
              </a:rPr>
              <a:t>Color</a:t>
            </a:r>
            <a:r>
              <a:rPr lang="en-US" sz="900" b="1" dirty="0" smtClean="0">
                <a:solidFill>
                  <a:schemeClr val="bg2"/>
                </a:solidFill>
              </a:rPr>
              <a:t>                </a:t>
            </a:r>
            <a:r>
              <a:rPr lang="en-US" sz="900" b="1" baseline="0" dirty="0" smtClean="0">
                <a:solidFill>
                  <a:schemeClr val="bg2"/>
                </a:solidFill>
              </a:rPr>
              <a:t>R       G       B</a:t>
            </a:r>
          </a:p>
          <a:p>
            <a:pPr marL="0" indent="0">
              <a:spcBef>
                <a:spcPts val="230"/>
              </a:spcBef>
              <a:buNone/>
            </a:pPr>
            <a:endParaRPr lang="en-US" sz="900" b="1" dirty="0">
              <a:solidFill>
                <a:schemeClr val="bg2"/>
              </a:solidFill>
            </a:endParaRPr>
          </a:p>
          <a:p>
            <a:pPr marL="0" indent="0">
              <a:spcBef>
                <a:spcPts val="230"/>
              </a:spcBef>
              <a:buNone/>
            </a:pPr>
            <a:r>
              <a:rPr lang="en-US" sz="900" baseline="0" dirty="0" smtClean="0">
                <a:solidFill>
                  <a:schemeClr val="bg2"/>
                </a:solidFill>
              </a:rPr>
              <a:t>Heather</a:t>
            </a:r>
            <a:r>
              <a:rPr lang="en-US" sz="900" dirty="0" smtClean="0">
                <a:solidFill>
                  <a:schemeClr val="bg2"/>
                </a:solidFill>
              </a:rPr>
              <a:t>        </a:t>
            </a:r>
            <a:r>
              <a:rPr lang="en-US" sz="800" dirty="0" smtClean="0">
                <a:solidFill>
                  <a:schemeClr val="bg2"/>
                </a:solidFill>
              </a:rPr>
              <a:t>    </a:t>
            </a:r>
            <a:r>
              <a:rPr lang="en-US" sz="900" dirty="0" smtClean="0">
                <a:solidFill>
                  <a:schemeClr val="bg2"/>
                </a:solidFill>
              </a:rPr>
              <a:t> </a:t>
            </a:r>
            <a:r>
              <a:rPr lang="en-US" sz="900" baseline="0" dirty="0" smtClean="0">
                <a:solidFill>
                  <a:schemeClr val="bg2"/>
                </a:solidFill>
              </a:rPr>
              <a:t>118 </a:t>
            </a:r>
            <a:r>
              <a:rPr lang="en-US" sz="900" dirty="0" smtClean="0">
                <a:solidFill>
                  <a:schemeClr val="bg2"/>
                </a:solidFill>
              </a:rPr>
              <a:t>   51    </a:t>
            </a:r>
            <a:r>
              <a:rPr lang="en-US" sz="900" baseline="0" dirty="0" smtClean="0">
                <a:solidFill>
                  <a:schemeClr val="bg2"/>
                </a:solidFill>
              </a:rPr>
              <a:t>105</a:t>
            </a:r>
          </a:p>
          <a:p>
            <a:pPr marL="0" indent="0">
              <a:spcBef>
                <a:spcPts val="230"/>
              </a:spcBef>
              <a:buNone/>
            </a:pPr>
            <a:endParaRPr lang="en-US" sz="900" dirty="0">
              <a:solidFill>
                <a:schemeClr val="bg2"/>
              </a:solidFill>
            </a:endParaRPr>
          </a:p>
          <a:p>
            <a:pPr marL="0" indent="0">
              <a:spcBef>
                <a:spcPts val="230"/>
              </a:spcBef>
              <a:buNone/>
            </a:pPr>
            <a:r>
              <a:rPr lang="en-US" sz="900" baseline="0" dirty="0" smtClean="0">
                <a:solidFill>
                  <a:schemeClr val="bg2"/>
                </a:solidFill>
              </a:rPr>
              <a:t>Raspberry </a:t>
            </a:r>
            <a:r>
              <a:rPr lang="en-US" sz="800" baseline="0" dirty="0" smtClean="0">
                <a:solidFill>
                  <a:schemeClr val="bg2"/>
                </a:solidFill>
              </a:rPr>
              <a:t>        </a:t>
            </a:r>
            <a:r>
              <a:rPr lang="en-US" sz="900" dirty="0" smtClean="0">
                <a:solidFill>
                  <a:schemeClr val="bg2"/>
                </a:solidFill>
              </a:rPr>
              <a:t> </a:t>
            </a:r>
            <a:r>
              <a:rPr lang="en-US" sz="900" baseline="0" dirty="0" smtClean="0">
                <a:solidFill>
                  <a:schemeClr val="bg2"/>
                </a:solidFill>
              </a:rPr>
              <a:t>216  </a:t>
            </a:r>
            <a:r>
              <a:rPr lang="en-US" sz="900" dirty="0" smtClean="0">
                <a:solidFill>
                  <a:schemeClr val="bg2"/>
                </a:solidFill>
              </a:rPr>
              <a:t> </a:t>
            </a:r>
            <a:r>
              <a:rPr lang="en-US" sz="900" baseline="0" dirty="0" smtClean="0">
                <a:solidFill>
                  <a:schemeClr val="bg2"/>
                </a:solidFill>
              </a:rPr>
              <a:t>68</a:t>
            </a:r>
            <a:r>
              <a:rPr lang="en-US" sz="800" baseline="0" dirty="0" smtClean="0">
                <a:solidFill>
                  <a:schemeClr val="bg2"/>
                </a:solidFill>
              </a:rPr>
              <a:t>     </a:t>
            </a:r>
            <a:r>
              <a:rPr lang="en-US" sz="900" baseline="0" dirty="0" smtClean="0">
                <a:solidFill>
                  <a:schemeClr val="bg2"/>
                </a:solidFill>
              </a:rPr>
              <a:t>81</a:t>
            </a:r>
            <a:endParaRPr lang="en-US" sz="900" b="1" baseline="0" dirty="0" smtClean="0">
              <a:solidFill>
                <a:schemeClr val="bg2"/>
              </a:solidFill>
            </a:endParaRPr>
          </a:p>
        </p:txBody>
      </p:sp>
      <p:cxnSp>
        <p:nvCxnSpPr>
          <p:cNvPr id="125" name="Rak 122"/>
          <p:cNvCxnSpPr/>
          <p:nvPr userDrawn="1"/>
        </p:nvCxnSpPr>
        <p:spPr>
          <a:xfrm>
            <a:off x="7232861" y="1768488"/>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Rak 123"/>
          <p:cNvCxnSpPr/>
          <p:nvPr userDrawn="1"/>
        </p:nvCxnSpPr>
        <p:spPr>
          <a:xfrm>
            <a:off x="8040669" y="1769700"/>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Rak 124"/>
          <p:cNvCxnSpPr/>
          <p:nvPr userDrawn="1"/>
        </p:nvCxnSpPr>
        <p:spPr>
          <a:xfrm>
            <a:off x="7232861" y="1431554"/>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Rak 125"/>
          <p:cNvCxnSpPr/>
          <p:nvPr userDrawn="1"/>
        </p:nvCxnSpPr>
        <p:spPr>
          <a:xfrm>
            <a:off x="8040669" y="1432766"/>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Rak 126"/>
          <p:cNvCxnSpPr/>
          <p:nvPr userDrawn="1"/>
        </p:nvCxnSpPr>
        <p:spPr>
          <a:xfrm>
            <a:off x="7232861" y="2103020"/>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Rak 127"/>
          <p:cNvCxnSpPr/>
          <p:nvPr userDrawn="1"/>
        </p:nvCxnSpPr>
        <p:spPr>
          <a:xfrm>
            <a:off x="8040669" y="2104232"/>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Text Placeholder 5"/>
          <p:cNvSpPr>
            <a:spLocks noGrp="1"/>
          </p:cNvSpPr>
          <p:nvPr>
            <p:ph type="body" sz="quarter" idx="16" hasCustomPrompt="1"/>
          </p:nvPr>
        </p:nvSpPr>
        <p:spPr>
          <a:xfrm>
            <a:off x="2765662" y="1995489"/>
            <a:ext cx="252000" cy="252000"/>
          </a:xfrm>
          <a:prstGeom prst="ellipse">
            <a:avLst/>
          </a:prstGeom>
          <a:solidFill>
            <a:srgbClr val="FCCC82"/>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32" name="Text Placeholder 5"/>
          <p:cNvSpPr>
            <a:spLocks noGrp="1"/>
          </p:cNvSpPr>
          <p:nvPr>
            <p:ph type="body" sz="quarter" idx="17" hasCustomPrompt="1"/>
          </p:nvPr>
        </p:nvSpPr>
        <p:spPr>
          <a:xfrm>
            <a:off x="2765662" y="2331131"/>
            <a:ext cx="252000" cy="252000"/>
          </a:xfrm>
          <a:prstGeom prst="ellipse">
            <a:avLst/>
          </a:prstGeom>
          <a:solidFill>
            <a:schemeClr val="accent5"/>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33" name="Text Placeholder 5"/>
          <p:cNvSpPr>
            <a:spLocks noGrp="1"/>
          </p:cNvSpPr>
          <p:nvPr>
            <p:ph type="body" sz="quarter" idx="18" hasCustomPrompt="1"/>
          </p:nvPr>
        </p:nvSpPr>
        <p:spPr>
          <a:xfrm>
            <a:off x="2765662" y="2666773"/>
            <a:ext cx="252000" cy="252000"/>
          </a:xfrm>
          <a:prstGeom prst="ellipse">
            <a:avLst/>
          </a:prstGeom>
          <a:solidFill>
            <a:schemeClr val="accent4"/>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34" name="Text Placeholder 5"/>
          <p:cNvSpPr>
            <a:spLocks noGrp="1"/>
          </p:cNvSpPr>
          <p:nvPr>
            <p:ph type="body" sz="quarter" idx="19" hasCustomPrompt="1"/>
          </p:nvPr>
        </p:nvSpPr>
        <p:spPr>
          <a:xfrm>
            <a:off x="2765662" y="2996065"/>
            <a:ext cx="252000" cy="252000"/>
          </a:xfrm>
          <a:prstGeom prst="ellipse">
            <a:avLst/>
          </a:prstGeom>
          <a:solidFill>
            <a:srgbClr val="704E36"/>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35" name="Text Placeholder 5"/>
          <p:cNvSpPr>
            <a:spLocks noGrp="1"/>
          </p:cNvSpPr>
          <p:nvPr>
            <p:ph type="body" sz="quarter" idx="20" hasCustomPrompt="1"/>
          </p:nvPr>
        </p:nvSpPr>
        <p:spPr>
          <a:xfrm>
            <a:off x="2765662" y="3331707"/>
            <a:ext cx="252000" cy="252000"/>
          </a:xfrm>
          <a:prstGeom prst="ellipse">
            <a:avLst/>
          </a:prstGeom>
          <a:solidFill>
            <a:schemeClr val="accent1"/>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36" name="Text Placeholder 5"/>
          <p:cNvSpPr>
            <a:spLocks noGrp="1"/>
          </p:cNvSpPr>
          <p:nvPr>
            <p:ph type="body" sz="quarter" idx="10" hasCustomPrompt="1"/>
          </p:nvPr>
        </p:nvSpPr>
        <p:spPr>
          <a:xfrm>
            <a:off x="573950" y="1995489"/>
            <a:ext cx="252000" cy="252000"/>
          </a:xfrm>
          <a:prstGeom prst="ellipse">
            <a:avLst/>
          </a:prstGeom>
          <a:solidFill>
            <a:schemeClr val="bg2"/>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37" name="Text Placeholder 5"/>
          <p:cNvSpPr>
            <a:spLocks noGrp="1"/>
          </p:cNvSpPr>
          <p:nvPr>
            <p:ph type="body" sz="quarter" idx="11" hasCustomPrompt="1"/>
          </p:nvPr>
        </p:nvSpPr>
        <p:spPr>
          <a:xfrm>
            <a:off x="573950" y="2331131"/>
            <a:ext cx="252000" cy="252000"/>
          </a:xfrm>
          <a:prstGeom prst="ellipse">
            <a:avLst/>
          </a:prstGeom>
          <a:solidFill>
            <a:schemeClr val="accent2"/>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38" name="Text Placeholder 5"/>
          <p:cNvSpPr>
            <a:spLocks noGrp="1"/>
          </p:cNvSpPr>
          <p:nvPr>
            <p:ph type="body" sz="quarter" idx="12" hasCustomPrompt="1"/>
          </p:nvPr>
        </p:nvSpPr>
        <p:spPr>
          <a:xfrm>
            <a:off x="573950" y="2666773"/>
            <a:ext cx="252000" cy="252000"/>
          </a:xfrm>
          <a:prstGeom prst="ellipse">
            <a:avLst/>
          </a:prstGeom>
          <a:solidFill>
            <a:schemeClr val="tx2"/>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39" name="Text Placeholder 5"/>
          <p:cNvSpPr>
            <a:spLocks noGrp="1"/>
          </p:cNvSpPr>
          <p:nvPr>
            <p:ph type="body" sz="quarter" idx="13" hasCustomPrompt="1"/>
          </p:nvPr>
        </p:nvSpPr>
        <p:spPr>
          <a:xfrm>
            <a:off x="573950" y="2996065"/>
            <a:ext cx="252000" cy="252000"/>
          </a:xfrm>
          <a:prstGeom prst="ellipse">
            <a:avLst/>
          </a:prstGeom>
          <a:solidFill>
            <a:schemeClr val="accent3"/>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40" name="Text Placeholder 5"/>
          <p:cNvSpPr>
            <a:spLocks noGrp="1"/>
          </p:cNvSpPr>
          <p:nvPr>
            <p:ph type="body" sz="quarter" idx="14" hasCustomPrompt="1"/>
          </p:nvPr>
        </p:nvSpPr>
        <p:spPr>
          <a:xfrm>
            <a:off x="573950" y="3331707"/>
            <a:ext cx="252000" cy="252000"/>
          </a:xfrm>
          <a:prstGeom prst="ellipse">
            <a:avLst/>
          </a:prstGeom>
          <a:solidFill>
            <a:srgbClr val="C8E691"/>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41" name="Text Placeholder 5"/>
          <p:cNvSpPr>
            <a:spLocks noGrp="1"/>
          </p:cNvSpPr>
          <p:nvPr>
            <p:ph type="body" sz="quarter" idx="15" hasCustomPrompt="1"/>
          </p:nvPr>
        </p:nvSpPr>
        <p:spPr>
          <a:xfrm>
            <a:off x="573950" y="3673700"/>
            <a:ext cx="252000" cy="252000"/>
          </a:xfrm>
          <a:prstGeom prst="ellipse">
            <a:avLst/>
          </a:prstGeom>
          <a:solidFill>
            <a:schemeClr val="accent6"/>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42" name="Text Placeholder 5"/>
          <p:cNvSpPr>
            <a:spLocks noGrp="1"/>
          </p:cNvSpPr>
          <p:nvPr>
            <p:ph type="body" sz="quarter" idx="21" hasCustomPrompt="1"/>
          </p:nvPr>
        </p:nvSpPr>
        <p:spPr>
          <a:xfrm>
            <a:off x="6906156" y="1469095"/>
            <a:ext cx="252000" cy="252000"/>
          </a:xfrm>
          <a:prstGeom prst="ellipse">
            <a:avLst/>
          </a:prstGeom>
          <a:solidFill>
            <a:srgbClr val="763369"/>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98" name="Rectangle 81"/>
          <p:cNvSpPr/>
          <p:nvPr userDrawn="1"/>
        </p:nvSpPr>
        <p:spPr>
          <a:xfrm>
            <a:off x="7155853" y="2670193"/>
            <a:ext cx="1810009" cy="1574790"/>
          </a:xfrm>
          <a:prstGeom prst="rect">
            <a:avLst/>
          </a:prstGeom>
        </p:spPr>
        <p:txBody>
          <a:bodyPr wrap="square" numCol="1" spcCol="36000">
            <a:spAutoFit/>
          </a:bodyPr>
          <a:lstStyle/>
          <a:p>
            <a:pPr marL="0" indent="0">
              <a:spcBef>
                <a:spcPts val="230"/>
              </a:spcBef>
              <a:buNone/>
            </a:pPr>
            <a:r>
              <a:rPr lang="en-US" sz="900" b="1" baseline="0" dirty="0" smtClean="0">
                <a:solidFill>
                  <a:schemeClr val="bg2"/>
                </a:solidFill>
              </a:rPr>
              <a:t>Color</a:t>
            </a:r>
            <a:r>
              <a:rPr lang="en-US" sz="900" b="1" dirty="0" smtClean="0">
                <a:solidFill>
                  <a:schemeClr val="bg2"/>
                </a:solidFill>
              </a:rPr>
              <a:t>                </a:t>
            </a:r>
            <a:r>
              <a:rPr lang="en-US" sz="900" b="1" baseline="0" dirty="0" smtClean="0">
                <a:solidFill>
                  <a:schemeClr val="bg2"/>
                </a:solidFill>
              </a:rPr>
              <a:t>R       G       B</a:t>
            </a:r>
          </a:p>
          <a:p>
            <a:pPr marL="0" indent="0">
              <a:spcBef>
                <a:spcPts val="230"/>
              </a:spcBef>
              <a:buNone/>
            </a:pPr>
            <a:endParaRPr lang="en-US" sz="900" b="1" dirty="0">
              <a:solidFill>
                <a:schemeClr val="bg2"/>
              </a:solidFill>
            </a:endParaRPr>
          </a:p>
          <a:p>
            <a:pPr marL="0" indent="0">
              <a:spcBef>
                <a:spcPts val="230"/>
              </a:spcBef>
              <a:buNone/>
            </a:pPr>
            <a:r>
              <a:rPr lang="en-US" sz="900" baseline="0" dirty="0" smtClean="0">
                <a:solidFill>
                  <a:schemeClr val="bg2"/>
                </a:solidFill>
              </a:rPr>
              <a:t>Success</a:t>
            </a:r>
            <a:r>
              <a:rPr lang="en-US" sz="900" dirty="0" smtClean="0">
                <a:solidFill>
                  <a:schemeClr val="bg2"/>
                </a:solidFill>
              </a:rPr>
              <a:t>            </a:t>
            </a:r>
            <a:r>
              <a:rPr lang="en-US" sz="900" baseline="0" dirty="0" smtClean="0">
                <a:solidFill>
                  <a:schemeClr val="bg2"/>
                </a:solidFill>
              </a:rPr>
              <a:t>71     150   45</a:t>
            </a:r>
          </a:p>
          <a:p>
            <a:pPr marL="0" indent="0">
              <a:spcBef>
                <a:spcPts val="230"/>
              </a:spcBef>
              <a:buNone/>
            </a:pPr>
            <a:endParaRPr lang="en-US" sz="900" dirty="0" smtClean="0">
              <a:solidFill>
                <a:schemeClr val="bg2"/>
              </a:solidFill>
            </a:endParaRPr>
          </a:p>
          <a:p>
            <a:pPr marL="0" indent="0">
              <a:spcBef>
                <a:spcPts val="230"/>
              </a:spcBef>
              <a:buNone/>
            </a:pPr>
            <a:r>
              <a:rPr lang="en-US" sz="900" dirty="0" smtClean="0">
                <a:solidFill>
                  <a:schemeClr val="bg2"/>
                </a:solidFill>
              </a:rPr>
              <a:t>Warning</a:t>
            </a:r>
            <a:r>
              <a:rPr lang="en-US" sz="900" baseline="0" dirty="0" smtClean="0">
                <a:solidFill>
                  <a:schemeClr val="bg2"/>
                </a:solidFill>
              </a:rPr>
              <a:t>            247    211   2</a:t>
            </a:r>
          </a:p>
          <a:p>
            <a:pPr marL="0" indent="0">
              <a:spcBef>
                <a:spcPts val="230"/>
              </a:spcBef>
              <a:buNone/>
            </a:pPr>
            <a:endParaRPr lang="en-US" sz="900" dirty="0" smtClean="0">
              <a:solidFill>
                <a:schemeClr val="bg2"/>
              </a:solidFill>
            </a:endParaRPr>
          </a:p>
          <a:p>
            <a:pPr marL="0" indent="0">
              <a:spcBef>
                <a:spcPts val="230"/>
              </a:spcBef>
              <a:buNone/>
            </a:pPr>
            <a:r>
              <a:rPr lang="en-US" sz="900" dirty="0" smtClean="0">
                <a:solidFill>
                  <a:schemeClr val="bg2"/>
                </a:solidFill>
              </a:rPr>
              <a:t>Error</a:t>
            </a:r>
            <a:r>
              <a:rPr lang="en-US" sz="900" baseline="0" dirty="0" smtClean="0">
                <a:solidFill>
                  <a:schemeClr val="bg2"/>
                </a:solidFill>
              </a:rPr>
              <a:t> </a:t>
            </a:r>
            <a:r>
              <a:rPr lang="en-US" sz="900" dirty="0" smtClean="0">
                <a:solidFill>
                  <a:schemeClr val="bg2"/>
                </a:solidFill>
              </a:rPr>
              <a:t>                196    0       26</a:t>
            </a:r>
          </a:p>
          <a:p>
            <a:pPr marL="0" indent="0">
              <a:spcBef>
                <a:spcPts val="230"/>
              </a:spcBef>
              <a:buNone/>
            </a:pPr>
            <a:endParaRPr lang="en-US" sz="900" baseline="0" dirty="0">
              <a:solidFill>
                <a:schemeClr val="bg2"/>
              </a:solidFill>
            </a:endParaRPr>
          </a:p>
          <a:p>
            <a:pPr marL="0" indent="0">
              <a:spcBef>
                <a:spcPts val="230"/>
              </a:spcBef>
              <a:buNone/>
            </a:pPr>
            <a:r>
              <a:rPr lang="en-US" sz="900" b="1" dirty="0" smtClean="0">
                <a:solidFill>
                  <a:schemeClr val="bg2"/>
                </a:solidFill>
              </a:rPr>
              <a:t>	</a:t>
            </a:r>
            <a:endParaRPr lang="en-US" sz="900" b="1" baseline="0" dirty="0" smtClean="0">
              <a:solidFill>
                <a:schemeClr val="bg2"/>
              </a:solidFill>
            </a:endParaRPr>
          </a:p>
        </p:txBody>
      </p:sp>
      <p:cxnSp>
        <p:nvCxnSpPr>
          <p:cNvPr id="199" name="Rak 107"/>
          <p:cNvCxnSpPr/>
          <p:nvPr userDrawn="1"/>
        </p:nvCxnSpPr>
        <p:spPr>
          <a:xfrm>
            <a:off x="7250890" y="3290099"/>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Rak 108"/>
          <p:cNvCxnSpPr/>
          <p:nvPr userDrawn="1"/>
        </p:nvCxnSpPr>
        <p:spPr>
          <a:xfrm>
            <a:off x="8058698" y="3291311"/>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1" name="Rak 109"/>
          <p:cNvCxnSpPr/>
          <p:nvPr userDrawn="1"/>
        </p:nvCxnSpPr>
        <p:spPr>
          <a:xfrm>
            <a:off x="7250890" y="2953165"/>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2" name="Rak 110"/>
          <p:cNvCxnSpPr/>
          <p:nvPr userDrawn="1"/>
        </p:nvCxnSpPr>
        <p:spPr>
          <a:xfrm>
            <a:off x="8058698" y="2954377"/>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Rak 111"/>
          <p:cNvCxnSpPr/>
          <p:nvPr userDrawn="1"/>
        </p:nvCxnSpPr>
        <p:spPr>
          <a:xfrm>
            <a:off x="7250890" y="3624631"/>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Rak 112"/>
          <p:cNvCxnSpPr/>
          <p:nvPr userDrawn="1"/>
        </p:nvCxnSpPr>
        <p:spPr>
          <a:xfrm>
            <a:off x="8058698" y="3625843"/>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Rak 113"/>
          <p:cNvCxnSpPr/>
          <p:nvPr userDrawn="1"/>
        </p:nvCxnSpPr>
        <p:spPr>
          <a:xfrm>
            <a:off x="7250890" y="3954651"/>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Rak 114"/>
          <p:cNvCxnSpPr/>
          <p:nvPr userDrawn="1"/>
        </p:nvCxnSpPr>
        <p:spPr>
          <a:xfrm>
            <a:off x="8058698" y="3955863"/>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7" name="Rectangle 67"/>
          <p:cNvSpPr/>
          <p:nvPr userDrawn="1"/>
        </p:nvSpPr>
        <p:spPr>
          <a:xfrm>
            <a:off x="490558" y="5171488"/>
            <a:ext cx="2717835" cy="369332"/>
          </a:xfrm>
          <a:prstGeom prst="rect">
            <a:avLst/>
          </a:prstGeom>
        </p:spPr>
        <p:txBody>
          <a:bodyPr wrap="square">
            <a:spAutoFit/>
          </a:bodyPr>
          <a:lstStyle/>
          <a:p>
            <a:r>
              <a:rPr lang="en-US" sz="900" kern="1200" dirty="0" smtClean="0">
                <a:solidFill>
                  <a:schemeClr val="bg2"/>
                </a:solidFill>
                <a:latin typeface="+mn-lt"/>
                <a:ea typeface="+mn-ea"/>
                <a:cs typeface="+mn-cs"/>
              </a:rPr>
              <a:t>Click FORMAT</a:t>
            </a:r>
            <a:r>
              <a:rPr lang="en-US" sz="900" kern="1200" baseline="0" dirty="0" smtClean="0">
                <a:solidFill>
                  <a:schemeClr val="bg2"/>
                </a:solidFill>
                <a:latin typeface="+mn-lt"/>
                <a:ea typeface="+mn-ea"/>
                <a:cs typeface="+mn-cs"/>
              </a:rPr>
              <a:t> </a:t>
            </a:r>
            <a:r>
              <a:rPr lang="en-US" sz="900" kern="1200" dirty="0" smtClean="0">
                <a:solidFill>
                  <a:schemeClr val="bg2"/>
                </a:solidFill>
                <a:latin typeface="+mn-lt"/>
                <a:ea typeface="+mn-ea"/>
                <a:cs typeface="+mn-cs"/>
              </a:rPr>
              <a:t>PAINTER (On the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Home tab, in the Clipboard group).</a:t>
            </a:r>
          </a:p>
        </p:txBody>
      </p:sp>
      <p:sp>
        <p:nvSpPr>
          <p:cNvPr id="208" name="Rectangle 68"/>
          <p:cNvSpPr/>
          <p:nvPr userDrawn="1"/>
        </p:nvSpPr>
        <p:spPr>
          <a:xfrm>
            <a:off x="490558" y="5626260"/>
            <a:ext cx="2752479" cy="784830"/>
          </a:xfrm>
          <a:prstGeom prst="rect">
            <a:avLst/>
          </a:prstGeom>
        </p:spPr>
        <p:txBody>
          <a:bodyPr wrap="square">
            <a:spAutoFit/>
          </a:bodyPr>
          <a:lstStyle/>
          <a:p>
            <a:r>
              <a:rPr lang="en-US" sz="900" kern="1200" dirty="0" smtClean="0">
                <a:solidFill>
                  <a:schemeClr val="bg2"/>
                </a:solidFill>
                <a:latin typeface="+mn-lt"/>
                <a:ea typeface="+mn-ea"/>
                <a:cs typeface="+mn-cs"/>
              </a:rPr>
              <a:t>Then go to the object you want to color in and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click on it. The new object now has the new color.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The color is only available in the paintbrush one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time but if you double-click the paintbrush, when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you select it, you can use it on several objects.</a:t>
            </a:r>
            <a:endParaRPr lang="en-US" sz="900" kern="1200" dirty="0">
              <a:solidFill>
                <a:schemeClr val="bg2"/>
              </a:solidFill>
              <a:latin typeface="+mn-lt"/>
              <a:ea typeface="+mn-ea"/>
              <a:cs typeface="+mn-cs"/>
            </a:endParaRPr>
          </a:p>
        </p:txBody>
      </p:sp>
      <p:sp>
        <p:nvSpPr>
          <p:cNvPr id="209" name="Rectangle 82"/>
          <p:cNvSpPr/>
          <p:nvPr userDrawn="1"/>
        </p:nvSpPr>
        <p:spPr>
          <a:xfrm>
            <a:off x="481013" y="4409394"/>
            <a:ext cx="3211512" cy="687368"/>
          </a:xfrm>
          <a:prstGeom prst="rect">
            <a:avLst/>
          </a:prstGeom>
        </p:spPr>
        <p:txBody>
          <a:bodyPr wrap="square">
            <a:spAutoFit/>
          </a:bodyPr>
          <a:lstStyle/>
          <a:p>
            <a:pPr marL="0" indent="0">
              <a:spcBef>
                <a:spcPts val="200"/>
              </a:spcBef>
              <a:buNone/>
            </a:pPr>
            <a:r>
              <a:rPr lang="en-US" sz="1000" b="1" baseline="0" dirty="0" smtClean="0">
                <a:solidFill>
                  <a:schemeClr val="bg2"/>
                </a:solidFill>
              </a:rPr>
              <a:t>How to select the colors</a:t>
            </a:r>
          </a:p>
          <a:p>
            <a:pPr marL="0" marR="0" indent="0" algn="l" defTabSz="914400" rtl="0" eaLnBrk="1" fontAlgn="auto" latinLnBrk="0" hangingPunct="1">
              <a:lnSpc>
                <a:spcPct val="100000"/>
              </a:lnSpc>
              <a:spcBef>
                <a:spcPts val="200"/>
              </a:spcBef>
              <a:spcAft>
                <a:spcPts val="0"/>
              </a:spcAft>
              <a:buClrTx/>
              <a:buSzTx/>
              <a:buFontTx/>
              <a:buNone/>
              <a:tabLst/>
              <a:defRPr/>
            </a:pPr>
            <a:r>
              <a:rPr lang="en-US" sz="900" baseline="0" dirty="0" smtClean="0">
                <a:solidFill>
                  <a:schemeClr val="bg2"/>
                </a:solidFill>
              </a:rPr>
              <a:t>Select a color by clicking on the </a:t>
            </a:r>
            <a:r>
              <a:rPr lang="en-US" sz="900" b="1" baseline="0" dirty="0" smtClean="0">
                <a:solidFill>
                  <a:schemeClr val="bg2"/>
                </a:solidFill>
              </a:rPr>
              <a:t>dotted frame </a:t>
            </a:r>
            <a:br>
              <a:rPr lang="en-US" sz="900" b="1" baseline="0" dirty="0" smtClean="0">
                <a:solidFill>
                  <a:schemeClr val="bg2"/>
                </a:solidFill>
              </a:rPr>
            </a:br>
            <a:r>
              <a:rPr lang="en-US" sz="900" baseline="0" dirty="0" smtClean="0">
                <a:solidFill>
                  <a:schemeClr val="bg2"/>
                </a:solidFill>
              </a:rPr>
              <a:t>of the colored circle. Click when the</a:t>
            </a:r>
            <a:r>
              <a:rPr lang="en-US" sz="900" dirty="0" smtClean="0">
                <a:solidFill>
                  <a:schemeClr val="bg2"/>
                </a:solidFill>
              </a:rPr>
              <a:t> </a:t>
            </a:r>
            <a:r>
              <a:rPr lang="en-US" sz="900" baseline="0" dirty="0" smtClean="0">
                <a:solidFill>
                  <a:schemeClr val="bg2"/>
                </a:solidFill>
              </a:rPr>
              <a:t>curser looks </a:t>
            </a:r>
            <a:r>
              <a:rPr lang="en-US" sz="900" dirty="0" smtClean="0">
                <a:solidFill>
                  <a:schemeClr val="bg2"/>
                </a:solidFill>
              </a:rPr>
              <a:t/>
            </a:r>
            <a:br>
              <a:rPr lang="en-US" sz="900" dirty="0" smtClean="0">
                <a:solidFill>
                  <a:schemeClr val="bg2"/>
                </a:solidFill>
              </a:rPr>
            </a:br>
            <a:r>
              <a:rPr lang="en-US" sz="900" baseline="0" dirty="0" smtClean="0">
                <a:solidFill>
                  <a:schemeClr val="bg2"/>
                </a:solidFill>
              </a:rPr>
              <a:t>like a cross.</a:t>
            </a:r>
          </a:p>
        </p:txBody>
      </p:sp>
      <p:pic>
        <p:nvPicPr>
          <p:cNvPr id="210"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504459" y="5245799"/>
            <a:ext cx="215623" cy="2196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1" name="Rectangle 84"/>
          <p:cNvSpPr/>
          <p:nvPr userDrawn="1"/>
        </p:nvSpPr>
        <p:spPr>
          <a:xfrm>
            <a:off x="3564987" y="4303469"/>
            <a:ext cx="5284562" cy="2214713"/>
          </a:xfrm>
          <a:prstGeom prst="rect">
            <a:avLst/>
          </a:prstGeom>
          <a:solidFill>
            <a:schemeClr val="bg1"/>
          </a:solidFill>
          <a:ln w="31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dirty="0" smtClean="0">
              <a:solidFill>
                <a:schemeClr val="bg2"/>
              </a:solidFill>
            </a:endParaRPr>
          </a:p>
        </p:txBody>
      </p:sp>
      <p:sp>
        <p:nvSpPr>
          <p:cNvPr id="212" name="Text Box 56"/>
          <p:cNvSpPr txBox="1">
            <a:spLocks noChangeArrowheads="1"/>
          </p:cNvSpPr>
          <p:nvPr userDrawn="1"/>
        </p:nvSpPr>
        <p:spPr bwMode="auto">
          <a:xfrm>
            <a:off x="5161927" y="5177246"/>
            <a:ext cx="35120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200"/>
              </a:spcBef>
              <a:buClr>
                <a:schemeClr val="tx2"/>
              </a:buClr>
              <a:buSzPct val="110000"/>
            </a:pPr>
            <a:r>
              <a:rPr lang="en-US" sz="800" dirty="0">
                <a:solidFill>
                  <a:schemeClr val="bg2"/>
                </a:solidFill>
              </a:rPr>
              <a:t>Use the ten </a:t>
            </a:r>
            <a:r>
              <a:rPr lang="en-US" sz="800" dirty="0" smtClean="0">
                <a:solidFill>
                  <a:schemeClr val="bg2"/>
                </a:solidFill>
              </a:rPr>
              <a:t>profile colors when</a:t>
            </a:r>
            <a:r>
              <a:rPr lang="en-US" sz="800" baseline="0" dirty="0" smtClean="0">
                <a:solidFill>
                  <a:schemeClr val="bg2"/>
                </a:solidFill>
              </a:rPr>
              <a:t> </a:t>
            </a:r>
            <a:r>
              <a:rPr lang="en-US" sz="800" dirty="0" smtClean="0">
                <a:solidFill>
                  <a:schemeClr val="bg2"/>
                </a:solidFill>
              </a:rPr>
              <a:t>formatting text and objects in</a:t>
            </a:r>
            <a:r>
              <a:rPr lang="en-US" sz="800" baseline="0" dirty="0" smtClean="0">
                <a:solidFill>
                  <a:schemeClr val="bg2"/>
                </a:solidFill>
              </a:rPr>
              <a:t> </a:t>
            </a:r>
            <a:r>
              <a:rPr lang="en-US" sz="800" dirty="0" smtClean="0">
                <a:solidFill>
                  <a:schemeClr val="bg2"/>
                </a:solidFill>
              </a:rPr>
              <a:t>PowerPoint.</a:t>
            </a:r>
          </a:p>
        </p:txBody>
      </p:sp>
      <p:sp>
        <p:nvSpPr>
          <p:cNvPr id="213" name="Text Box 56"/>
          <p:cNvSpPr txBox="1">
            <a:spLocks noChangeArrowheads="1"/>
          </p:cNvSpPr>
          <p:nvPr userDrawn="1"/>
        </p:nvSpPr>
        <p:spPr bwMode="auto">
          <a:xfrm>
            <a:off x="5161925" y="5513973"/>
            <a:ext cx="36700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200"/>
              </a:spcBef>
              <a:buClr>
                <a:schemeClr val="tx2"/>
              </a:buClr>
              <a:buSzPct val="110000"/>
            </a:pPr>
            <a:r>
              <a:rPr lang="en-US" sz="800" dirty="0" smtClean="0">
                <a:solidFill>
                  <a:schemeClr val="accent6"/>
                </a:solidFill>
              </a:rPr>
              <a:t>DO NOT </a:t>
            </a:r>
            <a:r>
              <a:rPr lang="en-US" sz="800" dirty="0" smtClean="0">
                <a:solidFill>
                  <a:schemeClr val="bg2"/>
                </a:solidFill>
              </a:rPr>
              <a:t>use the tints under Theme Colors</a:t>
            </a:r>
            <a:r>
              <a:rPr lang="en-US" sz="800" dirty="0">
                <a:solidFill>
                  <a:schemeClr val="bg2"/>
                </a:solidFill>
              </a:rPr>
              <a:t> </a:t>
            </a:r>
            <a:r>
              <a:rPr lang="en-US" sz="800" baseline="0" dirty="0" smtClean="0">
                <a:solidFill>
                  <a:schemeClr val="bg2"/>
                </a:solidFill>
              </a:rPr>
              <a:t>nor </a:t>
            </a:r>
            <a:r>
              <a:rPr lang="en-US" sz="800" dirty="0" smtClean="0">
                <a:solidFill>
                  <a:schemeClr val="bg2"/>
                </a:solidFill>
              </a:rPr>
              <a:t>the colors under Standard Colors</a:t>
            </a:r>
            <a:r>
              <a:rPr lang="en-US" sz="800" baseline="0" dirty="0" smtClean="0">
                <a:solidFill>
                  <a:schemeClr val="bg2"/>
                </a:solidFill>
              </a:rPr>
              <a:t> (tints</a:t>
            </a:r>
            <a:r>
              <a:rPr lang="en-US" sz="800" dirty="0">
                <a:solidFill>
                  <a:schemeClr val="bg2"/>
                </a:solidFill>
              </a:rPr>
              <a:t> </a:t>
            </a:r>
            <a:r>
              <a:rPr lang="en-US" sz="800" baseline="0" dirty="0" smtClean="0">
                <a:solidFill>
                  <a:schemeClr val="bg2"/>
                </a:solidFill>
              </a:rPr>
              <a:t>and standard colors are not Volvo Brand colors).</a:t>
            </a:r>
            <a:endParaRPr lang="en-US" sz="800" dirty="0">
              <a:solidFill>
                <a:schemeClr val="bg2"/>
              </a:solidFill>
            </a:endParaRPr>
          </a:p>
        </p:txBody>
      </p:sp>
      <p:sp>
        <p:nvSpPr>
          <p:cNvPr id="214" name="AutoShape 38"/>
          <p:cNvSpPr>
            <a:spLocks/>
          </p:cNvSpPr>
          <p:nvPr userDrawn="1"/>
        </p:nvSpPr>
        <p:spPr bwMode="auto">
          <a:xfrm rot="10800000" flipH="1">
            <a:off x="4889222" y="5389137"/>
            <a:ext cx="70366" cy="597481"/>
          </a:xfrm>
          <a:prstGeom prst="rightBrace">
            <a:avLst>
              <a:gd name="adj1" fmla="val 60268"/>
              <a:gd name="adj2" fmla="val 50000"/>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p>
        </p:txBody>
      </p:sp>
      <p:cxnSp>
        <p:nvCxnSpPr>
          <p:cNvPr id="215" name="Straight Connector 91"/>
          <p:cNvCxnSpPr/>
          <p:nvPr userDrawn="1"/>
        </p:nvCxnSpPr>
        <p:spPr>
          <a:xfrm>
            <a:off x="4986377" y="5289270"/>
            <a:ext cx="111612"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Straight Connector 92"/>
          <p:cNvCxnSpPr/>
          <p:nvPr userDrawn="1"/>
        </p:nvCxnSpPr>
        <p:spPr>
          <a:xfrm>
            <a:off x="5017696" y="5681066"/>
            <a:ext cx="80293"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Straight Connector 93"/>
          <p:cNvCxnSpPr/>
          <p:nvPr userDrawn="1"/>
        </p:nvCxnSpPr>
        <p:spPr>
          <a:xfrm>
            <a:off x="4986377" y="6165337"/>
            <a:ext cx="111612"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8" name="Rectangle 94"/>
          <p:cNvSpPr/>
          <p:nvPr userDrawn="1"/>
        </p:nvSpPr>
        <p:spPr>
          <a:xfrm>
            <a:off x="3673350" y="4409394"/>
            <a:ext cx="5111790" cy="410369"/>
          </a:xfrm>
          <a:prstGeom prst="rect">
            <a:avLst/>
          </a:prstGeom>
        </p:spPr>
        <p:txBody>
          <a:bodyPr wrap="square">
            <a:spAutoFit/>
          </a:bodyPr>
          <a:lstStyle/>
          <a:p>
            <a:pPr marL="0" indent="0">
              <a:spcBef>
                <a:spcPts val="200"/>
              </a:spcBef>
              <a:buNone/>
            </a:pPr>
            <a:r>
              <a:rPr lang="en-US" sz="1000" b="1" baseline="0" dirty="0" smtClean="0">
                <a:solidFill>
                  <a:schemeClr val="bg2"/>
                </a:solidFill>
              </a:rPr>
              <a:t>Volvo Brand colors in PowerPoint</a:t>
            </a:r>
          </a:p>
          <a:p>
            <a:pPr marL="0" indent="0">
              <a:spcBef>
                <a:spcPts val="200"/>
              </a:spcBef>
              <a:buNone/>
            </a:pPr>
            <a:r>
              <a:rPr lang="en-US" sz="900" baseline="0" dirty="0" smtClean="0">
                <a:solidFill>
                  <a:schemeClr val="bg2"/>
                </a:solidFill>
              </a:rPr>
              <a:t>Select an object. On the Home tab, in the group Drawing, click the down arrow on SHAPE FILL. </a:t>
            </a:r>
          </a:p>
        </p:txBody>
      </p:sp>
      <p:sp>
        <p:nvSpPr>
          <p:cNvPr id="219" name="Text Box 56"/>
          <p:cNvSpPr txBox="1">
            <a:spLocks noChangeArrowheads="1"/>
          </p:cNvSpPr>
          <p:nvPr userDrawn="1"/>
        </p:nvSpPr>
        <p:spPr bwMode="auto">
          <a:xfrm>
            <a:off x="5161927" y="5923978"/>
            <a:ext cx="3670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ts val="1200"/>
              </a:spcBef>
              <a:buClr>
                <a:schemeClr val="tx2"/>
              </a:buClr>
              <a:buSzPct val="110000"/>
            </a:pPr>
            <a:r>
              <a:rPr lang="en-US" sz="800" dirty="0" smtClean="0">
                <a:solidFill>
                  <a:schemeClr val="bg2"/>
                </a:solidFill>
              </a:rPr>
              <a:t>When you open a NEW Volvo Brand PowerPoint template you will find </a:t>
            </a:r>
            <a:br>
              <a:rPr lang="en-US" sz="800" dirty="0" smtClean="0">
                <a:solidFill>
                  <a:schemeClr val="bg2"/>
                </a:solidFill>
              </a:rPr>
            </a:br>
            <a:r>
              <a:rPr lang="en-US" sz="800" dirty="0" smtClean="0">
                <a:solidFill>
                  <a:schemeClr val="bg2"/>
                </a:solidFill>
              </a:rPr>
              <a:t>the three remaining profile </a:t>
            </a:r>
            <a:r>
              <a:rPr lang="en-US" sz="800" smtClean="0">
                <a:solidFill>
                  <a:schemeClr val="bg2"/>
                </a:solidFill>
              </a:rPr>
              <a:t>colors under </a:t>
            </a:r>
            <a:r>
              <a:rPr lang="en-US" sz="800" dirty="0" smtClean="0">
                <a:solidFill>
                  <a:schemeClr val="bg2"/>
                </a:solidFill>
              </a:rPr>
              <a:t>Recent. </a:t>
            </a:r>
            <a:br>
              <a:rPr lang="en-US" sz="800" dirty="0" smtClean="0">
                <a:solidFill>
                  <a:schemeClr val="bg2"/>
                </a:solidFill>
              </a:rPr>
            </a:br>
            <a:r>
              <a:rPr lang="en-US" sz="600" dirty="0" smtClean="0">
                <a:solidFill>
                  <a:schemeClr val="bg2"/>
                </a:solidFill>
              </a:rPr>
              <a:t>These colors will disappear if you use other colors than Volvo Brand colors. Open a new </a:t>
            </a:r>
            <a:br>
              <a:rPr lang="en-US" sz="600" dirty="0" smtClean="0">
                <a:solidFill>
                  <a:schemeClr val="bg2"/>
                </a:solidFill>
              </a:rPr>
            </a:br>
            <a:r>
              <a:rPr lang="en-US" sz="600" dirty="0" smtClean="0">
                <a:solidFill>
                  <a:schemeClr val="bg2"/>
                </a:solidFill>
              </a:rPr>
              <a:t>template to find them agai</a:t>
            </a:r>
            <a:r>
              <a:rPr lang="en-US" sz="600" baseline="0" dirty="0" smtClean="0">
                <a:solidFill>
                  <a:schemeClr val="bg2"/>
                </a:solidFill>
              </a:rPr>
              <a:t>n or select colors from the Volvo Brand </a:t>
            </a:r>
            <a:r>
              <a:rPr lang="en-US" sz="600" baseline="0" smtClean="0">
                <a:solidFill>
                  <a:schemeClr val="bg2"/>
                </a:solidFill>
              </a:rPr>
              <a:t>Color layout above.</a:t>
            </a:r>
            <a:endParaRPr lang="en-US" sz="600" dirty="0">
              <a:solidFill>
                <a:schemeClr val="bg2"/>
              </a:solidFill>
            </a:endParaRPr>
          </a:p>
        </p:txBody>
      </p:sp>
      <p:pic>
        <p:nvPicPr>
          <p:cNvPr id="220"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49047" y="4961774"/>
            <a:ext cx="1098205" cy="127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 name="Text Placeholder 5"/>
          <p:cNvSpPr>
            <a:spLocks noGrp="1"/>
          </p:cNvSpPr>
          <p:nvPr>
            <p:ph type="body" sz="quarter" idx="25" hasCustomPrompt="1"/>
          </p:nvPr>
        </p:nvSpPr>
        <p:spPr>
          <a:xfrm>
            <a:off x="6906156" y="3673700"/>
            <a:ext cx="252000" cy="252000"/>
          </a:xfrm>
          <a:prstGeom prst="ellipse">
            <a:avLst/>
          </a:prstGeom>
          <a:solidFill>
            <a:srgbClr val="C4001A"/>
          </a:solidFill>
        </p:spPr>
        <p:txBody>
          <a:bodyPr anchor="ctr" anchorCtr="1">
            <a:noAutofit/>
          </a:bodyPr>
          <a:lstStyle>
            <a:lvl1pPr marL="184150" indent="-184150">
              <a:buNone/>
              <a:defRPr lang="en-US" sz="1600" smtClean="0">
                <a:solidFill>
                  <a:schemeClr val="bg1"/>
                </a:solidFill>
              </a:defRPr>
            </a:lvl1pPr>
          </a:lstStyle>
          <a:p>
            <a:pPr marL="0" lvl="0" indent="0" algn="ctr"/>
            <a:r>
              <a:rPr lang="en-US" smtClean="0"/>
              <a:t> </a:t>
            </a:r>
          </a:p>
        </p:txBody>
      </p:sp>
      <p:sp>
        <p:nvSpPr>
          <p:cNvPr id="222" name="Text Placeholder 5"/>
          <p:cNvSpPr>
            <a:spLocks noGrp="1"/>
          </p:cNvSpPr>
          <p:nvPr>
            <p:ph type="body" sz="quarter" idx="24" hasCustomPrompt="1"/>
          </p:nvPr>
        </p:nvSpPr>
        <p:spPr>
          <a:xfrm>
            <a:off x="6906156" y="3331707"/>
            <a:ext cx="252000" cy="252000"/>
          </a:xfrm>
          <a:prstGeom prst="ellipse">
            <a:avLst/>
          </a:prstGeom>
          <a:solidFill>
            <a:srgbClr val="F7D302"/>
          </a:solidFill>
        </p:spPr>
        <p:txBody>
          <a:bodyPr anchor="ctr" anchorCtr="1">
            <a:noAutofit/>
          </a:bodyPr>
          <a:lstStyle>
            <a:lvl1pPr marL="184150" indent="-184150">
              <a:buNone/>
              <a:defRPr lang="en-US" sz="1600" smtClean="0">
                <a:solidFill>
                  <a:schemeClr val="bg1"/>
                </a:solidFill>
              </a:defRPr>
            </a:lvl1pPr>
          </a:lstStyle>
          <a:p>
            <a:pPr marL="0" lvl="0" indent="0" algn="ctr"/>
            <a:r>
              <a:rPr lang="en-US" smtClean="0"/>
              <a:t> </a:t>
            </a:r>
          </a:p>
        </p:txBody>
      </p:sp>
      <p:sp>
        <p:nvSpPr>
          <p:cNvPr id="223" name="Text Placeholder 5"/>
          <p:cNvSpPr>
            <a:spLocks noGrp="1"/>
          </p:cNvSpPr>
          <p:nvPr>
            <p:ph type="body" sz="quarter" idx="23" hasCustomPrompt="1"/>
          </p:nvPr>
        </p:nvSpPr>
        <p:spPr>
          <a:xfrm>
            <a:off x="6906156" y="2996065"/>
            <a:ext cx="252000" cy="252000"/>
          </a:xfrm>
          <a:prstGeom prst="ellipse">
            <a:avLst/>
          </a:prstGeom>
          <a:solidFill>
            <a:srgbClr val="47962D"/>
          </a:solidFill>
        </p:spPr>
        <p:txBody>
          <a:bodyPr anchor="ctr" anchorCtr="1">
            <a:noAutofit/>
          </a:bodyPr>
          <a:lstStyle>
            <a:lvl1pPr marL="184150" indent="-184150">
              <a:buFontTx/>
              <a:buNone/>
              <a:defRPr lang="en-US" sz="1600" smtClean="0">
                <a:solidFill>
                  <a:schemeClr val="bg1"/>
                </a:solidFill>
              </a:defRPr>
            </a:lvl1pPr>
          </a:lstStyle>
          <a:p>
            <a:pPr marL="0" lvl="0" indent="0" algn="ctr"/>
            <a:r>
              <a:rPr lang="en-US" smtClean="0"/>
              <a:t> </a:t>
            </a:r>
          </a:p>
        </p:txBody>
      </p:sp>
      <p:sp>
        <p:nvSpPr>
          <p:cNvPr id="224" name="Text Placeholder 5"/>
          <p:cNvSpPr>
            <a:spLocks noGrp="1"/>
          </p:cNvSpPr>
          <p:nvPr>
            <p:ph type="body" sz="quarter" idx="22" hasCustomPrompt="1"/>
          </p:nvPr>
        </p:nvSpPr>
        <p:spPr>
          <a:xfrm>
            <a:off x="6906156" y="1809057"/>
            <a:ext cx="252000" cy="252000"/>
          </a:xfrm>
          <a:prstGeom prst="ellipse">
            <a:avLst/>
          </a:prstGeom>
          <a:solidFill>
            <a:srgbClr val="DA4451"/>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80" name="Rectangle 80"/>
          <p:cNvSpPr/>
          <p:nvPr userDrawn="1"/>
        </p:nvSpPr>
        <p:spPr>
          <a:xfrm>
            <a:off x="4975442" y="1122045"/>
            <a:ext cx="1916541" cy="2580194"/>
          </a:xfrm>
          <a:prstGeom prst="rect">
            <a:avLst/>
          </a:prstGeom>
        </p:spPr>
        <p:txBody>
          <a:bodyPr wrap="square">
            <a:spAutoFit/>
          </a:bodyPr>
          <a:lstStyle/>
          <a:p>
            <a:pPr>
              <a:spcBef>
                <a:spcPts val="200"/>
              </a:spcBef>
            </a:pPr>
            <a:r>
              <a:rPr lang="en-US" sz="1050" b="1" dirty="0">
                <a:solidFill>
                  <a:schemeClr val="bg2"/>
                </a:solidFill>
              </a:rPr>
              <a:t>Accent colors</a:t>
            </a:r>
          </a:p>
          <a:p>
            <a:pPr>
              <a:lnSpc>
                <a:spcPts val="1100"/>
              </a:lnSpc>
              <a:spcBef>
                <a:spcPts val="200"/>
              </a:spcBef>
            </a:pPr>
            <a:r>
              <a:rPr lang="sv-SE" sz="900" dirty="0">
                <a:solidFill>
                  <a:schemeClr val="bg2"/>
                </a:solidFill>
              </a:rPr>
              <a:t>Use each color in 100% and </a:t>
            </a:r>
            <a:r>
              <a:rPr lang="sv-SE" sz="900" dirty="0" smtClean="0">
                <a:solidFill>
                  <a:schemeClr val="bg2"/>
                </a:solidFill>
              </a:rPr>
              <a:t/>
            </a:r>
            <a:br>
              <a:rPr lang="sv-SE" sz="900" dirty="0" smtClean="0">
                <a:solidFill>
                  <a:schemeClr val="bg2"/>
                </a:solidFill>
              </a:rPr>
            </a:br>
            <a:r>
              <a:rPr lang="sv-SE" sz="900" dirty="0" smtClean="0">
                <a:solidFill>
                  <a:schemeClr val="bg2"/>
                </a:solidFill>
              </a:rPr>
              <a:t>only </a:t>
            </a:r>
            <a:r>
              <a:rPr lang="sv-SE" sz="900" dirty="0">
                <a:solidFill>
                  <a:schemeClr val="bg2"/>
                </a:solidFill>
              </a:rPr>
              <a:t>to draw attention to a message or a specific element. Don’t overuse them – the effect will be compromised. Accent colors should never be used </a:t>
            </a:r>
            <a:r>
              <a:rPr lang="sv-SE" sz="900" dirty="0" smtClean="0">
                <a:solidFill>
                  <a:schemeClr val="bg2"/>
                </a:solidFill>
              </a:rPr>
              <a:t/>
            </a:r>
            <a:br>
              <a:rPr lang="sv-SE" sz="900" dirty="0" smtClean="0">
                <a:solidFill>
                  <a:schemeClr val="bg2"/>
                </a:solidFill>
              </a:rPr>
            </a:br>
            <a:r>
              <a:rPr lang="sv-SE" sz="900" dirty="0" smtClean="0">
                <a:solidFill>
                  <a:schemeClr val="bg2"/>
                </a:solidFill>
              </a:rPr>
              <a:t>for </a:t>
            </a:r>
            <a:r>
              <a:rPr lang="sv-SE" sz="900" dirty="0">
                <a:solidFill>
                  <a:schemeClr val="bg2"/>
                </a:solidFill>
              </a:rPr>
              <a:t>decorative purposes. </a:t>
            </a:r>
            <a:r>
              <a:rPr lang="sv-SE" sz="900" dirty="0" smtClean="0">
                <a:solidFill>
                  <a:schemeClr val="bg2"/>
                </a:solidFill>
              </a:rPr>
              <a:t/>
            </a:r>
            <a:br>
              <a:rPr lang="sv-SE" sz="900" dirty="0" smtClean="0">
                <a:solidFill>
                  <a:schemeClr val="bg2"/>
                </a:solidFill>
              </a:rPr>
            </a:br>
            <a:r>
              <a:rPr lang="sv-SE" sz="900" dirty="0" smtClean="0">
                <a:solidFill>
                  <a:schemeClr val="bg2"/>
                </a:solidFill>
              </a:rPr>
              <a:t>And </a:t>
            </a:r>
            <a:r>
              <a:rPr lang="sv-SE" sz="900" dirty="0">
                <a:solidFill>
                  <a:schemeClr val="bg2"/>
                </a:solidFill>
              </a:rPr>
              <a:t>remember to only </a:t>
            </a:r>
            <a:r>
              <a:rPr lang="sv-SE" sz="900" dirty="0" smtClean="0">
                <a:solidFill>
                  <a:schemeClr val="bg2"/>
                </a:solidFill>
              </a:rPr>
              <a:t>stick</a:t>
            </a:r>
            <a:br>
              <a:rPr lang="sv-SE" sz="900" dirty="0" smtClean="0">
                <a:solidFill>
                  <a:schemeClr val="bg2"/>
                </a:solidFill>
              </a:rPr>
            </a:br>
            <a:r>
              <a:rPr lang="sv-SE" sz="900" dirty="0" smtClean="0">
                <a:solidFill>
                  <a:schemeClr val="bg2"/>
                </a:solidFill>
              </a:rPr>
              <a:t>to one </a:t>
            </a:r>
            <a:r>
              <a:rPr lang="sv-SE" sz="900" dirty="0">
                <a:solidFill>
                  <a:schemeClr val="bg2"/>
                </a:solidFill>
              </a:rPr>
              <a:t>color. </a:t>
            </a:r>
            <a:endParaRPr lang="en-US" sz="900" b="1" dirty="0">
              <a:solidFill>
                <a:schemeClr val="bg2"/>
              </a:solidFill>
            </a:endParaRPr>
          </a:p>
          <a:p>
            <a:pPr marL="0" indent="0">
              <a:spcBef>
                <a:spcPts val="200"/>
              </a:spcBef>
              <a:buNone/>
            </a:pPr>
            <a:endParaRPr lang="en-US" sz="1000" b="1" baseline="0" dirty="0" smtClean="0">
              <a:solidFill>
                <a:schemeClr val="bg2"/>
              </a:solidFill>
            </a:endParaRPr>
          </a:p>
          <a:p>
            <a:r>
              <a:rPr lang="sv-SE" sz="1000" b="1" i="0" u="none" strike="noStrike" kern="1200" baseline="0" dirty="0" smtClean="0">
                <a:solidFill>
                  <a:schemeClr val="bg2"/>
                </a:solidFill>
                <a:latin typeface="+mn-lt"/>
                <a:ea typeface="+mn-ea"/>
                <a:cs typeface="+mn-cs"/>
              </a:rPr>
              <a:t>Signal colors</a:t>
            </a:r>
          </a:p>
          <a:p>
            <a:pPr>
              <a:lnSpc>
                <a:spcPts val="1100"/>
              </a:lnSpc>
              <a:spcBef>
                <a:spcPts val="200"/>
              </a:spcBef>
            </a:pPr>
            <a:r>
              <a:rPr lang="sv-SE" sz="900" b="0" i="0" u="none" strike="noStrike" kern="1200" baseline="0" dirty="0" smtClean="0">
                <a:solidFill>
                  <a:schemeClr val="bg2"/>
                </a:solidFill>
                <a:latin typeface="+mn-lt"/>
                <a:ea typeface="+mn-ea"/>
                <a:cs typeface="+mn-cs"/>
              </a:rPr>
              <a:t>The signal colors are standard</a:t>
            </a:r>
            <a:r>
              <a:rPr lang="sv-SE" sz="900" b="0" i="0" u="none" strike="noStrike" kern="1200" dirty="0" smtClean="0">
                <a:solidFill>
                  <a:schemeClr val="bg2"/>
                </a:solidFill>
                <a:latin typeface="+mn-lt"/>
                <a:ea typeface="+mn-ea"/>
                <a:cs typeface="+mn-cs"/>
              </a:rPr>
              <a:t> </a:t>
            </a:r>
            <a:br>
              <a:rPr lang="sv-SE" sz="900" b="0" i="0" u="none" strike="noStrike" kern="1200" dirty="0" smtClean="0">
                <a:solidFill>
                  <a:schemeClr val="bg2"/>
                </a:solidFill>
                <a:latin typeface="+mn-lt"/>
                <a:ea typeface="+mn-ea"/>
                <a:cs typeface="+mn-cs"/>
              </a:rPr>
            </a:br>
            <a:r>
              <a:rPr lang="sv-SE" sz="900" b="0" i="0" u="none" strike="noStrike" kern="1200" baseline="0" dirty="0" smtClean="0">
                <a:solidFill>
                  <a:schemeClr val="bg2"/>
                </a:solidFill>
                <a:latin typeface="+mn-lt"/>
                <a:ea typeface="+mn-ea"/>
                <a:cs typeface="+mn-cs"/>
              </a:rPr>
              <a:t>colors, not unique to the Volvo</a:t>
            </a:r>
            <a:r>
              <a:rPr lang="sv-SE" sz="900" b="0" i="0" u="none" strike="noStrike" kern="1200" dirty="0" smtClean="0">
                <a:solidFill>
                  <a:schemeClr val="bg2"/>
                </a:solidFill>
                <a:latin typeface="+mn-lt"/>
                <a:ea typeface="+mn-ea"/>
                <a:cs typeface="+mn-cs"/>
              </a:rPr>
              <a:t> </a:t>
            </a:r>
            <a:br>
              <a:rPr lang="sv-SE" sz="900" b="0" i="0" u="none" strike="noStrike" kern="1200" dirty="0" smtClean="0">
                <a:solidFill>
                  <a:schemeClr val="bg2"/>
                </a:solidFill>
                <a:latin typeface="+mn-lt"/>
                <a:ea typeface="+mn-ea"/>
                <a:cs typeface="+mn-cs"/>
              </a:rPr>
            </a:br>
            <a:r>
              <a:rPr lang="sv-SE" sz="900" b="0" i="0" u="none" strike="noStrike" kern="1200" baseline="0" dirty="0" smtClean="0">
                <a:solidFill>
                  <a:schemeClr val="bg2"/>
                </a:solidFill>
                <a:latin typeface="+mn-lt"/>
                <a:ea typeface="+mn-ea"/>
                <a:cs typeface="+mn-cs"/>
              </a:rPr>
              <a:t>brand, and serve one</a:t>
            </a:r>
            <a:r>
              <a:rPr lang="sv-SE" sz="900" dirty="0">
                <a:solidFill>
                  <a:schemeClr val="bg2"/>
                </a:solidFill>
              </a:rPr>
              <a:t> </a:t>
            </a:r>
            <a:r>
              <a:rPr lang="sv-SE" sz="900" b="0" i="0" u="none" strike="noStrike" kern="1200" baseline="0" dirty="0" smtClean="0">
                <a:solidFill>
                  <a:schemeClr val="bg2"/>
                </a:solidFill>
                <a:latin typeface="+mn-lt"/>
                <a:ea typeface="+mn-ea"/>
                <a:cs typeface="+mn-cs"/>
              </a:rPr>
              <a:t>purpose </a:t>
            </a:r>
            <a:br>
              <a:rPr lang="sv-SE" sz="900" b="0" i="0" u="none" strike="noStrike" kern="1200" baseline="0" dirty="0" smtClean="0">
                <a:solidFill>
                  <a:schemeClr val="bg2"/>
                </a:solidFill>
                <a:latin typeface="+mn-lt"/>
                <a:ea typeface="+mn-ea"/>
                <a:cs typeface="+mn-cs"/>
              </a:rPr>
            </a:br>
            <a:r>
              <a:rPr lang="sv-SE" sz="900" b="0" i="0" u="none" strike="noStrike" kern="1200" baseline="0" dirty="0" smtClean="0">
                <a:solidFill>
                  <a:schemeClr val="bg2"/>
                </a:solidFill>
                <a:latin typeface="+mn-lt"/>
                <a:ea typeface="+mn-ea"/>
                <a:cs typeface="+mn-cs"/>
              </a:rPr>
              <a:t>only: To highlight user feedback</a:t>
            </a:r>
            <a:r>
              <a:rPr lang="sv-SE" sz="900" b="0" i="0" u="none" strike="noStrike" kern="1200" dirty="0" smtClean="0">
                <a:solidFill>
                  <a:schemeClr val="bg2"/>
                </a:solidFill>
                <a:latin typeface="+mn-lt"/>
                <a:ea typeface="+mn-ea"/>
                <a:cs typeface="+mn-cs"/>
              </a:rPr>
              <a:t> </a:t>
            </a:r>
            <a:r>
              <a:rPr lang="sv-SE" sz="900" b="0" i="0" u="none" strike="noStrike" kern="1200" baseline="0" dirty="0" smtClean="0">
                <a:solidFill>
                  <a:schemeClr val="bg2"/>
                </a:solidFill>
                <a:latin typeface="+mn-lt"/>
                <a:ea typeface="+mn-ea"/>
                <a:cs typeface="+mn-cs"/>
              </a:rPr>
              <a:t>messages</a:t>
            </a:r>
            <a:endParaRPr lang="en-US" sz="900" baseline="0" dirty="0" smtClean="0">
              <a:solidFill>
                <a:schemeClr val="bg2"/>
              </a:solidFill>
            </a:endParaRPr>
          </a:p>
        </p:txBody>
      </p:sp>
    </p:spTree>
    <p:extLst>
      <p:ext uri="{BB962C8B-B14F-4D97-AF65-F5344CB8AC3E}">
        <p14:creationId xmlns:p14="http://schemas.microsoft.com/office/powerpoint/2010/main" val="1315789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LEASE NOTE">
    <p:spTree>
      <p:nvGrpSpPr>
        <p:cNvPr id="1" name=""/>
        <p:cNvGrpSpPr/>
        <p:nvPr/>
      </p:nvGrpSpPr>
      <p:grpSpPr>
        <a:xfrm>
          <a:off x="0" y="0"/>
          <a:ext cx="0" cy="0"/>
          <a:chOff x="0" y="0"/>
          <a:chExt cx="0" cy="0"/>
        </a:xfrm>
      </p:grpSpPr>
      <p:sp>
        <p:nvSpPr>
          <p:cNvPr id="2" name="Rectangle 1"/>
          <p:cNvSpPr/>
          <p:nvPr userDrawn="1"/>
        </p:nvSpPr>
        <p:spPr>
          <a:xfrm>
            <a:off x="0" y="0"/>
            <a:ext cx="9144000" cy="6848856"/>
          </a:xfrm>
          <a:prstGeom prst="rect">
            <a:avLst/>
          </a:prstGeom>
          <a:solidFill>
            <a:schemeClr val="bg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4" name="TextBox 3"/>
          <p:cNvSpPr txBox="1"/>
          <p:nvPr userDrawn="1"/>
        </p:nvSpPr>
        <p:spPr>
          <a:xfrm>
            <a:off x="125413" y="694588"/>
            <a:ext cx="8895496" cy="5401479"/>
          </a:xfrm>
          <a:prstGeom prst="rect">
            <a:avLst/>
          </a:prstGeom>
          <a:noFill/>
        </p:spPr>
        <p:txBody>
          <a:bodyPr wrap="square" rtlCol="0">
            <a:spAutoFit/>
          </a:bodyPr>
          <a:lstStyle/>
          <a:p>
            <a:pPr algn="ctr">
              <a:spcBef>
                <a:spcPts val="1800"/>
              </a:spcBef>
            </a:pPr>
            <a:r>
              <a:rPr lang="en-US" sz="6600" kern="1200" smtClean="0">
                <a:solidFill>
                  <a:srgbClr val="C4001A"/>
                </a:solidFill>
                <a:latin typeface="+mn-lt"/>
                <a:ea typeface="+mn-ea"/>
                <a:cs typeface="+mn-cs"/>
              </a:rPr>
              <a:t>Layouts after this slide are not approved </a:t>
            </a:r>
            <a:br>
              <a:rPr lang="en-US" sz="6600" kern="1200" smtClean="0">
                <a:solidFill>
                  <a:srgbClr val="C4001A"/>
                </a:solidFill>
                <a:latin typeface="+mn-lt"/>
                <a:ea typeface="+mn-ea"/>
                <a:cs typeface="+mn-cs"/>
              </a:rPr>
            </a:br>
            <a:r>
              <a:rPr lang="en-US" sz="6600" kern="1200" smtClean="0">
                <a:solidFill>
                  <a:srgbClr val="C4001A"/>
                </a:solidFill>
                <a:latin typeface="+mn-lt"/>
                <a:ea typeface="+mn-ea"/>
                <a:cs typeface="+mn-cs"/>
              </a:rPr>
              <a:t>Volvo brand layouts.</a:t>
            </a:r>
          </a:p>
          <a:p>
            <a:pPr algn="ctr">
              <a:spcBef>
                <a:spcPts val="1800"/>
              </a:spcBef>
            </a:pPr>
            <a:r>
              <a:rPr lang="en-US" sz="6600" kern="1200" smtClean="0">
                <a:solidFill>
                  <a:srgbClr val="C4001A"/>
                </a:solidFill>
                <a:latin typeface="+mn-lt"/>
                <a:ea typeface="+mn-ea"/>
                <a:cs typeface="+mn-cs"/>
              </a:rPr>
              <a:t>Use only the layouts before this one.</a:t>
            </a:r>
            <a:endParaRPr lang="sv-SE" sz="6600" kern="1200" smtClean="0">
              <a:solidFill>
                <a:srgbClr val="C4001A"/>
              </a:solidFill>
              <a:latin typeface="+mn-lt"/>
              <a:ea typeface="+mn-ea"/>
              <a:cs typeface="+mn-cs"/>
            </a:endParaRPr>
          </a:p>
        </p:txBody>
      </p:sp>
    </p:spTree>
    <p:extLst>
      <p:ext uri="{BB962C8B-B14F-4D97-AF65-F5344CB8AC3E}">
        <p14:creationId xmlns:p14="http://schemas.microsoft.com/office/powerpoint/2010/main" val="21773999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Rubrikbild">
    <p:spTree>
      <p:nvGrpSpPr>
        <p:cNvPr id="1" name=""/>
        <p:cNvGrpSpPr/>
        <p:nvPr/>
      </p:nvGrpSpPr>
      <p:grpSpPr>
        <a:xfrm>
          <a:off x="0" y="0"/>
          <a:ext cx="0" cy="0"/>
          <a:chOff x="0" y="0"/>
          <a:chExt cx="0" cy="0"/>
        </a:xfrm>
      </p:grpSpPr>
      <p:sp>
        <p:nvSpPr>
          <p:cNvPr id="3" name="Rubrik 1"/>
          <p:cNvSpPr>
            <a:spLocks noGrp="1"/>
          </p:cNvSpPr>
          <p:nvPr>
            <p:ph type="ctrTitle"/>
          </p:nvPr>
        </p:nvSpPr>
        <p:spPr>
          <a:xfrm>
            <a:off x="531129" y="723070"/>
            <a:ext cx="5780358" cy="744809"/>
          </a:xfrm>
        </p:spPr>
        <p:txBody>
          <a:bodyPr>
            <a:noAutofit/>
          </a:bodyPr>
          <a:lstStyle>
            <a:lvl1pPr algn="l">
              <a:lnSpc>
                <a:spcPct val="90000"/>
              </a:lnSpc>
              <a:defRPr sz="3200">
                <a:solidFill>
                  <a:schemeClr val="tx1"/>
                </a:solidFill>
              </a:defRPr>
            </a:lvl1pPr>
          </a:lstStyle>
          <a:p>
            <a:r>
              <a:rPr lang="sv-SE" dirty="0" smtClean="0"/>
              <a:t>Klicka här för att ändra</a:t>
            </a:r>
            <a:endParaRPr lang="sv-SE" dirty="0"/>
          </a:p>
        </p:txBody>
      </p:sp>
      <p:sp>
        <p:nvSpPr>
          <p:cNvPr id="5" name="Platshållare för text 4"/>
          <p:cNvSpPr>
            <a:spLocks noGrp="1"/>
          </p:cNvSpPr>
          <p:nvPr>
            <p:ph type="body" sz="quarter" idx="10"/>
          </p:nvPr>
        </p:nvSpPr>
        <p:spPr>
          <a:xfrm>
            <a:off x="531129" y="1624012"/>
            <a:ext cx="7764739" cy="4335917"/>
          </a:xfrm>
        </p:spPr>
        <p:txBody>
          <a:bodyPr/>
          <a:lstStyle>
            <a:lvl1pPr marL="152686" indent="-152686">
              <a:spcBef>
                <a:spcPts val="0"/>
              </a:spcBef>
              <a:spcAft>
                <a:spcPts val="420"/>
              </a:spcAft>
              <a:buClr>
                <a:srgbClr val="BED895"/>
              </a:buClr>
              <a:defRPr sz="1500"/>
            </a:lvl1pPr>
          </a:lstStyle>
          <a:p>
            <a:pPr lvl="0"/>
            <a:r>
              <a:rPr lang="sv-SE" dirty="0" smtClean="0"/>
              <a:t>Klicka här för att ändra format på bakgrundstexten</a:t>
            </a:r>
          </a:p>
        </p:txBody>
      </p:sp>
    </p:spTree>
    <p:extLst>
      <p:ext uri="{BB962C8B-B14F-4D97-AF65-F5344CB8AC3E}">
        <p14:creationId xmlns:p14="http://schemas.microsoft.com/office/powerpoint/2010/main" val="2202926188"/>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Rubrikbild">
    <p:spTree>
      <p:nvGrpSpPr>
        <p:cNvPr id="1" name=""/>
        <p:cNvGrpSpPr/>
        <p:nvPr/>
      </p:nvGrpSpPr>
      <p:grpSpPr>
        <a:xfrm>
          <a:off x="0" y="0"/>
          <a:ext cx="0" cy="0"/>
          <a:chOff x="0" y="0"/>
          <a:chExt cx="0" cy="0"/>
        </a:xfrm>
      </p:grpSpPr>
      <p:sp>
        <p:nvSpPr>
          <p:cNvPr id="3" name="Rubrik 1"/>
          <p:cNvSpPr>
            <a:spLocks noGrp="1"/>
          </p:cNvSpPr>
          <p:nvPr>
            <p:ph type="ctrTitle"/>
          </p:nvPr>
        </p:nvSpPr>
        <p:spPr>
          <a:xfrm>
            <a:off x="531129" y="723070"/>
            <a:ext cx="4259922" cy="744809"/>
          </a:xfrm>
        </p:spPr>
        <p:txBody>
          <a:bodyPr>
            <a:noAutofit/>
          </a:bodyPr>
          <a:lstStyle>
            <a:lvl1pPr algn="l">
              <a:lnSpc>
                <a:spcPct val="90000"/>
              </a:lnSpc>
              <a:defRPr sz="3200">
                <a:solidFill>
                  <a:schemeClr val="tx1"/>
                </a:solidFill>
              </a:defRPr>
            </a:lvl1pPr>
          </a:lstStyle>
          <a:p>
            <a:r>
              <a:rPr lang="sv-SE" dirty="0" smtClean="0"/>
              <a:t>Klicka här för att ändra</a:t>
            </a:r>
            <a:endParaRPr lang="sv-SE" dirty="0"/>
          </a:p>
        </p:txBody>
      </p:sp>
      <p:sp>
        <p:nvSpPr>
          <p:cNvPr id="5" name="Platshållare för text 4"/>
          <p:cNvSpPr>
            <a:spLocks noGrp="1"/>
          </p:cNvSpPr>
          <p:nvPr>
            <p:ph type="body" sz="quarter" idx="10"/>
          </p:nvPr>
        </p:nvSpPr>
        <p:spPr>
          <a:xfrm>
            <a:off x="531129" y="1624012"/>
            <a:ext cx="4259922" cy="4335917"/>
          </a:xfrm>
        </p:spPr>
        <p:txBody>
          <a:bodyPr/>
          <a:lstStyle>
            <a:lvl1pPr marL="152686" indent="-152686">
              <a:spcBef>
                <a:spcPts val="0"/>
              </a:spcBef>
              <a:spcAft>
                <a:spcPts val="420"/>
              </a:spcAft>
              <a:buClr>
                <a:srgbClr val="BED895"/>
              </a:buClr>
              <a:defRPr sz="1500"/>
            </a:lvl1pPr>
          </a:lstStyle>
          <a:p>
            <a:pPr lvl="0"/>
            <a:r>
              <a:rPr lang="sv-SE" dirty="0" smtClean="0"/>
              <a:t>Klicka här för att ändra format på bakgrundstexten</a:t>
            </a:r>
          </a:p>
        </p:txBody>
      </p:sp>
      <p:sp>
        <p:nvSpPr>
          <p:cNvPr id="7" name="Platshållare för bild 6"/>
          <p:cNvSpPr>
            <a:spLocks noGrp="1"/>
          </p:cNvSpPr>
          <p:nvPr>
            <p:ph type="pic" sz="quarter" idx="11"/>
          </p:nvPr>
        </p:nvSpPr>
        <p:spPr>
          <a:xfrm>
            <a:off x="4791132" y="1748632"/>
            <a:ext cx="4352868" cy="3213100"/>
          </a:xfrm>
        </p:spPr>
        <p:txBody>
          <a:bodyPr/>
          <a:lstStyle/>
          <a:p>
            <a:endParaRPr lang="sv-SE" dirty="0"/>
          </a:p>
        </p:txBody>
      </p:sp>
    </p:spTree>
    <p:extLst>
      <p:ext uri="{BB962C8B-B14F-4D97-AF65-F5344CB8AC3E}">
        <p14:creationId xmlns:p14="http://schemas.microsoft.com/office/powerpoint/2010/main" val="1516778602"/>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Rubrik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135172" y="180182"/>
            <a:ext cx="8873062" cy="6497638"/>
          </a:xfrm>
        </p:spPr>
        <p:txBody>
          <a:bodyPr/>
          <a:lstStyle/>
          <a:p>
            <a:endParaRPr lang="sv-SE"/>
          </a:p>
        </p:txBody>
      </p:sp>
    </p:spTree>
    <p:extLst>
      <p:ext uri="{BB962C8B-B14F-4D97-AF65-F5344CB8AC3E}">
        <p14:creationId xmlns:p14="http://schemas.microsoft.com/office/powerpoint/2010/main" val="34383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Date</a:t>
            </a:r>
            <a:endParaRPr lang="sv-SE"/>
          </a:p>
        </p:txBody>
      </p:sp>
      <p:sp>
        <p:nvSpPr>
          <p:cNvPr id="4" name="Footer Placeholder 3"/>
          <p:cNvSpPr>
            <a:spLocks noGrp="1"/>
          </p:cNvSpPr>
          <p:nvPr>
            <p:ph type="ftr" sz="quarter" idx="11"/>
          </p:nvPr>
        </p:nvSpPr>
        <p:spPr/>
        <p:txBody>
          <a:bodyPr/>
          <a:lstStyle/>
          <a:p>
            <a:r>
              <a:rPr lang="en-US" smtClean="0"/>
              <a:t>Department, Name, Document name, Security class</a:t>
            </a:r>
            <a:endParaRPr lang="sv-SE"/>
          </a:p>
        </p:txBody>
      </p:sp>
      <p:sp>
        <p:nvSpPr>
          <p:cNvPr id="5" name="Slide Number Placeholder 4"/>
          <p:cNvSpPr>
            <a:spLocks noGrp="1"/>
          </p:cNvSpPr>
          <p:nvPr>
            <p:ph type="sldNum" sz="quarter" idx="12"/>
          </p:nvPr>
        </p:nvSpPr>
        <p:spPr/>
        <p:txBody>
          <a:bodyPr/>
          <a:lstStyle/>
          <a:p>
            <a:fld id="{14987987-F8B9-4309-B5D0-D5D86517802D}" type="slidenum">
              <a:rPr lang="sv-SE" smtClean="0"/>
              <a:pPr/>
              <a:t>‹#›</a:t>
            </a:fld>
            <a:endParaRPr lang="sv-SE"/>
          </a:p>
        </p:txBody>
      </p:sp>
      <p:sp>
        <p:nvSpPr>
          <p:cNvPr id="8" name="Text Placeholder 4"/>
          <p:cNvSpPr>
            <a:spLocks noGrp="1"/>
          </p:cNvSpPr>
          <p:nvPr>
            <p:ph type="body" sz="quarter" idx="13" hasCustomPrompt="1"/>
          </p:nvPr>
        </p:nvSpPr>
        <p:spPr>
          <a:xfrm>
            <a:off x="544513" y="5269094"/>
            <a:ext cx="5803551" cy="474663"/>
          </a:xfrm>
        </p:spPr>
        <p:txBody>
          <a:bodyPr>
            <a:noAutofit/>
          </a:bodyPr>
          <a:lstStyle>
            <a:lvl1pPr marL="0" indent="0">
              <a:buNone/>
              <a:defRPr sz="2000" spc="-30" baseline="0"/>
            </a:lvl1pPr>
          </a:lstStyle>
          <a:p>
            <a:pPr lvl="0"/>
            <a:r>
              <a:rPr lang="en-US" smtClean="0"/>
              <a:t>Click to add sub-heading – max one line</a:t>
            </a:r>
          </a:p>
        </p:txBody>
      </p:sp>
      <p:sp>
        <p:nvSpPr>
          <p:cNvPr id="10" name="Text Placeholder 9"/>
          <p:cNvSpPr>
            <a:spLocks noGrp="1"/>
          </p:cNvSpPr>
          <p:nvPr>
            <p:ph type="body" sz="quarter" idx="14" hasCustomPrompt="1"/>
          </p:nvPr>
        </p:nvSpPr>
        <p:spPr>
          <a:xfrm>
            <a:off x="6391986" y="2974984"/>
            <a:ext cx="2452322" cy="2795149"/>
          </a:xfrm>
        </p:spPr>
        <p:txBody>
          <a:bodyPr>
            <a:noAutofit/>
          </a:bodyPr>
          <a:lstStyle>
            <a:lvl1pPr marL="0" indent="0" algn="r">
              <a:buNone/>
              <a:defRPr sz="20000" spc="-80" baseline="0">
                <a:solidFill>
                  <a:schemeClr val="accent2"/>
                </a:solidFill>
                <a:latin typeface="Volvo Broad Pro Digital" panose="020B0606030202080204" pitchFamily="34" charset="0"/>
              </a:defRPr>
            </a:lvl1pPr>
          </a:lstStyle>
          <a:p>
            <a:pPr lvl="0"/>
            <a:r>
              <a:rPr lang="en-US" smtClean="0"/>
              <a:t>1</a:t>
            </a:r>
          </a:p>
        </p:txBody>
      </p:sp>
      <p:sp>
        <p:nvSpPr>
          <p:cNvPr id="11" name="Picture Placeholder 7"/>
          <p:cNvSpPr>
            <a:spLocks noGrp="1"/>
          </p:cNvSpPr>
          <p:nvPr>
            <p:ph type="pic" sz="quarter" idx="15" hasCustomPrompt="1"/>
          </p:nvPr>
        </p:nvSpPr>
        <p:spPr>
          <a:xfrm>
            <a:off x="125413" y="114300"/>
            <a:ext cx="8893175" cy="3314700"/>
          </a:xfrm>
        </p:spPr>
        <p:txBody>
          <a:bodyPr anchor="ctr" anchorCtr="0">
            <a:normAutofit/>
          </a:bodyPr>
          <a:lstStyle>
            <a:lvl1pPr marL="0" indent="0" algn="ctr">
              <a:buNone/>
              <a:defRPr sz="1400"/>
            </a:lvl1pPr>
          </a:lstStyle>
          <a:p>
            <a:r>
              <a:rPr lang="sv-SE" smtClean="0"/>
              <a:t>Click icon to insert Picture</a:t>
            </a:r>
            <a:endParaRPr lang="sv-SE"/>
          </a:p>
        </p:txBody>
      </p:sp>
      <p:sp>
        <p:nvSpPr>
          <p:cNvPr id="14" name="Title 11"/>
          <p:cNvSpPr>
            <a:spLocks noGrp="1"/>
          </p:cNvSpPr>
          <p:nvPr>
            <p:ph type="title" hasCustomPrompt="1"/>
          </p:nvPr>
        </p:nvSpPr>
        <p:spPr>
          <a:xfrm>
            <a:off x="545116" y="3760987"/>
            <a:ext cx="5802930" cy="1619901"/>
          </a:xfrm>
        </p:spPr>
        <p:txBody>
          <a:bodyPr anchor="b" anchorCtr="0"/>
          <a:lstStyle>
            <a:lvl1pPr>
              <a:lnSpc>
                <a:spcPts val="5500"/>
              </a:lnSpc>
              <a:defRPr lang="sv-SE" sz="7000" b="0" kern="1200" cap="all" spc="0" baseline="0">
                <a:solidFill>
                  <a:schemeClr val="bg2"/>
                </a:solidFill>
                <a:latin typeface="Volvo Broad Pro Digital" panose="020B0606030202080204" pitchFamily="34" charset="0"/>
                <a:ea typeface="+mj-ea"/>
                <a:cs typeface="VolvoBroad" panose="020B0806020102060101" pitchFamily="34" charset="0"/>
              </a:defRPr>
            </a:lvl1pPr>
          </a:lstStyle>
          <a:p>
            <a:r>
              <a:rPr lang="en-US" smtClean="0"/>
              <a:t>Click to add title</a:t>
            </a:r>
            <a:br>
              <a:rPr lang="en-US" smtClean="0"/>
            </a:br>
            <a:r>
              <a:rPr lang="en-US" smtClean="0"/>
              <a:t>max two lines</a:t>
            </a:r>
            <a:endParaRPr lang="sv-SE"/>
          </a:p>
        </p:txBody>
      </p:sp>
    </p:spTree>
    <p:extLst>
      <p:ext uri="{BB962C8B-B14F-4D97-AF65-F5344CB8AC3E}">
        <p14:creationId xmlns:p14="http://schemas.microsoft.com/office/powerpoint/2010/main" val="384099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1143000"/>
          </a:xfrm>
        </p:spPr>
        <p:txBody>
          <a:bodyPr/>
          <a:lstStyle>
            <a:lvl1pPr>
              <a:defRPr sz="3200"/>
            </a:lvl1pPr>
          </a:lstStyle>
          <a:p>
            <a:r>
              <a:rPr lang="en-US" smtClean="0"/>
              <a:t>Click to edit Master title style</a:t>
            </a:r>
            <a:endParaRPr lang="sv-SE"/>
          </a:p>
        </p:txBody>
      </p:sp>
      <p:sp>
        <p:nvSpPr>
          <p:cNvPr id="3" name="Content Placeholder 2"/>
          <p:cNvSpPr>
            <a:spLocks noGrp="1"/>
          </p:cNvSpPr>
          <p:nvPr>
            <p:ph idx="1"/>
          </p:nvPr>
        </p:nvSpPr>
        <p:spPr/>
        <p:txBody>
          <a:bodyPr>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7"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8"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4416297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9"/>
            <a:ext cx="8229600" cy="938704"/>
          </a:xfrm>
        </p:spPr>
        <p:txBody>
          <a:bodyPr/>
          <a:lstStyle>
            <a:lvl1pPr>
              <a:defRPr sz="3200"/>
            </a:lvl1pPr>
          </a:lstStyle>
          <a:p>
            <a:r>
              <a:rPr lang="en-US" smtClean="0"/>
              <a:t>Click to edit Master title style</a:t>
            </a:r>
            <a:endParaRPr lang="sv-SE"/>
          </a:p>
        </p:txBody>
      </p:sp>
      <p:sp>
        <p:nvSpPr>
          <p:cNvPr id="3" name="Content Placeholder 2"/>
          <p:cNvSpPr>
            <a:spLocks noGrp="1"/>
          </p:cNvSpPr>
          <p:nvPr>
            <p:ph idx="1"/>
          </p:nvPr>
        </p:nvSpPr>
        <p:spPr/>
        <p:txBody>
          <a:bodyPr>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8" name="Text Placeholder 4"/>
          <p:cNvSpPr>
            <a:spLocks noGrp="1"/>
          </p:cNvSpPr>
          <p:nvPr>
            <p:ph type="body" sz="quarter" idx="13" hasCustomPrompt="1"/>
          </p:nvPr>
        </p:nvSpPr>
        <p:spPr>
          <a:xfrm>
            <a:off x="553912" y="864148"/>
            <a:ext cx="8229600" cy="474663"/>
          </a:xfrm>
        </p:spPr>
        <p:txBody>
          <a:bodyPr>
            <a:noAutofit/>
          </a:bodyPr>
          <a:lstStyle>
            <a:lvl1pPr marL="0" indent="0">
              <a:lnSpc>
                <a:spcPts val="2600"/>
              </a:lnSpc>
              <a:buNone/>
              <a:defRPr sz="2000" spc="-30" baseline="0"/>
            </a:lvl1pPr>
          </a:lstStyle>
          <a:p>
            <a:pPr lvl="0"/>
            <a:r>
              <a:rPr lang="en-US" smtClean="0"/>
              <a:t>Click to add sub-heading – max one line</a:t>
            </a:r>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14893311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938705"/>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9" name="Text Placeholder 10"/>
          <p:cNvSpPr>
            <a:spLocks noGrp="1"/>
          </p:cNvSpPr>
          <p:nvPr>
            <p:ph type="body" sz="quarter" idx="11"/>
          </p:nvPr>
        </p:nvSpPr>
        <p:spPr>
          <a:xfrm>
            <a:off x="554400" y="1731600"/>
            <a:ext cx="3895200"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1" name="Text Placeholder 10"/>
          <p:cNvSpPr>
            <a:spLocks noGrp="1"/>
          </p:cNvSpPr>
          <p:nvPr>
            <p:ph type="body" sz="quarter" idx="12"/>
          </p:nvPr>
        </p:nvSpPr>
        <p:spPr>
          <a:xfrm>
            <a:off x="4660408" y="1731600"/>
            <a:ext cx="3895200"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8"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
        <p:nvSpPr>
          <p:cNvPr id="12" name="Text Placeholder 4"/>
          <p:cNvSpPr>
            <a:spLocks noGrp="1"/>
          </p:cNvSpPr>
          <p:nvPr>
            <p:ph type="body" sz="quarter" idx="13" hasCustomPrompt="1"/>
          </p:nvPr>
        </p:nvSpPr>
        <p:spPr>
          <a:xfrm>
            <a:off x="553912" y="864148"/>
            <a:ext cx="8229600" cy="474663"/>
          </a:xfrm>
        </p:spPr>
        <p:txBody>
          <a:bodyPr>
            <a:noAutofit/>
          </a:bodyPr>
          <a:lstStyle>
            <a:lvl1pPr marL="0" indent="0">
              <a:lnSpc>
                <a:spcPts val="2600"/>
              </a:lnSpc>
              <a:buNone/>
              <a:defRPr sz="2000" spc="-30" baseline="0"/>
            </a:lvl1pPr>
          </a:lstStyle>
          <a:p>
            <a:pPr lvl="0"/>
            <a:r>
              <a:rPr lang="en-US" smtClean="0"/>
              <a:t>Click to add sub-heading – max one line</a:t>
            </a:r>
          </a:p>
        </p:txBody>
      </p:sp>
    </p:spTree>
    <p:extLst>
      <p:ext uri="{BB962C8B-B14F-4D97-AF65-F5344CB8AC3E}">
        <p14:creationId xmlns:p14="http://schemas.microsoft.com/office/powerpoint/2010/main" val="23466053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9396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12" name="Text Placeholder 10"/>
          <p:cNvSpPr>
            <a:spLocks noGrp="1"/>
          </p:cNvSpPr>
          <p:nvPr>
            <p:ph type="body" sz="quarter" idx="11"/>
          </p:nvPr>
        </p:nvSpPr>
        <p:spPr>
          <a:xfrm>
            <a:off x="554400" y="1731600"/>
            <a:ext cx="2654792"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0" name="Text Placeholder 10"/>
          <p:cNvSpPr>
            <a:spLocks noGrp="1"/>
          </p:cNvSpPr>
          <p:nvPr>
            <p:ph type="body" sz="quarter" idx="12"/>
          </p:nvPr>
        </p:nvSpPr>
        <p:spPr>
          <a:xfrm>
            <a:off x="3323977" y="1731600"/>
            <a:ext cx="2654792"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1" name="Text Placeholder 10"/>
          <p:cNvSpPr>
            <a:spLocks noGrp="1"/>
          </p:cNvSpPr>
          <p:nvPr>
            <p:ph type="body" sz="quarter" idx="13"/>
          </p:nvPr>
        </p:nvSpPr>
        <p:spPr>
          <a:xfrm>
            <a:off x="6075970" y="1731600"/>
            <a:ext cx="2654792"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3"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
        <p:nvSpPr>
          <p:cNvPr id="14" name="Text Placeholder 4"/>
          <p:cNvSpPr>
            <a:spLocks noGrp="1"/>
          </p:cNvSpPr>
          <p:nvPr>
            <p:ph type="body" sz="quarter" idx="14" hasCustomPrompt="1"/>
          </p:nvPr>
        </p:nvSpPr>
        <p:spPr>
          <a:xfrm>
            <a:off x="553912" y="864148"/>
            <a:ext cx="8229600" cy="474663"/>
          </a:xfrm>
        </p:spPr>
        <p:txBody>
          <a:bodyPr>
            <a:noAutofit/>
          </a:bodyPr>
          <a:lstStyle>
            <a:lvl1pPr marL="0" indent="0">
              <a:lnSpc>
                <a:spcPts val="2600"/>
              </a:lnSpc>
              <a:buNone/>
              <a:defRPr sz="2000" spc="-30" baseline="0"/>
            </a:lvl1pPr>
          </a:lstStyle>
          <a:p>
            <a:pPr lvl="0"/>
            <a:r>
              <a:rPr lang="en-US" smtClean="0"/>
              <a:t>Click to add sub-heading – max one line</a:t>
            </a:r>
          </a:p>
        </p:txBody>
      </p:sp>
    </p:spTree>
    <p:extLst>
      <p:ext uri="{BB962C8B-B14F-4D97-AF65-F5344CB8AC3E}">
        <p14:creationId xmlns:p14="http://schemas.microsoft.com/office/powerpoint/2010/main" val="1313947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9396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8" name="Content Placeholder 2"/>
          <p:cNvSpPr>
            <a:spLocks noGrp="1"/>
          </p:cNvSpPr>
          <p:nvPr>
            <p:ph idx="10" hasCustomPrompt="1"/>
          </p:nvPr>
        </p:nvSpPr>
        <p:spPr>
          <a:xfrm>
            <a:off x="4668712" y="1825625"/>
            <a:ext cx="3894996" cy="3952376"/>
          </a:xfrm>
        </p:spPr>
        <p:txBody>
          <a:bodyPr anchor="ctr" anchorCtr="0">
            <a:normAutofit/>
          </a:bodyPr>
          <a:lstStyle>
            <a:lvl1pPr marL="0" indent="0" algn="ctr">
              <a:buNone/>
              <a:defRPr sz="1400"/>
            </a:lvl1pPr>
            <a:lvl2pPr>
              <a:defRPr sz="1400"/>
            </a:lvl2pPr>
            <a:lvl3pPr>
              <a:defRPr sz="1200"/>
            </a:lvl3pPr>
            <a:lvl4pPr>
              <a:defRPr sz="1100"/>
            </a:lvl4pPr>
            <a:lvl5pPr>
              <a:defRPr sz="1100"/>
            </a:lvl5pPr>
          </a:lstStyle>
          <a:p>
            <a:pPr lvl="0"/>
            <a:r>
              <a:rPr lang="en-US" smtClean="0"/>
              <a:t>Click icon to insert Table, Chart or SmartArt</a:t>
            </a:r>
            <a:endParaRPr lang="sv-SE"/>
          </a:p>
        </p:txBody>
      </p:sp>
      <p:sp>
        <p:nvSpPr>
          <p:cNvPr id="12" name="Text Placeholder 10"/>
          <p:cNvSpPr>
            <a:spLocks noGrp="1"/>
          </p:cNvSpPr>
          <p:nvPr>
            <p:ph type="body" sz="quarter" idx="11"/>
          </p:nvPr>
        </p:nvSpPr>
        <p:spPr>
          <a:xfrm>
            <a:off x="554400" y="1731600"/>
            <a:ext cx="3895200"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
        <p:nvSpPr>
          <p:cNvPr id="11" name="Text Placeholder 4"/>
          <p:cNvSpPr>
            <a:spLocks noGrp="1"/>
          </p:cNvSpPr>
          <p:nvPr>
            <p:ph type="body" sz="quarter" idx="13" hasCustomPrompt="1"/>
          </p:nvPr>
        </p:nvSpPr>
        <p:spPr>
          <a:xfrm>
            <a:off x="553912" y="864148"/>
            <a:ext cx="8229600" cy="474663"/>
          </a:xfrm>
        </p:spPr>
        <p:txBody>
          <a:bodyPr>
            <a:noAutofit/>
          </a:bodyPr>
          <a:lstStyle>
            <a:lvl1pPr marL="0" indent="0">
              <a:lnSpc>
                <a:spcPts val="2600"/>
              </a:lnSpc>
              <a:buNone/>
              <a:defRPr sz="2000" spc="-30" baseline="0"/>
            </a:lvl1pPr>
          </a:lstStyle>
          <a:p>
            <a:pPr lvl="0"/>
            <a:r>
              <a:rPr lang="en-US" smtClean="0"/>
              <a:t>Click to add sub-heading – max one line</a:t>
            </a:r>
          </a:p>
        </p:txBody>
      </p:sp>
    </p:spTree>
    <p:extLst>
      <p:ext uri="{BB962C8B-B14F-4D97-AF65-F5344CB8AC3E}">
        <p14:creationId xmlns:p14="http://schemas.microsoft.com/office/powerpoint/2010/main" val="3954841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13"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5293566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912" y="406518"/>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sv-SE"/>
          </a:p>
        </p:txBody>
      </p:sp>
      <p:sp>
        <p:nvSpPr>
          <p:cNvPr id="3" name="Text Placeholder 2"/>
          <p:cNvSpPr>
            <a:spLocks noGrp="1"/>
          </p:cNvSpPr>
          <p:nvPr>
            <p:ph type="body" idx="1"/>
          </p:nvPr>
        </p:nvSpPr>
        <p:spPr>
          <a:xfrm>
            <a:off x="553912" y="1758462"/>
            <a:ext cx="8229600" cy="40180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cxnSp>
        <p:nvCxnSpPr>
          <p:cNvPr id="11" name="Straight Connector 10"/>
          <p:cNvCxnSpPr/>
          <p:nvPr/>
        </p:nvCxnSpPr>
        <p:spPr>
          <a:xfrm>
            <a:off x="123093" y="5990737"/>
            <a:ext cx="8895600" cy="0"/>
          </a:xfrm>
          <a:prstGeom prst="line">
            <a:avLst/>
          </a:prstGeom>
          <a:ln w="127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sv-SE" smtClean="0"/>
              <a:t>Date</a:t>
            </a:r>
            <a:endParaRPr lang="sv-SE"/>
          </a:p>
        </p:txBody>
      </p: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Department, Name, Document name, Security class</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pic>
        <p:nvPicPr>
          <p:cNvPr id="13" name="Picture 12"/>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6880011" y="6201213"/>
            <a:ext cx="2062376" cy="445117"/>
          </a:xfrm>
          <a:prstGeom prst="rect">
            <a:avLst/>
          </a:prstGeom>
        </p:spPr>
      </p:pic>
    </p:spTree>
    <p:extLst>
      <p:ext uri="{BB962C8B-B14F-4D97-AF65-F5344CB8AC3E}">
        <p14:creationId xmlns:p14="http://schemas.microsoft.com/office/powerpoint/2010/main" val="67014799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5" r:id="rId4"/>
    <p:sldLayoutId id="2147483676" r:id="rId5"/>
    <p:sldLayoutId id="2147483664" r:id="rId6"/>
    <p:sldLayoutId id="2147483672" r:id="rId7"/>
    <p:sldLayoutId id="2147483670" r:id="rId8"/>
    <p:sldLayoutId id="2147483678" r:id="rId9"/>
    <p:sldLayoutId id="2147483673" r:id="rId10"/>
    <p:sldLayoutId id="2147483669" r:id="rId11"/>
    <p:sldLayoutId id="2147483679" r:id="rId12"/>
    <p:sldLayoutId id="2147483649" r:id="rId13"/>
    <p:sldLayoutId id="2147483680" r:id="rId14"/>
    <p:sldLayoutId id="2147483661" r:id="rId15"/>
    <p:sldLayoutId id="2147483662" r:id="rId16"/>
    <p:sldLayoutId id="2147483666" r:id="rId17"/>
    <p:sldLayoutId id="2147483668" r:id="rId18"/>
    <p:sldLayoutId id="2147483674" r:id="rId19"/>
    <p:sldLayoutId id="2147483675" r:id="rId20"/>
    <p:sldLayoutId id="2147483683" r:id="rId21"/>
    <p:sldLayoutId id="2147483677" r:id="rId22"/>
    <p:sldLayoutId id="2147483684" r:id="rId23"/>
    <p:sldLayoutId id="2147483686" r:id="rId24"/>
    <p:sldLayoutId id="2147483687" r:id="rId25"/>
  </p:sldLayoutIdLst>
  <p:timing>
    <p:tnLst>
      <p:par>
        <p:cTn id="1" dur="indefinite" restart="never" nodeType="tmRoot"/>
      </p:par>
    </p:tnLst>
  </p:timing>
  <p:hf hdr="0"/>
  <p:txStyles>
    <p:titleStyle>
      <a:lvl1pPr algn="l" defTabSz="914400" rtl="0" eaLnBrk="1" latinLnBrk="0" hangingPunct="1">
        <a:lnSpc>
          <a:spcPts val="3600"/>
        </a:lnSpc>
        <a:spcBef>
          <a:spcPct val="0"/>
        </a:spcBef>
        <a:buNone/>
        <a:defRPr sz="3200" b="1" kern="1200" spc="-80" baseline="0">
          <a:solidFill>
            <a:schemeClr val="bg2"/>
          </a:solidFill>
          <a:latin typeface="Arial" panose="020B0604020202020204" pitchFamily="34" charset="0"/>
          <a:ea typeface="+mj-ea"/>
          <a:cs typeface="Arial" panose="020B0604020202020204" pitchFamily="34" charset="0"/>
        </a:defRPr>
      </a:lvl1pPr>
    </p:titleStyle>
    <p:bodyStyle>
      <a:lvl1pPr marL="184150" indent="-184150" algn="l" defTabSz="914400" rtl="0" eaLnBrk="1" latinLnBrk="0" hangingPunct="1">
        <a:spcBef>
          <a:spcPts val="1200"/>
        </a:spcBef>
        <a:buClr>
          <a:schemeClr val="bg2"/>
        </a:buClr>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1pPr>
      <a:lvl2pPr marL="457200" indent="-255588" algn="l" defTabSz="914400" rtl="0" eaLnBrk="1" latinLnBrk="0" hangingPunct="1">
        <a:spcBef>
          <a:spcPts val="3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2pPr>
      <a:lvl3pPr marL="695325" indent="-220663" algn="l" defTabSz="914400" rtl="0" eaLnBrk="1" latinLnBrk="0" hangingPunct="1">
        <a:spcBef>
          <a:spcPts val="300"/>
        </a:spcBef>
        <a:buFont typeface="Arial" panose="020B0604020202020204" pitchFamily="34" charset="0"/>
        <a:buChar char="–"/>
        <a:defRPr sz="1400" kern="1200">
          <a:solidFill>
            <a:schemeClr val="bg2"/>
          </a:solidFill>
          <a:latin typeface="Arial" panose="020B0604020202020204" pitchFamily="34" charset="0"/>
          <a:ea typeface="+mn-ea"/>
          <a:cs typeface="Arial" panose="020B0604020202020204" pitchFamily="34" charset="0"/>
        </a:defRPr>
      </a:lvl3pPr>
      <a:lvl4pPr marL="949325" indent="-201613" algn="l" defTabSz="914400" rtl="0" eaLnBrk="1" latinLnBrk="0" hangingPunct="1">
        <a:spcBef>
          <a:spcPts val="300"/>
        </a:spcBef>
        <a:buFont typeface="Arial" panose="020B0604020202020204" pitchFamily="34" charset="0"/>
        <a:buChar char="–"/>
        <a:defRPr sz="1200" kern="1200">
          <a:solidFill>
            <a:schemeClr val="bg2"/>
          </a:solidFill>
          <a:latin typeface="Arial" panose="020B0604020202020204" pitchFamily="34" charset="0"/>
          <a:ea typeface="+mn-ea"/>
          <a:cs typeface="Arial" panose="020B0604020202020204" pitchFamily="34" charset="0"/>
        </a:defRPr>
      </a:lvl4pPr>
      <a:lvl5pPr marL="1152525" indent="-185738" algn="l" defTabSz="914400" rtl="0" eaLnBrk="1" latinLnBrk="0" hangingPunct="1">
        <a:spcBef>
          <a:spcPts val="300"/>
        </a:spcBef>
        <a:buFont typeface="Arial" panose="020B0604020202020204" pitchFamily="34" charset="0"/>
        <a:buChar char="–"/>
        <a:defRPr sz="12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Listen to your City </a:t>
            </a:r>
            <a:r>
              <a:rPr lang="en-US" sz="4400" dirty="0" smtClean="0"/>
              <a:t>Electromobility By Volvo Buses</a:t>
            </a:r>
            <a:endParaRPr lang="sv-SE" sz="4400" dirty="0"/>
          </a:p>
        </p:txBody>
      </p:sp>
      <p:sp>
        <p:nvSpPr>
          <p:cNvPr id="11" name="Text Placeholder 10"/>
          <p:cNvSpPr>
            <a:spLocks noGrp="1"/>
          </p:cNvSpPr>
          <p:nvPr>
            <p:ph type="body" sz="quarter" idx="10"/>
          </p:nvPr>
        </p:nvSpPr>
        <p:spPr>
          <a:xfrm>
            <a:off x="544512" y="2789664"/>
            <a:ext cx="8027988" cy="474663"/>
          </a:xfrm>
        </p:spPr>
        <p:txBody>
          <a:bodyPr/>
          <a:lstStyle/>
          <a:p>
            <a:r>
              <a:rPr lang="sv-SE" dirty="0" smtClean="0"/>
              <a:t>Dialogkonferanse Ruter – Oslo 7.april  2016 - </a:t>
            </a:r>
            <a:r>
              <a:rPr lang="sv-SE" sz="1800" dirty="0" smtClean="0"/>
              <a:t>(M2016/Fossilfri2020)</a:t>
            </a:r>
            <a:endParaRPr lang="sv-SE" sz="1800" dirty="0"/>
          </a:p>
        </p:txBody>
      </p:sp>
      <p:pic>
        <p:nvPicPr>
          <p:cNvPr id="10" name="Picture Placeholder 9"/>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4" name="Footer Placeholder 3"/>
          <p:cNvSpPr>
            <a:spLocks noGrp="1"/>
          </p:cNvSpPr>
          <p:nvPr>
            <p:ph type="ftr" sz="quarter" idx="4294967295"/>
          </p:nvPr>
        </p:nvSpPr>
        <p:spPr>
          <a:xfrm>
            <a:off x="0" y="6297613"/>
            <a:ext cx="6270625" cy="365125"/>
          </a:xfrm>
        </p:spPr>
        <p:txBody>
          <a:bodyPr/>
          <a:lstStyle/>
          <a:p>
            <a:r>
              <a:rPr lang="en-US" smtClean="0"/>
              <a:t>Department, Name, Document name, Security class</a:t>
            </a:r>
            <a:endParaRPr lang="sv-SE"/>
          </a:p>
        </p:txBody>
      </p:sp>
      <p:sp>
        <p:nvSpPr>
          <p:cNvPr id="5" name="Date Placeholder 4"/>
          <p:cNvSpPr>
            <a:spLocks noGrp="1"/>
          </p:cNvSpPr>
          <p:nvPr>
            <p:ph type="dt" sz="half" idx="4294967295"/>
          </p:nvPr>
        </p:nvSpPr>
        <p:spPr>
          <a:xfrm>
            <a:off x="0" y="6426200"/>
            <a:ext cx="2133600" cy="365125"/>
          </a:xfrm>
        </p:spPr>
        <p:txBody>
          <a:bodyPr/>
          <a:lstStyle/>
          <a:p>
            <a:r>
              <a:rPr lang="sv-SE" smtClean="0"/>
              <a:t>Date</a:t>
            </a:r>
            <a:endParaRPr lang="sv-SE"/>
          </a:p>
        </p:txBody>
      </p:sp>
      <p:sp>
        <p:nvSpPr>
          <p:cNvPr id="6" name="Slide Number Placeholder 5"/>
          <p:cNvSpPr>
            <a:spLocks noGrp="1"/>
          </p:cNvSpPr>
          <p:nvPr>
            <p:ph type="sldNum" sz="quarter" idx="4294967295"/>
          </p:nvPr>
        </p:nvSpPr>
        <p:spPr>
          <a:xfrm>
            <a:off x="0" y="6426200"/>
            <a:ext cx="577850" cy="365125"/>
          </a:xfrm>
        </p:spPr>
        <p:txBody>
          <a:bodyPr/>
          <a:lstStyle/>
          <a:p>
            <a:fld id="{14987987-F8B9-4309-B5D0-D5D86517802D}" type="slidenum">
              <a:rPr lang="sv-SE" smtClean="0"/>
              <a:pPr/>
              <a:t>1</a:t>
            </a:fld>
            <a:endParaRPr lang="sv-SE"/>
          </a:p>
        </p:txBody>
      </p:sp>
      <p:sp>
        <p:nvSpPr>
          <p:cNvPr id="2" name="Rectangle 1"/>
          <p:cNvSpPr/>
          <p:nvPr/>
        </p:nvSpPr>
        <p:spPr>
          <a:xfrm>
            <a:off x="4610100" y="3753535"/>
            <a:ext cx="4572000" cy="1200329"/>
          </a:xfrm>
          <a:prstGeom prst="rect">
            <a:avLst/>
          </a:prstGeom>
        </p:spPr>
        <p:txBody>
          <a:bodyPr>
            <a:spAutoFit/>
          </a:bodyPr>
          <a:lstStyle/>
          <a:p>
            <a:r>
              <a:rPr lang="sv-SE" sz="2400" b="1" dirty="0">
                <a:solidFill>
                  <a:schemeClr val="bg1"/>
                </a:solidFill>
              </a:rPr>
              <a:t>Leading bus manufacturer with focus on systems for sustainable public transport</a:t>
            </a:r>
          </a:p>
        </p:txBody>
      </p:sp>
    </p:spTree>
    <p:extLst>
      <p:ext uri="{BB962C8B-B14F-4D97-AF65-F5344CB8AC3E}">
        <p14:creationId xmlns:p14="http://schemas.microsoft.com/office/powerpoint/2010/main" val="454518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7931" y="354150"/>
            <a:ext cx="8688593" cy="1143000"/>
          </a:xfrm>
        </p:spPr>
        <p:txBody>
          <a:bodyPr/>
          <a:lstStyle/>
          <a:p>
            <a:r>
              <a:rPr lang="sv-SE" sz="2800" dirty="0"/>
              <a:t>A </a:t>
            </a:r>
            <a:r>
              <a:rPr lang="sv-SE" spc="-110" dirty="0">
                <a:solidFill>
                  <a:srgbClr val="7BA96B"/>
                </a:solidFill>
                <a:latin typeface="Arial Black" panose="020B0A04020102020204" pitchFamily="34" charset="0"/>
              </a:rPr>
              <a:t>complete offer </a:t>
            </a:r>
            <a:r>
              <a:rPr lang="sv-SE" sz="2800" dirty="0"/>
              <a:t>of buses and services for </a:t>
            </a:r>
            <a:r>
              <a:rPr lang="sv-SE" sz="2800" dirty="0" smtClean="0"/>
              <a:t>tomorrows electromobility solutions</a:t>
            </a:r>
            <a:endParaRPr lang="sv-SE" sz="2800" dirty="0"/>
          </a:p>
        </p:txBody>
      </p:sp>
      <p:pic>
        <p:nvPicPr>
          <p:cNvPr id="8" name="Platshållare för bild 14" descr="aerial_view_with_overlays_NA.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25413" y="1577547"/>
            <a:ext cx="8901112" cy="4304598"/>
          </a:xfrm>
          <a:prstGeom prst="rect">
            <a:avLst/>
          </a:prstGeom>
        </p:spPr>
      </p:pic>
      <p:sp>
        <p:nvSpPr>
          <p:cNvPr id="9" name="Rektangel 7"/>
          <p:cNvSpPr/>
          <p:nvPr/>
        </p:nvSpPr>
        <p:spPr>
          <a:xfrm>
            <a:off x="355042" y="3455534"/>
            <a:ext cx="1517063" cy="293283"/>
          </a:xfrm>
          <a:prstGeom prst="rect">
            <a:avLst/>
          </a:prstGeom>
          <a:effectLst>
            <a:outerShdw blurRad="50800" dist="38100" dir="2700000" algn="tl" rotWithShape="0">
              <a:prstClr val="black">
                <a:alpha val="40000"/>
              </a:prstClr>
            </a:outerShdw>
          </a:effectLst>
        </p:spPr>
        <p:txBody>
          <a:bodyPr wrap="none">
            <a:spAutoFit/>
          </a:bodyPr>
          <a:lstStyle/>
          <a:p>
            <a:r>
              <a:rPr lang="en-GB" b="1" baseline="30000" dirty="0" smtClean="0">
                <a:solidFill>
                  <a:schemeClr val="bg1"/>
                </a:solidFill>
              </a:rPr>
              <a:t>Indoor bus stops</a:t>
            </a:r>
            <a:endParaRPr lang="en-GB" b="1" baseline="30000" dirty="0">
              <a:solidFill>
                <a:schemeClr val="bg1"/>
              </a:solidFill>
            </a:endParaRPr>
          </a:p>
        </p:txBody>
      </p:sp>
      <p:sp>
        <p:nvSpPr>
          <p:cNvPr id="10" name="Rektangel 8"/>
          <p:cNvSpPr/>
          <p:nvPr/>
        </p:nvSpPr>
        <p:spPr>
          <a:xfrm>
            <a:off x="1748461" y="3813758"/>
            <a:ext cx="1725585" cy="293283"/>
          </a:xfrm>
          <a:prstGeom prst="rect">
            <a:avLst/>
          </a:prstGeom>
          <a:effectLst>
            <a:outerShdw blurRad="50800" dist="38100" dir="2700000" algn="tl" rotWithShape="0">
              <a:prstClr val="black">
                <a:alpha val="40000"/>
              </a:prstClr>
            </a:outerShdw>
          </a:effectLst>
        </p:spPr>
        <p:txBody>
          <a:bodyPr wrap="none">
            <a:spAutoFit/>
          </a:bodyPr>
          <a:lstStyle/>
          <a:p>
            <a:r>
              <a:rPr lang="en-GB" b="1" baseline="30000" dirty="0">
                <a:solidFill>
                  <a:schemeClr val="bg1"/>
                </a:solidFill>
              </a:rPr>
              <a:t>Zero-emission zone</a:t>
            </a:r>
          </a:p>
        </p:txBody>
      </p:sp>
      <p:sp>
        <p:nvSpPr>
          <p:cNvPr id="11" name="Rektangel 9"/>
          <p:cNvSpPr/>
          <p:nvPr/>
        </p:nvSpPr>
        <p:spPr>
          <a:xfrm>
            <a:off x="2129522" y="2218159"/>
            <a:ext cx="1200581" cy="488806"/>
          </a:xfrm>
          <a:prstGeom prst="rect">
            <a:avLst/>
          </a:prstGeom>
          <a:effectLst>
            <a:outerShdw blurRad="50800" dist="38100" dir="2700000" algn="tl" rotWithShape="0">
              <a:prstClr val="black">
                <a:alpha val="40000"/>
              </a:prstClr>
            </a:outerShdw>
          </a:effectLst>
        </p:spPr>
        <p:txBody>
          <a:bodyPr wrap="none">
            <a:spAutoFit/>
          </a:bodyPr>
          <a:lstStyle/>
          <a:p>
            <a:r>
              <a:rPr lang="en-GB" b="1" baseline="30000" dirty="0">
                <a:solidFill>
                  <a:schemeClr val="bg1"/>
                </a:solidFill>
              </a:rPr>
              <a:t>Zone </a:t>
            </a:r>
            <a:endParaRPr lang="en-GB" b="1" baseline="30000" dirty="0" smtClean="0">
              <a:solidFill>
                <a:schemeClr val="bg1"/>
              </a:solidFill>
            </a:endParaRPr>
          </a:p>
          <a:p>
            <a:r>
              <a:rPr lang="en-GB" b="1" baseline="30000" dirty="0" smtClean="0">
                <a:solidFill>
                  <a:schemeClr val="bg1"/>
                </a:solidFill>
              </a:rPr>
              <a:t>management</a:t>
            </a:r>
            <a:endParaRPr lang="en-GB" b="1" baseline="30000" dirty="0">
              <a:solidFill>
                <a:schemeClr val="bg1"/>
              </a:solidFill>
            </a:endParaRPr>
          </a:p>
        </p:txBody>
      </p:sp>
      <p:sp>
        <p:nvSpPr>
          <p:cNvPr id="14" name="Rektangel 10"/>
          <p:cNvSpPr/>
          <p:nvPr/>
        </p:nvSpPr>
        <p:spPr>
          <a:xfrm>
            <a:off x="4697691" y="2218159"/>
            <a:ext cx="1200581" cy="488806"/>
          </a:xfrm>
          <a:prstGeom prst="rect">
            <a:avLst/>
          </a:prstGeom>
          <a:effectLst>
            <a:outerShdw blurRad="50800" dist="38100" dir="2700000" algn="tl" rotWithShape="0">
              <a:prstClr val="black">
                <a:alpha val="40000"/>
              </a:prstClr>
            </a:outerShdw>
          </a:effectLst>
        </p:spPr>
        <p:txBody>
          <a:bodyPr wrap="none">
            <a:spAutoFit/>
          </a:bodyPr>
          <a:lstStyle/>
          <a:p>
            <a:r>
              <a:rPr lang="en-GB" b="1" baseline="30000" dirty="0">
                <a:solidFill>
                  <a:schemeClr val="bg1"/>
                </a:solidFill>
              </a:rPr>
              <a:t>Traffic </a:t>
            </a:r>
            <a:endParaRPr lang="en-GB" b="1" baseline="30000" dirty="0" smtClean="0">
              <a:solidFill>
                <a:schemeClr val="bg1"/>
              </a:solidFill>
            </a:endParaRPr>
          </a:p>
          <a:p>
            <a:r>
              <a:rPr lang="en-GB" b="1" baseline="30000" dirty="0" smtClean="0">
                <a:solidFill>
                  <a:schemeClr val="bg1"/>
                </a:solidFill>
              </a:rPr>
              <a:t>management</a:t>
            </a:r>
            <a:endParaRPr lang="en-GB" b="1" baseline="30000" dirty="0">
              <a:solidFill>
                <a:schemeClr val="bg1"/>
              </a:solidFill>
            </a:endParaRPr>
          </a:p>
        </p:txBody>
      </p:sp>
      <p:sp>
        <p:nvSpPr>
          <p:cNvPr id="16" name="Rektangel 16"/>
          <p:cNvSpPr/>
          <p:nvPr/>
        </p:nvSpPr>
        <p:spPr>
          <a:xfrm>
            <a:off x="3801537" y="3843883"/>
            <a:ext cx="1055547" cy="293283"/>
          </a:xfrm>
          <a:prstGeom prst="rect">
            <a:avLst/>
          </a:prstGeom>
          <a:effectLst>
            <a:outerShdw blurRad="50800" dist="38100" dir="2700000" algn="tl" rotWithShape="0">
              <a:prstClr val="black">
                <a:alpha val="40000"/>
              </a:prstClr>
            </a:outerShdw>
          </a:effectLst>
        </p:spPr>
        <p:txBody>
          <a:bodyPr wrap="none">
            <a:spAutoFit/>
          </a:bodyPr>
          <a:lstStyle/>
          <a:p>
            <a:r>
              <a:rPr lang="en-GB" b="1" baseline="30000" dirty="0" smtClean="0">
                <a:solidFill>
                  <a:schemeClr val="bg1"/>
                </a:solidFill>
              </a:rPr>
              <a:t>Silent zone</a:t>
            </a:r>
            <a:endParaRPr lang="en-GB" b="1" baseline="30000" dirty="0">
              <a:solidFill>
                <a:schemeClr val="bg1"/>
              </a:solidFill>
            </a:endParaRPr>
          </a:p>
        </p:txBody>
      </p:sp>
      <p:sp>
        <p:nvSpPr>
          <p:cNvPr id="17" name="Rektangel 17"/>
          <p:cNvSpPr/>
          <p:nvPr/>
        </p:nvSpPr>
        <p:spPr>
          <a:xfrm>
            <a:off x="7768103" y="3901553"/>
            <a:ext cx="1100974" cy="391045"/>
          </a:xfrm>
          <a:prstGeom prst="rect">
            <a:avLst/>
          </a:prstGeom>
          <a:effectLst>
            <a:outerShdw blurRad="50800" dist="38100" dir="2700000" algn="tl" rotWithShape="0">
              <a:prstClr val="black">
                <a:alpha val="40000"/>
              </a:prstClr>
            </a:outerShdw>
          </a:effectLst>
        </p:spPr>
        <p:txBody>
          <a:bodyPr wrap="none">
            <a:spAutoFit/>
          </a:bodyPr>
          <a:lstStyle/>
          <a:p>
            <a:r>
              <a:rPr lang="en-GB" b="1" baseline="30000" dirty="0" smtClean="0">
                <a:solidFill>
                  <a:schemeClr val="bg1"/>
                </a:solidFill>
              </a:rPr>
              <a:t>Safety zone</a:t>
            </a:r>
            <a:r>
              <a:rPr lang="en-GB" b="1" dirty="0" smtClean="0">
                <a:solidFill>
                  <a:schemeClr val="bg1"/>
                </a:solidFill>
              </a:rPr>
              <a:t> </a:t>
            </a:r>
            <a:endParaRPr lang="en-GB" b="1" baseline="30000" dirty="0">
              <a:solidFill>
                <a:schemeClr val="bg1"/>
              </a:solidFill>
            </a:endParaRPr>
          </a:p>
        </p:txBody>
      </p:sp>
      <p:sp>
        <p:nvSpPr>
          <p:cNvPr id="18" name="Rektangel 18"/>
          <p:cNvSpPr/>
          <p:nvPr/>
        </p:nvSpPr>
        <p:spPr>
          <a:xfrm>
            <a:off x="5028459" y="3220775"/>
            <a:ext cx="1380506" cy="276999"/>
          </a:xfrm>
          <a:prstGeom prst="rect">
            <a:avLst/>
          </a:prstGeom>
          <a:effectLst>
            <a:outerShdw blurRad="50800" dist="38100" dir="2700000" algn="tl" rotWithShape="0">
              <a:prstClr val="black">
                <a:alpha val="40000"/>
              </a:prstClr>
            </a:outerShdw>
          </a:effectLst>
        </p:spPr>
        <p:txBody>
          <a:bodyPr wrap="none">
            <a:spAutoFit/>
          </a:bodyPr>
          <a:lstStyle/>
          <a:p>
            <a:r>
              <a:rPr lang="en-GB" b="1" baseline="30000" dirty="0">
                <a:solidFill>
                  <a:schemeClr val="bg1"/>
                </a:solidFill>
              </a:rPr>
              <a:t>Low-speed zone</a:t>
            </a:r>
          </a:p>
        </p:txBody>
      </p:sp>
      <p:cxnSp>
        <p:nvCxnSpPr>
          <p:cNvPr id="19" name="Rak 23"/>
          <p:cNvCxnSpPr/>
          <p:nvPr/>
        </p:nvCxnSpPr>
        <p:spPr>
          <a:xfrm>
            <a:off x="1041909" y="3680704"/>
            <a:ext cx="0" cy="462932"/>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Rak 24"/>
          <p:cNvCxnSpPr/>
          <p:nvPr/>
        </p:nvCxnSpPr>
        <p:spPr>
          <a:xfrm>
            <a:off x="2195213" y="4003721"/>
            <a:ext cx="0" cy="272181"/>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Rak 26"/>
          <p:cNvCxnSpPr/>
          <p:nvPr/>
        </p:nvCxnSpPr>
        <p:spPr>
          <a:xfrm>
            <a:off x="7904123" y="2703404"/>
            <a:ext cx="0" cy="705122"/>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Rak 29"/>
          <p:cNvCxnSpPr/>
          <p:nvPr/>
        </p:nvCxnSpPr>
        <p:spPr>
          <a:xfrm>
            <a:off x="8322944" y="4187724"/>
            <a:ext cx="0" cy="345362"/>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Rak 31"/>
          <p:cNvCxnSpPr/>
          <p:nvPr/>
        </p:nvCxnSpPr>
        <p:spPr>
          <a:xfrm>
            <a:off x="5699801" y="3460260"/>
            <a:ext cx="0" cy="235140"/>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599456" y="1983398"/>
            <a:ext cx="1921796" cy="802937"/>
            <a:chOff x="6599456" y="1983398"/>
            <a:chExt cx="1921796" cy="802937"/>
          </a:xfrm>
        </p:grpSpPr>
        <p:sp>
          <p:nvSpPr>
            <p:cNvPr id="15" name="Rektangel 11"/>
            <p:cNvSpPr/>
            <p:nvPr/>
          </p:nvSpPr>
          <p:spPr>
            <a:xfrm>
              <a:off x="7393547" y="2218159"/>
              <a:ext cx="1127705" cy="488806"/>
            </a:xfrm>
            <a:prstGeom prst="rect">
              <a:avLst/>
            </a:prstGeom>
            <a:effectLst>
              <a:outerShdw blurRad="50800" dist="38100" dir="2700000" algn="tl" rotWithShape="0">
                <a:prstClr val="black">
                  <a:alpha val="40000"/>
                </a:prstClr>
              </a:outerShdw>
            </a:effectLst>
          </p:spPr>
          <p:txBody>
            <a:bodyPr wrap="none">
              <a:spAutoFit/>
            </a:bodyPr>
            <a:lstStyle/>
            <a:p>
              <a:r>
                <a:rPr lang="en-GB" b="1" baseline="30000" dirty="0" smtClean="0">
                  <a:solidFill>
                    <a:schemeClr val="bg1"/>
                  </a:solidFill>
                </a:rPr>
                <a:t>Opportunity </a:t>
              </a:r>
            </a:p>
            <a:p>
              <a:r>
                <a:rPr lang="en-GB" b="1" baseline="30000" dirty="0" smtClean="0">
                  <a:solidFill>
                    <a:schemeClr val="bg1"/>
                  </a:solidFill>
                </a:rPr>
                <a:t>charging</a:t>
              </a:r>
              <a:endParaRPr lang="en-GB" b="1" baseline="30000" dirty="0">
                <a:solidFill>
                  <a:schemeClr val="bg1"/>
                </a:solidFill>
              </a:endParaRPr>
            </a:p>
          </p:txBody>
        </p:sp>
        <p:pic>
          <p:nvPicPr>
            <p:cNvPr id="24" name="Bildobjekt 1" descr="Untitled-1.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99456" y="1983398"/>
              <a:ext cx="802937" cy="802937"/>
            </a:xfrm>
            <a:prstGeom prst="rect">
              <a:avLst/>
            </a:prstGeom>
          </p:spPr>
        </p:pic>
      </p:grpSp>
      <p:pic>
        <p:nvPicPr>
          <p:cNvPr id="25" name="Bildobjekt 2" descr="Untitled-3.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3171" y="1983398"/>
            <a:ext cx="802937" cy="802937"/>
          </a:xfrm>
          <a:prstGeom prst="rect">
            <a:avLst/>
          </a:prstGeom>
        </p:spPr>
      </p:pic>
      <p:pic>
        <p:nvPicPr>
          <p:cNvPr id="26" name="Bildobjekt 3" descr="Untitled-2.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88141" y="1983398"/>
            <a:ext cx="802937" cy="802937"/>
          </a:xfrm>
          <a:prstGeom prst="rect">
            <a:avLst/>
          </a:prstGeom>
        </p:spPr>
      </p:pic>
    </p:spTree>
    <p:extLst>
      <p:ext uri="{BB962C8B-B14F-4D97-AF65-F5344CB8AC3E}">
        <p14:creationId xmlns:p14="http://schemas.microsoft.com/office/powerpoint/2010/main" val="193890834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682" y="335144"/>
            <a:ext cx="4873642" cy="1234475"/>
          </a:xfrm>
        </p:spPr>
        <p:txBody>
          <a:bodyPr/>
          <a:lstStyle/>
          <a:p>
            <a:r>
              <a:rPr lang="en-US" b="0" dirty="0" smtClean="0"/>
              <a:t>Creating new opportunities for urban planning</a:t>
            </a:r>
            <a:endParaRPr lang="en-US" b="0" dirty="0"/>
          </a:p>
        </p:txBody>
      </p:sp>
      <p:sp>
        <p:nvSpPr>
          <p:cNvPr id="5" name="TextBox 4"/>
          <p:cNvSpPr txBox="1"/>
          <p:nvPr/>
        </p:nvSpPr>
        <p:spPr>
          <a:xfrm>
            <a:off x="364813" y="1805176"/>
            <a:ext cx="4983042" cy="4286096"/>
          </a:xfrm>
          <a:prstGeom prst="rect">
            <a:avLst/>
          </a:prstGeom>
          <a:noFill/>
        </p:spPr>
        <p:txBody>
          <a:bodyPr wrap="square" lIns="38405" tIns="19202" rIns="38405" bIns="19202" rtlCol="0">
            <a:spAutoFit/>
          </a:bodyPr>
          <a:lstStyle/>
          <a:p>
            <a:pPr marL="240030" indent="-240030">
              <a:buFont typeface="Wingdings" panose="05000000000000000000" pitchFamily="2" charset="2"/>
              <a:buChar char="§"/>
            </a:pPr>
            <a:r>
              <a:rPr lang="en-US" dirty="0" smtClean="0">
                <a:latin typeface="Arial" panose="020B0604020202020204" pitchFamily="34" charset="0"/>
                <a:cs typeface="Arial" panose="020B0604020202020204" pitchFamily="34" charset="0"/>
              </a:rPr>
              <a:t>Bringing </a:t>
            </a:r>
            <a:r>
              <a:rPr lang="en-US" b="1" dirty="0" smtClean="0">
                <a:latin typeface="Arial" panose="020B0604020202020204" pitchFamily="34" charset="0"/>
                <a:cs typeface="Arial" panose="020B0604020202020204" pitchFamily="34" charset="0"/>
              </a:rPr>
              <a:t>buses closer to passengers</a:t>
            </a:r>
            <a:r>
              <a:rPr lang="en-US" dirty="0" smtClean="0">
                <a:latin typeface="Arial" panose="020B0604020202020204" pitchFamily="34" charset="0"/>
                <a:cs typeface="Arial" panose="020B0604020202020204" pitchFamily="34" charset="0"/>
              </a:rPr>
              <a:t>. Opening  up possibilities bus routes in new areas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40030" indent="-240030">
              <a:buFont typeface="Wingdings" panose="05000000000000000000" pitchFamily="2" charset="2"/>
              <a:buChar char="§"/>
            </a:pPr>
            <a:r>
              <a:rPr lang="en-US" b="1" dirty="0" smtClean="0">
                <a:latin typeface="Arial" panose="020B0604020202020204" pitchFamily="34" charset="0"/>
                <a:cs typeface="Arial" panose="020B0604020202020204" pitchFamily="34" charset="0"/>
              </a:rPr>
              <a:t>Silent</a:t>
            </a:r>
            <a:r>
              <a:rPr lang="en-US" dirty="0" smtClean="0">
                <a:latin typeface="Arial" panose="020B0604020202020204" pitchFamily="34" charset="0"/>
                <a:cs typeface="Arial" panose="020B0604020202020204" pitchFamily="34" charset="0"/>
              </a:rPr>
              <a:t> mode of public </a:t>
            </a:r>
            <a:r>
              <a:rPr lang="en-US" b="1" dirty="0" smtClean="0">
                <a:latin typeface="Arial" panose="020B0604020202020204" pitchFamily="34" charset="0"/>
                <a:cs typeface="Arial" panose="020B0604020202020204" pitchFamily="34" charset="0"/>
              </a:rPr>
              <a:t>transport improving quality of life and increasing real estate values</a:t>
            </a:r>
            <a:r>
              <a:rPr lang="en-US" dirty="0" smtClean="0">
                <a:latin typeface="Arial" panose="020B0604020202020204" pitchFamily="34" charset="0"/>
                <a:cs typeface="Arial" panose="020B0604020202020204" pitchFamily="34" charset="0"/>
              </a:rPr>
              <a:t> eliminating noise from diesel or rail solutions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40030" indent="-240030">
              <a:buFont typeface="Wingdings" panose="05000000000000000000" pitchFamily="2" charset="2"/>
              <a:buChar char="§"/>
            </a:pPr>
            <a:r>
              <a:rPr lang="en-US" b="1" dirty="0" smtClean="0">
                <a:latin typeface="Arial" panose="020B0604020202020204" pitchFamily="34" charset="0"/>
                <a:cs typeface="Arial" panose="020B0604020202020204" pitchFamily="34" charset="0"/>
              </a:rPr>
              <a:t>Enabling indoor bus stops </a:t>
            </a:r>
            <a:r>
              <a:rPr lang="en-US" dirty="0" smtClean="0">
                <a:latin typeface="Arial" panose="020B0604020202020204" pitchFamily="34" charset="0"/>
                <a:cs typeface="Arial" panose="020B0604020202020204" pitchFamily="34" charset="0"/>
              </a:rPr>
              <a:t>in shopping centers, hospitals and living houses </a:t>
            </a:r>
            <a:r>
              <a:rPr lang="en-US" b="1" dirty="0" smtClean="0">
                <a:latin typeface="Arial" panose="020B0604020202020204" pitchFamily="34" charset="0"/>
                <a:cs typeface="Arial" panose="020B0604020202020204" pitchFamily="34" charset="0"/>
              </a:rPr>
              <a:t>improving passenger comfort and safety</a:t>
            </a:r>
            <a:endParaRPr lang="en-US" b="1" dirty="0">
              <a:latin typeface="Arial" panose="020B0604020202020204" pitchFamily="34" charset="0"/>
              <a:cs typeface="Arial" panose="020B0604020202020204" pitchFamily="34" charset="0"/>
            </a:endParaRPr>
          </a:p>
          <a:p>
            <a:pPr marL="240030" indent="-24003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240030" indent="-24003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6" name="Slide Number Placeholder 9"/>
          <p:cNvSpPr txBox="1">
            <a:spLocks/>
          </p:cNvSpPr>
          <p:nvPr/>
        </p:nvSpPr>
        <p:spPr bwMode="auto">
          <a:xfrm>
            <a:off x="103921" y="6426815"/>
            <a:ext cx="5773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AEAEA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sv-SE"/>
            </a:defPPr>
            <a:lvl1pPr marL="0" algn="l" defTabSz="914400" rtl="0" eaLnBrk="1" latinLnBrk="0" hangingPunct="1">
              <a:spcBef>
                <a:spcPct val="0"/>
              </a:spcBef>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987987-F8B9-4309-B5D0-D5D86517802D}" type="slidenum">
              <a:rPr lang="sv-SE" sz="1200" smtClean="0"/>
              <a:pPr/>
              <a:t>3</a:t>
            </a:fld>
            <a:endParaRPr lang="sv-SE" sz="1200"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98804" y="3186444"/>
            <a:ext cx="2819813" cy="2553759"/>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4558" y="229793"/>
            <a:ext cx="2837559" cy="2679652"/>
          </a:xfrm>
          <a:prstGeom prst="rect">
            <a:avLst/>
          </a:prstGeom>
        </p:spPr>
      </p:pic>
      <p:sp>
        <p:nvSpPr>
          <p:cNvPr id="8" name="TextBox 7"/>
          <p:cNvSpPr txBox="1"/>
          <p:nvPr/>
        </p:nvSpPr>
        <p:spPr>
          <a:xfrm>
            <a:off x="5583372" y="2909445"/>
            <a:ext cx="3086101" cy="276999"/>
          </a:xfrm>
          <a:prstGeom prst="rect">
            <a:avLst/>
          </a:prstGeom>
          <a:noFill/>
        </p:spPr>
        <p:txBody>
          <a:bodyPr wrap="none" rtlCol="0">
            <a:spAutoFit/>
          </a:bodyPr>
          <a:lstStyle/>
          <a:p>
            <a:r>
              <a:rPr lang="en-US" sz="1200" dirty="0" smtClean="0"/>
              <a:t>Indoor bus stop with cafeteria, Gothenburg</a:t>
            </a:r>
          </a:p>
        </p:txBody>
      </p:sp>
      <p:sp>
        <p:nvSpPr>
          <p:cNvPr id="9" name="TextBox 8"/>
          <p:cNvSpPr txBox="1"/>
          <p:nvPr/>
        </p:nvSpPr>
        <p:spPr>
          <a:xfrm>
            <a:off x="5591428" y="5759301"/>
            <a:ext cx="3399841" cy="276999"/>
          </a:xfrm>
          <a:prstGeom prst="rect">
            <a:avLst/>
          </a:prstGeom>
          <a:noFill/>
        </p:spPr>
        <p:txBody>
          <a:bodyPr wrap="none" rtlCol="0">
            <a:spAutoFit/>
          </a:bodyPr>
          <a:lstStyle/>
          <a:p>
            <a:r>
              <a:rPr lang="en-US" sz="1200" dirty="0" smtClean="0"/>
              <a:t>Bus stop in real library during Volvo </a:t>
            </a:r>
            <a:r>
              <a:rPr lang="en-US" sz="1200" dirty="0" err="1" smtClean="0"/>
              <a:t>Ocen</a:t>
            </a:r>
            <a:r>
              <a:rPr lang="en-US" sz="1200" dirty="0" smtClean="0"/>
              <a:t> Race</a:t>
            </a:r>
          </a:p>
        </p:txBody>
      </p:sp>
    </p:spTree>
    <p:extLst>
      <p:ext uri="{BB962C8B-B14F-4D97-AF65-F5344CB8AC3E}">
        <p14:creationId xmlns:p14="http://schemas.microsoft.com/office/powerpoint/2010/main" val="3946285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79181"/>
            <a:ext cx="9144000" cy="1472949"/>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en-US" sz="2000" b="1" dirty="0">
              <a:solidFill>
                <a:schemeClr val="tx1"/>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7183" y="1081235"/>
            <a:ext cx="2207721" cy="1470895"/>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8265" y="1079180"/>
            <a:ext cx="2740371" cy="1472949"/>
          </a:xfrm>
          <a:prstGeom prst="rect">
            <a:avLst/>
          </a:prstGeom>
        </p:spPr>
      </p:pic>
      <p:sp>
        <p:nvSpPr>
          <p:cNvPr id="2" name="Title 1"/>
          <p:cNvSpPr>
            <a:spLocks noGrp="1"/>
          </p:cNvSpPr>
          <p:nvPr>
            <p:ph type="ctrTitle"/>
          </p:nvPr>
        </p:nvSpPr>
        <p:spPr>
          <a:xfrm>
            <a:off x="102391" y="162999"/>
            <a:ext cx="9022513" cy="744809"/>
          </a:xfrm>
        </p:spPr>
        <p:txBody>
          <a:bodyPr/>
          <a:lstStyle/>
          <a:p>
            <a:r>
              <a:rPr lang="en-US" sz="2800" b="0" dirty="0"/>
              <a:t>The three cornerstones of </a:t>
            </a:r>
            <a:r>
              <a:rPr lang="en-US" sz="2800" b="0" dirty="0" smtClean="0"/>
              <a:t> Volvo </a:t>
            </a:r>
            <a:r>
              <a:rPr lang="en-US" sz="2800" b="0" dirty="0"/>
              <a:t>Buses’ e-mobility </a:t>
            </a:r>
            <a:r>
              <a:rPr lang="en-US" sz="2800" b="0" dirty="0" smtClean="0"/>
              <a:t>strategy</a:t>
            </a:r>
            <a:endParaRPr lang="en-US" sz="2800" b="0" dirty="0"/>
          </a:p>
        </p:txBody>
      </p:sp>
      <p:sp>
        <p:nvSpPr>
          <p:cNvPr id="4" name="Rectangle 3"/>
          <p:cNvSpPr/>
          <p:nvPr/>
        </p:nvSpPr>
        <p:spPr>
          <a:xfrm>
            <a:off x="0" y="2724263"/>
            <a:ext cx="4029120" cy="1478254"/>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en-US" sz="2000">
              <a:solidFill>
                <a:schemeClr val="tx1"/>
              </a:solidFill>
            </a:endParaRPr>
          </a:p>
        </p:txBody>
      </p:sp>
      <p:sp>
        <p:nvSpPr>
          <p:cNvPr id="5" name="Rectangle 4"/>
          <p:cNvSpPr/>
          <p:nvPr/>
        </p:nvSpPr>
        <p:spPr>
          <a:xfrm>
            <a:off x="1" y="4364189"/>
            <a:ext cx="5623359" cy="1507264"/>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en-US" sz="2000">
              <a:solidFill>
                <a:schemeClr val="tx1"/>
              </a:solidFill>
            </a:endParaRPr>
          </a:p>
        </p:txBody>
      </p:sp>
      <p:sp>
        <p:nvSpPr>
          <p:cNvPr id="7" name="TextBox 6"/>
          <p:cNvSpPr txBox="1"/>
          <p:nvPr/>
        </p:nvSpPr>
        <p:spPr>
          <a:xfrm>
            <a:off x="179233" y="1166878"/>
            <a:ext cx="2273345" cy="1231088"/>
          </a:xfrm>
          <a:prstGeom prst="rect">
            <a:avLst/>
          </a:prstGeom>
          <a:noFill/>
        </p:spPr>
        <p:txBody>
          <a:bodyPr wrap="none" lIns="91423" tIns="45711" rIns="91423" bIns="45711" rtlCol="0">
            <a:spAutoFit/>
          </a:bodyPr>
          <a:lstStyle/>
          <a:p>
            <a:r>
              <a:rPr lang="en-GB" b="1" dirty="0">
                <a:latin typeface="Arial" panose="020B0604020202020204" pitchFamily="34" charset="0"/>
                <a:cs typeface="Arial" panose="020B0604020202020204" pitchFamily="34" charset="0"/>
              </a:rPr>
              <a:t>Product portfolio</a:t>
            </a:r>
          </a:p>
          <a:p>
            <a:r>
              <a:rPr lang="en-GB" sz="1400" dirty="0">
                <a:latin typeface="Arial" panose="020B0604020202020204" pitchFamily="34" charset="0"/>
                <a:cs typeface="Arial" panose="020B0604020202020204" pitchFamily="34" charset="0"/>
              </a:rPr>
              <a:t>The future will be a mix of:</a:t>
            </a:r>
          </a:p>
          <a:p>
            <a:pPr marL="342835" indent="-342835">
              <a:buFont typeface="Wingdings" panose="05000000000000000000" pitchFamily="2" charset="2"/>
              <a:buChar char="§"/>
            </a:pPr>
            <a:r>
              <a:rPr lang="en-GB" sz="1400" dirty="0">
                <a:latin typeface="Arial" panose="020B0604020202020204" pitchFamily="34" charset="0"/>
                <a:cs typeface="Arial" panose="020B0604020202020204" pitchFamily="34" charset="0"/>
              </a:rPr>
              <a:t>Hybrid</a:t>
            </a:r>
          </a:p>
          <a:p>
            <a:pPr marL="342835" indent="-342835">
              <a:buFont typeface="Wingdings" panose="05000000000000000000" pitchFamily="2" charset="2"/>
              <a:buChar char="§"/>
            </a:pPr>
            <a:r>
              <a:rPr lang="en-GB" sz="1400" dirty="0">
                <a:latin typeface="Arial" panose="020B0604020202020204" pitchFamily="34" charset="0"/>
                <a:cs typeface="Arial" panose="020B0604020202020204" pitchFamily="34" charset="0"/>
              </a:rPr>
              <a:t>Electric Hybrid</a:t>
            </a:r>
          </a:p>
          <a:p>
            <a:pPr marL="342835" indent="-342835">
              <a:buFont typeface="Wingdings" panose="05000000000000000000" pitchFamily="2" charset="2"/>
              <a:buChar char="§"/>
            </a:pPr>
            <a:r>
              <a:rPr lang="en-GB" sz="1400" dirty="0">
                <a:latin typeface="Arial" panose="020B0604020202020204" pitchFamily="34" charset="0"/>
                <a:cs typeface="Arial" panose="020B0604020202020204" pitchFamily="34" charset="0"/>
              </a:rPr>
              <a:t>Electric</a:t>
            </a:r>
          </a:p>
        </p:txBody>
      </p:sp>
      <p:sp>
        <p:nvSpPr>
          <p:cNvPr id="8" name="TextBox 7"/>
          <p:cNvSpPr txBox="1"/>
          <p:nvPr/>
        </p:nvSpPr>
        <p:spPr>
          <a:xfrm>
            <a:off x="179233" y="2905210"/>
            <a:ext cx="3140569" cy="1231088"/>
          </a:xfrm>
          <a:prstGeom prst="rect">
            <a:avLst/>
          </a:prstGeom>
          <a:noFill/>
        </p:spPr>
        <p:txBody>
          <a:bodyPr wrap="none" lIns="91423" tIns="45711" rIns="91423" bIns="45711" rtlCol="0">
            <a:spAutoFit/>
          </a:bodyPr>
          <a:lstStyle/>
          <a:p>
            <a:r>
              <a:rPr lang="en-GB" b="1" dirty="0">
                <a:latin typeface="Arial" panose="020B0604020202020204" pitchFamily="34" charset="0"/>
                <a:cs typeface="Arial" panose="020B0604020202020204" pitchFamily="34" charset="0"/>
              </a:rPr>
              <a:t>Complete system offering</a:t>
            </a:r>
          </a:p>
          <a:p>
            <a:pPr marL="285696" indent="-285696">
              <a:buFont typeface="Wingdings" panose="05000000000000000000" pitchFamily="2" charset="2"/>
              <a:buChar char="§"/>
            </a:pPr>
            <a:r>
              <a:rPr lang="en-GB" sz="1400" dirty="0">
                <a:latin typeface="Arial" panose="020B0604020202020204" pitchFamily="34" charset="0"/>
                <a:cs typeface="Arial" panose="020B0604020202020204" pitchFamily="34" charset="0"/>
              </a:rPr>
              <a:t>Buses,  infrastructure &amp; </a:t>
            </a:r>
            <a:r>
              <a:rPr lang="en-GB" sz="1400" dirty="0" smtClean="0">
                <a:latin typeface="Arial" panose="020B0604020202020204" pitchFamily="34" charset="0"/>
                <a:cs typeface="Arial" panose="020B0604020202020204" pitchFamily="34" charset="0"/>
              </a:rPr>
              <a:t>services, </a:t>
            </a:r>
          </a:p>
          <a:p>
            <a:r>
              <a:rPr lang="en-GB" sz="1400" dirty="0" smtClean="0">
                <a:latin typeface="Arial" panose="020B0604020202020204" pitchFamily="34" charset="0"/>
                <a:cs typeface="Arial" panose="020B0604020202020204" pitchFamily="34" charset="0"/>
              </a:rPr>
              <a:t>      incl. telematics</a:t>
            </a:r>
            <a:endParaRPr lang="en-GB" sz="1400" dirty="0">
              <a:latin typeface="Arial" panose="020B0604020202020204" pitchFamily="34" charset="0"/>
              <a:cs typeface="Arial" panose="020B0604020202020204" pitchFamily="34" charset="0"/>
            </a:endParaRPr>
          </a:p>
          <a:p>
            <a:pPr marL="285696" indent="-285696">
              <a:buFont typeface="Wingdings" panose="05000000000000000000" pitchFamily="2" charset="2"/>
              <a:buChar char="§"/>
            </a:pPr>
            <a:r>
              <a:rPr lang="en-GB" sz="1400" dirty="0">
                <a:latin typeface="Arial" panose="020B0604020202020204" pitchFamily="34" charset="0"/>
                <a:cs typeface="Arial" panose="020B0604020202020204" pitchFamily="34" charset="0"/>
              </a:rPr>
              <a:t>Battery charged by km</a:t>
            </a:r>
          </a:p>
          <a:p>
            <a:pPr marL="285696" indent="-285696">
              <a:buFont typeface="Wingdings" panose="05000000000000000000" pitchFamily="2" charset="2"/>
              <a:buChar char="§"/>
            </a:pPr>
            <a:r>
              <a:rPr lang="en-GB" sz="1400" dirty="0">
                <a:latin typeface="Arial" panose="020B0604020202020204" pitchFamily="34" charset="0"/>
                <a:cs typeface="Arial" panose="020B0604020202020204" pitchFamily="34" charset="0"/>
              </a:rPr>
              <a:t>Competitive Life Cycle </a:t>
            </a:r>
            <a:r>
              <a:rPr lang="en-GB" sz="1400" dirty="0" smtClean="0">
                <a:latin typeface="Arial" panose="020B0604020202020204" pitchFamily="34" charset="0"/>
                <a:cs typeface="Arial" panose="020B0604020202020204" pitchFamily="34" charset="0"/>
              </a:rPr>
              <a:t>Cost</a:t>
            </a:r>
            <a:endParaRPr lang="en-GB" sz="1400" dirty="0">
              <a:latin typeface="Arial" panose="020B0604020202020204" pitchFamily="34" charset="0"/>
              <a:cs typeface="Arial" panose="020B0604020202020204" pitchFamily="34" charset="0"/>
            </a:endParaRPr>
          </a:p>
        </p:txBody>
      </p:sp>
      <p:sp>
        <p:nvSpPr>
          <p:cNvPr id="9" name="TextBox 8"/>
          <p:cNvSpPr txBox="1"/>
          <p:nvPr/>
        </p:nvSpPr>
        <p:spPr>
          <a:xfrm>
            <a:off x="179232" y="4585818"/>
            <a:ext cx="6441645" cy="1015644"/>
          </a:xfrm>
          <a:prstGeom prst="rect">
            <a:avLst/>
          </a:prstGeom>
          <a:noFill/>
        </p:spPr>
        <p:txBody>
          <a:bodyPr wrap="square" lIns="91423" tIns="45711" rIns="91423" bIns="45711" rtlCol="0">
            <a:spAutoFit/>
          </a:bodyPr>
          <a:lstStyle/>
          <a:p>
            <a:r>
              <a:rPr lang="en-GB" b="1" dirty="0">
                <a:latin typeface="Arial" panose="020B0604020202020204" pitchFamily="34" charset="0"/>
                <a:cs typeface="Arial" panose="020B0604020202020204" pitchFamily="34" charset="0"/>
              </a:rPr>
              <a:t>Open </a:t>
            </a:r>
            <a:r>
              <a:rPr lang="en-GB" b="1" dirty="0" smtClean="0">
                <a:latin typeface="Arial" panose="020B0604020202020204" pitchFamily="34" charset="0"/>
                <a:cs typeface="Arial" panose="020B0604020202020204" pitchFamily="34" charset="0"/>
              </a:rPr>
              <a:t>interfaces – now standardized</a:t>
            </a:r>
            <a:endParaRPr lang="en-GB" b="1" dirty="0">
              <a:latin typeface="Arial" panose="020B0604020202020204" pitchFamily="34" charset="0"/>
              <a:cs typeface="Arial" panose="020B0604020202020204" pitchFamily="34" charset="0"/>
            </a:endParaRPr>
          </a:p>
          <a:p>
            <a:pPr marL="192024" indent="-192024">
              <a:buFont typeface="Wingdings" panose="05000000000000000000" pitchFamily="2" charset="2"/>
              <a:buChar char="§"/>
            </a:pPr>
            <a:r>
              <a:rPr lang="en-GB" sz="1400" dirty="0">
                <a:latin typeface="Arial" panose="020B0604020202020204" pitchFamily="34" charset="0"/>
                <a:cs typeface="Arial" panose="020B0604020202020204" pitchFamily="34" charset="0"/>
              </a:rPr>
              <a:t>One open and standardized interface for charging infrastructure</a:t>
            </a:r>
          </a:p>
          <a:p>
            <a:pPr marL="192024" indent="-192024">
              <a:buFont typeface="Wingdings" panose="05000000000000000000" pitchFamily="2" charset="2"/>
              <a:buChar char="§"/>
            </a:pPr>
            <a:r>
              <a:rPr lang="en-GB" sz="1400" dirty="0">
                <a:latin typeface="Arial" panose="020B0604020202020204" pitchFamily="34" charset="0"/>
                <a:cs typeface="Arial" panose="020B0604020202020204" pitchFamily="34" charset="0"/>
              </a:rPr>
              <a:t>Enable buses from other suppliers</a:t>
            </a:r>
          </a:p>
          <a:p>
            <a:pPr marL="192024" indent="-192024">
              <a:buFont typeface="Wingdings" panose="05000000000000000000" pitchFamily="2" charset="2"/>
              <a:buChar char="§"/>
            </a:pPr>
            <a:r>
              <a:rPr lang="en-GB" sz="1400" dirty="0">
                <a:latin typeface="Arial" panose="020B0604020202020204" pitchFamily="34" charset="0"/>
                <a:cs typeface="Arial" panose="020B0604020202020204" pitchFamily="34" charset="0"/>
              </a:rPr>
              <a:t>Driving standardisation together with Siemens &amp; ABB</a:t>
            </a:r>
          </a:p>
        </p:txBody>
      </p:sp>
      <p:pic>
        <p:nvPicPr>
          <p:cNvPr id="26" name="Picture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54465" y="1079181"/>
            <a:ext cx="1668894" cy="1472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78867" y="2746631"/>
            <a:ext cx="2184389" cy="1455886"/>
          </a:xfrm>
          <a:prstGeom prst="rect">
            <a:avLst/>
          </a:prstGeom>
        </p:spPr>
      </p:pic>
      <p:sp>
        <p:nvSpPr>
          <p:cNvPr id="16" name="Slide Number Placeholder 9"/>
          <p:cNvSpPr txBox="1">
            <a:spLocks/>
          </p:cNvSpPr>
          <p:nvPr/>
        </p:nvSpPr>
        <p:spPr bwMode="auto">
          <a:xfrm>
            <a:off x="103921" y="6426815"/>
            <a:ext cx="5773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AEAEA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sv-SE"/>
            </a:defPPr>
            <a:lvl1pPr marL="0" algn="l" defTabSz="914400" rtl="0" eaLnBrk="1" latinLnBrk="0" hangingPunct="1">
              <a:spcBef>
                <a:spcPct val="0"/>
              </a:spcBef>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987987-F8B9-4309-B5D0-D5D86517802D}" type="slidenum">
              <a:rPr lang="sv-SE" sz="1200" smtClean="0"/>
              <a:pPr/>
              <a:t>4</a:t>
            </a:fld>
            <a:endParaRPr lang="sv-SE" sz="1200" dirty="0"/>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2401" y="2786656"/>
            <a:ext cx="2366299" cy="3155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005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128" y="455056"/>
            <a:ext cx="6862900" cy="744809"/>
          </a:xfrm>
        </p:spPr>
        <p:txBody>
          <a:bodyPr/>
          <a:lstStyle/>
          <a:p>
            <a:r>
              <a:rPr lang="nb-NO" b="0" dirty="0" smtClean="0"/>
              <a:t>Summering</a:t>
            </a:r>
            <a:endParaRPr lang="nb-NO" b="0" dirty="0"/>
          </a:p>
        </p:txBody>
      </p:sp>
      <p:sp>
        <p:nvSpPr>
          <p:cNvPr id="3" name="Text Placeholder 2"/>
          <p:cNvSpPr>
            <a:spLocks noGrp="1"/>
          </p:cNvSpPr>
          <p:nvPr>
            <p:ph type="body" sz="quarter" idx="10"/>
          </p:nvPr>
        </p:nvSpPr>
        <p:spPr>
          <a:xfrm>
            <a:off x="249319" y="1443037"/>
            <a:ext cx="4417931" cy="4335917"/>
          </a:xfrm>
        </p:spPr>
        <p:txBody>
          <a:bodyPr>
            <a:normAutofit/>
          </a:bodyPr>
          <a:lstStyle/>
          <a:p>
            <a:r>
              <a:rPr lang="nb-NO" sz="1800" dirty="0" smtClean="0"/>
              <a:t>Attraktiv forretningsmodell</a:t>
            </a:r>
          </a:p>
          <a:p>
            <a:pPr lvl="1"/>
            <a:r>
              <a:rPr lang="nb-NO" sz="1800" dirty="0" smtClean="0"/>
              <a:t>Forutsigbar</a:t>
            </a:r>
          </a:p>
          <a:p>
            <a:pPr lvl="1"/>
            <a:r>
              <a:rPr lang="nb-NO" sz="1800" dirty="0" smtClean="0"/>
              <a:t>Balanse risk/profitt</a:t>
            </a:r>
          </a:p>
          <a:p>
            <a:pPr lvl="1"/>
            <a:r>
              <a:rPr lang="nb-NO" sz="1800" dirty="0" smtClean="0"/>
              <a:t>Langsiktig </a:t>
            </a:r>
          </a:p>
          <a:p>
            <a:pPr lvl="1"/>
            <a:r>
              <a:rPr lang="nb-NO" sz="1800" dirty="0" smtClean="0"/>
              <a:t>Åpenhet / dialog</a:t>
            </a:r>
          </a:p>
          <a:p>
            <a:pPr lvl="1"/>
            <a:r>
              <a:rPr lang="nb-NO" sz="1800" dirty="0" smtClean="0"/>
              <a:t>Samarbeid / partnerskap</a:t>
            </a:r>
          </a:p>
          <a:p>
            <a:pPr lvl="1"/>
            <a:r>
              <a:rPr lang="nb-NO" sz="1800" dirty="0" smtClean="0"/>
              <a:t>Større mulighet for innovasjon underveis</a:t>
            </a:r>
          </a:p>
          <a:p>
            <a:pPr lvl="1"/>
            <a:endParaRPr lang="nb-NO" sz="1800" dirty="0" smtClean="0"/>
          </a:p>
          <a:p>
            <a:endParaRPr lang="nb-NO" sz="1800" dirty="0"/>
          </a:p>
          <a:p>
            <a:r>
              <a:rPr lang="nb-NO" sz="1800" dirty="0" smtClean="0"/>
              <a:t>Tidshorisonten ved anbudsutlysning</a:t>
            </a:r>
          </a:p>
          <a:p>
            <a:pPr marL="0" indent="0">
              <a:buNone/>
            </a:pPr>
            <a:endParaRPr lang="nb-NO" sz="1600" dirty="0" smtClean="0"/>
          </a:p>
          <a:p>
            <a:endParaRPr lang="nb-NO" sz="1600" dirty="0"/>
          </a:p>
          <a:p>
            <a:endParaRPr lang="nb-NO" sz="1600" dirty="0" smtClean="0"/>
          </a:p>
          <a:p>
            <a:endParaRPr lang="nb-NO" sz="1600" dirty="0"/>
          </a:p>
        </p:txBody>
      </p:sp>
      <p:pic>
        <p:nvPicPr>
          <p:cNvPr id="7" name="Picture Placeholder 6"/>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4750188" y="2688608"/>
            <a:ext cx="4352868" cy="2273123"/>
          </a:xfrm>
          <a:prstGeom prst="rect">
            <a:avLst/>
          </a:prstGeom>
        </p:spPr>
      </p:pic>
    </p:spTree>
    <p:extLst>
      <p:ext uri="{BB962C8B-B14F-4D97-AF65-F5344CB8AC3E}">
        <p14:creationId xmlns:p14="http://schemas.microsoft.com/office/powerpoint/2010/main" val="385880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71"/>
</p:tagLst>
</file>

<file path=ppt/theme/theme1.xml><?xml version="1.0" encoding="utf-8"?>
<a:theme xmlns:a="http://schemas.openxmlformats.org/drawingml/2006/main" name="Template_Volvo_Buses">
  <a:themeElements>
    <a:clrScheme name="One Volvo Profile Colours">
      <a:dk1>
        <a:srgbClr val="000000"/>
      </a:dk1>
      <a:lt1>
        <a:srgbClr val="FFFFFF"/>
      </a:lt1>
      <a:dk2>
        <a:srgbClr val="D8D7D5"/>
      </a:dk2>
      <a:lt2>
        <a:srgbClr val="4D4E53"/>
      </a:lt2>
      <a:accent1>
        <a:srgbClr val="DCCCA7"/>
      </a:accent1>
      <a:accent2>
        <a:srgbClr val="919296"/>
      </a:accent2>
      <a:accent3>
        <a:srgbClr val="78B833"/>
      </a:accent3>
      <a:accent4>
        <a:srgbClr val="BADCE6"/>
      </a:accent4>
      <a:accent5>
        <a:srgbClr val="16A6C9"/>
      </a:accent5>
      <a:accent6>
        <a:srgbClr val="DD7611"/>
      </a:accent6>
      <a:hlink>
        <a:srgbClr val="16A6C9"/>
      </a:hlink>
      <a:folHlink>
        <a:srgbClr val="78B8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solidFill>
            <a:schemeClr val="tx2"/>
          </a:solidFill>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mtClean="0">
            <a:solidFill>
              <a:schemeClr val="bg2"/>
            </a:solidFill>
          </a:defRPr>
        </a:defPPr>
      </a:lstStyle>
      <a:style>
        <a:lnRef idx="1">
          <a:schemeClr val="accent1"/>
        </a:lnRef>
        <a:fillRef idx="0">
          <a:schemeClr val="accent1"/>
        </a:fillRef>
        <a:effectRef idx="0">
          <a:schemeClr val="accent1"/>
        </a:effectRef>
        <a:fontRef idx="minor">
          <a:schemeClr val="tx1"/>
        </a:fontRef>
      </a:style>
    </a:spDef>
    <a:lnDef>
      <a:spPr>
        <a:ln w="12700">
          <a:solidFill>
            <a:schemeClr val="bg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mtClean="0">
            <a:solidFill>
              <a:schemeClr val="bg2"/>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ne Volvo Profile Colours">
      <a:dk1>
        <a:srgbClr val="000000"/>
      </a:dk1>
      <a:lt1>
        <a:srgbClr val="FFFFFF"/>
      </a:lt1>
      <a:dk2>
        <a:srgbClr val="D8D7D5"/>
      </a:dk2>
      <a:lt2>
        <a:srgbClr val="4D4E53"/>
      </a:lt2>
      <a:accent1>
        <a:srgbClr val="DCCCA7"/>
      </a:accent1>
      <a:accent2>
        <a:srgbClr val="919296"/>
      </a:accent2>
      <a:accent3>
        <a:srgbClr val="78B833"/>
      </a:accent3>
      <a:accent4>
        <a:srgbClr val="BADCE6"/>
      </a:accent4>
      <a:accent5>
        <a:srgbClr val="16A6C9"/>
      </a:accent5>
      <a:accent6>
        <a:srgbClr val="DD7611"/>
      </a:accent6>
      <a:hlink>
        <a:srgbClr val="16A6C9"/>
      </a:hlink>
      <a:folHlink>
        <a:srgbClr val="78B8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ne Volvo Profile Colours">
      <a:dk1>
        <a:srgbClr val="000000"/>
      </a:dk1>
      <a:lt1>
        <a:srgbClr val="FFFFFF"/>
      </a:lt1>
      <a:dk2>
        <a:srgbClr val="D8D7D5"/>
      </a:dk2>
      <a:lt2>
        <a:srgbClr val="4D4E53"/>
      </a:lt2>
      <a:accent1>
        <a:srgbClr val="DCCCA7"/>
      </a:accent1>
      <a:accent2>
        <a:srgbClr val="919296"/>
      </a:accent2>
      <a:accent3>
        <a:srgbClr val="78B833"/>
      </a:accent3>
      <a:accent4>
        <a:srgbClr val="BADCE6"/>
      </a:accent4>
      <a:accent5>
        <a:srgbClr val="16A6C9"/>
      </a:accent5>
      <a:accent6>
        <a:srgbClr val="DD7611"/>
      </a:accent6>
      <a:hlink>
        <a:srgbClr val="16A6C9"/>
      </a:hlink>
      <a:folHlink>
        <a:srgbClr val="78B8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4FA45FCD3DF642AE6412AEE258B7E1" ma:contentTypeVersion="0" ma:contentTypeDescription="Create a new document." ma:contentTypeScope="" ma:versionID="ce3312a20309a92332cceaf23d2ebf2d">
  <xsd:schema xmlns:xsd="http://www.w3.org/2001/XMLSchema" xmlns:xs="http://www.w3.org/2001/XMLSchema" xmlns:p="http://schemas.microsoft.com/office/2006/metadata/properties" targetNamespace="http://schemas.microsoft.com/office/2006/metadata/properties" ma:root="true" ma:fieldsID="2a2bdf262259a2a87c9c05c5b51a1c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1102BE-21CF-406F-91C5-3D23948F3A0D}">
  <ds:schemaRefs>
    <ds:schemaRef ds:uri="http://schemas.microsoft.com/office/2006/metadata/properties"/>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DA643A2-73FF-4FC0-A92D-569630FAF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E1C1D6E-219F-46C1-AF09-C8EC9C339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13799</TotalTime>
  <Words>336</Words>
  <Application>Microsoft Office PowerPoint</Application>
  <PresentationFormat>On-screen Show (4:3)</PresentationFormat>
  <Paragraphs>73</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Volvo Broad Pro Digital</vt:lpstr>
      <vt:lpstr>Wingdings</vt:lpstr>
      <vt:lpstr>VolvoBroad</vt:lpstr>
      <vt:lpstr>Arial Black</vt:lpstr>
      <vt:lpstr>Template_Volvo_Buses</vt:lpstr>
      <vt:lpstr>Listen to your City Electromobility By Volvo Buses</vt:lpstr>
      <vt:lpstr>A complete offer of buses and services for tomorrows electromobility solutions</vt:lpstr>
      <vt:lpstr>Creating new opportunities for urban planning</vt:lpstr>
      <vt:lpstr>The three cornerstones of  Volvo Buses’ e-mobility strategy</vt:lpstr>
      <vt:lpstr>Summering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Lotta</dc:creator>
  <cp:lastModifiedBy>Løkken Svenn-Åge</cp:lastModifiedBy>
  <cp:revision>100</cp:revision>
  <cp:lastPrinted>2015-05-27T13:24:52Z</cp:lastPrinted>
  <dcterms:created xsi:type="dcterms:W3CDTF">2015-05-12T16:47:03Z</dcterms:created>
  <dcterms:modified xsi:type="dcterms:W3CDTF">2016-04-06T05:20:10Z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0x010100704FA45FCD3DF642AE6412AEE258B7E1</vt:lpwstr>
  </property>
  <property fmtid="{D5CDD505-2E9C-101B-9397-08002B2CF9AE}" pid="3" name="IsMyDocuments">
    <vt:bool>true</vt:bool>
  </property>
</Properties>
</file>