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9" r:id="rId3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  <a:srgbClr val="201C70"/>
    <a:srgbClr val="908EB8"/>
    <a:srgbClr val="6D6D6D"/>
    <a:srgbClr val="4F4F4F"/>
    <a:srgbClr val="4B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6" autoAdjust="0"/>
    <p:restoredTop sz="94660"/>
  </p:normalViewPr>
  <p:slideViewPr>
    <p:cSldViewPr>
      <p:cViewPr varScale="1">
        <p:scale>
          <a:sx n="112" d="100"/>
          <a:sy n="112" d="100"/>
        </p:scale>
        <p:origin x="10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0F79D-1263-48FB-8931-290C3BEE64B7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E708D-8EFF-48DB-9E0D-0D1A5E4A55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1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2326635"/>
            <a:ext cx="7556376" cy="45429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600" y="2782270"/>
            <a:ext cx="7556824" cy="40689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600" y="3833911"/>
            <a:ext cx="1652168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fld id="{11E5C68F-D85B-43DD-A62A-6D38875A6114}" type="datetime1">
              <a:rPr lang="nb-NO" noProof="0" smtClean="0"/>
              <a:t>04.04.2016</a:t>
            </a:fld>
            <a:endParaRPr lang="nb-NO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31600" y="3491631"/>
            <a:ext cx="7556824" cy="359891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Forfatter</a:t>
            </a:r>
            <a:endParaRPr lang="nb-NO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4829" y="2039419"/>
            <a:ext cx="754200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6000" y="4480545"/>
            <a:ext cx="7542000" cy="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ettbuss_ppt_mal_skisse_logo_s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5400000">
            <a:off x="1763243" y="352151"/>
            <a:ext cx="420589" cy="229190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-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 sl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847816"/>
          </a:xfrm>
        </p:spPr>
        <p:txBody>
          <a:bodyPr anchor="t"/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plakat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7776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  <a:latin typeface="Segoe Print" pitchFamily="2" charset="0"/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0" y="1573200"/>
            <a:ext cx="3524376" cy="4554000"/>
          </a:xfrm>
        </p:spPr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33200" y="1573200"/>
            <a:ext cx="3747600" cy="4554000"/>
          </a:xfrm>
        </p:spPr>
        <p:txBody>
          <a:bodyPr tIns="1620000"/>
          <a:lstStyle>
            <a:lvl1pPr algn="ctr">
              <a:buNone/>
              <a:defRPr/>
            </a:lvl1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6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00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1600" y="619199"/>
            <a:ext cx="7556824" cy="7848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73200"/>
            <a:ext cx="7556824" cy="45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000" y="6462000"/>
            <a:ext cx="6894352" cy="2412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  <p:pic>
        <p:nvPicPr>
          <p:cNvPr id="10" name="Picture 9" descr="ny_logo_ppt_topp.png"/>
          <p:cNvPicPr>
            <a:picLocks noChangeAspect="1"/>
          </p:cNvPicPr>
          <p:nvPr userDrawn="1"/>
        </p:nvPicPr>
        <p:blipFill>
          <a:blip r:embed="rId12" cstate="print"/>
          <a:srcRect t="29288"/>
          <a:stretch>
            <a:fillRect/>
          </a:stretch>
        </p:blipFill>
        <p:spPr>
          <a:xfrm>
            <a:off x="6974767" y="0"/>
            <a:ext cx="2188283" cy="4525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46000" y="52962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6000" y="640418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01C70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Clr>
          <a:srgbClr val="201C70"/>
        </a:buClr>
        <a:buFont typeface="Calibri" pitchFamily="34" charset="0"/>
        <a:buChar char="●"/>
        <a:defRPr sz="2000" kern="1200">
          <a:solidFill>
            <a:srgbClr val="4F4F4F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600" kern="1200">
          <a:solidFill>
            <a:srgbClr val="4F4F4F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400" kern="1200">
          <a:solidFill>
            <a:srgbClr val="4F4F4F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831600" y="2492896"/>
            <a:ext cx="7556376" cy="454293"/>
          </a:xfrm>
        </p:spPr>
        <p:txBody>
          <a:bodyPr/>
          <a:lstStyle/>
          <a:p>
            <a:r>
              <a:rPr lang="nb-NO" dirty="0" err="1" smtClean="0"/>
              <a:t>Dialogkonfernse</a:t>
            </a:r>
            <a:r>
              <a:rPr lang="nb-NO" dirty="0" smtClean="0"/>
              <a:t> Ruter</a:t>
            </a: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1</a:t>
            </a:fld>
            <a:endParaRPr lang="nb-NO" noProof="0"/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832489" y="3789040"/>
            <a:ext cx="7556376" cy="454293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b="0" dirty="0" smtClean="0"/>
              <a:t>Arne Veggeland og Per </a:t>
            </a:r>
            <a:r>
              <a:rPr lang="nb-NO" sz="2400" b="0" dirty="0"/>
              <a:t>N</a:t>
            </a:r>
            <a:r>
              <a:rPr lang="nb-NO" sz="2400" b="0" dirty="0" smtClean="0"/>
              <a:t>ilsen</a:t>
            </a:r>
            <a:endParaRPr lang="nb-NO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6000" y="332656"/>
            <a:ext cx="7556824" cy="784800"/>
          </a:xfrm>
        </p:spPr>
        <p:txBody>
          <a:bodyPr/>
          <a:lstStyle/>
          <a:p>
            <a:r>
              <a:rPr lang="nb-NO" dirty="0" smtClean="0"/>
              <a:t>Prinsipper for forretningsmodeller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2</a:t>
            </a:fld>
            <a:endParaRPr lang="nb-NO" noProof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846000" y="1340768"/>
            <a:ext cx="7556824" cy="4554000"/>
          </a:xfrm>
        </p:spPr>
        <p:txBody>
          <a:bodyPr/>
          <a:lstStyle/>
          <a:p>
            <a:r>
              <a:rPr lang="nb-NO" dirty="0" smtClean="0"/>
              <a:t>Det må være viktig for både Ruter og operatør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/>
              <a:t>Kundene blir flere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/>
              <a:t>Kundene er fornøyde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/>
              <a:t>Kvaliteten i leveransen er god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 smtClean="0"/>
              <a:t>Viktig læring fra driften </a:t>
            </a:r>
            <a:r>
              <a:rPr lang="nb-NO" dirty="0" smtClean="0"/>
              <a:t>går tilbake til de som utformer tilbudet</a:t>
            </a:r>
          </a:p>
          <a:p>
            <a:pPr marL="266700" lvl="1" indent="0">
              <a:buNone/>
            </a:pPr>
            <a:r>
              <a:rPr lang="nb-NO" dirty="0" smtClean="0"/>
              <a:t>……. </a:t>
            </a:r>
            <a:r>
              <a:rPr lang="nb-NO" sz="2000" dirty="0" smtClean="0"/>
              <a:t>og kontraktene må legge til rette for og gi incentiver til dette</a:t>
            </a:r>
            <a:endParaRPr lang="nb-NO" sz="2000" dirty="0" smtClean="0"/>
          </a:p>
          <a:p>
            <a:r>
              <a:rPr lang="nb-NO" dirty="0" smtClean="0"/>
              <a:t>I et integrert og komplisert kollektivsystem som i Oslo kan vi ikke se at styringen av og utformingen av kollektivtilbudet kan ligge annet sted en hos offentlig myndighet (i dag i stor grad delegert til Ruter)</a:t>
            </a:r>
            <a:endParaRPr lang="nb-NO" dirty="0" smtClean="0"/>
          </a:p>
          <a:p>
            <a:r>
              <a:rPr lang="nb-NO" dirty="0" smtClean="0"/>
              <a:t> Kontraktene må balansere risiko, det viktigste er </a:t>
            </a:r>
            <a:r>
              <a:rPr lang="nb-NO" dirty="0" smtClean="0"/>
              <a:t>å åpne for reforhandlinger når viktige premisser blir endret</a:t>
            </a:r>
          </a:p>
          <a:p>
            <a:r>
              <a:rPr lang="nb-NO" dirty="0" smtClean="0"/>
              <a:t>Nettbuss mener derfor at produksjonskontrakter med betydelig innslag av partnerskap og incentiver er beste kontraktsform i Oslo/Akershus</a:t>
            </a:r>
          </a:p>
          <a:p>
            <a:r>
              <a:rPr lang="nb-NO" dirty="0" smtClean="0"/>
              <a:t>Incentivene må være realistiske, oppnåelige </a:t>
            </a:r>
            <a:r>
              <a:rPr lang="nb-NO" smtClean="0"/>
              <a:t>og motiverende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15469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ettbuss AS">
      <a:dk1>
        <a:sysClr val="windowText" lastClr="000000"/>
      </a:dk1>
      <a:lt1>
        <a:sysClr val="window" lastClr="FFFFFF"/>
      </a:lt1>
      <a:dk2>
        <a:srgbClr val="1F145D"/>
      </a:dk2>
      <a:lt2>
        <a:srgbClr val="0098DB"/>
      </a:lt2>
      <a:accent1>
        <a:srgbClr val="952D98"/>
      </a:accent1>
      <a:accent2>
        <a:srgbClr val="622567"/>
      </a:accent2>
      <a:accent3>
        <a:srgbClr val="D10074"/>
      </a:accent3>
      <a:accent4>
        <a:srgbClr val="3095B4"/>
      </a:accent4>
      <a:accent5>
        <a:srgbClr val="739600"/>
      </a:accent5>
      <a:accent6>
        <a:srgbClr val="B6BF00"/>
      </a:accent6>
      <a:hlink>
        <a:srgbClr val="939393"/>
      </a:hlink>
      <a:folHlink>
        <a:srgbClr val="A7A7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1208</TotalTime>
  <Words>143</Words>
  <Application>Microsoft Office PowerPoint</Application>
  <PresentationFormat>Skjermfremvisning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Print</vt:lpstr>
      <vt:lpstr>Office-tema</vt:lpstr>
      <vt:lpstr>Dialogkonfernse Ruter</vt:lpstr>
      <vt:lpstr>Prinsipper for forretningsmodeller</vt:lpstr>
    </vt:vector>
  </TitlesOfParts>
  <Company>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Oppfølging ny organisasjon</dc:title>
  <dc:creator>Ole Engebret Haugen</dc:creator>
  <cp:lastModifiedBy>Arne Veggeland</cp:lastModifiedBy>
  <cp:revision>67</cp:revision>
  <cp:lastPrinted>2016-04-04T13:14:53Z</cp:lastPrinted>
  <dcterms:created xsi:type="dcterms:W3CDTF">2015-08-27T06:01:25Z</dcterms:created>
  <dcterms:modified xsi:type="dcterms:W3CDTF">2016-04-04T13:17:53Z</dcterms:modified>
</cp:coreProperties>
</file>