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9" r:id="rId2"/>
    <p:sldId id="760" r:id="rId3"/>
  </p:sldIdLst>
  <p:sldSz cx="9144000" cy="5145088"/>
  <p:notesSz cx="6858000" cy="9144000"/>
  <p:custDataLst>
    <p:tags r:id="rId5"/>
  </p:custDataLst>
  <p:defaultTextStyle>
    <a:defPPr>
      <a:defRPr lang="nb-NO"/>
    </a:defPPr>
    <a:lvl1pPr marL="0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763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526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289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051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3815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6577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399340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2103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F5F5F5"/>
    <a:srgbClr val="707070"/>
    <a:srgbClr val="32374B"/>
    <a:srgbClr val="252525"/>
    <a:srgbClr val="555555"/>
    <a:srgbClr val="999999"/>
    <a:srgbClr val="006BB3"/>
    <a:srgbClr val="AAAAB4"/>
    <a:srgbClr val="6E0A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0" autoAdjust="0"/>
    <p:restoredTop sz="80848" autoAdjust="0"/>
  </p:normalViewPr>
  <p:slideViewPr>
    <p:cSldViewPr snapToGrid="0">
      <p:cViewPr varScale="1">
        <p:scale>
          <a:sx n="119" d="100"/>
          <a:sy n="119" d="100"/>
        </p:scale>
        <p:origin x="1398" y="9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D1CCE-DE94-457F-A721-621E60F76388}" type="datetimeFigureOut">
              <a:rPr lang="nb-NO" smtClean="0"/>
              <a:t>29.01.2019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FEC5F-42F9-478B-96FA-BC4F826463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6630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763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526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289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051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3815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577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340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103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E8FB8BA9-23CC-3F49-B3FF-D32FC2294F9E}" type="datetime1">
              <a:rPr lang="nb-NO" smtClean="0"/>
              <a:t>29.01.2019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3956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8193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7551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Grøn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3721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Turki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9503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Lill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6183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4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idx="13"/>
          </p:nvPr>
        </p:nvSpPr>
        <p:spPr>
          <a:xfrm>
            <a:off x="467497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3303112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overskrif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0649" y="648080"/>
            <a:ext cx="3886206" cy="428454"/>
          </a:xfrm>
        </p:spPr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4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idx="13"/>
          </p:nvPr>
        </p:nvSpPr>
        <p:spPr>
          <a:xfrm>
            <a:off x="467497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12" name="Plassholder for tekst 3"/>
          <p:cNvSpPr>
            <a:spLocks noGrp="1"/>
          </p:cNvSpPr>
          <p:nvPr>
            <p:ph type="body" sz="quarter" idx="14"/>
          </p:nvPr>
        </p:nvSpPr>
        <p:spPr>
          <a:xfrm>
            <a:off x="4674979" y="648080"/>
            <a:ext cx="3886206" cy="428454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707070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0104013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50" y="1369642"/>
            <a:ext cx="3757601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4569619" y="1369642"/>
            <a:ext cx="3991495" cy="3194612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0095670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tstilt bilde m/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2246289" y="4345564"/>
            <a:ext cx="4655473" cy="220827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rgbClr val="707070"/>
                </a:solidFill>
              </a:defRPr>
            </a:lvl1pPr>
            <a:lvl2pPr marL="533995" indent="0">
              <a:buNone/>
              <a:defRPr/>
            </a:lvl2pPr>
            <a:lvl3pPr marL="838795" indent="0">
              <a:buNone/>
              <a:defRPr/>
            </a:lvl3pPr>
            <a:lvl4pPr marL="1138833" indent="0">
              <a:buNone/>
              <a:defRPr/>
            </a:lvl4pPr>
            <a:lvl5pPr marL="1476970" indent="0">
              <a:buNone/>
              <a:defRPr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2246289" y="968998"/>
            <a:ext cx="4655473" cy="3199007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987255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580649" y="1207224"/>
            <a:ext cx="7984394" cy="3363859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580649" y="670529"/>
            <a:ext cx="7980536" cy="387097"/>
          </a:xfrm>
        </p:spPr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4812896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lysbilde Bybu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87FABD-255C-A048-8EAC-8C7B0357941D}"/>
              </a:ext>
            </a:extLst>
          </p:cNvPr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1A18D44E-B01D-ED43-8767-4B5F65CF7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Undertittel 2">
            <a:extLst>
              <a:ext uri="{FF2B5EF4-FFF2-40B4-BE49-F238E27FC236}">
                <a16:creationId xmlns:a16="http://schemas.microsoft.com/office/drawing/2014/main" id="{B3A1F37A-E2E3-644A-A3F4-8347CB4B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66A581AD-3FA1-6943-B71B-F202585236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6" name="Plassholder for dato 10">
            <a:extLst>
              <a:ext uri="{FF2B5EF4-FFF2-40B4-BE49-F238E27FC236}">
                <a16:creationId xmlns:a16="http://schemas.microsoft.com/office/drawing/2014/main" id="{6B1B8F09-09A6-4745-962A-7B2D0261C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7A3E6E3F-F2AA-C142-A242-6DEC8C496E6D}" type="datetime1">
              <a:rPr lang="nb-NO" smtClean="0"/>
              <a:t>29.01.2019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86476818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571082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727111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5088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4" hasCustomPrompt="1"/>
          </p:nvPr>
        </p:nvSpPr>
        <p:spPr>
          <a:xfrm>
            <a:off x="7657200" y="4651887"/>
            <a:ext cx="1486800" cy="493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793810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54296601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3053503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Bilde 5">
            <a:extLst>
              <a:ext uri="{FF2B5EF4-FFF2-40B4-BE49-F238E27FC236}">
                <a16:creationId xmlns:a16="http://schemas.microsoft.com/office/drawing/2014/main" id="{A0FA3E6E-C9C2-884F-81F3-FBDF861ECB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063" y="544171"/>
            <a:ext cx="7209875" cy="405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9550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 #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Bilde 1">
            <a:extLst>
              <a:ext uri="{FF2B5EF4-FFF2-40B4-BE49-F238E27FC236}">
                <a16:creationId xmlns:a16="http://schemas.microsoft.com/office/drawing/2014/main" id="{CA3D46FE-415B-DF45-AF47-E0AC0E7011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0258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tellysbilde Bå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87FABD-255C-A048-8EAC-8C7B0357941D}"/>
              </a:ext>
            </a:extLst>
          </p:cNvPr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1A18D44E-B01D-ED43-8767-4B5F65CF7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Undertittel 2">
            <a:extLst>
              <a:ext uri="{FF2B5EF4-FFF2-40B4-BE49-F238E27FC236}">
                <a16:creationId xmlns:a16="http://schemas.microsoft.com/office/drawing/2014/main" id="{B3A1F37A-E2E3-644A-A3F4-8347CB4B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66A581AD-3FA1-6943-B71B-F202585236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6" name="Plassholder for dato 10">
            <a:extLst>
              <a:ext uri="{FF2B5EF4-FFF2-40B4-BE49-F238E27FC236}">
                <a16:creationId xmlns:a16="http://schemas.microsoft.com/office/drawing/2014/main" id="{6B1B8F09-09A6-4745-962A-7B2D0261C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7A3E6E3F-F2AA-C142-A242-6DEC8C496E6D}" type="datetime1">
              <a:rPr lang="nb-NO" smtClean="0"/>
              <a:t>29.01.2019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5595978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tellysbilde T-bane vinter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87FABD-255C-A048-8EAC-8C7B0357941D}"/>
              </a:ext>
            </a:extLst>
          </p:cNvPr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1A18D44E-B01D-ED43-8767-4B5F65CF7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Undertittel 2">
            <a:extLst>
              <a:ext uri="{FF2B5EF4-FFF2-40B4-BE49-F238E27FC236}">
                <a16:creationId xmlns:a16="http://schemas.microsoft.com/office/drawing/2014/main" id="{B3A1F37A-E2E3-644A-A3F4-8347CB4B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66A581AD-3FA1-6943-B71B-F202585236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6" name="Plassholder for dato 10">
            <a:extLst>
              <a:ext uri="{FF2B5EF4-FFF2-40B4-BE49-F238E27FC236}">
                <a16:creationId xmlns:a16="http://schemas.microsoft.com/office/drawing/2014/main" id="{6B1B8F09-09A6-4745-962A-7B2D0261C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7A3E6E3F-F2AA-C142-A242-6DEC8C496E6D}" type="datetime1">
              <a:rPr lang="nb-NO" smtClean="0"/>
              <a:t>29.01.2019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3131666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tellysbilde RegionBus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87FABD-255C-A048-8EAC-8C7B0357941D}"/>
              </a:ext>
            </a:extLst>
          </p:cNvPr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1A18D44E-B01D-ED43-8767-4B5F65CF7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Undertittel 2">
            <a:extLst>
              <a:ext uri="{FF2B5EF4-FFF2-40B4-BE49-F238E27FC236}">
                <a16:creationId xmlns:a16="http://schemas.microsoft.com/office/drawing/2014/main" id="{B3A1F37A-E2E3-644A-A3F4-8347CB4B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66A581AD-3FA1-6943-B71B-F202585236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6" name="Plassholder for dato 10">
            <a:extLst>
              <a:ext uri="{FF2B5EF4-FFF2-40B4-BE49-F238E27FC236}">
                <a16:creationId xmlns:a16="http://schemas.microsoft.com/office/drawing/2014/main" id="{6B1B8F09-09A6-4745-962A-7B2D0261C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7A3E6E3F-F2AA-C142-A242-6DEC8C496E6D}" type="datetime1">
              <a:rPr lang="nb-NO" smtClean="0"/>
              <a:t>29.01.2019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6027983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tellysbilde T-ban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87FABD-255C-A048-8EAC-8C7B0357941D}"/>
              </a:ext>
            </a:extLst>
          </p:cNvPr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1A18D44E-B01D-ED43-8767-4B5F65CF7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Undertittel 2">
            <a:extLst>
              <a:ext uri="{FF2B5EF4-FFF2-40B4-BE49-F238E27FC236}">
                <a16:creationId xmlns:a16="http://schemas.microsoft.com/office/drawing/2014/main" id="{B3A1F37A-E2E3-644A-A3F4-8347CB4B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66A581AD-3FA1-6943-B71B-F202585236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6" name="Plassholder for dato 10">
            <a:extLst>
              <a:ext uri="{FF2B5EF4-FFF2-40B4-BE49-F238E27FC236}">
                <a16:creationId xmlns:a16="http://schemas.microsoft.com/office/drawing/2014/main" id="{6B1B8F09-09A6-4745-962A-7B2D0261C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7A3E6E3F-F2AA-C142-A242-6DEC8C496E6D}" type="datetime1">
              <a:rPr lang="nb-NO" smtClean="0"/>
              <a:t>29.01.2019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6648069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tellysbilde Stasj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87FABD-255C-A048-8EAC-8C7B0357941D}"/>
              </a:ext>
            </a:extLst>
          </p:cNvPr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1A18D44E-B01D-ED43-8767-4B5F65CF7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Undertittel 2">
            <a:extLst>
              <a:ext uri="{FF2B5EF4-FFF2-40B4-BE49-F238E27FC236}">
                <a16:creationId xmlns:a16="http://schemas.microsoft.com/office/drawing/2014/main" id="{B3A1F37A-E2E3-644A-A3F4-8347CB4B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66A581AD-3FA1-6943-B71B-F202585236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6" name="Plassholder for dato 10">
            <a:extLst>
              <a:ext uri="{FF2B5EF4-FFF2-40B4-BE49-F238E27FC236}">
                <a16:creationId xmlns:a16="http://schemas.microsoft.com/office/drawing/2014/main" id="{6B1B8F09-09A6-4745-962A-7B2D0261C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7A3E6E3F-F2AA-C142-A242-6DEC8C496E6D}" type="datetime1">
              <a:rPr lang="nb-NO" smtClean="0"/>
              <a:t>29.01.2019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0734821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2305954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Mørk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915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80649" y="649083"/>
            <a:ext cx="7980536" cy="42999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80649" y="1369642"/>
            <a:ext cx="7980536" cy="31945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sz="488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9912" y="4737775"/>
            <a:ext cx="820800" cy="17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7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662" r:id="rId8"/>
    <p:sldLayoutId id="2147483663" r:id="rId9"/>
    <p:sldLayoutId id="2147483698" r:id="rId10"/>
    <p:sldLayoutId id="2147483699" r:id="rId11"/>
    <p:sldLayoutId id="2147483700" r:id="rId12"/>
    <p:sldLayoutId id="2147483701" r:id="rId13"/>
    <p:sldLayoutId id="2147483705" r:id="rId14"/>
    <p:sldLayoutId id="2147483664" r:id="rId15"/>
    <p:sldLayoutId id="2147483707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66" r:id="rId22"/>
    <p:sldLayoutId id="2147483667" r:id="rId23"/>
    <p:sldLayoutId id="2147483677" r:id="rId24"/>
    <p:sldLayoutId id="2147483678" r:id="rId25"/>
  </p:sldLayoutIdLst>
  <p:hf sldNum="0" hdr="0" ftr="0"/>
  <p:txStyles>
    <p:titleStyle>
      <a:lvl1pPr algn="l" defTabSz="685697" rtl="0" eaLnBrk="1" latinLnBrk="0" hangingPunct="1">
        <a:lnSpc>
          <a:spcPct val="100000"/>
        </a:lnSpc>
        <a:spcBef>
          <a:spcPct val="0"/>
        </a:spcBef>
        <a:buNone/>
        <a:defRPr sz="2794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56500" indent="-256500" algn="l" defTabSz="685697" rtl="0" eaLnBrk="1" latinLnBrk="0" hangingPunct="1">
        <a:lnSpc>
          <a:spcPct val="90000"/>
        </a:lnSpc>
        <a:spcBef>
          <a:spcPts val="750"/>
        </a:spcBef>
        <a:buClr>
          <a:srgbClr val="707070"/>
        </a:buClr>
        <a:buFont typeface="Arial" panose="020B0604020202020204" pitchFamily="34" charset="0"/>
        <a:buChar char="•"/>
        <a:defRPr sz="2000" kern="1200">
          <a:solidFill>
            <a:srgbClr val="32374B"/>
          </a:solidFill>
          <a:latin typeface="+mn-lt"/>
          <a:ea typeface="+mn-ea"/>
          <a:cs typeface="+mn-cs"/>
        </a:defRPr>
      </a:lvl1pPr>
      <a:lvl2pPr marL="704850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600" kern="1200">
          <a:solidFill>
            <a:srgbClr val="32374B"/>
          </a:solidFill>
          <a:latin typeface="+mn-lt"/>
          <a:ea typeface="+mn-ea"/>
          <a:cs typeface="+mn-cs"/>
        </a:defRPr>
      </a:lvl2pPr>
      <a:lvl3pPr marL="1009650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50" kern="1200">
          <a:solidFill>
            <a:srgbClr val="32374B"/>
          </a:solidFill>
          <a:latin typeface="+mn-lt"/>
          <a:ea typeface="+mn-ea"/>
          <a:cs typeface="+mn-cs"/>
        </a:defRPr>
      </a:lvl3pPr>
      <a:lvl4pPr marL="1309688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50" kern="1200">
          <a:solidFill>
            <a:srgbClr val="32374B"/>
          </a:solidFill>
          <a:latin typeface="+mn-lt"/>
          <a:ea typeface="+mn-ea"/>
          <a:cs typeface="+mn-cs"/>
        </a:defRPr>
      </a:lvl4pPr>
      <a:lvl5pPr marL="1647825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50" kern="1200">
          <a:solidFill>
            <a:srgbClr val="32374B"/>
          </a:solidFill>
          <a:latin typeface="+mn-lt"/>
          <a:ea typeface="+mn-ea"/>
          <a:cs typeface="+mn-cs"/>
        </a:defRPr>
      </a:lvl5pPr>
      <a:lvl6pPr marL="1885667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6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64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13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9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7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6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4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43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91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40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9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1.pn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6C64C9F-E788-544C-A804-6304F24F5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649" y="1078128"/>
            <a:ext cx="7980536" cy="1538883"/>
          </a:xfrm>
        </p:spPr>
        <p:txBody>
          <a:bodyPr/>
          <a:lstStyle/>
          <a:p>
            <a:r>
              <a:rPr lang="nb-NO" dirty="0"/>
              <a:t>Leverandørmøte – oppdatert info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3CB0CCED-E586-5045-A312-C5C81CBF5E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Sporveien og Ruter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9D2EB4C-A6D0-5646-B38C-EBC5E2A223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9E5854-5852-1645-9E0C-F7CD39F4E11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b-NO" dirty="0"/>
              <a:t>28.01.2019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6FDA63D4-8EF6-47B5-95CC-741B9A00D5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624" b="19764"/>
          <a:stretch/>
        </p:blipFill>
        <p:spPr>
          <a:xfrm>
            <a:off x="6083519" y="4484076"/>
            <a:ext cx="1369367" cy="612227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0173101E-F32B-4CD0-BF18-43C66CC62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554" y="4451384"/>
            <a:ext cx="1182353" cy="66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66201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77A681F7-DBFE-4358-95CB-6FA653B14B9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77A681F7-DBFE-4358-95CB-6FA653B14B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ktangel 2" hidden="1">
            <a:extLst>
              <a:ext uri="{FF2B5EF4-FFF2-40B4-BE49-F238E27FC236}">
                <a16:creationId xmlns:a16="http://schemas.microsoft.com/office/drawing/2014/main" id="{1C3CF704-C894-4D8B-A813-9ACDBB7E5E8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GB" sz="28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7422" name="Rectangle 27">
            <a:extLst>
              <a:ext uri="{FF2B5EF4-FFF2-40B4-BE49-F238E27FC236}">
                <a16:creationId xmlns:a16="http://schemas.microsoft.com/office/drawing/2014/main" id="{87092E3B-EBA4-4A5C-A1E7-7E2951CECF4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21134" y="657661"/>
            <a:ext cx="7409208" cy="369332"/>
          </a:xfrm>
          <a:noFill/>
        </p:spPr>
        <p:txBody>
          <a:bodyPr/>
          <a:lstStyle/>
          <a:p>
            <a:r>
              <a:rPr lang="en-GB" altLang="nb-NO" sz="2400" dirty="0"/>
              <a:t>Ny T-</a:t>
            </a:r>
            <a:r>
              <a:rPr lang="en-GB" altLang="nb-NO" sz="2400" dirty="0" err="1"/>
              <a:t>banetunnel</a:t>
            </a:r>
            <a:r>
              <a:rPr lang="en-GB" altLang="nb-NO" sz="2400" dirty="0"/>
              <a:t> </a:t>
            </a:r>
            <a:r>
              <a:rPr lang="en-GB" altLang="nb-NO" sz="2400" dirty="0" err="1"/>
              <a:t>i</a:t>
            </a:r>
            <a:r>
              <a:rPr lang="en-GB" altLang="nb-NO" sz="2400" dirty="0"/>
              <a:t> </a:t>
            </a:r>
            <a:r>
              <a:rPr lang="en-GB" altLang="nb-NO" sz="2400" dirty="0" err="1"/>
              <a:t>sentrum</a:t>
            </a:r>
            <a:endParaRPr lang="en-GB" altLang="nb-NO" sz="2400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C1EC23B1-DA94-4826-879D-EFB91FE50046}"/>
              </a:ext>
            </a:extLst>
          </p:cNvPr>
          <p:cNvSpPr/>
          <p:nvPr/>
        </p:nvSpPr>
        <p:spPr>
          <a:xfrm>
            <a:off x="521134" y="1215349"/>
            <a:ext cx="8194603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400" dirty="0"/>
              <a:t>På Ruters og Sporveiens leverandørmøte 22.11.2018 sa Ruter at forespørsel på reguleringsplanoppdrag ny T-banetunnel i sentrum planlegges sendt ut Q1-2019.</a:t>
            </a:r>
          </a:p>
          <a:p>
            <a:endParaRPr lang="nb-NO" sz="1400" dirty="0"/>
          </a:p>
          <a:p>
            <a:r>
              <a:rPr lang="nb-NO" sz="1400" dirty="0"/>
              <a:t>Ny T-banetunnel skal behandles av bystyret, trolig i februar. Deretter skal planprogrammet fastsettes. </a:t>
            </a:r>
          </a:p>
          <a:p>
            <a:endParaRPr lang="nb-NO" sz="1400" dirty="0"/>
          </a:p>
          <a:p>
            <a:r>
              <a:rPr lang="nb-NO" sz="1400" dirty="0"/>
              <a:t>Vi vil nå opplyse at Ruter og Sporveien planlegger en felles forespørsel på Reguleringsplan inkl KU, forprosjekt, detaljprosjektering og oppfølging i byggeperioden. </a:t>
            </a:r>
          </a:p>
          <a:p>
            <a:endParaRPr lang="nb-NO" sz="1400" dirty="0"/>
          </a:p>
          <a:p>
            <a:r>
              <a:rPr lang="nb-NO" sz="1400" dirty="0"/>
              <a:t>Forespørselen planlegges sendt ut i Q2-2019.</a:t>
            </a:r>
          </a:p>
          <a:p>
            <a:endParaRPr lang="nb-NO" sz="1400" dirty="0"/>
          </a:p>
          <a:p>
            <a:endParaRPr lang="nb-NO" sz="1400" dirty="0"/>
          </a:p>
          <a:p>
            <a:pPr lvl="0"/>
            <a:endParaRPr lang="nb-NO" sz="2000" dirty="0"/>
          </a:p>
          <a:p>
            <a:pPr lvl="1"/>
            <a:r>
              <a:rPr lang="nb-NO" sz="1400" dirty="0"/>
              <a:t>			</a:t>
            </a:r>
          </a:p>
          <a:p>
            <a:pPr lvl="1"/>
            <a:r>
              <a:rPr lang="nb-NO" sz="1400" dirty="0"/>
              <a:t>	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052B09A7-9E5B-43B7-B270-395AB27C5C3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6991" b="19764"/>
          <a:stretch/>
        </p:blipFill>
        <p:spPr>
          <a:xfrm>
            <a:off x="6235919" y="4458488"/>
            <a:ext cx="1369367" cy="64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128366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4jrqQUQKeqo9pI1KY_0A"/>
</p:tagLst>
</file>

<file path=ppt/theme/theme1.xml><?xml version="1.0" encoding="utf-8"?>
<a:theme xmlns:a="http://schemas.openxmlformats.org/drawingml/2006/main" name="Office-tema">
  <a:themeElements>
    <a:clrScheme name="Ruter 1">
      <a:dk1>
        <a:srgbClr val="000000"/>
      </a:dk1>
      <a:lt1>
        <a:srgbClr val="FFFFFF"/>
      </a:lt1>
      <a:dk2>
        <a:srgbClr val="32374B"/>
      </a:dk2>
      <a:lt2>
        <a:srgbClr val="F5F5F5"/>
      </a:lt2>
      <a:accent1>
        <a:srgbClr val="E60000"/>
      </a:accent1>
      <a:accent2>
        <a:srgbClr val="EC700C"/>
      </a:accent2>
      <a:accent3>
        <a:srgbClr val="FFC800"/>
      </a:accent3>
      <a:accent4>
        <a:srgbClr val="76A300"/>
      </a:accent4>
      <a:accent5>
        <a:srgbClr val="0B91EF"/>
      </a:accent5>
      <a:accent6>
        <a:srgbClr val="682C88"/>
      </a:accent6>
      <a:hlink>
        <a:srgbClr val="006BB3"/>
      </a:hlink>
      <a:folHlink>
        <a:srgbClr val="006B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uter_PowerPoint" id="{DD10C708-B229-DD41-9CC3-4A81E6263A85}" vid="{7DCE9115-4930-4F40-ABFC-A51E0AF087D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542</TotalTime>
  <Words>81</Words>
  <Application>Microsoft Office PowerPoint</Application>
  <PresentationFormat>Egendefinert</PresentationFormat>
  <Paragraphs>16</Paragraphs>
  <Slides>2</Slides>
  <Notes>0</Notes>
  <HiddenSlides>2</HiddenSlides>
  <MMClips>0</MMClips>
  <ScaleCrop>false</ScaleCrop>
  <HeadingPairs>
    <vt:vector size="8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6" baseType="lpstr">
      <vt:lpstr>Arial</vt:lpstr>
      <vt:lpstr>Calibri</vt:lpstr>
      <vt:lpstr>Office-tema</vt:lpstr>
      <vt:lpstr>think-cell Slide</vt:lpstr>
      <vt:lpstr>Leverandørmøte – oppdatert info</vt:lpstr>
      <vt:lpstr>Ny T-banetunnel i sentrum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Leverandørmøte</dc:title>
  <dc:creator>Lægran Snorre</dc:creator>
  <dc:description>Template by addpoint.no</dc:description>
  <cp:lastModifiedBy>Lægran Snorre</cp:lastModifiedBy>
  <cp:revision>16</cp:revision>
  <dcterms:created xsi:type="dcterms:W3CDTF">2018-11-16T06:56:56Z</dcterms:created>
  <dcterms:modified xsi:type="dcterms:W3CDTF">2019-01-29T07:51:28Z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</Properties>
</file>