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sldIdLst>
    <p:sldId id="260" r:id="rId5"/>
    <p:sldId id="296" r:id="rId6"/>
    <p:sldId id="299" r:id="rId7"/>
    <p:sldId id="271" r:id="rId8"/>
    <p:sldId id="261" r:id="rId9"/>
    <p:sldId id="282" r:id="rId10"/>
    <p:sldId id="349" r:id="rId11"/>
    <p:sldId id="295" r:id="rId12"/>
    <p:sldId id="273" r:id="rId13"/>
    <p:sldId id="280" r:id="rId14"/>
    <p:sldId id="286" r:id="rId15"/>
    <p:sldId id="292" r:id="rId16"/>
    <p:sldId id="285" r:id="rId17"/>
    <p:sldId id="270" r:id="rId18"/>
    <p:sldId id="322" r:id="rId19"/>
    <p:sldId id="288" r:id="rId20"/>
    <p:sldId id="289" r:id="rId21"/>
    <p:sldId id="287" r:id="rId22"/>
  </p:sldIdLst>
  <p:sldSz cx="9144000" cy="5145088"/>
  <p:notesSz cx="6858000" cy="9144000"/>
  <p:defaultTextStyle>
    <a:defPPr>
      <a:defRPr lang="nb-NO"/>
    </a:defPPr>
    <a:lvl1pPr marL="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önsson Linda" initials="JL" lastIdx="1" clrIdx="0">
    <p:extLst>
      <p:ext uri="{19B8F6BF-5375-455C-9EA6-DF929625EA0E}">
        <p15:presenceInfo xmlns:p15="http://schemas.microsoft.com/office/powerpoint/2012/main" userId="S::linda.jonsson@ruter.no::1136d667-0084-4900-b6ac-67e93c8f04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AB4"/>
    <a:srgbClr val="808080"/>
    <a:srgbClr val="F5F5F5"/>
    <a:srgbClr val="707070"/>
    <a:srgbClr val="32374B"/>
    <a:srgbClr val="252525"/>
    <a:srgbClr val="555555"/>
    <a:srgbClr val="999999"/>
    <a:srgbClr val="006BB3"/>
    <a:srgbClr val="6E0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164A9A-A02B-49BA-95F4-E866110B1934}" v="13" dt="2023-08-10T06:48:31.7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ddels stil 4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sen Lise Marie" userId="3983acf9-853f-428c-b256-370d1846a699" providerId="ADAL" clId="{24B06BB7-A22B-44EC-9CD1-1EE1C35D3814}"/>
    <pc:docChg chg="modSld">
      <pc:chgData name="Johansen Lise Marie" userId="3983acf9-853f-428c-b256-370d1846a699" providerId="ADAL" clId="{24B06BB7-A22B-44EC-9CD1-1EE1C35D3814}" dt="2021-10-12T18:33:41.994" v="24" actId="20577"/>
      <pc:docMkLst>
        <pc:docMk/>
      </pc:docMkLst>
      <pc:sldChg chg="modSp mod">
        <pc:chgData name="Johansen Lise Marie" userId="3983acf9-853f-428c-b256-370d1846a699" providerId="ADAL" clId="{24B06BB7-A22B-44EC-9CD1-1EE1C35D3814}" dt="2021-10-12T18:33:41.994" v="24" actId="20577"/>
        <pc:sldMkLst>
          <pc:docMk/>
          <pc:sldMk cId="2259903839" sldId="284"/>
        </pc:sldMkLst>
        <pc:graphicFrameChg chg="modGraphic">
          <ac:chgData name="Johansen Lise Marie" userId="3983acf9-853f-428c-b256-370d1846a699" providerId="ADAL" clId="{24B06BB7-A22B-44EC-9CD1-1EE1C35D3814}" dt="2021-10-12T18:33:23.991" v="9" actId="20577"/>
          <ac:graphicFrameMkLst>
            <pc:docMk/>
            <pc:sldMk cId="2259903839" sldId="284"/>
            <ac:graphicFrameMk id="5" creationId="{60B7B35F-0901-456D-8258-C48B5E3C8349}"/>
          </ac:graphicFrameMkLst>
        </pc:graphicFrameChg>
        <pc:graphicFrameChg chg="modGraphic">
          <ac:chgData name="Johansen Lise Marie" userId="3983acf9-853f-428c-b256-370d1846a699" providerId="ADAL" clId="{24B06BB7-A22B-44EC-9CD1-1EE1C35D3814}" dt="2021-10-12T18:33:41.994" v="24" actId="20577"/>
          <ac:graphicFrameMkLst>
            <pc:docMk/>
            <pc:sldMk cId="2259903839" sldId="284"/>
            <ac:graphicFrameMk id="9" creationId="{CCEB0D47-362D-43FA-9CED-CE489F5E4D86}"/>
          </ac:graphicFrameMkLst>
        </pc:graphicFrameChg>
      </pc:sldChg>
    </pc:docChg>
  </pc:docChgLst>
  <pc:docChgLst>
    <pc:chgData name="Johansen Lise Marie" userId="3983acf9-853f-428c-b256-370d1846a699" providerId="ADAL" clId="{D5DE6C90-EE02-4CE9-BCDC-BB243E3CBECD}"/>
    <pc:docChg chg="undo custSel addSld delSld modSld sldOrd">
      <pc:chgData name="Johansen Lise Marie" userId="3983acf9-853f-428c-b256-370d1846a699" providerId="ADAL" clId="{D5DE6C90-EE02-4CE9-BCDC-BB243E3CBECD}" dt="2022-08-10T18:13:24.932" v="1544" actId="20577"/>
      <pc:docMkLst>
        <pc:docMk/>
      </pc:docMkLst>
      <pc:sldChg chg="modSp mod ord">
        <pc:chgData name="Johansen Lise Marie" userId="3983acf9-853f-428c-b256-370d1846a699" providerId="ADAL" clId="{D5DE6C90-EE02-4CE9-BCDC-BB243E3CBECD}" dt="2022-08-03T07:45:01.301" v="261" actId="20577"/>
        <pc:sldMkLst>
          <pc:docMk/>
          <pc:sldMk cId="3426662013" sldId="259"/>
        </pc:sldMkLst>
        <pc:spChg chg="mod">
          <ac:chgData name="Johansen Lise Marie" userId="3983acf9-853f-428c-b256-370d1846a699" providerId="ADAL" clId="{D5DE6C90-EE02-4CE9-BCDC-BB243E3CBECD}" dt="2022-08-03T07:45:01.301" v="261" actId="20577"/>
          <ac:spMkLst>
            <pc:docMk/>
            <pc:sldMk cId="3426662013" sldId="259"/>
            <ac:spMk id="9" creationId="{E6C64C9F-E788-544C-A804-6304F24F54FB}"/>
          </ac:spMkLst>
        </pc:spChg>
      </pc:sldChg>
      <pc:sldChg chg="modSp mod">
        <pc:chgData name="Johansen Lise Marie" userId="3983acf9-853f-428c-b256-370d1846a699" providerId="ADAL" clId="{D5DE6C90-EE02-4CE9-BCDC-BB243E3CBECD}" dt="2022-08-03T07:39:00.759" v="215" actId="20577"/>
        <pc:sldMkLst>
          <pc:docMk/>
          <pc:sldMk cId="3020244456" sldId="266"/>
        </pc:sldMkLst>
        <pc:spChg chg="mod">
          <ac:chgData name="Johansen Lise Marie" userId="3983acf9-853f-428c-b256-370d1846a699" providerId="ADAL" clId="{D5DE6C90-EE02-4CE9-BCDC-BB243E3CBECD}" dt="2022-08-03T07:27:50.985" v="11" actId="20577"/>
          <ac:spMkLst>
            <pc:docMk/>
            <pc:sldMk cId="3020244456" sldId="266"/>
            <ac:spMk id="3" creationId="{F9C9889B-FB27-4C83-A578-6CD9733D00C6}"/>
          </ac:spMkLst>
        </pc:spChg>
        <pc:spChg chg="mod">
          <ac:chgData name="Johansen Lise Marie" userId="3983acf9-853f-428c-b256-370d1846a699" providerId="ADAL" clId="{D5DE6C90-EE02-4CE9-BCDC-BB243E3CBECD}" dt="2022-08-03T07:39:00.759" v="215" actId="20577"/>
          <ac:spMkLst>
            <pc:docMk/>
            <pc:sldMk cId="3020244456" sldId="266"/>
            <ac:spMk id="4" creationId="{00000000-0000-0000-0000-000000000000}"/>
          </ac:spMkLst>
        </pc:spChg>
      </pc:sldChg>
      <pc:sldChg chg="delSp modSp mod modNotesTx">
        <pc:chgData name="Johansen Lise Marie" userId="3983acf9-853f-428c-b256-370d1846a699" providerId="ADAL" clId="{D5DE6C90-EE02-4CE9-BCDC-BB243E3CBECD}" dt="2022-08-10T10:07:04.303" v="1521" actId="20577"/>
        <pc:sldMkLst>
          <pc:docMk/>
          <pc:sldMk cId="194222670" sldId="271"/>
        </pc:sldMkLst>
        <pc:spChg chg="del">
          <ac:chgData name="Johansen Lise Marie" userId="3983acf9-853f-428c-b256-370d1846a699" providerId="ADAL" clId="{D5DE6C90-EE02-4CE9-BCDC-BB243E3CBECD}" dt="2022-08-10T10:07:02.053" v="1519" actId="478"/>
          <ac:spMkLst>
            <pc:docMk/>
            <pc:sldMk cId="194222670" sldId="271"/>
            <ac:spMk id="4" creationId="{699F7841-F60C-4797-8960-D88172C2524E}"/>
          </ac:spMkLst>
        </pc:spChg>
        <pc:graphicFrameChg chg="mod modGraphic">
          <ac:chgData name="Johansen Lise Marie" userId="3983acf9-853f-428c-b256-370d1846a699" providerId="ADAL" clId="{D5DE6C90-EE02-4CE9-BCDC-BB243E3CBECD}" dt="2022-08-10T10:06:47.822" v="1518" actId="20577"/>
          <ac:graphicFrameMkLst>
            <pc:docMk/>
            <pc:sldMk cId="194222670" sldId="271"/>
            <ac:graphicFrameMk id="3" creationId="{7DC8BFF6-DA4C-4AEC-8F1D-805D3D2D0A81}"/>
          </ac:graphicFrameMkLst>
        </pc:graphicFrameChg>
      </pc:sldChg>
      <pc:sldChg chg="modSp mod">
        <pc:chgData name="Johansen Lise Marie" userId="3983acf9-853f-428c-b256-370d1846a699" providerId="ADAL" clId="{D5DE6C90-EE02-4CE9-BCDC-BB243E3CBECD}" dt="2022-08-10T18:13:24.932" v="1544" actId="20577"/>
        <pc:sldMkLst>
          <pc:docMk/>
          <pc:sldMk cId="272965946" sldId="273"/>
        </pc:sldMkLst>
        <pc:spChg chg="mod">
          <ac:chgData name="Johansen Lise Marie" userId="3983acf9-853f-428c-b256-370d1846a699" providerId="ADAL" clId="{D5DE6C90-EE02-4CE9-BCDC-BB243E3CBECD}" dt="2022-08-03T07:56:49.762" v="266" actId="1076"/>
          <ac:spMkLst>
            <pc:docMk/>
            <pc:sldMk cId="272965946" sldId="273"/>
            <ac:spMk id="2" creationId="{B36DDFAF-766B-5947-B4E2-D8F655998D79}"/>
          </ac:spMkLst>
        </pc:spChg>
        <pc:graphicFrameChg chg="mod modGraphic">
          <ac:chgData name="Johansen Lise Marie" userId="3983acf9-853f-428c-b256-370d1846a699" providerId="ADAL" clId="{D5DE6C90-EE02-4CE9-BCDC-BB243E3CBECD}" dt="2022-08-10T18:13:24.932" v="1544" actId="20577"/>
          <ac:graphicFrameMkLst>
            <pc:docMk/>
            <pc:sldMk cId="272965946" sldId="273"/>
            <ac:graphicFrameMk id="4" creationId="{5E5AF552-C790-4D45-BBFF-4F287353A6FE}"/>
          </ac:graphicFrameMkLst>
        </pc:graphicFrameChg>
      </pc:sldChg>
      <pc:sldChg chg="addSp delSp modSp mod">
        <pc:chgData name="Johansen Lise Marie" userId="3983acf9-853f-428c-b256-370d1846a699" providerId="ADAL" clId="{D5DE6C90-EE02-4CE9-BCDC-BB243E3CBECD}" dt="2022-08-03T10:53:35.672" v="1367" actId="20577"/>
        <pc:sldMkLst>
          <pc:docMk/>
          <pc:sldMk cId="3309874942" sldId="280"/>
        </pc:sldMkLst>
        <pc:spChg chg="mod">
          <ac:chgData name="Johansen Lise Marie" userId="3983acf9-853f-428c-b256-370d1846a699" providerId="ADAL" clId="{D5DE6C90-EE02-4CE9-BCDC-BB243E3CBECD}" dt="2022-08-03T10:53:35.672" v="1367" actId="20577"/>
          <ac:spMkLst>
            <pc:docMk/>
            <pc:sldMk cId="3309874942" sldId="280"/>
            <ac:spMk id="3" creationId="{DEC8AED4-1C2C-4DBC-B51D-3BA1FE5BAA21}"/>
          </ac:spMkLst>
        </pc:spChg>
        <pc:spChg chg="mod">
          <ac:chgData name="Johansen Lise Marie" userId="3983acf9-853f-428c-b256-370d1846a699" providerId="ADAL" clId="{D5DE6C90-EE02-4CE9-BCDC-BB243E3CBECD}" dt="2022-08-03T08:05:09.320" v="540" actId="1076"/>
          <ac:spMkLst>
            <pc:docMk/>
            <pc:sldMk cId="3309874942" sldId="280"/>
            <ac:spMk id="6" creationId="{B413EA80-3992-4C36-AE55-79592A65DC27}"/>
          </ac:spMkLst>
        </pc:spChg>
        <pc:picChg chg="del">
          <ac:chgData name="Johansen Lise Marie" userId="3983acf9-853f-428c-b256-370d1846a699" providerId="ADAL" clId="{D5DE6C90-EE02-4CE9-BCDC-BB243E3CBECD}" dt="2022-08-03T08:01:14.260" v="344" actId="478"/>
          <ac:picMkLst>
            <pc:docMk/>
            <pc:sldMk cId="3309874942" sldId="280"/>
            <ac:picMk id="5" creationId="{001FAF44-E8C8-4993-8B27-01B4DBE54935}"/>
          </ac:picMkLst>
        </pc:picChg>
        <pc:picChg chg="add mod">
          <ac:chgData name="Johansen Lise Marie" userId="3983acf9-853f-428c-b256-370d1846a699" providerId="ADAL" clId="{D5DE6C90-EE02-4CE9-BCDC-BB243E3CBECD}" dt="2022-08-03T08:07:06.071" v="559" actId="1076"/>
          <ac:picMkLst>
            <pc:docMk/>
            <pc:sldMk cId="3309874942" sldId="280"/>
            <ac:picMk id="7" creationId="{B6F42BBA-840F-463E-8E83-DBC8A9FB6DC3}"/>
          </ac:picMkLst>
        </pc:picChg>
        <pc:picChg chg="add mod">
          <ac:chgData name="Johansen Lise Marie" userId="3983acf9-853f-428c-b256-370d1846a699" providerId="ADAL" clId="{D5DE6C90-EE02-4CE9-BCDC-BB243E3CBECD}" dt="2022-08-03T08:07:11.057" v="561" actId="1076"/>
          <ac:picMkLst>
            <pc:docMk/>
            <pc:sldMk cId="3309874942" sldId="280"/>
            <ac:picMk id="9" creationId="{022BBE1B-8B72-4DA3-AF7F-260F861A878F}"/>
          </ac:picMkLst>
        </pc:picChg>
        <pc:picChg chg="del">
          <ac:chgData name="Johansen Lise Marie" userId="3983acf9-853f-428c-b256-370d1846a699" providerId="ADAL" clId="{D5DE6C90-EE02-4CE9-BCDC-BB243E3CBECD}" dt="2022-08-03T08:01:14.860" v="345" actId="478"/>
          <ac:picMkLst>
            <pc:docMk/>
            <pc:sldMk cId="3309874942" sldId="280"/>
            <ac:picMk id="15" creationId="{D6EA852D-5CAB-4A92-B4D0-493FA4351BBE}"/>
          </ac:picMkLst>
        </pc:picChg>
      </pc:sldChg>
      <pc:sldChg chg="addSp delSp modSp mod">
        <pc:chgData name="Johansen Lise Marie" userId="3983acf9-853f-428c-b256-370d1846a699" providerId="ADAL" clId="{D5DE6C90-EE02-4CE9-BCDC-BB243E3CBECD}" dt="2022-08-10T06:17:13.925" v="1503" actId="20577"/>
        <pc:sldMkLst>
          <pc:docMk/>
          <pc:sldMk cId="608771406" sldId="282"/>
        </pc:sldMkLst>
        <pc:spChg chg="mod">
          <ac:chgData name="Johansen Lise Marie" userId="3983acf9-853f-428c-b256-370d1846a699" providerId="ADAL" clId="{D5DE6C90-EE02-4CE9-BCDC-BB243E3CBECD}" dt="2022-08-03T07:35:48.201" v="194" actId="1076"/>
          <ac:spMkLst>
            <pc:docMk/>
            <pc:sldMk cId="608771406" sldId="282"/>
            <ac:spMk id="2" creationId="{1F554B1B-E37A-4897-ACD5-8F2A0C89200E}"/>
          </ac:spMkLst>
        </pc:spChg>
        <pc:spChg chg="add mod">
          <ac:chgData name="Johansen Lise Marie" userId="3983acf9-853f-428c-b256-370d1846a699" providerId="ADAL" clId="{D5DE6C90-EE02-4CE9-BCDC-BB243E3CBECD}" dt="2022-08-10T06:17:13.925" v="1503" actId="20577"/>
          <ac:spMkLst>
            <pc:docMk/>
            <pc:sldMk cId="608771406" sldId="282"/>
            <ac:spMk id="5" creationId="{E6A90357-53B1-469B-82E7-22BE340CBE9B}"/>
          </ac:spMkLst>
        </pc:spChg>
        <pc:picChg chg="add del mod">
          <ac:chgData name="Johansen Lise Marie" userId="3983acf9-853f-428c-b256-370d1846a699" providerId="ADAL" clId="{D5DE6C90-EE02-4CE9-BCDC-BB243E3CBECD}" dt="2022-08-03T07:37:23.056" v="195" actId="478"/>
          <ac:picMkLst>
            <pc:docMk/>
            <pc:sldMk cId="608771406" sldId="282"/>
            <ac:picMk id="4" creationId="{11A74916-A7C3-4067-83B7-F3BA09299198}"/>
          </ac:picMkLst>
        </pc:picChg>
        <pc:picChg chg="del">
          <ac:chgData name="Johansen Lise Marie" userId="3983acf9-853f-428c-b256-370d1846a699" providerId="ADAL" clId="{D5DE6C90-EE02-4CE9-BCDC-BB243E3CBECD}" dt="2022-08-03T07:35:13.736" v="188" actId="478"/>
          <ac:picMkLst>
            <pc:docMk/>
            <pc:sldMk cId="608771406" sldId="282"/>
            <ac:picMk id="17" creationId="{237D5198-354B-4A9F-988E-58FB3C987E02}"/>
          </ac:picMkLst>
        </pc:picChg>
        <pc:picChg chg="del">
          <ac:chgData name="Johansen Lise Marie" userId="3983acf9-853f-428c-b256-370d1846a699" providerId="ADAL" clId="{D5DE6C90-EE02-4CE9-BCDC-BB243E3CBECD}" dt="2022-08-03T07:35:15.159" v="189" actId="478"/>
          <ac:picMkLst>
            <pc:docMk/>
            <pc:sldMk cId="608771406" sldId="282"/>
            <ac:picMk id="19" creationId="{DCB5761A-915C-4028-B2EC-E17F7305C022}"/>
          </ac:picMkLst>
        </pc:picChg>
      </pc:sldChg>
      <pc:sldChg chg="modSp del mod">
        <pc:chgData name="Johansen Lise Marie" userId="3983acf9-853f-428c-b256-370d1846a699" providerId="ADAL" clId="{D5DE6C90-EE02-4CE9-BCDC-BB243E3CBECD}" dt="2022-08-03T07:39:42.190" v="219" actId="2696"/>
        <pc:sldMkLst>
          <pc:docMk/>
          <pc:sldMk cId="3230059355" sldId="283"/>
        </pc:sldMkLst>
        <pc:picChg chg="mod">
          <ac:chgData name="Johansen Lise Marie" userId="3983acf9-853f-428c-b256-370d1846a699" providerId="ADAL" clId="{D5DE6C90-EE02-4CE9-BCDC-BB243E3CBECD}" dt="2022-08-03T07:39:29.295" v="218" actId="1076"/>
          <ac:picMkLst>
            <pc:docMk/>
            <pc:sldMk cId="3230059355" sldId="283"/>
            <ac:picMk id="6" creationId="{ECE95295-116A-411D-8819-613A6E7B0775}"/>
          </ac:picMkLst>
        </pc:picChg>
      </pc:sldChg>
      <pc:sldChg chg="del">
        <pc:chgData name="Johansen Lise Marie" userId="3983acf9-853f-428c-b256-370d1846a699" providerId="ADAL" clId="{D5DE6C90-EE02-4CE9-BCDC-BB243E3CBECD}" dt="2022-08-03T07:29:22.793" v="13" actId="2696"/>
        <pc:sldMkLst>
          <pc:docMk/>
          <pc:sldMk cId="2259903839" sldId="284"/>
        </pc:sldMkLst>
      </pc:sldChg>
      <pc:sldChg chg="modSp mod">
        <pc:chgData name="Johansen Lise Marie" userId="3983acf9-853f-428c-b256-370d1846a699" providerId="ADAL" clId="{D5DE6C90-EE02-4CE9-BCDC-BB243E3CBECD}" dt="2022-08-03T08:14:21.508" v="618" actId="20577"/>
        <pc:sldMkLst>
          <pc:docMk/>
          <pc:sldMk cId="3431513490" sldId="285"/>
        </pc:sldMkLst>
        <pc:spChg chg="mod">
          <ac:chgData name="Johansen Lise Marie" userId="3983acf9-853f-428c-b256-370d1846a699" providerId="ADAL" clId="{D5DE6C90-EE02-4CE9-BCDC-BB243E3CBECD}" dt="2022-08-03T08:14:21.508" v="618" actId="20577"/>
          <ac:spMkLst>
            <pc:docMk/>
            <pc:sldMk cId="3431513490" sldId="285"/>
            <ac:spMk id="10" creationId="{A7FC2AA1-9986-41C6-823F-89CF7C940891}"/>
          </ac:spMkLst>
        </pc:spChg>
      </pc:sldChg>
      <pc:sldChg chg="addSp delSp modSp add del mod modClrScheme chgLayout">
        <pc:chgData name="Johansen Lise Marie" userId="3983acf9-853f-428c-b256-370d1846a699" providerId="ADAL" clId="{D5DE6C90-EE02-4CE9-BCDC-BB243E3CBECD}" dt="2022-08-03T08:12:06.381" v="572" actId="27614"/>
        <pc:sldMkLst>
          <pc:docMk/>
          <pc:sldMk cId="827528758" sldId="286"/>
        </pc:sldMkLst>
        <pc:spChg chg="mod ord">
          <ac:chgData name="Johansen Lise Marie" userId="3983acf9-853f-428c-b256-370d1846a699" providerId="ADAL" clId="{D5DE6C90-EE02-4CE9-BCDC-BB243E3CBECD}" dt="2022-08-03T08:12:01.582" v="571" actId="26606"/>
          <ac:spMkLst>
            <pc:docMk/>
            <pc:sldMk cId="827528758" sldId="286"/>
            <ac:spMk id="2" creationId="{18B5B630-DA2B-4159-906B-2BF9DCEF0C1B}"/>
          </ac:spMkLst>
        </pc:spChg>
        <pc:picChg chg="add mod">
          <ac:chgData name="Johansen Lise Marie" userId="3983acf9-853f-428c-b256-370d1846a699" providerId="ADAL" clId="{D5DE6C90-EE02-4CE9-BCDC-BB243E3CBECD}" dt="2022-08-03T08:12:06.381" v="572" actId="27614"/>
          <ac:picMkLst>
            <pc:docMk/>
            <pc:sldMk cId="827528758" sldId="286"/>
            <ac:picMk id="4" creationId="{D415BC60-E1F2-4B96-A4F1-29564DDF8334}"/>
          </ac:picMkLst>
        </pc:picChg>
        <pc:picChg chg="del">
          <ac:chgData name="Johansen Lise Marie" userId="3983acf9-853f-428c-b256-370d1846a699" providerId="ADAL" clId="{D5DE6C90-EE02-4CE9-BCDC-BB243E3CBECD}" dt="2022-08-03T08:11:36.292" v="564" actId="478"/>
          <ac:picMkLst>
            <pc:docMk/>
            <pc:sldMk cId="827528758" sldId="286"/>
            <ac:picMk id="7" creationId="{9297E3EF-DA52-4441-959A-8579BDC99BD9}"/>
          </ac:picMkLst>
        </pc:picChg>
      </pc:sldChg>
      <pc:sldChg chg="addSp delSp modSp mod">
        <pc:chgData name="Johansen Lise Marie" userId="3983acf9-853f-428c-b256-370d1846a699" providerId="ADAL" clId="{D5DE6C90-EE02-4CE9-BCDC-BB243E3CBECD}" dt="2022-08-03T08:28:33.055" v="639" actId="14100"/>
        <pc:sldMkLst>
          <pc:docMk/>
          <pc:sldMk cId="1341952810" sldId="292"/>
        </pc:sldMkLst>
        <pc:spChg chg="add del mod">
          <ac:chgData name="Johansen Lise Marie" userId="3983acf9-853f-428c-b256-370d1846a699" providerId="ADAL" clId="{D5DE6C90-EE02-4CE9-BCDC-BB243E3CBECD}" dt="2022-08-03T08:12:17.831" v="576" actId="478"/>
          <ac:spMkLst>
            <pc:docMk/>
            <pc:sldMk cId="1341952810" sldId="292"/>
            <ac:spMk id="3" creationId="{D4780C64-F0DC-4432-B2A8-47E48542FBDA}"/>
          </ac:spMkLst>
        </pc:spChg>
        <pc:spChg chg="del">
          <ac:chgData name="Johansen Lise Marie" userId="3983acf9-853f-428c-b256-370d1846a699" providerId="ADAL" clId="{D5DE6C90-EE02-4CE9-BCDC-BB243E3CBECD}" dt="2022-08-03T08:12:22.377" v="578" actId="478"/>
          <ac:spMkLst>
            <pc:docMk/>
            <pc:sldMk cId="1341952810" sldId="292"/>
            <ac:spMk id="6" creationId="{4CEFDBA0-02CF-498B-AB25-F2074F1DADF6}"/>
          </ac:spMkLst>
        </pc:spChg>
        <pc:spChg chg="mod">
          <ac:chgData name="Johansen Lise Marie" userId="3983acf9-853f-428c-b256-370d1846a699" providerId="ADAL" clId="{D5DE6C90-EE02-4CE9-BCDC-BB243E3CBECD}" dt="2022-08-03T08:13:49.171" v="596" actId="1076"/>
          <ac:spMkLst>
            <pc:docMk/>
            <pc:sldMk cId="1341952810" sldId="292"/>
            <ac:spMk id="10" creationId="{382C355F-D6A0-448E-B8BA-5B953912D643}"/>
          </ac:spMkLst>
        </pc:spChg>
        <pc:picChg chg="del">
          <ac:chgData name="Johansen Lise Marie" userId="3983acf9-853f-428c-b256-370d1846a699" providerId="ADAL" clId="{D5DE6C90-EE02-4CE9-BCDC-BB243E3CBECD}" dt="2022-08-03T08:12:13.296" v="573" actId="478"/>
          <ac:picMkLst>
            <pc:docMk/>
            <pc:sldMk cId="1341952810" sldId="292"/>
            <ac:picMk id="5" creationId="{7187AD22-E004-41C3-A418-681D30FC0E04}"/>
          </ac:picMkLst>
        </pc:picChg>
        <pc:picChg chg="del">
          <ac:chgData name="Johansen Lise Marie" userId="3983acf9-853f-428c-b256-370d1846a699" providerId="ADAL" clId="{D5DE6C90-EE02-4CE9-BCDC-BB243E3CBECD}" dt="2022-08-03T08:12:15.883" v="575" actId="478"/>
          <ac:picMkLst>
            <pc:docMk/>
            <pc:sldMk cId="1341952810" sldId="292"/>
            <ac:picMk id="7" creationId="{30A855B8-D97A-482D-B377-EBE5530DECE6}"/>
          </ac:picMkLst>
        </pc:picChg>
        <pc:picChg chg="add mod">
          <ac:chgData name="Johansen Lise Marie" userId="3983acf9-853f-428c-b256-370d1846a699" providerId="ADAL" clId="{D5DE6C90-EE02-4CE9-BCDC-BB243E3CBECD}" dt="2022-08-03T08:28:28.195" v="638" actId="1076"/>
          <ac:picMkLst>
            <pc:docMk/>
            <pc:sldMk cId="1341952810" sldId="292"/>
            <ac:picMk id="8" creationId="{FA90F2C4-DE65-418F-B980-7FC514C33422}"/>
          </ac:picMkLst>
        </pc:picChg>
        <pc:picChg chg="del">
          <ac:chgData name="Johansen Lise Marie" userId="3983acf9-853f-428c-b256-370d1846a699" providerId="ADAL" clId="{D5DE6C90-EE02-4CE9-BCDC-BB243E3CBECD}" dt="2022-08-03T08:12:15.233" v="574" actId="478"/>
          <ac:picMkLst>
            <pc:docMk/>
            <pc:sldMk cId="1341952810" sldId="292"/>
            <ac:picMk id="9" creationId="{9D1C25E9-B24B-4C7C-ADBD-6F1C37CF22D1}"/>
          </ac:picMkLst>
        </pc:picChg>
        <pc:picChg chg="add mod">
          <ac:chgData name="Johansen Lise Marie" userId="3983acf9-853f-428c-b256-370d1846a699" providerId="ADAL" clId="{D5DE6C90-EE02-4CE9-BCDC-BB243E3CBECD}" dt="2022-08-03T08:28:33.055" v="639" actId="14100"/>
          <ac:picMkLst>
            <pc:docMk/>
            <pc:sldMk cId="1341952810" sldId="292"/>
            <ac:picMk id="12" creationId="{129F4033-574E-4B14-B778-D9F40BE8B5EB}"/>
          </ac:picMkLst>
        </pc:picChg>
      </pc:sldChg>
      <pc:sldChg chg="del">
        <pc:chgData name="Johansen Lise Marie" userId="3983acf9-853f-428c-b256-370d1846a699" providerId="ADAL" clId="{D5DE6C90-EE02-4CE9-BCDC-BB243E3CBECD}" dt="2022-08-03T07:29:13.498" v="12" actId="2696"/>
        <pc:sldMkLst>
          <pc:docMk/>
          <pc:sldMk cId="1394710585" sldId="293"/>
        </pc:sldMkLst>
      </pc:sldChg>
      <pc:sldChg chg="addSp modSp mod">
        <pc:chgData name="Johansen Lise Marie" userId="3983acf9-853f-428c-b256-370d1846a699" providerId="ADAL" clId="{D5DE6C90-EE02-4CE9-BCDC-BB243E3CBECD}" dt="2022-08-03T10:54:44.980" v="1390" actId="20577"/>
        <pc:sldMkLst>
          <pc:docMk/>
          <pc:sldMk cId="713774070" sldId="295"/>
        </pc:sldMkLst>
        <pc:spChg chg="mod">
          <ac:chgData name="Johansen Lise Marie" userId="3983acf9-853f-428c-b256-370d1846a699" providerId="ADAL" clId="{D5DE6C90-EE02-4CE9-BCDC-BB243E3CBECD}" dt="2022-08-03T08:52:17.255" v="1079" actId="20577"/>
          <ac:spMkLst>
            <pc:docMk/>
            <pc:sldMk cId="713774070" sldId="295"/>
            <ac:spMk id="2" creationId="{4B5D43D0-077C-40CA-9554-66A44D504C62}"/>
          </ac:spMkLst>
        </pc:spChg>
        <pc:spChg chg="mod">
          <ac:chgData name="Johansen Lise Marie" userId="3983acf9-853f-428c-b256-370d1846a699" providerId="ADAL" clId="{D5DE6C90-EE02-4CE9-BCDC-BB243E3CBECD}" dt="2022-08-03T10:54:44.980" v="1390" actId="20577"/>
          <ac:spMkLst>
            <pc:docMk/>
            <pc:sldMk cId="713774070" sldId="295"/>
            <ac:spMk id="3" creationId="{AD9F38BA-7BDC-4C11-9636-BECA827DB3FC}"/>
          </ac:spMkLst>
        </pc:spChg>
        <pc:picChg chg="add mod">
          <ac:chgData name="Johansen Lise Marie" userId="3983acf9-853f-428c-b256-370d1846a699" providerId="ADAL" clId="{D5DE6C90-EE02-4CE9-BCDC-BB243E3CBECD}" dt="2022-08-03T08:36:36.549" v="1068" actId="1076"/>
          <ac:picMkLst>
            <pc:docMk/>
            <pc:sldMk cId="713774070" sldId="295"/>
            <ac:picMk id="1026" creationId="{02219086-72CA-4ED4-AFE1-174E75B46CBB}"/>
          </ac:picMkLst>
        </pc:picChg>
      </pc:sldChg>
      <pc:sldChg chg="modSp mod">
        <pc:chgData name="Johansen Lise Marie" userId="3983acf9-853f-428c-b256-370d1846a699" providerId="ADAL" clId="{D5DE6C90-EE02-4CE9-BCDC-BB243E3CBECD}" dt="2022-08-10T06:15:48.592" v="1479" actId="20577"/>
        <pc:sldMkLst>
          <pc:docMk/>
          <pc:sldMk cId="904751414" sldId="296"/>
        </pc:sldMkLst>
        <pc:spChg chg="mod">
          <ac:chgData name="Johansen Lise Marie" userId="3983acf9-853f-428c-b256-370d1846a699" providerId="ADAL" clId="{D5DE6C90-EE02-4CE9-BCDC-BB243E3CBECD}" dt="2022-08-10T06:15:48.592" v="1479" actId="20577"/>
          <ac:spMkLst>
            <pc:docMk/>
            <pc:sldMk cId="904751414" sldId="296"/>
            <ac:spMk id="3" creationId="{B6605047-AD54-40E3-8625-3F68790FA105}"/>
          </ac:spMkLst>
        </pc:spChg>
      </pc:sldChg>
      <pc:sldChg chg="del ord">
        <pc:chgData name="Johansen Lise Marie" userId="3983acf9-853f-428c-b256-370d1846a699" providerId="ADAL" clId="{D5DE6C90-EE02-4CE9-BCDC-BB243E3CBECD}" dt="2022-08-10T06:15:52.742" v="1480" actId="2696"/>
        <pc:sldMkLst>
          <pc:docMk/>
          <pc:sldMk cId="1633197208" sldId="297"/>
        </pc:sldMkLst>
      </pc:sldChg>
      <pc:sldChg chg="del">
        <pc:chgData name="Johansen Lise Marie" userId="3983acf9-853f-428c-b256-370d1846a699" providerId="ADAL" clId="{D5DE6C90-EE02-4CE9-BCDC-BB243E3CBECD}" dt="2022-08-03T07:30:45.952" v="15" actId="2696"/>
        <pc:sldMkLst>
          <pc:docMk/>
          <pc:sldMk cId="4265917318" sldId="298"/>
        </pc:sldMkLst>
      </pc:sldChg>
      <pc:sldChg chg="modSp mod">
        <pc:chgData name="Johansen Lise Marie" userId="3983acf9-853f-428c-b256-370d1846a699" providerId="ADAL" clId="{D5DE6C90-EE02-4CE9-BCDC-BB243E3CBECD}" dt="2022-08-03T07:34:47.277" v="187" actId="1076"/>
        <pc:sldMkLst>
          <pc:docMk/>
          <pc:sldMk cId="2130152419" sldId="299"/>
        </pc:sldMkLst>
        <pc:spChg chg="mod">
          <ac:chgData name="Johansen Lise Marie" userId="3983acf9-853f-428c-b256-370d1846a699" providerId="ADAL" clId="{D5DE6C90-EE02-4CE9-BCDC-BB243E3CBECD}" dt="2022-08-03T07:31:13.979" v="31" actId="20577"/>
          <ac:spMkLst>
            <pc:docMk/>
            <pc:sldMk cId="2130152419" sldId="299"/>
            <ac:spMk id="2" creationId="{81BA9BC5-AA52-4A9F-99DB-855CD56FA80C}"/>
          </ac:spMkLst>
        </pc:spChg>
        <pc:spChg chg="mod">
          <ac:chgData name="Johansen Lise Marie" userId="3983acf9-853f-428c-b256-370d1846a699" providerId="ADAL" clId="{D5DE6C90-EE02-4CE9-BCDC-BB243E3CBECD}" dt="2022-08-03T07:34:47.277" v="187" actId="1076"/>
          <ac:spMkLst>
            <pc:docMk/>
            <pc:sldMk cId="2130152419" sldId="299"/>
            <ac:spMk id="3" creationId="{DD868F8E-2671-4B02-A172-25F75CA85A09}"/>
          </ac:spMkLst>
        </pc:spChg>
      </pc:sldChg>
      <pc:sldChg chg="del">
        <pc:chgData name="Johansen Lise Marie" userId="3983acf9-853f-428c-b256-370d1846a699" providerId="ADAL" clId="{D5DE6C90-EE02-4CE9-BCDC-BB243E3CBECD}" dt="2022-08-03T07:38:50.174" v="210" actId="2696"/>
        <pc:sldMkLst>
          <pc:docMk/>
          <pc:sldMk cId="2638598477" sldId="301"/>
        </pc:sldMkLst>
      </pc:sldChg>
      <pc:sldChg chg="add ord">
        <pc:chgData name="Johansen Lise Marie" userId="3983acf9-853f-428c-b256-370d1846a699" providerId="ADAL" clId="{D5DE6C90-EE02-4CE9-BCDC-BB243E3CBECD}" dt="2022-08-03T07:47:28.298" v="263"/>
        <pc:sldMkLst>
          <pc:docMk/>
          <pc:sldMk cId="2951548425" sldId="4076"/>
        </pc:sldMkLst>
      </pc:sldChg>
    </pc:docChg>
  </pc:docChgLst>
  <pc:docChgLst>
    <pc:chgData name="Linda" userId="1136d667-0084-4900-b6ac-67e93c8f0453" providerId="ADAL" clId="{F91E637F-2A62-4A20-BC13-17005DDB2D0B}"/>
    <pc:docChg chg="undo custSel addSld delSld modSld sldOrd">
      <pc:chgData name="Linda" userId="1136d667-0084-4900-b6ac-67e93c8f0453" providerId="ADAL" clId="{F91E637F-2A62-4A20-BC13-17005DDB2D0B}" dt="2021-10-19T14:36:21.070" v="927" actId="20577"/>
      <pc:docMkLst>
        <pc:docMk/>
      </pc:docMkLst>
      <pc:sldChg chg="add del">
        <pc:chgData name="Linda" userId="1136d667-0084-4900-b6ac-67e93c8f0453" providerId="ADAL" clId="{F91E637F-2A62-4A20-BC13-17005DDB2D0B}" dt="2021-10-18T10:33:17.159" v="16" actId="47"/>
        <pc:sldMkLst>
          <pc:docMk/>
          <pc:sldMk cId="1210607815" sldId="262"/>
        </pc:sldMkLst>
      </pc:sldChg>
      <pc:sldChg chg="del">
        <pc:chgData name="Linda" userId="1136d667-0084-4900-b6ac-67e93c8f0453" providerId="ADAL" clId="{F91E637F-2A62-4A20-BC13-17005DDB2D0B}" dt="2021-10-18T10:44:44.325" v="81" actId="47"/>
        <pc:sldMkLst>
          <pc:docMk/>
          <pc:sldMk cId="1485342961" sldId="267"/>
        </pc:sldMkLst>
      </pc:sldChg>
      <pc:sldChg chg="modSp mod">
        <pc:chgData name="Linda" userId="1136d667-0084-4900-b6ac-67e93c8f0453" providerId="ADAL" clId="{F91E637F-2A62-4A20-BC13-17005DDB2D0B}" dt="2021-10-18T10:36:14.539" v="36" actId="14"/>
        <pc:sldMkLst>
          <pc:docMk/>
          <pc:sldMk cId="194222670" sldId="271"/>
        </pc:sldMkLst>
        <pc:graphicFrameChg chg="mod modGraphic">
          <ac:chgData name="Linda" userId="1136d667-0084-4900-b6ac-67e93c8f0453" providerId="ADAL" clId="{F91E637F-2A62-4A20-BC13-17005DDB2D0B}" dt="2021-10-18T10:36:14.539" v="36" actId="14"/>
          <ac:graphicFrameMkLst>
            <pc:docMk/>
            <pc:sldMk cId="194222670" sldId="271"/>
            <ac:graphicFrameMk id="8" creationId="{BFA46B5F-A365-4D67-930A-41940C47F73A}"/>
          </ac:graphicFrameMkLst>
        </pc:graphicFrameChg>
      </pc:sldChg>
      <pc:sldChg chg="modSp del mod">
        <pc:chgData name="Linda" userId="1136d667-0084-4900-b6ac-67e93c8f0453" providerId="ADAL" clId="{F91E637F-2A62-4A20-BC13-17005DDB2D0B}" dt="2021-10-19T14:27:40.003" v="559" actId="47"/>
        <pc:sldMkLst>
          <pc:docMk/>
          <pc:sldMk cId="3589960554" sldId="275"/>
        </pc:sldMkLst>
        <pc:spChg chg="mod">
          <ac:chgData name="Linda" userId="1136d667-0084-4900-b6ac-67e93c8f0453" providerId="ADAL" clId="{F91E637F-2A62-4A20-BC13-17005DDB2D0B}" dt="2021-10-19T14:11:48.817" v="498" actId="20577"/>
          <ac:spMkLst>
            <pc:docMk/>
            <pc:sldMk cId="3589960554" sldId="275"/>
            <ac:spMk id="2" creationId="{1A166084-2E37-4673-B1D2-597FAD92E0E2}"/>
          </ac:spMkLst>
        </pc:spChg>
        <pc:spChg chg="mod">
          <ac:chgData name="Linda" userId="1136d667-0084-4900-b6ac-67e93c8f0453" providerId="ADAL" clId="{F91E637F-2A62-4A20-BC13-17005DDB2D0B}" dt="2021-10-19T14:26:50.752" v="516" actId="20577"/>
          <ac:spMkLst>
            <pc:docMk/>
            <pc:sldMk cId="3589960554" sldId="275"/>
            <ac:spMk id="3" creationId="{B6605047-AD54-40E3-8625-3F68790FA105}"/>
          </ac:spMkLst>
        </pc:spChg>
      </pc:sldChg>
      <pc:sldChg chg="modSp mod">
        <pc:chgData name="Linda" userId="1136d667-0084-4900-b6ac-67e93c8f0453" providerId="ADAL" clId="{F91E637F-2A62-4A20-BC13-17005DDB2D0B}" dt="2021-10-19T13:05:28.950" v="235" actId="692"/>
        <pc:sldMkLst>
          <pc:docMk/>
          <pc:sldMk cId="3309874942" sldId="280"/>
        </pc:sldMkLst>
        <pc:spChg chg="mod">
          <ac:chgData name="Linda" userId="1136d667-0084-4900-b6ac-67e93c8f0453" providerId="ADAL" clId="{F91E637F-2A62-4A20-BC13-17005DDB2D0B}" dt="2021-10-19T13:05:28.950" v="235" actId="692"/>
          <ac:spMkLst>
            <pc:docMk/>
            <pc:sldMk cId="3309874942" sldId="280"/>
            <ac:spMk id="3" creationId="{DEC8AED4-1C2C-4DBC-B51D-3BA1FE5BAA21}"/>
          </ac:spMkLst>
        </pc:spChg>
      </pc:sldChg>
      <pc:sldChg chg="addSp delSp modSp mod">
        <pc:chgData name="Linda" userId="1136d667-0084-4900-b6ac-67e93c8f0453" providerId="ADAL" clId="{F91E637F-2A62-4A20-BC13-17005DDB2D0B}" dt="2021-10-18T10:37:03.130" v="41" actId="14100"/>
        <pc:sldMkLst>
          <pc:docMk/>
          <pc:sldMk cId="608771406" sldId="282"/>
        </pc:sldMkLst>
        <pc:picChg chg="del">
          <ac:chgData name="Linda" userId="1136d667-0084-4900-b6ac-67e93c8f0453" providerId="ADAL" clId="{F91E637F-2A62-4A20-BC13-17005DDB2D0B}" dt="2021-10-18T10:36:52.929" v="37" actId="478"/>
          <ac:picMkLst>
            <pc:docMk/>
            <pc:sldMk cId="608771406" sldId="282"/>
            <ac:picMk id="4" creationId="{1945DB61-CA1D-46D1-A693-305AC0D71CA9}"/>
          </ac:picMkLst>
        </pc:picChg>
        <pc:picChg chg="add mod">
          <ac:chgData name="Linda" userId="1136d667-0084-4900-b6ac-67e93c8f0453" providerId="ADAL" clId="{F91E637F-2A62-4A20-BC13-17005DDB2D0B}" dt="2021-10-18T10:37:03.130" v="41" actId="14100"/>
          <ac:picMkLst>
            <pc:docMk/>
            <pc:sldMk cId="608771406" sldId="282"/>
            <ac:picMk id="5" creationId="{2A875D58-D9C0-4ECE-AF49-7E26501697B5}"/>
          </ac:picMkLst>
        </pc:picChg>
      </pc:sldChg>
      <pc:sldChg chg="addSp delSp modSp mod">
        <pc:chgData name="Linda" userId="1136d667-0084-4900-b6ac-67e93c8f0453" providerId="ADAL" clId="{F91E637F-2A62-4A20-BC13-17005DDB2D0B}" dt="2021-10-18T10:33:11.156" v="14" actId="20577"/>
        <pc:sldMkLst>
          <pc:docMk/>
          <pc:sldMk cId="3230059355" sldId="283"/>
        </pc:sldMkLst>
        <pc:spChg chg="mod">
          <ac:chgData name="Linda" userId="1136d667-0084-4900-b6ac-67e93c8f0453" providerId="ADAL" clId="{F91E637F-2A62-4A20-BC13-17005DDB2D0B}" dt="2021-10-18T10:33:11.156" v="14" actId="20577"/>
          <ac:spMkLst>
            <pc:docMk/>
            <pc:sldMk cId="3230059355" sldId="283"/>
            <ac:spMk id="5" creationId="{ACA97FB2-3D19-4196-BF30-670D3D28FDF8}"/>
          </ac:spMkLst>
        </pc:spChg>
        <pc:picChg chg="add mod">
          <ac:chgData name="Linda" userId="1136d667-0084-4900-b6ac-67e93c8f0453" providerId="ADAL" clId="{F91E637F-2A62-4A20-BC13-17005DDB2D0B}" dt="2021-10-18T10:33:01.946" v="13" actId="692"/>
          <ac:picMkLst>
            <pc:docMk/>
            <pc:sldMk cId="3230059355" sldId="283"/>
            <ac:picMk id="6" creationId="{ECE95295-116A-411D-8819-613A6E7B0775}"/>
          </ac:picMkLst>
        </pc:picChg>
        <pc:picChg chg="add del">
          <ac:chgData name="Linda" userId="1136d667-0084-4900-b6ac-67e93c8f0453" providerId="ADAL" clId="{F91E637F-2A62-4A20-BC13-17005DDB2D0B}" dt="2021-10-18T10:32:42.860" v="7" actId="478"/>
          <ac:picMkLst>
            <pc:docMk/>
            <pc:sldMk cId="3230059355" sldId="283"/>
            <ac:picMk id="8" creationId="{D26101ED-32E1-4E79-84DE-C25977697200}"/>
          </ac:picMkLst>
        </pc:picChg>
      </pc:sldChg>
      <pc:sldChg chg="addSp delSp modSp mod">
        <pc:chgData name="Linda" userId="1136d667-0084-4900-b6ac-67e93c8f0453" providerId="ADAL" clId="{F91E637F-2A62-4A20-BC13-17005DDB2D0B}" dt="2021-10-19T13:09:04.021" v="280" actId="1076"/>
        <pc:sldMkLst>
          <pc:docMk/>
          <pc:sldMk cId="827528758" sldId="286"/>
        </pc:sldMkLst>
        <pc:spChg chg="mod">
          <ac:chgData name="Linda" userId="1136d667-0084-4900-b6ac-67e93c8f0453" providerId="ADAL" clId="{F91E637F-2A62-4A20-BC13-17005DDB2D0B}" dt="2021-10-19T13:08:15.280" v="271" actId="20577"/>
          <ac:spMkLst>
            <pc:docMk/>
            <pc:sldMk cId="827528758" sldId="286"/>
            <ac:spMk id="2" creationId="{18B5B630-DA2B-4159-906B-2BF9DCEF0C1B}"/>
          </ac:spMkLst>
        </pc:spChg>
        <pc:spChg chg="add del mod">
          <ac:chgData name="Linda" userId="1136d667-0084-4900-b6ac-67e93c8f0453" providerId="ADAL" clId="{F91E637F-2A62-4A20-BC13-17005DDB2D0B}" dt="2021-10-19T13:09:01.606" v="279" actId="478"/>
          <ac:spMkLst>
            <pc:docMk/>
            <pc:sldMk cId="827528758" sldId="286"/>
            <ac:spMk id="4" creationId="{2EA3D028-1B50-4D18-BC6B-FF49895AE80E}"/>
          </ac:spMkLst>
        </pc:spChg>
        <pc:picChg chg="del mod">
          <ac:chgData name="Linda" userId="1136d667-0084-4900-b6ac-67e93c8f0453" providerId="ADAL" clId="{F91E637F-2A62-4A20-BC13-17005DDB2D0B}" dt="2021-10-19T13:08:46.486" v="273" actId="478"/>
          <ac:picMkLst>
            <pc:docMk/>
            <pc:sldMk cId="827528758" sldId="286"/>
            <ac:picMk id="5" creationId="{B145BEFF-BA05-4F85-A22D-0A79FD233B38}"/>
          </ac:picMkLst>
        </pc:picChg>
        <pc:picChg chg="add mod">
          <ac:chgData name="Linda" userId="1136d667-0084-4900-b6ac-67e93c8f0453" providerId="ADAL" clId="{F91E637F-2A62-4A20-BC13-17005DDB2D0B}" dt="2021-10-19T13:09:04.021" v="280" actId="1076"/>
          <ac:picMkLst>
            <pc:docMk/>
            <pc:sldMk cId="827528758" sldId="286"/>
            <ac:picMk id="7" creationId="{9297E3EF-DA52-4441-959A-8579BDC99BD9}"/>
          </ac:picMkLst>
        </pc:picChg>
      </pc:sldChg>
      <pc:sldChg chg="del">
        <pc:chgData name="Linda" userId="1136d667-0084-4900-b6ac-67e93c8f0453" providerId="ADAL" clId="{F91E637F-2A62-4A20-BC13-17005DDB2D0B}" dt="2021-10-18T10:37:08.016" v="42" actId="47"/>
        <pc:sldMkLst>
          <pc:docMk/>
          <pc:sldMk cId="1149829860" sldId="290"/>
        </pc:sldMkLst>
      </pc:sldChg>
      <pc:sldChg chg="del mod modShow">
        <pc:chgData name="Linda" userId="1136d667-0084-4900-b6ac-67e93c8f0453" providerId="ADAL" clId="{F91E637F-2A62-4A20-BC13-17005DDB2D0B}" dt="2021-10-19T12:47:56.279" v="155" actId="47"/>
        <pc:sldMkLst>
          <pc:docMk/>
          <pc:sldMk cId="2888824091" sldId="291"/>
        </pc:sldMkLst>
      </pc:sldChg>
      <pc:sldChg chg="addSp delSp modSp new mod">
        <pc:chgData name="Linda" userId="1136d667-0084-4900-b6ac-67e93c8f0453" providerId="ADAL" clId="{F91E637F-2A62-4A20-BC13-17005DDB2D0B}" dt="2021-10-18T10:44:37.973" v="80" actId="1076"/>
        <pc:sldMkLst>
          <pc:docMk/>
          <pc:sldMk cId="1341952810" sldId="292"/>
        </pc:sldMkLst>
        <pc:spChg chg="del">
          <ac:chgData name="Linda" userId="1136d667-0084-4900-b6ac-67e93c8f0453" providerId="ADAL" clId="{F91E637F-2A62-4A20-BC13-17005DDB2D0B}" dt="2021-10-18T10:44:03.493" v="69" actId="478"/>
          <ac:spMkLst>
            <pc:docMk/>
            <pc:sldMk cId="1341952810" sldId="292"/>
            <ac:spMk id="2" creationId="{041F8013-C452-486F-B737-DBBB38E716EF}"/>
          </ac:spMkLst>
        </pc:spChg>
        <pc:spChg chg="del">
          <ac:chgData name="Linda" userId="1136d667-0084-4900-b6ac-67e93c8f0453" providerId="ADAL" clId="{F91E637F-2A62-4A20-BC13-17005DDB2D0B}" dt="2021-10-18T10:42:21.204" v="45" actId="22"/>
          <ac:spMkLst>
            <pc:docMk/>
            <pc:sldMk cId="1341952810" sldId="292"/>
            <ac:spMk id="3" creationId="{F4E6B6E3-6AAB-4224-BAA9-6E42AF502025}"/>
          </ac:spMkLst>
        </pc:spChg>
        <pc:spChg chg="add mod">
          <ac:chgData name="Linda" userId="1136d667-0084-4900-b6ac-67e93c8f0453" providerId="ADAL" clId="{F91E637F-2A62-4A20-BC13-17005DDB2D0B}" dt="2021-10-18T10:44:09.197" v="70" actId="1076"/>
          <ac:spMkLst>
            <pc:docMk/>
            <pc:sldMk cId="1341952810" sldId="292"/>
            <ac:spMk id="10" creationId="{382C355F-D6A0-448E-B8BA-5B953912D643}"/>
          </ac:spMkLst>
        </pc:spChg>
        <pc:picChg chg="add mod ord">
          <ac:chgData name="Linda" userId="1136d667-0084-4900-b6ac-67e93c8f0453" providerId="ADAL" clId="{F91E637F-2A62-4A20-BC13-17005DDB2D0B}" dt="2021-10-18T10:44:36.300" v="79" actId="1076"/>
          <ac:picMkLst>
            <pc:docMk/>
            <pc:sldMk cId="1341952810" sldId="292"/>
            <ac:picMk id="5" creationId="{7187AD22-E004-41C3-A418-681D30FC0E04}"/>
          </ac:picMkLst>
        </pc:picChg>
        <pc:picChg chg="add mod">
          <ac:chgData name="Linda" userId="1136d667-0084-4900-b6ac-67e93c8f0453" providerId="ADAL" clId="{F91E637F-2A62-4A20-BC13-17005DDB2D0B}" dt="2021-10-18T10:44:37.973" v="80" actId="1076"/>
          <ac:picMkLst>
            <pc:docMk/>
            <pc:sldMk cId="1341952810" sldId="292"/>
            <ac:picMk id="7" creationId="{30A855B8-D97A-482D-B377-EBE5530DECE6}"/>
          </ac:picMkLst>
        </pc:picChg>
        <pc:picChg chg="add mod">
          <ac:chgData name="Linda" userId="1136d667-0084-4900-b6ac-67e93c8f0453" providerId="ADAL" clId="{F91E637F-2A62-4A20-BC13-17005DDB2D0B}" dt="2021-10-18T10:44:32.704" v="78" actId="1076"/>
          <ac:picMkLst>
            <pc:docMk/>
            <pc:sldMk cId="1341952810" sldId="292"/>
            <ac:picMk id="9" creationId="{9D1C25E9-B24B-4C7C-ADBD-6F1C37CF22D1}"/>
          </ac:picMkLst>
        </pc:picChg>
      </pc:sldChg>
      <pc:sldChg chg="addSp new del mod">
        <pc:chgData name="Linda" userId="1136d667-0084-4900-b6ac-67e93c8f0453" providerId="ADAL" clId="{F91E637F-2A62-4A20-BC13-17005DDB2D0B}" dt="2021-10-18T10:33:15.439" v="15" actId="47"/>
        <pc:sldMkLst>
          <pc:docMk/>
          <pc:sldMk cId="4270666260" sldId="292"/>
        </pc:sldMkLst>
        <pc:picChg chg="add">
          <ac:chgData name="Linda" userId="1136d667-0084-4900-b6ac-67e93c8f0453" providerId="ADAL" clId="{F91E637F-2A62-4A20-BC13-17005DDB2D0B}" dt="2021-10-18T10:32:34.497" v="6" actId="22"/>
          <ac:picMkLst>
            <pc:docMk/>
            <pc:sldMk cId="4270666260" sldId="292"/>
            <ac:picMk id="5" creationId="{336D6FEF-879C-446D-A37C-22F42F53F2F9}"/>
          </ac:picMkLst>
        </pc:picChg>
      </pc:sldChg>
      <pc:sldChg chg="modSp new mod">
        <pc:chgData name="Linda" userId="1136d667-0084-4900-b6ac-67e93c8f0453" providerId="ADAL" clId="{F91E637F-2A62-4A20-BC13-17005DDB2D0B}" dt="2021-10-19T14:36:21.070" v="927" actId="20577"/>
        <pc:sldMkLst>
          <pc:docMk/>
          <pc:sldMk cId="1394710585" sldId="293"/>
        </pc:sldMkLst>
        <pc:spChg chg="mod">
          <ac:chgData name="Linda" userId="1136d667-0084-4900-b6ac-67e93c8f0453" providerId="ADAL" clId="{F91E637F-2A62-4A20-BC13-17005DDB2D0B}" dt="2021-10-19T14:36:21.070" v="927" actId="20577"/>
          <ac:spMkLst>
            <pc:docMk/>
            <pc:sldMk cId="1394710585" sldId="293"/>
            <ac:spMk id="2" creationId="{0D030B64-0201-4C53-AD6D-B54900AD1912}"/>
          </ac:spMkLst>
        </pc:spChg>
        <pc:spChg chg="mod">
          <ac:chgData name="Linda" userId="1136d667-0084-4900-b6ac-67e93c8f0453" providerId="ADAL" clId="{F91E637F-2A62-4A20-BC13-17005DDB2D0B}" dt="2021-10-19T13:25:57.068" v="457" actId="1076"/>
          <ac:spMkLst>
            <pc:docMk/>
            <pc:sldMk cId="1394710585" sldId="293"/>
            <ac:spMk id="3" creationId="{31C5C5C3-0C6C-4FDD-88DB-732432C7AB59}"/>
          </ac:spMkLst>
        </pc:spChg>
      </pc:sldChg>
      <pc:sldChg chg="new del">
        <pc:chgData name="Linda" userId="1136d667-0084-4900-b6ac-67e93c8f0453" providerId="ADAL" clId="{F91E637F-2A62-4A20-BC13-17005DDB2D0B}" dt="2021-10-18T10:44:59.654" v="83" actId="47"/>
        <pc:sldMkLst>
          <pc:docMk/>
          <pc:sldMk cId="3146857376" sldId="293"/>
        </pc:sldMkLst>
      </pc:sldChg>
      <pc:sldChg chg="modSp new del mod ord">
        <pc:chgData name="Linda" userId="1136d667-0084-4900-b6ac-67e93c8f0453" providerId="ADAL" clId="{F91E637F-2A62-4A20-BC13-17005DDB2D0B}" dt="2021-10-19T14:36:00.433" v="875" actId="47"/>
        <pc:sldMkLst>
          <pc:docMk/>
          <pc:sldMk cId="2512735575" sldId="294"/>
        </pc:sldMkLst>
        <pc:spChg chg="mod">
          <ac:chgData name="Linda" userId="1136d667-0084-4900-b6ac-67e93c8f0453" providerId="ADAL" clId="{F91E637F-2A62-4A20-BC13-17005DDB2D0B}" dt="2021-10-19T14:32:24.952" v="607" actId="6549"/>
          <ac:spMkLst>
            <pc:docMk/>
            <pc:sldMk cId="2512735575" sldId="294"/>
            <ac:spMk id="3" creationId="{40287B84-4785-42A4-B4D7-8DFB86B73D0B}"/>
          </ac:spMkLst>
        </pc:spChg>
      </pc:sldChg>
      <pc:sldChg chg="modSp new mod">
        <pc:chgData name="Linda" userId="1136d667-0084-4900-b6ac-67e93c8f0453" providerId="ADAL" clId="{F91E637F-2A62-4A20-BC13-17005DDB2D0B}" dt="2021-10-19T13:24:56.396" v="448" actId="1076"/>
        <pc:sldMkLst>
          <pc:docMk/>
          <pc:sldMk cId="713774070" sldId="295"/>
        </pc:sldMkLst>
        <pc:spChg chg="mod">
          <ac:chgData name="Linda" userId="1136d667-0084-4900-b6ac-67e93c8f0453" providerId="ADAL" clId="{F91E637F-2A62-4A20-BC13-17005DDB2D0B}" dt="2021-10-19T13:09:55.036" v="303" actId="1076"/>
          <ac:spMkLst>
            <pc:docMk/>
            <pc:sldMk cId="713774070" sldId="295"/>
            <ac:spMk id="2" creationId="{4B5D43D0-077C-40CA-9554-66A44D504C62}"/>
          </ac:spMkLst>
        </pc:spChg>
        <pc:spChg chg="mod">
          <ac:chgData name="Linda" userId="1136d667-0084-4900-b6ac-67e93c8f0453" providerId="ADAL" clId="{F91E637F-2A62-4A20-BC13-17005DDB2D0B}" dt="2021-10-19T13:24:56.396" v="448" actId="1076"/>
          <ac:spMkLst>
            <pc:docMk/>
            <pc:sldMk cId="713774070" sldId="295"/>
            <ac:spMk id="3" creationId="{AD9F38BA-7BDC-4C11-9636-BECA827DB3FC}"/>
          </ac:spMkLst>
        </pc:spChg>
      </pc:sldChg>
      <pc:sldChg chg="modSp add mod ord">
        <pc:chgData name="Linda" userId="1136d667-0084-4900-b6ac-67e93c8f0453" providerId="ADAL" clId="{F91E637F-2A62-4A20-BC13-17005DDB2D0B}" dt="2021-10-19T14:31:23.949" v="598" actId="27636"/>
        <pc:sldMkLst>
          <pc:docMk/>
          <pc:sldMk cId="904751414" sldId="296"/>
        </pc:sldMkLst>
        <pc:spChg chg="mod">
          <ac:chgData name="Linda" userId="1136d667-0084-4900-b6ac-67e93c8f0453" providerId="ADAL" clId="{F91E637F-2A62-4A20-BC13-17005DDB2D0B}" dt="2021-10-19T14:31:23.949" v="598" actId="27636"/>
          <ac:spMkLst>
            <pc:docMk/>
            <pc:sldMk cId="904751414" sldId="296"/>
            <ac:spMk id="3" creationId="{B6605047-AD54-40E3-8625-3F68790FA105}"/>
          </ac:spMkLst>
        </pc:spChg>
      </pc:sldChg>
      <pc:sldChg chg="new del">
        <pc:chgData name="Linda" userId="1136d667-0084-4900-b6ac-67e93c8f0453" providerId="ADAL" clId="{F91E637F-2A62-4A20-BC13-17005DDB2D0B}" dt="2021-10-19T14:29:44.718" v="567" actId="47"/>
        <pc:sldMkLst>
          <pc:docMk/>
          <pc:sldMk cId="866382881" sldId="297"/>
        </pc:sldMkLst>
      </pc:sldChg>
      <pc:sldChg chg="modSp add mod ord">
        <pc:chgData name="Linda" userId="1136d667-0084-4900-b6ac-67e93c8f0453" providerId="ADAL" clId="{F91E637F-2A62-4A20-BC13-17005DDB2D0B}" dt="2021-10-19T14:35:50.655" v="874" actId="20577"/>
        <pc:sldMkLst>
          <pc:docMk/>
          <pc:sldMk cId="1633197208" sldId="297"/>
        </pc:sldMkLst>
        <pc:spChg chg="mod">
          <ac:chgData name="Linda" userId="1136d667-0084-4900-b6ac-67e93c8f0453" providerId="ADAL" clId="{F91E637F-2A62-4A20-BC13-17005DDB2D0B}" dt="2021-10-19T14:35:50.655" v="874" actId="20577"/>
          <ac:spMkLst>
            <pc:docMk/>
            <pc:sldMk cId="1633197208" sldId="297"/>
            <ac:spMk id="3" creationId="{B6605047-AD54-40E3-8625-3F68790FA105}"/>
          </ac:spMkLst>
        </pc:spChg>
      </pc:sldChg>
      <pc:sldChg chg="modSp add mod ord">
        <pc:chgData name="Linda" userId="1136d667-0084-4900-b6ac-67e93c8f0453" providerId="ADAL" clId="{F91E637F-2A62-4A20-BC13-17005DDB2D0B}" dt="2021-10-19T14:35:27.366" v="856" actId="6549"/>
        <pc:sldMkLst>
          <pc:docMk/>
          <pc:sldMk cId="4265917318" sldId="298"/>
        </pc:sldMkLst>
        <pc:spChg chg="mod">
          <ac:chgData name="Linda" userId="1136d667-0084-4900-b6ac-67e93c8f0453" providerId="ADAL" clId="{F91E637F-2A62-4A20-BC13-17005DDB2D0B}" dt="2021-10-19T14:35:27.366" v="856" actId="6549"/>
          <ac:spMkLst>
            <pc:docMk/>
            <pc:sldMk cId="4265917318" sldId="298"/>
            <ac:spMk id="3" creationId="{B6605047-AD54-40E3-8625-3F68790FA105}"/>
          </ac:spMkLst>
        </pc:spChg>
      </pc:sldChg>
      <pc:sldMasterChg chg="delSldLayout">
        <pc:chgData name="Linda" userId="1136d667-0084-4900-b6ac-67e93c8f0453" providerId="ADAL" clId="{F91E637F-2A62-4A20-BC13-17005DDB2D0B}" dt="2021-10-18T10:33:17.159" v="16" actId="47"/>
        <pc:sldMasterMkLst>
          <pc:docMk/>
          <pc:sldMasterMk cId="3805770324" sldId="2147483660"/>
        </pc:sldMasterMkLst>
        <pc:sldLayoutChg chg="del">
          <pc:chgData name="Linda" userId="1136d667-0084-4900-b6ac-67e93c8f0453" providerId="ADAL" clId="{F91E637F-2A62-4A20-BC13-17005DDB2D0B}" dt="2021-10-18T10:33:17.159" v="16" actId="47"/>
          <pc:sldLayoutMkLst>
            <pc:docMk/>
            <pc:sldMasterMk cId="3805770324" sldId="2147483660"/>
            <pc:sldLayoutMk cId="3672237220" sldId="2147483716"/>
          </pc:sldLayoutMkLst>
        </pc:sldLayoutChg>
      </pc:sldMasterChg>
    </pc:docChg>
  </pc:docChgLst>
  <pc:docChgLst>
    <pc:chgData name="Riseng Kåre" userId="bae80c33-f8c7-4b5f-ad36-7240e45a90cd" providerId="ADAL" clId="{369CEAE4-BADB-4065-B05F-B846F0C87975}"/>
    <pc:docChg chg="modSld">
      <pc:chgData name="Riseng Kåre" userId="bae80c33-f8c7-4b5f-ad36-7240e45a90cd" providerId="ADAL" clId="{369CEAE4-BADB-4065-B05F-B846F0C87975}" dt="2022-08-08T20:35:46.064" v="0" actId="14734"/>
      <pc:docMkLst>
        <pc:docMk/>
      </pc:docMkLst>
      <pc:sldChg chg="modSp mod">
        <pc:chgData name="Riseng Kåre" userId="bae80c33-f8c7-4b5f-ad36-7240e45a90cd" providerId="ADAL" clId="{369CEAE4-BADB-4065-B05F-B846F0C87975}" dt="2022-08-08T20:35:46.064" v="0" actId="14734"/>
        <pc:sldMkLst>
          <pc:docMk/>
          <pc:sldMk cId="194222670" sldId="271"/>
        </pc:sldMkLst>
        <pc:graphicFrameChg chg="modGraphic">
          <ac:chgData name="Riseng Kåre" userId="bae80c33-f8c7-4b5f-ad36-7240e45a90cd" providerId="ADAL" clId="{369CEAE4-BADB-4065-B05F-B846F0C87975}" dt="2022-08-08T20:35:46.064" v="0" actId="14734"/>
          <ac:graphicFrameMkLst>
            <pc:docMk/>
            <pc:sldMk cId="194222670" sldId="271"/>
            <ac:graphicFrameMk id="3" creationId="{7DC8BFF6-DA4C-4AEC-8F1D-805D3D2D0A81}"/>
          </ac:graphicFrameMkLst>
        </pc:graphicFrameChg>
      </pc:sldChg>
    </pc:docChg>
  </pc:docChgLst>
  <pc:docChgLst>
    <pc:chgData name="Jönsson Linda" userId="1136d667-0084-4900-b6ac-67e93c8f0453" providerId="ADAL" clId="{0FDA7978-0230-446F-A7DC-15EF4F125492}"/>
    <pc:docChg chg="addSld modSld">
      <pc:chgData name="Jönsson Linda" userId="1136d667-0084-4900-b6ac-67e93c8f0453" providerId="ADAL" clId="{0FDA7978-0230-446F-A7DC-15EF4F125492}" dt="2021-10-12T06:08:05.425" v="92" actId="13926"/>
      <pc:docMkLst>
        <pc:docMk/>
      </pc:docMkLst>
      <pc:sldChg chg="modSp mod">
        <pc:chgData name="Jönsson Linda" userId="1136d667-0084-4900-b6ac-67e93c8f0453" providerId="ADAL" clId="{0FDA7978-0230-446F-A7DC-15EF4F125492}" dt="2021-10-12T06:08:05.425" v="92" actId="13926"/>
        <pc:sldMkLst>
          <pc:docMk/>
          <pc:sldMk cId="272965946" sldId="273"/>
        </pc:sldMkLst>
        <pc:graphicFrameChg chg="modGraphic">
          <ac:chgData name="Jönsson Linda" userId="1136d667-0084-4900-b6ac-67e93c8f0453" providerId="ADAL" clId="{0FDA7978-0230-446F-A7DC-15EF4F125492}" dt="2021-10-12T06:08:05.425" v="92" actId="13926"/>
          <ac:graphicFrameMkLst>
            <pc:docMk/>
            <pc:sldMk cId="272965946" sldId="273"/>
            <ac:graphicFrameMk id="4" creationId="{5E5AF552-C790-4D45-BBFF-4F287353A6FE}"/>
          </ac:graphicFrameMkLst>
        </pc:graphicFrameChg>
      </pc:sldChg>
      <pc:sldChg chg="modSp mod">
        <pc:chgData name="Jönsson Linda" userId="1136d667-0084-4900-b6ac-67e93c8f0453" providerId="ADAL" clId="{0FDA7978-0230-446F-A7DC-15EF4F125492}" dt="2021-10-11T18:10:34.526" v="3" actId="20577"/>
        <pc:sldMkLst>
          <pc:docMk/>
          <pc:sldMk cId="2259903839" sldId="284"/>
        </pc:sldMkLst>
        <pc:graphicFrameChg chg="modGraphic">
          <ac:chgData name="Jönsson Linda" userId="1136d667-0084-4900-b6ac-67e93c8f0453" providerId="ADAL" clId="{0FDA7978-0230-446F-A7DC-15EF4F125492}" dt="2021-10-11T18:10:34.526" v="3" actId="20577"/>
          <ac:graphicFrameMkLst>
            <pc:docMk/>
            <pc:sldMk cId="2259903839" sldId="284"/>
            <ac:graphicFrameMk id="9" creationId="{CCEB0D47-362D-43FA-9CED-CE489F5E4D86}"/>
          </ac:graphicFrameMkLst>
        </pc:graphicFrameChg>
      </pc:sldChg>
      <pc:sldChg chg="modSp add mod">
        <pc:chgData name="Jönsson Linda" userId="1136d667-0084-4900-b6ac-67e93c8f0453" providerId="ADAL" clId="{0FDA7978-0230-446F-A7DC-15EF4F125492}" dt="2021-10-11T18:14:01.993" v="25" actId="14734"/>
        <pc:sldMkLst>
          <pc:docMk/>
          <pc:sldMk cId="2888824091" sldId="291"/>
        </pc:sldMkLst>
        <pc:graphicFrameChg chg="mod modGraphic">
          <ac:chgData name="Jönsson Linda" userId="1136d667-0084-4900-b6ac-67e93c8f0453" providerId="ADAL" clId="{0FDA7978-0230-446F-A7DC-15EF4F125492}" dt="2021-10-11T18:13:58.660" v="23" actId="14734"/>
          <ac:graphicFrameMkLst>
            <pc:docMk/>
            <pc:sldMk cId="2888824091" sldId="291"/>
            <ac:graphicFrameMk id="5" creationId="{60B7B35F-0901-456D-8258-C48B5E3C8349}"/>
          </ac:graphicFrameMkLst>
        </pc:graphicFrameChg>
        <pc:graphicFrameChg chg="modGraphic">
          <ac:chgData name="Jönsson Linda" userId="1136d667-0084-4900-b6ac-67e93c8f0453" providerId="ADAL" clId="{0FDA7978-0230-446F-A7DC-15EF4F125492}" dt="2021-10-11T18:14:01.993" v="25" actId="14734"/>
          <ac:graphicFrameMkLst>
            <pc:docMk/>
            <pc:sldMk cId="2888824091" sldId="291"/>
            <ac:graphicFrameMk id="9" creationId="{CCEB0D47-362D-43FA-9CED-CE489F5E4D86}"/>
          </ac:graphicFrameMkLst>
        </pc:graphicFrameChg>
      </pc:sldChg>
    </pc:docChg>
  </pc:docChgLst>
  <pc:docChgLst>
    <pc:chgData name="Jönsson Linda" userId="1136d667-0084-4900-b6ac-67e93c8f0453" providerId="ADAL" clId="{FFC361F7-DF2A-4FB5-8FDB-52F964D43521}"/>
    <pc:docChg chg="undo redo custSel addSld delSld modSld sldOrd">
      <pc:chgData name="Jönsson Linda" userId="1136d667-0084-4900-b6ac-67e93c8f0453" providerId="ADAL" clId="{FFC361F7-DF2A-4FB5-8FDB-52F964D43521}" dt="2021-10-11T10:00:52.267" v="1325" actId="6549"/>
      <pc:docMkLst>
        <pc:docMk/>
      </pc:docMkLst>
      <pc:sldChg chg="modSp mod">
        <pc:chgData name="Jönsson Linda" userId="1136d667-0084-4900-b6ac-67e93c8f0453" providerId="ADAL" clId="{FFC361F7-DF2A-4FB5-8FDB-52F964D43521}" dt="2021-10-08T05:17:37.595" v="36" actId="20577"/>
        <pc:sldMkLst>
          <pc:docMk/>
          <pc:sldMk cId="3426662013" sldId="259"/>
        </pc:sldMkLst>
        <pc:spChg chg="mod">
          <ac:chgData name="Jönsson Linda" userId="1136d667-0084-4900-b6ac-67e93c8f0453" providerId="ADAL" clId="{FFC361F7-DF2A-4FB5-8FDB-52F964D43521}" dt="2021-10-08T05:17:37.595" v="36" actId="20577"/>
          <ac:spMkLst>
            <pc:docMk/>
            <pc:sldMk cId="3426662013" sldId="259"/>
            <ac:spMk id="5" creationId="{EB9E5854-5852-1645-9E0C-F7CD39F4E119}"/>
          </ac:spMkLst>
        </pc:spChg>
      </pc:sldChg>
      <pc:sldChg chg="modSp mod">
        <pc:chgData name="Jönsson Linda" userId="1136d667-0084-4900-b6ac-67e93c8f0453" providerId="ADAL" clId="{FFC361F7-DF2A-4FB5-8FDB-52F964D43521}" dt="2021-10-08T05:10:09.366" v="18" actId="20577"/>
        <pc:sldMkLst>
          <pc:docMk/>
          <pc:sldMk cId="3020244456" sldId="266"/>
        </pc:sldMkLst>
        <pc:spChg chg="mod">
          <ac:chgData name="Jönsson Linda" userId="1136d667-0084-4900-b6ac-67e93c8f0453" providerId="ADAL" clId="{FFC361F7-DF2A-4FB5-8FDB-52F964D43521}" dt="2021-10-08T05:10:09.366" v="18" actId="20577"/>
          <ac:spMkLst>
            <pc:docMk/>
            <pc:sldMk cId="3020244456" sldId="266"/>
            <ac:spMk id="3" creationId="{F9C9889B-FB27-4C83-A578-6CD9733D00C6}"/>
          </ac:spMkLst>
        </pc:spChg>
        <pc:spChg chg="mod">
          <ac:chgData name="Jönsson Linda" userId="1136d667-0084-4900-b6ac-67e93c8f0453" providerId="ADAL" clId="{FFC361F7-DF2A-4FB5-8FDB-52F964D43521}" dt="2021-10-08T05:10:00.683" v="14" actId="20577"/>
          <ac:spMkLst>
            <pc:docMk/>
            <pc:sldMk cId="3020244456" sldId="266"/>
            <ac:spMk id="4" creationId="{00000000-0000-0000-0000-000000000000}"/>
          </ac:spMkLst>
        </pc:spChg>
      </pc:sldChg>
      <pc:sldChg chg="ord">
        <pc:chgData name="Jönsson Linda" userId="1136d667-0084-4900-b6ac-67e93c8f0453" providerId="ADAL" clId="{FFC361F7-DF2A-4FB5-8FDB-52F964D43521}" dt="2021-10-11T06:31:42.137" v="1010"/>
        <pc:sldMkLst>
          <pc:docMk/>
          <pc:sldMk cId="1485342961" sldId="267"/>
        </pc:sldMkLst>
      </pc:sldChg>
      <pc:sldChg chg="modSp mod">
        <pc:chgData name="Jönsson Linda" userId="1136d667-0084-4900-b6ac-67e93c8f0453" providerId="ADAL" clId="{FFC361F7-DF2A-4FB5-8FDB-52F964D43521}" dt="2021-10-11T06:31:37.303" v="1008" actId="6549"/>
        <pc:sldMkLst>
          <pc:docMk/>
          <pc:sldMk cId="1372781825" sldId="270"/>
        </pc:sldMkLst>
        <pc:spChg chg="mod">
          <ac:chgData name="Jönsson Linda" userId="1136d667-0084-4900-b6ac-67e93c8f0453" providerId="ADAL" clId="{FFC361F7-DF2A-4FB5-8FDB-52F964D43521}" dt="2021-10-11T06:31:37.303" v="1008" actId="6549"/>
          <ac:spMkLst>
            <pc:docMk/>
            <pc:sldMk cId="1372781825" sldId="270"/>
            <ac:spMk id="3" creationId="{F650B1E3-7CE6-49BE-8AB8-51615C47B85E}"/>
          </ac:spMkLst>
        </pc:spChg>
      </pc:sldChg>
      <pc:sldChg chg="modSp mod">
        <pc:chgData name="Jönsson Linda" userId="1136d667-0084-4900-b6ac-67e93c8f0453" providerId="ADAL" clId="{FFC361F7-DF2A-4FB5-8FDB-52F964D43521}" dt="2021-10-11T08:01:03.794" v="1227" actId="20577"/>
        <pc:sldMkLst>
          <pc:docMk/>
          <pc:sldMk cId="194222670" sldId="271"/>
        </pc:sldMkLst>
        <pc:graphicFrameChg chg="mod modGraphic">
          <ac:chgData name="Jönsson Linda" userId="1136d667-0084-4900-b6ac-67e93c8f0453" providerId="ADAL" clId="{FFC361F7-DF2A-4FB5-8FDB-52F964D43521}" dt="2021-10-11T08:01:03.794" v="1227" actId="20577"/>
          <ac:graphicFrameMkLst>
            <pc:docMk/>
            <pc:sldMk cId="194222670" sldId="271"/>
            <ac:graphicFrameMk id="8" creationId="{BFA46B5F-A365-4D67-930A-41940C47F73A}"/>
          </ac:graphicFrameMkLst>
        </pc:graphicFrameChg>
      </pc:sldChg>
      <pc:sldChg chg="modSp mod">
        <pc:chgData name="Jönsson Linda" userId="1136d667-0084-4900-b6ac-67e93c8f0453" providerId="ADAL" clId="{FFC361F7-DF2A-4FB5-8FDB-52F964D43521}" dt="2021-10-11T09:59:00.650" v="1258" actId="13926"/>
        <pc:sldMkLst>
          <pc:docMk/>
          <pc:sldMk cId="272965946" sldId="273"/>
        </pc:sldMkLst>
        <pc:spChg chg="mod">
          <ac:chgData name="Jönsson Linda" userId="1136d667-0084-4900-b6ac-67e93c8f0453" providerId="ADAL" clId="{FFC361F7-DF2A-4FB5-8FDB-52F964D43521}" dt="2021-10-08T06:05:56.225" v="663" actId="1076"/>
          <ac:spMkLst>
            <pc:docMk/>
            <pc:sldMk cId="272965946" sldId="273"/>
            <ac:spMk id="2" creationId="{B36DDFAF-766B-5947-B4E2-D8F655998D79}"/>
          </ac:spMkLst>
        </pc:spChg>
        <pc:graphicFrameChg chg="mod modGraphic">
          <ac:chgData name="Jönsson Linda" userId="1136d667-0084-4900-b6ac-67e93c8f0453" providerId="ADAL" clId="{FFC361F7-DF2A-4FB5-8FDB-52F964D43521}" dt="2021-10-11T09:59:00.650" v="1258" actId="13926"/>
          <ac:graphicFrameMkLst>
            <pc:docMk/>
            <pc:sldMk cId="272965946" sldId="273"/>
            <ac:graphicFrameMk id="4" creationId="{5E5AF552-C790-4D45-BBFF-4F287353A6FE}"/>
          </ac:graphicFrameMkLst>
        </pc:graphicFrameChg>
      </pc:sldChg>
      <pc:sldChg chg="modSp mod">
        <pc:chgData name="Jönsson Linda" userId="1136d667-0084-4900-b6ac-67e93c8f0453" providerId="ADAL" clId="{FFC361F7-DF2A-4FB5-8FDB-52F964D43521}" dt="2021-10-08T05:16:32.670" v="28"/>
        <pc:sldMkLst>
          <pc:docMk/>
          <pc:sldMk cId="3589960554" sldId="275"/>
        </pc:sldMkLst>
        <pc:spChg chg="mod">
          <ac:chgData name="Jönsson Linda" userId="1136d667-0084-4900-b6ac-67e93c8f0453" providerId="ADAL" clId="{FFC361F7-DF2A-4FB5-8FDB-52F964D43521}" dt="2021-10-08T05:16:32.670" v="28"/>
          <ac:spMkLst>
            <pc:docMk/>
            <pc:sldMk cId="3589960554" sldId="275"/>
            <ac:spMk id="3" creationId="{B6605047-AD54-40E3-8625-3F68790FA105}"/>
          </ac:spMkLst>
        </pc:spChg>
      </pc:sldChg>
      <pc:sldChg chg="addSp delSp modSp mod">
        <pc:chgData name="Jönsson Linda" userId="1136d667-0084-4900-b6ac-67e93c8f0453" providerId="ADAL" clId="{FFC361F7-DF2A-4FB5-8FDB-52F964D43521}" dt="2021-10-11T10:00:52.267" v="1325" actId="6549"/>
        <pc:sldMkLst>
          <pc:docMk/>
          <pc:sldMk cId="3309874942" sldId="280"/>
        </pc:sldMkLst>
        <pc:spChg chg="mod">
          <ac:chgData name="Jönsson Linda" userId="1136d667-0084-4900-b6ac-67e93c8f0453" providerId="ADAL" clId="{FFC361F7-DF2A-4FB5-8FDB-52F964D43521}" dt="2021-10-11T10:00:52.267" v="1325" actId="6549"/>
          <ac:spMkLst>
            <pc:docMk/>
            <pc:sldMk cId="3309874942" sldId="280"/>
            <ac:spMk id="3" creationId="{DEC8AED4-1C2C-4DBC-B51D-3BA1FE5BAA21}"/>
          </ac:spMkLst>
        </pc:spChg>
        <pc:spChg chg="add del mod">
          <ac:chgData name="Jönsson Linda" userId="1136d667-0084-4900-b6ac-67e93c8f0453" providerId="ADAL" clId="{FFC361F7-DF2A-4FB5-8FDB-52F964D43521}" dt="2021-10-08T06:12:44.710" v="760" actId="478"/>
          <ac:spMkLst>
            <pc:docMk/>
            <pc:sldMk cId="3309874942" sldId="280"/>
            <ac:spMk id="7" creationId="{CDEE3B71-EE25-4D87-8A7E-4BF984FCA9B1}"/>
          </ac:spMkLst>
        </pc:spChg>
        <pc:picChg chg="add mod">
          <ac:chgData name="Jönsson Linda" userId="1136d667-0084-4900-b6ac-67e93c8f0453" providerId="ADAL" clId="{FFC361F7-DF2A-4FB5-8FDB-52F964D43521}" dt="2021-10-08T06:14:46.494" v="775" actId="1076"/>
          <ac:picMkLst>
            <pc:docMk/>
            <pc:sldMk cId="3309874942" sldId="280"/>
            <ac:picMk id="5" creationId="{001FAF44-E8C8-4993-8B27-01B4DBE54935}"/>
          </ac:picMkLst>
        </pc:picChg>
        <pc:picChg chg="del">
          <ac:chgData name="Jönsson Linda" userId="1136d667-0084-4900-b6ac-67e93c8f0453" providerId="ADAL" clId="{FFC361F7-DF2A-4FB5-8FDB-52F964D43521}" dt="2021-10-08T06:12:33.345" v="757" actId="478"/>
          <ac:picMkLst>
            <pc:docMk/>
            <pc:sldMk cId="3309874942" sldId="280"/>
            <ac:picMk id="8" creationId="{F159A95D-7868-490B-A0D2-281528444794}"/>
          </ac:picMkLst>
        </pc:picChg>
        <pc:picChg chg="add del mod">
          <ac:chgData name="Jönsson Linda" userId="1136d667-0084-4900-b6ac-67e93c8f0453" providerId="ADAL" clId="{FFC361F7-DF2A-4FB5-8FDB-52F964D43521}" dt="2021-10-08T06:14:28.778" v="768" actId="478"/>
          <ac:picMkLst>
            <pc:docMk/>
            <pc:sldMk cId="3309874942" sldId="280"/>
            <ac:picMk id="10" creationId="{C0D75EE9-F8A0-4D04-BF78-F4B84C96440F}"/>
          </ac:picMkLst>
        </pc:picChg>
        <pc:picChg chg="del">
          <ac:chgData name="Jönsson Linda" userId="1136d667-0084-4900-b6ac-67e93c8f0453" providerId="ADAL" clId="{FFC361F7-DF2A-4FB5-8FDB-52F964D43521}" dt="2021-10-08T06:12:31.060" v="756" actId="478"/>
          <ac:picMkLst>
            <pc:docMk/>
            <pc:sldMk cId="3309874942" sldId="280"/>
            <ac:picMk id="11" creationId="{BAC5C62D-9047-456A-AAEA-AAAC840E4907}"/>
          </ac:picMkLst>
        </pc:picChg>
        <pc:picChg chg="del">
          <ac:chgData name="Jönsson Linda" userId="1136d667-0084-4900-b6ac-67e93c8f0453" providerId="ADAL" clId="{FFC361F7-DF2A-4FB5-8FDB-52F964D43521}" dt="2021-10-08T06:12:37.077" v="758" actId="478"/>
          <ac:picMkLst>
            <pc:docMk/>
            <pc:sldMk cId="3309874942" sldId="280"/>
            <ac:picMk id="12" creationId="{0C8F2AE7-ED53-4380-A0CD-49004C0CAD59}"/>
          </ac:picMkLst>
        </pc:picChg>
        <pc:picChg chg="del">
          <ac:chgData name="Jönsson Linda" userId="1136d667-0084-4900-b6ac-67e93c8f0453" providerId="ADAL" clId="{FFC361F7-DF2A-4FB5-8FDB-52F964D43521}" dt="2021-10-08T06:12:40.027" v="759" actId="478"/>
          <ac:picMkLst>
            <pc:docMk/>
            <pc:sldMk cId="3309874942" sldId="280"/>
            <ac:picMk id="13" creationId="{4DBB481D-1D7F-4143-98EB-A72C1BD79EF1}"/>
          </ac:picMkLst>
        </pc:picChg>
        <pc:picChg chg="add mod">
          <ac:chgData name="Jönsson Linda" userId="1136d667-0084-4900-b6ac-67e93c8f0453" providerId="ADAL" clId="{FFC361F7-DF2A-4FB5-8FDB-52F964D43521}" dt="2021-10-08T06:14:44.811" v="774" actId="1076"/>
          <ac:picMkLst>
            <pc:docMk/>
            <pc:sldMk cId="3309874942" sldId="280"/>
            <ac:picMk id="15" creationId="{D6EA852D-5CAB-4A92-B4D0-493FA4351BBE}"/>
          </ac:picMkLst>
        </pc:picChg>
        <pc:picChg chg="add del mod">
          <ac:chgData name="Jönsson Linda" userId="1136d667-0084-4900-b6ac-67e93c8f0453" providerId="ADAL" clId="{FFC361F7-DF2A-4FB5-8FDB-52F964D43521}" dt="2021-10-08T06:18:37.245" v="786" actId="22"/>
          <ac:picMkLst>
            <pc:docMk/>
            <pc:sldMk cId="3309874942" sldId="280"/>
            <ac:picMk id="17" creationId="{D3255220-8C36-4A9A-80CD-FCECF7EB3150}"/>
          </ac:picMkLst>
        </pc:picChg>
      </pc:sldChg>
      <pc:sldChg chg="del">
        <pc:chgData name="Jönsson Linda" userId="1136d667-0084-4900-b6ac-67e93c8f0453" providerId="ADAL" clId="{FFC361F7-DF2A-4FB5-8FDB-52F964D43521}" dt="2021-10-08T06:15:13.528" v="779" actId="47"/>
        <pc:sldMkLst>
          <pc:docMk/>
          <pc:sldMk cId="3835257112" sldId="281"/>
        </pc:sldMkLst>
      </pc:sldChg>
      <pc:sldChg chg="addSp delSp modSp mod">
        <pc:chgData name="Jönsson Linda" userId="1136d667-0084-4900-b6ac-67e93c8f0453" providerId="ADAL" clId="{FFC361F7-DF2A-4FB5-8FDB-52F964D43521}" dt="2021-10-11T06:27:31.969" v="981" actId="14100"/>
        <pc:sldMkLst>
          <pc:docMk/>
          <pc:sldMk cId="608771406" sldId="282"/>
        </pc:sldMkLst>
        <pc:picChg chg="add mod">
          <ac:chgData name="Jönsson Linda" userId="1136d667-0084-4900-b6ac-67e93c8f0453" providerId="ADAL" clId="{FFC361F7-DF2A-4FB5-8FDB-52F964D43521}" dt="2021-10-11T06:27:31.969" v="981" actId="14100"/>
          <ac:picMkLst>
            <pc:docMk/>
            <pc:sldMk cId="608771406" sldId="282"/>
            <ac:picMk id="4" creationId="{1945DB61-CA1D-46D1-A693-305AC0D71CA9}"/>
          </ac:picMkLst>
        </pc:picChg>
        <pc:picChg chg="del">
          <ac:chgData name="Jönsson Linda" userId="1136d667-0084-4900-b6ac-67e93c8f0453" providerId="ADAL" clId="{FFC361F7-DF2A-4FB5-8FDB-52F964D43521}" dt="2021-10-08T05:17:03.918" v="29" actId="478"/>
          <ac:picMkLst>
            <pc:docMk/>
            <pc:sldMk cId="608771406" sldId="282"/>
            <ac:picMk id="14" creationId="{F324E0DB-17E0-447C-ACBA-7828F2E305AE}"/>
          </ac:picMkLst>
        </pc:picChg>
      </pc:sldChg>
      <pc:sldChg chg="addSp delSp modSp mod modAnim">
        <pc:chgData name="Jönsson Linda" userId="1136d667-0084-4900-b6ac-67e93c8f0453" providerId="ADAL" clId="{FFC361F7-DF2A-4FB5-8FDB-52F964D43521}" dt="2021-10-11T09:54:08.958" v="1229" actId="20577"/>
        <pc:sldMkLst>
          <pc:docMk/>
          <pc:sldMk cId="3230059355" sldId="283"/>
        </pc:sldMkLst>
        <pc:spChg chg="mod">
          <ac:chgData name="Jönsson Linda" userId="1136d667-0084-4900-b6ac-67e93c8f0453" providerId="ADAL" clId="{FFC361F7-DF2A-4FB5-8FDB-52F964D43521}" dt="2021-10-08T05:17:47.671" v="44" actId="20577"/>
          <ac:spMkLst>
            <pc:docMk/>
            <pc:sldMk cId="3230059355" sldId="283"/>
            <ac:spMk id="2" creationId="{6DA69890-417D-4E92-9464-7EB1CC969438}"/>
          </ac:spMkLst>
        </pc:spChg>
        <pc:spChg chg="mod">
          <ac:chgData name="Jönsson Linda" userId="1136d667-0084-4900-b6ac-67e93c8f0453" providerId="ADAL" clId="{FFC361F7-DF2A-4FB5-8FDB-52F964D43521}" dt="2021-10-11T09:54:08.958" v="1229" actId="20577"/>
          <ac:spMkLst>
            <pc:docMk/>
            <pc:sldMk cId="3230059355" sldId="283"/>
            <ac:spMk id="5" creationId="{ACA97FB2-3D19-4196-BF30-670D3D28FDF8}"/>
          </ac:spMkLst>
        </pc:spChg>
        <pc:picChg chg="del">
          <ac:chgData name="Jönsson Linda" userId="1136d667-0084-4900-b6ac-67e93c8f0453" providerId="ADAL" clId="{FFC361F7-DF2A-4FB5-8FDB-52F964D43521}" dt="2021-10-08T05:28:12.710" v="95" actId="478"/>
          <ac:picMkLst>
            <pc:docMk/>
            <pc:sldMk cId="3230059355" sldId="283"/>
            <ac:picMk id="4" creationId="{9AA95A2A-615C-44F8-B4A7-5CACAD574B82}"/>
          </ac:picMkLst>
        </pc:picChg>
        <pc:picChg chg="add del mod">
          <ac:chgData name="Jönsson Linda" userId="1136d667-0084-4900-b6ac-67e93c8f0453" providerId="ADAL" clId="{FFC361F7-DF2A-4FB5-8FDB-52F964D43521}" dt="2021-10-08T05:30:05.428" v="106" actId="478"/>
          <ac:picMkLst>
            <pc:docMk/>
            <pc:sldMk cId="3230059355" sldId="283"/>
            <ac:picMk id="6" creationId="{7EDC8D50-FE39-44C4-89A9-1DFDE42D7185}"/>
          </ac:picMkLst>
        </pc:picChg>
        <pc:picChg chg="add mod">
          <ac:chgData name="Jönsson Linda" userId="1136d667-0084-4900-b6ac-67e93c8f0453" providerId="ADAL" clId="{FFC361F7-DF2A-4FB5-8FDB-52F964D43521}" dt="2021-10-08T05:30:27.894" v="112" actId="1076"/>
          <ac:picMkLst>
            <pc:docMk/>
            <pc:sldMk cId="3230059355" sldId="283"/>
            <ac:picMk id="8" creationId="{D26101ED-32E1-4E79-84DE-C25977697200}"/>
          </ac:picMkLst>
        </pc:picChg>
      </pc:sldChg>
      <pc:sldChg chg="addSp delSp modSp mod delAnim modNotesTx">
        <pc:chgData name="Jönsson Linda" userId="1136d667-0084-4900-b6ac-67e93c8f0453" providerId="ADAL" clId="{FFC361F7-DF2A-4FB5-8FDB-52F964D43521}" dt="2021-10-11T09:56:03.680" v="1237" actId="20577"/>
        <pc:sldMkLst>
          <pc:docMk/>
          <pc:sldMk cId="2259903839" sldId="284"/>
        </pc:sldMkLst>
        <pc:spChg chg="add del mod">
          <ac:chgData name="Jönsson Linda" userId="1136d667-0084-4900-b6ac-67e93c8f0453" providerId="ADAL" clId="{FFC361F7-DF2A-4FB5-8FDB-52F964D43521}" dt="2021-10-08T05:52:26.720" v="354" actId="478"/>
          <ac:spMkLst>
            <pc:docMk/>
            <pc:sldMk cId="2259903839" sldId="284"/>
            <ac:spMk id="8" creationId="{E45C3B6A-352B-400E-921C-296ADE7BC317}"/>
          </ac:spMkLst>
        </pc:spChg>
        <pc:graphicFrameChg chg="add del mod">
          <ac:chgData name="Jönsson Linda" userId="1136d667-0084-4900-b6ac-67e93c8f0453" providerId="ADAL" clId="{FFC361F7-DF2A-4FB5-8FDB-52F964D43521}" dt="2021-10-08T05:41:34.216" v="198"/>
          <ac:graphicFrameMkLst>
            <pc:docMk/>
            <pc:sldMk cId="2259903839" sldId="284"/>
            <ac:graphicFrameMk id="3" creationId="{40B5AB98-1170-4C39-960A-D18C51AB9E0A}"/>
          </ac:graphicFrameMkLst>
        </pc:graphicFrameChg>
        <pc:graphicFrameChg chg="del modGraphic">
          <ac:chgData name="Jönsson Linda" userId="1136d667-0084-4900-b6ac-67e93c8f0453" providerId="ADAL" clId="{FFC361F7-DF2A-4FB5-8FDB-52F964D43521}" dt="2021-10-08T05:52:01.970" v="342" actId="478"/>
          <ac:graphicFrameMkLst>
            <pc:docMk/>
            <pc:sldMk cId="2259903839" sldId="284"/>
            <ac:graphicFrameMk id="4" creationId="{23F4ED69-D718-41F6-B5CC-C26E5CE93FA8}"/>
          </ac:graphicFrameMkLst>
        </pc:graphicFrameChg>
        <pc:graphicFrameChg chg="add mod modGraphic">
          <ac:chgData name="Jönsson Linda" userId="1136d667-0084-4900-b6ac-67e93c8f0453" providerId="ADAL" clId="{FFC361F7-DF2A-4FB5-8FDB-52F964D43521}" dt="2021-10-11T09:56:03.680" v="1237" actId="20577"/>
          <ac:graphicFrameMkLst>
            <pc:docMk/>
            <pc:sldMk cId="2259903839" sldId="284"/>
            <ac:graphicFrameMk id="5" creationId="{60B7B35F-0901-456D-8258-C48B5E3C8349}"/>
          </ac:graphicFrameMkLst>
        </pc:graphicFrameChg>
        <pc:graphicFrameChg chg="del modGraphic">
          <ac:chgData name="Jönsson Linda" userId="1136d667-0084-4900-b6ac-67e93c8f0453" providerId="ADAL" clId="{FFC361F7-DF2A-4FB5-8FDB-52F964D43521}" dt="2021-10-08T05:41:44.066" v="199" actId="478"/>
          <ac:graphicFrameMkLst>
            <pc:docMk/>
            <pc:sldMk cId="2259903839" sldId="284"/>
            <ac:graphicFrameMk id="6" creationId="{FCCAD335-A651-4A9B-ACEE-7C8D5FFD2C74}"/>
          </ac:graphicFrameMkLst>
        </pc:graphicFrameChg>
        <pc:graphicFrameChg chg="add mod modGraphic">
          <ac:chgData name="Jönsson Linda" userId="1136d667-0084-4900-b6ac-67e93c8f0453" providerId="ADAL" clId="{FFC361F7-DF2A-4FB5-8FDB-52F964D43521}" dt="2021-10-08T05:53:31.287" v="410" actId="14100"/>
          <ac:graphicFrameMkLst>
            <pc:docMk/>
            <pc:sldMk cId="2259903839" sldId="284"/>
            <ac:graphicFrameMk id="9" creationId="{CCEB0D47-362D-43FA-9CED-CE489F5E4D86}"/>
          </ac:graphicFrameMkLst>
        </pc:graphicFrameChg>
      </pc:sldChg>
      <pc:sldChg chg="del">
        <pc:chgData name="Jönsson Linda" userId="1136d667-0084-4900-b6ac-67e93c8f0453" providerId="ADAL" clId="{FFC361F7-DF2A-4FB5-8FDB-52F964D43521}" dt="2021-10-08T06:15:01.444" v="776" actId="47"/>
        <pc:sldMkLst>
          <pc:docMk/>
          <pc:sldMk cId="852101742" sldId="285"/>
        </pc:sldMkLst>
      </pc:sldChg>
      <pc:sldChg chg="modSp add mod">
        <pc:chgData name="Jönsson Linda" userId="1136d667-0084-4900-b6ac-67e93c8f0453" providerId="ADAL" clId="{FFC361F7-DF2A-4FB5-8FDB-52F964D43521}" dt="2021-10-11T06:29:47.486" v="1007" actId="20577"/>
        <pc:sldMkLst>
          <pc:docMk/>
          <pc:sldMk cId="3431513490" sldId="285"/>
        </pc:sldMkLst>
        <pc:spChg chg="mod">
          <ac:chgData name="Jönsson Linda" userId="1136d667-0084-4900-b6ac-67e93c8f0453" providerId="ADAL" clId="{FFC361F7-DF2A-4FB5-8FDB-52F964D43521}" dt="2021-10-11T06:29:47.486" v="1007" actId="20577"/>
          <ac:spMkLst>
            <pc:docMk/>
            <pc:sldMk cId="3431513490" sldId="285"/>
            <ac:spMk id="10" creationId="{A7FC2AA1-9986-41C6-823F-89CF7C940891}"/>
          </ac:spMkLst>
        </pc:spChg>
      </pc:sldChg>
      <pc:sldChg chg="addSp delSp modSp new mod">
        <pc:chgData name="Jönsson Linda" userId="1136d667-0084-4900-b6ac-67e93c8f0453" providerId="ADAL" clId="{FFC361F7-DF2A-4FB5-8FDB-52F964D43521}" dt="2021-10-08T06:18:54.745" v="811" actId="14100"/>
        <pc:sldMkLst>
          <pc:docMk/>
          <pc:sldMk cId="827528758" sldId="286"/>
        </pc:sldMkLst>
        <pc:spChg chg="mod">
          <ac:chgData name="Jönsson Linda" userId="1136d667-0084-4900-b6ac-67e93c8f0453" providerId="ADAL" clId="{FFC361F7-DF2A-4FB5-8FDB-52F964D43521}" dt="2021-10-08T06:18:50.629" v="810" actId="1076"/>
          <ac:spMkLst>
            <pc:docMk/>
            <pc:sldMk cId="827528758" sldId="286"/>
            <ac:spMk id="2" creationId="{18B5B630-DA2B-4159-906B-2BF9DCEF0C1B}"/>
          </ac:spMkLst>
        </pc:spChg>
        <pc:spChg chg="del">
          <ac:chgData name="Jönsson Linda" userId="1136d667-0084-4900-b6ac-67e93c8f0453" providerId="ADAL" clId="{FFC361F7-DF2A-4FB5-8FDB-52F964D43521}" dt="2021-10-08T06:18:43.279" v="788" actId="22"/>
          <ac:spMkLst>
            <pc:docMk/>
            <pc:sldMk cId="827528758" sldId="286"/>
            <ac:spMk id="3" creationId="{D5AEEAD1-721B-4761-8BDE-359F4BCCE341}"/>
          </ac:spMkLst>
        </pc:spChg>
        <pc:picChg chg="add mod ord">
          <ac:chgData name="Jönsson Linda" userId="1136d667-0084-4900-b6ac-67e93c8f0453" providerId="ADAL" clId="{FFC361F7-DF2A-4FB5-8FDB-52F964D43521}" dt="2021-10-08T06:18:54.745" v="811" actId="14100"/>
          <ac:picMkLst>
            <pc:docMk/>
            <pc:sldMk cId="827528758" sldId="286"/>
            <ac:picMk id="5" creationId="{B145BEFF-BA05-4F85-A22D-0A79FD233B38}"/>
          </ac:picMkLst>
        </pc:picChg>
      </pc:sldChg>
      <pc:sldChg chg="del">
        <pc:chgData name="Jönsson Linda" userId="1136d667-0084-4900-b6ac-67e93c8f0453" providerId="ADAL" clId="{FFC361F7-DF2A-4FB5-8FDB-52F964D43521}" dt="2021-10-08T06:15:04.627" v="777" actId="47"/>
        <pc:sldMkLst>
          <pc:docMk/>
          <pc:sldMk cId="1755407810" sldId="286"/>
        </pc:sldMkLst>
      </pc:sldChg>
      <pc:sldChg chg="new">
        <pc:chgData name="Jönsson Linda" userId="1136d667-0084-4900-b6ac-67e93c8f0453" providerId="ADAL" clId="{FFC361F7-DF2A-4FB5-8FDB-52F964D43521}" dt="2021-10-08T06:26:11.475" v="828" actId="680"/>
        <pc:sldMkLst>
          <pc:docMk/>
          <pc:sldMk cId="2281624585" sldId="287"/>
        </pc:sldMkLst>
      </pc:sldChg>
      <pc:sldChg chg="del">
        <pc:chgData name="Jönsson Linda" userId="1136d667-0084-4900-b6ac-67e93c8f0453" providerId="ADAL" clId="{FFC361F7-DF2A-4FB5-8FDB-52F964D43521}" dt="2021-10-08T06:15:07.494" v="778" actId="47"/>
        <pc:sldMkLst>
          <pc:docMk/>
          <pc:sldMk cId="2549243705" sldId="287"/>
        </pc:sldMkLst>
      </pc:sldChg>
      <pc:sldChg chg="addSp delSp modSp add mod ord">
        <pc:chgData name="Jönsson Linda" userId="1136d667-0084-4900-b6ac-67e93c8f0453" providerId="ADAL" clId="{FFC361F7-DF2A-4FB5-8FDB-52F964D43521}" dt="2021-10-08T06:26:42.181" v="837" actId="478"/>
        <pc:sldMkLst>
          <pc:docMk/>
          <pc:sldMk cId="1862008821" sldId="288"/>
        </pc:sldMkLst>
        <pc:spChg chg="del">
          <ac:chgData name="Jönsson Linda" userId="1136d667-0084-4900-b6ac-67e93c8f0453" providerId="ADAL" clId="{FFC361F7-DF2A-4FB5-8FDB-52F964D43521}" dt="2021-10-08T06:26:28.613" v="833" actId="478"/>
          <ac:spMkLst>
            <pc:docMk/>
            <pc:sldMk cId="1862008821" sldId="288"/>
            <ac:spMk id="2" creationId="{F7D11573-5A3E-4420-9F12-42F4BDD6AC73}"/>
          </ac:spMkLst>
        </pc:spChg>
        <pc:spChg chg="del">
          <ac:chgData name="Jönsson Linda" userId="1136d667-0084-4900-b6ac-67e93c8f0453" providerId="ADAL" clId="{FFC361F7-DF2A-4FB5-8FDB-52F964D43521}" dt="2021-10-08T06:26:35.514" v="834" actId="478"/>
          <ac:spMkLst>
            <pc:docMk/>
            <pc:sldMk cId="1862008821" sldId="288"/>
            <ac:spMk id="3" creationId="{F650B1E3-7CE6-49BE-8AB8-51615C47B85E}"/>
          </ac:spMkLst>
        </pc:spChg>
        <pc:spChg chg="add mod">
          <ac:chgData name="Jönsson Linda" userId="1136d667-0084-4900-b6ac-67e93c8f0453" providerId="ADAL" clId="{FFC361F7-DF2A-4FB5-8FDB-52F964D43521}" dt="2021-10-08T06:26:25.014" v="832"/>
          <ac:spMkLst>
            <pc:docMk/>
            <pc:sldMk cId="1862008821" sldId="288"/>
            <ac:spMk id="4" creationId="{DF7C9A80-6A5F-40AB-A06E-82896DE276DC}"/>
          </ac:spMkLst>
        </pc:spChg>
        <pc:spChg chg="add del mod">
          <ac:chgData name="Jönsson Linda" userId="1136d667-0084-4900-b6ac-67e93c8f0453" providerId="ADAL" clId="{FFC361F7-DF2A-4FB5-8FDB-52F964D43521}" dt="2021-10-08T06:26:38.277" v="835" actId="478"/>
          <ac:spMkLst>
            <pc:docMk/>
            <pc:sldMk cId="1862008821" sldId="288"/>
            <ac:spMk id="6" creationId="{58BD1EA0-7455-4572-82CB-33A890479353}"/>
          </ac:spMkLst>
        </pc:spChg>
        <pc:spChg chg="add del mod">
          <ac:chgData name="Jönsson Linda" userId="1136d667-0084-4900-b6ac-67e93c8f0453" providerId="ADAL" clId="{FFC361F7-DF2A-4FB5-8FDB-52F964D43521}" dt="2021-10-08T06:26:42.181" v="837" actId="478"/>
          <ac:spMkLst>
            <pc:docMk/>
            <pc:sldMk cId="1862008821" sldId="288"/>
            <ac:spMk id="8" creationId="{456ABF75-C74C-4C45-B124-BCFC243E580F}"/>
          </ac:spMkLst>
        </pc:spChg>
      </pc:sldChg>
      <pc:sldChg chg="addSp delSp modSp add mod">
        <pc:chgData name="Jönsson Linda" userId="1136d667-0084-4900-b6ac-67e93c8f0453" providerId="ADAL" clId="{FFC361F7-DF2A-4FB5-8FDB-52F964D43521}" dt="2021-10-08T06:27:05.998" v="840"/>
        <pc:sldMkLst>
          <pc:docMk/>
          <pc:sldMk cId="2212435614" sldId="289"/>
        </pc:sldMkLst>
        <pc:spChg chg="add mod">
          <ac:chgData name="Jönsson Linda" userId="1136d667-0084-4900-b6ac-67e93c8f0453" providerId="ADAL" clId="{FFC361F7-DF2A-4FB5-8FDB-52F964D43521}" dt="2021-10-08T06:27:05.998" v="840"/>
          <ac:spMkLst>
            <pc:docMk/>
            <pc:sldMk cId="2212435614" sldId="289"/>
            <ac:spMk id="3" creationId="{548C3A28-8745-4001-8A42-34CE8FA7FB11}"/>
          </ac:spMkLst>
        </pc:spChg>
        <pc:spChg chg="del">
          <ac:chgData name="Jönsson Linda" userId="1136d667-0084-4900-b6ac-67e93c8f0453" providerId="ADAL" clId="{FFC361F7-DF2A-4FB5-8FDB-52F964D43521}" dt="2021-10-08T06:27:05.598" v="839" actId="478"/>
          <ac:spMkLst>
            <pc:docMk/>
            <pc:sldMk cId="2212435614" sldId="289"/>
            <ac:spMk id="4" creationId="{DF7C9A80-6A5F-40AB-A06E-82896DE276DC}"/>
          </ac:spMkLst>
        </pc:spChg>
      </pc:sldChg>
      <pc:sldChg chg="delSp modSp new mod">
        <pc:chgData name="Jönsson Linda" userId="1136d667-0084-4900-b6ac-67e93c8f0453" providerId="ADAL" clId="{FFC361F7-DF2A-4FB5-8FDB-52F964D43521}" dt="2021-10-11T07:04:29.814" v="1123" actId="478"/>
        <pc:sldMkLst>
          <pc:docMk/>
          <pc:sldMk cId="1149829860" sldId="290"/>
        </pc:sldMkLst>
        <pc:spChg chg="del">
          <ac:chgData name="Jönsson Linda" userId="1136d667-0084-4900-b6ac-67e93c8f0453" providerId="ADAL" clId="{FFC361F7-DF2A-4FB5-8FDB-52F964D43521}" dt="2021-10-11T07:04:29.814" v="1123" actId="478"/>
          <ac:spMkLst>
            <pc:docMk/>
            <pc:sldMk cId="1149829860" sldId="290"/>
            <ac:spMk id="2" creationId="{769492C4-ADEA-4A67-9B24-D3A5B853B4F5}"/>
          </ac:spMkLst>
        </pc:spChg>
        <pc:spChg chg="mod">
          <ac:chgData name="Jönsson Linda" userId="1136d667-0084-4900-b6ac-67e93c8f0453" providerId="ADAL" clId="{FFC361F7-DF2A-4FB5-8FDB-52F964D43521}" dt="2021-10-11T07:04:27.461" v="1122" actId="27636"/>
          <ac:spMkLst>
            <pc:docMk/>
            <pc:sldMk cId="1149829860" sldId="290"/>
            <ac:spMk id="3" creationId="{55D2FA48-A0F2-45DF-8EA7-B2DCCEA1FDD3}"/>
          </ac:spMkLst>
        </pc:spChg>
      </pc:sldChg>
    </pc:docChg>
  </pc:docChgLst>
  <pc:docChgLst>
    <pc:chgData name="Lise Marie Johansen" userId="3983acf9-853f-428c-b256-370d1846a699" providerId="ADAL" clId="{08164A9A-A02B-49BA-95F4-E866110B1934}"/>
    <pc:docChg chg="undo custSel addSld delSld modSld sldOrd">
      <pc:chgData name="Lise Marie Johansen" userId="3983acf9-853f-428c-b256-370d1846a699" providerId="ADAL" clId="{08164A9A-A02B-49BA-95F4-E866110B1934}" dt="2023-08-10T06:48:31.703" v="3099"/>
      <pc:docMkLst>
        <pc:docMk/>
      </pc:docMkLst>
      <pc:sldChg chg="del">
        <pc:chgData name="Lise Marie Johansen" userId="3983acf9-853f-428c-b256-370d1846a699" providerId="ADAL" clId="{08164A9A-A02B-49BA-95F4-E866110B1934}" dt="2023-08-04T11:47:34.883" v="257" actId="47"/>
        <pc:sldMkLst>
          <pc:docMk/>
          <pc:sldMk cId="3426662013" sldId="259"/>
        </pc:sldMkLst>
      </pc:sldChg>
      <pc:sldChg chg="modSp add mod setBg">
        <pc:chgData name="Lise Marie Johansen" userId="3983acf9-853f-428c-b256-370d1846a699" providerId="ADAL" clId="{08164A9A-A02B-49BA-95F4-E866110B1934}" dt="2023-08-04T12:09:12.035" v="1267" actId="1076"/>
        <pc:sldMkLst>
          <pc:docMk/>
          <pc:sldMk cId="1413024502" sldId="260"/>
        </pc:sldMkLst>
        <pc:spChg chg="mod">
          <ac:chgData name="Lise Marie Johansen" userId="3983acf9-853f-428c-b256-370d1846a699" providerId="ADAL" clId="{08164A9A-A02B-49BA-95F4-E866110B1934}" dt="2023-08-04T11:42:18.180" v="111" actId="1076"/>
          <ac:spMkLst>
            <pc:docMk/>
            <pc:sldMk cId="1413024502" sldId="260"/>
            <ac:spMk id="2" creationId="{ACC3B7AA-8FFD-3831-C0A7-2388FE525EC4}"/>
          </ac:spMkLst>
        </pc:spChg>
        <pc:spChg chg="mod">
          <ac:chgData name="Lise Marie Johansen" userId="3983acf9-853f-428c-b256-370d1846a699" providerId="ADAL" clId="{08164A9A-A02B-49BA-95F4-E866110B1934}" dt="2023-08-04T12:09:12.035" v="1267" actId="1076"/>
          <ac:spMkLst>
            <pc:docMk/>
            <pc:sldMk cId="1413024502" sldId="260"/>
            <ac:spMk id="3" creationId="{2E98466F-F168-6C01-DE7E-037BFE96FE1F}"/>
          </ac:spMkLst>
        </pc:spChg>
        <pc:spChg chg="mod">
          <ac:chgData name="Lise Marie Johansen" userId="3983acf9-853f-428c-b256-370d1846a699" providerId="ADAL" clId="{08164A9A-A02B-49BA-95F4-E866110B1934}" dt="2023-08-04T11:40:53.036" v="16" actId="20577"/>
          <ac:spMkLst>
            <pc:docMk/>
            <pc:sldMk cId="1413024502" sldId="260"/>
            <ac:spMk id="4" creationId="{E12A58F4-1C48-A094-3FFC-79E56DAB298F}"/>
          </ac:spMkLst>
        </pc:spChg>
      </pc:sldChg>
      <pc:sldChg chg="modSp add mod setBg">
        <pc:chgData name="Lise Marie Johansen" userId="3983acf9-853f-428c-b256-370d1846a699" providerId="ADAL" clId="{08164A9A-A02B-49BA-95F4-E866110B1934}" dt="2023-08-07T05:54:21.688" v="1358" actId="255"/>
        <pc:sldMkLst>
          <pc:docMk/>
          <pc:sldMk cId="3256391841" sldId="261"/>
        </pc:sldMkLst>
        <pc:spChg chg="mod">
          <ac:chgData name="Lise Marie Johansen" userId="3983acf9-853f-428c-b256-370d1846a699" providerId="ADAL" clId="{08164A9A-A02B-49BA-95F4-E866110B1934}" dt="2023-08-04T11:44:35.062" v="198" actId="20577"/>
          <ac:spMkLst>
            <pc:docMk/>
            <pc:sldMk cId="3256391841" sldId="261"/>
            <ac:spMk id="2" creationId="{55EA0C02-42A2-F057-39F4-EA4495246320}"/>
          </ac:spMkLst>
        </pc:spChg>
        <pc:spChg chg="mod">
          <ac:chgData name="Lise Marie Johansen" userId="3983acf9-853f-428c-b256-370d1846a699" providerId="ADAL" clId="{08164A9A-A02B-49BA-95F4-E866110B1934}" dt="2023-08-07T05:54:21.688" v="1358" actId="255"/>
          <ac:spMkLst>
            <pc:docMk/>
            <pc:sldMk cId="3256391841" sldId="261"/>
            <ac:spMk id="3" creationId="{1BA1A7FF-97EF-D333-66DB-35A090DBA2ED}"/>
          </ac:spMkLst>
        </pc:spChg>
      </pc:sldChg>
      <pc:sldChg chg="del">
        <pc:chgData name="Lise Marie Johansen" userId="3983acf9-853f-428c-b256-370d1846a699" providerId="ADAL" clId="{08164A9A-A02B-49BA-95F4-E866110B1934}" dt="2023-08-04T11:48:13.087" v="262" actId="47"/>
        <pc:sldMkLst>
          <pc:docMk/>
          <pc:sldMk cId="712543933" sldId="265"/>
        </pc:sldMkLst>
      </pc:sldChg>
      <pc:sldChg chg="modSp del mod">
        <pc:chgData name="Lise Marie Johansen" userId="3983acf9-853f-428c-b256-370d1846a699" providerId="ADAL" clId="{08164A9A-A02B-49BA-95F4-E866110B1934}" dt="2023-08-04T11:42:38.996" v="114" actId="47"/>
        <pc:sldMkLst>
          <pc:docMk/>
          <pc:sldMk cId="3020244456" sldId="266"/>
        </pc:sldMkLst>
        <pc:spChg chg="mod">
          <ac:chgData name="Lise Marie Johansen" userId="3983acf9-853f-428c-b256-370d1846a699" providerId="ADAL" clId="{08164A9A-A02B-49BA-95F4-E866110B1934}" dt="2023-08-04T11:39:48.650" v="3" actId="20577"/>
          <ac:spMkLst>
            <pc:docMk/>
            <pc:sldMk cId="3020244456" sldId="266"/>
            <ac:spMk id="3" creationId="{F9C9889B-FB27-4C83-A578-6CD9733D00C6}"/>
          </ac:spMkLst>
        </pc:spChg>
      </pc:sldChg>
      <pc:sldChg chg="modSp mod">
        <pc:chgData name="Lise Marie Johansen" userId="3983acf9-853f-428c-b256-370d1846a699" providerId="ADAL" clId="{08164A9A-A02B-49BA-95F4-E866110B1934}" dt="2023-08-07T08:03:41.026" v="2653" actId="5793"/>
        <pc:sldMkLst>
          <pc:docMk/>
          <pc:sldMk cId="1372781825" sldId="270"/>
        </pc:sldMkLst>
        <pc:spChg chg="mod">
          <ac:chgData name="Lise Marie Johansen" userId="3983acf9-853f-428c-b256-370d1846a699" providerId="ADAL" clId="{08164A9A-A02B-49BA-95F4-E866110B1934}" dt="2023-08-07T08:03:13.849" v="2636" actId="20577"/>
          <ac:spMkLst>
            <pc:docMk/>
            <pc:sldMk cId="1372781825" sldId="270"/>
            <ac:spMk id="2" creationId="{F7D11573-5A3E-4420-9F12-42F4BDD6AC73}"/>
          </ac:spMkLst>
        </pc:spChg>
        <pc:spChg chg="mod">
          <ac:chgData name="Lise Marie Johansen" userId="3983acf9-853f-428c-b256-370d1846a699" providerId="ADAL" clId="{08164A9A-A02B-49BA-95F4-E866110B1934}" dt="2023-08-07T08:03:41.026" v="2653" actId="5793"/>
          <ac:spMkLst>
            <pc:docMk/>
            <pc:sldMk cId="1372781825" sldId="270"/>
            <ac:spMk id="3" creationId="{F650B1E3-7CE6-49BE-8AB8-51615C47B85E}"/>
          </ac:spMkLst>
        </pc:spChg>
      </pc:sldChg>
      <pc:sldChg chg="modSp mod">
        <pc:chgData name="Lise Marie Johansen" userId="3983acf9-853f-428c-b256-370d1846a699" providerId="ADAL" clId="{08164A9A-A02B-49BA-95F4-E866110B1934}" dt="2023-08-08T12:19:21.179" v="2833" actId="2165"/>
        <pc:sldMkLst>
          <pc:docMk/>
          <pc:sldMk cId="194222670" sldId="271"/>
        </pc:sldMkLst>
        <pc:graphicFrameChg chg="modGraphic">
          <ac:chgData name="Lise Marie Johansen" userId="3983acf9-853f-428c-b256-370d1846a699" providerId="ADAL" clId="{08164A9A-A02B-49BA-95F4-E866110B1934}" dt="2023-08-08T12:19:21.179" v="2833" actId="2165"/>
          <ac:graphicFrameMkLst>
            <pc:docMk/>
            <pc:sldMk cId="194222670" sldId="271"/>
            <ac:graphicFrameMk id="3" creationId="{7DC8BFF6-DA4C-4AEC-8F1D-805D3D2D0A81}"/>
          </ac:graphicFrameMkLst>
        </pc:graphicFrameChg>
      </pc:sldChg>
      <pc:sldChg chg="modSp mod">
        <pc:chgData name="Lise Marie Johansen" userId="3983acf9-853f-428c-b256-370d1846a699" providerId="ADAL" clId="{08164A9A-A02B-49BA-95F4-E866110B1934}" dt="2023-08-09T12:05:56.462" v="3072" actId="20577"/>
        <pc:sldMkLst>
          <pc:docMk/>
          <pc:sldMk cId="272965946" sldId="273"/>
        </pc:sldMkLst>
        <pc:graphicFrameChg chg="modGraphic">
          <ac:chgData name="Lise Marie Johansen" userId="3983acf9-853f-428c-b256-370d1846a699" providerId="ADAL" clId="{08164A9A-A02B-49BA-95F4-E866110B1934}" dt="2023-08-09T12:05:56.462" v="3072" actId="20577"/>
          <ac:graphicFrameMkLst>
            <pc:docMk/>
            <pc:sldMk cId="272965946" sldId="273"/>
            <ac:graphicFrameMk id="4" creationId="{5E5AF552-C790-4D45-BBFF-4F287353A6FE}"/>
          </ac:graphicFrameMkLst>
        </pc:graphicFrameChg>
      </pc:sldChg>
      <pc:sldChg chg="addSp delSp modSp mod">
        <pc:chgData name="Lise Marie Johansen" userId="3983acf9-853f-428c-b256-370d1846a699" providerId="ADAL" clId="{08164A9A-A02B-49BA-95F4-E866110B1934}" dt="2023-08-07T06:04:43.551" v="1715" actId="1076"/>
        <pc:sldMkLst>
          <pc:docMk/>
          <pc:sldMk cId="3309874942" sldId="280"/>
        </pc:sldMkLst>
        <pc:spChg chg="mod">
          <ac:chgData name="Lise Marie Johansen" userId="3983acf9-853f-428c-b256-370d1846a699" providerId="ADAL" clId="{08164A9A-A02B-49BA-95F4-E866110B1934}" dt="2023-08-07T06:04:43.551" v="1715" actId="1076"/>
          <ac:spMkLst>
            <pc:docMk/>
            <pc:sldMk cId="3309874942" sldId="280"/>
            <ac:spMk id="2" creationId="{41364E5D-0CB4-4DBF-BE56-2C22608588BE}"/>
          </ac:spMkLst>
        </pc:spChg>
        <pc:spChg chg="mod">
          <ac:chgData name="Lise Marie Johansen" userId="3983acf9-853f-428c-b256-370d1846a699" providerId="ADAL" clId="{08164A9A-A02B-49BA-95F4-E866110B1934}" dt="2023-08-07T06:04:28.594" v="1713" actId="108"/>
          <ac:spMkLst>
            <pc:docMk/>
            <pc:sldMk cId="3309874942" sldId="280"/>
            <ac:spMk id="3" creationId="{DEC8AED4-1C2C-4DBC-B51D-3BA1FE5BAA21}"/>
          </ac:spMkLst>
        </pc:spChg>
        <pc:spChg chg="mod">
          <ac:chgData name="Lise Marie Johansen" userId="3983acf9-853f-428c-b256-370d1846a699" providerId="ADAL" clId="{08164A9A-A02B-49BA-95F4-E866110B1934}" dt="2023-08-07T06:04:10.343" v="1711" actId="1076"/>
          <ac:spMkLst>
            <pc:docMk/>
            <pc:sldMk cId="3309874942" sldId="280"/>
            <ac:spMk id="6" creationId="{B413EA80-3992-4C36-AE55-79592A65DC27}"/>
          </ac:spMkLst>
        </pc:spChg>
        <pc:picChg chg="add mod">
          <ac:chgData name="Lise Marie Johansen" userId="3983acf9-853f-428c-b256-370d1846a699" providerId="ADAL" clId="{08164A9A-A02B-49BA-95F4-E866110B1934}" dt="2023-08-07T06:00:09.637" v="1657" actId="1076"/>
          <ac:picMkLst>
            <pc:docMk/>
            <pc:sldMk cId="3309874942" sldId="280"/>
            <ac:picMk id="5" creationId="{233C5325-058A-2324-2CB1-E3F767B3BF1D}"/>
          </ac:picMkLst>
        </pc:picChg>
        <pc:picChg chg="del">
          <ac:chgData name="Lise Marie Johansen" userId="3983acf9-853f-428c-b256-370d1846a699" providerId="ADAL" clId="{08164A9A-A02B-49BA-95F4-E866110B1934}" dt="2023-08-07T05:59:31.742" v="1653" actId="478"/>
          <ac:picMkLst>
            <pc:docMk/>
            <pc:sldMk cId="3309874942" sldId="280"/>
            <ac:picMk id="7" creationId="{B6F42BBA-840F-463E-8E83-DBC8A9FB6DC3}"/>
          </ac:picMkLst>
        </pc:picChg>
        <pc:picChg chg="del">
          <ac:chgData name="Lise Marie Johansen" userId="3983acf9-853f-428c-b256-370d1846a699" providerId="ADAL" clId="{08164A9A-A02B-49BA-95F4-E866110B1934}" dt="2023-08-07T05:59:32.512" v="1654" actId="478"/>
          <ac:picMkLst>
            <pc:docMk/>
            <pc:sldMk cId="3309874942" sldId="280"/>
            <ac:picMk id="9" creationId="{022BBE1B-8B72-4DA3-AF7F-260F861A878F}"/>
          </ac:picMkLst>
        </pc:picChg>
        <pc:picChg chg="add mod">
          <ac:chgData name="Lise Marie Johansen" userId="3983acf9-853f-428c-b256-370d1846a699" providerId="ADAL" clId="{08164A9A-A02B-49BA-95F4-E866110B1934}" dt="2023-08-07T06:00:54.267" v="1662" actId="1076"/>
          <ac:picMkLst>
            <pc:docMk/>
            <pc:sldMk cId="3309874942" sldId="280"/>
            <ac:picMk id="10" creationId="{2F863B4E-DEE0-6C23-15D6-F40F93D7693C}"/>
          </ac:picMkLst>
        </pc:picChg>
        <pc:picChg chg="add mod">
          <ac:chgData name="Lise Marie Johansen" userId="3983acf9-853f-428c-b256-370d1846a699" providerId="ADAL" clId="{08164A9A-A02B-49BA-95F4-E866110B1934}" dt="2023-08-07T06:01:39.759" v="1665" actId="1076"/>
          <ac:picMkLst>
            <pc:docMk/>
            <pc:sldMk cId="3309874942" sldId="280"/>
            <ac:picMk id="12" creationId="{7B1F8FFC-2B39-9530-33E3-4519F187F172}"/>
          </ac:picMkLst>
        </pc:picChg>
      </pc:sldChg>
      <pc:sldChg chg="addSp delSp modSp mod modClrScheme chgLayout">
        <pc:chgData name="Lise Marie Johansen" userId="3983acf9-853f-428c-b256-370d1846a699" providerId="ADAL" clId="{08164A9A-A02B-49BA-95F4-E866110B1934}" dt="2023-08-04T12:08:49.079" v="1266" actId="20577"/>
        <pc:sldMkLst>
          <pc:docMk/>
          <pc:sldMk cId="608771406" sldId="282"/>
        </pc:sldMkLst>
        <pc:spChg chg="mod">
          <ac:chgData name="Lise Marie Johansen" userId="3983acf9-853f-428c-b256-370d1846a699" providerId="ADAL" clId="{08164A9A-A02B-49BA-95F4-E866110B1934}" dt="2023-08-04T11:46:53.037" v="231" actId="26606"/>
          <ac:spMkLst>
            <pc:docMk/>
            <pc:sldMk cId="608771406" sldId="282"/>
            <ac:spMk id="2" creationId="{1F554B1B-E37A-4897-ACD5-8F2A0C89200E}"/>
          </ac:spMkLst>
        </pc:spChg>
        <pc:spChg chg="mod ord">
          <ac:chgData name="Lise Marie Johansen" userId="3983acf9-853f-428c-b256-370d1846a699" providerId="ADAL" clId="{08164A9A-A02B-49BA-95F4-E866110B1934}" dt="2023-08-04T12:08:49.079" v="1266" actId="20577"/>
          <ac:spMkLst>
            <pc:docMk/>
            <pc:sldMk cId="608771406" sldId="282"/>
            <ac:spMk id="5" creationId="{E6A90357-53B1-469B-82E7-22BE340CBE9B}"/>
          </ac:spMkLst>
        </pc:spChg>
        <pc:spChg chg="add del mod">
          <ac:chgData name="Lise Marie Johansen" userId="3983acf9-853f-428c-b256-370d1846a699" providerId="ADAL" clId="{08164A9A-A02B-49BA-95F4-E866110B1934}" dt="2023-08-04T11:46:49.288" v="227" actId="26606"/>
          <ac:spMkLst>
            <pc:docMk/>
            <pc:sldMk cId="608771406" sldId="282"/>
            <ac:spMk id="8" creationId="{7F3A81F5-968F-1E92-0554-2D72919BE3C4}"/>
          </ac:spMkLst>
        </pc:spChg>
        <pc:spChg chg="add del mod">
          <ac:chgData name="Lise Marie Johansen" userId="3983acf9-853f-428c-b256-370d1846a699" providerId="ADAL" clId="{08164A9A-A02B-49BA-95F4-E866110B1934}" dt="2023-08-04T11:46:47.074" v="223" actId="26606"/>
          <ac:spMkLst>
            <pc:docMk/>
            <pc:sldMk cId="608771406" sldId="282"/>
            <ac:spMk id="10" creationId="{0EF3C845-FB4D-06A5-04D5-A8A03239098A}"/>
          </ac:spMkLst>
        </pc:spChg>
        <pc:picChg chg="add mod">
          <ac:chgData name="Lise Marie Johansen" userId="3983acf9-853f-428c-b256-370d1846a699" providerId="ADAL" clId="{08164A9A-A02B-49BA-95F4-E866110B1934}" dt="2023-08-04T12:08:19.582" v="1246" actId="1076"/>
          <ac:picMkLst>
            <pc:docMk/>
            <pc:sldMk cId="608771406" sldId="282"/>
            <ac:picMk id="3" creationId="{1F256B7B-E3D7-09F0-EF6B-8C111FBE8802}"/>
          </ac:picMkLst>
        </pc:picChg>
      </pc:sldChg>
      <pc:sldChg chg="modSp mod">
        <pc:chgData name="Lise Marie Johansen" userId="3983acf9-853f-428c-b256-370d1846a699" providerId="ADAL" clId="{08164A9A-A02B-49BA-95F4-E866110B1934}" dt="2023-08-09T12:06:43.716" v="3097" actId="20577"/>
        <pc:sldMkLst>
          <pc:docMk/>
          <pc:sldMk cId="3431513490" sldId="285"/>
        </pc:sldMkLst>
        <pc:spChg chg="mod">
          <ac:chgData name="Lise Marie Johansen" userId="3983acf9-853f-428c-b256-370d1846a699" providerId="ADAL" clId="{08164A9A-A02B-49BA-95F4-E866110B1934}" dt="2023-08-09T12:06:43.716" v="3097" actId="20577"/>
          <ac:spMkLst>
            <pc:docMk/>
            <pc:sldMk cId="3431513490" sldId="285"/>
            <ac:spMk id="10" creationId="{A7FC2AA1-9986-41C6-823F-89CF7C940891}"/>
          </ac:spMkLst>
        </pc:spChg>
      </pc:sldChg>
      <pc:sldChg chg="addSp delSp modSp mod">
        <pc:chgData name="Lise Marie Johansen" userId="3983acf9-853f-428c-b256-370d1846a699" providerId="ADAL" clId="{08164A9A-A02B-49BA-95F4-E866110B1934}" dt="2023-08-04T12:10:42.001" v="1276" actId="1076"/>
        <pc:sldMkLst>
          <pc:docMk/>
          <pc:sldMk cId="827528758" sldId="286"/>
        </pc:sldMkLst>
        <pc:picChg chg="del">
          <ac:chgData name="Lise Marie Johansen" userId="3983acf9-853f-428c-b256-370d1846a699" providerId="ADAL" clId="{08164A9A-A02B-49BA-95F4-E866110B1934}" dt="2023-08-04T12:10:17.293" v="1272" actId="478"/>
          <ac:picMkLst>
            <pc:docMk/>
            <pc:sldMk cId="827528758" sldId="286"/>
            <ac:picMk id="4" creationId="{D415BC60-E1F2-4B96-A4F1-29564DDF8334}"/>
          </ac:picMkLst>
        </pc:picChg>
        <pc:picChg chg="add mod">
          <ac:chgData name="Lise Marie Johansen" userId="3983acf9-853f-428c-b256-370d1846a699" providerId="ADAL" clId="{08164A9A-A02B-49BA-95F4-E866110B1934}" dt="2023-08-04T12:10:42.001" v="1276" actId="1076"/>
          <ac:picMkLst>
            <pc:docMk/>
            <pc:sldMk cId="827528758" sldId="286"/>
            <ac:picMk id="5" creationId="{208C119D-3E53-E4B9-3605-7752838FD6B4}"/>
          </ac:picMkLst>
        </pc:picChg>
      </pc:sldChg>
      <pc:sldChg chg="addSp delSp modSp mod modClrScheme chgLayout">
        <pc:chgData name="Lise Marie Johansen" userId="3983acf9-853f-428c-b256-370d1846a699" providerId="ADAL" clId="{08164A9A-A02B-49BA-95F4-E866110B1934}" dt="2023-08-07T10:39:39.003" v="2669" actId="1076"/>
        <pc:sldMkLst>
          <pc:docMk/>
          <pc:sldMk cId="1341952810" sldId="292"/>
        </pc:sldMkLst>
        <pc:spChg chg="mod ord">
          <ac:chgData name="Lise Marie Johansen" userId="3983acf9-853f-428c-b256-370d1846a699" providerId="ADAL" clId="{08164A9A-A02B-49BA-95F4-E866110B1934}" dt="2023-08-07T06:56:39.453" v="2352" actId="26606"/>
          <ac:spMkLst>
            <pc:docMk/>
            <pc:sldMk cId="1341952810" sldId="292"/>
            <ac:spMk id="10" creationId="{382C355F-D6A0-448E-B8BA-5B953912D643}"/>
          </ac:spMkLst>
        </pc:spChg>
        <pc:picChg chg="add del mod">
          <ac:chgData name="Lise Marie Johansen" userId="3983acf9-853f-428c-b256-370d1846a699" providerId="ADAL" clId="{08164A9A-A02B-49BA-95F4-E866110B1934}" dt="2023-08-07T06:56:07.055" v="2342" actId="478"/>
          <ac:picMkLst>
            <pc:docMk/>
            <pc:sldMk cId="1341952810" sldId="292"/>
            <ac:picMk id="3" creationId="{CBD5CB16-E7BC-7B94-1B58-E9E8ECA2DE7E}"/>
          </ac:picMkLst>
        </pc:picChg>
        <pc:picChg chg="add mod">
          <ac:chgData name="Lise Marie Johansen" userId="3983acf9-853f-428c-b256-370d1846a699" providerId="ADAL" clId="{08164A9A-A02B-49BA-95F4-E866110B1934}" dt="2023-08-07T10:39:39.003" v="2669" actId="1076"/>
          <ac:picMkLst>
            <pc:docMk/>
            <pc:sldMk cId="1341952810" sldId="292"/>
            <ac:picMk id="5" creationId="{69272F88-51DD-D5A2-8A39-51AB115EAEAA}"/>
          </ac:picMkLst>
        </pc:picChg>
        <pc:picChg chg="del">
          <ac:chgData name="Lise Marie Johansen" userId="3983acf9-853f-428c-b256-370d1846a699" providerId="ADAL" clId="{08164A9A-A02B-49BA-95F4-E866110B1934}" dt="2023-08-07T06:48:39.816" v="2334" actId="478"/>
          <ac:picMkLst>
            <pc:docMk/>
            <pc:sldMk cId="1341952810" sldId="292"/>
            <ac:picMk id="8" creationId="{FA90F2C4-DE65-418F-B980-7FC514C33422}"/>
          </ac:picMkLst>
        </pc:picChg>
        <pc:picChg chg="del">
          <ac:chgData name="Lise Marie Johansen" userId="3983acf9-853f-428c-b256-370d1846a699" providerId="ADAL" clId="{08164A9A-A02B-49BA-95F4-E866110B1934}" dt="2023-08-07T06:48:38.999" v="2333" actId="478"/>
          <ac:picMkLst>
            <pc:docMk/>
            <pc:sldMk cId="1341952810" sldId="292"/>
            <ac:picMk id="12" creationId="{129F4033-574E-4B14-B778-D9F40BE8B5EB}"/>
          </ac:picMkLst>
        </pc:picChg>
      </pc:sldChg>
      <pc:sldChg chg="modSp mod">
        <pc:chgData name="Lise Marie Johansen" userId="3983acf9-853f-428c-b256-370d1846a699" providerId="ADAL" clId="{08164A9A-A02B-49BA-95F4-E866110B1934}" dt="2023-08-09T12:04:59.592" v="3070" actId="20577"/>
        <pc:sldMkLst>
          <pc:docMk/>
          <pc:sldMk cId="713774070" sldId="295"/>
        </pc:sldMkLst>
        <pc:spChg chg="mod">
          <ac:chgData name="Lise Marie Johansen" userId="3983acf9-853f-428c-b256-370d1846a699" providerId="ADAL" clId="{08164A9A-A02B-49BA-95F4-E866110B1934}" dt="2023-08-07T06:20:11.671" v="2257" actId="20577"/>
          <ac:spMkLst>
            <pc:docMk/>
            <pc:sldMk cId="713774070" sldId="295"/>
            <ac:spMk id="2" creationId="{4B5D43D0-077C-40CA-9554-66A44D504C62}"/>
          </ac:spMkLst>
        </pc:spChg>
        <pc:spChg chg="mod">
          <ac:chgData name="Lise Marie Johansen" userId="3983acf9-853f-428c-b256-370d1846a699" providerId="ADAL" clId="{08164A9A-A02B-49BA-95F4-E866110B1934}" dt="2023-08-09T12:04:59.592" v="3070" actId="20577"/>
          <ac:spMkLst>
            <pc:docMk/>
            <pc:sldMk cId="713774070" sldId="295"/>
            <ac:spMk id="3" creationId="{AD9F38BA-7BDC-4C11-9636-BECA827DB3FC}"/>
          </ac:spMkLst>
        </pc:spChg>
      </pc:sldChg>
      <pc:sldChg chg="modSp mod">
        <pc:chgData name="Lise Marie Johansen" userId="3983acf9-853f-428c-b256-370d1846a699" providerId="ADAL" clId="{08164A9A-A02B-49BA-95F4-E866110B1934}" dt="2023-08-04T11:42:51.467" v="116" actId="313"/>
        <pc:sldMkLst>
          <pc:docMk/>
          <pc:sldMk cId="904751414" sldId="296"/>
        </pc:sldMkLst>
        <pc:spChg chg="mod">
          <ac:chgData name="Lise Marie Johansen" userId="3983acf9-853f-428c-b256-370d1846a699" providerId="ADAL" clId="{08164A9A-A02B-49BA-95F4-E866110B1934}" dt="2023-08-04T11:42:51.467" v="116" actId="313"/>
          <ac:spMkLst>
            <pc:docMk/>
            <pc:sldMk cId="904751414" sldId="296"/>
            <ac:spMk id="2" creationId="{1A166084-2E37-4673-B1D2-597FAD92E0E2}"/>
          </ac:spMkLst>
        </pc:spChg>
      </pc:sldChg>
      <pc:sldChg chg="addSp delSp modSp mod ord">
        <pc:chgData name="Lise Marie Johansen" userId="3983acf9-853f-428c-b256-370d1846a699" providerId="ADAL" clId="{08164A9A-A02B-49BA-95F4-E866110B1934}" dt="2023-08-10T06:48:31.703" v="3099"/>
        <pc:sldMkLst>
          <pc:docMk/>
          <pc:sldMk cId="2130152419" sldId="299"/>
        </pc:sldMkLst>
        <pc:spChg chg="mod">
          <ac:chgData name="Lise Marie Johansen" userId="3983acf9-853f-428c-b256-370d1846a699" providerId="ADAL" clId="{08164A9A-A02B-49BA-95F4-E866110B1934}" dt="2023-08-04T11:56:21.904" v="587" actId="20577"/>
          <ac:spMkLst>
            <pc:docMk/>
            <pc:sldMk cId="2130152419" sldId="299"/>
            <ac:spMk id="3" creationId="{DD868F8E-2671-4B02-A172-25F75CA85A09}"/>
          </ac:spMkLst>
        </pc:spChg>
        <pc:picChg chg="add del mod">
          <ac:chgData name="Lise Marie Johansen" userId="3983acf9-853f-428c-b256-370d1846a699" providerId="ADAL" clId="{08164A9A-A02B-49BA-95F4-E866110B1934}" dt="2023-08-04T11:44:59.438" v="200"/>
          <ac:picMkLst>
            <pc:docMk/>
            <pc:sldMk cId="2130152419" sldId="299"/>
            <ac:picMk id="4" creationId="{16613601-68BB-53E2-6DB5-FA5FECE12EFA}"/>
          </ac:picMkLst>
        </pc:picChg>
        <pc:picChg chg="add del mod">
          <ac:chgData name="Lise Marie Johansen" userId="3983acf9-853f-428c-b256-370d1846a699" providerId="ADAL" clId="{08164A9A-A02B-49BA-95F4-E866110B1934}" dt="2023-08-04T11:45:23.769" v="204" actId="478"/>
          <ac:picMkLst>
            <pc:docMk/>
            <pc:sldMk cId="2130152419" sldId="299"/>
            <ac:picMk id="5" creationId="{15CFB858-74CE-4DAA-3D09-88461B8A0DA9}"/>
          </ac:picMkLst>
        </pc:picChg>
        <pc:picChg chg="add mod">
          <ac:chgData name="Lise Marie Johansen" userId="3983acf9-853f-428c-b256-370d1846a699" providerId="ADAL" clId="{08164A9A-A02B-49BA-95F4-E866110B1934}" dt="2023-08-07T05:54:12.534" v="1357" actId="14100"/>
          <ac:picMkLst>
            <pc:docMk/>
            <pc:sldMk cId="2130152419" sldId="299"/>
            <ac:picMk id="6" creationId="{7D2FEB3A-FE12-4A2D-3862-BA367351658F}"/>
          </ac:picMkLst>
        </pc:picChg>
      </pc:sldChg>
      <pc:sldChg chg="add del modTransition">
        <pc:chgData name="Lise Marie Johansen" userId="3983acf9-853f-428c-b256-370d1846a699" providerId="ADAL" clId="{08164A9A-A02B-49BA-95F4-E866110B1934}" dt="2023-08-04T11:48:11.831" v="261" actId="47"/>
        <pc:sldMkLst>
          <pc:docMk/>
          <pc:sldMk cId="210470003" sldId="322"/>
        </pc:sldMkLst>
      </pc:sldChg>
      <pc:sldChg chg="modSp mod">
        <pc:chgData name="Lise Marie Johansen" userId="3983acf9-853f-428c-b256-370d1846a699" providerId="ADAL" clId="{08164A9A-A02B-49BA-95F4-E866110B1934}" dt="2023-08-04T11:47:31.787" v="256" actId="20577"/>
        <pc:sldMkLst>
          <pc:docMk/>
          <pc:sldMk cId="2490378716" sldId="349"/>
        </pc:sldMkLst>
        <pc:spChg chg="mod">
          <ac:chgData name="Lise Marie Johansen" userId="3983acf9-853f-428c-b256-370d1846a699" providerId="ADAL" clId="{08164A9A-A02B-49BA-95F4-E866110B1934}" dt="2023-08-04T11:47:31.787" v="256" actId="20577"/>
          <ac:spMkLst>
            <pc:docMk/>
            <pc:sldMk cId="2490378716" sldId="349"/>
            <ac:spMk id="2" creationId="{E268DB5F-2309-9AFA-2DDE-024E5FD73740}"/>
          </ac:spMkLst>
        </pc:spChg>
      </pc:sldChg>
      <pc:sldChg chg="del">
        <pc:chgData name="Lise Marie Johansen" userId="3983acf9-853f-428c-b256-370d1846a699" providerId="ADAL" clId="{08164A9A-A02B-49BA-95F4-E866110B1934}" dt="2023-08-04T11:47:59.264" v="258" actId="47"/>
        <pc:sldMkLst>
          <pc:docMk/>
          <pc:sldMk cId="2435554990" sldId="350"/>
        </pc:sldMkLst>
      </pc:sldChg>
      <pc:sldChg chg="del">
        <pc:chgData name="Lise Marie Johansen" userId="3983acf9-853f-428c-b256-370d1846a699" providerId="ADAL" clId="{08164A9A-A02B-49BA-95F4-E866110B1934}" dt="2023-08-04T11:45:46.809" v="207" actId="2696"/>
        <pc:sldMkLst>
          <pc:docMk/>
          <pc:sldMk cId="2951548425" sldId="4076"/>
        </pc:sldMkLst>
      </pc:sldChg>
      <pc:sldMasterChg chg="delSldLayout">
        <pc:chgData name="Lise Marie Johansen" userId="3983acf9-853f-428c-b256-370d1846a699" providerId="ADAL" clId="{08164A9A-A02B-49BA-95F4-E866110B1934}" dt="2023-08-04T11:42:38.996" v="114" actId="47"/>
        <pc:sldMasterMkLst>
          <pc:docMk/>
          <pc:sldMasterMk cId="3805770324" sldId="2147483660"/>
        </pc:sldMasterMkLst>
        <pc:sldLayoutChg chg="del">
          <pc:chgData name="Lise Marie Johansen" userId="3983acf9-853f-428c-b256-370d1846a699" providerId="ADAL" clId="{08164A9A-A02B-49BA-95F4-E866110B1934}" dt="2023-08-04T11:42:38.996" v="114" actId="47"/>
          <pc:sldLayoutMkLst>
            <pc:docMk/>
            <pc:sldMasterMk cId="3805770324" sldId="2147483660"/>
            <pc:sldLayoutMk cId="16825657" sldId="2147483714"/>
          </pc:sldLayoutMkLst>
        </pc:sldLayoutChg>
      </pc:sldMasterChg>
    </pc:docChg>
  </pc:docChgLst>
  <pc:docChgLst>
    <pc:chgData name="Jönsson Linda" userId="1136d667-0084-4900-b6ac-67e93c8f0453" providerId="ADAL" clId="{F91E637F-2A62-4A20-BC13-17005DDB2D0B}"/>
    <pc:docChg chg="undo custSel addSld delSld modSld sldOrd">
      <pc:chgData name="Jönsson Linda" userId="1136d667-0084-4900-b6ac-67e93c8f0453" providerId="ADAL" clId="{F91E637F-2A62-4A20-BC13-17005DDB2D0B}" dt="2021-10-25T07:26:25.070" v="1049" actId="27636"/>
      <pc:docMkLst>
        <pc:docMk/>
      </pc:docMkLst>
      <pc:sldChg chg="addSp delSp modSp mod">
        <pc:chgData name="Jönsson Linda" userId="1136d667-0084-4900-b6ac-67e93c8f0453" providerId="ADAL" clId="{F91E637F-2A62-4A20-BC13-17005DDB2D0B}" dt="2021-10-25T06:54:57.572" v="1047" actId="478"/>
        <pc:sldMkLst>
          <pc:docMk/>
          <pc:sldMk cId="3426662013" sldId="259"/>
        </pc:sldMkLst>
        <pc:spChg chg="add del mod">
          <ac:chgData name="Jönsson Linda" userId="1136d667-0084-4900-b6ac-67e93c8f0453" providerId="ADAL" clId="{F91E637F-2A62-4A20-BC13-17005DDB2D0B}" dt="2021-10-25T06:54:57.572" v="1047" actId="478"/>
          <ac:spMkLst>
            <pc:docMk/>
            <pc:sldMk cId="3426662013" sldId="259"/>
            <ac:spMk id="3" creationId="{A5B3AF76-3151-4048-BBB5-808201609C92}"/>
          </ac:spMkLst>
        </pc:spChg>
        <pc:spChg chg="del">
          <ac:chgData name="Jönsson Linda" userId="1136d667-0084-4900-b6ac-67e93c8f0453" providerId="ADAL" clId="{F91E637F-2A62-4A20-BC13-17005DDB2D0B}" dt="2021-10-25T06:54:51.453" v="1045" actId="478"/>
          <ac:spMkLst>
            <pc:docMk/>
            <pc:sldMk cId="3426662013" sldId="259"/>
            <ac:spMk id="5" creationId="{EB9E5854-5852-1645-9E0C-F7CD39F4E119}"/>
          </ac:spMkLst>
        </pc:spChg>
        <pc:spChg chg="mod">
          <ac:chgData name="Jönsson Linda" userId="1136d667-0084-4900-b6ac-67e93c8f0453" providerId="ADAL" clId="{F91E637F-2A62-4A20-BC13-17005DDB2D0B}" dt="2021-10-25T06:54:46.285" v="1044" actId="20577"/>
          <ac:spMkLst>
            <pc:docMk/>
            <pc:sldMk cId="3426662013" sldId="259"/>
            <ac:spMk id="9" creationId="{E6C64C9F-E788-544C-A804-6304F24F54FB}"/>
          </ac:spMkLst>
        </pc:spChg>
        <pc:spChg chg="del">
          <ac:chgData name="Jönsson Linda" userId="1136d667-0084-4900-b6ac-67e93c8f0453" providerId="ADAL" clId="{F91E637F-2A62-4A20-BC13-17005DDB2D0B}" dt="2021-10-25T05:05:48.311" v="890" actId="478"/>
          <ac:spMkLst>
            <pc:docMk/>
            <pc:sldMk cId="3426662013" sldId="259"/>
            <ac:spMk id="10" creationId="{3CB0CCED-E586-5045-A312-C5C81CBF5EF8}"/>
          </ac:spMkLst>
        </pc:spChg>
        <pc:spChg chg="del">
          <ac:chgData name="Jönsson Linda" userId="1136d667-0084-4900-b6ac-67e93c8f0453" providerId="ADAL" clId="{F91E637F-2A62-4A20-BC13-17005DDB2D0B}" dt="2021-10-25T06:54:54.091" v="1046" actId="478"/>
          <ac:spMkLst>
            <pc:docMk/>
            <pc:sldMk cId="3426662013" sldId="259"/>
            <ac:spMk id="14" creationId="{A9D2EB4C-A6D0-5646-B38C-EBC5E2A223D8}"/>
          </ac:spMkLst>
        </pc:spChg>
      </pc:sldChg>
      <pc:sldChg chg="addSp delSp modSp mod">
        <pc:chgData name="Jönsson Linda" userId="1136d667-0084-4900-b6ac-67e93c8f0453" providerId="ADAL" clId="{F91E637F-2A62-4A20-BC13-17005DDB2D0B}" dt="2021-10-22T09:59:26.936" v="876" actId="20577"/>
        <pc:sldMkLst>
          <pc:docMk/>
          <pc:sldMk cId="194222670" sldId="271"/>
        </pc:sldMkLst>
        <pc:spChg chg="add mod">
          <ac:chgData name="Jönsson Linda" userId="1136d667-0084-4900-b6ac-67e93c8f0453" providerId="ADAL" clId="{F91E637F-2A62-4A20-BC13-17005DDB2D0B}" dt="2021-10-22T09:59:16.631" v="864" actId="1076"/>
          <ac:spMkLst>
            <pc:docMk/>
            <pc:sldMk cId="194222670" sldId="271"/>
            <ac:spMk id="4" creationId="{699F7841-F60C-4797-8960-D88172C2524E}"/>
          </ac:spMkLst>
        </pc:spChg>
        <pc:graphicFrameChg chg="add mod modGraphic">
          <ac:chgData name="Jönsson Linda" userId="1136d667-0084-4900-b6ac-67e93c8f0453" providerId="ADAL" clId="{F91E637F-2A62-4A20-BC13-17005DDB2D0B}" dt="2021-10-22T09:59:26.936" v="876" actId="20577"/>
          <ac:graphicFrameMkLst>
            <pc:docMk/>
            <pc:sldMk cId="194222670" sldId="271"/>
            <ac:graphicFrameMk id="3" creationId="{7DC8BFF6-DA4C-4AEC-8F1D-805D3D2D0A81}"/>
          </ac:graphicFrameMkLst>
        </pc:graphicFrameChg>
        <pc:graphicFrameChg chg="del mod">
          <ac:chgData name="Jönsson Linda" userId="1136d667-0084-4900-b6ac-67e93c8f0453" providerId="ADAL" clId="{F91E637F-2A62-4A20-BC13-17005DDB2D0B}" dt="2021-10-22T07:52:06.633" v="3" actId="478"/>
          <ac:graphicFrameMkLst>
            <pc:docMk/>
            <pc:sldMk cId="194222670" sldId="271"/>
            <ac:graphicFrameMk id="8" creationId="{BFA46B5F-A365-4D67-930A-41940C47F73A}"/>
          </ac:graphicFrameMkLst>
        </pc:graphicFrameChg>
      </pc:sldChg>
      <pc:sldChg chg="modSp mod">
        <pc:chgData name="Jönsson Linda" userId="1136d667-0084-4900-b6ac-67e93c8f0453" providerId="ADAL" clId="{F91E637F-2A62-4A20-BC13-17005DDB2D0B}" dt="2021-10-25T05:19:56.857" v="1028" actId="113"/>
        <pc:sldMkLst>
          <pc:docMk/>
          <pc:sldMk cId="272965946" sldId="273"/>
        </pc:sldMkLst>
        <pc:graphicFrameChg chg="mod modGraphic">
          <ac:chgData name="Jönsson Linda" userId="1136d667-0084-4900-b6ac-67e93c8f0453" providerId="ADAL" clId="{F91E637F-2A62-4A20-BC13-17005DDB2D0B}" dt="2021-10-25T05:19:56.857" v="1028" actId="113"/>
          <ac:graphicFrameMkLst>
            <pc:docMk/>
            <pc:sldMk cId="272965946" sldId="273"/>
            <ac:graphicFrameMk id="4" creationId="{5E5AF552-C790-4D45-BBFF-4F287353A6FE}"/>
          </ac:graphicFrameMkLst>
        </pc:graphicFrameChg>
      </pc:sldChg>
      <pc:sldChg chg="addSp delSp modSp mod addCm delCm">
        <pc:chgData name="Jönsson Linda" userId="1136d667-0084-4900-b6ac-67e93c8f0453" providerId="ADAL" clId="{F91E637F-2A62-4A20-BC13-17005DDB2D0B}" dt="2021-10-22T09:46:17.568" v="747" actId="1592"/>
        <pc:sldMkLst>
          <pc:docMk/>
          <pc:sldMk cId="3309874942" sldId="280"/>
        </pc:sldMkLst>
        <pc:spChg chg="mod">
          <ac:chgData name="Jönsson Linda" userId="1136d667-0084-4900-b6ac-67e93c8f0453" providerId="ADAL" clId="{F91E637F-2A62-4A20-BC13-17005DDB2D0B}" dt="2021-10-22T09:26:32.996" v="739" actId="207"/>
          <ac:spMkLst>
            <pc:docMk/>
            <pc:sldMk cId="3309874942" sldId="280"/>
            <ac:spMk id="3" creationId="{DEC8AED4-1C2C-4DBC-B51D-3BA1FE5BAA21}"/>
          </ac:spMkLst>
        </pc:spChg>
        <pc:spChg chg="add del mod ord">
          <ac:chgData name="Jönsson Linda" userId="1136d667-0084-4900-b6ac-67e93c8f0453" providerId="ADAL" clId="{F91E637F-2A62-4A20-BC13-17005DDB2D0B}" dt="2021-10-22T09:26:53.021" v="742" actId="478"/>
          <ac:spMkLst>
            <pc:docMk/>
            <pc:sldMk cId="3309874942" sldId="280"/>
            <ac:spMk id="4" creationId="{7B41950B-5558-40D1-B41B-D2B5FBFB7371}"/>
          </ac:spMkLst>
        </pc:spChg>
        <pc:spChg chg="add mod">
          <ac:chgData name="Jönsson Linda" userId="1136d667-0084-4900-b6ac-67e93c8f0453" providerId="ADAL" clId="{F91E637F-2A62-4A20-BC13-17005DDB2D0B}" dt="2021-10-22T09:46:08.479" v="746" actId="2711"/>
          <ac:spMkLst>
            <pc:docMk/>
            <pc:sldMk cId="3309874942" sldId="280"/>
            <ac:spMk id="6" creationId="{B413EA80-3992-4C36-AE55-79592A65DC27}"/>
          </ac:spMkLst>
        </pc:spChg>
      </pc:sldChg>
      <pc:sldChg chg="addSp delSp modSp mod">
        <pc:chgData name="Jönsson Linda" userId="1136d667-0084-4900-b6ac-67e93c8f0453" providerId="ADAL" clId="{F91E637F-2A62-4A20-BC13-17005DDB2D0B}" dt="2021-10-25T05:08:17.443" v="922" actId="1076"/>
        <pc:sldMkLst>
          <pc:docMk/>
          <pc:sldMk cId="608771406" sldId="282"/>
        </pc:sldMkLst>
        <pc:spChg chg="add del">
          <ac:chgData name="Jönsson Linda" userId="1136d667-0084-4900-b6ac-67e93c8f0453" providerId="ADAL" clId="{F91E637F-2A62-4A20-BC13-17005DDB2D0B}" dt="2021-10-22T08:06:59.204" v="99" actId="22"/>
          <ac:spMkLst>
            <pc:docMk/>
            <pc:sldMk cId="608771406" sldId="282"/>
            <ac:spMk id="6" creationId="{1B048537-0E2A-49A2-B30D-2BDF4A8C4624}"/>
          </ac:spMkLst>
        </pc:spChg>
        <pc:picChg chg="add del">
          <ac:chgData name="Jönsson Linda" userId="1136d667-0084-4900-b6ac-67e93c8f0453" providerId="ADAL" clId="{F91E637F-2A62-4A20-BC13-17005DDB2D0B}" dt="2021-10-22T08:07:40.444" v="100" actId="478"/>
          <ac:picMkLst>
            <pc:docMk/>
            <pc:sldMk cId="608771406" sldId="282"/>
            <ac:picMk id="5" creationId="{2A875D58-D9C0-4ECE-AF49-7E26501697B5}"/>
          </ac:picMkLst>
        </pc:picChg>
        <pc:picChg chg="add del mod">
          <ac:chgData name="Jönsson Linda" userId="1136d667-0084-4900-b6ac-67e93c8f0453" providerId="ADAL" clId="{F91E637F-2A62-4A20-BC13-17005DDB2D0B}" dt="2021-10-22T08:08:13.044" v="105" actId="478"/>
          <ac:picMkLst>
            <pc:docMk/>
            <pc:sldMk cId="608771406" sldId="282"/>
            <ac:picMk id="7" creationId="{EE75EFE1-82D5-4724-A7A7-27413420D270}"/>
          </ac:picMkLst>
        </pc:picChg>
        <pc:picChg chg="add del mod">
          <ac:chgData name="Jönsson Linda" userId="1136d667-0084-4900-b6ac-67e93c8f0453" providerId="ADAL" clId="{F91E637F-2A62-4A20-BC13-17005DDB2D0B}" dt="2021-10-22T08:08:41.637" v="107" actId="478"/>
          <ac:picMkLst>
            <pc:docMk/>
            <pc:sldMk cId="608771406" sldId="282"/>
            <ac:picMk id="9" creationId="{AB61E4A5-209F-4E3C-B788-E23B73108318}"/>
          </ac:picMkLst>
        </pc:picChg>
        <pc:picChg chg="add del mod">
          <ac:chgData name="Jönsson Linda" userId="1136d667-0084-4900-b6ac-67e93c8f0453" providerId="ADAL" clId="{F91E637F-2A62-4A20-BC13-17005DDB2D0B}" dt="2021-10-22T08:11:45.344" v="131" actId="478"/>
          <ac:picMkLst>
            <pc:docMk/>
            <pc:sldMk cId="608771406" sldId="282"/>
            <ac:picMk id="11" creationId="{F60DE803-AB4D-4EA5-978C-4FADABBF816F}"/>
          </ac:picMkLst>
        </pc:picChg>
        <pc:picChg chg="add del mod">
          <ac:chgData name="Jönsson Linda" userId="1136d667-0084-4900-b6ac-67e93c8f0453" providerId="ADAL" clId="{F91E637F-2A62-4A20-BC13-17005DDB2D0B}" dt="2021-10-22T08:12:43.550" v="139" actId="478"/>
          <ac:picMkLst>
            <pc:docMk/>
            <pc:sldMk cId="608771406" sldId="282"/>
            <ac:picMk id="13" creationId="{30E9B151-C83C-44A5-A58D-65FB21A274C0}"/>
          </ac:picMkLst>
        </pc:picChg>
        <pc:picChg chg="add del mod">
          <ac:chgData name="Jönsson Linda" userId="1136d667-0084-4900-b6ac-67e93c8f0453" providerId="ADAL" clId="{F91E637F-2A62-4A20-BC13-17005DDB2D0B}" dt="2021-10-22T08:12:27.915" v="134" actId="478"/>
          <ac:picMkLst>
            <pc:docMk/>
            <pc:sldMk cId="608771406" sldId="282"/>
            <ac:picMk id="15" creationId="{94EB9958-6662-427D-AA93-079CE1BE4448}"/>
          </ac:picMkLst>
        </pc:picChg>
        <pc:picChg chg="add mod">
          <ac:chgData name="Jönsson Linda" userId="1136d667-0084-4900-b6ac-67e93c8f0453" providerId="ADAL" clId="{F91E637F-2A62-4A20-BC13-17005DDB2D0B}" dt="2021-10-25T05:08:17.443" v="922" actId="1076"/>
          <ac:picMkLst>
            <pc:docMk/>
            <pc:sldMk cId="608771406" sldId="282"/>
            <ac:picMk id="17" creationId="{237D5198-354B-4A9F-988E-58FB3C987E02}"/>
          </ac:picMkLst>
        </pc:picChg>
        <pc:picChg chg="add mod">
          <ac:chgData name="Jönsson Linda" userId="1136d667-0084-4900-b6ac-67e93c8f0453" providerId="ADAL" clId="{F91E637F-2A62-4A20-BC13-17005DDB2D0B}" dt="2021-10-25T05:08:10.757" v="921" actId="1076"/>
          <ac:picMkLst>
            <pc:docMk/>
            <pc:sldMk cId="608771406" sldId="282"/>
            <ac:picMk id="19" creationId="{DCB5761A-915C-4028-B2EC-E17F7305C022}"/>
          </ac:picMkLst>
        </pc:picChg>
      </pc:sldChg>
      <pc:sldChg chg="modNotesTx">
        <pc:chgData name="Jönsson Linda" userId="1136d667-0084-4900-b6ac-67e93c8f0453" providerId="ADAL" clId="{F91E637F-2A62-4A20-BC13-17005DDB2D0B}" dt="2021-10-25T05:09:05.464" v="924" actId="6549"/>
        <pc:sldMkLst>
          <pc:docMk/>
          <pc:sldMk cId="3230059355" sldId="283"/>
        </pc:sldMkLst>
      </pc:sldChg>
      <pc:sldChg chg="modSp mod">
        <pc:chgData name="Jönsson Linda" userId="1136d667-0084-4900-b6ac-67e93c8f0453" providerId="ADAL" clId="{F91E637F-2A62-4A20-BC13-17005DDB2D0B}" dt="2021-10-25T05:19:26.433" v="1024" actId="20577"/>
        <pc:sldMkLst>
          <pc:docMk/>
          <pc:sldMk cId="2259903839" sldId="284"/>
        </pc:sldMkLst>
        <pc:graphicFrameChg chg="modGraphic">
          <ac:chgData name="Jönsson Linda" userId="1136d667-0084-4900-b6ac-67e93c8f0453" providerId="ADAL" clId="{F91E637F-2A62-4A20-BC13-17005DDB2D0B}" dt="2021-10-25T05:19:21.686" v="1016" actId="20577"/>
          <ac:graphicFrameMkLst>
            <pc:docMk/>
            <pc:sldMk cId="2259903839" sldId="284"/>
            <ac:graphicFrameMk id="5" creationId="{60B7B35F-0901-456D-8258-C48B5E3C8349}"/>
          </ac:graphicFrameMkLst>
        </pc:graphicFrameChg>
        <pc:graphicFrameChg chg="modGraphic">
          <ac:chgData name="Jönsson Linda" userId="1136d667-0084-4900-b6ac-67e93c8f0453" providerId="ADAL" clId="{F91E637F-2A62-4A20-BC13-17005DDB2D0B}" dt="2021-10-25T05:19:26.433" v="1024" actId="20577"/>
          <ac:graphicFrameMkLst>
            <pc:docMk/>
            <pc:sldMk cId="2259903839" sldId="284"/>
            <ac:graphicFrameMk id="9" creationId="{CCEB0D47-362D-43FA-9CED-CE489F5E4D86}"/>
          </ac:graphicFrameMkLst>
        </pc:graphicFrameChg>
      </pc:sldChg>
      <pc:sldChg chg="addSp modSp mod">
        <pc:chgData name="Jönsson Linda" userId="1136d667-0084-4900-b6ac-67e93c8f0453" providerId="ADAL" clId="{F91E637F-2A62-4A20-BC13-17005DDB2D0B}" dt="2021-10-25T05:20:26.284" v="1029" actId="1076"/>
        <pc:sldMkLst>
          <pc:docMk/>
          <pc:sldMk cId="1341952810" sldId="292"/>
        </pc:sldMkLst>
        <pc:spChg chg="add mod">
          <ac:chgData name="Jönsson Linda" userId="1136d667-0084-4900-b6ac-67e93c8f0453" providerId="ADAL" clId="{F91E637F-2A62-4A20-BC13-17005DDB2D0B}" dt="2021-10-25T05:20:26.284" v="1029" actId="1076"/>
          <ac:spMkLst>
            <pc:docMk/>
            <pc:sldMk cId="1341952810" sldId="292"/>
            <ac:spMk id="6" creationId="{4CEFDBA0-02CF-498B-AB25-F2074F1DADF6}"/>
          </ac:spMkLst>
        </pc:spChg>
      </pc:sldChg>
      <pc:sldChg chg="modSp mod">
        <pc:chgData name="Jönsson Linda" userId="1136d667-0084-4900-b6ac-67e93c8f0453" providerId="ADAL" clId="{F91E637F-2A62-4A20-BC13-17005DDB2D0B}" dt="2021-10-25T05:10:44.035" v="982" actId="1036"/>
        <pc:sldMkLst>
          <pc:docMk/>
          <pc:sldMk cId="1394710585" sldId="293"/>
        </pc:sldMkLst>
        <pc:spChg chg="mod">
          <ac:chgData name="Jönsson Linda" userId="1136d667-0084-4900-b6ac-67e93c8f0453" providerId="ADAL" clId="{F91E637F-2A62-4A20-BC13-17005DDB2D0B}" dt="2021-10-22T08:42:01.820" v="363" actId="1076"/>
          <ac:spMkLst>
            <pc:docMk/>
            <pc:sldMk cId="1394710585" sldId="293"/>
            <ac:spMk id="2" creationId="{0D030B64-0201-4C53-AD6D-B54900AD1912}"/>
          </ac:spMkLst>
        </pc:spChg>
        <pc:spChg chg="mod">
          <ac:chgData name="Jönsson Linda" userId="1136d667-0084-4900-b6ac-67e93c8f0453" providerId="ADAL" clId="{F91E637F-2A62-4A20-BC13-17005DDB2D0B}" dt="2021-10-25T05:10:44.035" v="982" actId="1036"/>
          <ac:spMkLst>
            <pc:docMk/>
            <pc:sldMk cId="1394710585" sldId="293"/>
            <ac:spMk id="3" creationId="{31C5C5C3-0C6C-4FDD-88DB-732432C7AB59}"/>
          </ac:spMkLst>
        </pc:spChg>
      </pc:sldChg>
      <pc:sldChg chg="modSp mod">
        <pc:chgData name="Jönsson Linda" userId="1136d667-0084-4900-b6ac-67e93c8f0453" providerId="ADAL" clId="{F91E637F-2A62-4A20-BC13-17005DDB2D0B}" dt="2021-10-25T05:09:49.296" v="977" actId="27636"/>
        <pc:sldMkLst>
          <pc:docMk/>
          <pc:sldMk cId="713774070" sldId="295"/>
        </pc:sldMkLst>
        <pc:spChg chg="mod">
          <ac:chgData name="Jönsson Linda" userId="1136d667-0084-4900-b6ac-67e93c8f0453" providerId="ADAL" clId="{F91E637F-2A62-4A20-BC13-17005DDB2D0B}" dt="2021-10-25T05:09:49.296" v="977" actId="27636"/>
          <ac:spMkLst>
            <pc:docMk/>
            <pc:sldMk cId="713774070" sldId="295"/>
            <ac:spMk id="3" creationId="{AD9F38BA-7BDC-4C11-9636-BECA827DB3FC}"/>
          </ac:spMkLst>
        </pc:spChg>
      </pc:sldChg>
      <pc:sldChg chg="modSp mod">
        <pc:chgData name="Jönsson Linda" userId="1136d667-0084-4900-b6ac-67e93c8f0453" providerId="ADAL" clId="{F91E637F-2A62-4A20-BC13-17005DDB2D0B}" dt="2021-10-25T05:06:39.014" v="914" actId="207"/>
        <pc:sldMkLst>
          <pc:docMk/>
          <pc:sldMk cId="904751414" sldId="296"/>
        </pc:sldMkLst>
        <pc:spChg chg="mod">
          <ac:chgData name="Jönsson Linda" userId="1136d667-0084-4900-b6ac-67e93c8f0453" providerId="ADAL" clId="{F91E637F-2A62-4A20-BC13-17005DDB2D0B}" dt="2021-10-25T05:06:39.014" v="914" actId="207"/>
          <ac:spMkLst>
            <pc:docMk/>
            <pc:sldMk cId="904751414" sldId="296"/>
            <ac:spMk id="3" creationId="{B6605047-AD54-40E3-8625-3F68790FA105}"/>
          </ac:spMkLst>
        </pc:spChg>
      </pc:sldChg>
      <pc:sldChg chg="modSp mod modShow">
        <pc:chgData name="Jönsson Linda" userId="1136d667-0084-4900-b6ac-67e93c8f0453" providerId="ADAL" clId="{F91E637F-2A62-4A20-BC13-17005DDB2D0B}" dt="2021-10-25T07:26:25.070" v="1049" actId="27636"/>
        <pc:sldMkLst>
          <pc:docMk/>
          <pc:sldMk cId="1633197208" sldId="297"/>
        </pc:sldMkLst>
        <pc:spChg chg="mod">
          <ac:chgData name="Jönsson Linda" userId="1136d667-0084-4900-b6ac-67e93c8f0453" providerId="ADAL" clId="{F91E637F-2A62-4A20-BC13-17005DDB2D0B}" dt="2021-10-25T07:26:25.070" v="1049" actId="27636"/>
          <ac:spMkLst>
            <pc:docMk/>
            <pc:sldMk cId="1633197208" sldId="297"/>
            <ac:spMk id="3" creationId="{B6605047-AD54-40E3-8625-3F68790FA105}"/>
          </ac:spMkLst>
        </pc:spChg>
      </pc:sldChg>
      <pc:sldChg chg="modSp mod">
        <pc:chgData name="Jönsson Linda" userId="1136d667-0084-4900-b6ac-67e93c8f0453" providerId="ADAL" clId="{F91E637F-2A62-4A20-BC13-17005DDB2D0B}" dt="2021-10-25T05:04:56.399" v="884" actId="255"/>
        <pc:sldMkLst>
          <pc:docMk/>
          <pc:sldMk cId="4265917318" sldId="298"/>
        </pc:sldMkLst>
        <pc:spChg chg="mod">
          <ac:chgData name="Jönsson Linda" userId="1136d667-0084-4900-b6ac-67e93c8f0453" providerId="ADAL" clId="{F91E637F-2A62-4A20-BC13-17005DDB2D0B}" dt="2021-10-25T05:04:56.399" v="884" actId="255"/>
          <ac:spMkLst>
            <pc:docMk/>
            <pc:sldMk cId="4265917318" sldId="298"/>
            <ac:spMk id="3" creationId="{B6605047-AD54-40E3-8625-3F68790FA105}"/>
          </ac:spMkLst>
        </pc:spChg>
      </pc:sldChg>
      <pc:sldChg chg="modSp new mod">
        <pc:chgData name="Jönsson Linda" userId="1136d667-0084-4900-b6ac-67e93c8f0453" providerId="ADAL" clId="{F91E637F-2A62-4A20-BC13-17005DDB2D0B}" dt="2021-10-22T08:03:59.313" v="94" actId="1076"/>
        <pc:sldMkLst>
          <pc:docMk/>
          <pc:sldMk cId="2130152419" sldId="299"/>
        </pc:sldMkLst>
        <pc:spChg chg="mod">
          <ac:chgData name="Jönsson Linda" userId="1136d667-0084-4900-b6ac-67e93c8f0453" providerId="ADAL" clId="{F91E637F-2A62-4A20-BC13-17005DDB2D0B}" dt="2021-10-22T08:03:36.247" v="52" actId="1076"/>
          <ac:spMkLst>
            <pc:docMk/>
            <pc:sldMk cId="2130152419" sldId="299"/>
            <ac:spMk id="2" creationId="{81BA9BC5-AA52-4A9F-99DB-855CD56FA80C}"/>
          </ac:spMkLst>
        </pc:spChg>
        <pc:spChg chg="mod">
          <ac:chgData name="Jönsson Linda" userId="1136d667-0084-4900-b6ac-67e93c8f0453" providerId="ADAL" clId="{F91E637F-2A62-4A20-BC13-17005DDB2D0B}" dt="2021-10-22T08:03:59.313" v="94" actId="1076"/>
          <ac:spMkLst>
            <pc:docMk/>
            <pc:sldMk cId="2130152419" sldId="299"/>
            <ac:spMk id="3" creationId="{DD868F8E-2671-4B02-A172-25F75CA85A09}"/>
          </ac:spMkLst>
        </pc:spChg>
      </pc:sldChg>
      <pc:sldChg chg="add del">
        <pc:chgData name="Jönsson Linda" userId="1136d667-0084-4900-b6ac-67e93c8f0453" providerId="ADAL" clId="{F91E637F-2A62-4A20-BC13-17005DDB2D0B}" dt="2021-10-22T08:20:26.123" v="158" actId="47"/>
        <pc:sldMkLst>
          <pc:docMk/>
          <pc:sldMk cId="173491291" sldId="300"/>
        </pc:sldMkLst>
      </pc:sldChg>
      <pc:sldChg chg="addSp delSp modSp add mod ord">
        <pc:chgData name="Jönsson Linda" userId="1136d667-0084-4900-b6ac-67e93c8f0453" providerId="ADAL" clId="{F91E637F-2A62-4A20-BC13-17005DDB2D0B}" dt="2021-10-25T06:53:58.760" v="1030" actId="1076"/>
        <pc:sldMkLst>
          <pc:docMk/>
          <pc:sldMk cId="2638598477" sldId="301"/>
        </pc:sldMkLst>
        <pc:spChg chg="mod">
          <ac:chgData name="Jönsson Linda" userId="1136d667-0084-4900-b6ac-67e93c8f0453" providerId="ADAL" clId="{F91E637F-2A62-4A20-BC13-17005DDB2D0B}" dt="2021-10-22T08:10:27.651" v="127" actId="5793"/>
          <ac:spMkLst>
            <pc:docMk/>
            <pc:sldMk cId="2638598477" sldId="301"/>
            <ac:spMk id="2" creationId="{1F554B1B-E37A-4897-ACD5-8F2A0C89200E}"/>
          </ac:spMkLst>
        </pc:spChg>
        <pc:picChg chg="add del mod">
          <ac:chgData name="Jönsson Linda" userId="1136d667-0084-4900-b6ac-67e93c8f0453" providerId="ADAL" clId="{F91E637F-2A62-4A20-BC13-17005DDB2D0B}" dt="2021-10-22T08:15:18.923" v="150" actId="478"/>
          <ac:picMkLst>
            <pc:docMk/>
            <pc:sldMk cId="2638598477" sldId="301"/>
            <ac:picMk id="4" creationId="{9F32DF91-393A-4AB3-B911-B9DDB97E0C82}"/>
          </ac:picMkLst>
        </pc:picChg>
        <pc:picChg chg="del">
          <ac:chgData name="Jönsson Linda" userId="1136d667-0084-4900-b6ac-67e93c8f0453" providerId="ADAL" clId="{F91E637F-2A62-4A20-BC13-17005DDB2D0B}" dt="2021-10-22T08:10:11.824" v="116" actId="478"/>
          <ac:picMkLst>
            <pc:docMk/>
            <pc:sldMk cId="2638598477" sldId="301"/>
            <ac:picMk id="5" creationId="{2A875D58-D9C0-4ECE-AF49-7E26501697B5}"/>
          </ac:picMkLst>
        </pc:picChg>
        <pc:picChg chg="add del mod">
          <ac:chgData name="Jönsson Linda" userId="1136d667-0084-4900-b6ac-67e93c8f0453" providerId="ADAL" clId="{F91E637F-2A62-4A20-BC13-17005DDB2D0B}" dt="2021-10-22T08:16:26.568" v="153" actId="478"/>
          <ac:picMkLst>
            <pc:docMk/>
            <pc:sldMk cId="2638598477" sldId="301"/>
            <ac:picMk id="7" creationId="{74EB35E1-1333-4BE0-BA06-C153B89A4721}"/>
          </ac:picMkLst>
        </pc:picChg>
        <pc:picChg chg="add mod">
          <ac:chgData name="Jönsson Linda" userId="1136d667-0084-4900-b6ac-67e93c8f0453" providerId="ADAL" clId="{F91E637F-2A62-4A20-BC13-17005DDB2D0B}" dt="2021-10-25T06:53:58.760" v="1030" actId="1076"/>
          <ac:picMkLst>
            <pc:docMk/>
            <pc:sldMk cId="2638598477" sldId="301"/>
            <ac:picMk id="9" creationId="{B2B2D0C2-0DDA-436D-95AC-34062119A65B}"/>
          </ac:picMkLst>
        </pc:picChg>
      </pc:sldChg>
    </pc:docChg>
  </pc:docChgLst>
  <pc:docChgLst>
    <pc:chgData name="Schou Anita Irene" userId="S::anita.schou@ruter.no::1908cbde-9252-49ad-8e80-f84539b11850" providerId="AD" clId="Web-{90903BD4-E2E7-5EC3-1BF7-678C6ED14789}"/>
    <pc:docChg chg="modSld">
      <pc:chgData name="Schou Anita Irene" userId="S::anita.schou@ruter.no::1908cbde-9252-49ad-8e80-f84539b11850" providerId="AD" clId="Web-{90903BD4-E2E7-5EC3-1BF7-678C6ED14789}" dt="2022-08-05T08:40:54.933" v="2" actId="20577"/>
      <pc:docMkLst>
        <pc:docMk/>
      </pc:docMkLst>
      <pc:sldChg chg="modSp">
        <pc:chgData name="Schou Anita Irene" userId="S::anita.schou@ruter.no::1908cbde-9252-49ad-8e80-f84539b11850" providerId="AD" clId="Web-{90903BD4-E2E7-5EC3-1BF7-678C6ED14789}" dt="2022-08-05T08:40:54.933" v="2" actId="20577"/>
        <pc:sldMkLst>
          <pc:docMk/>
          <pc:sldMk cId="2130152419" sldId="299"/>
        </pc:sldMkLst>
        <pc:spChg chg="mod">
          <ac:chgData name="Schou Anita Irene" userId="S::anita.schou@ruter.no::1908cbde-9252-49ad-8e80-f84539b11850" providerId="AD" clId="Web-{90903BD4-E2E7-5EC3-1BF7-678C6ED14789}" dt="2022-08-05T08:40:54.933" v="2" actId="20577"/>
          <ac:spMkLst>
            <pc:docMk/>
            <pc:sldMk cId="2130152419" sldId="299"/>
            <ac:spMk id="3" creationId="{DD868F8E-2671-4B02-A172-25F75CA85A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D1CCE-DE94-457F-A721-621E60F76388}" type="datetimeFigureOut">
              <a:rPr lang="nb-NO" smtClean="0"/>
              <a:t>09.08.2023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EC5F-42F9-478B-96FA-BC4F8264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63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8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2835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4364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19 </a:t>
            </a:r>
            <a:r>
              <a:rPr lang="nb-NO" err="1"/>
              <a:t>stk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9811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0817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372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8774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Inneholder informasjon og rettledning i konkurransefasen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206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4506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8FB8BA9-23CC-3F49-B3FF-D32FC2294F9E}" type="datetime1">
              <a:rPr lang="nb-NO" smtClean="0"/>
              <a:t>09.08.2023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3956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8193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7551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3721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Turki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503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Lil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6183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413303112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648080"/>
            <a:ext cx="3886206" cy="428454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4674979" y="648080"/>
            <a:ext cx="3886206" cy="428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70707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0104013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50" y="1369642"/>
            <a:ext cx="3757601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69619" y="1369642"/>
            <a:ext cx="3991495" cy="319461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420095670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bilde m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246289" y="4345564"/>
            <a:ext cx="4655473" cy="22082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rgbClr val="707070"/>
                </a:solidFill>
              </a:defRPr>
            </a:lvl1pPr>
            <a:lvl2pPr marL="533995" indent="0">
              <a:buNone/>
              <a:defRPr/>
            </a:lvl2pPr>
            <a:lvl3pPr marL="838795" indent="0">
              <a:buNone/>
              <a:defRPr/>
            </a:lvl3pPr>
            <a:lvl4pPr marL="1138833" indent="0">
              <a:buNone/>
              <a:defRPr/>
            </a:lvl4pPr>
            <a:lvl5pPr marL="147697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2246289" y="968998"/>
            <a:ext cx="4655473" cy="319900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17987255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580649" y="1207224"/>
            <a:ext cx="7984394" cy="336385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404812896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By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09.08.2023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647681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108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155727111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657200" y="4651887"/>
            <a:ext cx="14868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93810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215429660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165305350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5">
            <a:extLst>
              <a:ext uri="{FF2B5EF4-FFF2-40B4-BE49-F238E27FC236}">
                <a16:creationId xmlns:a16="http://schemas.microsoft.com/office/drawing/2014/main" id="{A0FA3E6E-C9C2-884F-81F3-FBDF861EC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63" y="544171"/>
            <a:ext cx="7209875" cy="405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550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 #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1">
            <a:extLst>
              <a:ext uri="{FF2B5EF4-FFF2-40B4-BE49-F238E27FC236}">
                <a16:creationId xmlns:a16="http://schemas.microsoft.com/office/drawing/2014/main" id="{CA3D46FE-415B-DF45-AF47-E0AC0E701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0258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nimert symbol">
    <p:bg>
      <p:bgPr>
        <a:solidFill>
          <a:srgbClr val="E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e 17"/>
          <p:cNvGrpSpPr/>
          <p:nvPr userDrawn="1"/>
        </p:nvGrpSpPr>
        <p:grpSpPr>
          <a:xfrm>
            <a:off x="3193050" y="1871260"/>
            <a:ext cx="2967304" cy="411955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15" name="Trapes 14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7" name="Trapes 16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</p:grpSp>
      <p:grpSp>
        <p:nvGrpSpPr>
          <p:cNvPr id="22" name="Gruppe 21"/>
          <p:cNvGrpSpPr/>
          <p:nvPr userDrawn="1"/>
        </p:nvGrpSpPr>
        <p:grpSpPr>
          <a:xfrm>
            <a:off x="2990627" y="2883696"/>
            <a:ext cx="2967304" cy="404973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3" name="Trapes 22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24" name="Trapes 23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</p:grpSp>
      <p:grpSp>
        <p:nvGrpSpPr>
          <p:cNvPr id="25" name="Gruppe 24"/>
          <p:cNvGrpSpPr/>
          <p:nvPr userDrawn="1"/>
        </p:nvGrpSpPr>
        <p:grpSpPr>
          <a:xfrm rot="6060610" flipH="1">
            <a:off x="2658567" y="2345127"/>
            <a:ext cx="2745389" cy="463770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6" name="Trapes 25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27" name="Trapes 26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</p:grpSp>
      <p:grpSp>
        <p:nvGrpSpPr>
          <p:cNvPr id="28" name="Gruppe 27"/>
          <p:cNvGrpSpPr/>
          <p:nvPr userDrawn="1"/>
        </p:nvGrpSpPr>
        <p:grpSpPr>
          <a:xfrm rot="6060610" flipH="1">
            <a:off x="3775120" y="2343781"/>
            <a:ext cx="2744612" cy="463770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9" name="Trapes 28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30" name="Trapes 29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</p:grpSp>
    </p:spTree>
    <p:extLst>
      <p:ext uri="{BB962C8B-B14F-4D97-AF65-F5344CB8AC3E}">
        <p14:creationId xmlns:p14="http://schemas.microsoft.com/office/powerpoint/2010/main" val="4067872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51793E-7 L -0.04757 0.2884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0523E-6 L -0.29028 -0.00232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-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51793E-7 L 0.05573 -0.4564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22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4629E-6 L 0.36996 -0.00694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slide - Venstrestilt">
    <p:bg>
      <p:bgPr>
        <a:solidFill>
          <a:srgbClr val="F3F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k 10">
            <a:extLst>
              <a:ext uri="{FF2B5EF4-FFF2-40B4-BE49-F238E27FC236}">
                <a16:creationId xmlns:a16="http://schemas.microsoft.com/office/drawing/2014/main" id="{B1701389-CECB-B998-6EF3-0E893064D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7917" y="870565"/>
            <a:ext cx="3236773" cy="3237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2504" y="1610405"/>
            <a:ext cx="4008473" cy="1108338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Plass til din </a:t>
            </a:r>
            <a:br>
              <a:rPr lang="nb-NO"/>
            </a:br>
            <a:r>
              <a:rPr lang="nb-NO"/>
              <a:t>tittel her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2504" y="2913232"/>
            <a:ext cx="4373041" cy="452186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025" b="0" i="0">
                <a:solidFill>
                  <a:schemeClr val="accent2"/>
                </a:solidFill>
                <a:latin typeface="TID UI" panose="02000503000000020004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1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2" indent="0" algn="ctr">
              <a:buNone/>
              <a:defRPr sz="1200"/>
            </a:lvl9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subtitle</a:t>
            </a:r>
            <a:endParaRPr lang="en-US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6B1E9B2A-3276-2D89-DFA7-06596D3937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2995" y="4638197"/>
            <a:ext cx="1185289" cy="255229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43C48362-3C50-5FCE-0F65-92C41E8C8C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477" y="3977549"/>
            <a:ext cx="4008500" cy="67136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baseline="0">
                <a:solidFill>
                  <a:schemeClr val="accent2"/>
                </a:solidFill>
                <a:latin typeface="TID UI" panose="02000503000000020004" pitchFamily="2" charset="0"/>
              </a:defRPr>
            </a:lvl1pPr>
          </a:lstStyle>
          <a:p>
            <a:pPr lvl="0"/>
            <a:r>
              <a:rPr lang="nb-NO"/>
              <a:t>Navn / dato / versjonsnummer</a:t>
            </a:r>
          </a:p>
        </p:txBody>
      </p:sp>
    </p:spTree>
    <p:extLst>
      <p:ext uri="{BB962C8B-B14F-4D97-AF65-F5344CB8AC3E}">
        <p14:creationId xmlns:p14="http://schemas.microsoft.com/office/powerpoint/2010/main" val="2036376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slide - Høyrestilt">
    <p:bg>
      <p:bgPr>
        <a:solidFill>
          <a:srgbClr val="FFE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25880" y="1445325"/>
            <a:ext cx="4267478" cy="1108338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Plass til din </a:t>
            </a:r>
            <a:br>
              <a:rPr lang="nb-NO"/>
            </a:br>
            <a:r>
              <a:rPr lang="nb-NO"/>
              <a:t>tittel her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25879" y="2911309"/>
            <a:ext cx="4272241" cy="452186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025" b="0" i="0">
                <a:solidFill>
                  <a:schemeClr val="accent2"/>
                </a:solidFill>
                <a:latin typeface="TID UI" panose="02000503000000020004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1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2" indent="0" algn="ctr">
              <a:buNone/>
              <a:defRPr sz="1200"/>
            </a:lvl9pPr>
          </a:lstStyle>
          <a:p>
            <a:r>
              <a:rPr lang="nb-NO"/>
              <a:t>Undertittel her</a:t>
            </a:r>
            <a:endParaRPr lang="en-US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2943192C-0B99-5D78-AA62-75E7BF96EA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737" y="900894"/>
            <a:ext cx="2381288" cy="3484584"/>
          </a:xfrm>
          <a:prstGeom prst="rect">
            <a:avLst/>
          </a:prstGeom>
        </p:spPr>
      </p:pic>
      <p:pic>
        <p:nvPicPr>
          <p:cNvPr id="13" name="Grafikk 12">
            <a:extLst>
              <a:ext uri="{FF2B5EF4-FFF2-40B4-BE49-F238E27FC236}">
                <a16:creationId xmlns:a16="http://schemas.microsoft.com/office/drawing/2014/main" id="{3F981E0C-1672-38DB-EE07-9E12D156FD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2995" y="4638197"/>
            <a:ext cx="1185289" cy="25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73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pittelslide - lys">
    <p:bg>
      <p:bgPr>
        <a:solidFill>
          <a:srgbClr val="F9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1344" y="2228834"/>
            <a:ext cx="8622014" cy="538775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3900" b="0" i="0" spc="-8" baseline="0">
                <a:solidFill>
                  <a:schemeClr val="tx2"/>
                </a:solidFill>
                <a:latin typeface="TID UI" panose="02000503000000020004" pitchFamily="2" charset="0"/>
              </a:defRPr>
            </a:lvl1pPr>
          </a:lstStyle>
          <a:p>
            <a:r>
              <a:rPr lang="nb-NO"/>
              <a:t>1. Introduksjon og bakgrunn</a:t>
            </a:r>
            <a:endParaRPr lang="en-US"/>
          </a:p>
        </p:txBody>
      </p:sp>
      <p:sp>
        <p:nvSpPr>
          <p:cNvPr id="4" name="Plassholder for lysbildenummer 10">
            <a:extLst>
              <a:ext uri="{FF2B5EF4-FFF2-40B4-BE49-F238E27FC236}">
                <a16:creationId xmlns:a16="http://schemas.microsoft.com/office/drawing/2014/main" id="{1E46A2B9-BE73-1718-BBBE-3E6A45DE889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488588" y="216959"/>
            <a:ext cx="409532" cy="143306"/>
          </a:xfrm>
        </p:spPr>
        <p:txBody>
          <a:bodyPr wrap="square" anchor="b" anchorCtr="0">
            <a:noAutofit/>
          </a:bodyPr>
          <a:lstStyle>
            <a:lvl1pPr algn="r">
              <a:defRPr b="0" i="0">
                <a:solidFill>
                  <a:schemeClr val="tx2"/>
                </a:solidFill>
                <a:latin typeface="TID UI" panose="02000503000000020004" pitchFamily="2" charset="0"/>
              </a:defRPr>
            </a:lvl1pPr>
          </a:lstStyle>
          <a:p>
            <a:fld id="{6D65A19B-F501-47C9-98E5-3946BFE4C50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9258E6D3-7D36-FF9C-522F-E98D6A51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7364" y="4636178"/>
            <a:ext cx="295993" cy="255229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7FE3928-9771-2CCB-834F-81761BC024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5000"/>
          </a:blip>
          <a:stretch>
            <a:fillRect/>
          </a:stretch>
        </p:blipFill>
        <p:spPr>
          <a:xfrm rot="2971806">
            <a:off x="3760174" y="-1704221"/>
            <a:ext cx="7805264" cy="738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6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 Bå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09.08.2023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595978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 T-bane vint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09.08.2023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131666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tellysbilde RegionBus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09.08.2023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027983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tellysbilde T-ban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09.08.2023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648069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tellysbilde Stasj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09.08.2023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734821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222305954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915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0649" y="649083"/>
            <a:ext cx="7980536" cy="42999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0649" y="1369642"/>
            <a:ext cx="7980536" cy="3194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912" y="4737775"/>
            <a:ext cx="820800" cy="1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7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662" r:id="rId8"/>
    <p:sldLayoutId id="2147483663" r:id="rId9"/>
    <p:sldLayoutId id="2147483698" r:id="rId10"/>
    <p:sldLayoutId id="2147483699" r:id="rId11"/>
    <p:sldLayoutId id="2147483700" r:id="rId12"/>
    <p:sldLayoutId id="2147483701" r:id="rId13"/>
    <p:sldLayoutId id="2147483705" r:id="rId14"/>
    <p:sldLayoutId id="2147483664" r:id="rId15"/>
    <p:sldLayoutId id="2147483707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66" r:id="rId22"/>
    <p:sldLayoutId id="2147483667" r:id="rId23"/>
    <p:sldLayoutId id="2147483677" r:id="rId24"/>
    <p:sldLayoutId id="2147483678" r:id="rId25"/>
    <p:sldLayoutId id="2147483715" r:id="rId26"/>
    <p:sldLayoutId id="2147483716" r:id="rId27"/>
    <p:sldLayoutId id="2147483717" r:id="rId28"/>
    <p:sldLayoutId id="2147483718" r:id="rId29"/>
  </p:sldLayoutIdLst>
  <p:hf sldNum="0" hdr="0" ftr="0"/>
  <p:txStyles>
    <p:titleStyle>
      <a:lvl1pPr algn="l" defTabSz="685697" rtl="0" eaLnBrk="1" latinLnBrk="0" hangingPunct="1">
        <a:lnSpc>
          <a:spcPct val="100000"/>
        </a:lnSpc>
        <a:spcBef>
          <a:spcPct val="0"/>
        </a:spcBef>
        <a:buNone/>
        <a:defRPr sz="2794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56500" indent="-256500" algn="l" defTabSz="685697" rtl="0" eaLnBrk="1" latinLnBrk="0" hangingPunct="1">
        <a:lnSpc>
          <a:spcPct val="90000"/>
        </a:lnSpc>
        <a:spcBef>
          <a:spcPts val="750"/>
        </a:spcBef>
        <a:buClr>
          <a:srgbClr val="707070"/>
        </a:buClr>
        <a:buFont typeface="Arial" panose="020B0604020202020204" pitchFamily="34" charset="0"/>
        <a:buChar char="•"/>
        <a:defRPr sz="2000" kern="1200">
          <a:solidFill>
            <a:srgbClr val="32374B"/>
          </a:solidFill>
          <a:latin typeface="+mn-lt"/>
          <a:ea typeface="+mn-ea"/>
          <a:cs typeface="+mn-cs"/>
        </a:defRPr>
      </a:lvl1pPr>
      <a:lvl2pPr marL="7048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600" kern="1200">
          <a:solidFill>
            <a:srgbClr val="32374B"/>
          </a:solidFill>
          <a:latin typeface="+mn-lt"/>
          <a:ea typeface="+mn-ea"/>
          <a:cs typeface="+mn-cs"/>
        </a:defRPr>
      </a:lvl2pPr>
      <a:lvl3pPr marL="10096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3pPr>
      <a:lvl4pPr marL="1309688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4pPr>
      <a:lvl5pPr marL="1647825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5pPr>
      <a:lvl6pPr marL="1885667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6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4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3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7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6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4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3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1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llektivanbud.no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bussanbud@ruter.no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llektivanbud.n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C3B7AA-8FFD-3831-C0A7-2388FE525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849" y="929710"/>
            <a:ext cx="4008473" cy="1108068"/>
          </a:xfrm>
        </p:spPr>
        <p:txBody>
          <a:bodyPr anchor="b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nb-NO">
                <a:solidFill>
                  <a:schemeClr val="tx2"/>
                </a:solidFill>
              </a:rPr>
              <a:t>Velkommen til dialogkonferanse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E98466F-F168-6C01-DE7E-037BFE96F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277" y="2462080"/>
            <a:ext cx="3357615" cy="452186"/>
          </a:xfrm>
        </p:spPr>
        <p:txBody>
          <a:bodyPr/>
          <a:lstStyle/>
          <a:p>
            <a:pPr algn="ctr"/>
            <a:r>
              <a:rPr lang="nb-NO" sz="2500" b="1"/>
              <a:t>Minibusstjenester Oslo, Asker og Bærum 2025</a:t>
            </a:r>
          </a:p>
          <a:p>
            <a:endParaRPr lang="nb-NO"/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E12A58F4-1C48-A094-3FFC-79E56DAB298F}"/>
              </a:ext>
            </a:extLst>
          </p:cNvPr>
          <p:cNvSpPr txBox="1">
            <a:spLocks/>
          </p:cNvSpPr>
          <p:nvPr/>
        </p:nvSpPr>
        <p:spPr>
          <a:xfrm>
            <a:off x="502504" y="4094262"/>
            <a:ext cx="4123376" cy="5572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828709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0" i="0" kern="1200">
                <a:solidFill>
                  <a:schemeClr val="accent2"/>
                </a:solidFill>
                <a:latin typeface="TID UI" panose="02000503000000020004" pitchFamily="2" charset="0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dk2"/>
                </a:solidFill>
                <a:latin typeface="TID UI" panose="02000503000000020004" pitchFamily="2" charset="0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dk2"/>
                </a:solidFill>
                <a:latin typeface="TID UI" panose="02000503000000020004" pitchFamily="2" charset="0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dk2"/>
                </a:solidFill>
                <a:latin typeface="TID UI" panose="02000503000000020004" pitchFamily="2" charset="0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dk2"/>
                </a:solidFill>
                <a:latin typeface="TID UI" panose="02000503000000020004" pitchFamily="2" charset="0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2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/>
              <a:t>10.08.2023</a:t>
            </a:r>
          </a:p>
        </p:txBody>
      </p:sp>
    </p:spTree>
    <p:extLst>
      <p:ext uri="{BB962C8B-B14F-4D97-AF65-F5344CB8AC3E}">
        <p14:creationId xmlns:p14="http://schemas.microsoft.com/office/powerpoint/2010/main" val="1413024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364E5D-0CB4-4DBF-BE56-2C226085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30" y="196882"/>
            <a:ext cx="7980536" cy="429990"/>
          </a:xfrm>
        </p:spPr>
        <p:txBody>
          <a:bodyPr/>
          <a:lstStyle/>
          <a:p>
            <a:r>
              <a:rPr lang="nb-NO"/>
              <a:t>Oversikt konkurransegrunnlag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EC8AED4-1C2C-4DBC-B51D-3BA1FE5BAA21}"/>
              </a:ext>
            </a:extLst>
          </p:cNvPr>
          <p:cNvSpPr/>
          <p:nvPr/>
        </p:nvSpPr>
        <p:spPr>
          <a:xfrm>
            <a:off x="581730" y="685323"/>
            <a:ext cx="3271813" cy="42012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Prosedyrebeskrivelse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Kontrakt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Avtale om digitale tjenester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Vedlegg 1a 	Oppdragsbeskrivelse deloppdrag 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Vedlegg 1b 	Oppdragsbeskrivelse deloppdrag B og 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Vedlegg 1c 	Kravskjema til oppdragsbeskrivelse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8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Bilag Rutebeskrivelse deloppdrag B og 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8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Bilag Statistikk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8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Bilag Fribillettavtalen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Vedlegg 2a	Materiellbeskrivelse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Vedlegg 2b 	Kravskjema til materiellbeskrivelse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8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Bilag Vognskjema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8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Bilag Krav til design</a:t>
            </a:r>
            <a:endParaRPr lang="nb-NO" sz="8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Vedlegg 3 	Tilbudsskjema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800">
                <a:solidFill>
                  <a:srgbClr val="000000"/>
                </a:solidFill>
                <a:highlight>
                  <a:srgbClr val="AAAAB4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Vedlegg 4	Databehandleravtale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Vedlegg 5	Handlingsregler for Ruters leverandører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800">
                <a:solidFill>
                  <a:srgbClr val="000000"/>
                </a:solidFill>
                <a:highlight>
                  <a:srgbClr val="AAAAB4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Vedlegg 6 Taushetserklæring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Vedlegg 7 	Opsjon personbiler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413EA80-3992-4C36-AE55-79592A65DC27}"/>
              </a:ext>
            </a:extLst>
          </p:cNvPr>
          <p:cNvSpPr txBox="1"/>
          <p:nvPr/>
        </p:nvSpPr>
        <p:spPr>
          <a:xfrm>
            <a:off x="2447779" y="802225"/>
            <a:ext cx="12584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50">
                <a:highlight>
                  <a:srgbClr val="FFFF00"/>
                </a:highlight>
                <a:latin typeface="Tunga" panose="020B0502040204020203" pitchFamily="34" charset="0"/>
                <a:cs typeface="Tunga" panose="020B0502040204020203" pitchFamily="34" charset="0"/>
              </a:rPr>
              <a:t>Tekst i dokumentene er gulmarkert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33C5325-058A-2324-2CB1-E3F767B3B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516" y="1898226"/>
            <a:ext cx="2378931" cy="303345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2F863B4E-DEE0-6C23-15D6-F40F93D76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069" y="470328"/>
            <a:ext cx="1889417" cy="2416697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7B1F8FFC-2B39-9530-33E3-4519F187F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366" y="2462284"/>
            <a:ext cx="1949184" cy="246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7494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B5B630-DA2B-4159-906B-2BF9DCEF0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b-NO"/>
              <a:t>Alt finner dere her – </a:t>
            </a:r>
            <a:r>
              <a:rPr lang="nb-NO">
                <a:hlinkClick r:id="rId3"/>
              </a:rPr>
              <a:t>www.kollektivanbud.no</a:t>
            </a:r>
            <a:r>
              <a:rPr lang="nb-NO"/>
              <a:t>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08C119D-3E53-E4B9-3605-7752838FD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18" y="1427023"/>
            <a:ext cx="8178198" cy="304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2875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9272F88-51DD-D5A2-8A39-51AB115EA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975" y="1188813"/>
            <a:ext cx="4258049" cy="3363859"/>
          </a:xfrm>
          <a:prstGeom prst="rect">
            <a:avLst/>
          </a:prstGeom>
          <a:noFill/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382C355F-D6A0-448E-B8BA-5B953912D643}"/>
              </a:ext>
            </a:extLst>
          </p:cNvPr>
          <p:cNvSpPr txBox="1">
            <a:spLocks/>
          </p:cNvSpPr>
          <p:nvPr/>
        </p:nvSpPr>
        <p:spPr>
          <a:xfrm>
            <a:off x="580649" y="670529"/>
            <a:ext cx="7980536" cy="3870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69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b="1" kern="1200">
                <a:latin typeface="+mj-lt"/>
                <a:ea typeface="+mj-ea"/>
                <a:cs typeface="+mj-cs"/>
              </a:rPr>
              <a:t>Spørsmål fra Ruter</a:t>
            </a:r>
          </a:p>
        </p:txBody>
      </p:sp>
    </p:spTree>
    <p:extLst>
      <p:ext uri="{BB962C8B-B14F-4D97-AF65-F5344CB8AC3E}">
        <p14:creationId xmlns:p14="http://schemas.microsoft.com/office/powerpoint/2010/main" val="134195281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379807-59E0-424A-9BDA-6989089B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874" y="377851"/>
            <a:ext cx="5822134" cy="400110"/>
          </a:xfrm>
        </p:spPr>
        <p:txBody>
          <a:bodyPr/>
          <a:lstStyle/>
          <a:p>
            <a:r>
              <a:rPr lang="nb-NO" sz="2600"/>
              <a:t>Innspill fra dere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A7FC2AA1-9986-41C6-823F-89CF7C940891}"/>
              </a:ext>
            </a:extLst>
          </p:cNvPr>
          <p:cNvSpPr txBox="1">
            <a:spLocks/>
          </p:cNvSpPr>
          <p:nvPr/>
        </p:nvSpPr>
        <p:spPr>
          <a:xfrm>
            <a:off x="818874" y="577906"/>
            <a:ext cx="6700309" cy="50090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69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nb-NO" sz="2000" b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b="0"/>
              <a:t>Potensielle tilbydere til konkurransen:</a:t>
            </a:r>
          </a:p>
          <a:p>
            <a:pPr marL="1028426" lvl="2" indent="-342900">
              <a:buFont typeface="Courier New" panose="02070309020205020404" pitchFamily="49" charset="0"/>
              <a:buChar char="o"/>
            </a:pPr>
            <a:r>
              <a:rPr lang="nb-NO" sz="2000">
                <a:solidFill>
                  <a:schemeClr val="tx1">
                    <a:lumMod val="65000"/>
                    <a:lumOff val="35000"/>
                  </a:schemeClr>
                </a:solidFill>
              </a:rPr>
              <a:t>Teams-møte i uke 33 og 34 på </a:t>
            </a:r>
            <a:r>
              <a:rPr lang="nb-NO" sz="200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</a:t>
            </a:r>
            <a:r>
              <a:rPr lang="nb-NO" sz="2000">
                <a:solidFill>
                  <a:schemeClr val="tx1">
                    <a:lumMod val="65000"/>
                    <a:lumOff val="35000"/>
                  </a:schemeClr>
                </a:solidFill>
              </a:rPr>
              <a:t> 1 time</a:t>
            </a:r>
          </a:p>
          <a:p>
            <a:pPr marL="1371189" lvl="3" indent="-342900">
              <a:buFont typeface="Wingdings" panose="05000000000000000000" pitchFamily="2" charset="2"/>
              <a:buChar char="§"/>
            </a:pPr>
            <a:r>
              <a:rPr lang="nb-NO" sz="1500">
                <a:solidFill>
                  <a:schemeClr val="tx1">
                    <a:lumMod val="65000"/>
                    <a:lumOff val="35000"/>
                  </a:schemeClr>
                </a:solidFill>
              </a:rPr>
              <a:t>Agenda: Potensielle tilbydere gir muntlig tilbakemelding på konkurransegrunnlaget</a:t>
            </a:r>
          </a:p>
          <a:p>
            <a:pPr marL="1371189" lvl="3" indent="-342900">
              <a:buFont typeface="Wingdings" panose="05000000000000000000" pitchFamily="2" charset="2"/>
              <a:buChar char="§"/>
            </a:pPr>
            <a:r>
              <a:rPr lang="nb-NO" sz="1500">
                <a:solidFill>
                  <a:schemeClr val="tx1">
                    <a:lumMod val="65000"/>
                    <a:lumOff val="35000"/>
                  </a:schemeClr>
                </a:solidFill>
              </a:rPr>
              <a:t>Gjerne vise en PPT med innspill i møtet</a:t>
            </a:r>
          </a:p>
          <a:p>
            <a:pPr marL="1371189" lvl="3" indent="-342900">
              <a:buFont typeface="Wingdings" panose="05000000000000000000" pitchFamily="2" charset="2"/>
              <a:buChar char="§"/>
            </a:pPr>
            <a:r>
              <a:rPr lang="nb-NO" sz="1500">
                <a:solidFill>
                  <a:schemeClr val="tx1">
                    <a:lumMod val="65000"/>
                    <a:lumOff val="35000"/>
                  </a:schemeClr>
                </a:solidFill>
              </a:rPr>
              <a:t>Invitasjoner til møter er sendt ut </a:t>
            </a:r>
          </a:p>
          <a:p>
            <a:pPr marL="1028426" lvl="2" indent="-342900">
              <a:buFont typeface="Courier New" panose="02070309020205020404" pitchFamily="49" charset="0"/>
              <a:buChar char="o"/>
            </a:pPr>
            <a:r>
              <a:rPr lang="nb-NO" sz="2000" b="0">
                <a:solidFill>
                  <a:schemeClr val="tx1">
                    <a:lumMod val="65000"/>
                    <a:lumOff val="35000"/>
                  </a:schemeClr>
                </a:solidFill>
              </a:rPr>
              <a:t>Skriftlig tilbakemelding</a:t>
            </a:r>
          </a:p>
          <a:p>
            <a:pPr lvl="2"/>
            <a:endParaRPr lang="nb-NO" sz="2000" b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b="0"/>
              <a:t>Underleverandører/andre leverandører:</a:t>
            </a:r>
          </a:p>
          <a:p>
            <a:pPr marL="799963" lvl="1" indent="-457200">
              <a:buFont typeface="Arial" panose="020B0604020202020204" pitchFamily="34" charset="0"/>
              <a:buChar char="•"/>
            </a:pPr>
            <a:endParaRPr lang="nb-NO" sz="550" b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28426" lvl="2" indent="-342900">
              <a:buFont typeface="Courier New" panose="02070309020205020404" pitchFamily="49" charset="0"/>
              <a:buChar char="o"/>
            </a:pPr>
            <a:r>
              <a:rPr lang="nb-NO" sz="2000">
                <a:solidFill>
                  <a:schemeClr val="tx1">
                    <a:lumMod val="65000"/>
                    <a:lumOff val="35000"/>
                  </a:schemeClr>
                </a:solidFill>
              </a:rPr>
              <a:t>Skriftlig tilbakemelding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000" b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b="0"/>
              <a:t>Frist for skriftlig tilbakemelding er 17. august 2023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000" b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b="0"/>
              <a:t>Send til </a:t>
            </a:r>
            <a:r>
              <a:rPr lang="nb-NO" sz="2000" b="0">
                <a:hlinkClick r:id="rId2"/>
              </a:rPr>
              <a:t>bussanbud@ruter.no</a:t>
            </a:r>
            <a:endParaRPr lang="nb-NO" sz="2000" b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000" b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000" b="0"/>
          </a:p>
        </p:txBody>
      </p:sp>
    </p:spTree>
    <p:extLst>
      <p:ext uri="{BB962C8B-B14F-4D97-AF65-F5344CB8AC3E}">
        <p14:creationId xmlns:p14="http://schemas.microsoft.com/office/powerpoint/2010/main" val="343151349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11573-5A3E-4420-9F12-42F4BDD6A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365947"/>
            <a:ext cx="7980536" cy="429990"/>
          </a:xfrm>
        </p:spPr>
        <p:txBody>
          <a:bodyPr/>
          <a:lstStyle/>
          <a:p>
            <a:r>
              <a:rPr lang="nb-NO"/>
              <a:t>Innspill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50B1E3-7CE6-49BE-8AB8-51615C47B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49" y="949796"/>
            <a:ext cx="7980536" cy="3542955"/>
          </a:xfrm>
        </p:spPr>
        <p:txBody>
          <a:bodyPr>
            <a:normAutofit/>
          </a:bodyPr>
          <a:lstStyle/>
          <a:p>
            <a:endParaRPr lang="nb-NO" sz="500"/>
          </a:p>
          <a:p>
            <a:pPr marL="0" indent="0">
              <a:buNone/>
            </a:pPr>
            <a:endParaRPr lang="nb-NO" sz="500"/>
          </a:p>
          <a:p>
            <a:r>
              <a:rPr lang="nb-NO" sz="1800"/>
              <a:t>Informasjonen som sendes til Ruter vil bli behandlet konfidensielt, og kun bli benyttet internt i Ruter. </a:t>
            </a:r>
          </a:p>
          <a:p>
            <a:pPr marL="0" indent="0">
              <a:buNone/>
            </a:pPr>
            <a:endParaRPr lang="nb-NO" sz="1800"/>
          </a:p>
          <a:p>
            <a:r>
              <a:rPr lang="nb-NO" sz="1800"/>
              <a:t>Ideer som presenteres kan av Ruter bli benyttet i fremtidige anskaffelser og bli presentert i anonymisert form på dialogkonferanser, i konkurransegrunnlag, osv. i forbindelse med fremtidige konkurranser. </a:t>
            </a:r>
          </a:p>
          <a:p>
            <a:pPr marL="0" indent="0">
              <a:buNone/>
            </a:pPr>
            <a:endParaRPr lang="nb-NO" sz="1800"/>
          </a:p>
          <a:p>
            <a:r>
              <a:rPr lang="nb-NO" sz="1800"/>
              <a:t>Ruter er underlagt </a:t>
            </a:r>
            <a:r>
              <a:rPr lang="nb-NO" sz="1800" err="1"/>
              <a:t>offentleglova</a:t>
            </a:r>
            <a:r>
              <a:rPr lang="nb-NO" sz="1800"/>
              <a:t>, og alle innspill vil bli behandlet i tråd med regelverket.</a:t>
            </a:r>
          </a:p>
          <a:p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78182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7000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DF7C9A80-6A5F-40AB-A06E-82896DE276DC}"/>
              </a:ext>
            </a:extLst>
          </p:cNvPr>
          <p:cNvSpPr txBox="1">
            <a:spLocks/>
          </p:cNvSpPr>
          <p:nvPr/>
        </p:nvSpPr>
        <p:spPr>
          <a:xfrm>
            <a:off x="707817" y="1406766"/>
            <a:ext cx="7980536" cy="42999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68569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Oppsummering og avsluttende spørsmål</a:t>
            </a:r>
          </a:p>
        </p:txBody>
      </p:sp>
    </p:spTree>
    <p:extLst>
      <p:ext uri="{BB962C8B-B14F-4D97-AF65-F5344CB8AC3E}">
        <p14:creationId xmlns:p14="http://schemas.microsoft.com/office/powerpoint/2010/main" val="186200882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548C3A28-8745-4001-8A42-34CE8FA7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089" y="2142554"/>
            <a:ext cx="7980536" cy="429990"/>
          </a:xfrm>
        </p:spPr>
        <p:txBody>
          <a:bodyPr/>
          <a:lstStyle/>
          <a:p>
            <a:r>
              <a:rPr lang="nb-NO"/>
              <a:t>Takk for i dag!</a:t>
            </a:r>
          </a:p>
        </p:txBody>
      </p:sp>
    </p:spTree>
    <p:extLst>
      <p:ext uri="{BB962C8B-B14F-4D97-AF65-F5344CB8AC3E}">
        <p14:creationId xmlns:p14="http://schemas.microsoft.com/office/powerpoint/2010/main" val="221243561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62458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166084-2E37-4673-B1D2-597FAD92E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38" y="234355"/>
            <a:ext cx="7886700" cy="646331"/>
          </a:xfrm>
        </p:spPr>
        <p:txBody>
          <a:bodyPr/>
          <a:lstStyle/>
          <a:p>
            <a:r>
              <a:rPr lang="nb-NO"/>
              <a:t>Møte teknisk info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6605047-AD54-40E3-8625-3F68790FA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638" y="1037771"/>
            <a:ext cx="8227505" cy="3748608"/>
          </a:xfrm>
        </p:spPr>
        <p:txBody>
          <a:bodyPr>
            <a:normAutofit fontScale="92500" lnSpcReduction="10000"/>
          </a:bodyPr>
          <a:lstStyle/>
          <a:p>
            <a:pPr marL="685749" lvl="1" indent="-342900">
              <a:buFont typeface="Arial" panose="020B0604020202020204" pitchFamily="34" charset="0"/>
              <a:buChar char="•"/>
            </a:pPr>
            <a:endParaRPr lang="nb-NO" sz="22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200"/>
              <a:t>Opptak av konferansen blir tilgjengelig etter møtet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200"/>
              <a:t>Ruter skriver referat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200"/>
              <a:t>Presentasjoner og referat sendes etter konferansen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200"/>
              <a:t>Spørsmål stilt i konferansen vil komme i referatet</a:t>
            </a:r>
          </a:p>
          <a:p>
            <a:pPr algn="l"/>
            <a:endParaRPr lang="nb-NO" sz="1800" b="1"/>
          </a:p>
          <a:p>
            <a:pPr algn="l"/>
            <a:r>
              <a:rPr lang="nb-NO" sz="1800" b="1"/>
              <a:t>WIFI – gjestenett:</a:t>
            </a:r>
            <a:endParaRPr lang="nb-NO" sz="1800" b="1">
              <a:latin typeface="Calibri" panose="020F0502020204030204" pitchFamily="34" charset="0"/>
            </a:endParaRPr>
          </a:p>
          <a:p>
            <a:pPr algn="l"/>
            <a:r>
              <a:rPr lang="nb-NO" sz="1800">
                <a:latin typeface="Calibri" panose="020F0502020204030204" pitchFamily="34" charset="0"/>
                <a:ea typeface="Calibri" panose="020F0502020204030204" pitchFamily="34" charset="0"/>
              </a:rPr>
              <a:t>Nettverk: KH-Device</a:t>
            </a:r>
          </a:p>
          <a:p>
            <a:endParaRPr lang="nb-NO"/>
          </a:p>
          <a:p>
            <a:pPr algn="l"/>
            <a:r>
              <a:rPr lang="nb-NO"/>
              <a:t>Ruters nettside:</a:t>
            </a:r>
          </a:p>
          <a:p>
            <a:pPr algn="l"/>
            <a:r>
              <a:rPr lang="nb-NO">
                <a:solidFill>
                  <a:schemeClr val="accent4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www.kollektivanbud.no</a:t>
            </a:r>
            <a:endParaRPr lang="nb-NO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nb-NO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5141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BA9BC5-AA52-4A9F-99DB-855CD56FA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413413"/>
            <a:ext cx="7980536" cy="429990"/>
          </a:xfrm>
        </p:spPr>
        <p:txBody>
          <a:bodyPr/>
          <a:lstStyle/>
          <a:p>
            <a:r>
              <a:rPr lang="nb-NO"/>
              <a:t>Presentasjonsrunde anbudsgruppen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868F8E-2671-4B02-A172-25F75CA85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49" y="1168826"/>
            <a:ext cx="7980536" cy="3194504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255905" indent="-255905"/>
            <a:r>
              <a:rPr lang="nb-NO"/>
              <a:t>Lise Marie Johansen</a:t>
            </a:r>
          </a:p>
          <a:p>
            <a:pPr marL="255905" indent="-255905"/>
            <a:r>
              <a:rPr lang="nb-NO"/>
              <a:t>Kåre Riseng</a:t>
            </a:r>
            <a:endParaRPr lang="nb-NO">
              <a:cs typeface="Arial" panose="020B0604020202020204"/>
            </a:endParaRPr>
          </a:p>
          <a:p>
            <a:pPr marL="255905" indent="-255905"/>
            <a:r>
              <a:rPr lang="nb-NO"/>
              <a:t>Anita Schou</a:t>
            </a:r>
            <a:endParaRPr lang="nb-NO">
              <a:cs typeface="Arial"/>
            </a:endParaRPr>
          </a:p>
          <a:p>
            <a:pPr marL="255905" indent="-255905"/>
            <a:r>
              <a:rPr lang="nb-NO"/>
              <a:t>Sindre Hognestad</a:t>
            </a:r>
            <a:endParaRPr lang="nb-NO">
              <a:cs typeface="Arial" panose="020B0604020202020204"/>
            </a:endParaRPr>
          </a:p>
          <a:p>
            <a:pPr marL="255905" indent="-255905"/>
            <a:r>
              <a:rPr lang="nb-NO"/>
              <a:t>Iver Jordheim Brække</a:t>
            </a:r>
          </a:p>
          <a:p>
            <a:pPr marL="255905" indent="-255905"/>
            <a:r>
              <a:rPr lang="nb-NO">
                <a:cs typeface="Arial" panose="020B0604020202020204"/>
              </a:rPr>
              <a:t>Anna Torregrosa</a:t>
            </a:r>
          </a:p>
          <a:p>
            <a:pPr marL="255905" indent="-255905"/>
            <a:r>
              <a:rPr lang="nb-NO">
                <a:cs typeface="Arial" panose="020B0604020202020204"/>
              </a:rPr>
              <a:t>Joakim Gustad</a:t>
            </a:r>
          </a:p>
          <a:p>
            <a:pPr marL="255905" indent="-255905"/>
            <a:r>
              <a:rPr lang="nb-NO">
                <a:cs typeface="Arial" panose="020B0604020202020204"/>
              </a:rPr>
              <a:t>Monika Zidonyte-Birene</a:t>
            </a:r>
          </a:p>
          <a:p>
            <a:pPr marL="255905" indent="-255905"/>
            <a:r>
              <a:rPr lang="nb-NO">
                <a:cs typeface="Arial" panose="020B0604020202020204"/>
              </a:rPr>
              <a:t>Martine Lindstrøm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D2FEB3A-FE12-4A2D-3862-BA3673516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381" y="1168826"/>
            <a:ext cx="2872595" cy="287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5241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326D45-439F-4186-9C8C-3BB950E5D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225690"/>
            <a:ext cx="7935579" cy="440118"/>
          </a:xfrm>
        </p:spPr>
        <p:txBody>
          <a:bodyPr/>
          <a:lstStyle/>
          <a:p>
            <a:r>
              <a:rPr lang="nb-NO"/>
              <a:t>Påmeldte selskap/organisasjoner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7DC8BFF6-DA4C-4AEC-8F1D-805D3D2D0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759867"/>
              </p:ext>
            </p:extLst>
          </p:nvPr>
        </p:nvGraphicFramePr>
        <p:xfrm>
          <a:off x="371932" y="787136"/>
          <a:ext cx="8380856" cy="4156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0428">
                  <a:extLst>
                    <a:ext uri="{9D8B030D-6E8A-4147-A177-3AD203B41FA5}">
                      <a16:colId xmlns:a16="http://schemas.microsoft.com/office/drawing/2014/main" val="1553292754"/>
                    </a:ext>
                  </a:extLst>
                </a:gridCol>
                <a:gridCol w="4190428">
                  <a:extLst>
                    <a:ext uri="{9D8B030D-6E8A-4147-A177-3AD203B41FA5}">
                      <a16:colId xmlns:a16="http://schemas.microsoft.com/office/drawing/2014/main" val="1661256402"/>
                    </a:ext>
                  </a:extLst>
                </a:gridCol>
              </a:tblGrid>
              <a:tr h="31786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07000 Asker Taxi</a:t>
                      </a:r>
                    </a:p>
                  </a:txBody>
                  <a:tcPr marL="5323" marR="5323" marT="10647" marB="10647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Unibuss AS</a:t>
                      </a:r>
                    </a:p>
                  </a:txBody>
                  <a:tcPr marL="5323" marR="5323" marT="10647" marB="10647"/>
                </a:tc>
                <a:extLst>
                  <a:ext uri="{0D108BD9-81ED-4DB2-BD59-A6C34878D82A}">
                    <a16:rowId xmlns:a16="http://schemas.microsoft.com/office/drawing/2014/main" val="1530506820"/>
                  </a:ext>
                </a:extLst>
              </a:tr>
              <a:tr h="31786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Asker og Bærum Taxi AS</a:t>
                      </a:r>
                    </a:p>
                  </a:txBody>
                  <a:tcPr marL="5323" marR="5323" marT="10647" marB="10647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Unibuss Tur AS</a:t>
                      </a:r>
                    </a:p>
                  </a:txBody>
                  <a:tcPr marL="5323" marR="5323" marT="10647" marB="10647"/>
                </a:tc>
                <a:extLst>
                  <a:ext uri="{0D108BD9-81ED-4DB2-BD59-A6C34878D82A}">
                    <a16:rowId xmlns:a16="http://schemas.microsoft.com/office/drawing/2014/main" val="394876120"/>
                  </a:ext>
                </a:extLst>
              </a:tr>
              <a:tr h="31786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Boreal Travel AS</a:t>
                      </a:r>
                    </a:p>
                  </a:txBody>
                  <a:tcPr marL="5323" marR="5323" marT="10647" marB="10647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YTF</a:t>
                      </a:r>
                    </a:p>
                  </a:txBody>
                  <a:tcPr marL="5323" marR="5323" marT="10647" marB="10647"/>
                </a:tc>
                <a:extLst>
                  <a:ext uri="{0D108BD9-81ED-4DB2-BD59-A6C34878D82A}">
                    <a16:rowId xmlns:a16="http://schemas.microsoft.com/office/drawing/2014/main" val="919837903"/>
                  </a:ext>
                </a:extLst>
              </a:tr>
              <a:tr h="31786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Bytaxi</a:t>
                      </a:r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AS</a:t>
                      </a:r>
                    </a:p>
                  </a:txBody>
                  <a:tcPr marL="5323" marR="5323" marT="10647" marB="10647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extLst>
                  <a:ext uri="{0D108BD9-81ED-4DB2-BD59-A6C34878D82A}">
                    <a16:rowId xmlns:a16="http://schemas.microsoft.com/office/drawing/2014/main" val="1679292938"/>
                  </a:ext>
                </a:extLst>
              </a:tr>
              <a:tr h="31786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Connect Bus AS</a:t>
                      </a:r>
                    </a:p>
                  </a:txBody>
                  <a:tcPr marL="5323" marR="5323" marT="10647" marB="10647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extLst>
                  <a:ext uri="{0D108BD9-81ED-4DB2-BD59-A6C34878D82A}">
                    <a16:rowId xmlns:a16="http://schemas.microsoft.com/office/drawing/2014/main" val="2798745398"/>
                  </a:ext>
                </a:extLst>
              </a:tr>
              <a:tr h="31786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Connect Bus Sverige AB</a:t>
                      </a:r>
                    </a:p>
                  </a:txBody>
                  <a:tcPr marL="5323" marR="5323" marT="10647" marB="10647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extLst>
                  <a:ext uri="{0D108BD9-81ED-4DB2-BD59-A6C34878D82A}">
                    <a16:rowId xmlns:a16="http://schemas.microsoft.com/office/drawing/2014/main" val="4270063799"/>
                  </a:ext>
                </a:extLst>
              </a:tr>
              <a:tr h="31786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IVECO Norge AS</a:t>
                      </a:r>
                    </a:p>
                  </a:txBody>
                  <a:tcPr marL="5323" marR="5323" marT="10647" marB="10647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extLst>
                  <a:ext uri="{0D108BD9-81ED-4DB2-BD59-A6C34878D82A}">
                    <a16:rowId xmlns:a16="http://schemas.microsoft.com/office/drawing/2014/main" val="2607335886"/>
                  </a:ext>
                </a:extLst>
              </a:tr>
              <a:tr h="31786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Minibuss24-7 AS</a:t>
                      </a:r>
                    </a:p>
                  </a:txBody>
                  <a:tcPr marL="5323" marR="5323" marT="10647" marB="10647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extLst>
                  <a:ext uri="{0D108BD9-81ED-4DB2-BD59-A6C34878D82A}">
                    <a16:rowId xmlns:a16="http://schemas.microsoft.com/office/drawing/2014/main" val="1656829578"/>
                  </a:ext>
                </a:extLst>
              </a:tr>
              <a:tr h="31786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Nedre Romerike Minibuss AS</a:t>
                      </a:r>
                    </a:p>
                  </a:txBody>
                  <a:tcPr marL="5323" marR="5323" marT="10647" marB="10647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extLst>
                  <a:ext uri="{0D108BD9-81ED-4DB2-BD59-A6C34878D82A}">
                    <a16:rowId xmlns:a16="http://schemas.microsoft.com/office/drawing/2014/main" val="3195019860"/>
                  </a:ext>
                </a:extLst>
              </a:tr>
              <a:tr h="31786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Oslo Taxibuss AS</a:t>
                      </a:r>
                    </a:p>
                  </a:txBody>
                  <a:tcPr marL="5323" marR="5323" marT="10647" marB="10647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extLst>
                  <a:ext uri="{0D108BD9-81ED-4DB2-BD59-A6C34878D82A}">
                    <a16:rowId xmlns:a16="http://schemas.microsoft.com/office/drawing/2014/main" val="2576025800"/>
                  </a:ext>
                </a:extLst>
              </a:tr>
              <a:tr h="31786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Persontransport Norge AS</a:t>
                      </a:r>
                    </a:p>
                  </a:txBody>
                  <a:tcPr marL="5323" marR="5323" marT="10647" marB="10647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extLst>
                  <a:ext uri="{0D108BD9-81ED-4DB2-BD59-A6C34878D82A}">
                    <a16:rowId xmlns:a16="http://schemas.microsoft.com/office/drawing/2014/main" val="1347993620"/>
                  </a:ext>
                </a:extLst>
              </a:tr>
              <a:tr h="33009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Taxus</a:t>
                      </a:r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Akershus AS</a:t>
                      </a:r>
                    </a:p>
                  </a:txBody>
                  <a:tcPr marL="5323" marR="5323" marT="10647" marB="10647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extLst>
                  <a:ext uri="{0D108BD9-81ED-4DB2-BD59-A6C34878D82A}">
                    <a16:rowId xmlns:a16="http://schemas.microsoft.com/office/drawing/2014/main" val="2555400927"/>
                  </a:ext>
                </a:extLst>
              </a:tr>
              <a:tr h="33009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Tenix</a:t>
                      </a:r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AS</a:t>
                      </a:r>
                    </a:p>
                  </a:txBody>
                  <a:tcPr marL="5323" marR="5323" marT="10647" marB="10647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extLst>
                  <a:ext uri="{0D108BD9-81ED-4DB2-BD59-A6C34878D82A}">
                    <a16:rowId xmlns:a16="http://schemas.microsoft.com/office/drawing/2014/main" val="3546040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2267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EA0C02-42A2-F057-39F4-EA4495246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2897" y="847296"/>
            <a:ext cx="4267478" cy="1108068"/>
          </a:xfrm>
        </p:spPr>
        <p:txBody>
          <a:bodyPr>
            <a:normAutofit/>
          </a:bodyPr>
          <a:lstStyle/>
          <a:p>
            <a:r>
              <a:rPr lang="nb-NO" sz="3300"/>
              <a:t>Hensikt med dagen: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BA1A7FF-97EF-D333-66DB-35A090DBA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3118" y="2346506"/>
            <a:ext cx="4272241" cy="4520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300">
                <a:solidFill>
                  <a:schemeClr val="accent2"/>
                </a:solidFill>
              </a:rPr>
              <a:t>Presentasjon av UTKAST til konkurransegrunnlag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300">
                <a:solidFill>
                  <a:schemeClr val="accent2"/>
                </a:solidFill>
              </a:rPr>
              <a:t>Anledning for dere å komme med innspill og stille spørsmål</a:t>
            </a:r>
          </a:p>
          <a:p>
            <a:endParaRPr lang="nb-NO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9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554B1B-E37A-4897-ACD5-8F2A0C892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77" y="454475"/>
            <a:ext cx="7980536" cy="429990"/>
          </a:xfrm>
        </p:spPr>
        <p:txBody>
          <a:bodyPr/>
          <a:lstStyle/>
          <a:p>
            <a:r>
              <a:rPr lang="nb-NO"/>
              <a:t>Dagens program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6A90357-53B1-469B-82E7-22BE340CBE9B}"/>
              </a:ext>
            </a:extLst>
          </p:cNvPr>
          <p:cNvSpPr txBox="1"/>
          <p:nvPr/>
        </p:nvSpPr>
        <p:spPr>
          <a:xfrm>
            <a:off x="581732" y="969264"/>
            <a:ext cx="7980536" cy="4281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09:30  	Velkommen v/Lise Marie Johansen, Anbudsleder </a:t>
            </a:r>
          </a:p>
          <a:p>
            <a:pPr marL="447675" indent="-447675">
              <a:lnSpc>
                <a:spcPct val="107000"/>
              </a:lnSpc>
              <a:spcAft>
                <a:spcPts val="800"/>
              </a:spcAft>
            </a:pPr>
            <a:r>
              <a:rPr lang="nb-NO" sz="1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09:50		Utkast Oppdragsbeskrivelse inkl. statistikk over oppdraget v/Anita Schou, </a:t>
            </a:r>
          </a:p>
          <a:p>
            <a:pPr marL="447675" indent="-447675">
              <a:lnSpc>
                <a:spcPct val="107000"/>
              </a:lnSpc>
              <a:spcAft>
                <a:spcPts val="800"/>
              </a:spcAft>
            </a:pPr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Innkjøp- og </a:t>
            </a:r>
            <a:r>
              <a:rPr lang="nb-NO" sz="100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kontraktsrådgiver</a:t>
            </a:r>
            <a:r>
              <a:rPr lang="nb-NO" sz="1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og Joakim Gustad, Driftsleder IOSS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nb-NO" sz="1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10:30 		Digitale tjenester v/Monika Zidonyte-Birene, Domenearkitekt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nb-NO" sz="1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10:40 		Kaffepause </a:t>
            </a:r>
          </a:p>
          <a:p>
            <a:pPr marL="447675" indent="-447675">
              <a:lnSpc>
                <a:spcPct val="107000"/>
              </a:lnSpc>
              <a:spcAft>
                <a:spcPts val="800"/>
              </a:spcAft>
            </a:pPr>
            <a:r>
              <a:rPr lang="nb-NO" sz="1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10:55		Utkast Materiellbeskrivelsen v/Sindre Hognestad, Rådgiver materiell</a:t>
            </a:r>
          </a:p>
          <a:p>
            <a:pPr marL="447675" indent="-447675">
              <a:lnSpc>
                <a:spcPct val="107000"/>
              </a:lnSpc>
              <a:spcAft>
                <a:spcPts val="800"/>
              </a:spcAft>
            </a:pPr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11:15		Utkast Opsjon Personbiler v/Sindre Hognestad, Rådgiver materiell</a:t>
            </a:r>
            <a:endParaRPr lang="nb-NO" sz="10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7675" indent="-447675">
              <a:lnSpc>
                <a:spcPct val="107000"/>
              </a:lnSpc>
              <a:spcAft>
                <a:spcPts val="800"/>
              </a:spcAft>
            </a:pPr>
            <a:r>
              <a:rPr lang="nb-NO" sz="1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11:20		Utkast Krav til design v/Martine Lindstrøm, UX/UI designer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nb-NO" sz="1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11:30		Utkast Kontrakt og </a:t>
            </a:r>
            <a:r>
              <a:rPr lang="nb-NO" sz="1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tilbudssjema</a:t>
            </a:r>
            <a:r>
              <a:rPr lang="nb-NO" sz="1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v/Iver J. Brække, Advokat og Anna Torregrosa, Business Controller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11:50		Lunsj</a:t>
            </a:r>
            <a:endParaRPr lang="nb-NO" sz="10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nb-NO" sz="1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12:20		Utkast Prosedyrebeskrivelse inkl. tildelingskriterier og PPT «Forslag til overgangsmodell mellom ny og gammel kontrakt» v/ Kåre Riseng, 	Rådgiver innkjøp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nb-NO" sz="1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12:50 		Erfaringer fra dagens kontrakter v/dagens operatører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nb-NO" sz="1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13:20		Oppsummering og avsluttende spørsmål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13:30 		Slutt</a:t>
            </a:r>
            <a:endParaRPr lang="nb-NO" sz="10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F256B7B-E3D7-09F0-EF6B-8C111FBE8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363" y="255854"/>
            <a:ext cx="2787905" cy="278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7140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68DB5F-2309-9AFA-2DDE-024E5FD73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nb-NO"/>
              <a:t>Generelt om konkurransen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D0C92BF-912E-9F53-6126-53B43C2DE31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65A19B-F501-47C9-98E5-3946BFE4C503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037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5D43D0-077C-40CA-9554-66A44D504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365947"/>
            <a:ext cx="7980536" cy="429990"/>
          </a:xfrm>
        </p:spPr>
        <p:txBody>
          <a:bodyPr/>
          <a:lstStyle/>
          <a:p>
            <a:r>
              <a:rPr lang="nb-NO"/>
              <a:t>Utvalgte nye elementer i KGL: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9F38BA-7BDC-4C11-9636-BECA827DB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49" y="1006453"/>
            <a:ext cx="3359250" cy="3939899"/>
          </a:xfrm>
        </p:spPr>
        <p:txBody>
          <a:bodyPr>
            <a:normAutofit fontScale="92500" lnSpcReduction="20000"/>
          </a:bodyPr>
          <a:lstStyle/>
          <a:p>
            <a:r>
              <a:rPr lang="nb-NO"/>
              <a:t>Oppdeling av deloppdrag </a:t>
            </a:r>
            <a:r>
              <a:rPr lang="nb-NO" err="1"/>
              <a:t>ift</a:t>
            </a:r>
            <a:r>
              <a:rPr lang="nb-NO"/>
              <a:t> dagens kontrakter</a:t>
            </a:r>
          </a:p>
          <a:p>
            <a:pPr lvl="1"/>
            <a:r>
              <a:rPr lang="nb-NO"/>
              <a:t>Områder</a:t>
            </a:r>
          </a:p>
          <a:p>
            <a:pPr lvl="1"/>
            <a:r>
              <a:rPr lang="nb-NO"/>
              <a:t>Vogntyper</a:t>
            </a:r>
          </a:p>
          <a:p>
            <a:r>
              <a:rPr lang="nb-NO"/>
              <a:t>Nytt format for oppbygging og besvarelse av tilbudet</a:t>
            </a:r>
          </a:p>
          <a:p>
            <a:pPr lvl="1"/>
            <a:r>
              <a:rPr lang="nb-NO"/>
              <a:t>Kravskjema</a:t>
            </a:r>
          </a:p>
          <a:p>
            <a:pPr lvl="1"/>
            <a:r>
              <a:rPr lang="nb-NO"/>
              <a:t>Vognskjema</a:t>
            </a:r>
          </a:p>
          <a:p>
            <a:r>
              <a:rPr lang="nb-NO"/>
              <a:t>Avtale om fribilletter</a:t>
            </a:r>
          </a:p>
          <a:p>
            <a:r>
              <a:rPr lang="nb-NO"/>
              <a:t>Opsjon personbiler</a:t>
            </a:r>
          </a:p>
          <a:p>
            <a:r>
              <a:rPr lang="nb-NO"/>
              <a:t>Mulig reduksjon av gebyr ved varsling</a:t>
            </a:r>
          </a:p>
          <a:p>
            <a:r>
              <a:rPr lang="nb-NO"/>
              <a:t>Presentasjon: Overgangsordninger mellom kontrakter</a:t>
            </a:r>
          </a:p>
        </p:txBody>
      </p:sp>
      <p:pic>
        <p:nvPicPr>
          <p:cNvPr id="1026" name="Picture 2" descr="Spesialtransport1">
            <a:extLst>
              <a:ext uri="{FF2B5EF4-FFF2-40B4-BE49-F238E27FC236}">
                <a16:creationId xmlns:a16="http://schemas.microsoft.com/office/drawing/2014/main" id="{02219086-72CA-4ED4-AFE1-174E75B46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388" y="1141815"/>
            <a:ext cx="3701227" cy="247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77407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DFAF-766B-5947-B4E2-D8F65599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50" y="207281"/>
            <a:ext cx="7980536" cy="429990"/>
          </a:xfrm>
        </p:spPr>
        <p:txBody>
          <a:bodyPr/>
          <a:lstStyle/>
          <a:p>
            <a:r>
              <a:rPr lang="nb-NO"/>
              <a:t>Forslag fremdriftsplan for anskaffelsen</a:t>
            </a:r>
          </a:p>
        </p:txBody>
      </p:sp>
      <p:graphicFrame>
        <p:nvGraphicFramePr>
          <p:cNvPr id="4" name="Tabell 5">
            <a:extLst>
              <a:ext uri="{FF2B5EF4-FFF2-40B4-BE49-F238E27FC236}">
                <a16:creationId xmlns:a16="http://schemas.microsoft.com/office/drawing/2014/main" id="{5E5AF552-C790-4D45-BBFF-4F287353A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040676"/>
              </p:ext>
            </p:extLst>
          </p:nvPr>
        </p:nvGraphicFramePr>
        <p:xfrm>
          <a:off x="504950" y="726299"/>
          <a:ext cx="8333668" cy="39034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14278">
                  <a:extLst>
                    <a:ext uri="{9D8B030D-6E8A-4147-A177-3AD203B41FA5}">
                      <a16:colId xmlns:a16="http://schemas.microsoft.com/office/drawing/2014/main" val="2604647992"/>
                    </a:ext>
                  </a:extLst>
                </a:gridCol>
                <a:gridCol w="6419390">
                  <a:extLst>
                    <a:ext uri="{9D8B030D-6E8A-4147-A177-3AD203B41FA5}">
                      <a16:colId xmlns:a16="http://schemas.microsoft.com/office/drawing/2014/main" val="2500350704"/>
                    </a:ext>
                  </a:extLst>
                </a:gridCol>
              </a:tblGrid>
              <a:tr h="306873">
                <a:tc>
                  <a:txBody>
                    <a:bodyPr/>
                    <a:lstStyle/>
                    <a:p>
                      <a:r>
                        <a:rPr lang="nb-NO" b="1"/>
                        <a:t>Uke 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/>
                        <a:t>Utlysning av konkurransegrunnlag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278916"/>
                  </a:ext>
                </a:extLst>
              </a:tr>
              <a:tr h="347307">
                <a:tc>
                  <a:txBody>
                    <a:bodyPr/>
                    <a:lstStyle/>
                    <a:p>
                      <a:r>
                        <a:rPr lang="nb-NO" b="1"/>
                        <a:t>12.09.2023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/>
                        <a:t>Tilbudskonferanse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713468"/>
                  </a:ext>
                </a:extLst>
              </a:tr>
              <a:tr h="347307">
                <a:tc>
                  <a:txBody>
                    <a:bodyPr/>
                    <a:lstStyle/>
                    <a:p>
                      <a:r>
                        <a:rPr lang="nb-NO"/>
                        <a:t>25.09.2023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/>
                        <a:t>Frist for å stille spørsmål i kvalifikasjonsfasen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820889"/>
                  </a:ext>
                </a:extLst>
              </a:tr>
              <a:tr h="389144">
                <a:tc>
                  <a:txBody>
                    <a:bodyPr/>
                    <a:lstStyle/>
                    <a:p>
                      <a:r>
                        <a:rPr lang="nb-NO" b="1"/>
                        <a:t>02.10.2023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Frist for å levere forespørsel om å delta i konkurransen - prekvalifisering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856796"/>
                  </a:ext>
                </a:extLst>
              </a:tr>
              <a:tr h="34730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b-NO"/>
                        <a:t>Uke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Avgjørelse om prekvalifisering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260900"/>
                  </a:ext>
                </a:extLst>
              </a:tr>
              <a:tr h="34730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b-NO"/>
                        <a:t>31.10.2023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Frist for å stille spørsmål til konkurransegrunnlaget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348144"/>
                  </a:ext>
                </a:extLst>
              </a:tr>
              <a:tr h="34730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b-NO" b="1"/>
                        <a:t>08.11.2023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Innlevering av tilbud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003185"/>
                  </a:ext>
                </a:extLst>
              </a:tr>
              <a:tr h="34364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b-NO" b="0"/>
                        <a:t>Uke 47 og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Forhandlinger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547670"/>
                  </a:ext>
                </a:extLst>
              </a:tr>
              <a:tr h="43265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b-NO"/>
                        <a:t>Uke 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Innlevering endelig tilbud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059703"/>
                  </a:ext>
                </a:extLst>
              </a:tr>
              <a:tr h="34730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b-NO"/>
                        <a:t>Uke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Forventet tildeling</a:t>
                      </a:r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353609"/>
                  </a:ext>
                </a:extLst>
              </a:tr>
              <a:tr h="34730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b-NO" b="1"/>
                        <a:t>01.08.2025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err="1"/>
                        <a:t>Kontraktsstart</a:t>
                      </a:r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40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6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Ruter 1">
      <a:dk1>
        <a:srgbClr val="000000"/>
      </a:dk1>
      <a:lt1>
        <a:srgbClr val="FFFFFF"/>
      </a:lt1>
      <a:dk2>
        <a:srgbClr val="32374B"/>
      </a:dk2>
      <a:lt2>
        <a:srgbClr val="F5F5F5"/>
      </a:lt2>
      <a:accent1>
        <a:srgbClr val="E60000"/>
      </a:accent1>
      <a:accent2>
        <a:srgbClr val="EC700C"/>
      </a:accent2>
      <a:accent3>
        <a:srgbClr val="FFC800"/>
      </a:accent3>
      <a:accent4>
        <a:srgbClr val="76A300"/>
      </a:accent4>
      <a:accent5>
        <a:srgbClr val="0B91EF"/>
      </a:accent5>
      <a:accent6>
        <a:srgbClr val="682C88"/>
      </a:accent6>
      <a:hlink>
        <a:srgbClr val="006BB3"/>
      </a:hlink>
      <a:folHlink>
        <a:srgbClr val="006B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ter_PowerPoint" id="{DD10C708-B229-DD41-9CC3-4A81E6263A85}" vid="{7DCE9115-4930-4F40-ABFC-A51E0AF087D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C2F06D7A66754FB2ED2EA378D2F5E5" ma:contentTypeVersion="5" ma:contentTypeDescription="Opprett et nytt dokument." ma:contentTypeScope="" ma:versionID="3db3ab8d2fdc2a1ad52ab7d060e7644a">
  <xsd:schema xmlns:xsd="http://www.w3.org/2001/XMLSchema" xmlns:xs="http://www.w3.org/2001/XMLSchema" xmlns:p="http://schemas.microsoft.com/office/2006/metadata/properties" xmlns:ns2="4027df9f-8a93-4e06-a8c2-7b84a58fddcd" xmlns:ns3="ae92a5b4-865f-4e6f-9c7b-b59d6c79c66d" targetNamespace="http://schemas.microsoft.com/office/2006/metadata/properties" ma:root="true" ma:fieldsID="a9be3a49f0c29eb0bf1018abe8bc68cf" ns2:_="" ns3:_="">
    <xsd:import namespace="4027df9f-8a93-4e06-a8c2-7b84a58fddcd"/>
    <xsd:import namespace="ae92a5b4-865f-4e6f-9c7b-b59d6c79c6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7df9f-8a93-4e06-a8c2-7b84a58fdd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2a5b4-865f-4e6f-9c7b-b59d6c79c66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AE2969-ABB0-4A39-9A09-4E1222A23400}">
  <ds:schemaRefs>
    <ds:schemaRef ds:uri="57d60343-3b6e-4bad-8f45-3020def22d2a"/>
    <ds:schemaRef ds:uri="83e6fecc-21ad-4a04-bf0d-b79dbe89bea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7BFEA91-997D-4B24-983C-80EF796337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732345-C9B1-4F9C-ADB2-137A7813AAB2}">
  <ds:schemaRefs>
    <ds:schemaRef ds:uri="4027df9f-8a93-4e06-a8c2-7b84a58fddcd"/>
    <ds:schemaRef ds:uri="ae92a5b4-865f-4e6f-9c7b-b59d6c79c66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Application>Microsoft Office PowerPoint</Application>
  <PresentationFormat>Custom</PresentationFormat>
  <Slides>18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Office-tema</vt:lpstr>
      <vt:lpstr>Velkommen til dialogkonferanse</vt:lpstr>
      <vt:lpstr>Møte teknisk info </vt:lpstr>
      <vt:lpstr>Presentasjonsrunde anbudsgruppen</vt:lpstr>
      <vt:lpstr>Påmeldte selskap/organisasjoner</vt:lpstr>
      <vt:lpstr>Hensikt med dagen:</vt:lpstr>
      <vt:lpstr>Dagens program</vt:lpstr>
      <vt:lpstr>Generelt om konkurransen</vt:lpstr>
      <vt:lpstr>Utvalgte nye elementer i KGL:</vt:lpstr>
      <vt:lpstr>Forslag fremdriftsplan for anskaffelsen</vt:lpstr>
      <vt:lpstr>Oversikt konkurransegrunnlag</vt:lpstr>
      <vt:lpstr>Alt finner dere her – www.kollektivanbud.no </vt:lpstr>
      <vt:lpstr>PowerPoint Presentation</vt:lpstr>
      <vt:lpstr>Innspill fra dere</vt:lpstr>
      <vt:lpstr>Innspill</vt:lpstr>
      <vt:lpstr>PowerPoint Presentation</vt:lpstr>
      <vt:lpstr>PowerPoint Presentation</vt:lpstr>
      <vt:lpstr>Takk for i dag!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Jönsson Linda</dc:creator>
  <dc:description>Template by addpoint.no</dc:description>
  <cp:revision>1</cp:revision>
  <dcterms:created xsi:type="dcterms:W3CDTF">2020-10-06T12:30:36Z</dcterms:created>
  <dcterms:modified xsi:type="dcterms:W3CDTF">2023-08-10T06:49:01Z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ContentTypeId">
    <vt:lpwstr>0x010100A58BC1407083D24EB102DB6B16518576</vt:lpwstr>
  </property>
</Properties>
</file>