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8"/>
  </p:notesMasterIdLst>
  <p:sldIdLst>
    <p:sldId id="262" r:id="rId2"/>
    <p:sldId id="272" r:id="rId3"/>
    <p:sldId id="274" r:id="rId4"/>
    <p:sldId id="275" r:id="rId5"/>
    <p:sldId id="264" r:id="rId6"/>
    <p:sldId id="267" r:id="rId7"/>
    <p:sldId id="265" r:id="rId8"/>
    <p:sldId id="276" r:id="rId9"/>
    <p:sldId id="280" r:id="rId10"/>
    <p:sldId id="271" r:id="rId11"/>
    <p:sldId id="260" r:id="rId12"/>
    <p:sldId id="278" r:id="rId13"/>
    <p:sldId id="261" r:id="rId14"/>
    <p:sldId id="279" r:id="rId15"/>
    <p:sldId id="266" r:id="rId16"/>
    <p:sldId id="258" r:id="rId17"/>
  </p:sldIdLst>
  <p:sldSz cx="9144000" cy="5145088"/>
  <p:notesSz cx="6858000" cy="9144000"/>
  <p:defaultTextStyle>
    <a:defPPr>
      <a:defRPr lang="nb-NO"/>
    </a:defPPr>
    <a:lvl1pPr marL="0" algn="l" defTabSz="685526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763" algn="l" defTabSz="685526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526" algn="l" defTabSz="685526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289" algn="l" defTabSz="685526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051" algn="l" defTabSz="685526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3815" algn="l" defTabSz="685526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6577" algn="l" defTabSz="685526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399340" algn="l" defTabSz="685526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2103" algn="l" defTabSz="685526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tenslet Jon" initials="SJ" lastIdx="1" clrIdx="0">
    <p:extLst>
      <p:ext uri="{19B8F6BF-5375-455C-9EA6-DF929625EA0E}">
        <p15:presenceInfo xmlns:p15="http://schemas.microsoft.com/office/powerpoint/2012/main" xmlns="" userId="S-1-5-21-2036031588-730629661-1306914269-611874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5F5F5"/>
    <a:srgbClr val="707070"/>
    <a:srgbClr val="32374B"/>
    <a:srgbClr val="252525"/>
    <a:srgbClr val="555555"/>
    <a:srgbClr val="999999"/>
    <a:srgbClr val="006BB3"/>
    <a:srgbClr val="AAAAB4"/>
    <a:srgbClr val="6E0A14"/>
    <a:srgbClr val="682C8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112" autoAdjust="0"/>
    <p:restoredTop sz="94660"/>
  </p:normalViewPr>
  <p:slideViewPr>
    <p:cSldViewPr snapToGrid="0">
      <p:cViewPr varScale="1">
        <p:scale>
          <a:sx n="145" d="100"/>
          <a:sy n="145" d="100"/>
        </p:scale>
        <p:origin x="-1044" y="-90"/>
      </p:cViewPr>
      <p:guideLst>
        <p:guide orient="horz" pos="162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10" d="100"/>
        <a:sy n="11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3D1CCE-DE94-457F-A721-621E60F76388}" type="datetimeFigureOut">
              <a:rPr lang="nb-NO" smtClean="0"/>
              <a:t>05.02.2017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687388" y="1143000"/>
            <a:ext cx="54832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6FEC5F-42F9-478B-96FA-BC4F8264636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8566306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526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763" algn="l" defTabSz="685526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526" algn="l" defTabSz="685526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289" algn="l" defTabSz="685526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051" algn="l" defTabSz="685526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3815" algn="l" defTabSz="685526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6577" algn="l" defTabSz="685526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399340" algn="l" defTabSz="685526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2103" algn="l" defTabSz="685526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0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2.jp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3.jp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4.jp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5.jp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6.jp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7.jp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8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9.jp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ild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6538"/>
          </a:xfrm>
          <a:prstGeom prst="rect">
            <a:avLst/>
          </a:prstGeom>
        </p:spPr>
      </p:pic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580649" y="1234893"/>
            <a:ext cx="7980536" cy="1382118"/>
          </a:xfrm>
        </p:spPr>
        <p:txBody>
          <a:bodyPr lIns="0" tIns="0" rIns="0" bIns="0" anchor="b"/>
          <a:lstStyle>
            <a:lvl1pPr algn="l">
              <a:defRPr sz="5000" b="1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580649" y="2779549"/>
            <a:ext cx="7980536" cy="316952"/>
          </a:xfrm>
        </p:spPr>
        <p:txBody>
          <a:bodyPr lIns="0" tIns="0" rIns="0" bIns="0">
            <a:spAutoFit/>
          </a:bodyPr>
          <a:lstStyle>
            <a:lvl1pPr marL="0" indent="0" algn="l">
              <a:buNone/>
              <a:defRPr sz="2300">
                <a:solidFill>
                  <a:schemeClr val="bg1"/>
                </a:solidFill>
              </a:defRPr>
            </a:lvl1pPr>
            <a:lvl2pPr marL="342849" indent="0" algn="ctr">
              <a:buNone/>
              <a:defRPr sz="1500"/>
            </a:lvl2pPr>
            <a:lvl3pPr marL="685697" indent="0" algn="ctr">
              <a:buNone/>
              <a:defRPr sz="1350"/>
            </a:lvl3pPr>
            <a:lvl4pPr marL="1028546" indent="0" algn="ctr">
              <a:buNone/>
              <a:defRPr sz="1200"/>
            </a:lvl4pPr>
            <a:lvl5pPr marL="1371394" indent="0" algn="ctr">
              <a:buNone/>
              <a:defRPr sz="1200"/>
            </a:lvl5pPr>
            <a:lvl6pPr marL="1714243" indent="0" algn="ctr">
              <a:buNone/>
              <a:defRPr sz="1200"/>
            </a:lvl6pPr>
            <a:lvl7pPr marL="2057091" indent="0" algn="ctr">
              <a:buNone/>
              <a:defRPr sz="1200"/>
            </a:lvl7pPr>
            <a:lvl8pPr marL="2399940" indent="0" algn="ctr">
              <a:buNone/>
              <a:defRPr sz="1200"/>
            </a:lvl8pPr>
            <a:lvl9pPr marL="2742789" indent="0" algn="ctr">
              <a:buNone/>
              <a:defRPr sz="1200"/>
            </a:lvl9pPr>
          </a:lstStyle>
          <a:p>
            <a:r>
              <a:rPr lang="nb-NO"/>
              <a:t>Klikk for å redigere undertittelstil i malen</a:t>
            </a:r>
            <a:endParaRPr lang="nb-NO" dirty="0"/>
          </a:p>
        </p:txBody>
      </p:sp>
      <p:sp>
        <p:nvSpPr>
          <p:cNvPr id="9" name="Plassholder for tekst 8"/>
          <p:cNvSpPr>
            <a:spLocks noGrp="1"/>
          </p:cNvSpPr>
          <p:nvPr>
            <p:ph type="body" sz="quarter" idx="13" hasCustomPrompt="1"/>
          </p:nvPr>
        </p:nvSpPr>
        <p:spPr>
          <a:xfrm>
            <a:off x="580649" y="3703502"/>
            <a:ext cx="7980536" cy="166270"/>
          </a:xfrm>
        </p:spPr>
        <p:txBody>
          <a:bodyPr lIns="0" tIns="0" rIns="0" bIns="0">
            <a:spAutoFit/>
          </a:bodyPr>
          <a:lstStyle>
            <a:lvl1pPr marL="0" indent="0" algn="l">
              <a:buNone/>
              <a:defRPr sz="12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nb-NO" dirty="0"/>
              <a:t>Fornavn Etternavn, Stilling</a:t>
            </a:r>
          </a:p>
        </p:txBody>
      </p:sp>
      <p:sp>
        <p:nvSpPr>
          <p:cNvPr id="15" name="Plassholder for dato 10"/>
          <p:cNvSpPr>
            <a:spLocks noGrp="1"/>
          </p:cNvSpPr>
          <p:nvPr>
            <p:ph type="dt" sz="half" idx="2"/>
          </p:nvPr>
        </p:nvSpPr>
        <p:spPr>
          <a:xfrm>
            <a:off x="580649" y="3464146"/>
            <a:ext cx="7980536" cy="184745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endParaRPr lang="nb-NO" dirty="0"/>
          </a:p>
        </p:txBody>
      </p:sp>
      <p:sp>
        <p:nvSpPr>
          <p:cNvPr id="8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-72009" y="36005"/>
            <a:ext cx="0" cy="138499"/>
          </a:xfrm>
          <a:prstGeom prst="rect">
            <a:avLst/>
          </a:prstGeom>
        </p:spPr>
        <p:txBody>
          <a:bodyPr vert="horz" lIns="0" tIns="0" rIns="0" bIns="0" rtlCol="0" anchor="t">
            <a:spAutoFit/>
          </a:bodyPr>
          <a:lstStyle>
            <a:lvl1pPr algn="l">
              <a:defRPr sz="100">
                <a:solidFill>
                  <a:schemeClr val="bg1"/>
                </a:solidFill>
              </a:defRPr>
            </a:lvl1pPr>
          </a:lstStyle>
          <a:p>
            <a:r>
              <a:rPr lang="nb-NO"/>
              <a:t>Bunntekst</a:t>
            </a:r>
            <a:endParaRPr lang="nb-NO" dirty="0"/>
          </a:p>
        </p:txBody>
      </p:sp>
      <p:sp>
        <p:nvSpPr>
          <p:cNvPr id="10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-72009" y="36005"/>
            <a:ext cx="0" cy="46166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0">
                <a:solidFill>
                  <a:schemeClr val="bg1"/>
                </a:solidFill>
              </a:defRPr>
            </a:lvl1pPr>
          </a:lstStyle>
          <a:p>
            <a:fld id="{304AD70F-8AF0-406B-B894-62E0F3D04367}" type="slidenum">
              <a:rPr lang="nb-NO" smtClean="0"/>
              <a:pPr/>
              <a:t>‹#›</a:t>
            </a:fld>
            <a:endParaRPr lang="nb-NO" dirty="0"/>
          </a:p>
        </p:txBody>
      </p:sp>
      <p:pic>
        <p:nvPicPr>
          <p:cNvPr id="4" name="Bilde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6573" y="4651311"/>
            <a:ext cx="1487427" cy="493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5839563"/>
      </p:ext>
    </p:extLst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lysbilde #9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tel 1"/>
          <p:cNvSpPr>
            <a:spLocks noGrp="1"/>
          </p:cNvSpPr>
          <p:nvPr>
            <p:ph type="ctrTitle"/>
          </p:nvPr>
        </p:nvSpPr>
        <p:spPr>
          <a:xfrm>
            <a:off x="-894" y="658013"/>
            <a:ext cx="9143621" cy="3534584"/>
          </a:xfrm>
          <a:solidFill>
            <a:schemeClr val="tx1">
              <a:alpha val="20000"/>
            </a:schemeClr>
          </a:solidFill>
        </p:spPr>
        <p:txBody>
          <a:bodyPr lIns="579600" tIns="464400" rIns="579600" bIns="1512000" anchor="b">
            <a:spAutoFit/>
          </a:bodyPr>
          <a:lstStyle>
            <a:lvl1pPr algn="l">
              <a:defRPr sz="5000" b="1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580649" y="2779549"/>
            <a:ext cx="7980536" cy="316952"/>
          </a:xfrm>
        </p:spPr>
        <p:txBody>
          <a:bodyPr lIns="0" tIns="0" rIns="0" bIns="0">
            <a:spAutoFit/>
          </a:bodyPr>
          <a:lstStyle>
            <a:lvl1pPr marL="0" indent="0" algn="l">
              <a:buNone/>
              <a:defRPr sz="2300">
                <a:solidFill>
                  <a:schemeClr val="bg1"/>
                </a:solidFill>
              </a:defRPr>
            </a:lvl1pPr>
            <a:lvl2pPr marL="342849" indent="0" algn="ctr">
              <a:buNone/>
              <a:defRPr sz="1500"/>
            </a:lvl2pPr>
            <a:lvl3pPr marL="685697" indent="0" algn="ctr">
              <a:buNone/>
              <a:defRPr sz="1350"/>
            </a:lvl3pPr>
            <a:lvl4pPr marL="1028546" indent="0" algn="ctr">
              <a:buNone/>
              <a:defRPr sz="1200"/>
            </a:lvl4pPr>
            <a:lvl5pPr marL="1371394" indent="0" algn="ctr">
              <a:buNone/>
              <a:defRPr sz="1200"/>
            </a:lvl5pPr>
            <a:lvl6pPr marL="1714243" indent="0" algn="ctr">
              <a:buNone/>
              <a:defRPr sz="1200"/>
            </a:lvl6pPr>
            <a:lvl7pPr marL="2057091" indent="0" algn="ctr">
              <a:buNone/>
              <a:defRPr sz="1200"/>
            </a:lvl7pPr>
            <a:lvl8pPr marL="2399940" indent="0" algn="ctr">
              <a:buNone/>
              <a:defRPr sz="1200"/>
            </a:lvl8pPr>
            <a:lvl9pPr marL="2742789" indent="0" algn="ctr">
              <a:buNone/>
              <a:defRPr sz="1200"/>
            </a:lvl9pPr>
          </a:lstStyle>
          <a:p>
            <a:r>
              <a:rPr lang="nb-NO"/>
              <a:t>Klikk for å redigere undertittelstil i malen</a:t>
            </a:r>
            <a:endParaRPr lang="nb-NO" dirty="0"/>
          </a:p>
        </p:txBody>
      </p:sp>
      <p:sp>
        <p:nvSpPr>
          <p:cNvPr id="9" name="Plassholder for tekst 8"/>
          <p:cNvSpPr>
            <a:spLocks noGrp="1"/>
          </p:cNvSpPr>
          <p:nvPr>
            <p:ph type="body" sz="quarter" idx="13" hasCustomPrompt="1"/>
          </p:nvPr>
        </p:nvSpPr>
        <p:spPr>
          <a:xfrm>
            <a:off x="580649" y="3703502"/>
            <a:ext cx="7980536" cy="166270"/>
          </a:xfrm>
        </p:spPr>
        <p:txBody>
          <a:bodyPr lIns="0" tIns="0" rIns="0" bIns="0">
            <a:spAutoFit/>
          </a:bodyPr>
          <a:lstStyle>
            <a:lvl1pPr marL="0" indent="0" algn="l">
              <a:buNone/>
              <a:defRPr sz="12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nb-NO" dirty="0"/>
              <a:t>Fornavn Etternavn, Stilling</a:t>
            </a:r>
          </a:p>
        </p:txBody>
      </p:sp>
      <p:sp>
        <p:nvSpPr>
          <p:cNvPr id="15" name="Plassholder for dato 10"/>
          <p:cNvSpPr>
            <a:spLocks noGrp="1"/>
          </p:cNvSpPr>
          <p:nvPr>
            <p:ph type="dt" sz="half" idx="2"/>
          </p:nvPr>
        </p:nvSpPr>
        <p:spPr>
          <a:xfrm>
            <a:off x="580649" y="3464146"/>
            <a:ext cx="7980536" cy="184745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endParaRPr lang="nb-NO" dirty="0"/>
          </a:p>
        </p:txBody>
      </p:sp>
      <p:sp>
        <p:nvSpPr>
          <p:cNvPr id="7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-72009" y="36005"/>
            <a:ext cx="0" cy="138499"/>
          </a:xfrm>
          <a:prstGeom prst="rect">
            <a:avLst/>
          </a:prstGeom>
        </p:spPr>
        <p:txBody>
          <a:bodyPr vert="horz" lIns="0" tIns="0" rIns="0" bIns="0" rtlCol="0" anchor="t">
            <a:spAutoFit/>
          </a:bodyPr>
          <a:lstStyle>
            <a:lvl1pPr algn="l">
              <a:defRPr sz="100">
                <a:solidFill>
                  <a:schemeClr val="bg1"/>
                </a:solidFill>
              </a:defRPr>
            </a:lvl1pPr>
          </a:lstStyle>
          <a:p>
            <a:r>
              <a:rPr lang="nb-NO"/>
              <a:t>Bunntekst</a:t>
            </a:r>
            <a:endParaRPr lang="nb-NO" dirty="0"/>
          </a:p>
        </p:txBody>
      </p:sp>
      <p:sp>
        <p:nvSpPr>
          <p:cNvPr id="8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-72009" y="36005"/>
            <a:ext cx="0" cy="46166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0">
                <a:solidFill>
                  <a:schemeClr val="bg1"/>
                </a:solidFill>
              </a:defRPr>
            </a:lvl1pPr>
          </a:lstStyle>
          <a:p>
            <a:fld id="{304AD70F-8AF0-406B-B894-62E0F3D04367}" type="slidenum">
              <a:rPr lang="nb-NO" smtClean="0"/>
              <a:pPr/>
              <a:t>‹#›</a:t>
            </a:fld>
            <a:endParaRPr lang="nb-NO" dirty="0"/>
          </a:p>
        </p:txBody>
      </p:sp>
      <p:pic>
        <p:nvPicPr>
          <p:cNvPr id="12" name="Bilde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6573" y="4651311"/>
            <a:ext cx="1487427" cy="493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0388114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lysbilde #10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tel 1"/>
          <p:cNvSpPr>
            <a:spLocks noGrp="1"/>
          </p:cNvSpPr>
          <p:nvPr>
            <p:ph type="ctrTitle"/>
          </p:nvPr>
        </p:nvSpPr>
        <p:spPr>
          <a:xfrm>
            <a:off x="-894" y="658013"/>
            <a:ext cx="9143621" cy="3534584"/>
          </a:xfrm>
          <a:solidFill>
            <a:schemeClr val="tx1">
              <a:alpha val="20000"/>
            </a:schemeClr>
          </a:solidFill>
        </p:spPr>
        <p:txBody>
          <a:bodyPr lIns="579600" tIns="464400" rIns="579600" bIns="1512000" anchor="b">
            <a:spAutoFit/>
          </a:bodyPr>
          <a:lstStyle>
            <a:lvl1pPr algn="l">
              <a:defRPr sz="5000" b="1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580649" y="2779549"/>
            <a:ext cx="7980536" cy="316952"/>
          </a:xfrm>
        </p:spPr>
        <p:txBody>
          <a:bodyPr lIns="0" tIns="0" rIns="0" bIns="0">
            <a:spAutoFit/>
          </a:bodyPr>
          <a:lstStyle>
            <a:lvl1pPr marL="0" indent="0" algn="l">
              <a:buNone/>
              <a:defRPr sz="2300">
                <a:solidFill>
                  <a:schemeClr val="bg1"/>
                </a:solidFill>
              </a:defRPr>
            </a:lvl1pPr>
            <a:lvl2pPr marL="342849" indent="0" algn="ctr">
              <a:buNone/>
              <a:defRPr sz="1500"/>
            </a:lvl2pPr>
            <a:lvl3pPr marL="685697" indent="0" algn="ctr">
              <a:buNone/>
              <a:defRPr sz="1350"/>
            </a:lvl3pPr>
            <a:lvl4pPr marL="1028546" indent="0" algn="ctr">
              <a:buNone/>
              <a:defRPr sz="1200"/>
            </a:lvl4pPr>
            <a:lvl5pPr marL="1371394" indent="0" algn="ctr">
              <a:buNone/>
              <a:defRPr sz="1200"/>
            </a:lvl5pPr>
            <a:lvl6pPr marL="1714243" indent="0" algn="ctr">
              <a:buNone/>
              <a:defRPr sz="1200"/>
            </a:lvl6pPr>
            <a:lvl7pPr marL="2057091" indent="0" algn="ctr">
              <a:buNone/>
              <a:defRPr sz="1200"/>
            </a:lvl7pPr>
            <a:lvl8pPr marL="2399940" indent="0" algn="ctr">
              <a:buNone/>
              <a:defRPr sz="1200"/>
            </a:lvl8pPr>
            <a:lvl9pPr marL="2742789" indent="0" algn="ctr">
              <a:buNone/>
              <a:defRPr sz="1200"/>
            </a:lvl9pPr>
          </a:lstStyle>
          <a:p>
            <a:r>
              <a:rPr lang="nb-NO"/>
              <a:t>Klikk for å redigere undertittelstil i malen</a:t>
            </a:r>
            <a:endParaRPr lang="nb-NO" dirty="0"/>
          </a:p>
        </p:txBody>
      </p:sp>
      <p:sp>
        <p:nvSpPr>
          <p:cNvPr id="9" name="Plassholder for tekst 8"/>
          <p:cNvSpPr>
            <a:spLocks noGrp="1"/>
          </p:cNvSpPr>
          <p:nvPr>
            <p:ph type="body" sz="quarter" idx="13" hasCustomPrompt="1"/>
          </p:nvPr>
        </p:nvSpPr>
        <p:spPr>
          <a:xfrm>
            <a:off x="580649" y="3703502"/>
            <a:ext cx="7980536" cy="166270"/>
          </a:xfrm>
        </p:spPr>
        <p:txBody>
          <a:bodyPr lIns="0" tIns="0" rIns="0" bIns="0">
            <a:spAutoFit/>
          </a:bodyPr>
          <a:lstStyle>
            <a:lvl1pPr marL="0" indent="0" algn="l">
              <a:buNone/>
              <a:defRPr sz="12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nb-NO" dirty="0"/>
              <a:t>Fornavn Etternavn, Stilling</a:t>
            </a:r>
          </a:p>
        </p:txBody>
      </p:sp>
      <p:sp>
        <p:nvSpPr>
          <p:cNvPr id="15" name="Plassholder for dato 10"/>
          <p:cNvSpPr>
            <a:spLocks noGrp="1"/>
          </p:cNvSpPr>
          <p:nvPr>
            <p:ph type="dt" sz="half" idx="2"/>
          </p:nvPr>
        </p:nvSpPr>
        <p:spPr>
          <a:xfrm>
            <a:off x="580649" y="3464146"/>
            <a:ext cx="7980536" cy="184745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endParaRPr lang="nb-NO" dirty="0"/>
          </a:p>
        </p:txBody>
      </p:sp>
      <p:sp>
        <p:nvSpPr>
          <p:cNvPr id="7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-72009" y="36005"/>
            <a:ext cx="0" cy="138499"/>
          </a:xfrm>
          <a:prstGeom prst="rect">
            <a:avLst/>
          </a:prstGeom>
        </p:spPr>
        <p:txBody>
          <a:bodyPr vert="horz" lIns="0" tIns="0" rIns="0" bIns="0" rtlCol="0" anchor="t">
            <a:spAutoFit/>
          </a:bodyPr>
          <a:lstStyle>
            <a:lvl1pPr algn="l">
              <a:defRPr sz="100">
                <a:solidFill>
                  <a:schemeClr val="bg1"/>
                </a:solidFill>
              </a:defRPr>
            </a:lvl1pPr>
          </a:lstStyle>
          <a:p>
            <a:r>
              <a:rPr lang="nb-NO"/>
              <a:t>Bunntekst</a:t>
            </a:r>
            <a:endParaRPr lang="nb-NO" dirty="0"/>
          </a:p>
        </p:txBody>
      </p:sp>
      <p:sp>
        <p:nvSpPr>
          <p:cNvPr id="8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-72009" y="36005"/>
            <a:ext cx="0" cy="46166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0">
                <a:solidFill>
                  <a:schemeClr val="bg1"/>
                </a:solidFill>
              </a:defRPr>
            </a:lvl1pPr>
          </a:lstStyle>
          <a:p>
            <a:fld id="{304AD70F-8AF0-406B-B894-62E0F3D04367}" type="slidenum">
              <a:rPr lang="nb-NO" smtClean="0"/>
              <a:pPr/>
              <a:t>‹#›</a:t>
            </a:fld>
            <a:endParaRPr lang="nb-NO" dirty="0"/>
          </a:p>
        </p:txBody>
      </p:sp>
      <p:pic>
        <p:nvPicPr>
          <p:cNvPr id="12" name="Bilde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6573" y="4651311"/>
            <a:ext cx="1487427" cy="493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7075000"/>
      </p:ext>
    </p:extLst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lysbilde Bybus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tel 1"/>
          <p:cNvSpPr>
            <a:spLocks noGrp="1"/>
          </p:cNvSpPr>
          <p:nvPr>
            <p:ph type="ctrTitle"/>
          </p:nvPr>
        </p:nvSpPr>
        <p:spPr>
          <a:xfrm>
            <a:off x="-894" y="658013"/>
            <a:ext cx="9143621" cy="3534584"/>
          </a:xfrm>
          <a:solidFill>
            <a:schemeClr val="tx1">
              <a:alpha val="20000"/>
            </a:schemeClr>
          </a:solidFill>
        </p:spPr>
        <p:txBody>
          <a:bodyPr lIns="579600" tIns="464400" rIns="579600" bIns="1512000" anchor="b">
            <a:spAutoFit/>
          </a:bodyPr>
          <a:lstStyle>
            <a:lvl1pPr algn="l">
              <a:defRPr sz="5000" b="1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580649" y="2779549"/>
            <a:ext cx="7980536" cy="316952"/>
          </a:xfrm>
        </p:spPr>
        <p:txBody>
          <a:bodyPr lIns="0" tIns="0" rIns="0" bIns="0">
            <a:spAutoFit/>
          </a:bodyPr>
          <a:lstStyle>
            <a:lvl1pPr marL="0" indent="0" algn="l">
              <a:buNone/>
              <a:defRPr sz="2300">
                <a:solidFill>
                  <a:schemeClr val="bg1"/>
                </a:solidFill>
              </a:defRPr>
            </a:lvl1pPr>
            <a:lvl2pPr marL="342849" indent="0" algn="ctr">
              <a:buNone/>
              <a:defRPr sz="1500"/>
            </a:lvl2pPr>
            <a:lvl3pPr marL="685697" indent="0" algn="ctr">
              <a:buNone/>
              <a:defRPr sz="1350"/>
            </a:lvl3pPr>
            <a:lvl4pPr marL="1028546" indent="0" algn="ctr">
              <a:buNone/>
              <a:defRPr sz="1200"/>
            </a:lvl4pPr>
            <a:lvl5pPr marL="1371394" indent="0" algn="ctr">
              <a:buNone/>
              <a:defRPr sz="1200"/>
            </a:lvl5pPr>
            <a:lvl6pPr marL="1714243" indent="0" algn="ctr">
              <a:buNone/>
              <a:defRPr sz="1200"/>
            </a:lvl6pPr>
            <a:lvl7pPr marL="2057091" indent="0" algn="ctr">
              <a:buNone/>
              <a:defRPr sz="1200"/>
            </a:lvl7pPr>
            <a:lvl8pPr marL="2399940" indent="0" algn="ctr">
              <a:buNone/>
              <a:defRPr sz="1200"/>
            </a:lvl8pPr>
            <a:lvl9pPr marL="2742789" indent="0" algn="ctr">
              <a:buNone/>
              <a:defRPr sz="1200"/>
            </a:lvl9pPr>
          </a:lstStyle>
          <a:p>
            <a:r>
              <a:rPr lang="nb-NO"/>
              <a:t>Klikk for å redigere undertittelstil i malen</a:t>
            </a:r>
            <a:endParaRPr lang="nb-NO" dirty="0"/>
          </a:p>
        </p:txBody>
      </p:sp>
      <p:sp>
        <p:nvSpPr>
          <p:cNvPr id="9" name="Plassholder for tekst 8"/>
          <p:cNvSpPr>
            <a:spLocks noGrp="1"/>
          </p:cNvSpPr>
          <p:nvPr>
            <p:ph type="body" sz="quarter" idx="13" hasCustomPrompt="1"/>
          </p:nvPr>
        </p:nvSpPr>
        <p:spPr>
          <a:xfrm>
            <a:off x="580649" y="3703502"/>
            <a:ext cx="7980536" cy="166270"/>
          </a:xfrm>
        </p:spPr>
        <p:txBody>
          <a:bodyPr lIns="0" tIns="0" rIns="0" bIns="0">
            <a:spAutoFit/>
          </a:bodyPr>
          <a:lstStyle>
            <a:lvl1pPr marL="0" indent="0" algn="l">
              <a:buNone/>
              <a:defRPr sz="12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nb-NO" dirty="0"/>
              <a:t>Fornavn Etternavn, Stilling</a:t>
            </a:r>
          </a:p>
        </p:txBody>
      </p:sp>
      <p:sp>
        <p:nvSpPr>
          <p:cNvPr id="15" name="Plassholder for dato 10"/>
          <p:cNvSpPr>
            <a:spLocks noGrp="1"/>
          </p:cNvSpPr>
          <p:nvPr>
            <p:ph type="dt" sz="half" idx="2"/>
          </p:nvPr>
        </p:nvSpPr>
        <p:spPr>
          <a:xfrm>
            <a:off x="580649" y="3464146"/>
            <a:ext cx="7980536" cy="184745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endParaRPr lang="nb-NO" dirty="0"/>
          </a:p>
        </p:txBody>
      </p:sp>
      <p:sp>
        <p:nvSpPr>
          <p:cNvPr id="7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-72009" y="36005"/>
            <a:ext cx="0" cy="138499"/>
          </a:xfrm>
          <a:prstGeom prst="rect">
            <a:avLst/>
          </a:prstGeom>
        </p:spPr>
        <p:txBody>
          <a:bodyPr vert="horz" lIns="0" tIns="0" rIns="0" bIns="0" rtlCol="0" anchor="t">
            <a:spAutoFit/>
          </a:bodyPr>
          <a:lstStyle>
            <a:lvl1pPr algn="l">
              <a:defRPr sz="100">
                <a:solidFill>
                  <a:schemeClr val="bg1"/>
                </a:solidFill>
              </a:defRPr>
            </a:lvl1pPr>
          </a:lstStyle>
          <a:p>
            <a:r>
              <a:rPr lang="nb-NO"/>
              <a:t>Bunntekst</a:t>
            </a:r>
            <a:endParaRPr lang="nb-NO" dirty="0"/>
          </a:p>
        </p:txBody>
      </p:sp>
      <p:sp>
        <p:nvSpPr>
          <p:cNvPr id="8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-72009" y="36005"/>
            <a:ext cx="0" cy="46166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0">
                <a:solidFill>
                  <a:schemeClr val="bg1"/>
                </a:solidFill>
              </a:defRPr>
            </a:lvl1pPr>
          </a:lstStyle>
          <a:p>
            <a:fld id="{304AD70F-8AF0-406B-B894-62E0F3D04367}" type="slidenum">
              <a:rPr lang="nb-NO" smtClean="0"/>
              <a:pPr/>
              <a:t>‹#›</a:t>
            </a:fld>
            <a:endParaRPr lang="nb-NO" dirty="0"/>
          </a:p>
        </p:txBody>
      </p:sp>
      <p:pic>
        <p:nvPicPr>
          <p:cNvPr id="12" name="Bilde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6573" y="4651311"/>
            <a:ext cx="1487427" cy="493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114050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lysbilde Bå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tel 1"/>
          <p:cNvSpPr>
            <a:spLocks noGrp="1"/>
          </p:cNvSpPr>
          <p:nvPr>
            <p:ph type="ctrTitle"/>
          </p:nvPr>
        </p:nvSpPr>
        <p:spPr>
          <a:xfrm>
            <a:off x="-894" y="658013"/>
            <a:ext cx="9143621" cy="3534584"/>
          </a:xfrm>
          <a:solidFill>
            <a:schemeClr val="tx1">
              <a:alpha val="20000"/>
            </a:schemeClr>
          </a:solidFill>
        </p:spPr>
        <p:txBody>
          <a:bodyPr lIns="579600" tIns="464400" rIns="579600" bIns="1512000" anchor="b">
            <a:spAutoFit/>
          </a:bodyPr>
          <a:lstStyle>
            <a:lvl1pPr algn="l">
              <a:defRPr sz="5000" b="1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580649" y="2779549"/>
            <a:ext cx="7980536" cy="316952"/>
          </a:xfrm>
        </p:spPr>
        <p:txBody>
          <a:bodyPr lIns="0" tIns="0" rIns="0" bIns="0">
            <a:spAutoFit/>
          </a:bodyPr>
          <a:lstStyle>
            <a:lvl1pPr marL="0" indent="0" algn="l">
              <a:buNone/>
              <a:defRPr sz="2300">
                <a:solidFill>
                  <a:schemeClr val="bg1"/>
                </a:solidFill>
              </a:defRPr>
            </a:lvl1pPr>
            <a:lvl2pPr marL="342849" indent="0" algn="ctr">
              <a:buNone/>
              <a:defRPr sz="1500"/>
            </a:lvl2pPr>
            <a:lvl3pPr marL="685697" indent="0" algn="ctr">
              <a:buNone/>
              <a:defRPr sz="1350"/>
            </a:lvl3pPr>
            <a:lvl4pPr marL="1028546" indent="0" algn="ctr">
              <a:buNone/>
              <a:defRPr sz="1200"/>
            </a:lvl4pPr>
            <a:lvl5pPr marL="1371394" indent="0" algn="ctr">
              <a:buNone/>
              <a:defRPr sz="1200"/>
            </a:lvl5pPr>
            <a:lvl6pPr marL="1714243" indent="0" algn="ctr">
              <a:buNone/>
              <a:defRPr sz="1200"/>
            </a:lvl6pPr>
            <a:lvl7pPr marL="2057091" indent="0" algn="ctr">
              <a:buNone/>
              <a:defRPr sz="1200"/>
            </a:lvl7pPr>
            <a:lvl8pPr marL="2399940" indent="0" algn="ctr">
              <a:buNone/>
              <a:defRPr sz="1200"/>
            </a:lvl8pPr>
            <a:lvl9pPr marL="2742789" indent="0" algn="ctr">
              <a:buNone/>
              <a:defRPr sz="1200"/>
            </a:lvl9pPr>
          </a:lstStyle>
          <a:p>
            <a:r>
              <a:rPr lang="nb-NO"/>
              <a:t>Klikk for å redigere undertittelstil i malen</a:t>
            </a:r>
            <a:endParaRPr lang="nb-NO" dirty="0"/>
          </a:p>
        </p:txBody>
      </p:sp>
      <p:sp>
        <p:nvSpPr>
          <p:cNvPr id="9" name="Plassholder for tekst 8"/>
          <p:cNvSpPr>
            <a:spLocks noGrp="1"/>
          </p:cNvSpPr>
          <p:nvPr>
            <p:ph type="body" sz="quarter" idx="13" hasCustomPrompt="1"/>
          </p:nvPr>
        </p:nvSpPr>
        <p:spPr>
          <a:xfrm>
            <a:off x="580649" y="3703502"/>
            <a:ext cx="7980536" cy="166270"/>
          </a:xfrm>
        </p:spPr>
        <p:txBody>
          <a:bodyPr lIns="0" tIns="0" rIns="0" bIns="0">
            <a:spAutoFit/>
          </a:bodyPr>
          <a:lstStyle>
            <a:lvl1pPr marL="0" indent="0" algn="l">
              <a:buNone/>
              <a:defRPr sz="12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nb-NO" dirty="0"/>
              <a:t>Fornavn Etternavn, Stilling</a:t>
            </a:r>
          </a:p>
        </p:txBody>
      </p:sp>
      <p:sp>
        <p:nvSpPr>
          <p:cNvPr id="15" name="Plassholder for dato 10"/>
          <p:cNvSpPr>
            <a:spLocks noGrp="1"/>
          </p:cNvSpPr>
          <p:nvPr>
            <p:ph type="dt" sz="half" idx="2"/>
          </p:nvPr>
        </p:nvSpPr>
        <p:spPr>
          <a:xfrm>
            <a:off x="580649" y="3464146"/>
            <a:ext cx="7980536" cy="184745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endParaRPr lang="nb-NO" dirty="0"/>
          </a:p>
        </p:txBody>
      </p:sp>
      <p:sp>
        <p:nvSpPr>
          <p:cNvPr id="7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-72009" y="36005"/>
            <a:ext cx="0" cy="138499"/>
          </a:xfrm>
          <a:prstGeom prst="rect">
            <a:avLst/>
          </a:prstGeom>
        </p:spPr>
        <p:txBody>
          <a:bodyPr vert="horz" lIns="0" tIns="0" rIns="0" bIns="0" rtlCol="0" anchor="t">
            <a:spAutoFit/>
          </a:bodyPr>
          <a:lstStyle>
            <a:lvl1pPr algn="l">
              <a:defRPr sz="100">
                <a:solidFill>
                  <a:schemeClr val="bg1"/>
                </a:solidFill>
              </a:defRPr>
            </a:lvl1pPr>
          </a:lstStyle>
          <a:p>
            <a:r>
              <a:rPr lang="nb-NO"/>
              <a:t>Bunntekst</a:t>
            </a:r>
            <a:endParaRPr lang="nb-NO" dirty="0"/>
          </a:p>
        </p:txBody>
      </p:sp>
      <p:sp>
        <p:nvSpPr>
          <p:cNvPr id="8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-72009" y="36005"/>
            <a:ext cx="0" cy="46166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0">
                <a:solidFill>
                  <a:schemeClr val="bg1"/>
                </a:solidFill>
              </a:defRPr>
            </a:lvl1pPr>
          </a:lstStyle>
          <a:p>
            <a:fld id="{304AD70F-8AF0-406B-B894-62E0F3D04367}" type="slidenum">
              <a:rPr lang="nb-NO" smtClean="0"/>
              <a:pPr/>
              <a:t>‹#›</a:t>
            </a:fld>
            <a:endParaRPr lang="nb-NO" dirty="0"/>
          </a:p>
        </p:txBody>
      </p:sp>
      <p:pic>
        <p:nvPicPr>
          <p:cNvPr id="12" name="Bilde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6573" y="4651311"/>
            <a:ext cx="1487427" cy="493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9012248"/>
      </p:ext>
    </p:extLst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lysbilde Metr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tel 1"/>
          <p:cNvSpPr>
            <a:spLocks noGrp="1"/>
          </p:cNvSpPr>
          <p:nvPr>
            <p:ph type="ctrTitle"/>
          </p:nvPr>
        </p:nvSpPr>
        <p:spPr>
          <a:xfrm>
            <a:off x="-894" y="658013"/>
            <a:ext cx="9143621" cy="3534584"/>
          </a:xfrm>
          <a:solidFill>
            <a:schemeClr val="tx1">
              <a:alpha val="20000"/>
            </a:schemeClr>
          </a:solidFill>
        </p:spPr>
        <p:txBody>
          <a:bodyPr lIns="579600" tIns="464400" rIns="579600" bIns="1512000" anchor="b">
            <a:spAutoFit/>
          </a:bodyPr>
          <a:lstStyle>
            <a:lvl1pPr algn="l">
              <a:defRPr sz="5000" b="1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580649" y="2779549"/>
            <a:ext cx="7980536" cy="316952"/>
          </a:xfrm>
        </p:spPr>
        <p:txBody>
          <a:bodyPr lIns="0" tIns="0" rIns="0" bIns="0">
            <a:spAutoFit/>
          </a:bodyPr>
          <a:lstStyle>
            <a:lvl1pPr marL="0" indent="0" algn="l">
              <a:buNone/>
              <a:defRPr sz="2300">
                <a:solidFill>
                  <a:schemeClr val="bg1"/>
                </a:solidFill>
              </a:defRPr>
            </a:lvl1pPr>
            <a:lvl2pPr marL="342849" indent="0" algn="ctr">
              <a:buNone/>
              <a:defRPr sz="1500"/>
            </a:lvl2pPr>
            <a:lvl3pPr marL="685697" indent="0" algn="ctr">
              <a:buNone/>
              <a:defRPr sz="1350"/>
            </a:lvl3pPr>
            <a:lvl4pPr marL="1028546" indent="0" algn="ctr">
              <a:buNone/>
              <a:defRPr sz="1200"/>
            </a:lvl4pPr>
            <a:lvl5pPr marL="1371394" indent="0" algn="ctr">
              <a:buNone/>
              <a:defRPr sz="1200"/>
            </a:lvl5pPr>
            <a:lvl6pPr marL="1714243" indent="0" algn="ctr">
              <a:buNone/>
              <a:defRPr sz="1200"/>
            </a:lvl6pPr>
            <a:lvl7pPr marL="2057091" indent="0" algn="ctr">
              <a:buNone/>
              <a:defRPr sz="1200"/>
            </a:lvl7pPr>
            <a:lvl8pPr marL="2399940" indent="0" algn="ctr">
              <a:buNone/>
              <a:defRPr sz="1200"/>
            </a:lvl8pPr>
            <a:lvl9pPr marL="2742789" indent="0" algn="ctr">
              <a:buNone/>
              <a:defRPr sz="1200"/>
            </a:lvl9pPr>
          </a:lstStyle>
          <a:p>
            <a:r>
              <a:rPr lang="nb-NO"/>
              <a:t>Klikk for å redigere undertittelstil i malen</a:t>
            </a:r>
            <a:endParaRPr lang="nb-NO" dirty="0"/>
          </a:p>
        </p:txBody>
      </p:sp>
      <p:sp>
        <p:nvSpPr>
          <p:cNvPr id="9" name="Plassholder for tekst 8"/>
          <p:cNvSpPr>
            <a:spLocks noGrp="1"/>
          </p:cNvSpPr>
          <p:nvPr>
            <p:ph type="body" sz="quarter" idx="13" hasCustomPrompt="1"/>
          </p:nvPr>
        </p:nvSpPr>
        <p:spPr>
          <a:xfrm>
            <a:off x="580649" y="3703502"/>
            <a:ext cx="7980536" cy="166270"/>
          </a:xfrm>
        </p:spPr>
        <p:txBody>
          <a:bodyPr lIns="0" tIns="0" rIns="0" bIns="0">
            <a:spAutoFit/>
          </a:bodyPr>
          <a:lstStyle>
            <a:lvl1pPr marL="0" indent="0" algn="l">
              <a:buNone/>
              <a:defRPr sz="12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nb-NO" dirty="0"/>
              <a:t>Fornavn Etternavn, Stilling</a:t>
            </a:r>
          </a:p>
        </p:txBody>
      </p:sp>
      <p:sp>
        <p:nvSpPr>
          <p:cNvPr id="15" name="Plassholder for dato 10"/>
          <p:cNvSpPr>
            <a:spLocks noGrp="1"/>
          </p:cNvSpPr>
          <p:nvPr>
            <p:ph type="dt" sz="half" idx="2"/>
          </p:nvPr>
        </p:nvSpPr>
        <p:spPr>
          <a:xfrm>
            <a:off x="580649" y="3464146"/>
            <a:ext cx="7980536" cy="184745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endParaRPr lang="nb-NO" dirty="0"/>
          </a:p>
        </p:txBody>
      </p:sp>
      <p:sp>
        <p:nvSpPr>
          <p:cNvPr id="7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-72009" y="36005"/>
            <a:ext cx="0" cy="138499"/>
          </a:xfrm>
          <a:prstGeom prst="rect">
            <a:avLst/>
          </a:prstGeom>
        </p:spPr>
        <p:txBody>
          <a:bodyPr vert="horz" lIns="0" tIns="0" rIns="0" bIns="0" rtlCol="0" anchor="t">
            <a:spAutoFit/>
          </a:bodyPr>
          <a:lstStyle>
            <a:lvl1pPr algn="l">
              <a:defRPr sz="100">
                <a:solidFill>
                  <a:schemeClr val="bg1"/>
                </a:solidFill>
              </a:defRPr>
            </a:lvl1pPr>
          </a:lstStyle>
          <a:p>
            <a:r>
              <a:rPr lang="nb-NO"/>
              <a:t>Bunntekst</a:t>
            </a:r>
            <a:endParaRPr lang="nb-NO" dirty="0"/>
          </a:p>
        </p:txBody>
      </p:sp>
      <p:sp>
        <p:nvSpPr>
          <p:cNvPr id="8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-72009" y="36005"/>
            <a:ext cx="0" cy="46166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0">
                <a:solidFill>
                  <a:schemeClr val="bg1"/>
                </a:solidFill>
              </a:defRPr>
            </a:lvl1pPr>
          </a:lstStyle>
          <a:p>
            <a:fld id="{304AD70F-8AF0-406B-B894-62E0F3D04367}" type="slidenum">
              <a:rPr lang="nb-NO" smtClean="0"/>
              <a:pPr/>
              <a:t>‹#›</a:t>
            </a:fld>
            <a:endParaRPr lang="nb-NO" dirty="0"/>
          </a:p>
        </p:txBody>
      </p:sp>
      <p:pic>
        <p:nvPicPr>
          <p:cNvPr id="12" name="Bilde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6573" y="4651311"/>
            <a:ext cx="1487427" cy="493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721110"/>
      </p:ext>
    </p:extLst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lysbilde Regionbus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tel 1"/>
          <p:cNvSpPr>
            <a:spLocks noGrp="1"/>
          </p:cNvSpPr>
          <p:nvPr>
            <p:ph type="ctrTitle"/>
          </p:nvPr>
        </p:nvSpPr>
        <p:spPr>
          <a:xfrm>
            <a:off x="-894" y="658013"/>
            <a:ext cx="9143621" cy="3534584"/>
          </a:xfrm>
          <a:solidFill>
            <a:schemeClr val="tx1">
              <a:alpha val="20000"/>
            </a:schemeClr>
          </a:solidFill>
        </p:spPr>
        <p:txBody>
          <a:bodyPr lIns="579600" tIns="464400" rIns="579600" bIns="1512000" anchor="b">
            <a:spAutoFit/>
          </a:bodyPr>
          <a:lstStyle>
            <a:lvl1pPr algn="l">
              <a:defRPr sz="5000" b="1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580649" y="2779549"/>
            <a:ext cx="7980536" cy="316952"/>
          </a:xfrm>
        </p:spPr>
        <p:txBody>
          <a:bodyPr lIns="0" tIns="0" rIns="0" bIns="0">
            <a:spAutoFit/>
          </a:bodyPr>
          <a:lstStyle>
            <a:lvl1pPr marL="0" indent="0" algn="l">
              <a:buNone/>
              <a:defRPr sz="2300">
                <a:solidFill>
                  <a:schemeClr val="bg1"/>
                </a:solidFill>
              </a:defRPr>
            </a:lvl1pPr>
            <a:lvl2pPr marL="342849" indent="0" algn="ctr">
              <a:buNone/>
              <a:defRPr sz="1500"/>
            </a:lvl2pPr>
            <a:lvl3pPr marL="685697" indent="0" algn="ctr">
              <a:buNone/>
              <a:defRPr sz="1350"/>
            </a:lvl3pPr>
            <a:lvl4pPr marL="1028546" indent="0" algn="ctr">
              <a:buNone/>
              <a:defRPr sz="1200"/>
            </a:lvl4pPr>
            <a:lvl5pPr marL="1371394" indent="0" algn="ctr">
              <a:buNone/>
              <a:defRPr sz="1200"/>
            </a:lvl5pPr>
            <a:lvl6pPr marL="1714243" indent="0" algn="ctr">
              <a:buNone/>
              <a:defRPr sz="1200"/>
            </a:lvl6pPr>
            <a:lvl7pPr marL="2057091" indent="0" algn="ctr">
              <a:buNone/>
              <a:defRPr sz="1200"/>
            </a:lvl7pPr>
            <a:lvl8pPr marL="2399940" indent="0" algn="ctr">
              <a:buNone/>
              <a:defRPr sz="1200"/>
            </a:lvl8pPr>
            <a:lvl9pPr marL="2742789" indent="0" algn="ctr">
              <a:buNone/>
              <a:defRPr sz="1200"/>
            </a:lvl9pPr>
          </a:lstStyle>
          <a:p>
            <a:r>
              <a:rPr lang="nb-NO"/>
              <a:t>Klikk for å redigere undertittelstil i malen</a:t>
            </a:r>
            <a:endParaRPr lang="nb-NO" dirty="0"/>
          </a:p>
        </p:txBody>
      </p:sp>
      <p:sp>
        <p:nvSpPr>
          <p:cNvPr id="9" name="Plassholder for tekst 8"/>
          <p:cNvSpPr>
            <a:spLocks noGrp="1"/>
          </p:cNvSpPr>
          <p:nvPr>
            <p:ph type="body" sz="quarter" idx="13" hasCustomPrompt="1"/>
          </p:nvPr>
        </p:nvSpPr>
        <p:spPr>
          <a:xfrm>
            <a:off x="580649" y="3703502"/>
            <a:ext cx="7980536" cy="166270"/>
          </a:xfrm>
        </p:spPr>
        <p:txBody>
          <a:bodyPr lIns="0" tIns="0" rIns="0" bIns="0">
            <a:spAutoFit/>
          </a:bodyPr>
          <a:lstStyle>
            <a:lvl1pPr marL="0" indent="0" algn="l">
              <a:buNone/>
              <a:defRPr sz="12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nb-NO" dirty="0"/>
              <a:t>Fornavn Etternavn, Stilling</a:t>
            </a:r>
          </a:p>
        </p:txBody>
      </p:sp>
      <p:sp>
        <p:nvSpPr>
          <p:cNvPr id="15" name="Plassholder for dato 10"/>
          <p:cNvSpPr>
            <a:spLocks noGrp="1"/>
          </p:cNvSpPr>
          <p:nvPr>
            <p:ph type="dt" sz="half" idx="2"/>
          </p:nvPr>
        </p:nvSpPr>
        <p:spPr>
          <a:xfrm>
            <a:off x="580649" y="3464146"/>
            <a:ext cx="7980536" cy="184745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endParaRPr lang="nb-NO" dirty="0"/>
          </a:p>
        </p:txBody>
      </p:sp>
      <p:sp>
        <p:nvSpPr>
          <p:cNvPr id="7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-72009" y="36005"/>
            <a:ext cx="0" cy="138499"/>
          </a:xfrm>
          <a:prstGeom prst="rect">
            <a:avLst/>
          </a:prstGeom>
        </p:spPr>
        <p:txBody>
          <a:bodyPr vert="horz" lIns="0" tIns="0" rIns="0" bIns="0" rtlCol="0" anchor="t">
            <a:spAutoFit/>
          </a:bodyPr>
          <a:lstStyle>
            <a:lvl1pPr algn="l">
              <a:defRPr sz="100">
                <a:solidFill>
                  <a:schemeClr val="bg1"/>
                </a:solidFill>
              </a:defRPr>
            </a:lvl1pPr>
          </a:lstStyle>
          <a:p>
            <a:r>
              <a:rPr lang="nb-NO"/>
              <a:t>Bunntekst</a:t>
            </a:r>
            <a:endParaRPr lang="nb-NO" dirty="0"/>
          </a:p>
        </p:txBody>
      </p:sp>
      <p:sp>
        <p:nvSpPr>
          <p:cNvPr id="8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-72009" y="36005"/>
            <a:ext cx="0" cy="46166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0">
                <a:solidFill>
                  <a:schemeClr val="bg1"/>
                </a:solidFill>
              </a:defRPr>
            </a:lvl1pPr>
          </a:lstStyle>
          <a:p>
            <a:fld id="{304AD70F-8AF0-406B-B894-62E0F3D04367}" type="slidenum">
              <a:rPr lang="nb-NO" smtClean="0"/>
              <a:pPr/>
              <a:t>‹#›</a:t>
            </a:fld>
            <a:endParaRPr lang="nb-NO" dirty="0"/>
          </a:p>
        </p:txBody>
      </p:sp>
      <p:pic>
        <p:nvPicPr>
          <p:cNvPr id="12" name="Bilde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6573" y="4651311"/>
            <a:ext cx="1487427" cy="493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1669309"/>
      </p:ext>
    </p:extLst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lysbilde Trik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tel 1"/>
          <p:cNvSpPr>
            <a:spLocks noGrp="1"/>
          </p:cNvSpPr>
          <p:nvPr>
            <p:ph type="ctrTitle"/>
          </p:nvPr>
        </p:nvSpPr>
        <p:spPr>
          <a:xfrm>
            <a:off x="-894" y="658013"/>
            <a:ext cx="9143621" cy="3534584"/>
          </a:xfrm>
          <a:solidFill>
            <a:schemeClr val="tx1">
              <a:alpha val="20000"/>
            </a:schemeClr>
          </a:solidFill>
        </p:spPr>
        <p:txBody>
          <a:bodyPr lIns="579600" tIns="464400" rIns="579600" bIns="1512000" anchor="b">
            <a:spAutoFit/>
          </a:bodyPr>
          <a:lstStyle>
            <a:lvl1pPr algn="l">
              <a:defRPr sz="5000" b="1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580649" y="2779549"/>
            <a:ext cx="7980536" cy="316952"/>
          </a:xfrm>
        </p:spPr>
        <p:txBody>
          <a:bodyPr lIns="0" tIns="0" rIns="0" bIns="0">
            <a:spAutoFit/>
          </a:bodyPr>
          <a:lstStyle>
            <a:lvl1pPr marL="0" indent="0" algn="l">
              <a:buNone/>
              <a:defRPr sz="2300">
                <a:solidFill>
                  <a:schemeClr val="bg1"/>
                </a:solidFill>
              </a:defRPr>
            </a:lvl1pPr>
            <a:lvl2pPr marL="342849" indent="0" algn="ctr">
              <a:buNone/>
              <a:defRPr sz="1500"/>
            </a:lvl2pPr>
            <a:lvl3pPr marL="685697" indent="0" algn="ctr">
              <a:buNone/>
              <a:defRPr sz="1350"/>
            </a:lvl3pPr>
            <a:lvl4pPr marL="1028546" indent="0" algn="ctr">
              <a:buNone/>
              <a:defRPr sz="1200"/>
            </a:lvl4pPr>
            <a:lvl5pPr marL="1371394" indent="0" algn="ctr">
              <a:buNone/>
              <a:defRPr sz="1200"/>
            </a:lvl5pPr>
            <a:lvl6pPr marL="1714243" indent="0" algn="ctr">
              <a:buNone/>
              <a:defRPr sz="1200"/>
            </a:lvl6pPr>
            <a:lvl7pPr marL="2057091" indent="0" algn="ctr">
              <a:buNone/>
              <a:defRPr sz="1200"/>
            </a:lvl7pPr>
            <a:lvl8pPr marL="2399940" indent="0" algn="ctr">
              <a:buNone/>
              <a:defRPr sz="1200"/>
            </a:lvl8pPr>
            <a:lvl9pPr marL="2742789" indent="0" algn="ctr">
              <a:buNone/>
              <a:defRPr sz="1200"/>
            </a:lvl9pPr>
          </a:lstStyle>
          <a:p>
            <a:r>
              <a:rPr lang="nb-NO"/>
              <a:t>Klikk for å redigere undertittelstil i malen</a:t>
            </a:r>
            <a:endParaRPr lang="nb-NO" dirty="0"/>
          </a:p>
        </p:txBody>
      </p:sp>
      <p:sp>
        <p:nvSpPr>
          <p:cNvPr id="9" name="Plassholder for tekst 8"/>
          <p:cNvSpPr>
            <a:spLocks noGrp="1"/>
          </p:cNvSpPr>
          <p:nvPr>
            <p:ph type="body" sz="quarter" idx="13" hasCustomPrompt="1"/>
          </p:nvPr>
        </p:nvSpPr>
        <p:spPr>
          <a:xfrm>
            <a:off x="580649" y="3703502"/>
            <a:ext cx="7980536" cy="166270"/>
          </a:xfrm>
        </p:spPr>
        <p:txBody>
          <a:bodyPr lIns="0" tIns="0" rIns="0" bIns="0">
            <a:spAutoFit/>
          </a:bodyPr>
          <a:lstStyle>
            <a:lvl1pPr marL="0" indent="0" algn="l">
              <a:buNone/>
              <a:defRPr sz="12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nb-NO" dirty="0"/>
              <a:t>Fornavn Etternavn, Stilling</a:t>
            </a:r>
          </a:p>
        </p:txBody>
      </p:sp>
      <p:sp>
        <p:nvSpPr>
          <p:cNvPr id="15" name="Plassholder for dato 10"/>
          <p:cNvSpPr>
            <a:spLocks noGrp="1"/>
          </p:cNvSpPr>
          <p:nvPr>
            <p:ph type="dt" sz="half" idx="2"/>
          </p:nvPr>
        </p:nvSpPr>
        <p:spPr>
          <a:xfrm>
            <a:off x="580649" y="3464146"/>
            <a:ext cx="7980536" cy="184745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endParaRPr lang="nb-NO" dirty="0"/>
          </a:p>
        </p:txBody>
      </p:sp>
      <p:sp>
        <p:nvSpPr>
          <p:cNvPr id="7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-72009" y="36005"/>
            <a:ext cx="0" cy="138499"/>
          </a:xfrm>
          <a:prstGeom prst="rect">
            <a:avLst/>
          </a:prstGeom>
        </p:spPr>
        <p:txBody>
          <a:bodyPr vert="horz" lIns="0" tIns="0" rIns="0" bIns="0" rtlCol="0" anchor="t">
            <a:spAutoFit/>
          </a:bodyPr>
          <a:lstStyle>
            <a:lvl1pPr algn="l">
              <a:defRPr sz="100">
                <a:solidFill>
                  <a:schemeClr val="bg1"/>
                </a:solidFill>
              </a:defRPr>
            </a:lvl1pPr>
          </a:lstStyle>
          <a:p>
            <a:r>
              <a:rPr lang="nb-NO"/>
              <a:t>Bunntekst</a:t>
            </a:r>
            <a:endParaRPr lang="nb-NO" dirty="0"/>
          </a:p>
        </p:txBody>
      </p:sp>
      <p:sp>
        <p:nvSpPr>
          <p:cNvPr id="8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-72009" y="36005"/>
            <a:ext cx="0" cy="46166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0">
                <a:solidFill>
                  <a:schemeClr val="bg1"/>
                </a:solidFill>
              </a:defRPr>
            </a:lvl1pPr>
          </a:lstStyle>
          <a:p>
            <a:fld id="{304AD70F-8AF0-406B-B894-62E0F3D04367}" type="slidenum">
              <a:rPr lang="nb-NO" smtClean="0"/>
              <a:pPr/>
              <a:t>‹#›</a:t>
            </a:fld>
            <a:endParaRPr lang="nb-NO" dirty="0"/>
          </a:p>
        </p:txBody>
      </p:sp>
      <p:pic>
        <p:nvPicPr>
          <p:cNvPr id="12" name="Bilde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6573" y="4651311"/>
            <a:ext cx="1487427" cy="493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146362"/>
      </p:ext>
    </p:extLst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lysbilde Forbruk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tel 1"/>
          <p:cNvSpPr>
            <a:spLocks noGrp="1"/>
          </p:cNvSpPr>
          <p:nvPr>
            <p:ph type="ctrTitle"/>
          </p:nvPr>
        </p:nvSpPr>
        <p:spPr>
          <a:xfrm>
            <a:off x="-894" y="658013"/>
            <a:ext cx="9143621" cy="3534584"/>
          </a:xfrm>
          <a:solidFill>
            <a:schemeClr val="tx1">
              <a:alpha val="20000"/>
            </a:schemeClr>
          </a:solidFill>
        </p:spPr>
        <p:txBody>
          <a:bodyPr lIns="579600" tIns="464400" rIns="579600" bIns="1512000" anchor="b">
            <a:spAutoFit/>
          </a:bodyPr>
          <a:lstStyle>
            <a:lvl1pPr algn="l">
              <a:defRPr sz="5000" b="1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580649" y="2779549"/>
            <a:ext cx="7980536" cy="316952"/>
          </a:xfrm>
        </p:spPr>
        <p:txBody>
          <a:bodyPr lIns="0" tIns="0" rIns="0" bIns="0">
            <a:spAutoFit/>
          </a:bodyPr>
          <a:lstStyle>
            <a:lvl1pPr marL="0" indent="0" algn="l">
              <a:buNone/>
              <a:defRPr sz="2300">
                <a:solidFill>
                  <a:schemeClr val="bg1"/>
                </a:solidFill>
              </a:defRPr>
            </a:lvl1pPr>
            <a:lvl2pPr marL="342849" indent="0" algn="ctr">
              <a:buNone/>
              <a:defRPr sz="1500"/>
            </a:lvl2pPr>
            <a:lvl3pPr marL="685697" indent="0" algn="ctr">
              <a:buNone/>
              <a:defRPr sz="1350"/>
            </a:lvl3pPr>
            <a:lvl4pPr marL="1028546" indent="0" algn="ctr">
              <a:buNone/>
              <a:defRPr sz="1200"/>
            </a:lvl4pPr>
            <a:lvl5pPr marL="1371394" indent="0" algn="ctr">
              <a:buNone/>
              <a:defRPr sz="1200"/>
            </a:lvl5pPr>
            <a:lvl6pPr marL="1714243" indent="0" algn="ctr">
              <a:buNone/>
              <a:defRPr sz="1200"/>
            </a:lvl6pPr>
            <a:lvl7pPr marL="2057091" indent="0" algn="ctr">
              <a:buNone/>
              <a:defRPr sz="1200"/>
            </a:lvl7pPr>
            <a:lvl8pPr marL="2399940" indent="0" algn="ctr">
              <a:buNone/>
              <a:defRPr sz="1200"/>
            </a:lvl8pPr>
            <a:lvl9pPr marL="2742789" indent="0" algn="ctr">
              <a:buNone/>
              <a:defRPr sz="1200"/>
            </a:lvl9pPr>
          </a:lstStyle>
          <a:p>
            <a:r>
              <a:rPr lang="nb-NO"/>
              <a:t>Klikk for å redigere undertittelstil i malen</a:t>
            </a:r>
            <a:endParaRPr lang="nb-NO" dirty="0"/>
          </a:p>
        </p:txBody>
      </p:sp>
      <p:sp>
        <p:nvSpPr>
          <p:cNvPr id="9" name="Plassholder for tekst 8"/>
          <p:cNvSpPr>
            <a:spLocks noGrp="1"/>
          </p:cNvSpPr>
          <p:nvPr>
            <p:ph type="body" sz="quarter" idx="13" hasCustomPrompt="1"/>
          </p:nvPr>
        </p:nvSpPr>
        <p:spPr>
          <a:xfrm>
            <a:off x="580649" y="3703502"/>
            <a:ext cx="7980536" cy="166270"/>
          </a:xfrm>
        </p:spPr>
        <p:txBody>
          <a:bodyPr lIns="0" tIns="0" rIns="0" bIns="0">
            <a:spAutoFit/>
          </a:bodyPr>
          <a:lstStyle>
            <a:lvl1pPr marL="0" indent="0" algn="l">
              <a:buNone/>
              <a:defRPr sz="12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nb-NO" dirty="0"/>
              <a:t>Fornavn Etternavn, Stilling</a:t>
            </a:r>
          </a:p>
        </p:txBody>
      </p:sp>
      <p:sp>
        <p:nvSpPr>
          <p:cNvPr id="15" name="Plassholder for dato 10"/>
          <p:cNvSpPr>
            <a:spLocks noGrp="1"/>
          </p:cNvSpPr>
          <p:nvPr>
            <p:ph type="dt" sz="half" idx="2"/>
          </p:nvPr>
        </p:nvSpPr>
        <p:spPr>
          <a:xfrm>
            <a:off x="580649" y="3464146"/>
            <a:ext cx="7980536" cy="184745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endParaRPr lang="nb-NO" dirty="0"/>
          </a:p>
        </p:txBody>
      </p:sp>
      <p:sp>
        <p:nvSpPr>
          <p:cNvPr id="7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-72009" y="36005"/>
            <a:ext cx="0" cy="138499"/>
          </a:xfrm>
          <a:prstGeom prst="rect">
            <a:avLst/>
          </a:prstGeom>
        </p:spPr>
        <p:txBody>
          <a:bodyPr vert="horz" lIns="0" tIns="0" rIns="0" bIns="0" rtlCol="0" anchor="t">
            <a:spAutoFit/>
          </a:bodyPr>
          <a:lstStyle>
            <a:lvl1pPr algn="l">
              <a:defRPr sz="100">
                <a:solidFill>
                  <a:schemeClr val="bg1"/>
                </a:solidFill>
              </a:defRPr>
            </a:lvl1pPr>
          </a:lstStyle>
          <a:p>
            <a:r>
              <a:rPr lang="nb-NO"/>
              <a:t>Bunntekst</a:t>
            </a:r>
            <a:endParaRPr lang="nb-NO" dirty="0"/>
          </a:p>
        </p:txBody>
      </p:sp>
      <p:sp>
        <p:nvSpPr>
          <p:cNvPr id="8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-72009" y="36005"/>
            <a:ext cx="0" cy="46166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0">
                <a:solidFill>
                  <a:schemeClr val="bg1"/>
                </a:solidFill>
              </a:defRPr>
            </a:lvl1pPr>
          </a:lstStyle>
          <a:p>
            <a:fld id="{304AD70F-8AF0-406B-B894-62E0F3D04367}" type="slidenum">
              <a:rPr lang="nb-NO" smtClean="0"/>
              <a:pPr/>
              <a:t>‹#›</a:t>
            </a:fld>
            <a:endParaRPr lang="nb-NO" dirty="0"/>
          </a:p>
        </p:txBody>
      </p:sp>
      <p:pic>
        <p:nvPicPr>
          <p:cNvPr id="12" name="Bilde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6573" y="4651311"/>
            <a:ext cx="1487427" cy="493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3804449"/>
      </p:ext>
    </p:extLst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lysbilde Forbruker #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tel 1"/>
          <p:cNvSpPr>
            <a:spLocks noGrp="1"/>
          </p:cNvSpPr>
          <p:nvPr>
            <p:ph type="ctrTitle"/>
          </p:nvPr>
        </p:nvSpPr>
        <p:spPr>
          <a:xfrm>
            <a:off x="-894" y="658013"/>
            <a:ext cx="9143621" cy="3534584"/>
          </a:xfrm>
          <a:solidFill>
            <a:schemeClr val="tx1">
              <a:alpha val="20000"/>
            </a:schemeClr>
          </a:solidFill>
        </p:spPr>
        <p:txBody>
          <a:bodyPr lIns="579600" tIns="464400" rIns="579600" bIns="1512000" anchor="b">
            <a:spAutoFit/>
          </a:bodyPr>
          <a:lstStyle>
            <a:lvl1pPr algn="l">
              <a:defRPr sz="5000" b="1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580649" y="2779549"/>
            <a:ext cx="7980536" cy="316952"/>
          </a:xfrm>
        </p:spPr>
        <p:txBody>
          <a:bodyPr lIns="0" tIns="0" rIns="0" bIns="0">
            <a:spAutoFit/>
          </a:bodyPr>
          <a:lstStyle>
            <a:lvl1pPr marL="0" indent="0" algn="l">
              <a:buNone/>
              <a:defRPr sz="2300">
                <a:solidFill>
                  <a:schemeClr val="bg1"/>
                </a:solidFill>
              </a:defRPr>
            </a:lvl1pPr>
            <a:lvl2pPr marL="342849" indent="0" algn="ctr">
              <a:buNone/>
              <a:defRPr sz="1500"/>
            </a:lvl2pPr>
            <a:lvl3pPr marL="685697" indent="0" algn="ctr">
              <a:buNone/>
              <a:defRPr sz="1350"/>
            </a:lvl3pPr>
            <a:lvl4pPr marL="1028546" indent="0" algn="ctr">
              <a:buNone/>
              <a:defRPr sz="1200"/>
            </a:lvl4pPr>
            <a:lvl5pPr marL="1371394" indent="0" algn="ctr">
              <a:buNone/>
              <a:defRPr sz="1200"/>
            </a:lvl5pPr>
            <a:lvl6pPr marL="1714243" indent="0" algn="ctr">
              <a:buNone/>
              <a:defRPr sz="1200"/>
            </a:lvl6pPr>
            <a:lvl7pPr marL="2057091" indent="0" algn="ctr">
              <a:buNone/>
              <a:defRPr sz="1200"/>
            </a:lvl7pPr>
            <a:lvl8pPr marL="2399940" indent="0" algn="ctr">
              <a:buNone/>
              <a:defRPr sz="1200"/>
            </a:lvl8pPr>
            <a:lvl9pPr marL="2742789" indent="0" algn="ctr">
              <a:buNone/>
              <a:defRPr sz="1200"/>
            </a:lvl9pPr>
          </a:lstStyle>
          <a:p>
            <a:r>
              <a:rPr lang="nb-NO"/>
              <a:t>Klikk for å redigere undertittelstil i malen</a:t>
            </a:r>
            <a:endParaRPr lang="nb-NO" dirty="0"/>
          </a:p>
        </p:txBody>
      </p:sp>
      <p:sp>
        <p:nvSpPr>
          <p:cNvPr id="9" name="Plassholder for tekst 8"/>
          <p:cNvSpPr>
            <a:spLocks noGrp="1"/>
          </p:cNvSpPr>
          <p:nvPr>
            <p:ph type="body" sz="quarter" idx="13" hasCustomPrompt="1"/>
          </p:nvPr>
        </p:nvSpPr>
        <p:spPr>
          <a:xfrm>
            <a:off x="580649" y="3703502"/>
            <a:ext cx="7980536" cy="166270"/>
          </a:xfrm>
        </p:spPr>
        <p:txBody>
          <a:bodyPr lIns="0" tIns="0" rIns="0" bIns="0">
            <a:spAutoFit/>
          </a:bodyPr>
          <a:lstStyle>
            <a:lvl1pPr marL="0" indent="0" algn="l">
              <a:buNone/>
              <a:defRPr sz="12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nb-NO" dirty="0"/>
              <a:t>Fornavn Etternavn, Stilling</a:t>
            </a:r>
          </a:p>
        </p:txBody>
      </p:sp>
      <p:sp>
        <p:nvSpPr>
          <p:cNvPr id="15" name="Plassholder for dato 10"/>
          <p:cNvSpPr>
            <a:spLocks noGrp="1"/>
          </p:cNvSpPr>
          <p:nvPr>
            <p:ph type="dt" sz="half" idx="2"/>
          </p:nvPr>
        </p:nvSpPr>
        <p:spPr>
          <a:xfrm>
            <a:off x="580649" y="3464146"/>
            <a:ext cx="7980536" cy="184745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endParaRPr lang="nb-NO" dirty="0"/>
          </a:p>
        </p:txBody>
      </p:sp>
      <p:sp>
        <p:nvSpPr>
          <p:cNvPr id="7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-72009" y="36005"/>
            <a:ext cx="0" cy="138499"/>
          </a:xfrm>
          <a:prstGeom prst="rect">
            <a:avLst/>
          </a:prstGeom>
        </p:spPr>
        <p:txBody>
          <a:bodyPr vert="horz" lIns="0" tIns="0" rIns="0" bIns="0" rtlCol="0" anchor="t">
            <a:spAutoFit/>
          </a:bodyPr>
          <a:lstStyle>
            <a:lvl1pPr algn="l">
              <a:defRPr sz="100">
                <a:solidFill>
                  <a:schemeClr val="bg1"/>
                </a:solidFill>
              </a:defRPr>
            </a:lvl1pPr>
          </a:lstStyle>
          <a:p>
            <a:r>
              <a:rPr lang="nb-NO"/>
              <a:t>Bunntekst</a:t>
            </a:r>
            <a:endParaRPr lang="nb-NO" dirty="0"/>
          </a:p>
        </p:txBody>
      </p:sp>
      <p:sp>
        <p:nvSpPr>
          <p:cNvPr id="8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-72009" y="36005"/>
            <a:ext cx="0" cy="46166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0">
                <a:solidFill>
                  <a:schemeClr val="bg1"/>
                </a:solidFill>
              </a:defRPr>
            </a:lvl1pPr>
          </a:lstStyle>
          <a:p>
            <a:fld id="{304AD70F-8AF0-406B-B894-62E0F3D04367}" type="slidenum">
              <a:rPr lang="nb-NO" smtClean="0"/>
              <a:pPr/>
              <a:t>‹#›</a:t>
            </a:fld>
            <a:endParaRPr lang="nb-NO" dirty="0"/>
          </a:p>
        </p:txBody>
      </p:sp>
      <p:pic>
        <p:nvPicPr>
          <p:cNvPr id="12" name="Bilde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6573" y="4651311"/>
            <a:ext cx="1487427" cy="493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0116609"/>
      </p:ext>
    </p:extLst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lysbilde Forbruker #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tel 1"/>
          <p:cNvSpPr>
            <a:spLocks noGrp="1"/>
          </p:cNvSpPr>
          <p:nvPr>
            <p:ph type="ctrTitle"/>
          </p:nvPr>
        </p:nvSpPr>
        <p:spPr>
          <a:xfrm>
            <a:off x="-894" y="658013"/>
            <a:ext cx="9143621" cy="3534584"/>
          </a:xfrm>
          <a:solidFill>
            <a:schemeClr val="tx1">
              <a:alpha val="20000"/>
            </a:schemeClr>
          </a:solidFill>
        </p:spPr>
        <p:txBody>
          <a:bodyPr lIns="579600" tIns="464400" rIns="579600" bIns="1512000" anchor="b">
            <a:spAutoFit/>
          </a:bodyPr>
          <a:lstStyle>
            <a:lvl1pPr algn="l">
              <a:defRPr sz="5000" b="1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580649" y="2779549"/>
            <a:ext cx="7980536" cy="316952"/>
          </a:xfrm>
        </p:spPr>
        <p:txBody>
          <a:bodyPr lIns="0" tIns="0" rIns="0" bIns="0">
            <a:spAutoFit/>
          </a:bodyPr>
          <a:lstStyle>
            <a:lvl1pPr marL="0" indent="0" algn="l">
              <a:buNone/>
              <a:defRPr sz="2300">
                <a:solidFill>
                  <a:schemeClr val="bg1"/>
                </a:solidFill>
              </a:defRPr>
            </a:lvl1pPr>
            <a:lvl2pPr marL="342849" indent="0" algn="ctr">
              <a:buNone/>
              <a:defRPr sz="1500"/>
            </a:lvl2pPr>
            <a:lvl3pPr marL="685697" indent="0" algn="ctr">
              <a:buNone/>
              <a:defRPr sz="1350"/>
            </a:lvl3pPr>
            <a:lvl4pPr marL="1028546" indent="0" algn="ctr">
              <a:buNone/>
              <a:defRPr sz="1200"/>
            </a:lvl4pPr>
            <a:lvl5pPr marL="1371394" indent="0" algn="ctr">
              <a:buNone/>
              <a:defRPr sz="1200"/>
            </a:lvl5pPr>
            <a:lvl6pPr marL="1714243" indent="0" algn="ctr">
              <a:buNone/>
              <a:defRPr sz="1200"/>
            </a:lvl6pPr>
            <a:lvl7pPr marL="2057091" indent="0" algn="ctr">
              <a:buNone/>
              <a:defRPr sz="1200"/>
            </a:lvl7pPr>
            <a:lvl8pPr marL="2399940" indent="0" algn="ctr">
              <a:buNone/>
              <a:defRPr sz="1200"/>
            </a:lvl8pPr>
            <a:lvl9pPr marL="2742789" indent="0" algn="ctr">
              <a:buNone/>
              <a:defRPr sz="1200"/>
            </a:lvl9pPr>
          </a:lstStyle>
          <a:p>
            <a:r>
              <a:rPr lang="nb-NO"/>
              <a:t>Klikk for å redigere undertittelstil i malen</a:t>
            </a:r>
            <a:endParaRPr lang="nb-NO" dirty="0"/>
          </a:p>
        </p:txBody>
      </p:sp>
      <p:sp>
        <p:nvSpPr>
          <p:cNvPr id="9" name="Plassholder for tekst 8"/>
          <p:cNvSpPr>
            <a:spLocks noGrp="1"/>
          </p:cNvSpPr>
          <p:nvPr>
            <p:ph type="body" sz="quarter" idx="13" hasCustomPrompt="1"/>
          </p:nvPr>
        </p:nvSpPr>
        <p:spPr>
          <a:xfrm>
            <a:off x="580649" y="3703502"/>
            <a:ext cx="7980536" cy="166270"/>
          </a:xfrm>
        </p:spPr>
        <p:txBody>
          <a:bodyPr lIns="0" tIns="0" rIns="0" bIns="0">
            <a:spAutoFit/>
          </a:bodyPr>
          <a:lstStyle>
            <a:lvl1pPr marL="0" indent="0" algn="l">
              <a:buNone/>
              <a:defRPr sz="12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nb-NO" dirty="0"/>
              <a:t>Fornavn Etternavn, Stilling</a:t>
            </a:r>
          </a:p>
        </p:txBody>
      </p:sp>
      <p:sp>
        <p:nvSpPr>
          <p:cNvPr id="15" name="Plassholder for dato 10"/>
          <p:cNvSpPr>
            <a:spLocks noGrp="1"/>
          </p:cNvSpPr>
          <p:nvPr>
            <p:ph type="dt" sz="half" idx="2"/>
          </p:nvPr>
        </p:nvSpPr>
        <p:spPr>
          <a:xfrm>
            <a:off x="580649" y="3464146"/>
            <a:ext cx="7980536" cy="184745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endParaRPr lang="nb-NO" dirty="0"/>
          </a:p>
        </p:txBody>
      </p:sp>
      <p:sp>
        <p:nvSpPr>
          <p:cNvPr id="7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-72009" y="36005"/>
            <a:ext cx="0" cy="138499"/>
          </a:xfrm>
          <a:prstGeom prst="rect">
            <a:avLst/>
          </a:prstGeom>
        </p:spPr>
        <p:txBody>
          <a:bodyPr vert="horz" lIns="0" tIns="0" rIns="0" bIns="0" rtlCol="0" anchor="t">
            <a:spAutoFit/>
          </a:bodyPr>
          <a:lstStyle>
            <a:lvl1pPr algn="l">
              <a:defRPr sz="100">
                <a:solidFill>
                  <a:schemeClr val="bg1"/>
                </a:solidFill>
              </a:defRPr>
            </a:lvl1pPr>
          </a:lstStyle>
          <a:p>
            <a:r>
              <a:rPr lang="nb-NO"/>
              <a:t>Bunntekst</a:t>
            </a:r>
            <a:endParaRPr lang="nb-NO" dirty="0"/>
          </a:p>
        </p:txBody>
      </p:sp>
      <p:sp>
        <p:nvSpPr>
          <p:cNvPr id="8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-72009" y="36005"/>
            <a:ext cx="0" cy="46166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0">
                <a:solidFill>
                  <a:schemeClr val="bg1"/>
                </a:solidFill>
              </a:defRPr>
            </a:lvl1pPr>
          </a:lstStyle>
          <a:p>
            <a:fld id="{304AD70F-8AF0-406B-B894-62E0F3D04367}" type="slidenum">
              <a:rPr lang="nb-NO" smtClean="0"/>
              <a:pPr/>
              <a:t>‹#›</a:t>
            </a:fld>
            <a:endParaRPr lang="nb-NO" dirty="0"/>
          </a:p>
        </p:txBody>
      </p:sp>
      <p:pic>
        <p:nvPicPr>
          <p:cNvPr id="12" name="Bilde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6573" y="4651311"/>
            <a:ext cx="1487427" cy="493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6020095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lysbilde med mulighet for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tel 1"/>
          <p:cNvSpPr>
            <a:spLocks noGrp="1"/>
          </p:cNvSpPr>
          <p:nvPr>
            <p:ph type="ctrTitle"/>
          </p:nvPr>
        </p:nvSpPr>
        <p:spPr>
          <a:xfrm>
            <a:off x="-894" y="658013"/>
            <a:ext cx="9143621" cy="3534584"/>
          </a:xfrm>
          <a:solidFill>
            <a:schemeClr val="tx1">
              <a:alpha val="20000"/>
            </a:schemeClr>
          </a:solidFill>
        </p:spPr>
        <p:txBody>
          <a:bodyPr lIns="579600" tIns="464400" rIns="579600" bIns="1512000" anchor="b">
            <a:spAutoFit/>
          </a:bodyPr>
          <a:lstStyle>
            <a:lvl1pPr algn="l">
              <a:defRPr sz="5000" b="1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580649" y="2779549"/>
            <a:ext cx="7980536" cy="316952"/>
          </a:xfrm>
        </p:spPr>
        <p:txBody>
          <a:bodyPr lIns="0" tIns="0" rIns="0" bIns="0">
            <a:spAutoFit/>
          </a:bodyPr>
          <a:lstStyle>
            <a:lvl1pPr marL="0" indent="0" algn="l">
              <a:buNone/>
              <a:defRPr sz="2300">
                <a:solidFill>
                  <a:schemeClr val="bg1"/>
                </a:solidFill>
              </a:defRPr>
            </a:lvl1pPr>
            <a:lvl2pPr marL="342849" indent="0" algn="ctr">
              <a:buNone/>
              <a:defRPr sz="1500"/>
            </a:lvl2pPr>
            <a:lvl3pPr marL="685697" indent="0" algn="ctr">
              <a:buNone/>
              <a:defRPr sz="1350"/>
            </a:lvl3pPr>
            <a:lvl4pPr marL="1028546" indent="0" algn="ctr">
              <a:buNone/>
              <a:defRPr sz="1200"/>
            </a:lvl4pPr>
            <a:lvl5pPr marL="1371394" indent="0" algn="ctr">
              <a:buNone/>
              <a:defRPr sz="1200"/>
            </a:lvl5pPr>
            <a:lvl6pPr marL="1714243" indent="0" algn="ctr">
              <a:buNone/>
              <a:defRPr sz="1200"/>
            </a:lvl6pPr>
            <a:lvl7pPr marL="2057091" indent="0" algn="ctr">
              <a:buNone/>
              <a:defRPr sz="1200"/>
            </a:lvl7pPr>
            <a:lvl8pPr marL="2399940" indent="0" algn="ctr">
              <a:buNone/>
              <a:defRPr sz="1200"/>
            </a:lvl8pPr>
            <a:lvl9pPr marL="2742789" indent="0" algn="ctr">
              <a:buNone/>
              <a:defRPr sz="1200"/>
            </a:lvl9pPr>
          </a:lstStyle>
          <a:p>
            <a:r>
              <a:rPr lang="nb-NO"/>
              <a:t>Klikk for å redigere undertittelstil i malen</a:t>
            </a:r>
            <a:endParaRPr lang="nb-NO" dirty="0"/>
          </a:p>
        </p:txBody>
      </p:sp>
      <p:sp>
        <p:nvSpPr>
          <p:cNvPr id="9" name="Plassholder for tekst 8"/>
          <p:cNvSpPr>
            <a:spLocks noGrp="1"/>
          </p:cNvSpPr>
          <p:nvPr>
            <p:ph type="body" sz="quarter" idx="13" hasCustomPrompt="1"/>
          </p:nvPr>
        </p:nvSpPr>
        <p:spPr>
          <a:xfrm>
            <a:off x="580649" y="3703502"/>
            <a:ext cx="7980536" cy="166270"/>
          </a:xfrm>
        </p:spPr>
        <p:txBody>
          <a:bodyPr lIns="0" tIns="0" rIns="0" bIns="0">
            <a:spAutoFit/>
          </a:bodyPr>
          <a:lstStyle>
            <a:lvl1pPr marL="0" indent="0" algn="l">
              <a:buNone/>
              <a:defRPr sz="12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nb-NO" dirty="0"/>
              <a:t>Fornavn Etternavn, Stilling</a:t>
            </a:r>
          </a:p>
        </p:txBody>
      </p:sp>
      <p:sp>
        <p:nvSpPr>
          <p:cNvPr id="15" name="Plassholder for dato 10"/>
          <p:cNvSpPr>
            <a:spLocks noGrp="1"/>
          </p:cNvSpPr>
          <p:nvPr>
            <p:ph type="dt" sz="half" idx="2"/>
          </p:nvPr>
        </p:nvSpPr>
        <p:spPr>
          <a:xfrm>
            <a:off x="580649" y="3464146"/>
            <a:ext cx="7980536" cy="184745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endParaRPr lang="nb-NO" dirty="0"/>
          </a:p>
        </p:txBody>
      </p:sp>
      <p:sp>
        <p:nvSpPr>
          <p:cNvPr id="8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-72009" y="36005"/>
            <a:ext cx="0" cy="138499"/>
          </a:xfrm>
          <a:prstGeom prst="rect">
            <a:avLst/>
          </a:prstGeom>
        </p:spPr>
        <p:txBody>
          <a:bodyPr vert="horz" lIns="0" tIns="0" rIns="0" bIns="0" rtlCol="0" anchor="t">
            <a:spAutoFit/>
          </a:bodyPr>
          <a:lstStyle>
            <a:lvl1pPr algn="l">
              <a:defRPr sz="100">
                <a:solidFill>
                  <a:schemeClr val="bg1"/>
                </a:solidFill>
              </a:defRPr>
            </a:lvl1pPr>
          </a:lstStyle>
          <a:p>
            <a:r>
              <a:rPr lang="nb-NO"/>
              <a:t>Bunntekst</a:t>
            </a:r>
            <a:endParaRPr lang="nb-NO" dirty="0"/>
          </a:p>
        </p:txBody>
      </p:sp>
      <p:sp>
        <p:nvSpPr>
          <p:cNvPr id="10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-72009" y="36005"/>
            <a:ext cx="0" cy="46166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0">
                <a:solidFill>
                  <a:schemeClr val="bg1"/>
                </a:solidFill>
              </a:defRPr>
            </a:lvl1pPr>
          </a:lstStyle>
          <a:p>
            <a:fld id="{304AD70F-8AF0-406B-B894-62E0F3D04367}" type="slidenum">
              <a:rPr lang="nb-NO" smtClean="0"/>
              <a:pPr/>
              <a:t>‹#›</a:t>
            </a:fld>
            <a:endParaRPr lang="nb-NO" dirty="0"/>
          </a:p>
        </p:txBody>
      </p:sp>
      <p:pic>
        <p:nvPicPr>
          <p:cNvPr id="14" name="Bilde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6573" y="4651311"/>
            <a:ext cx="1487427" cy="493777"/>
          </a:xfrm>
          <a:prstGeom prst="rect">
            <a:avLst/>
          </a:prstGeom>
        </p:spPr>
      </p:pic>
      <p:sp>
        <p:nvSpPr>
          <p:cNvPr id="2" name="TekstSylinder 1"/>
          <p:cNvSpPr txBox="1"/>
          <p:nvPr userDrawn="1"/>
        </p:nvSpPr>
        <p:spPr>
          <a:xfrm>
            <a:off x="-894" y="-594109"/>
            <a:ext cx="9282054" cy="507831"/>
          </a:xfrm>
          <a:prstGeom prst="rect">
            <a:avLst/>
          </a:prstGeom>
          <a:solidFill>
            <a:schemeClr val="accent5"/>
          </a:solidFill>
        </p:spPr>
        <p:txBody>
          <a:bodyPr wrap="square" rtlCol="0">
            <a:spAutoFit/>
          </a:bodyPr>
          <a:lstStyle/>
          <a:p>
            <a:r>
              <a:rPr lang="nb-NO" b="1" dirty="0"/>
              <a:t>Dette lysbildet skal kun brukes med bakgrunnsbilde.</a:t>
            </a:r>
          </a:p>
          <a:p>
            <a:r>
              <a:rPr lang="nb-NO" b="1" dirty="0"/>
              <a:t>Høyreklikk </a:t>
            </a:r>
            <a:r>
              <a:rPr lang="nb-NO" b="1" baseline="0" dirty="0"/>
              <a:t>på lysbildet og velg «Formater bakgrunn» -&gt; «Bilde eller tekstur» -&gt; «Fil» for å sette inn et bilde.</a:t>
            </a:r>
            <a:endParaRPr lang="nb-NO" b="1" dirty="0"/>
          </a:p>
        </p:txBody>
      </p:sp>
    </p:spTree>
    <p:extLst>
      <p:ext uri="{BB962C8B-B14F-4D97-AF65-F5344CB8AC3E}">
        <p14:creationId xmlns:p14="http://schemas.microsoft.com/office/powerpoint/2010/main" val="4052595759"/>
      </p:ext>
    </p:extLst>
  </p:cSld>
  <p:clrMapOvr>
    <a:masterClrMapping/>
  </p:clrMapOvr>
  <p:transition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lysbilde Billett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tel 1"/>
          <p:cNvSpPr>
            <a:spLocks noGrp="1"/>
          </p:cNvSpPr>
          <p:nvPr>
            <p:ph type="ctrTitle"/>
          </p:nvPr>
        </p:nvSpPr>
        <p:spPr>
          <a:xfrm>
            <a:off x="-894" y="658013"/>
            <a:ext cx="9143621" cy="3534584"/>
          </a:xfrm>
          <a:solidFill>
            <a:schemeClr val="tx1">
              <a:alpha val="20000"/>
            </a:schemeClr>
          </a:solidFill>
        </p:spPr>
        <p:txBody>
          <a:bodyPr lIns="579600" tIns="464400" rIns="579600" bIns="1512000" anchor="b">
            <a:spAutoFit/>
          </a:bodyPr>
          <a:lstStyle>
            <a:lvl1pPr algn="l">
              <a:defRPr sz="5000" b="1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580649" y="2779549"/>
            <a:ext cx="7980536" cy="316952"/>
          </a:xfrm>
        </p:spPr>
        <p:txBody>
          <a:bodyPr lIns="0" tIns="0" rIns="0" bIns="0">
            <a:spAutoFit/>
          </a:bodyPr>
          <a:lstStyle>
            <a:lvl1pPr marL="0" indent="0" algn="l">
              <a:buNone/>
              <a:defRPr sz="2300">
                <a:solidFill>
                  <a:schemeClr val="bg1"/>
                </a:solidFill>
              </a:defRPr>
            </a:lvl1pPr>
            <a:lvl2pPr marL="342849" indent="0" algn="ctr">
              <a:buNone/>
              <a:defRPr sz="1500"/>
            </a:lvl2pPr>
            <a:lvl3pPr marL="685697" indent="0" algn="ctr">
              <a:buNone/>
              <a:defRPr sz="1350"/>
            </a:lvl3pPr>
            <a:lvl4pPr marL="1028546" indent="0" algn="ctr">
              <a:buNone/>
              <a:defRPr sz="1200"/>
            </a:lvl4pPr>
            <a:lvl5pPr marL="1371394" indent="0" algn="ctr">
              <a:buNone/>
              <a:defRPr sz="1200"/>
            </a:lvl5pPr>
            <a:lvl6pPr marL="1714243" indent="0" algn="ctr">
              <a:buNone/>
              <a:defRPr sz="1200"/>
            </a:lvl6pPr>
            <a:lvl7pPr marL="2057091" indent="0" algn="ctr">
              <a:buNone/>
              <a:defRPr sz="1200"/>
            </a:lvl7pPr>
            <a:lvl8pPr marL="2399940" indent="0" algn="ctr">
              <a:buNone/>
              <a:defRPr sz="1200"/>
            </a:lvl8pPr>
            <a:lvl9pPr marL="2742789" indent="0" algn="ctr">
              <a:buNone/>
              <a:defRPr sz="1200"/>
            </a:lvl9pPr>
          </a:lstStyle>
          <a:p>
            <a:r>
              <a:rPr lang="nb-NO"/>
              <a:t>Klikk for å redigere undertittelstil i malen</a:t>
            </a:r>
            <a:endParaRPr lang="nb-NO" dirty="0"/>
          </a:p>
        </p:txBody>
      </p:sp>
      <p:sp>
        <p:nvSpPr>
          <p:cNvPr id="9" name="Plassholder for tekst 8"/>
          <p:cNvSpPr>
            <a:spLocks noGrp="1"/>
          </p:cNvSpPr>
          <p:nvPr>
            <p:ph type="body" sz="quarter" idx="13" hasCustomPrompt="1"/>
          </p:nvPr>
        </p:nvSpPr>
        <p:spPr>
          <a:xfrm>
            <a:off x="580649" y="3703502"/>
            <a:ext cx="7980536" cy="166270"/>
          </a:xfrm>
        </p:spPr>
        <p:txBody>
          <a:bodyPr lIns="0" tIns="0" rIns="0" bIns="0">
            <a:spAutoFit/>
          </a:bodyPr>
          <a:lstStyle>
            <a:lvl1pPr marL="0" indent="0" algn="l">
              <a:buNone/>
              <a:defRPr sz="12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nb-NO" dirty="0"/>
              <a:t>Fornavn Etternavn, Stilling</a:t>
            </a:r>
          </a:p>
        </p:txBody>
      </p:sp>
      <p:sp>
        <p:nvSpPr>
          <p:cNvPr id="15" name="Plassholder for dato 10"/>
          <p:cNvSpPr>
            <a:spLocks noGrp="1"/>
          </p:cNvSpPr>
          <p:nvPr>
            <p:ph type="dt" sz="half" idx="2"/>
          </p:nvPr>
        </p:nvSpPr>
        <p:spPr>
          <a:xfrm>
            <a:off x="580649" y="3464146"/>
            <a:ext cx="7980536" cy="184745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endParaRPr lang="nb-NO" dirty="0"/>
          </a:p>
        </p:txBody>
      </p:sp>
      <p:sp>
        <p:nvSpPr>
          <p:cNvPr id="7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-72009" y="36005"/>
            <a:ext cx="0" cy="138499"/>
          </a:xfrm>
          <a:prstGeom prst="rect">
            <a:avLst/>
          </a:prstGeom>
        </p:spPr>
        <p:txBody>
          <a:bodyPr vert="horz" lIns="0" tIns="0" rIns="0" bIns="0" rtlCol="0" anchor="t">
            <a:spAutoFit/>
          </a:bodyPr>
          <a:lstStyle>
            <a:lvl1pPr algn="l">
              <a:defRPr sz="100">
                <a:solidFill>
                  <a:schemeClr val="bg1"/>
                </a:solidFill>
              </a:defRPr>
            </a:lvl1pPr>
          </a:lstStyle>
          <a:p>
            <a:r>
              <a:rPr lang="nb-NO"/>
              <a:t>Bunntekst</a:t>
            </a:r>
            <a:endParaRPr lang="nb-NO" dirty="0"/>
          </a:p>
        </p:txBody>
      </p:sp>
      <p:sp>
        <p:nvSpPr>
          <p:cNvPr id="8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-72009" y="36005"/>
            <a:ext cx="0" cy="46166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0">
                <a:solidFill>
                  <a:schemeClr val="bg1"/>
                </a:solidFill>
              </a:defRPr>
            </a:lvl1pPr>
          </a:lstStyle>
          <a:p>
            <a:fld id="{304AD70F-8AF0-406B-B894-62E0F3D04367}" type="slidenum">
              <a:rPr lang="nb-NO" smtClean="0"/>
              <a:pPr/>
              <a:t>‹#›</a:t>
            </a:fld>
            <a:endParaRPr lang="nb-NO" dirty="0"/>
          </a:p>
        </p:txBody>
      </p:sp>
      <p:pic>
        <p:nvPicPr>
          <p:cNvPr id="12" name="Bilde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6573" y="4651311"/>
            <a:ext cx="1487427" cy="493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7677764"/>
      </p:ext>
    </p:extLst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800"/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437005" y="4829059"/>
            <a:ext cx="143644" cy="106824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700">
                <a:solidFill>
                  <a:srgbClr val="32374B"/>
                </a:solidFill>
              </a:defRPr>
            </a:lvl1pPr>
          </a:lstStyle>
          <a:p>
            <a:fld id="{304AD70F-8AF0-406B-B894-62E0F3D04367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9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579672" y="4829069"/>
            <a:ext cx="6520573" cy="106805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700">
                <a:solidFill>
                  <a:srgbClr val="32374B"/>
                </a:solidFill>
              </a:defRPr>
            </a:lvl1pPr>
          </a:lstStyle>
          <a:p>
            <a:r>
              <a:rPr lang="nb-NO"/>
              <a:t>Bunntekst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223059545"/>
      </p:ext>
    </p:extLst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Kapittelside Mørk Bl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314"/>
            <a:ext cx="9145535" cy="5147402"/>
          </a:xfrm>
          <a:prstGeom prst="rect">
            <a:avLst/>
          </a:prstGeom>
        </p:spPr>
      </p:pic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23887" y="2059233"/>
            <a:ext cx="7886700" cy="523220"/>
          </a:xfrm>
        </p:spPr>
        <p:txBody>
          <a:bodyPr anchor="b"/>
          <a:lstStyle>
            <a:lvl1pPr algn="ctr">
              <a:lnSpc>
                <a:spcPct val="100000"/>
              </a:lnSpc>
              <a:defRPr sz="340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623887" y="2877135"/>
            <a:ext cx="7886700" cy="112548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34284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697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54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39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24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09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99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278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-72009" y="36005"/>
            <a:ext cx="0" cy="138499"/>
          </a:xfrm>
          <a:prstGeom prst="rect">
            <a:avLst/>
          </a:prstGeom>
        </p:spPr>
        <p:txBody>
          <a:bodyPr vert="horz" lIns="0" tIns="0" rIns="0" bIns="0" rtlCol="0" anchor="t">
            <a:spAutoFit/>
          </a:bodyPr>
          <a:lstStyle>
            <a:lvl1pPr algn="l">
              <a:defRPr sz="100">
                <a:solidFill>
                  <a:schemeClr val="bg1"/>
                </a:solidFill>
              </a:defRPr>
            </a:lvl1pPr>
          </a:lstStyle>
          <a:p>
            <a:r>
              <a:rPr lang="nb-NO"/>
              <a:t>Bunntekst</a:t>
            </a:r>
            <a:endParaRPr lang="nb-NO" dirty="0"/>
          </a:p>
        </p:txBody>
      </p:sp>
      <p:sp>
        <p:nvSpPr>
          <p:cNvPr id="8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-72009" y="36005"/>
            <a:ext cx="0" cy="46166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0">
                <a:solidFill>
                  <a:schemeClr val="bg1"/>
                </a:solidFill>
              </a:defRPr>
            </a:lvl1pPr>
          </a:lstStyle>
          <a:p>
            <a:fld id="{304AD70F-8AF0-406B-B894-62E0F3D04367}" type="slidenum">
              <a:rPr lang="nb-NO" smtClean="0"/>
              <a:pPr/>
              <a:t>‹#›</a:t>
            </a:fld>
            <a:endParaRPr lang="nb-NO" dirty="0"/>
          </a:p>
        </p:txBody>
      </p:sp>
      <p:pic>
        <p:nvPicPr>
          <p:cNvPr id="9" name="Bild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6573" y="4651311"/>
            <a:ext cx="1487427" cy="493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229150"/>
      </p:ext>
    </p:extLst>
  </p:cSld>
  <p:clrMapOvr>
    <a:masterClrMapping/>
  </p:clrMapOvr>
  <p:transition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Kapittelside Rø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57"/>
            <a:ext cx="9145535" cy="5145887"/>
          </a:xfrm>
          <a:prstGeom prst="rect">
            <a:avLst/>
          </a:prstGeom>
        </p:spPr>
      </p:pic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23887" y="2059233"/>
            <a:ext cx="7886700" cy="523220"/>
          </a:xfrm>
        </p:spPr>
        <p:txBody>
          <a:bodyPr anchor="b"/>
          <a:lstStyle>
            <a:lvl1pPr algn="ctr">
              <a:lnSpc>
                <a:spcPct val="100000"/>
              </a:lnSpc>
              <a:defRPr sz="340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623887" y="2877135"/>
            <a:ext cx="7886700" cy="112548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34284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697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54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39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24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09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99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278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-72009" y="36005"/>
            <a:ext cx="0" cy="138499"/>
          </a:xfrm>
          <a:prstGeom prst="rect">
            <a:avLst/>
          </a:prstGeom>
        </p:spPr>
        <p:txBody>
          <a:bodyPr vert="horz" lIns="0" tIns="0" rIns="0" bIns="0" rtlCol="0" anchor="t">
            <a:spAutoFit/>
          </a:bodyPr>
          <a:lstStyle>
            <a:lvl1pPr algn="l">
              <a:defRPr sz="100">
                <a:solidFill>
                  <a:schemeClr val="bg1"/>
                </a:solidFill>
              </a:defRPr>
            </a:lvl1pPr>
          </a:lstStyle>
          <a:p>
            <a:r>
              <a:rPr lang="nb-NO"/>
              <a:t>Bunntekst</a:t>
            </a:r>
            <a:endParaRPr lang="nb-NO" dirty="0"/>
          </a:p>
        </p:txBody>
      </p:sp>
      <p:sp>
        <p:nvSpPr>
          <p:cNvPr id="8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-72009" y="36005"/>
            <a:ext cx="0" cy="46166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0">
                <a:solidFill>
                  <a:schemeClr val="bg1"/>
                </a:solidFill>
              </a:defRPr>
            </a:lvl1pPr>
          </a:lstStyle>
          <a:p>
            <a:fld id="{304AD70F-8AF0-406B-B894-62E0F3D04367}" type="slidenum">
              <a:rPr lang="nb-NO" smtClean="0"/>
              <a:pPr/>
              <a:t>‹#›</a:t>
            </a:fld>
            <a:endParaRPr lang="nb-NO" dirty="0"/>
          </a:p>
        </p:txBody>
      </p:sp>
      <p:pic>
        <p:nvPicPr>
          <p:cNvPr id="9" name="Bild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6573" y="4651311"/>
            <a:ext cx="1487427" cy="493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5381933"/>
      </p:ext>
    </p:extLst>
  </p:cSld>
  <p:clrMapOvr>
    <a:masterClrMapping/>
  </p:clrMapOvr>
  <p:transition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Kapittelside Gr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557"/>
            <a:ext cx="9145533" cy="5145887"/>
          </a:xfrm>
          <a:prstGeom prst="rect">
            <a:avLst/>
          </a:prstGeom>
        </p:spPr>
      </p:pic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23887" y="2059233"/>
            <a:ext cx="7886700" cy="523220"/>
          </a:xfrm>
        </p:spPr>
        <p:txBody>
          <a:bodyPr anchor="b"/>
          <a:lstStyle>
            <a:lvl1pPr algn="ctr">
              <a:lnSpc>
                <a:spcPct val="100000"/>
              </a:lnSpc>
              <a:defRPr sz="340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623887" y="2877135"/>
            <a:ext cx="7886700" cy="112548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34284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697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54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39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24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09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99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278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-72009" y="36005"/>
            <a:ext cx="0" cy="138499"/>
          </a:xfrm>
          <a:prstGeom prst="rect">
            <a:avLst/>
          </a:prstGeom>
        </p:spPr>
        <p:txBody>
          <a:bodyPr vert="horz" lIns="0" tIns="0" rIns="0" bIns="0" rtlCol="0" anchor="t">
            <a:spAutoFit/>
          </a:bodyPr>
          <a:lstStyle>
            <a:lvl1pPr algn="l">
              <a:defRPr sz="100">
                <a:solidFill>
                  <a:schemeClr val="bg1"/>
                </a:solidFill>
              </a:defRPr>
            </a:lvl1pPr>
          </a:lstStyle>
          <a:p>
            <a:r>
              <a:rPr lang="nb-NO"/>
              <a:t>Bunntekst</a:t>
            </a:r>
            <a:endParaRPr lang="nb-NO" dirty="0"/>
          </a:p>
        </p:txBody>
      </p:sp>
      <p:sp>
        <p:nvSpPr>
          <p:cNvPr id="8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-72009" y="36005"/>
            <a:ext cx="0" cy="46166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0">
                <a:solidFill>
                  <a:schemeClr val="bg1"/>
                </a:solidFill>
              </a:defRPr>
            </a:lvl1pPr>
          </a:lstStyle>
          <a:p>
            <a:fld id="{304AD70F-8AF0-406B-B894-62E0F3D04367}" type="slidenum">
              <a:rPr lang="nb-NO" smtClean="0"/>
              <a:pPr/>
              <a:t>‹#›</a:t>
            </a:fld>
            <a:endParaRPr lang="nb-NO" dirty="0"/>
          </a:p>
        </p:txBody>
      </p:sp>
      <p:pic>
        <p:nvPicPr>
          <p:cNvPr id="9" name="Bild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6573" y="4651311"/>
            <a:ext cx="1487427" cy="493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9975510"/>
      </p:ext>
    </p:extLst>
  </p:cSld>
  <p:clrMapOvr>
    <a:masterClrMapping/>
  </p:clrMapOvr>
  <p:transition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Kapittelside Mørk Gr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557"/>
            <a:ext cx="9145533" cy="5145886"/>
          </a:xfrm>
          <a:prstGeom prst="rect">
            <a:avLst/>
          </a:prstGeom>
        </p:spPr>
      </p:pic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23887" y="2059233"/>
            <a:ext cx="7886700" cy="523220"/>
          </a:xfrm>
        </p:spPr>
        <p:txBody>
          <a:bodyPr anchor="b"/>
          <a:lstStyle>
            <a:lvl1pPr algn="ctr">
              <a:lnSpc>
                <a:spcPct val="100000"/>
              </a:lnSpc>
              <a:defRPr sz="340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623887" y="2877135"/>
            <a:ext cx="7886700" cy="112548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34284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697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54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39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24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09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99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278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-72009" y="36005"/>
            <a:ext cx="0" cy="138499"/>
          </a:xfrm>
          <a:prstGeom prst="rect">
            <a:avLst/>
          </a:prstGeom>
        </p:spPr>
        <p:txBody>
          <a:bodyPr vert="horz" lIns="0" tIns="0" rIns="0" bIns="0" rtlCol="0" anchor="t">
            <a:spAutoFit/>
          </a:bodyPr>
          <a:lstStyle>
            <a:lvl1pPr algn="l">
              <a:defRPr sz="100">
                <a:solidFill>
                  <a:schemeClr val="bg1"/>
                </a:solidFill>
              </a:defRPr>
            </a:lvl1pPr>
          </a:lstStyle>
          <a:p>
            <a:r>
              <a:rPr lang="nb-NO"/>
              <a:t>Bunntekst</a:t>
            </a:r>
            <a:endParaRPr lang="nb-NO" dirty="0"/>
          </a:p>
        </p:txBody>
      </p:sp>
      <p:sp>
        <p:nvSpPr>
          <p:cNvPr id="8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-72009" y="36005"/>
            <a:ext cx="0" cy="46166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0">
                <a:solidFill>
                  <a:schemeClr val="bg1"/>
                </a:solidFill>
              </a:defRPr>
            </a:lvl1pPr>
          </a:lstStyle>
          <a:p>
            <a:fld id="{304AD70F-8AF0-406B-B894-62E0F3D04367}" type="slidenum">
              <a:rPr lang="nb-NO" smtClean="0"/>
              <a:pPr/>
              <a:t>‹#›</a:t>
            </a:fld>
            <a:endParaRPr lang="nb-NO" dirty="0"/>
          </a:p>
        </p:txBody>
      </p:sp>
      <p:pic>
        <p:nvPicPr>
          <p:cNvPr id="10" name="Bild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6573" y="4651311"/>
            <a:ext cx="1487427" cy="493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8337217"/>
      </p:ext>
    </p:extLst>
  </p:cSld>
  <p:clrMapOvr>
    <a:masterClrMapping/>
  </p:clrMapOvr>
  <p:transition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Kapittelside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-1557"/>
            <a:ext cx="9145531" cy="5145886"/>
          </a:xfrm>
          <a:prstGeom prst="rect">
            <a:avLst/>
          </a:prstGeom>
        </p:spPr>
      </p:pic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23887" y="2059233"/>
            <a:ext cx="7886700" cy="523220"/>
          </a:xfrm>
        </p:spPr>
        <p:txBody>
          <a:bodyPr anchor="b"/>
          <a:lstStyle>
            <a:lvl1pPr algn="ctr">
              <a:lnSpc>
                <a:spcPct val="100000"/>
              </a:lnSpc>
              <a:defRPr sz="340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623887" y="2877135"/>
            <a:ext cx="7886700" cy="112548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34284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697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54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39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24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09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99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278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-72009" y="36005"/>
            <a:ext cx="0" cy="138499"/>
          </a:xfrm>
          <a:prstGeom prst="rect">
            <a:avLst/>
          </a:prstGeom>
        </p:spPr>
        <p:txBody>
          <a:bodyPr vert="horz" lIns="0" tIns="0" rIns="0" bIns="0" rtlCol="0" anchor="t">
            <a:spAutoFit/>
          </a:bodyPr>
          <a:lstStyle>
            <a:lvl1pPr algn="l">
              <a:defRPr sz="100">
                <a:solidFill>
                  <a:schemeClr val="bg1"/>
                </a:solidFill>
              </a:defRPr>
            </a:lvl1pPr>
          </a:lstStyle>
          <a:p>
            <a:r>
              <a:rPr lang="nb-NO"/>
              <a:t>Bunntekst</a:t>
            </a:r>
            <a:endParaRPr lang="nb-NO" dirty="0"/>
          </a:p>
        </p:txBody>
      </p:sp>
      <p:sp>
        <p:nvSpPr>
          <p:cNvPr id="8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-72009" y="36005"/>
            <a:ext cx="0" cy="46166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0">
                <a:solidFill>
                  <a:schemeClr val="bg1"/>
                </a:solidFill>
              </a:defRPr>
            </a:lvl1pPr>
          </a:lstStyle>
          <a:p>
            <a:fld id="{304AD70F-8AF0-406B-B894-62E0F3D04367}" type="slidenum">
              <a:rPr lang="nb-NO" smtClean="0"/>
              <a:pPr/>
              <a:t>‹#›</a:t>
            </a:fld>
            <a:endParaRPr lang="nb-NO" dirty="0"/>
          </a:p>
        </p:txBody>
      </p:sp>
      <p:pic>
        <p:nvPicPr>
          <p:cNvPr id="9" name="Bild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6573" y="4651311"/>
            <a:ext cx="1487427" cy="493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1095039"/>
      </p:ext>
    </p:extLst>
  </p:cSld>
  <p:clrMapOvr>
    <a:masterClrMapping/>
  </p:clrMapOvr>
  <p:transition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Kapittelside G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-1557"/>
            <a:ext cx="9145531" cy="5145885"/>
          </a:xfrm>
          <a:prstGeom prst="rect">
            <a:avLst/>
          </a:prstGeom>
        </p:spPr>
      </p:pic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23887" y="2059233"/>
            <a:ext cx="7886700" cy="523220"/>
          </a:xfrm>
        </p:spPr>
        <p:txBody>
          <a:bodyPr anchor="b"/>
          <a:lstStyle>
            <a:lvl1pPr algn="ctr">
              <a:lnSpc>
                <a:spcPct val="100000"/>
              </a:lnSpc>
              <a:defRPr sz="340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623887" y="2877135"/>
            <a:ext cx="7886700" cy="112548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34284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697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54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39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24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09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99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278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-72009" y="36005"/>
            <a:ext cx="0" cy="138499"/>
          </a:xfrm>
          <a:prstGeom prst="rect">
            <a:avLst/>
          </a:prstGeom>
        </p:spPr>
        <p:txBody>
          <a:bodyPr vert="horz" lIns="0" tIns="0" rIns="0" bIns="0" rtlCol="0" anchor="t">
            <a:spAutoFit/>
          </a:bodyPr>
          <a:lstStyle>
            <a:lvl1pPr algn="l">
              <a:defRPr sz="100">
                <a:solidFill>
                  <a:schemeClr val="bg1"/>
                </a:solidFill>
              </a:defRPr>
            </a:lvl1pPr>
          </a:lstStyle>
          <a:p>
            <a:r>
              <a:rPr lang="nb-NO"/>
              <a:t>Bunntekst</a:t>
            </a:r>
            <a:endParaRPr lang="nb-NO" dirty="0"/>
          </a:p>
        </p:txBody>
      </p:sp>
      <p:sp>
        <p:nvSpPr>
          <p:cNvPr id="8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-72009" y="36005"/>
            <a:ext cx="0" cy="46166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0">
                <a:solidFill>
                  <a:schemeClr val="bg1"/>
                </a:solidFill>
              </a:defRPr>
            </a:lvl1pPr>
          </a:lstStyle>
          <a:p>
            <a:fld id="{304AD70F-8AF0-406B-B894-62E0F3D04367}" type="slidenum">
              <a:rPr lang="nb-NO" smtClean="0"/>
              <a:pPr/>
              <a:t>‹#›</a:t>
            </a:fld>
            <a:endParaRPr lang="nb-NO" dirty="0"/>
          </a:p>
        </p:txBody>
      </p:sp>
      <p:pic>
        <p:nvPicPr>
          <p:cNvPr id="9" name="Bild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6573" y="4651311"/>
            <a:ext cx="1487427" cy="493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409596"/>
      </p:ext>
    </p:extLst>
  </p:cSld>
  <p:clrMapOvr>
    <a:masterClrMapping/>
  </p:clrMapOvr>
  <p:transition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Kapittelside Grøn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-1557"/>
            <a:ext cx="9145530" cy="5145885"/>
          </a:xfrm>
          <a:prstGeom prst="rect">
            <a:avLst/>
          </a:prstGeom>
        </p:spPr>
      </p:pic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23887" y="2059233"/>
            <a:ext cx="7886700" cy="523220"/>
          </a:xfrm>
        </p:spPr>
        <p:txBody>
          <a:bodyPr anchor="b"/>
          <a:lstStyle>
            <a:lvl1pPr algn="ctr">
              <a:lnSpc>
                <a:spcPct val="100000"/>
              </a:lnSpc>
              <a:defRPr sz="340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623887" y="2877135"/>
            <a:ext cx="7886700" cy="112548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34284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697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54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39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24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09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99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278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-72009" y="36005"/>
            <a:ext cx="0" cy="138499"/>
          </a:xfrm>
          <a:prstGeom prst="rect">
            <a:avLst/>
          </a:prstGeom>
        </p:spPr>
        <p:txBody>
          <a:bodyPr vert="horz" lIns="0" tIns="0" rIns="0" bIns="0" rtlCol="0" anchor="t">
            <a:spAutoFit/>
          </a:bodyPr>
          <a:lstStyle>
            <a:lvl1pPr algn="l">
              <a:defRPr sz="100">
                <a:solidFill>
                  <a:schemeClr val="bg1"/>
                </a:solidFill>
              </a:defRPr>
            </a:lvl1pPr>
          </a:lstStyle>
          <a:p>
            <a:r>
              <a:rPr lang="nb-NO"/>
              <a:t>Bunntekst</a:t>
            </a:r>
            <a:endParaRPr lang="nb-NO" dirty="0"/>
          </a:p>
        </p:txBody>
      </p:sp>
      <p:sp>
        <p:nvSpPr>
          <p:cNvPr id="8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-72009" y="36005"/>
            <a:ext cx="0" cy="46166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0">
                <a:solidFill>
                  <a:schemeClr val="bg1"/>
                </a:solidFill>
              </a:defRPr>
            </a:lvl1pPr>
          </a:lstStyle>
          <a:p>
            <a:fld id="{304AD70F-8AF0-406B-B894-62E0F3D04367}" type="slidenum">
              <a:rPr lang="nb-NO" smtClean="0"/>
              <a:pPr/>
              <a:t>‹#›</a:t>
            </a:fld>
            <a:endParaRPr lang="nb-NO" dirty="0"/>
          </a:p>
        </p:txBody>
      </p:sp>
      <p:pic>
        <p:nvPicPr>
          <p:cNvPr id="10" name="Bild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6573" y="4651311"/>
            <a:ext cx="1487427" cy="493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015783"/>
      </p:ext>
    </p:extLst>
  </p:cSld>
  <p:clrMapOvr>
    <a:masterClrMapping/>
  </p:clrMapOvr>
  <p:transition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Kapittelside Bl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-1557"/>
            <a:ext cx="9145530" cy="5145884"/>
          </a:xfrm>
          <a:prstGeom prst="rect">
            <a:avLst/>
          </a:prstGeom>
        </p:spPr>
      </p:pic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23887" y="2059233"/>
            <a:ext cx="7886700" cy="523220"/>
          </a:xfrm>
        </p:spPr>
        <p:txBody>
          <a:bodyPr anchor="b"/>
          <a:lstStyle>
            <a:lvl1pPr algn="ctr">
              <a:lnSpc>
                <a:spcPct val="100000"/>
              </a:lnSpc>
              <a:defRPr sz="340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623887" y="2877135"/>
            <a:ext cx="7886700" cy="112548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34284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697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54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39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24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09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99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278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-72009" y="36005"/>
            <a:ext cx="0" cy="138499"/>
          </a:xfrm>
          <a:prstGeom prst="rect">
            <a:avLst/>
          </a:prstGeom>
        </p:spPr>
        <p:txBody>
          <a:bodyPr vert="horz" lIns="0" tIns="0" rIns="0" bIns="0" rtlCol="0" anchor="t">
            <a:spAutoFit/>
          </a:bodyPr>
          <a:lstStyle>
            <a:lvl1pPr algn="l">
              <a:defRPr sz="100">
                <a:solidFill>
                  <a:schemeClr val="bg1"/>
                </a:solidFill>
              </a:defRPr>
            </a:lvl1pPr>
          </a:lstStyle>
          <a:p>
            <a:r>
              <a:rPr lang="nb-NO"/>
              <a:t>Bunntekst</a:t>
            </a:r>
            <a:endParaRPr lang="nb-NO" dirty="0"/>
          </a:p>
        </p:txBody>
      </p:sp>
      <p:sp>
        <p:nvSpPr>
          <p:cNvPr id="8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-72009" y="36005"/>
            <a:ext cx="0" cy="46166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0">
                <a:solidFill>
                  <a:schemeClr val="bg1"/>
                </a:solidFill>
              </a:defRPr>
            </a:lvl1pPr>
          </a:lstStyle>
          <a:p>
            <a:fld id="{304AD70F-8AF0-406B-B894-62E0F3D04367}" type="slidenum">
              <a:rPr lang="nb-NO" smtClean="0"/>
              <a:pPr/>
              <a:t>‹#›</a:t>
            </a:fld>
            <a:endParaRPr lang="nb-NO" dirty="0"/>
          </a:p>
        </p:txBody>
      </p:sp>
      <p:pic>
        <p:nvPicPr>
          <p:cNvPr id="9" name="Bild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6573" y="4651311"/>
            <a:ext cx="1487427" cy="493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6502432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lysbilde #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-894" y="658013"/>
            <a:ext cx="9143621" cy="3534584"/>
          </a:xfrm>
          <a:solidFill>
            <a:schemeClr val="tx1">
              <a:alpha val="20000"/>
            </a:schemeClr>
          </a:solidFill>
        </p:spPr>
        <p:txBody>
          <a:bodyPr lIns="579600" tIns="464400" rIns="579600" bIns="1512000" anchor="b">
            <a:spAutoFit/>
          </a:bodyPr>
          <a:lstStyle>
            <a:lvl1pPr algn="l">
              <a:defRPr sz="5000" b="1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580649" y="2779549"/>
            <a:ext cx="7980536" cy="316952"/>
          </a:xfrm>
        </p:spPr>
        <p:txBody>
          <a:bodyPr lIns="0" tIns="0" rIns="0" bIns="0">
            <a:spAutoFit/>
          </a:bodyPr>
          <a:lstStyle>
            <a:lvl1pPr marL="0" indent="0" algn="l">
              <a:buNone/>
              <a:defRPr sz="2300">
                <a:solidFill>
                  <a:schemeClr val="bg1"/>
                </a:solidFill>
              </a:defRPr>
            </a:lvl1pPr>
            <a:lvl2pPr marL="342849" indent="0" algn="ctr">
              <a:buNone/>
              <a:defRPr sz="1500"/>
            </a:lvl2pPr>
            <a:lvl3pPr marL="685697" indent="0" algn="ctr">
              <a:buNone/>
              <a:defRPr sz="1350"/>
            </a:lvl3pPr>
            <a:lvl4pPr marL="1028546" indent="0" algn="ctr">
              <a:buNone/>
              <a:defRPr sz="1200"/>
            </a:lvl4pPr>
            <a:lvl5pPr marL="1371394" indent="0" algn="ctr">
              <a:buNone/>
              <a:defRPr sz="1200"/>
            </a:lvl5pPr>
            <a:lvl6pPr marL="1714243" indent="0" algn="ctr">
              <a:buNone/>
              <a:defRPr sz="1200"/>
            </a:lvl6pPr>
            <a:lvl7pPr marL="2057091" indent="0" algn="ctr">
              <a:buNone/>
              <a:defRPr sz="1200"/>
            </a:lvl7pPr>
            <a:lvl8pPr marL="2399940" indent="0" algn="ctr">
              <a:buNone/>
              <a:defRPr sz="1200"/>
            </a:lvl8pPr>
            <a:lvl9pPr marL="2742789" indent="0" algn="ctr">
              <a:buNone/>
              <a:defRPr sz="1200"/>
            </a:lvl9pPr>
          </a:lstStyle>
          <a:p>
            <a:r>
              <a:rPr lang="nb-NO"/>
              <a:t>Klikk for å redigere undertittelstil i malen</a:t>
            </a:r>
            <a:endParaRPr lang="nb-NO" dirty="0"/>
          </a:p>
        </p:txBody>
      </p:sp>
      <p:sp>
        <p:nvSpPr>
          <p:cNvPr id="9" name="Plassholder for tekst 8"/>
          <p:cNvSpPr>
            <a:spLocks noGrp="1"/>
          </p:cNvSpPr>
          <p:nvPr>
            <p:ph type="body" sz="quarter" idx="13" hasCustomPrompt="1"/>
          </p:nvPr>
        </p:nvSpPr>
        <p:spPr>
          <a:xfrm>
            <a:off x="580649" y="3703502"/>
            <a:ext cx="7980536" cy="166270"/>
          </a:xfrm>
        </p:spPr>
        <p:txBody>
          <a:bodyPr lIns="0" tIns="0" rIns="0" bIns="0">
            <a:spAutoFit/>
          </a:bodyPr>
          <a:lstStyle>
            <a:lvl1pPr marL="0" indent="0" algn="l">
              <a:buNone/>
              <a:defRPr sz="12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nb-NO" dirty="0"/>
              <a:t>Fornavn Etternavn, Stilling</a:t>
            </a:r>
          </a:p>
        </p:txBody>
      </p:sp>
      <p:sp>
        <p:nvSpPr>
          <p:cNvPr id="15" name="Plassholder for dato 10"/>
          <p:cNvSpPr>
            <a:spLocks noGrp="1"/>
          </p:cNvSpPr>
          <p:nvPr>
            <p:ph type="dt" sz="half" idx="2"/>
          </p:nvPr>
        </p:nvSpPr>
        <p:spPr>
          <a:xfrm>
            <a:off x="580649" y="3464146"/>
            <a:ext cx="7980536" cy="184745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endParaRPr lang="nb-NO" dirty="0"/>
          </a:p>
        </p:txBody>
      </p:sp>
      <p:sp>
        <p:nvSpPr>
          <p:cNvPr id="8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-72009" y="36005"/>
            <a:ext cx="0" cy="138499"/>
          </a:xfrm>
          <a:prstGeom prst="rect">
            <a:avLst/>
          </a:prstGeom>
        </p:spPr>
        <p:txBody>
          <a:bodyPr vert="horz" lIns="0" tIns="0" rIns="0" bIns="0" rtlCol="0" anchor="t">
            <a:spAutoFit/>
          </a:bodyPr>
          <a:lstStyle>
            <a:lvl1pPr algn="l">
              <a:defRPr sz="100">
                <a:solidFill>
                  <a:schemeClr val="bg1"/>
                </a:solidFill>
              </a:defRPr>
            </a:lvl1pPr>
          </a:lstStyle>
          <a:p>
            <a:r>
              <a:rPr lang="nb-NO"/>
              <a:t>Bunntekst</a:t>
            </a:r>
            <a:endParaRPr lang="nb-NO" dirty="0"/>
          </a:p>
        </p:txBody>
      </p:sp>
      <p:sp>
        <p:nvSpPr>
          <p:cNvPr id="12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-72009" y="36005"/>
            <a:ext cx="0" cy="46166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0">
                <a:solidFill>
                  <a:schemeClr val="bg1"/>
                </a:solidFill>
              </a:defRPr>
            </a:lvl1pPr>
          </a:lstStyle>
          <a:p>
            <a:fld id="{304AD70F-8AF0-406B-B894-62E0F3D04367}" type="slidenum">
              <a:rPr lang="nb-NO" smtClean="0"/>
              <a:pPr/>
              <a:t>‹#›</a:t>
            </a:fld>
            <a:endParaRPr lang="nb-NO" dirty="0"/>
          </a:p>
        </p:txBody>
      </p:sp>
      <p:pic>
        <p:nvPicPr>
          <p:cNvPr id="10" name="Bild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6573" y="4651311"/>
            <a:ext cx="1487427" cy="493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069646"/>
      </p:ext>
    </p:extLst>
  </p:cSld>
  <p:clrMapOvr>
    <a:masterClrMapping/>
  </p:clrMapOvr>
  <p:transition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Kapittelside Li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0"/>
            <a:ext cx="9145528" cy="5145884"/>
          </a:xfrm>
          <a:prstGeom prst="rect">
            <a:avLst/>
          </a:prstGeom>
        </p:spPr>
      </p:pic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623887" y="2059233"/>
            <a:ext cx="7886700" cy="523220"/>
          </a:xfrm>
        </p:spPr>
        <p:txBody>
          <a:bodyPr anchor="b"/>
          <a:lstStyle>
            <a:lvl1pPr algn="ctr">
              <a:lnSpc>
                <a:spcPct val="100000"/>
              </a:lnSpc>
              <a:defRPr sz="340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623887" y="2877135"/>
            <a:ext cx="7886700" cy="112548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34284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697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54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39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24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09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99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278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-72009" y="36005"/>
            <a:ext cx="0" cy="138499"/>
          </a:xfrm>
          <a:prstGeom prst="rect">
            <a:avLst/>
          </a:prstGeom>
        </p:spPr>
        <p:txBody>
          <a:bodyPr vert="horz" lIns="0" tIns="0" rIns="0" bIns="0" rtlCol="0" anchor="t">
            <a:spAutoFit/>
          </a:bodyPr>
          <a:lstStyle>
            <a:lvl1pPr algn="l">
              <a:defRPr sz="100">
                <a:solidFill>
                  <a:schemeClr val="bg1"/>
                </a:solidFill>
              </a:defRPr>
            </a:lvl1pPr>
          </a:lstStyle>
          <a:p>
            <a:r>
              <a:rPr lang="nb-NO"/>
              <a:t>Bunntekst</a:t>
            </a:r>
            <a:endParaRPr lang="nb-NO" dirty="0"/>
          </a:p>
        </p:txBody>
      </p:sp>
      <p:sp>
        <p:nvSpPr>
          <p:cNvPr id="8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-72009" y="36005"/>
            <a:ext cx="0" cy="46166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0">
                <a:solidFill>
                  <a:schemeClr val="bg1"/>
                </a:solidFill>
              </a:defRPr>
            </a:lvl1pPr>
          </a:lstStyle>
          <a:p>
            <a:fld id="{304AD70F-8AF0-406B-B894-62E0F3D04367}" type="slidenum">
              <a:rPr lang="nb-NO" smtClean="0"/>
              <a:pPr/>
              <a:t>‹#›</a:t>
            </a:fld>
            <a:endParaRPr lang="nb-NO" dirty="0"/>
          </a:p>
        </p:txBody>
      </p:sp>
      <p:pic>
        <p:nvPicPr>
          <p:cNvPr id="9" name="Bild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6573" y="4651311"/>
            <a:ext cx="1487427" cy="493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7561837"/>
      </p:ext>
    </p:extLst>
  </p:cSld>
  <p:clrMapOvr>
    <a:masterClrMapping/>
  </p:clrMapOvr>
  <p:transition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>
            <a:spAutoFit/>
          </a:bodyPr>
          <a:lstStyle>
            <a:lvl1pPr>
              <a:defRPr sz="2800"/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8" name="Plassholder for innhold 2"/>
          <p:cNvSpPr>
            <a:spLocks noGrp="1"/>
          </p:cNvSpPr>
          <p:nvPr>
            <p:ph idx="1"/>
          </p:nvPr>
        </p:nvSpPr>
        <p:spPr>
          <a:xfrm>
            <a:off x="580649" y="1369642"/>
            <a:ext cx="3886206" cy="3194504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10" name="Plassholder for innhold 2"/>
          <p:cNvSpPr>
            <a:spLocks noGrp="1"/>
          </p:cNvSpPr>
          <p:nvPr>
            <p:ph idx="13"/>
          </p:nvPr>
        </p:nvSpPr>
        <p:spPr>
          <a:xfrm>
            <a:off x="4674979" y="1369642"/>
            <a:ext cx="3886206" cy="3194504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9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437005" y="4829059"/>
            <a:ext cx="143644" cy="106824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700">
                <a:solidFill>
                  <a:srgbClr val="32374B"/>
                </a:solidFill>
              </a:defRPr>
            </a:lvl1pPr>
          </a:lstStyle>
          <a:p>
            <a:fld id="{304AD70F-8AF0-406B-B894-62E0F3D04367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11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579672" y="4829069"/>
            <a:ext cx="6520573" cy="106805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700">
                <a:solidFill>
                  <a:srgbClr val="32374B"/>
                </a:solidFill>
              </a:defRPr>
            </a:lvl1pPr>
          </a:lstStyle>
          <a:p>
            <a:r>
              <a:rPr lang="nb-NO"/>
              <a:t>Bunntekst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4133031120"/>
      </p:ext>
    </p:extLst>
  </p:cSld>
  <p:clrMapOvr>
    <a:masterClrMapping/>
  </p:clrMapOvr>
  <p:transition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 innholdsdeler med overskrif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580649" y="648080"/>
            <a:ext cx="3886206" cy="428454"/>
          </a:xfrm>
        </p:spPr>
        <p:txBody>
          <a:bodyPr/>
          <a:lstStyle>
            <a:lvl1pPr>
              <a:defRPr sz="2800"/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8" name="Plassholder for innhold 2"/>
          <p:cNvSpPr>
            <a:spLocks noGrp="1"/>
          </p:cNvSpPr>
          <p:nvPr>
            <p:ph idx="1"/>
          </p:nvPr>
        </p:nvSpPr>
        <p:spPr>
          <a:xfrm>
            <a:off x="580649" y="1369642"/>
            <a:ext cx="3886206" cy="3194504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10" name="Plassholder for innhold 2"/>
          <p:cNvSpPr>
            <a:spLocks noGrp="1"/>
          </p:cNvSpPr>
          <p:nvPr>
            <p:ph idx="13"/>
          </p:nvPr>
        </p:nvSpPr>
        <p:spPr>
          <a:xfrm>
            <a:off x="4674979" y="1369642"/>
            <a:ext cx="3886206" cy="3194504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9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437005" y="4829059"/>
            <a:ext cx="143644" cy="106824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700">
                <a:solidFill>
                  <a:srgbClr val="32374B"/>
                </a:solidFill>
              </a:defRPr>
            </a:lvl1pPr>
          </a:lstStyle>
          <a:p>
            <a:fld id="{304AD70F-8AF0-406B-B894-62E0F3D04367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11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579672" y="4829069"/>
            <a:ext cx="6520573" cy="106805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700">
                <a:solidFill>
                  <a:srgbClr val="32374B"/>
                </a:solidFill>
              </a:defRPr>
            </a:lvl1pPr>
          </a:lstStyle>
          <a:p>
            <a:r>
              <a:rPr lang="nb-NO"/>
              <a:t>Bunntekst</a:t>
            </a:r>
            <a:endParaRPr lang="nb-NO" dirty="0"/>
          </a:p>
        </p:txBody>
      </p:sp>
      <p:sp>
        <p:nvSpPr>
          <p:cNvPr id="12" name="Plassholder for tekst 3"/>
          <p:cNvSpPr>
            <a:spLocks noGrp="1"/>
          </p:cNvSpPr>
          <p:nvPr>
            <p:ph type="body" sz="quarter" idx="14"/>
          </p:nvPr>
        </p:nvSpPr>
        <p:spPr>
          <a:xfrm>
            <a:off x="4674979" y="648080"/>
            <a:ext cx="3886206" cy="428454"/>
          </a:xfrm>
        </p:spPr>
        <p:txBody>
          <a:bodyPr anchor="ctr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800" b="1">
                <a:solidFill>
                  <a:srgbClr val="707070"/>
                </a:solidFill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3901040132"/>
      </p:ext>
    </p:extLst>
  </p:cSld>
  <p:clrMapOvr>
    <a:masterClrMapping/>
  </p:clrMapOvr>
  <p:transition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, tekst og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8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8" name="Plassholder for innhold 2"/>
          <p:cNvSpPr>
            <a:spLocks noGrp="1"/>
          </p:cNvSpPr>
          <p:nvPr>
            <p:ph idx="1"/>
          </p:nvPr>
        </p:nvSpPr>
        <p:spPr>
          <a:xfrm>
            <a:off x="580650" y="1369642"/>
            <a:ext cx="3757601" cy="3194504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4" name="Plassholder for bilde 3"/>
          <p:cNvSpPr>
            <a:spLocks noGrp="1"/>
          </p:cNvSpPr>
          <p:nvPr>
            <p:ph type="pic" sz="quarter" idx="13"/>
          </p:nvPr>
        </p:nvSpPr>
        <p:spPr>
          <a:xfrm>
            <a:off x="4569619" y="1369642"/>
            <a:ext cx="3991495" cy="3194612"/>
          </a:xfrm>
        </p:spPr>
        <p:txBody>
          <a:bodyPr/>
          <a:lstStyle/>
          <a:p>
            <a:r>
              <a:rPr lang="nb-NO"/>
              <a:t>Klikk ikonet for å legge til et bilde</a:t>
            </a:r>
          </a:p>
        </p:txBody>
      </p:sp>
      <p:sp>
        <p:nvSpPr>
          <p:cNvPr id="9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437005" y="4829059"/>
            <a:ext cx="143644" cy="106824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700">
                <a:solidFill>
                  <a:srgbClr val="32374B"/>
                </a:solidFill>
              </a:defRPr>
            </a:lvl1pPr>
          </a:lstStyle>
          <a:p>
            <a:fld id="{304AD70F-8AF0-406B-B894-62E0F3D04367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10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579672" y="4829069"/>
            <a:ext cx="6520573" cy="106805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700">
                <a:solidFill>
                  <a:srgbClr val="32374B"/>
                </a:solidFill>
              </a:defRPr>
            </a:lvl1pPr>
          </a:lstStyle>
          <a:p>
            <a:r>
              <a:rPr lang="nb-NO"/>
              <a:t>Bunntekst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4200956708"/>
      </p:ext>
    </p:extLst>
  </p:cSld>
  <p:clrMapOvr>
    <a:masterClrMapping/>
  </p:clrMapOvr>
  <p:transition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dtstilt bilde m/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ssholder for innhold 2"/>
          <p:cNvSpPr>
            <a:spLocks noGrp="1"/>
          </p:cNvSpPr>
          <p:nvPr>
            <p:ph idx="1"/>
          </p:nvPr>
        </p:nvSpPr>
        <p:spPr>
          <a:xfrm>
            <a:off x="2246289" y="4345564"/>
            <a:ext cx="4655473" cy="220827"/>
          </a:xfrm>
        </p:spPr>
        <p:txBody>
          <a:bodyPr lIns="0" tIns="0" rIns="0" bIns="0">
            <a:spAutoFit/>
          </a:bodyPr>
          <a:lstStyle>
            <a:lvl1pPr marL="0" indent="0">
              <a:buNone/>
              <a:defRPr sz="1600">
                <a:solidFill>
                  <a:srgbClr val="707070"/>
                </a:solidFill>
              </a:defRPr>
            </a:lvl1pPr>
            <a:lvl2pPr marL="533995" indent="0">
              <a:buNone/>
              <a:defRPr/>
            </a:lvl2pPr>
            <a:lvl3pPr marL="838795" indent="0">
              <a:buNone/>
              <a:defRPr/>
            </a:lvl3pPr>
            <a:lvl4pPr marL="1138833" indent="0">
              <a:buNone/>
              <a:defRPr/>
            </a:lvl4pPr>
            <a:lvl5pPr marL="1476970" indent="0">
              <a:buNone/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bilde 3"/>
          <p:cNvSpPr>
            <a:spLocks noGrp="1"/>
          </p:cNvSpPr>
          <p:nvPr>
            <p:ph type="pic" sz="quarter" idx="13"/>
          </p:nvPr>
        </p:nvSpPr>
        <p:spPr>
          <a:xfrm>
            <a:off x="2246289" y="968998"/>
            <a:ext cx="4655473" cy="3199007"/>
          </a:xfrm>
        </p:spPr>
        <p:txBody>
          <a:bodyPr/>
          <a:lstStyle/>
          <a:p>
            <a:r>
              <a:rPr lang="nb-NO"/>
              <a:t>Klikk ikonet for å legge til et bilde</a:t>
            </a:r>
          </a:p>
        </p:txBody>
      </p:sp>
      <p:sp>
        <p:nvSpPr>
          <p:cNvPr id="9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437005" y="4829059"/>
            <a:ext cx="143644" cy="106824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700">
                <a:solidFill>
                  <a:srgbClr val="32374B"/>
                </a:solidFill>
              </a:defRPr>
            </a:lvl1pPr>
          </a:lstStyle>
          <a:p>
            <a:fld id="{304AD70F-8AF0-406B-B894-62E0F3D04367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10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579672" y="4829069"/>
            <a:ext cx="6520573" cy="106805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700">
                <a:solidFill>
                  <a:srgbClr val="32374B"/>
                </a:solidFill>
              </a:defRPr>
            </a:lvl1pPr>
          </a:lstStyle>
          <a:p>
            <a:r>
              <a:rPr lang="nb-NO"/>
              <a:t>Bunntekst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79872550"/>
      </p:ext>
    </p:extLst>
  </p:cSld>
  <p:clrMapOvr>
    <a:masterClrMapping/>
  </p:clrMapOvr>
  <p:transition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e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bilde 3"/>
          <p:cNvSpPr>
            <a:spLocks noGrp="1"/>
          </p:cNvSpPr>
          <p:nvPr>
            <p:ph type="pic" sz="quarter" idx="13"/>
          </p:nvPr>
        </p:nvSpPr>
        <p:spPr>
          <a:xfrm>
            <a:off x="580649" y="1207224"/>
            <a:ext cx="7984394" cy="3363859"/>
          </a:xfrm>
        </p:spPr>
        <p:txBody>
          <a:bodyPr/>
          <a:lstStyle/>
          <a:p>
            <a:r>
              <a:rPr lang="nb-NO"/>
              <a:t>Klikk ikonet for å legge til et bilde</a:t>
            </a:r>
          </a:p>
        </p:txBody>
      </p:sp>
      <p:sp>
        <p:nvSpPr>
          <p:cNvPr id="9" name="Tittel 1"/>
          <p:cNvSpPr>
            <a:spLocks noGrp="1"/>
          </p:cNvSpPr>
          <p:nvPr>
            <p:ph type="title"/>
          </p:nvPr>
        </p:nvSpPr>
        <p:spPr>
          <a:xfrm>
            <a:off x="580649" y="670529"/>
            <a:ext cx="7980536" cy="387097"/>
          </a:xfrm>
        </p:spPr>
        <p:txBody>
          <a:bodyPr/>
          <a:lstStyle>
            <a:lvl1pPr>
              <a:defRPr sz="28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8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437005" y="4829059"/>
            <a:ext cx="143644" cy="106824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700">
                <a:solidFill>
                  <a:srgbClr val="32374B"/>
                </a:solidFill>
              </a:defRPr>
            </a:lvl1pPr>
          </a:lstStyle>
          <a:p>
            <a:fld id="{304AD70F-8AF0-406B-B894-62E0F3D04367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10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579672" y="4829069"/>
            <a:ext cx="6520573" cy="106805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700">
                <a:solidFill>
                  <a:srgbClr val="32374B"/>
                </a:solidFill>
              </a:defRPr>
            </a:lvl1pPr>
          </a:lstStyle>
          <a:p>
            <a:r>
              <a:rPr lang="nb-NO"/>
              <a:t>Bunntekst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4048128962"/>
      </p:ext>
    </p:extLst>
  </p:cSld>
  <p:clrMapOvr>
    <a:masterClrMapping/>
  </p:clrMapOvr>
  <p:transition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eside #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bilde 3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9144000" cy="4571082"/>
          </a:xfrm>
        </p:spPr>
        <p:txBody>
          <a:bodyPr/>
          <a:lstStyle/>
          <a:p>
            <a:r>
              <a:rPr lang="nb-NO"/>
              <a:t>Klikk ikonet for å legge til et bilde</a:t>
            </a:r>
          </a:p>
        </p:txBody>
      </p:sp>
      <p:sp>
        <p:nvSpPr>
          <p:cNvPr id="5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437005" y="4829059"/>
            <a:ext cx="143644" cy="106824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700">
                <a:solidFill>
                  <a:srgbClr val="32374B"/>
                </a:solidFill>
              </a:defRPr>
            </a:lvl1pPr>
          </a:lstStyle>
          <a:p>
            <a:fld id="{304AD70F-8AF0-406B-B894-62E0F3D04367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8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579672" y="4829069"/>
            <a:ext cx="6520573" cy="106805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700">
                <a:solidFill>
                  <a:srgbClr val="32374B"/>
                </a:solidFill>
              </a:defRPr>
            </a:lvl1pPr>
          </a:lstStyle>
          <a:p>
            <a:r>
              <a:rPr lang="nb-NO"/>
              <a:t>Bunntekst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557271115"/>
      </p:ext>
    </p:extLst>
  </p:cSld>
  <p:clrMapOvr>
    <a:masterClrMapping/>
  </p:clrMapOvr>
  <p:transition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eldekkende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bilde 3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9144000" cy="5145088"/>
          </a:xfrm>
        </p:spPr>
        <p:txBody>
          <a:bodyPr/>
          <a:lstStyle/>
          <a:p>
            <a:r>
              <a:rPr lang="nb-NO"/>
              <a:t>Klikk ikonet for å legge til et bilde</a:t>
            </a:r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14" hasCustomPrompt="1"/>
          </p:nvPr>
        </p:nvSpPr>
        <p:spPr>
          <a:xfrm>
            <a:off x="7657200" y="4651887"/>
            <a:ext cx="1486800" cy="493200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nb-NO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87938104"/>
      </p:ext>
    </p:extLst>
  </p:cSld>
  <p:clrMapOvr>
    <a:masterClrMapping/>
  </p:clrMapOvr>
  <p:transition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8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437005" y="4829059"/>
            <a:ext cx="143644" cy="106824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700">
                <a:solidFill>
                  <a:srgbClr val="32374B"/>
                </a:solidFill>
              </a:defRPr>
            </a:lvl1pPr>
          </a:lstStyle>
          <a:p>
            <a:fld id="{304AD70F-8AF0-406B-B894-62E0F3D04367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7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579672" y="4829069"/>
            <a:ext cx="6520573" cy="106805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700">
                <a:solidFill>
                  <a:srgbClr val="32374B"/>
                </a:solidFill>
              </a:defRPr>
            </a:lvl1pPr>
          </a:lstStyle>
          <a:p>
            <a:r>
              <a:rPr lang="nb-NO"/>
              <a:t>Bunntekst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154296601"/>
      </p:ext>
    </p:extLst>
  </p:cSld>
  <p:clrMapOvr>
    <a:masterClrMapping/>
  </p:clrMapOvr>
  <p:transition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437005" y="4829059"/>
            <a:ext cx="143644" cy="106824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700">
                <a:solidFill>
                  <a:srgbClr val="32374B"/>
                </a:solidFill>
              </a:defRPr>
            </a:lvl1pPr>
          </a:lstStyle>
          <a:p>
            <a:fld id="{304AD70F-8AF0-406B-B894-62E0F3D04367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6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579672" y="4829069"/>
            <a:ext cx="6520573" cy="106805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700">
                <a:solidFill>
                  <a:srgbClr val="32374B"/>
                </a:solidFill>
              </a:defRPr>
            </a:lvl1pPr>
          </a:lstStyle>
          <a:p>
            <a:r>
              <a:rPr lang="nb-NO"/>
              <a:t>Bunntekst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653053503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lysbilde #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tel 1"/>
          <p:cNvSpPr>
            <a:spLocks noGrp="1"/>
          </p:cNvSpPr>
          <p:nvPr>
            <p:ph type="ctrTitle"/>
          </p:nvPr>
        </p:nvSpPr>
        <p:spPr>
          <a:xfrm>
            <a:off x="-894" y="658013"/>
            <a:ext cx="9143621" cy="3534584"/>
          </a:xfrm>
          <a:solidFill>
            <a:schemeClr val="tx1">
              <a:alpha val="20000"/>
            </a:schemeClr>
          </a:solidFill>
        </p:spPr>
        <p:txBody>
          <a:bodyPr lIns="579600" tIns="464400" rIns="579600" bIns="1512000" anchor="b">
            <a:spAutoFit/>
          </a:bodyPr>
          <a:lstStyle>
            <a:lvl1pPr algn="l">
              <a:defRPr sz="5000" b="1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580649" y="2779549"/>
            <a:ext cx="7980536" cy="316952"/>
          </a:xfrm>
        </p:spPr>
        <p:txBody>
          <a:bodyPr lIns="0" tIns="0" rIns="0" bIns="0">
            <a:spAutoFit/>
          </a:bodyPr>
          <a:lstStyle>
            <a:lvl1pPr marL="0" indent="0" algn="l">
              <a:buNone/>
              <a:defRPr sz="2300">
                <a:solidFill>
                  <a:schemeClr val="bg1"/>
                </a:solidFill>
              </a:defRPr>
            </a:lvl1pPr>
            <a:lvl2pPr marL="342849" indent="0" algn="ctr">
              <a:buNone/>
              <a:defRPr sz="1500"/>
            </a:lvl2pPr>
            <a:lvl3pPr marL="685697" indent="0" algn="ctr">
              <a:buNone/>
              <a:defRPr sz="1350"/>
            </a:lvl3pPr>
            <a:lvl4pPr marL="1028546" indent="0" algn="ctr">
              <a:buNone/>
              <a:defRPr sz="1200"/>
            </a:lvl4pPr>
            <a:lvl5pPr marL="1371394" indent="0" algn="ctr">
              <a:buNone/>
              <a:defRPr sz="1200"/>
            </a:lvl5pPr>
            <a:lvl6pPr marL="1714243" indent="0" algn="ctr">
              <a:buNone/>
              <a:defRPr sz="1200"/>
            </a:lvl6pPr>
            <a:lvl7pPr marL="2057091" indent="0" algn="ctr">
              <a:buNone/>
              <a:defRPr sz="1200"/>
            </a:lvl7pPr>
            <a:lvl8pPr marL="2399940" indent="0" algn="ctr">
              <a:buNone/>
              <a:defRPr sz="1200"/>
            </a:lvl8pPr>
            <a:lvl9pPr marL="2742789" indent="0" algn="ctr">
              <a:buNone/>
              <a:defRPr sz="1200"/>
            </a:lvl9pPr>
          </a:lstStyle>
          <a:p>
            <a:r>
              <a:rPr lang="nb-NO"/>
              <a:t>Klikk for å redigere undertittelstil i malen</a:t>
            </a:r>
            <a:endParaRPr lang="nb-NO" dirty="0"/>
          </a:p>
        </p:txBody>
      </p:sp>
      <p:sp>
        <p:nvSpPr>
          <p:cNvPr id="9" name="Plassholder for tekst 8"/>
          <p:cNvSpPr>
            <a:spLocks noGrp="1"/>
          </p:cNvSpPr>
          <p:nvPr>
            <p:ph type="body" sz="quarter" idx="13" hasCustomPrompt="1"/>
          </p:nvPr>
        </p:nvSpPr>
        <p:spPr>
          <a:xfrm>
            <a:off x="580649" y="3703502"/>
            <a:ext cx="7980536" cy="166270"/>
          </a:xfrm>
        </p:spPr>
        <p:txBody>
          <a:bodyPr lIns="0" tIns="0" rIns="0" bIns="0">
            <a:spAutoFit/>
          </a:bodyPr>
          <a:lstStyle>
            <a:lvl1pPr marL="0" indent="0" algn="l">
              <a:buNone/>
              <a:defRPr sz="12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nb-NO" dirty="0"/>
              <a:t>Fornavn Etternavn, Stilling</a:t>
            </a:r>
          </a:p>
        </p:txBody>
      </p:sp>
      <p:sp>
        <p:nvSpPr>
          <p:cNvPr id="15" name="Plassholder for dato 10"/>
          <p:cNvSpPr>
            <a:spLocks noGrp="1"/>
          </p:cNvSpPr>
          <p:nvPr>
            <p:ph type="dt" sz="half" idx="2"/>
          </p:nvPr>
        </p:nvSpPr>
        <p:spPr>
          <a:xfrm>
            <a:off x="580649" y="3464146"/>
            <a:ext cx="7980536" cy="184745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endParaRPr lang="nb-NO" dirty="0"/>
          </a:p>
        </p:txBody>
      </p:sp>
      <p:sp>
        <p:nvSpPr>
          <p:cNvPr id="7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-72009" y="36005"/>
            <a:ext cx="0" cy="138499"/>
          </a:xfrm>
          <a:prstGeom prst="rect">
            <a:avLst/>
          </a:prstGeom>
        </p:spPr>
        <p:txBody>
          <a:bodyPr vert="horz" lIns="0" tIns="0" rIns="0" bIns="0" rtlCol="0" anchor="t">
            <a:spAutoFit/>
          </a:bodyPr>
          <a:lstStyle>
            <a:lvl1pPr algn="l">
              <a:defRPr sz="100">
                <a:solidFill>
                  <a:schemeClr val="bg1"/>
                </a:solidFill>
              </a:defRPr>
            </a:lvl1pPr>
          </a:lstStyle>
          <a:p>
            <a:r>
              <a:rPr lang="nb-NO"/>
              <a:t>Bunntekst</a:t>
            </a:r>
            <a:endParaRPr lang="nb-NO" dirty="0"/>
          </a:p>
        </p:txBody>
      </p:sp>
      <p:sp>
        <p:nvSpPr>
          <p:cNvPr id="8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-72009" y="36005"/>
            <a:ext cx="0" cy="46166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0">
                <a:solidFill>
                  <a:schemeClr val="bg1"/>
                </a:solidFill>
              </a:defRPr>
            </a:lvl1pPr>
          </a:lstStyle>
          <a:p>
            <a:fld id="{304AD70F-8AF0-406B-B894-62E0F3D04367}" type="slidenum">
              <a:rPr lang="nb-NO" smtClean="0"/>
              <a:pPr/>
              <a:t>‹#›</a:t>
            </a:fld>
            <a:endParaRPr lang="nb-NO" dirty="0"/>
          </a:p>
        </p:txBody>
      </p:sp>
      <p:pic>
        <p:nvPicPr>
          <p:cNvPr id="10" name="Bild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6573" y="4651311"/>
            <a:ext cx="1487427" cy="493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6370573"/>
      </p:ext>
    </p:extLst>
  </p:cSld>
  <p:clrMapOvr>
    <a:masterClrMapping/>
  </p:clrMapOvr>
  <p:transition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akside">
    <p:bg>
      <p:bgPr>
        <a:solidFill>
          <a:srgbClr val="F5F5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6538"/>
          </a:xfrm>
          <a:prstGeom prst="rect">
            <a:avLst/>
          </a:prstGeom>
        </p:spPr>
      </p:pic>
      <p:pic>
        <p:nvPicPr>
          <p:cNvPr id="6" name="Bilde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"/>
            <a:ext cx="9144000" cy="5145012"/>
          </a:xfrm>
          <a:prstGeom prst="rect">
            <a:avLst/>
          </a:prstGeom>
        </p:spPr>
      </p:pic>
      <p:sp>
        <p:nvSpPr>
          <p:cNvPr id="4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-72009" y="36005"/>
            <a:ext cx="0" cy="138499"/>
          </a:xfrm>
          <a:prstGeom prst="rect">
            <a:avLst/>
          </a:prstGeom>
        </p:spPr>
        <p:txBody>
          <a:bodyPr vert="horz" lIns="0" tIns="0" rIns="0" bIns="0" rtlCol="0" anchor="t">
            <a:spAutoFit/>
          </a:bodyPr>
          <a:lstStyle>
            <a:lvl1pPr algn="l">
              <a:defRPr sz="100">
                <a:solidFill>
                  <a:schemeClr val="bg1"/>
                </a:solidFill>
              </a:defRPr>
            </a:lvl1pPr>
          </a:lstStyle>
          <a:p>
            <a:r>
              <a:rPr lang="nb-NO"/>
              <a:t>Bunntekst</a:t>
            </a:r>
            <a:endParaRPr lang="nb-NO" dirty="0"/>
          </a:p>
        </p:txBody>
      </p:sp>
      <p:sp>
        <p:nvSpPr>
          <p:cNvPr id="7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-72009" y="36005"/>
            <a:ext cx="0" cy="46166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0">
                <a:solidFill>
                  <a:schemeClr val="bg1"/>
                </a:solidFill>
              </a:defRPr>
            </a:lvl1pPr>
          </a:lstStyle>
          <a:p>
            <a:fld id="{304AD70F-8AF0-406B-B894-62E0F3D04367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893695502"/>
      </p:ext>
    </p:extLst>
  </p:cSld>
  <p:clrMapOvr>
    <a:masterClrMapping/>
  </p:clrMapOvr>
  <p:transition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akside #2">
    <p:bg>
      <p:bgPr>
        <a:solidFill>
          <a:srgbClr val="F5F5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6538"/>
          </a:xfrm>
          <a:prstGeom prst="rect">
            <a:avLst/>
          </a:prstGeom>
        </p:spPr>
      </p:pic>
      <p:pic>
        <p:nvPicPr>
          <p:cNvPr id="2" name="Bilde 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6538"/>
          </a:xfrm>
          <a:prstGeom prst="rect">
            <a:avLst/>
          </a:prstGeom>
        </p:spPr>
      </p:pic>
      <p:sp>
        <p:nvSpPr>
          <p:cNvPr id="4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-72009" y="36005"/>
            <a:ext cx="0" cy="138499"/>
          </a:xfrm>
          <a:prstGeom prst="rect">
            <a:avLst/>
          </a:prstGeom>
        </p:spPr>
        <p:txBody>
          <a:bodyPr vert="horz" lIns="0" tIns="0" rIns="0" bIns="0" rtlCol="0" anchor="t">
            <a:spAutoFit/>
          </a:bodyPr>
          <a:lstStyle>
            <a:lvl1pPr algn="l">
              <a:defRPr sz="100">
                <a:solidFill>
                  <a:schemeClr val="bg1"/>
                </a:solidFill>
              </a:defRPr>
            </a:lvl1pPr>
          </a:lstStyle>
          <a:p>
            <a:r>
              <a:rPr lang="nb-NO"/>
              <a:t>Bunntekst</a:t>
            </a:r>
            <a:endParaRPr lang="nb-NO" dirty="0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-72009" y="36005"/>
            <a:ext cx="0" cy="46166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0">
                <a:solidFill>
                  <a:schemeClr val="bg1"/>
                </a:solidFill>
              </a:defRPr>
            </a:lvl1pPr>
          </a:lstStyle>
          <a:p>
            <a:fld id="{304AD70F-8AF0-406B-B894-62E0F3D04367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858102588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lysbilde #4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tel 1"/>
          <p:cNvSpPr>
            <a:spLocks noGrp="1"/>
          </p:cNvSpPr>
          <p:nvPr>
            <p:ph type="ctrTitle"/>
          </p:nvPr>
        </p:nvSpPr>
        <p:spPr>
          <a:xfrm>
            <a:off x="-894" y="658013"/>
            <a:ext cx="9143621" cy="3534584"/>
          </a:xfrm>
          <a:solidFill>
            <a:schemeClr val="tx1">
              <a:alpha val="20000"/>
            </a:schemeClr>
          </a:solidFill>
        </p:spPr>
        <p:txBody>
          <a:bodyPr lIns="579600" tIns="464400" rIns="579600" bIns="1512000" anchor="b">
            <a:spAutoFit/>
          </a:bodyPr>
          <a:lstStyle>
            <a:lvl1pPr algn="l">
              <a:defRPr sz="5000" b="1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580649" y="2779549"/>
            <a:ext cx="7980536" cy="316952"/>
          </a:xfrm>
        </p:spPr>
        <p:txBody>
          <a:bodyPr lIns="0" tIns="0" rIns="0" bIns="0">
            <a:spAutoFit/>
          </a:bodyPr>
          <a:lstStyle>
            <a:lvl1pPr marL="0" indent="0" algn="l">
              <a:buNone/>
              <a:defRPr sz="2300">
                <a:solidFill>
                  <a:schemeClr val="bg1"/>
                </a:solidFill>
              </a:defRPr>
            </a:lvl1pPr>
            <a:lvl2pPr marL="342849" indent="0" algn="ctr">
              <a:buNone/>
              <a:defRPr sz="1500"/>
            </a:lvl2pPr>
            <a:lvl3pPr marL="685697" indent="0" algn="ctr">
              <a:buNone/>
              <a:defRPr sz="1350"/>
            </a:lvl3pPr>
            <a:lvl4pPr marL="1028546" indent="0" algn="ctr">
              <a:buNone/>
              <a:defRPr sz="1200"/>
            </a:lvl4pPr>
            <a:lvl5pPr marL="1371394" indent="0" algn="ctr">
              <a:buNone/>
              <a:defRPr sz="1200"/>
            </a:lvl5pPr>
            <a:lvl6pPr marL="1714243" indent="0" algn="ctr">
              <a:buNone/>
              <a:defRPr sz="1200"/>
            </a:lvl6pPr>
            <a:lvl7pPr marL="2057091" indent="0" algn="ctr">
              <a:buNone/>
              <a:defRPr sz="1200"/>
            </a:lvl7pPr>
            <a:lvl8pPr marL="2399940" indent="0" algn="ctr">
              <a:buNone/>
              <a:defRPr sz="1200"/>
            </a:lvl8pPr>
            <a:lvl9pPr marL="2742789" indent="0" algn="ctr">
              <a:buNone/>
              <a:defRPr sz="1200"/>
            </a:lvl9pPr>
          </a:lstStyle>
          <a:p>
            <a:r>
              <a:rPr lang="nb-NO"/>
              <a:t>Klikk for å redigere undertittelstil i malen</a:t>
            </a:r>
            <a:endParaRPr lang="nb-NO" dirty="0"/>
          </a:p>
        </p:txBody>
      </p:sp>
      <p:sp>
        <p:nvSpPr>
          <p:cNvPr id="9" name="Plassholder for tekst 8"/>
          <p:cNvSpPr>
            <a:spLocks noGrp="1"/>
          </p:cNvSpPr>
          <p:nvPr>
            <p:ph type="body" sz="quarter" idx="13" hasCustomPrompt="1"/>
          </p:nvPr>
        </p:nvSpPr>
        <p:spPr>
          <a:xfrm>
            <a:off x="580649" y="3703502"/>
            <a:ext cx="7980536" cy="166270"/>
          </a:xfrm>
        </p:spPr>
        <p:txBody>
          <a:bodyPr lIns="0" tIns="0" rIns="0" bIns="0">
            <a:spAutoFit/>
          </a:bodyPr>
          <a:lstStyle>
            <a:lvl1pPr marL="0" indent="0" algn="l">
              <a:buNone/>
              <a:defRPr sz="12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nb-NO" dirty="0"/>
              <a:t>Fornavn Etternavn, Stilling</a:t>
            </a:r>
          </a:p>
        </p:txBody>
      </p:sp>
      <p:sp>
        <p:nvSpPr>
          <p:cNvPr id="15" name="Plassholder for dato 10"/>
          <p:cNvSpPr>
            <a:spLocks noGrp="1"/>
          </p:cNvSpPr>
          <p:nvPr>
            <p:ph type="dt" sz="half" idx="2"/>
          </p:nvPr>
        </p:nvSpPr>
        <p:spPr>
          <a:xfrm>
            <a:off x="580649" y="3464146"/>
            <a:ext cx="7980536" cy="184745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endParaRPr lang="nb-NO" dirty="0"/>
          </a:p>
        </p:txBody>
      </p:sp>
      <p:sp>
        <p:nvSpPr>
          <p:cNvPr id="7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-72009" y="36005"/>
            <a:ext cx="0" cy="138499"/>
          </a:xfrm>
          <a:prstGeom prst="rect">
            <a:avLst/>
          </a:prstGeom>
        </p:spPr>
        <p:txBody>
          <a:bodyPr vert="horz" lIns="0" tIns="0" rIns="0" bIns="0" rtlCol="0" anchor="t">
            <a:spAutoFit/>
          </a:bodyPr>
          <a:lstStyle>
            <a:lvl1pPr algn="l">
              <a:defRPr sz="100">
                <a:solidFill>
                  <a:schemeClr val="bg1"/>
                </a:solidFill>
              </a:defRPr>
            </a:lvl1pPr>
          </a:lstStyle>
          <a:p>
            <a:r>
              <a:rPr lang="nb-NO"/>
              <a:t>Bunntekst</a:t>
            </a:r>
            <a:endParaRPr lang="nb-NO" dirty="0"/>
          </a:p>
        </p:txBody>
      </p:sp>
      <p:sp>
        <p:nvSpPr>
          <p:cNvPr id="8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-72009" y="36005"/>
            <a:ext cx="0" cy="46166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0">
                <a:solidFill>
                  <a:schemeClr val="bg1"/>
                </a:solidFill>
              </a:defRPr>
            </a:lvl1pPr>
          </a:lstStyle>
          <a:p>
            <a:fld id="{304AD70F-8AF0-406B-B894-62E0F3D04367}" type="slidenum">
              <a:rPr lang="nb-NO" smtClean="0"/>
              <a:pPr/>
              <a:t>‹#›</a:t>
            </a:fld>
            <a:endParaRPr lang="nb-NO" dirty="0"/>
          </a:p>
        </p:txBody>
      </p:sp>
      <p:pic>
        <p:nvPicPr>
          <p:cNvPr id="12" name="Bilde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6573" y="4651311"/>
            <a:ext cx="1487427" cy="493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4184722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lysbilde #5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tel 1"/>
          <p:cNvSpPr>
            <a:spLocks noGrp="1"/>
          </p:cNvSpPr>
          <p:nvPr>
            <p:ph type="ctrTitle"/>
          </p:nvPr>
        </p:nvSpPr>
        <p:spPr>
          <a:xfrm>
            <a:off x="-894" y="658013"/>
            <a:ext cx="9143621" cy="3534584"/>
          </a:xfrm>
          <a:solidFill>
            <a:schemeClr val="tx1">
              <a:alpha val="20000"/>
            </a:schemeClr>
          </a:solidFill>
        </p:spPr>
        <p:txBody>
          <a:bodyPr lIns="579600" tIns="464400" rIns="579600" bIns="1512000" anchor="b">
            <a:spAutoFit/>
          </a:bodyPr>
          <a:lstStyle>
            <a:lvl1pPr algn="l">
              <a:defRPr sz="5000" b="1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580649" y="2779549"/>
            <a:ext cx="7980536" cy="316952"/>
          </a:xfrm>
        </p:spPr>
        <p:txBody>
          <a:bodyPr lIns="0" tIns="0" rIns="0" bIns="0">
            <a:spAutoFit/>
          </a:bodyPr>
          <a:lstStyle>
            <a:lvl1pPr marL="0" indent="0" algn="l">
              <a:buNone/>
              <a:defRPr sz="2300">
                <a:solidFill>
                  <a:schemeClr val="bg1"/>
                </a:solidFill>
              </a:defRPr>
            </a:lvl1pPr>
            <a:lvl2pPr marL="342849" indent="0" algn="ctr">
              <a:buNone/>
              <a:defRPr sz="1500"/>
            </a:lvl2pPr>
            <a:lvl3pPr marL="685697" indent="0" algn="ctr">
              <a:buNone/>
              <a:defRPr sz="1350"/>
            </a:lvl3pPr>
            <a:lvl4pPr marL="1028546" indent="0" algn="ctr">
              <a:buNone/>
              <a:defRPr sz="1200"/>
            </a:lvl4pPr>
            <a:lvl5pPr marL="1371394" indent="0" algn="ctr">
              <a:buNone/>
              <a:defRPr sz="1200"/>
            </a:lvl5pPr>
            <a:lvl6pPr marL="1714243" indent="0" algn="ctr">
              <a:buNone/>
              <a:defRPr sz="1200"/>
            </a:lvl6pPr>
            <a:lvl7pPr marL="2057091" indent="0" algn="ctr">
              <a:buNone/>
              <a:defRPr sz="1200"/>
            </a:lvl7pPr>
            <a:lvl8pPr marL="2399940" indent="0" algn="ctr">
              <a:buNone/>
              <a:defRPr sz="1200"/>
            </a:lvl8pPr>
            <a:lvl9pPr marL="2742789" indent="0" algn="ctr">
              <a:buNone/>
              <a:defRPr sz="1200"/>
            </a:lvl9pPr>
          </a:lstStyle>
          <a:p>
            <a:r>
              <a:rPr lang="nb-NO"/>
              <a:t>Klikk for å redigere undertittelstil i malen</a:t>
            </a:r>
            <a:endParaRPr lang="nb-NO" dirty="0"/>
          </a:p>
        </p:txBody>
      </p:sp>
      <p:sp>
        <p:nvSpPr>
          <p:cNvPr id="9" name="Plassholder for tekst 8"/>
          <p:cNvSpPr>
            <a:spLocks noGrp="1"/>
          </p:cNvSpPr>
          <p:nvPr>
            <p:ph type="body" sz="quarter" idx="13" hasCustomPrompt="1"/>
          </p:nvPr>
        </p:nvSpPr>
        <p:spPr>
          <a:xfrm>
            <a:off x="580649" y="3703502"/>
            <a:ext cx="7980536" cy="166270"/>
          </a:xfrm>
        </p:spPr>
        <p:txBody>
          <a:bodyPr lIns="0" tIns="0" rIns="0" bIns="0">
            <a:spAutoFit/>
          </a:bodyPr>
          <a:lstStyle>
            <a:lvl1pPr marL="0" indent="0" algn="l">
              <a:buNone/>
              <a:defRPr sz="12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nb-NO" dirty="0"/>
              <a:t>Fornavn Etternavn, Stilling</a:t>
            </a:r>
          </a:p>
        </p:txBody>
      </p:sp>
      <p:sp>
        <p:nvSpPr>
          <p:cNvPr id="15" name="Plassholder for dato 10"/>
          <p:cNvSpPr>
            <a:spLocks noGrp="1"/>
          </p:cNvSpPr>
          <p:nvPr>
            <p:ph type="dt" sz="half" idx="2"/>
          </p:nvPr>
        </p:nvSpPr>
        <p:spPr>
          <a:xfrm>
            <a:off x="580649" y="3464146"/>
            <a:ext cx="7980536" cy="184745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endParaRPr lang="nb-NO" dirty="0"/>
          </a:p>
        </p:txBody>
      </p:sp>
      <p:sp>
        <p:nvSpPr>
          <p:cNvPr id="7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-72009" y="36005"/>
            <a:ext cx="0" cy="138499"/>
          </a:xfrm>
          <a:prstGeom prst="rect">
            <a:avLst/>
          </a:prstGeom>
        </p:spPr>
        <p:txBody>
          <a:bodyPr vert="horz" lIns="0" tIns="0" rIns="0" bIns="0" rtlCol="0" anchor="t">
            <a:spAutoFit/>
          </a:bodyPr>
          <a:lstStyle>
            <a:lvl1pPr algn="l">
              <a:defRPr sz="100">
                <a:solidFill>
                  <a:schemeClr val="bg1"/>
                </a:solidFill>
              </a:defRPr>
            </a:lvl1pPr>
          </a:lstStyle>
          <a:p>
            <a:r>
              <a:rPr lang="nb-NO"/>
              <a:t>Bunntekst</a:t>
            </a:r>
            <a:endParaRPr lang="nb-NO" dirty="0"/>
          </a:p>
        </p:txBody>
      </p:sp>
      <p:sp>
        <p:nvSpPr>
          <p:cNvPr id="8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-72009" y="36005"/>
            <a:ext cx="0" cy="46166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0">
                <a:solidFill>
                  <a:schemeClr val="bg1"/>
                </a:solidFill>
              </a:defRPr>
            </a:lvl1pPr>
          </a:lstStyle>
          <a:p>
            <a:fld id="{304AD70F-8AF0-406B-B894-62E0F3D04367}" type="slidenum">
              <a:rPr lang="nb-NO" smtClean="0"/>
              <a:pPr/>
              <a:t>‹#›</a:t>
            </a:fld>
            <a:endParaRPr lang="nb-NO" dirty="0"/>
          </a:p>
        </p:txBody>
      </p:sp>
      <p:pic>
        <p:nvPicPr>
          <p:cNvPr id="12" name="Bilde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6573" y="4651311"/>
            <a:ext cx="1487427" cy="493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5961410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lysbilde #6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tel 1"/>
          <p:cNvSpPr>
            <a:spLocks noGrp="1"/>
          </p:cNvSpPr>
          <p:nvPr>
            <p:ph type="ctrTitle"/>
          </p:nvPr>
        </p:nvSpPr>
        <p:spPr>
          <a:xfrm>
            <a:off x="-894" y="658013"/>
            <a:ext cx="9143621" cy="3534584"/>
          </a:xfrm>
          <a:solidFill>
            <a:schemeClr val="tx1">
              <a:alpha val="20000"/>
            </a:schemeClr>
          </a:solidFill>
        </p:spPr>
        <p:txBody>
          <a:bodyPr lIns="579600" tIns="464400" rIns="579600" bIns="1512000" anchor="b">
            <a:spAutoFit/>
          </a:bodyPr>
          <a:lstStyle>
            <a:lvl1pPr algn="l">
              <a:defRPr sz="5000" b="1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580649" y="2779549"/>
            <a:ext cx="7980536" cy="316952"/>
          </a:xfrm>
        </p:spPr>
        <p:txBody>
          <a:bodyPr lIns="0" tIns="0" rIns="0" bIns="0">
            <a:spAutoFit/>
          </a:bodyPr>
          <a:lstStyle>
            <a:lvl1pPr marL="0" indent="0" algn="l">
              <a:buNone/>
              <a:defRPr sz="2300">
                <a:solidFill>
                  <a:schemeClr val="bg1"/>
                </a:solidFill>
              </a:defRPr>
            </a:lvl1pPr>
            <a:lvl2pPr marL="342849" indent="0" algn="ctr">
              <a:buNone/>
              <a:defRPr sz="1500"/>
            </a:lvl2pPr>
            <a:lvl3pPr marL="685697" indent="0" algn="ctr">
              <a:buNone/>
              <a:defRPr sz="1350"/>
            </a:lvl3pPr>
            <a:lvl4pPr marL="1028546" indent="0" algn="ctr">
              <a:buNone/>
              <a:defRPr sz="1200"/>
            </a:lvl4pPr>
            <a:lvl5pPr marL="1371394" indent="0" algn="ctr">
              <a:buNone/>
              <a:defRPr sz="1200"/>
            </a:lvl5pPr>
            <a:lvl6pPr marL="1714243" indent="0" algn="ctr">
              <a:buNone/>
              <a:defRPr sz="1200"/>
            </a:lvl6pPr>
            <a:lvl7pPr marL="2057091" indent="0" algn="ctr">
              <a:buNone/>
              <a:defRPr sz="1200"/>
            </a:lvl7pPr>
            <a:lvl8pPr marL="2399940" indent="0" algn="ctr">
              <a:buNone/>
              <a:defRPr sz="1200"/>
            </a:lvl8pPr>
            <a:lvl9pPr marL="2742789" indent="0" algn="ctr">
              <a:buNone/>
              <a:defRPr sz="1200"/>
            </a:lvl9pPr>
          </a:lstStyle>
          <a:p>
            <a:r>
              <a:rPr lang="nb-NO"/>
              <a:t>Klikk for å redigere undertittelstil i malen</a:t>
            </a:r>
            <a:endParaRPr lang="nb-NO" dirty="0"/>
          </a:p>
        </p:txBody>
      </p:sp>
      <p:sp>
        <p:nvSpPr>
          <p:cNvPr id="9" name="Plassholder for tekst 8"/>
          <p:cNvSpPr>
            <a:spLocks noGrp="1"/>
          </p:cNvSpPr>
          <p:nvPr>
            <p:ph type="body" sz="quarter" idx="13" hasCustomPrompt="1"/>
          </p:nvPr>
        </p:nvSpPr>
        <p:spPr>
          <a:xfrm>
            <a:off x="580649" y="3703502"/>
            <a:ext cx="7980536" cy="166270"/>
          </a:xfrm>
        </p:spPr>
        <p:txBody>
          <a:bodyPr lIns="0" tIns="0" rIns="0" bIns="0">
            <a:spAutoFit/>
          </a:bodyPr>
          <a:lstStyle>
            <a:lvl1pPr marL="0" indent="0" algn="l">
              <a:buNone/>
              <a:defRPr sz="12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nb-NO" dirty="0"/>
              <a:t>Fornavn Etternavn, Stilling</a:t>
            </a:r>
          </a:p>
        </p:txBody>
      </p:sp>
      <p:sp>
        <p:nvSpPr>
          <p:cNvPr id="15" name="Plassholder for dato 10"/>
          <p:cNvSpPr>
            <a:spLocks noGrp="1"/>
          </p:cNvSpPr>
          <p:nvPr>
            <p:ph type="dt" sz="half" idx="2"/>
          </p:nvPr>
        </p:nvSpPr>
        <p:spPr>
          <a:xfrm>
            <a:off x="580649" y="3464146"/>
            <a:ext cx="7980536" cy="184745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endParaRPr lang="nb-NO" dirty="0"/>
          </a:p>
        </p:txBody>
      </p:sp>
      <p:sp>
        <p:nvSpPr>
          <p:cNvPr id="7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-72009" y="36005"/>
            <a:ext cx="0" cy="138499"/>
          </a:xfrm>
          <a:prstGeom prst="rect">
            <a:avLst/>
          </a:prstGeom>
        </p:spPr>
        <p:txBody>
          <a:bodyPr vert="horz" lIns="0" tIns="0" rIns="0" bIns="0" rtlCol="0" anchor="t">
            <a:spAutoFit/>
          </a:bodyPr>
          <a:lstStyle>
            <a:lvl1pPr algn="l">
              <a:defRPr sz="100">
                <a:solidFill>
                  <a:schemeClr val="bg1"/>
                </a:solidFill>
              </a:defRPr>
            </a:lvl1pPr>
          </a:lstStyle>
          <a:p>
            <a:r>
              <a:rPr lang="nb-NO"/>
              <a:t>Bunntekst</a:t>
            </a:r>
            <a:endParaRPr lang="nb-NO" dirty="0"/>
          </a:p>
        </p:txBody>
      </p:sp>
      <p:sp>
        <p:nvSpPr>
          <p:cNvPr id="8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-72009" y="36005"/>
            <a:ext cx="0" cy="46166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0">
                <a:solidFill>
                  <a:schemeClr val="bg1"/>
                </a:solidFill>
              </a:defRPr>
            </a:lvl1pPr>
          </a:lstStyle>
          <a:p>
            <a:fld id="{304AD70F-8AF0-406B-B894-62E0F3D04367}" type="slidenum">
              <a:rPr lang="nb-NO" smtClean="0"/>
              <a:pPr/>
              <a:t>‹#›</a:t>
            </a:fld>
            <a:endParaRPr lang="nb-NO" dirty="0"/>
          </a:p>
        </p:txBody>
      </p:sp>
      <p:pic>
        <p:nvPicPr>
          <p:cNvPr id="12" name="Bilde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6573" y="4651311"/>
            <a:ext cx="1487427" cy="493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0180117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lysbilde #7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tel 1"/>
          <p:cNvSpPr>
            <a:spLocks noGrp="1"/>
          </p:cNvSpPr>
          <p:nvPr>
            <p:ph type="ctrTitle"/>
          </p:nvPr>
        </p:nvSpPr>
        <p:spPr>
          <a:xfrm>
            <a:off x="-894" y="658013"/>
            <a:ext cx="9143621" cy="3534584"/>
          </a:xfrm>
          <a:solidFill>
            <a:schemeClr val="tx1">
              <a:alpha val="20000"/>
            </a:schemeClr>
          </a:solidFill>
        </p:spPr>
        <p:txBody>
          <a:bodyPr lIns="579600" tIns="464400" rIns="579600" bIns="1512000" anchor="b">
            <a:spAutoFit/>
          </a:bodyPr>
          <a:lstStyle>
            <a:lvl1pPr algn="l">
              <a:defRPr sz="5000" b="1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580649" y="2779549"/>
            <a:ext cx="7980536" cy="316952"/>
          </a:xfrm>
        </p:spPr>
        <p:txBody>
          <a:bodyPr lIns="0" tIns="0" rIns="0" bIns="0">
            <a:spAutoFit/>
          </a:bodyPr>
          <a:lstStyle>
            <a:lvl1pPr marL="0" indent="0" algn="l">
              <a:buNone/>
              <a:defRPr sz="2300">
                <a:solidFill>
                  <a:schemeClr val="bg1"/>
                </a:solidFill>
              </a:defRPr>
            </a:lvl1pPr>
            <a:lvl2pPr marL="342849" indent="0" algn="ctr">
              <a:buNone/>
              <a:defRPr sz="1500"/>
            </a:lvl2pPr>
            <a:lvl3pPr marL="685697" indent="0" algn="ctr">
              <a:buNone/>
              <a:defRPr sz="1350"/>
            </a:lvl3pPr>
            <a:lvl4pPr marL="1028546" indent="0" algn="ctr">
              <a:buNone/>
              <a:defRPr sz="1200"/>
            </a:lvl4pPr>
            <a:lvl5pPr marL="1371394" indent="0" algn="ctr">
              <a:buNone/>
              <a:defRPr sz="1200"/>
            </a:lvl5pPr>
            <a:lvl6pPr marL="1714243" indent="0" algn="ctr">
              <a:buNone/>
              <a:defRPr sz="1200"/>
            </a:lvl6pPr>
            <a:lvl7pPr marL="2057091" indent="0" algn="ctr">
              <a:buNone/>
              <a:defRPr sz="1200"/>
            </a:lvl7pPr>
            <a:lvl8pPr marL="2399940" indent="0" algn="ctr">
              <a:buNone/>
              <a:defRPr sz="1200"/>
            </a:lvl8pPr>
            <a:lvl9pPr marL="2742789" indent="0" algn="ctr">
              <a:buNone/>
              <a:defRPr sz="1200"/>
            </a:lvl9pPr>
          </a:lstStyle>
          <a:p>
            <a:r>
              <a:rPr lang="nb-NO"/>
              <a:t>Klikk for å redigere undertittelstil i malen</a:t>
            </a:r>
            <a:endParaRPr lang="nb-NO" dirty="0"/>
          </a:p>
        </p:txBody>
      </p:sp>
      <p:sp>
        <p:nvSpPr>
          <p:cNvPr id="9" name="Plassholder for tekst 8"/>
          <p:cNvSpPr>
            <a:spLocks noGrp="1"/>
          </p:cNvSpPr>
          <p:nvPr>
            <p:ph type="body" sz="quarter" idx="13" hasCustomPrompt="1"/>
          </p:nvPr>
        </p:nvSpPr>
        <p:spPr>
          <a:xfrm>
            <a:off x="580649" y="3703502"/>
            <a:ext cx="7980536" cy="166270"/>
          </a:xfrm>
        </p:spPr>
        <p:txBody>
          <a:bodyPr lIns="0" tIns="0" rIns="0" bIns="0">
            <a:spAutoFit/>
          </a:bodyPr>
          <a:lstStyle>
            <a:lvl1pPr marL="0" indent="0" algn="l">
              <a:buNone/>
              <a:defRPr sz="12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nb-NO" dirty="0"/>
              <a:t>Fornavn Etternavn, Stilling</a:t>
            </a:r>
          </a:p>
        </p:txBody>
      </p:sp>
      <p:sp>
        <p:nvSpPr>
          <p:cNvPr id="15" name="Plassholder for dato 10"/>
          <p:cNvSpPr>
            <a:spLocks noGrp="1"/>
          </p:cNvSpPr>
          <p:nvPr>
            <p:ph type="dt" sz="half" idx="2"/>
          </p:nvPr>
        </p:nvSpPr>
        <p:spPr>
          <a:xfrm>
            <a:off x="580649" y="3464146"/>
            <a:ext cx="7980536" cy="184745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endParaRPr lang="nb-NO" dirty="0"/>
          </a:p>
        </p:txBody>
      </p:sp>
      <p:sp>
        <p:nvSpPr>
          <p:cNvPr id="7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-72009" y="36005"/>
            <a:ext cx="0" cy="138499"/>
          </a:xfrm>
          <a:prstGeom prst="rect">
            <a:avLst/>
          </a:prstGeom>
        </p:spPr>
        <p:txBody>
          <a:bodyPr vert="horz" lIns="0" tIns="0" rIns="0" bIns="0" rtlCol="0" anchor="t">
            <a:spAutoFit/>
          </a:bodyPr>
          <a:lstStyle>
            <a:lvl1pPr algn="l">
              <a:defRPr sz="100">
                <a:solidFill>
                  <a:schemeClr val="bg1"/>
                </a:solidFill>
              </a:defRPr>
            </a:lvl1pPr>
          </a:lstStyle>
          <a:p>
            <a:r>
              <a:rPr lang="nb-NO"/>
              <a:t>Bunntekst</a:t>
            </a:r>
            <a:endParaRPr lang="nb-NO" dirty="0"/>
          </a:p>
        </p:txBody>
      </p:sp>
      <p:sp>
        <p:nvSpPr>
          <p:cNvPr id="8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-72009" y="36005"/>
            <a:ext cx="0" cy="46166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0">
                <a:solidFill>
                  <a:schemeClr val="bg1"/>
                </a:solidFill>
              </a:defRPr>
            </a:lvl1pPr>
          </a:lstStyle>
          <a:p>
            <a:fld id="{304AD70F-8AF0-406B-B894-62E0F3D04367}" type="slidenum">
              <a:rPr lang="nb-NO" smtClean="0"/>
              <a:pPr/>
              <a:t>‹#›</a:t>
            </a:fld>
            <a:endParaRPr lang="nb-NO" dirty="0"/>
          </a:p>
        </p:txBody>
      </p:sp>
      <p:pic>
        <p:nvPicPr>
          <p:cNvPr id="12" name="Bilde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6573" y="4651311"/>
            <a:ext cx="1487427" cy="493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0525237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lysbilde #8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tel 1"/>
          <p:cNvSpPr>
            <a:spLocks noGrp="1"/>
          </p:cNvSpPr>
          <p:nvPr>
            <p:ph type="ctrTitle"/>
          </p:nvPr>
        </p:nvSpPr>
        <p:spPr>
          <a:xfrm>
            <a:off x="-894" y="658013"/>
            <a:ext cx="9143621" cy="3534584"/>
          </a:xfrm>
          <a:solidFill>
            <a:schemeClr val="tx1">
              <a:alpha val="20000"/>
            </a:schemeClr>
          </a:solidFill>
        </p:spPr>
        <p:txBody>
          <a:bodyPr lIns="579600" tIns="464400" rIns="579600" bIns="1512000" anchor="b">
            <a:spAutoFit/>
          </a:bodyPr>
          <a:lstStyle>
            <a:lvl1pPr algn="l">
              <a:defRPr sz="5000" b="1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580649" y="2779549"/>
            <a:ext cx="7980536" cy="316952"/>
          </a:xfrm>
        </p:spPr>
        <p:txBody>
          <a:bodyPr lIns="0" tIns="0" rIns="0" bIns="0">
            <a:spAutoFit/>
          </a:bodyPr>
          <a:lstStyle>
            <a:lvl1pPr marL="0" indent="0" algn="l">
              <a:buNone/>
              <a:defRPr sz="2300">
                <a:solidFill>
                  <a:schemeClr val="bg1"/>
                </a:solidFill>
              </a:defRPr>
            </a:lvl1pPr>
            <a:lvl2pPr marL="342849" indent="0" algn="ctr">
              <a:buNone/>
              <a:defRPr sz="1500"/>
            </a:lvl2pPr>
            <a:lvl3pPr marL="685697" indent="0" algn="ctr">
              <a:buNone/>
              <a:defRPr sz="1350"/>
            </a:lvl3pPr>
            <a:lvl4pPr marL="1028546" indent="0" algn="ctr">
              <a:buNone/>
              <a:defRPr sz="1200"/>
            </a:lvl4pPr>
            <a:lvl5pPr marL="1371394" indent="0" algn="ctr">
              <a:buNone/>
              <a:defRPr sz="1200"/>
            </a:lvl5pPr>
            <a:lvl6pPr marL="1714243" indent="0" algn="ctr">
              <a:buNone/>
              <a:defRPr sz="1200"/>
            </a:lvl6pPr>
            <a:lvl7pPr marL="2057091" indent="0" algn="ctr">
              <a:buNone/>
              <a:defRPr sz="1200"/>
            </a:lvl7pPr>
            <a:lvl8pPr marL="2399940" indent="0" algn="ctr">
              <a:buNone/>
              <a:defRPr sz="1200"/>
            </a:lvl8pPr>
            <a:lvl9pPr marL="2742789" indent="0" algn="ctr">
              <a:buNone/>
              <a:defRPr sz="1200"/>
            </a:lvl9pPr>
          </a:lstStyle>
          <a:p>
            <a:r>
              <a:rPr lang="nb-NO"/>
              <a:t>Klikk for å redigere undertittelstil i malen</a:t>
            </a:r>
            <a:endParaRPr lang="nb-NO" dirty="0"/>
          </a:p>
        </p:txBody>
      </p:sp>
      <p:sp>
        <p:nvSpPr>
          <p:cNvPr id="9" name="Plassholder for tekst 8"/>
          <p:cNvSpPr>
            <a:spLocks noGrp="1"/>
          </p:cNvSpPr>
          <p:nvPr>
            <p:ph type="body" sz="quarter" idx="13" hasCustomPrompt="1"/>
          </p:nvPr>
        </p:nvSpPr>
        <p:spPr>
          <a:xfrm>
            <a:off x="580649" y="3703502"/>
            <a:ext cx="7980536" cy="166270"/>
          </a:xfrm>
        </p:spPr>
        <p:txBody>
          <a:bodyPr lIns="0" tIns="0" rIns="0" bIns="0">
            <a:spAutoFit/>
          </a:bodyPr>
          <a:lstStyle>
            <a:lvl1pPr marL="0" indent="0" algn="l">
              <a:buNone/>
              <a:defRPr sz="12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nb-NO" dirty="0"/>
              <a:t>Fornavn Etternavn, Stilling</a:t>
            </a:r>
          </a:p>
        </p:txBody>
      </p:sp>
      <p:sp>
        <p:nvSpPr>
          <p:cNvPr id="15" name="Plassholder for dato 10"/>
          <p:cNvSpPr>
            <a:spLocks noGrp="1"/>
          </p:cNvSpPr>
          <p:nvPr>
            <p:ph type="dt" sz="half" idx="2"/>
          </p:nvPr>
        </p:nvSpPr>
        <p:spPr>
          <a:xfrm>
            <a:off x="580649" y="3464146"/>
            <a:ext cx="7980536" cy="184745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endParaRPr lang="nb-NO" dirty="0"/>
          </a:p>
        </p:txBody>
      </p:sp>
      <p:sp>
        <p:nvSpPr>
          <p:cNvPr id="7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-72009" y="36005"/>
            <a:ext cx="0" cy="138499"/>
          </a:xfrm>
          <a:prstGeom prst="rect">
            <a:avLst/>
          </a:prstGeom>
        </p:spPr>
        <p:txBody>
          <a:bodyPr vert="horz" lIns="0" tIns="0" rIns="0" bIns="0" rtlCol="0" anchor="t">
            <a:spAutoFit/>
          </a:bodyPr>
          <a:lstStyle>
            <a:lvl1pPr algn="l">
              <a:defRPr sz="100">
                <a:solidFill>
                  <a:schemeClr val="bg1"/>
                </a:solidFill>
              </a:defRPr>
            </a:lvl1pPr>
          </a:lstStyle>
          <a:p>
            <a:r>
              <a:rPr lang="nb-NO"/>
              <a:t>Bunntekst</a:t>
            </a:r>
            <a:endParaRPr lang="nb-NO" dirty="0"/>
          </a:p>
        </p:txBody>
      </p:sp>
      <p:sp>
        <p:nvSpPr>
          <p:cNvPr id="8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-72009" y="36005"/>
            <a:ext cx="0" cy="46166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100">
                <a:solidFill>
                  <a:schemeClr val="bg1"/>
                </a:solidFill>
              </a:defRPr>
            </a:lvl1pPr>
          </a:lstStyle>
          <a:p>
            <a:fld id="{304AD70F-8AF0-406B-B894-62E0F3D04367}" type="slidenum">
              <a:rPr lang="nb-NO" smtClean="0"/>
              <a:pPr/>
              <a:t>‹#›</a:t>
            </a:fld>
            <a:endParaRPr lang="nb-NO" dirty="0"/>
          </a:p>
        </p:txBody>
      </p:sp>
      <p:pic>
        <p:nvPicPr>
          <p:cNvPr id="13" name="Bilde 1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6573" y="4651311"/>
            <a:ext cx="1487427" cy="493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0242017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image" Target="../media/image1.gi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580649" y="649083"/>
            <a:ext cx="7980536" cy="429990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/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580649" y="1369642"/>
            <a:ext cx="7980536" cy="3194504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437005" y="4829059"/>
            <a:ext cx="143644" cy="106824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694">
                <a:solidFill>
                  <a:srgbClr val="32374B"/>
                </a:solidFill>
              </a:defRPr>
            </a:lvl1pPr>
          </a:lstStyle>
          <a:p>
            <a:fld id="{304AD70F-8AF0-406B-B894-62E0F3D04367}" type="slidenum">
              <a:rPr lang="nb-NO" smtClean="0"/>
              <a:pPr/>
              <a:t>‹#›</a:t>
            </a:fld>
            <a:endParaRPr lang="nb-NO" sz="488" dirty="0"/>
          </a:p>
        </p:txBody>
      </p:sp>
      <p:sp>
        <p:nvSpPr>
          <p:cNvPr id="8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579672" y="4829069"/>
            <a:ext cx="6520573" cy="106805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l">
              <a:defRPr sz="694">
                <a:solidFill>
                  <a:srgbClr val="32374B"/>
                </a:solidFill>
              </a:defRPr>
            </a:lvl1pPr>
          </a:lstStyle>
          <a:p>
            <a:r>
              <a:rPr lang="nb-NO"/>
              <a:t>Bunntekst</a:t>
            </a:r>
            <a:endParaRPr lang="nb-NO" dirty="0"/>
          </a:p>
        </p:txBody>
      </p:sp>
      <p:pic>
        <p:nvPicPr>
          <p:cNvPr id="7" name="Bilde 6"/>
          <p:cNvPicPr>
            <a:picLocks noChangeAspect="1"/>
          </p:cNvPicPr>
          <p:nvPr userDrawn="1"/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9912" y="4737775"/>
            <a:ext cx="820800" cy="177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57703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9" r:id="rId2"/>
    <p:sldLayoutId id="2147483680" r:id="rId3"/>
    <p:sldLayoutId id="2147483686" r:id="rId4"/>
    <p:sldLayoutId id="2147483688" r:id="rId5"/>
    <p:sldLayoutId id="2147483685" r:id="rId6"/>
    <p:sldLayoutId id="2147483695" r:id="rId7"/>
    <p:sldLayoutId id="2147483687" r:id="rId8"/>
    <p:sldLayoutId id="2147483692" r:id="rId9"/>
    <p:sldLayoutId id="2147483693" r:id="rId10"/>
    <p:sldLayoutId id="2147483697" r:id="rId11"/>
    <p:sldLayoutId id="2147483682" r:id="rId12"/>
    <p:sldLayoutId id="2147483683" r:id="rId13"/>
    <p:sldLayoutId id="2147483691" r:id="rId14"/>
    <p:sldLayoutId id="2147483690" r:id="rId15"/>
    <p:sldLayoutId id="2147483689" r:id="rId16"/>
    <p:sldLayoutId id="2147483694" r:id="rId17"/>
    <p:sldLayoutId id="2147483684" r:id="rId18"/>
    <p:sldLayoutId id="2147483681" r:id="rId19"/>
    <p:sldLayoutId id="2147483696" r:id="rId20"/>
    <p:sldLayoutId id="2147483662" r:id="rId21"/>
    <p:sldLayoutId id="2147483663" r:id="rId22"/>
    <p:sldLayoutId id="2147483698" r:id="rId23"/>
    <p:sldLayoutId id="2147483699" r:id="rId24"/>
    <p:sldLayoutId id="2147483700" r:id="rId25"/>
    <p:sldLayoutId id="2147483701" r:id="rId26"/>
    <p:sldLayoutId id="2147483702" r:id="rId27"/>
    <p:sldLayoutId id="2147483703" r:id="rId28"/>
    <p:sldLayoutId id="2147483704" r:id="rId29"/>
    <p:sldLayoutId id="2147483705" r:id="rId30"/>
    <p:sldLayoutId id="2147483664" r:id="rId31"/>
    <p:sldLayoutId id="2147483707" r:id="rId32"/>
    <p:sldLayoutId id="2147483672" r:id="rId33"/>
    <p:sldLayoutId id="2147483673" r:id="rId34"/>
    <p:sldLayoutId id="2147483674" r:id="rId35"/>
    <p:sldLayoutId id="2147483675" r:id="rId36"/>
    <p:sldLayoutId id="2147483676" r:id="rId37"/>
    <p:sldLayoutId id="2147483666" r:id="rId38"/>
    <p:sldLayoutId id="2147483667" r:id="rId39"/>
    <p:sldLayoutId id="2147483677" r:id="rId40"/>
    <p:sldLayoutId id="2147483678" r:id="rId41"/>
  </p:sldLayoutIdLst>
  <p:hf hdr="0" ftr="0" dt="0"/>
  <p:txStyles>
    <p:titleStyle>
      <a:lvl1pPr algn="l" defTabSz="685697" rtl="0" eaLnBrk="1" latinLnBrk="0" hangingPunct="1">
        <a:lnSpc>
          <a:spcPct val="100000"/>
        </a:lnSpc>
        <a:spcBef>
          <a:spcPct val="0"/>
        </a:spcBef>
        <a:buNone/>
        <a:defRPr sz="2794" b="1" kern="1200">
          <a:solidFill>
            <a:srgbClr val="707070"/>
          </a:solidFill>
          <a:latin typeface="+mj-lt"/>
          <a:ea typeface="+mj-ea"/>
          <a:cs typeface="+mj-cs"/>
        </a:defRPr>
      </a:lvl1pPr>
    </p:titleStyle>
    <p:bodyStyle>
      <a:lvl1pPr marL="256500" indent="-256500" algn="l" defTabSz="685697" rtl="0" eaLnBrk="1" latinLnBrk="0" hangingPunct="1">
        <a:lnSpc>
          <a:spcPct val="90000"/>
        </a:lnSpc>
        <a:spcBef>
          <a:spcPts val="750"/>
        </a:spcBef>
        <a:buClr>
          <a:srgbClr val="707070"/>
        </a:buClr>
        <a:buFont typeface="Arial" panose="020B0604020202020204" pitchFamily="34" charset="0"/>
        <a:buChar char="•"/>
        <a:defRPr sz="2000" kern="1200">
          <a:solidFill>
            <a:srgbClr val="32374B"/>
          </a:solidFill>
          <a:latin typeface="+mn-lt"/>
          <a:ea typeface="+mn-ea"/>
          <a:cs typeface="+mn-cs"/>
        </a:defRPr>
      </a:lvl1pPr>
      <a:lvl2pPr marL="704850" indent="-170855" algn="l" defTabSz="685697" rtl="0" eaLnBrk="1" latinLnBrk="0" hangingPunct="1">
        <a:lnSpc>
          <a:spcPct val="90000"/>
        </a:lnSpc>
        <a:spcBef>
          <a:spcPts val="375"/>
        </a:spcBef>
        <a:buClr>
          <a:srgbClr val="32374B"/>
        </a:buClr>
        <a:buFont typeface="Arial" panose="020B0604020202020204" pitchFamily="34" charset="0"/>
        <a:buChar char="­"/>
        <a:defRPr sz="1600" kern="1200">
          <a:solidFill>
            <a:srgbClr val="32374B"/>
          </a:solidFill>
          <a:latin typeface="+mn-lt"/>
          <a:ea typeface="+mn-ea"/>
          <a:cs typeface="+mn-cs"/>
        </a:defRPr>
      </a:lvl2pPr>
      <a:lvl3pPr marL="1009650" indent="-170855" algn="l" defTabSz="685697" rtl="0" eaLnBrk="1" latinLnBrk="0" hangingPunct="1">
        <a:lnSpc>
          <a:spcPct val="90000"/>
        </a:lnSpc>
        <a:spcBef>
          <a:spcPts val="375"/>
        </a:spcBef>
        <a:buClr>
          <a:srgbClr val="32374B"/>
        </a:buClr>
        <a:buFont typeface="Arial" panose="020B0604020202020204" pitchFamily="34" charset="0"/>
        <a:buChar char="­"/>
        <a:defRPr sz="1250" kern="1200">
          <a:solidFill>
            <a:srgbClr val="32374B"/>
          </a:solidFill>
          <a:latin typeface="+mn-lt"/>
          <a:ea typeface="+mn-ea"/>
          <a:cs typeface="+mn-cs"/>
        </a:defRPr>
      </a:lvl3pPr>
      <a:lvl4pPr marL="1309688" indent="-170855" algn="l" defTabSz="685697" rtl="0" eaLnBrk="1" latinLnBrk="0" hangingPunct="1">
        <a:lnSpc>
          <a:spcPct val="90000"/>
        </a:lnSpc>
        <a:spcBef>
          <a:spcPts val="375"/>
        </a:spcBef>
        <a:buClr>
          <a:srgbClr val="32374B"/>
        </a:buClr>
        <a:buFont typeface="Arial" panose="020B0604020202020204" pitchFamily="34" charset="0"/>
        <a:buChar char="­"/>
        <a:defRPr sz="1250" kern="1200">
          <a:solidFill>
            <a:srgbClr val="32374B"/>
          </a:solidFill>
          <a:latin typeface="+mn-lt"/>
          <a:ea typeface="+mn-ea"/>
          <a:cs typeface="+mn-cs"/>
        </a:defRPr>
      </a:lvl4pPr>
      <a:lvl5pPr marL="1647825" indent="-170855" algn="l" defTabSz="685697" rtl="0" eaLnBrk="1" latinLnBrk="0" hangingPunct="1">
        <a:lnSpc>
          <a:spcPct val="90000"/>
        </a:lnSpc>
        <a:spcBef>
          <a:spcPts val="375"/>
        </a:spcBef>
        <a:buClr>
          <a:srgbClr val="32374B"/>
        </a:buClr>
        <a:buFont typeface="Arial" panose="020B0604020202020204" pitchFamily="34" charset="0"/>
        <a:buChar char="­"/>
        <a:defRPr sz="1250" kern="1200">
          <a:solidFill>
            <a:srgbClr val="32374B"/>
          </a:solidFill>
          <a:latin typeface="+mn-lt"/>
          <a:ea typeface="+mn-ea"/>
          <a:cs typeface="+mn-cs"/>
        </a:defRPr>
      </a:lvl5pPr>
      <a:lvl6pPr marL="1885667" indent="-171424" algn="l" defTabSz="68569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516" indent="-171424" algn="l" defTabSz="68569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364" indent="-171424" algn="l" defTabSz="68569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213" indent="-171424" algn="l" defTabSz="685697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68569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49" algn="l" defTabSz="68569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697" algn="l" defTabSz="68569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546" algn="l" defTabSz="68569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394" algn="l" defTabSz="68569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243" algn="l" defTabSz="68569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091" algn="l" defTabSz="68569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399940" algn="l" defTabSz="68569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2789" algn="l" defTabSz="685697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3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1.xml"/><Relationship Id="rId1" Type="http://schemas.openxmlformats.org/officeDocument/2006/relationships/themeOverride" Target="../theme/themeOverride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3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-894" y="1427455"/>
            <a:ext cx="9143621" cy="2765142"/>
          </a:xfrm>
        </p:spPr>
        <p:txBody>
          <a:bodyPr/>
          <a:lstStyle/>
          <a:p>
            <a:r>
              <a:rPr lang="nb-NO" dirty="0"/>
              <a:t>Systemtest elbusser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b-NO" dirty="0"/>
              <a:t>Kort beskrivelse av markedet og forslag til driftsopplegg</a:t>
            </a:r>
          </a:p>
        </p:txBody>
      </p:sp>
      <p:sp>
        <p:nvSpPr>
          <p:cNvPr id="4" name="Plassholder for tekst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nb-NO" dirty="0"/>
              <a:t>Jan Erik Pedersen, Ruteplanlegger</a:t>
            </a:r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04AD70F-8AF0-406B-B894-62E0F3D04367}" type="slidenum">
              <a:rPr lang="nb-NO" smtClean="0"/>
              <a:pPr/>
              <a:t>1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21768075"/>
      </p:ext>
    </p:extLst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Systemtest elbusser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Forslag til driftsopplegg for egen linje for alternativ betjening av ring 2</a:t>
            </a:r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04AD70F-8AF0-406B-B894-62E0F3D04367}" type="slidenum">
              <a:rPr lang="nb-NO" smtClean="0"/>
              <a:pPr/>
              <a:t>10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4294325404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580649" y="433191"/>
            <a:ext cx="7980536" cy="861774"/>
          </a:xfrm>
        </p:spPr>
        <p:txBody>
          <a:bodyPr/>
          <a:lstStyle/>
          <a:p>
            <a:r>
              <a:rPr lang="nb-NO" dirty="0"/>
              <a:t>Trasébeskrivelse av en mulig ny linje for systemtest i Oslo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580649" y="1369642"/>
            <a:ext cx="8382048" cy="3194504"/>
          </a:xfrm>
        </p:spPr>
        <p:txBody>
          <a:bodyPr/>
          <a:lstStyle/>
          <a:p>
            <a:r>
              <a:rPr lang="nb-NO" dirty="0"/>
              <a:t>Skøyen st. – Drammensveien – Halvdan Svartes gate – Kirkeveien – Griffenfelds </a:t>
            </a:r>
            <a:r>
              <a:rPr lang="nb-NO"/>
              <a:t>gate – Marcus </a:t>
            </a:r>
            <a:r>
              <a:rPr lang="nb-NO" dirty="0"/>
              <a:t>Thranes </a:t>
            </a:r>
            <a:r>
              <a:rPr lang="nb-NO"/>
              <a:t>gate – Christian </a:t>
            </a:r>
            <a:r>
              <a:rPr lang="nb-NO" dirty="0"/>
              <a:t>Michelsens gate – Trondheimsveien – Finnmarksgata – Kjølberggata – Åkebergveien – Jordal gata .</a:t>
            </a:r>
          </a:p>
          <a:p>
            <a:endParaRPr lang="nb-NO" dirty="0"/>
          </a:p>
          <a:p>
            <a:r>
              <a:rPr lang="nb-NO" dirty="0"/>
              <a:t>I hovedsak som linje 20, men ikke via Sagene og Thomas Heftyes gate.</a:t>
            </a:r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04AD70F-8AF0-406B-B894-62E0F3D04367}" type="slidenum">
              <a:rPr lang="nb-NO" smtClean="0"/>
              <a:pPr/>
              <a:t>11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198053609"/>
      </p:ext>
    </p:extLst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lassholder for bilde 3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04" b="10204"/>
          <a:stretch>
            <a:fillRect/>
          </a:stretch>
        </p:blipFill>
        <p:spPr/>
      </p:pic>
      <p:sp>
        <p:nvSpPr>
          <p:cNvPr id="3" name="Plassholder for tekst 2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770126743"/>
      </p:ext>
    </p:extLst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Nøkkeltall og skisse til driftsopplegg 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b-NO" dirty="0"/>
              <a:t>Kjøretider: ca. 30 minutter i hver retning retninger.</a:t>
            </a:r>
          </a:p>
          <a:p>
            <a:r>
              <a:rPr lang="nb-NO" dirty="0"/>
              <a:t>Linjelengde: i underkant av 10 kilometer i hver retning.</a:t>
            </a:r>
          </a:p>
          <a:p>
            <a:r>
              <a:rPr lang="nb-NO" dirty="0"/>
              <a:t>Frekvens dagtid: 10 minutter frem til ca. kl. 2100. </a:t>
            </a:r>
          </a:p>
          <a:p>
            <a:r>
              <a:rPr lang="nb-NO" dirty="0"/>
              <a:t>Frekvens etter ca. </a:t>
            </a:r>
            <a:r>
              <a:rPr lang="nb-NO" dirty="0" smtClean="0"/>
              <a:t>kl. 2100 </a:t>
            </a:r>
            <a:r>
              <a:rPr lang="nb-NO" dirty="0"/>
              <a:t>og tidlig morgen helgene: 15/30 minutter</a:t>
            </a:r>
            <a:r>
              <a:rPr lang="nb-NO" dirty="0">
                <a:solidFill>
                  <a:schemeClr val="tx1"/>
                </a:solidFill>
              </a:rPr>
              <a:t>. </a:t>
            </a:r>
          </a:p>
          <a:p>
            <a:r>
              <a:rPr lang="nb-NO" dirty="0"/>
              <a:t>Reguleringstider inklusive tid til </a:t>
            </a:r>
            <a:r>
              <a:rPr lang="nb-NO" dirty="0" err="1"/>
              <a:t>lading</a:t>
            </a:r>
            <a:r>
              <a:rPr lang="nb-NO" dirty="0"/>
              <a:t> er estimert til 15 minutter.</a:t>
            </a:r>
          </a:p>
          <a:p>
            <a:r>
              <a:rPr lang="nb-NO" dirty="0"/>
              <a:t>Antall busser i samtidig trafikk: 9 </a:t>
            </a:r>
          </a:p>
          <a:p>
            <a:endParaRPr lang="nb-NO" dirty="0"/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04AD70F-8AF0-406B-B894-62E0F3D04367}" type="slidenum">
              <a:rPr lang="nb-NO" smtClean="0"/>
              <a:pPr/>
              <a:t>13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4098107967"/>
      </p:ext>
    </p:extLst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Holdeplasskapasitet på fellesstrekninger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580648" y="1369642"/>
            <a:ext cx="8289031" cy="3194504"/>
          </a:xfrm>
        </p:spPr>
        <p:txBody>
          <a:bodyPr/>
          <a:lstStyle/>
          <a:p>
            <a:r>
              <a:rPr lang="nb-NO" dirty="0"/>
              <a:t>Holdeplasskapasitet og samspill med linjene 20, 21, 28 og en ny høyfrekvent linje på fellesstrekningene blir utfordrende. </a:t>
            </a:r>
          </a:p>
          <a:p>
            <a:r>
              <a:rPr lang="nb-NO"/>
              <a:t>Kapasiteten </a:t>
            </a:r>
            <a:r>
              <a:rPr lang="nb-NO" dirty="0"/>
              <a:t>på enkelte stoppesteder som er kritiske for funksjonen </a:t>
            </a:r>
            <a:r>
              <a:rPr lang="nb-NO"/>
              <a:t>av de høyfrekvente linjene </a:t>
            </a:r>
            <a:r>
              <a:rPr lang="nb-NO" dirty="0"/>
              <a:t>20, 21</a:t>
            </a:r>
            <a:r>
              <a:rPr lang="nb-NO"/>
              <a:t>, 28, er i rushtiden fullt belagt med det lavfrekvente </a:t>
            </a:r>
            <a:r>
              <a:rPr lang="nb-NO" dirty="0"/>
              <a:t>tilbudet (linje 33, 345, 435, 363 og flybusser). </a:t>
            </a:r>
          </a:p>
          <a:p>
            <a:r>
              <a:rPr lang="nb-NO"/>
              <a:t>Mulige løsninger:</a:t>
            </a:r>
          </a:p>
          <a:p>
            <a:pPr lvl="1"/>
            <a:r>
              <a:rPr lang="nb-NO" sz="1800"/>
              <a:t>Økt </a:t>
            </a:r>
            <a:r>
              <a:rPr lang="nb-NO" sz="1800" dirty="0"/>
              <a:t>kapasitet på holdeplasser som Carl Berners plass </a:t>
            </a:r>
            <a:r>
              <a:rPr lang="nb-NO" sz="1800"/>
              <a:t>og Københavngata</a:t>
            </a:r>
          </a:p>
          <a:p>
            <a:pPr lvl="1"/>
            <a:r>
              <a:rPr lang="nb-NO" sz="1800"/>
              <a:t>Flytting </a:t>
            </a:r>
            <a:r>
              <a:rPr lang="nb-NO" sz="1800" dirty="0"/>
              <a:t>av andre linjer som forstyrrer det høyfrekvente tilbudet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04AD70F-8AF0-406B-B894-62E0F3D04367}" type="slidenum">
              <a:rPr lang="nb-NO" smtClean="0"/>
              <a:pPr/>
              <a:t>14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222350972"/>
      </p:ext>
    </p:extLst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Mulige driftsutfordringer i en elbusstest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580648" y="1369642"/>
            <a:ext cx="8413129" cy="3194504"/>
          </a:xfrm>
        </p:spPr>
        <p:txBody>
          <a:bodyPr>
            <a:normAutofit/>
          </a:bodyPr>
          <a:lstStyle/>
          <a:p>
            <a:r>
              <a:rPr lang="nb-NO"/>
              <a:t>Hvilken hyppighet av driftsstans må forventes med elbusser, og hva er typiske hovedårsaker?</a:t>
            </a:r>
          </a:p>
          <a:p>
            <a:endParaRPr lang="nb-NO"/>
          </a:p>
          <a:p>
            <a:r>
              <a:rPr lang="nb-NO"/>
              <a:t>Hvilke tiltak bør planlegges for å opprettholde tilbudet til kundene? </a:t>
            </a:r>
          </a:p>
          <a:p>
            <a:endParaRPr lang="nb-NO"/>
          </a:p>
          <a:p>
            <a:r>
              <a:rPr lang="nb-NO"/>
              <a:t>Er det hensiktsmessig å vurdere driftsopplegg hvor det rushtid:</a:t>
            </a:r>
          </a:p>
          <a:p>
            <a:pPr lvl="1"/>
            <a:r>
              <a:rPr lang="nb-NO" sz="1800"/>
              <a:t>er tilstrekkelig å lade i bare en ende av ruten ved behov, eller </a:t>
            </a:r>
          </a:p>
          <a:p>
            <a:pPr lvl="1"/>
            <a:r>
              <a:rPr lang="nb-NO" sz="1800"/>
              <a:t>kjøres noen nattladebusser som kan tåle ned mot 0 minutter reguleringstid?</a:t>
            </a:r>
            <a:endParaRPr lang="nb-NO" sz="1800" dirty="0"/>
          </a:p>
          <a:p>
            <a:pPr marL="0" indent="0">
              <a:buNone/>
            </a:pPr>
            <a:endParaRPr lang="nb-NO" sz="1000" dirty="0"/>
          </a:p>
          <a:p>
            <a:endParaRPr lang="nb-NO" sz="1000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04AD70F-8AF0-406B-B894-62E0F3D04367}" type="slidenum">
              <a:rPr lang="nb-NO" smtClean="0"/>
              <a:pPr/>
              <a:t>15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442942491"/>
      </p:ext>
    </p:extLst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04AD70F-8AF0-406B-B894-62E0F3D04367}" type="slidenum">
              <a:rPr lang="nb-NO" smtClean="0"/>
              <a:pPr/>
              <a:t>16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380653541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Bakgrunn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Valg av område for systemtest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04AD70F-8AF0-406B-B894-62E0F3D04367}" type="slidenum">
              <a:rPr lang="nb-NO" smtClean="0"/>
              <a:pPr/>
              <a:t>2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822650845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580649" y="433191"/>
            <a:ext cx="7980536" cy="861774"/>
          </a:xfrm>
        </p:spPr>
        <p:txBody>
          <a:bodyPr/>
          <a:lstStyle/>
          <a:p>
            <a:r>
              <a:rPr lang="nb-NO" dirty="0"/>
              <a:t>Hva kan være egnet område for systemtest av batterielektriske leddbusser i Oslo?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b-NO" dirty="0"/>
              <a:t>Ruter mener at Oslo sentrum/Indre by er sannsynligvis det beste området.</a:t>
            </a:r>
          </a:p>
          <a:p>
            <a:r>
              <a:rPr lang="nb-NO" dirty="0"/>
              <a:t>Det har muligheter for ekstra bussoppstilling og </a:t>
            </a:r>
            <a:r>
              <a:rPr lang="nb-NO" dirty="0" err="1"/>
              <a:t>lading</a:t>
            </a:r>
            <a:r>
              <a:rPr lang="nb-NO" dirty="0"/>
              <a:t> på endepunktene som kan opparbeides på kort sikt og kan gjenbrukes i en ny Indre by kontrakt fra 2020, eller senere.</a:t>
            </a:r>
          </a:p>
          <a:p>
            <a:r>
              <a:rPr lang="nb-NO" dirty="0"/>
              <a:t>Det finnes områder som er lite påvirket av planlagte anleggsarbeider som kan innebære omlegging av linjen.</a:t>
            </a:r>
          </a:p>
          <a:p>
            <a:r>
              <a:rPr lang="nb-NO" dirty="0"/>
              <a:t>Det er muligheter til å prøve bussenes kapasiteter og egenskaper under krevende forhold.</a:t>
            </a:r>
          </a:p>
          <a:p>
            <a:pPr marL="0" indent="0">
              <a:buNone/>
            </a:pP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04AD70F-8AF0-406B-B894-62E0F3D04367}" type="slidenum">
              <a:rPr lang="nb-NO" smtClean="0"/>
              <a:pPr/>
              <a:t>3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160174116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Trasévalg som Ruter mener er egnet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/>
              <a:t>Busslinjene langs ring 2 er vurdert som gode alternativer, og da spesielt linje 20 som er en av Oslos hovedlinjer, og betjener det tunge markedet langs ring 2.</a:t>
            </a:r>
          </a:p>
          <a:p>
            <a:r>
              <a:rPr lang="nb-NO" dirty="0"/>
              <a:t>Linje 20 går fra Skøyen i vest til Galgeberg i øst og betjenes i dag med leddbusser på 18,7 meter som kan gi en kapasitet på ca. 90 personer ved punktlig kjøring.</a:t>
            </a:r>
          </a:p>
          <a:p>
            <a:r>
              <a:rPr lang="nb-NO" dirty="0"/>
              <a:t>Det kjøres med 5 minutters rute i rush, men linjen har utfordringer med fremkommeligheten, daglige </a:t>
            </a:r>
            <a:r>
              <a:rPr lang="nb-NO" dirty="0" err="1"/>
              <a:t>frakjøringer</a:t>
            </a:r>
            <a:r>
              <a:rPr lang="nb-NO" dirty="0"/>
              <a:t> og «klumping».</a:t>
            </a:r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04AD70F-8AF0-406B-B894-62E0F3D04367}" type="slidenum">
              <a:rPr lang="nb-NO" smtClean="0"/>
              <a:pPr/>
              <a:t>4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582105641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580649" y="194063"/>
            <a:ext cx="7980536" cy="1292662"/>
          </a:xfrm>
        </p:spPr>
        <p:txBody>
          <a:bodyPr/>
          <a:lstStyle/>
          <a:p>
            <a:r>
              <a:rPr lang="nb-NO" dirty="0"/>
              <a:t>Markedet og etterspørselen for linje 20 har vokst kraftig de siste 20 årene. </a:t>
            </a:r>
            <a:br>
              <a:rPr lang="nb-NO" dirty="0"/>
            </a:b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/>
              <a:t>I 1998 hadde linje 20 ca. 17 000 påstigende på en hverdag.</a:t>
            </a:r>
          </a:p>
          <a:p>
            <a:r>
              <a:rPr lang="nb-NO" dirty="0"/>
              <a:t>I 2000 hadde dette økt til ca. 20 000 påstigende per hverdag. </a:t>
            </a:r>
          </a:p>
          <a:p>
            <a:r>
              <a:rPr lang="nb-NO" dirty="0"/>
              <a:t>I oktober 2016 hadde linje 20 ca. 35 000 påstigende på en hverdag. </a:t>
            </a:r>
          </a:p>
          <a:p>
            <a:endParaRPr lang="nb-NO" dirty="0"/>
          </a:p>
          <a:p>
            <a:r>
              <a:rPr lang="nb-NO" dirty="0"/>
              <a:t>Økningen fra 1998 til 2016 er dermed på mer enn 100 prosent. De siste fem årene har trafikken økt med rundt 5 prosent årlig. 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04AD70F-8AF0-406B-B894-62E0F3D04367}" type="slidenum">
              <a:rPr lang="nb-NO" smtClean="0"/>
              <a:pPr/>
              <a:t>5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494465963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Hovedutfordringer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580649" y="1369642"/>
            <a:ext cx="8382048" cy="3194504"/>
          </a:xfrm>
        </p:spPr>
        <p:txBody>
          <a:bodyPr>
            <a:normAutofit fontScale="92500" lnSpcReduction="10000"/>
          </a:bodyPr>
          <a:lstStyle/>
          <a:p>
            <a:r>
              <a:rPr lang="nb-NO" dirty="0"/>
              <a:t>Forutsigbar fremkommelighet.</a:t>
            </a:r>
          </a:p>
          <a:p>
            <a:r>
              <a:rPr lang="nb-NO" dirty="0"/>
              <a:t>Nok kapasitet til å hindre </a:t>
            </a:r>
            <a:r>
              <a:rPr lang="nb-NO" dirty="0" err="1"/>
              <a:t>frakjøringer</a:t>
            </a:r>
            <a:r>
              <a:rPr lang="nb-NO" dirty="0"/>
              <a:t>.</a:t>
            </a:r>
          </a:p>
          <a:p>
            <a:r>
              <a:rPr lang="nb-NO" dirty="0"/>
              <a:t>Lik kapasitet på kjøretøyene for å unngå </a:t>
            </a:r>
            <a:r>
              <a:rPr lang="nb-NO" dirty="0" err="1"/>
              <a:t>klumping</a:t>
            </a:r>
            <a:r>
              <a:rPr lang="nb-NO" dirty="0"/>
              <a:t>.</a:t>
            </a:r>
          </a:p>
          <a:p>
            <a:endParaRPr lang="nb-NO"/>
          </a:p>
          <a:p>
            <a:r>
              <a:rPr lang="nb-NO"/>
              <a:t>Høy frekvens</a:t>
            </a:r>
          </a:p>
          <a:p>
            <a:r>
              <a:rPr lang="nb-NO"/>
              <a:t>Uforutsigbar fremkommelighet </a:t>
            </a:r>
          </a:p>
          <a:p>
            <a:r>
              <a:rPr lang="nb-NO"/>
              <a:t>Svært stor etterspørsel</a:t>
            </a:r>
            <a:endParaRPr lang="nb-NO" dirty="0">
              <a:solidFill>
                <a:srgbClr val="FF0000"/>
              </a:solidFill>
            </a:endParaRPr>
          </a:p>
          <a:p>
            <a:endParaRPr lang="nb-NO"/>
          </a:p>
          <a:p>
            <a:pPr marL="0" indent="0">
              <a:buNone/>
            </a:pPr>
            <a:r>
              <a:rPr lang="nb-NO" sz="2400" b="1"/>
              <a:t>Endres noen av disse forholdene når det kjøres med elbuss?</a:t>
            </a:r>
            <a:endParaRPr lang="nb-NO" sz="2400" b="1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04AD70F-8AF0-406B-B894-62E0F3D04367}" type="slidenum">
              <a:rPr lang="nb-NO" smtClean="0"/>
              <a:pPr/>
              <a:t>6</a:t>
            </a:fld>
            <a:endParaRPr lang="nb-NO" dirty="0"/>
          </a:p>
        </p:txBody>
      </p:sp>
      <p:sp>
        <p:nvSpPr>
          <p:cNvPr id="8" name="TekstSylinder 7"/>
          <p:cNvSpPr txBox="1"/>
          <p:nvPr/>
        </p:nvSpPr>
        <p:spPr>
          <a:xfrm>
            <a:off x="5194992" y="2703786"/>
            <a:ext cx="320828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000"/>
              <a:t>Utfordringer med : </a:t>
            </a:r>
          </a:p>
          <a:p>
            <a:pPr marL="285750" indent="-285750">
              <a:buFontTx/>
              <a:buChar char="-"/>
            </a:pPr>
            <a:r>
              <a:rPr lang="nb-NO" sz="2000"/>
              <a:t>godt og stabilt tilbud</a:t>
            </a:r>
          </a:p>
          <a:p>
            <a:pPr marL="285750" indent="-285750">
              <a:buFontTx/>
              <a:buChar char="-"/>
            </a:pPr>
            <a:r>
              <a:rPr lang="nb-NO" sz="2000"/>
              <a:t>punktlighet</a:t>
            </a:r>
          </a:p>
        </p:txBody>
      </p:sp>
      <p:sp>
        <p:nvSpPr>
          <p:cNvPr id="9" name="Pil høyre 8"/>
          <p:cNvSpPr/>
          <p:nvPr/>
        </p:nvSpPr>
        <p:spPr>
          <a:xfrm>
            <a:off x="4469523" y="2663765"/>
            <a:ext cx="536028" cy="109570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4389941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tel 2"/>
          <p:cNvSpPr>
            <a:spLocks noGrp="1"/>
          </p:cNvSpPr>
          <p:nvPr>
            <p:ph type="title"/>
          </p:nvPr>
        </p:nvSpPr>
        <p:spPr>
          <a:xfrm>
            <a:off x="580649" y="648634"/>
            <a:ext cx="7980536" cy="430887"/>
          </a:xfrm>
        </p:spPr>
        <p:txBody>
          <a:bodyPr/>
          <a:lstStyle/>
          <a:p>
            <a:r>
              <a:rPr lang="nb-NO" dirty="0"/>
              <a:t>Carl Berners plass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04AD70F-8AF0-406B-B894-62E0F3D04367}" type="slidenum">
              <a:rPr lang="nb-NO" smtClean="0"/>
              <a:pPr/>
              <a:t>7</a:t>
            </a:fld>
            <a:endParaRPr lang="nb-NO" dirty="0"/>
          </a:p>
        </p:txBody>
      </p:sp>
      <p:pic>
        <p:nvPicPr>
          <p:cNvPr id="7" name="Plassholder for bilde 6"/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10" b="2191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109986871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Mulige forbedringer i dagens tilbud på linje 20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580649" y="1369642"/>
            <a:ext cx="8389930" cy="3194504"/>
          </a:xfrm>
        </p:spPr>
        <p:txBody>
          <a:bodyPr/>
          <a:lstStyle/>
          <a:p>
            <a:r>
              <a:rPr lang="nb-NO" dirty="0">
                <a:solidFill>
                  <a:schemeClr val="tx1"/>
                </a:solidFill>
              </a:rPr>
              <a:t>Forbedre fremkommeligheten slik at man i større grad unngår </a:t>
            </a:r>
            <a:r>
              <a:rPr lang="nb-NO" dirty="0" err="1">
                <a:solidFill>
                  <a:schemeClr val="tx1"/>
                </a:solidFill>
              </a:rPr>
              <a:t>klumping</a:t>
            </a:r>
            <a:r>
              <a:rPr lang="nb-NO" dirty="0">
                <a:solidFill>
                  <a:schemeClr val="tx1"/>
                </a:solidFill>
              </a:rPr>
              <a:t>.</a:t>
            </a:r>
          </a:p>
          <a:p>
            <a:endParaRPr lang="nb-NO">
              <a:solidFill>
                <a:schemeClr val="tx1"/>
              </a:solidFill>
            </a:endParaRPr>
          </a:p>
          <a:p>
            <a:r>
              <a:rPr lang="nb-NO">
                <a:solidFill>
                  <a:schemeClr val="tx1"/>
                </a:solidFill>
              </a:rPr>
              <a:t>Optimalisere </a:t>
            </a:r>
            <a:r>
              <a:rPr lang="nb-NO" dirty="0">
                <a:solidFill>
                  <a:schemeClr val="tx1"/>
                </a:solidFill>
              </a:rPr>
              <a:t>stoppesteder og avstand mellom stoppestedene</a:t>
            </a:r>
          </a:p>
          <a:p>
            <a:pPr marL="0" indent="0">
              <a:buNone/>
            </a:pPr>
            <a:endParaRPr lang="nb-NO" dirty="0"/>
          </a:p>
          <a:p>
            <a:r>
              <a:rPr lang="nb-NO" dirty="0">
                <a:solidFill>
                  <a:schemeClr val="tx1"/>
                </a:solidFill>
              </a:rPr>
              <a:t>To alternativer for å gi godt nok tilbud i forhold til etterspørsel:</a:t>
            </a:r>
          </a:p>
          <a:p>
            <a:pPr lvl="1"/>
            <a:r>
              <a:rPr lang="nb-NO" sz="1800" dirty="0">
                <a:solidFill>
                  <a:schemeClr val="tx1"/>
                </a:solidFill>
              </a:rPr>
              <a:t>Alt A: Økt frekvens med 18,7 meters busser</a:t>
            </a:r>
          </a:p>
          <a:p>
            <a:pPr lvl="1"/>
            <a:r>
              <a:rPr lang="nb-NO" sz="1800" dirty="0">
                <a:solidFill>
                  <a:schemeClr val="tx1"/>
                </a:solidFill>
              </a:rPr>
              <a:t>Alt B: Økt lengde på bussene med samme frekvens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04AD70F-8AF0-406B-B894-62E0F3D04367}" type="slidenum">
              <a:rPr lang="nb-NO" smtClean="0"/>
              <a:pPr/>
              <a:t>8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974989588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580649" y="217747"/>
            <a:ext cx="7980536" cy="1292662"/>
          </a:xfrm>
        </p:spPr>
        <p:txBody>
          <a:bodyPr/>
          <a:lstStyle/>
          <a:p>
            <a:r>
              <a:rPr lang="nb-NO" dirty="0"/>
              <a:t>Hvilke løsninger har vi for å gjennomføre en systemtest som gir ønsket kunnskap i forkant av en ny Indre by kontrakt?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 dirty="0"/>
          </a:p>
          <a:p>
            <a:endParaRPr lang="nb-NO" dirty="0"/>
          </a:p>
          <a:p>
            <a:r>
              <a:rPr lang="nb-NO" dirty="0"/>
              <a:t>Er det mulig å tenke seg en ny linje i Indre by langs ring 2?</a:t>
            </a:r>
          </a:p>
          <a:p>
            <a:endParaRPr lang="nb-NO" dirty="0"/>
          </a:p>
          <a:p>
            <a:r>
              <a:rPr lang="nb-NO" dirty="0"/>
              <a:t>Hvilke andre løsninger finnes?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04AD70F-8AF0-406B-B894-62E0F3D04367}" type="slidenum">
              <a:rPr lang="nb-NO" smtClean="0"/>
              <a:pPr/>
              <a:t>9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830405063"/>
      </p:ext>
    </p:extLst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Office-tema">
  <a:themeElements>
    <a:clrScheme name="Ruter 2">
      <a:dk1>
        <a:sysClr val="windowText" lastClr="000000"/>
      </a:dk1>
      <a:lt1>
        <a:sysClr val="window" lastClr="FFFFFF"/>
      </a:lt1>
      <a:dk2>
        <a:srgbClr val="F07800"/>
      </a:dk2>
      <a:lt2>
        <a:srgbClr val="E60000"/>
      </a:lt2>
      <a:accent1>
        <a:srgbClr val="41BECD"/>
      </a:accent1>
      <a:accent2>
        <a:srgbClr val="87B914"/>
      </a:accent2>
      <a:accent3>
        <a:srgbClr val="6E0A14"/>
      </a:accent3>
      <a:accent4>
        <a:srgbClr val="32374B"/>
      </a:accent4>
      <a:accent5>
        <a:srgbClr val="FFC800"/>
      </a:accent5>
      <a:accent6>
        <a:srgbClr val="F07800"/>
      </a:accent6>
      <a:hlink>
        <a:srgbClr val="006BB3"/>
      </a:hlink>
      <a:folHlink>
        <a:srgbClr val="32374B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PowerPoint.potx" id="{2237E53A-3CFD-43F4-A0D8-CDDA43AEAE2B}" vid="{BDECE72D-470A-4082-A783-5114E363D007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Ruter 2">
    <a:dk1>
      <a:sysClr val="windowText" lastClr="000000"/>
    </a:dk1>
    <a:lt1>
      <a:sysClr val="window" lastClr="FFFFFF"/>
    </a:lt1>
    <a:dk2>
      <a:srgbClr val="F07800"/>
    </a:dk2>
    <a:lt2>
      <a:srgbClr val="E60000"/>
    </a:lt2>
    <a:accent1>
      <a:srgbClr val="41BECD"/>
    </a:accent1>
    <a:accent2>
      <a:srgbClr val="87B914"/>
    </a:accent2>
    <a:accent3>
      <a:srgbClr val="6E0A14"/>
    </a:accent3>
    <a:accent4>
      <a:srgbClr val="32374B"/>
    </a:accent4>
    <a:accent5>
      <a:srgbClr val="FFC800"/>
    </a:accent5>
    <a:accent6>
      <a:srgbClr val="F07800"/>
    </a:accent6>
    <a:hlink>
      <a:srgbClr val="006BB3"/>
    </a:hlink>
    <a:folHlink>
      <a:srgbClr val="32374B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764</TotalTime>
  <Words>685</Words>
  <Application>Microsoft Office PowerPoint</Application>
  <PresentationFormat>Egendefinert</PresentationFormat>
  <Paragraphs>90</Paragraphs>
  <Slides>16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Lysbildetitler</vt:lpstr>
      </vt:variant>
      <vt:variant>
        <vt:i4>16</vt:i4>
      </vt:variant>
    </vt:vector>
  </HeadingPairs>
  <TitlesOfParts>
    <vt:vector size="17" baseType="lpstr">
      <vt:lpstr>Office-tema</vt:lpstr>
      <vt:lpstr>Systemtest elbusser</vt:lpstr>
      <vt:lpstr>Bakgrunn</vt:lpstr>
      <vt:lpstr>Hva kan være egnet område for systemtest av batterielektriske leddbusser i Oslo?</vt:lpstr>
      <vt:lpstr>Trasévalg som Ruter mener er egnet</vt:lpstr>
      <vt:lpstr>Markedet og etterspørselen for linje 20 har vokst kraftig de siste 20 årene.  </vt:lpstr>
      <vt:lpstr>Hovedutfordringer</vt:lpstr>
      <vt:lpstr>Carl Berners plass</vt:lpstr>
      <vt:lpstr>Mulige forbedringer i dagens tilbud på linje 20</vt:lpstr>
      <vt:lpstr>Hvilke løsninger har vi for å gjennomføre en systemtest som gir ønsket kunnskap i forkant av en ny Indre by kontrakt?</vt:lpstr>
      <vt:lpstr>Systemtest elbusser</vt:lpstr>
      <vt:lpstr>Trasébeskrivelse av en mulig ny linje for systemtest i Oslo</vt:lpstr>
      <vt:lpstr>PowerPoint-presentasjon</vt:lpstr>
      <vt:lpstr>Nøkkeltall og skisse til driftsopplegg </vt:lpstr>
      <vt:lpstr>Holdeplasskapasitet på fellesstrekninger</vt:lpstr>
      <vt:lpstr>Mulige driftsutfordringer i en elbusstest</vt:lpstr>
      <vt:lpstr>PowerPoint-presentasjon</vt:lpstr>
    </vt:vector>
  </TitlesOfParts>
  <Company>Ruter #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creator>Pedersen Jan Erik</dc:creator>
  <dc:description>Template by addpoint.no</dc:description>
  <cp:lastModifiedBy>Pedersen Jan Erik</cp:lastModifiedBy>
  <cp:revision>75</cp:revision>
  <dcterms:created xsi:type="dcterms:W3CDTF">2017-01-25T11:24:26Z</dcterms:created>
  <dcterms:modified xsi:type="dcterms:W3CDTF">2017-02-05T09:43:05Z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Template by">
    <vt:lpwstr>addpoint.no</vt:lpwstr>
  </property>
</Properties>
</file>