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87" r:id="rId2"/>
    <p:sldId id="292" r:id="rId3"/>
    <p:sldId id="291" r:id="rId4"/>
  </p:sldIdLst>
  <p:sldSz cx="12192000" cy="6858000"/>
  <p:notesSz cx="9872663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1"/>
    <p:restoredTop sz="94626"/>
  </p:normalViewPr>
  <p:slideViewPr>
    <p:cSldViewPr snapToGrid="0" snapToObjects="1" showGuides="1">
      <p:cViewPr varScale="1">
        <p:scale>
          <a:sx n="84" d="100"/>
          <a:sy n="84" d="100"/>
        </p:scale>
        <p:origin x="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C412A-E7C6-4125-8088-03354558ADF7}" type="datetimeFigureOut">
              <a:rPr lang="nb-NO" smtClean="0"/>
              <a:t>06.03.2019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0245-B7F9-4D2C-923E-C3B3B21160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71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7DBE8BC-F48D-B747-87C7-512A01052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612"/>
            <a:ext cx="12192000" cy="691161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35E8470-6418-3A44-BB84-3CC6E6DC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489" y="4086577"/>
            <a:ext cx="9144000" cy="83978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F4A993-BB95-3C47-93B4-C97AC666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89" y="5087849"/>
            <a:ext cx="9144000" cy="11070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0801FA-86EE-1247-B56B-76EC1D72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9B5-26DA-1349-9734-CF7CD106CA5A}" type="datetimeFigureOut">
              <a:rPr lang="nb-NO" smtClean="0"/>
              <a:t>06.03.2019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48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A94205-9095-0343-97CC-A2F9EFFC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2F5324-56FA-2842-B153-5966391A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46078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86CB72B-4DCE-BD4C-BBC8-6752EE94D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0660" y="1655545"/>
            <a:ext cx="1439378" cy="452141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B0595EE-3D65-AE4E-B769-5C2CA3EC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5662" y="1655545"/>
            <a:ext cx="7176837" cy="452141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01458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73AE0-21FF-6D42-A63F-7EA7406C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846E4-98D4-5041-A359-179A315D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6903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15BEFD-1D67-E149-9494-06687363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8" y="616017"/>
            <a:ext cx="9538636" cy="85664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7B6C9D-B3E4-CD4B-AB57-67B0E3D4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288" y="2233061"/>
            <a:ext cx="9942162" cy="38565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5732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750A22-50B2-F640-848C-9BBB3B72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317684-3177-A442-939F-2BF4C4CA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254" y="1944303"/>
            <a:ext cx="4662546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358F41-B476-4D46-944E-26A6E99D8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4303"/>
            <a:ext cx="5181600" cy="423266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87101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D3E9D-5BC2-5041-BD85-13BD28E7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38" y="702010"/>
            <a:ext cx="9856269" cy="79953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D7D8C6-95FD-214C-87E1-449A8DFE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4538" y="3185959"/>
            <a:ext cx="4573037" cy="7314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09E235-11A8-5D4E-AFBE-031B99E1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538" y="4071483"/>
            <a:ext cx="4573037" cy="2214429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F16457-052A-0A49-A728-76CD62F0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9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38E7AF-CDBC-BD41-BD9E-E2EC79D1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917363"/>
            <a:ext cx="5183188" cy="236855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3299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350877E-5A35-2049-A68E-052A72D2C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425"/>
            <a:ext cx="12191999" cy="69008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6C1609A-4D25-614A-88E4-5AA498DA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5" y="888168"/>
            <a:ext cx="7786746" cy="4232472"/>
          </a:xfrm>
        </p:spPr>
        <p:txBody>
          <a:bodyPr/>
          <a:lstStyle>
            <a:lvl1pPr>
              <a:defRPr i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045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EC66932-D3AB-A64D-874B-37EFF4A5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02" y="-34835"/>
            <a:ext cx="12205201" cy="69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FF28F-F4C8-954F-9019-446597A6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53" y="987425"/>
            <a:ext cx="9045357" cy="3801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CF30C9-8BC8-EE48-AD80-A4BA46AD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404" y="1761423"/>
            <a:ext cx="4841507" cy="40996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783546-9834-544D-8B94-0F3BA8C6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553" y="176142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2886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B721B-4606-094C-87A2-7E2B638C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4" y="904776"/>
            <a:ext cx="9047747" cy="548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5B77C41-8634-6D4F-81A8-5C7A2C79A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892" y="1578543"/>
            <a:ext cx="5361270" cy="4282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063249-2EF7-9F45-B55E-D0FED6CD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3414" y="1814002"/>
            <a:ext cx="3493971" cy="4047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18563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84F5270-03CF-A04F-A9C2-0EFEB0D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54" y="888168"/>
            <a:ext cx="9145283" cy="58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9FE02B-FE1A-7D4F-9CC8-FA8DC4A0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14" y="2165684"/>
            <a:ext cx="9065623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B9CAFD-C669-194E-A01B-7DCC99EB4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49B5-26DA-1349-9734-CF7CD106CA5A}" type="datetimeFigureOut">
              <a:rPr lang="nb-NO" smtClean="0"/>
              <a:t>06.03.2019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9BCD7E-9537-E141-8FE3-6EBAAC30A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2617B8-E395-8045-B3F3-641E4EEF1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3A2-0201-D640-A967-50D110CB033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1D9E13-0DA5-1842-A58B-BD3EC2A8D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2741"/>
          <a:stretch/>
        </p:blipFill>
        <p:spPr>
          <a:xfrm>
            <a:off x="0" y="6356350"/>
            <a:ext cx="12191999" cy="50165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8ED72DA-4EE9-A048-9A04-B5ED340A323B}"/>
              </a:ext>
            </a:extLst>
          </p:cNvPr>
          <p:cNvCxnSpPr>
            <a:cxnSpLocks/>
          </p:cNvCxnSpPr>
          <p:nvPr userDrawn="1"/>
        </p:nvCxnSpPr>
        <p:spPr>
          <a:xfrm>
            <a:off x="1436914" y="1486989"/>
            <a:ext cx="9065623" cy="0"/>
          </a:xfrm>
          <a:prstGeom prst="line">
            <a:avLst/>
          </a:prstGeom>
          <a:ln w="190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spc="600">
          <a:solidFill>
            <a:schemeClr val="tx1"/>
          </a:solidFill>
          <a:latin typeface="DIN Alternate" panose="020B0500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deloppdrag B+C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63101" y="1639905"/>
            <a:ext cx="2420537" cy="406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Røyken og Hurum</a:t>
            </a:r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35" y="2211648"/>
            <a:ext cx="2574986" cy="233233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01" y="2211648"/>
            <a:ext cx="2568869" cy="2366277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4977459" y="1645563"/>
            <a:ext cx="2420537" cy="406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Asker og Bærum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deloppdrag A+D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10" y="2311936"/>
            <a:ext cx="3846689" cy="3396256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1357254" y="1645563"/>
            <a:ext cx="9145283" cy="406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Lørenskog, nye Lillestrøm, Nittedal, Rælingen og Enebakk (nord)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9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til deloppdrag E+F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1660903" y="1813964"/>
            <a:ext cx="2323556" cy="371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dirty="0" smtClean="0"/>
              <a:t>Nye Aurskog-Høland</a:t>
            </a:r>
            <a:endParaRPr lang="nb-NO" sz="19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69" y="2233690"/>
            <a:ext cx="2930854" cy="3364344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4777740" y="1813964"/>
            <a:ext cx="5724797" cy="371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Ullensaker, Gjerdrum, Nannestad, Hurdal, Eidsvoll og Nes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54" y="2185740"/>
            <a:ext cx="3039793" cy="34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DIN Alternate</vt:lpstr>
      <vt:lpstr>Office-tema</vt:lpstr>
      <vt:lpstr>Forslag deloppdrag B+C</vt:lpstr>
      <vt:lpstr>Forslag til deloppdrag A+D</vt:lpstr>
      <vt:lpstr>Forslag til deloppdrag E+F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Regine Hjelle</dc:creator>
  <cp:lastModifiedBy>John Gunnar Aune</cp:lastModifiedBy>
  <cp:revision>85</cp:revision>
  <cp:lastPrinted>2018-12-04T08:22:08Z</cp:lastPrinted>
  <dcterms:created xsi:type="dcterms:W3CDTF">2018-10-12T10:59:58Z</dcterms:created>
  <dcterms:modified xsi:type="dcterms:W3CDTF">2019-03-06T10:53:40Z</dcterms:modified>
</cp:coreProperties>
</file>