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  <p:sldMasterId id="2147483662" r:id="rId2"/>
    <p:sldMasterId id="2147483665" r:id="rId3"/>
    <p:sldMasterId id="2147483668" r:id="rId4"/>
    <p:sldMasterId id="2147483671" r:id="rId5"/>
    <p:sldMasterId id="2147484004" r:id="rId6"/>
  </p:sldMasterIdLst>
  <p:notesMasterIdLst>
    <p:notesMasterId r:id="rId13"/>
  </p:notesMasterIdLst>
  <p:handoutMasterIdLst>
    <p:handoutMasterId r:id="rId14"/>
  </p:handoutMasterIdLst>
  <p:sldIdLst>
    <p:sldId id="435" r:id="rId7"/>
    <p:sldId id="599" r:id="rId8"/>
    <p:sldId id="559" r:id="rId9"/>
    <p:sldId id="558" r:id="rId10"/>
    <p:sldId id="560" r:id="rId11"/>
    <p:sldId id="595" r:id="rId12"/>
  </p:sldIdLst>
  <p:sldSz cx="16238538" cy="10153650"/>
  <p:notesSz cx="6797675" cy="9928225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DIN-Regular" pitchFamily="2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DIN-Regular" pitchFamily="2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DIN-Regular" pitchFamily="2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DIN-Regular" pitchFamily="2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DIN-Regular" pitchFamily="2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DIN-Regular" pitchFamily="2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DIN-Regular" pitchFamily="2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DIN-Regular" pitchFamily="2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DIN-Regular" pitchFamily="2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98">
          <p15:clr>
            <a:srgbClr val="A4A3A4"/>
          </p15:clr>
        </p15:guide>
        <p15:guide id="2" pos="51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0000"/>
    <a:srgbClr val="FF0000"/>
    <a:srgbClr val="A6AEB6"/>
    <a:srgbClr val="000000"/>
    <a:srgbClr val="C0C0C0"/>
    <a:srgbClr val="DDDDDD"/>
    <a:srgbClr val="FF5050"/>
    <a:srgbClr val="5BAB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4" autoAdjust="0"/>
  </p:normalViewPr>
  <p:slideViewPr>
    <p:cSldViewPr>
      <p:cViewPr varScale="1">
        <p:scale>
          <a:sx n="67" d="100"/>
          <a:sy n="67" d="100"/>
        </p:scale>
        <p:origin x="486" y="84"/>
      </p:cViewPr>
      <p:guideLst>
        <p:guide orient="horz" pos="3198"/>
        <p:guide pos="511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44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6" y="0"/>
            <a:ext cx="2944813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671"/>
            <a:ext cx="2944813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6" y="9429671"/>
            <a:ext cx="2944813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A95CAC7A-59CB-4012-AC4B-11B9CB20408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401485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6" y="0"/>
            <a:ext cx="2944813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22275" y="744538"/>
            <a:ext cx="59531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5629"/>
            <a:ext cx="5438775" cy="4467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/>
              <a:t>Click to edit Master text styles</a:t>
            </a:r>
          </a:p>
          <a:p>
            <a:pPr lvl="1"/>
            <a:r>
              <a:rPr lang="nb-NO" noProof="0"/>
              <a:t>Second level</a:t>
            </a:r>
          </a:p>
          <a:p>
            <a:pPr lvl="2"/>
            <a:r>
              <a:rPr lang="nb-NO" noProof="0"/>
              <a:t>Third level</a:t>
            </a:r>
          </a:p>
          <a:p>
            <a:pPr lvl="3"/>
            <a:r>
              <a:rPr lang="nb-NO" noProof="0"/>
              <a:t>Fourth level</a:t>
            </a:r>
          </a:p>
          <a:p>
            <a:pPr lvl="4"/>
            <a:r>
              <a:rPr lang="nb-NO" noProof="0"/>
              <a:t>Fifth level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671"/>
            <a:ext cx="2944813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6" y="9429671"/>
            <a:ext cx="2944813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8938B049-6069-4055-8F6B-C53D4F4A751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24503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38B049-6069-4055-8F6B-C53D4F4A7517}" type="slidenum">
              <a:rPr lang="nb-NO" smtClean="0"/>
              <a:pPr>
                <a:defRPr/>
              </a:pPr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17861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38B049-6069-4055-8F6B-C53D4F4A7517}" type="slidenum">
              <a:rPr lang="nb-NO" smtClean="0"/>
              <a:pPr>
                <a:defRPr/>
              </a:pPr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152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6.xml"/><Relationship Id="rId4" Type="http://schemas.openxmlformats.org/officeDocument/2006/relationships/image" Target="../media/image9.jpe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/>
          <p:nvPr userDrawn="1"/>
        </p:nvSpPr>
        <p:spPr bwMode="auto">
          <a:xfrm>
            <a:off x="803275" y="1724025"/>
            <a:ext cx="14630400" cy="3810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defTabSz="1439863">
              <a:defRPr/>
            </a:pPr>
            <a:endParaRPr lang="nb-NO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6469" y="1985963"/>
            <a:ext cx="13803312" cy="1719262"/>
          </a:xfrm>
        </p:spPr>
        <p:txBody>
          <a:bodyPr anchor="t"/>
          <a:lstStyle>
            <a:lvl1pPr>
              <a:defRPr sz="5000"/>
            </a:lvl1pPr>
          </a:lstStyle>
          <a:p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title</a:t>
            </a:r>
            <a:r>
              <a:rPr lang="nb-NO" dirty="0" smtClean="0"/>
              <a:t> </a:t>
            </a:r>
            <a:r>
              <a:rPr lang="nb-NO" dirty="0" err="1" smtClean="0"/>
              <a:t>style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6469" y="3852862"/>
            <a:ext cx="13792200" cy="1223963"/>
          </a:xfrm>
        </p:spPr>
        <p:txBody>
          <a:bodyPr/>
          <a:lstStyle>
            <a:lvl1pPr marL="0" indent="0" algn="l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Click to edit Master subtitle style</a:t>
            </a:r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/>
          <p:nvPr userDrawn="1"/>
        </p:nvSpPr>
        <p:spPr bwMode="auto">
          <a:xfrm>
            <a:off x="803275" y="1724025"/>
            <a:ext cx="14630400" cy="3810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defTabSz="1439863">
              <a:defRPr/>
            </a:pPr>
            <a:endParaRPr lang="nb-NO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6469" y="1985963"/>
            <a:ext cx="13803312" cy="1719262"/>
          </a:xfrm>
        </p:spPr>
        <p:txBody>
          <a:bodyPr anchor="t"/>
          <a:lstStyle>
            <a:lvl1pPr>
              <a:defRPr sz="5000"/>
            </a:lvl1pPr>
          </a:lstStyle>
          <a:p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title</a:t>
            </a:r>
            <a:r>
              <a:rPr lang="nb-NO" dirty="0" smtClean="0"/>
              <a:t> </a:t>
            </a:r>
            <a:r>
              <a:rPr lang="nb-NO" dirty="0" err="1" smtClean="0"/>
              <a:t>style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6469" y="3852862"/>
            <a:ext cx="13792200" cy="1223963"/>
          </a:xfrm>
        </p:spPr>
        <p:txBody>
          <a:bodyPr/>
          <a:lstStyle>
            <a:lvl1pPr marL="0" indent="0" algn="l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Click to edit Master subtitle style</a:t>
            </a:r>
            <a:endParaRPr lang="nb-N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/>
          <p:nvPr userDrawn="1"/>
        </p:nvSpPr>
        <p:spPr bwMode="auto">
          <a:xfrm>
            <a:off x="803275" y="1724025"/>
            <a:ext cx="14630400" cy="3810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defTabSz="1439863">
              <a:defRPr/>
            </a:pPr>
            <a:endParaRPr lang="nb-NO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6469" y="1985963"/>
            <a:ext cx="13803312" cy="1719262"/>
          </a:xfrm>
        </p:spPr>
        <p:txBody>
          <a:bodyPr anchor="t"/>
          <a:lstStyle>
            <a:lvl1pPr>
              <a:defRPr sz="5000"/>
            </a:lvl1pPr>
          </a:lstStyle>
          <a:p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title</a:t>
            </a:r>
            <a:r>
              <a:rPr lang="nb-NO" dirty="0" smtClean="0"/>
              <a:t> </a:t>
            </a:r>
            <a:r>
              <a:rPr lang="nb-NO" dirty="0" err="1" smtClean="0"/>
              <a:t>style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6469" y="3852862"/>
            <a:ext cx="13792200" cy="1223963"/>
          </a:xfrm>
        </p:spPr>
        <p:txBody>
          <a:bodyPr/>
          <a:lstStyle>
            <a:lvl1pPr marL="0" indent="0" algn="l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Click to edit Master subtitle style</a:t>
            </a:r>
            <a:endParaRPr lang="nb-NO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/>
          <p:nvPr userDrawn="1"/>
        </p:nvSpPr>
        <p:spPr bwMode="auto">
          <a:xfrm>
            <a:off x="803275" y="1724025"/>
            <a:ext cx="14630400" cy="3810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defTabSz="1439863">
              <a:defRPr/>
            </a:pPr>
            <a:endParaRPr lang="nb-NO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6469" y="1985963"/>
            <a:ext cx="13803312" cy="1719262"/>
          </a:xfrm>
        </p:spPr>
        <p:txBody>
          <a:bodyPr anchor="t"/>
          <a:lstStyle>
            <a:lvl1pPr>
              <a:defRPr sz="5000"/>
            </a:lvl1pPr>
          </a:lstStyle>
          <a:p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title</a:t>
            </a:r>
            <a:r>
              <a:rPr lang="nb-NO" dirty="0" smtClean="0"/>
              <a:t> </a:t>
            </a:r>
            <a:r>
              <a:rPr lang="nb-NO" dirty="0" err="1" smtClean="0"/>
              <a:t>style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6469" y="3852862"/>
            <a:ext cx="13792200" cy="1223963"/>
          </a:xfrm>
        </p:spPr>
        <p:txBody>
          <a:bodyPr/>
          <a:lstStyle>
            <a:lvl1pPr marL="0" indent="0" algn="l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Click to edit Master subtitle style</a:t>
            </a:r>
            <a:endParaRPr lang="nb-NO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3457" y="8510219"/>
            <a:ext cx="1746536" cy="1103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3996328" y="1151280"/>
            <a:ext cx="9749516" cy="1273870"/>
          </a:xfrm>
        </p:spPr>
        <p:txBody>
          <a:bodyPr/>
          <a:lstStyle>
            <a:lvl1pPr>
              <a:defRPr>
                <a:solidFill>
                  <a:srgbClr val="808080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996328" y="2595710"/>
            <a:ext cx="9749516" cy="1433770"/>
          </a:xfrm>
        </p:spPr>
        <p:txBody>
          <a:bodyPr/>
          <a:lstStyle>
            <a:lvl1pPr marL="0" indent="0" algn="l">
              <a:buNone/>
              <a:defRPr sz="2961">
                <a:solidFill>
                  <a:srgbClr val="808080"/>
                </a:solidFill>
                <a:latin typeface="+mn-lt"/>
              </a:defRPr>
            </a:lvl1pPr>
            <a:lvl2pPr marL="0" indent="0" algn="l">
              <a:buNone/>
              <a:defRPr sz="2369">
                <a:solidFill>
                  <a:schemeClr val="tx1">
                    <a:tint val="75000"/>
                  </a:schemeClr>
                </a:solidFill>
              </a:defRPr>
            </a:lvl2pPr>
            <a:lvl3pPr marL="1353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307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07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846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615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385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15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-11600" y="3560861"/>
            <a:ext cx="16250138" cy="4958632"/>
            <a:chOff x="-6532" y="2405084"/>
            <a:chExt cx="9150532" cy="3349170"/>
          </a:xfrm>
        </p:grpSpPr>
        <p:sp>
          <p:nvSpPr>
            <p:cNvPr id="13" name="Freeform 8"/>
            <p:cNvSpPr>
              <a:spLocks/>
            </p:cNvSpPr>
            <p:nvPr userDrawn="1"/>
          </p:nvSpPr>
          <p:spPr bwMode="gray">
            <a:xfrm>
              <a:off x="2273222" y="2405084"/>
              <a:ext cx="6870778" cy="2495225"/>
            </a:xfrm>
            <a:custGeom>
              <a:avLst/>
              <a:gdLst/>
              <a:ahLst/>
              <a:cxnLst>
                <a:cxn ang="0">
                  <a:pos x="0" y="1852"/>
                </a:cxn>
                <a:cxn ang="0">
                  <a:pos x="5081" y="0"/>
                </a:cxn>
                <a:cxn ang="0">
                  <a:pos x="5081" y="968"/>
                </a:cxn>
                <a:cxn ang="0">
                  <a:pos x="0" y="1852"/>
                </a:cxn>
              </a:cxnLst>
              <a:rect l="0" t="0" r="r" b="b"/>
              <a:pathLst>
                <a:path w="5081" h="1852">
                  <a:moveTo>
                    <a:pt x="0" y="1852"/>
                  </a:moveTo>
                  <a:lnTo>
                    <a:pt x="5081" y="0"/>
                  </a:lnTo>
                  <a:lnTo>
                    <a:pt x="5081" y="968"/>
                  </a:lnTo>
                  <a:lnTo>
                    <a:pt x="0" y="1852"/>
                  </a:lnTo>
                  <a:close/>
                </a:path>
              </a:pathLst>
            </a:custGeom>
            <a:solidFill>
              <a:srgbClr val="FFE6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2369">
                <a:solidFill>
                  <a:srgbClr val="646464"/>
                </a:solidFill>
                <a:latin typeface="Arial"/>
                <a:ea typeface="+mn-ea"/>
                <a:cs typeface="+mn-cs"/>
              </a:endParaRPr>
            </a:p>
          </p:txBody>
        </p:sp>
        <p:pic>
          <p:nvPicPr>
            <p:cNvPr id="14" name="Picture 3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6532" y="4411503"/>
              <a:ext cx="2289891" cy="1342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8" name="Picture 4" descr="W:\Bilder\Egen fotograf\Oslo fotoshoot 2012\Marked\høyoppløselige\EY_9067.mindre.jp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993644" y="0"/>
            <a:ext cx="17232182" cy="101536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40500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 indent="-533016">
              <a:spcBef>
                <a:spcPts val="444"/>
              </a:spcBef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>
              <a:solidFill>
                <a:srgbClr val="646464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>
                <a:solidFill>
                  <a:srgbClr val="646464"/>
                </a:solidFill>
              </a:rPr>
              <a:t>Side </a:t>
            </a:r>
            <a:fld id="{345CE706-57D4-488E-A724-E09DD16BA0FE}" type="slidenum">
              <a:rPr lang="nb-NO">
                <a:solidFill>
                  <a:srgbClr val="646464"/>
                </a:solidFill>
              </a:rPr>
              <a:pPr/>
              <a:t>‹#›</a:t>
            </a:fld>
            <a:endParaRPr lang="nb-NO">
              <a:solidFill>
                <a:srgbClr val="64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nb-NO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5573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109" y="2091840"/>
            <a:ext cx="7160300" cy="6928926"/>
          </a:xfrm>
        </p:spPr>
        <p:txBody>
          <a:bodyPr/>
          <a:lstStyle>
            <a:lvl1pPr>
              <a:defRPr sz="3553"/>
            </a:lvl1pPr>
            <a:lvl2pPr>
              <a:defRPr sz="2961"/>
            </a:lvl2pPr>
            <a:lvl3pPr>
              <a:defRPr sz="2665"/>
            </a:lvl3pPr>
            <a:lvl4pPr>
              <a:defRPr sz="2369"/>
            </a:lvl4pPr>
            <a:lvl5pPr indent="-533016">
              <a:spcBef>
                <a:spcPts val="444"/>
              </a:spcBef>
              <a:defRPr sz="2369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b-NO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0760" y="2091840"/>
            <a:ext cx="7160300" cy="6928926"/>
          </a:xfrm>
        </p:spPr>
        <p:txBody>
          <a:bodyPr/>
          <a:lstStyle>
            <a:lvl1pPr>
              <a:defRPr sz="3553"/>
            </a:lvl1pPr>
            <a:lvl2pPr>
              <a:defRPr sz="2961"/>
            </a:lvl2pPr>
            <a:lvl3pPr>
              <a:defRPr sz="2665"/>
            </a:lvl3pPr>
            <a:lvl4pPr>
              <a:defRPr sz="2369"/>
            </a:lvl4pPr>
            <a:lvl5pPr indent="-533016">
              <a:spcBef>
                <a:spcPts val="444"/>
              </a:spcBef>
              <a:defRPr sz="2369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b-NO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>
              <a:solidFill>
                <a:srgbClr val="64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>
                <a:solidFill>
                  <a:srgbClr val="646464"/>
                </a:solidFill>
              </a:rPr>
              <a:t>Side </a:t>
            </a:r>
            <a:fld id="{C1961691-C7BA-4889-9FB3-6302176766B4}" type="slidenum">
              <a:rPr lang="nb-NO">
                <a:solidFill>
                  <a:srgbClr val="646464"/>
                </a:solidFill>
              </a:rPr>
              <a:pPr/>
              <a:t>‹#›</a:t>
            </a:fld>
            <a:endParaRPr lang="nb-NO">
              <a:solidFill>
                <a:srgbClr val="646464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nb-NO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022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1927" y="2115323"/>
            <a:ext cx="7160300" cy="959400"/>
          </a:xfrm>
        </p:spPr>
        <p:txBody>
          <a:bodyPr anchor="b"/>
          <a:lstStyle>
            <a:lvl1pPr marL="0" indent="0">
              <a:buNone/>
              <a:defRPr sz="3553" b="1"/>
            </a:lvl1pPr>
            <a:lvl2pPr marL="676930" indent="0">
              <a:buNone/>
              <a:defRPr sz="2961" b="1"/>
            </a:lvl2pPr>
            <a:lvl3pPr marL="1353861" indent="0">
              <a:buNone/>
              <a:defRPr sz="2665" b="1"/>
            </a:lvl3pPr>
            <a:lvl4pPr marL="2030791" indent="0">
              <a:buNone/>
              <a:defRPr sz="2369" b="1"/>
            </a:lvl4pPr>
            <a:lvl5pPr marL="2707721" indent="0">
              <a:buNone/>
              <a:defRPr sz="2369" b="1"/>
            </a:lvl5pPr>
            <a:lvl6pPr marL="3384652" indent="0">
              <a:buNone/>
              <a:defRPr sz="2369" b="1"/>
            </a:lvl6pPr>
            <a:lvl7pPr marL="4061582" indent="0">
              <a:buNone/>
              <a:defRPr sz="2369" b="1"/>
            </a:lvl7pPr>
            <a:lvl8pPr marL="4738512" indent="0">
              <a:buNone/>
              <a:defRPr sz="2369" b="1"/>
            </a:lvl8pPr>
            <a:lvl9pPr marL="5415443" indent="0">
              <a:buNone/>
              <a:defRPr sz="2369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1927" y="3220023"/>
            <a:ext cx="7160300" cy="5863000"/>
          </a:xfrm>
        </p:spPr>
        <p:txBody>
          <a:bodyPr/>
          <a:lstStyle>
            <a:lvl1pPr>
              <a:defRPr sz="3553"/>
            </a:lvl1pPr>
            <a:lvl2pPr>
              <a:defRPr sz="2961"/>
            </a:lvl2pPr>
            <a:lvl3pPr>
              <a:defRPr sz="2665"/>
            </a:lvl3pPr>
            <a:lvl4pPr>
              <a:defRPr sz="2369"/>
            </a:lvl4pPr>
            <a:lvl5pPr indent="-533016">
              <a:spcBef>
                <a:spcPts val="444"/>
              </a:spcBef>
              <a:defRPr sz="2369"/>
            </a:lvl5pPr>
            <a:lvl6pPr>
              <a:defRPr sz="2369"/>
            </a:lvl6pPr>
            <a:lvl7pPr>
              <a:defRPr sz="2369"/>
            </a:lvl7pPr>
            <a:lvl8pPr>
              <a:defRPr sz="2369"/>
            </a:lvl8pPr>
            <a:lvl9pPr>
              <a:defRPr sz="2369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b-NO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48952" y="2115323"/>
            <a:ext cx="7160300" cy="959400"/>
          </a:xfrm>
        </p:spPr>
        <p:txBody>
          <a:bodyPr anchor="b"/>
          <a:lstStyle>
            <a:lvl1pPr marL="0" indent="0">
              <a:buNone/>
              <a:defRPr sz="3553" b="1"/>
            </a:lvl1pPr>
            <a:lvl2pPr marL="676930" indent="0">
              <a:buNone/>
              <a:defRPr sz="2961" b="1"/>
            </a:lvl2pPr>
            <a:lvl3pPr marL="1353861" indent="0">
              <a:buNone/>
              <a:defRPr sz="2665" b="1"/>
            </a:lvl3pPr>
            <a:lvl4pPr marL="2030791" indent="0">
              <a:buNone/>
              <a:defRPr sz="2369" b="1"/>
            </a:lvl4pPr>
            <a:lvl5pPr marL="2707721" indent="0">
              <a:buNone/>
              <a:defRPr sz="2369" b="1"/>
            </a:lvl5pPr>
            <a:lvl6pPr marL="3384652" indent="0">
              <a:buNone/>
              <a:defRPr sz="2369" b="1"/>
            </a:lvl6pPr>
            <a:lvl7pPr marL="4061582" indent="0">
              <a:buNone/>
              <a:defRPr sz="2369" b="1"/>
            </a:lvl7pPr>
            <a:lvl8pPr marL="4738512" indent="0">
              <a:buNone/>
              <a:defRPr sz="2369" b="1"/>
            </a:lvl8pPr>
            <a:lvl9pPr marL="5415443" indent="0">
              <a:buNone/>
              <a:defRPr sz="2369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48952" y="3220023"/>
            <a:ext cx="7160300" cy="5863000"/>
          </a:xfrm>
        </p:spPr>
        <p:txBody>
          <a:bodyPr/>
          <a:lstStyle>
            <a:lvl1pPr>
              <a:defRPr sz="3553"/>
            </a:lvl1pPr>
            <a:lvl2pPr>
              <a:defRPr sz="2961"/>
            </a:lvl2pPr>
            <a:lvl3pPr>
              <a:defRPr sz="2665"/>
            </a:lvl3pPr>
            <a:lvl4pPr>
              <a:defRPr sz="2369"/>
            </a:lvl4pPr>
            <a:lvl5pPr indent="-533016">
              <a:spcBef>
                <a:spcPts val="444"/>
              </a:spcBef>
              <a:defRPr sz="2369"/>
            </a:lvl5pPr>
            <a:lvl6pPr>
              <a:defRPr sz="2369"/>
            </a:lvl6pPr>
            <a:lvl7pPr>
              <a:defRPr sz="2369"/>
            </a:lvl7pPr>
            <a:lvl8pPr>
              <a:defRPr sz="2369"/>
            </a:lvl8pPr>
            <a:lvl9pPr>
              <a:defRPr sz="2369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b-NO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>
              <a:solidFill>
                <a:srgbClr val="646464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>
                <a:solidFill>
                  <a:srgbClr val="646464"/>
                </a:solidFill>
              </a:rPr>
              <a:t>Side </a:t>
            </a:r>
            <a:fld id="{F9C1430C-2297-4512-BCC6-62D56709127C}" type="slidenum">
              <a:rPr lang="nb-NO">
                <a:solidFill>
                  <a:srgbClr val="646464"/>
                </a:solidFill>
              </a:rPr>
              <a:pPr/>
              <a:t>‹#›</a:t>
            </a:fld>
            <a:endParaRPr lang="nb-NO">
              <a:solidFill>
                <a:srgbClr val="646464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nb-NO">
              <a:solidFill>
                <a:srgbClr val="646464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11927" y="279696"/>
            <a:ext cx="14614684" cy="127860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901257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x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>
              <a:solidFill>
                <a:srgbClr val="64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>
                <a:solidFill>
                  <a:srgbClr val="646464"/>
                </a:solidFill>
              </a:rPr>
              <a:t>Side </a:t>
            </a:r>
            <a:fld id="{C16282D4-C9BA-4462-B437-1D55B965398A}" type="slidenum">
              <a:rPr lang="nb-NO">
                <a:solidFill>
                  <a:srgbClr val="646464"/>
                </a:solidFill>
              </a:rPr>
              <a:pPr/>
              <a:t>‹#›</a:t>
            </a:fld>
            <a:endParaRPr lang="nb-NO">
              <a:solidFill>
                <a:srgbClr val="646464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nb-NO">
              <a:solidFill>
                <a:srgbClr val="646464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11927" y="279696"/>
            <a:ext cx="14614684" cy="127860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nb-NO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831663" y="2091840"/>
            <a:ext cx="14575216" cy="6928926"/>
          </a:xfrm>
        </p:spPr>
        <p:txBody>
          <a:bodyPr/>
          <a:lstStyle>
            <a:lvl1pPr marL="0" indent="0">
              <a:buNone/>
              <a:defRPr/>
            </a:lvl1pPr>
            <a:lvl2pPr>
              <a:buFont typeface="Arial" pitchFamily="34" charset="0"/>
              <a:buChar char="►"/>
              <a:defRPr/>
            </a:lvl2pPr>
            <a:lvl3pPr>
              <a:buSzPct val="75000"/>
              <a:buFont typeface="Arial" pitchFamily="34" charset="0"/>
              <a:buChar char="▬"/>
              <a:defRPr/>
            </a:lvl3pPr>
            <a:lvl4pPr>
              <a:buFont typeface="Arial" pitchFamily="34" charset="0"/>
              <a:buChar char="►"/>
              <a:defRPr/>
            </a:lvl4pPr>
            <a:lvl5pPr indent="-533016">
              <a:spcBef>
                <a:spcPts val="444"/>
              </a:spcBef>
              <a:buSzPct val="75000"/>
              <a:buFont typeface="Arial" pitchFamily="34" charset="0"/>
              <a:buChar char="▬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303398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xe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>
              <a:solidFill>
                <a:srgbClr val="64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>
                <a:solidFill>
                  <a:srgbClr val="646464"/>
                </a:solidFill>
              </a:rPr>
              <a:t>Side </a:t>
            </a:r>
            <a:fld id="{C16282D4-C9BA-4462-B437-1D55B965398A}" type="slidenum">
              <a:rPr lang="nb-NO">
                <a:solidFill>
                  <a:srgbClr val="646464"/>
                </a:solidFill>
              </a:rPr>
              <a:pPr/>
              <a:t>‹#›</a:t>
            </a:fld>
            <a:endParaRPr lang="nb-NO">
              <a:solidFill>
                <a:srgbClr val="646464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nb-NO">
              <a:solidFill>
                <a:srgbClr val="646464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11927" y="279696"/>
            <a:ext cx="14614684" cy="127860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nb-NO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831660" y="2091840"/>
            <a:ext cx="7160300" cy="6928926"/>
          </a:xfrm>
        </p:spPr>
        <p:txBody>
          <a:bodyPr/>
          <a:lstStyle>
            <a:lvl1pPr marL="0" indent="0">
              <a:buNone/>
              <a:defRPr/>
            </a:lvl1pPr>
            <a:lvl2pPr>
              <a:buFont typeface="Arial" pitchFamily="34" charset="0"/>
              <a:buChar char="►"/>
              <a:defRPr/>
            </a:lvl2pPr>
            <a:lvl3pPr>
              <a:buSzPct val="75000"/>
              <a:buFont typeface="Arial" pitchFamily="34" charset="0"/>
              <a:buChar char="▬"/>
              <a:defRPr/>
            </a:lvl3pPr>
            <a:lvl4pPr>
              <a:buFont typeface="Arial" pitchFamily="34" charset="0"/>
              <a:buChar char="►"/>
              <a:defRPr/>
            </a:lvl4pPr>
            <a:lvl5pPr indent="-533016">
              <a:spcBef>
                <a:spcPts val="444"/>
              </a:spcBef>
              <a:buSzPct val="75000"/>
              <a:buFont typeface="Arial" pitchFamily="34" charset="0"/>
              <a:buChar char="▬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b-NO" dirty="0"/>
          </a:p>
        </p:txBody>
      </p:sp>
      <p:sp>
        <p:nvSpPr>
          <p:cNvPr id="9" name="Content Placeholder 10"/>
          <p:cNvSpPr>
            <a:spLocks noGrp="1"/>
          </p:cNvSpPr>
          <p:nvPr>
            <p:ph sz="quarter" idx="14"/>
          </p:nvPr>
        </p:nvSpPr>
        <p:spPr>
          <a:xfrm>
            <a:off x="8209485" y="2091840"/>
            <a:ext cx="7160300" cy="6928926"/>
          </a:xfrm>
        </p:spPr>
        <p:txBody>
          <a:bodyPr/>
          <a:lstStyle>
            <a:lvl1pPr marL="0" indent="0">
              <a:buNone/>
              <a:defRPr/>
            </a:lvl1pPr>
            <a:lvl2pPr>
              <a:buFont typeface="Arial" pitchFamily="34" charset="0"/>
              <a:buChar char="►"/>
              <a:defRPr/>
            </a:lvl2pPr>
            <a:lvl3pPr>
              <a:buSzPct val="75000"/>
              <a:buFont typeface="Arial" pitchFamily="34" charset="0"/>
              <a:buChar char="▬"/>
              <a:defRPr/>
            </a:lvl3pPr>
            <a:lvl4pPr>
              <a:buFont typeface="Arial" pitchFamily="34" charset="0"/>
              <a:buChar char="►"/>
              <a:defRPr/>
            </a:lvl4pPr>
            <a:lvl5pPr indent="-533016">
              <a:spcBef>
                <a:spcPts val="444"/>
              </a:spcBef>
              <a:buSzPct val="75000"/>
              <a:buFont typeface="Arial" pitchFamily="34" charset="0"/>
              <a:buChar char="▬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959366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xed no ind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>
              <a:solidFill>
                <a:srgbClr val="64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>
                <a:solidFill>
                  <a:srgbClr val="646464"/>
                </a:solidFill>
              </a:rPr>
              <a:t>Side </a:t>
            </a:r>
            <a:fld id="{C16282D4-C9BA-4462-B437-1D55B965398A}" type="slidenum">
              <a:rPr lang="nb-NO">
                <a:solidFill>
                  <a:srgbClr val="646464"/>
                </a:solidFill>
              </a:rPr>
              <a:pPr/>
              <a:t>‹#›</a:t>
            </a:fld>
            <a:endParaRPr lang="nb-NO">
              <a:solidFill>
                <a:srgbClr val="646464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nb-NO">
              <a:solidFill>
                <a:srgbClr val="646464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11927" y="279696"/>
            <a:ext cx="14614684" cy="127860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nb-NO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831663" y="2091840"/>
            <a:ext cx="14575216" cy="6928926"/>
          </a:xfrm>
        </p:spPr>
        <p:txBody>
          <a:bodyPr/>
          <a:lstStyle>
            <a:lvl1pPr marL="0" indent="0">
              <a:buNone/>
              <a:defRPr/>
            </a:lvl1pPr>
            <a:lvl2pPr marL="533016" indent="-533016">
              <a:buFont typeface="Arial" pitchFamily="34" charset="0"/>
              <a:buChar char="►"/>
              <a:defRPr/>
            </a:lvl2pPr>
            <a:lvl3pPr marL="1064756" indent="-533016">
              <a:buSzPct val="75000"/>
              <a:buFont typeface="Arial" pitchFamily="34" charset="0"/>
              <a:buChar char="▬"/>
              <a:defRPr/>
            </a:lvl3pPr>
            <a:lvl4pPr marL="1599048" indent="-531202">
              <a:buFont typeface="Arial" pitchFamily="34" charset="0"/>
              <a:buChar char="►"/>
              <a:defRPr/>
            </a:lvl4pPr>
            <a:lvl5pPr marL="2132064" indent="-533016">
              <a:spcBef>
                <a:spcPts val="444"/>
              </a:spcBef>
              <a:buSzPct val="75000"/>
              <a:buFont typeface="Arial" pitchFamily="34" charset="0"/>
              <a:buChar char="▬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240434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xed no indent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>
              <a:solidFill>
                <a:srgbClr val="64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>
                <a:solidFill>
                  <a:srgbClr val="646464"/>
                </a:solidFill>
              </a:rPr>
              <a:t>Side </a:t>
            </a:r>
            <a:fld id="{C16282D4-C9BA-4462-B437-1D55B965398A}" type="slidenum">
              <a:rPr lang="nb-NO">
                <a:solidFill>
                  <a:srgbClr val="646464"/>
                </a:solidFill>
              </a:rPr>
              <a:pPr/>
              <a:t>‹#›</a:t>
            </a:fld>
            <a:endParaRPr lang="nb-NO">
              <a:solidFill>
                <a:srgbClr val="646464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nb-NO">
              <a:solidFill>
                <a:srgbClr val="646464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11927" y="279696"/>
            <a:ext cx="14614684" cy="127860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nb-NO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831660" y="2091840"/>
            <a:ext cx="7160300" cy="6928926"/>
          </a:xfrm>
        </p:spPr>
        <p:txBody>
          <a:bodyPr/>
          <a:lstStyle>
            <a:lvl1pPr marL="0" indent="0">
              <a:buNone/>
              <a:defRPr/>
            </a:lvl1pPr>
            <a:lvl2pPr marL="533016" indent="-533016">
              <a:buFont typeface="Arial" pitchFamily="34" charset="0"/>
              <a:buChar char="►"/>
              <a:defRPr/>
            </a:lvl2pPr>
            <a:lvl3pPr marL="1066032" indent="-533016">
              <a:buSzPct val="75000"/>
              <a:buFont typeface="Arial" pitchFamily="34" charset="0"/>
              <a:buChar char="▬"/>
              <a:defRPr/>
            </a:lvl3pPr>
            <a:lvl4pPr marL="1599048" indent="-531202">
              <a:buFont typeface="Arial" pitchFamily="34" charset="0"/>
              <a:buChar char="►"/>
              <a:defRPr/>
            </a:lvl4pPr>
            <a:lvl5pPr marL="2132064" indent="-533016">
              <a:spcBef>
                <a:spcPts val="444"/>
              </a:spcBef>
              <a:buSzPct val="75000"/>
              <a:buFont typeface="Arial" pitchFamily="34" charset="0"/>
              <a:buChar char="▬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b-NO" dirty="0"/>
          </a:p>
        </p:txBody>
      </p:sp>
      <p:sp>
        <p:nvSpPr>
          <p:cNvPr id="9" name="Content Placeholder 10"/>
          <p:cNvSpPr>
            <a:spLocks noGrp="1"/>
          </p:cNvSpPr>
          <p:nvPr>
            <p:ph sz="quarter" idx="14"/>
          </p:nvPr>
        </p:nvSpPr>
        <p:spPr>
          <a:xfrm>
            <a:off x="8190243" y="2091840"/>
            <a:ext cx="7160300" cy="6928926"/>
          </a:xfrm>
        </p:spPr>
        <p:txBody>
          <a:bodyPr/>
          <a:lstStyle>
            <a:lvl1pPr marL="0" indent="0">
              <a:buNone/>
              <a:defRPr/>
            </a:lvl1pPr>
            <a:lvl2pPr marL="533016" indent="-533016">
              <a:buFont typeface="Arial" pitchFamily="34" charset="0"/>
              <a:buChar char="►"/>
              <a:defRPr/>
            </a:lvl2pPr>
            <a:lvl3pPr marL="1066032" indent="-533016">
              <a:buSzPct val="75000"/>
              <a:buFont typeface="Arial" pitchFamily="34" charset="0"/>
              <a:buChar char="▬"/>
              <a:defRPr/>
            </a:lvl3pPr>
            <a:lvl4pPr marL="1599048" indent="-531202">
              <a:buFont typeface="Arial" pitchFamily="34" charset="0"/>
              <a:buChar char="►"/>
              <a:defRPr/>
            </a:lvl4pPr>
            <a:lvl5pPr marL="2132064" indent="-533016">
              <a:spcBef>
                <a:spcPts val="444"/>
              </a:spcBef>
              <a:buSzPct val="75000"/>
              <a:buFont typeface="Arial" pitchFamily="34" charset="0"/>
              <a:buChar char="▬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210229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nb-NO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dirty="0">
              <a:solidFill>
                <a:srgbClr val="64646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>
                <a:solidFill>
                  <a:srgbClr val="646464"/>
                </a:solidFill>
              </a:rPr>
              <a:t>Side </a:t>
            </a:r>
            <a:fld id="{6CA168A9-9E77-41BF-9769-C23ACF85BEDF}" type="slidenum">
              <a:rPr lang="nb-NO">
                <a:solidFill>
                  <a:srgbClr val="646464"/>
                </a:solidFill>
              </a:rPr>
              <a:pPr/>
              <a:t>‹#›</a:t>
            </a:fld>
            <a:endParaRPr lang="nb-NO" dirty="0">
              <a:solidFill>
                <a:srgbClr val="64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dirty="0">
              <a:solidFill>
                <a:srgbClr val="6464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4111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 Statem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 noChangeArrowheads="1"/>
          </p:cNvSpPr>
          <p:nvPr>
            <p:ph type="title"/>
          </p:nvPr>
        </p:nvSpPr>
        <p:spPr bwMode="auto">
          <a:xfrm>
            <a:off x="809109" y="2077732"/>
            <a:ext cx="14617503" cy="2999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7403"/>
            </a:lvl1pPr>
          </a:lstStyle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10" name="Line 12"/>
          <p:cNvSpPr>
            <a:spLocks noChangeShapeType="1"/>
          </p:cNvSpPr>
          <p:nvPr userDrawn="1"/>
        </p:nvSpPr>
        <p:spPr bwMode="auto">
          <a:xfrm>
            <a:off x="809109" y="9244053"/>
            <a:ext cx="14614684" cy="0"/>
          </a:xfrm>
          <a:prstGeom prst="line">
            <a:avLst/>
          </a:prstGeom>
          <a:noFill/>
          <a:ln w="3175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nb-NO" sz="2369" dirty="0">
              <a:solidFill>
                <a:srgbClr val="646464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11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92165" y="9495543"/>
            <a:ext cx="3070099" cy="2726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629">
                <a:solidFill>
                  <a:schemeClr val="tx2"/>
                </a:solidFill>
                <a:cs typeface="Arial" charset="0"/>
              </a:defRPr>
            </a:lvl1pPr>
          </a:lstStyle>
          <a:p>
            <a:endParaRPr lang="nb-NO" dirty="0">
              <a:solidFill>
                <a:srgbClr val="646464"/>
              </a:solidFill>
            </a:endParaRPr>
          </a:p>
        </p:txBody>
      </p:sp>
      <p:sp>
        <p:nvSpPr>
          <p:cNvPr id="12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63" y="9495543"/>
            <a:ext cx="1403957" cy="2726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629">
                <a:solidFill>
                  <a:schemeClr val="tx2"/>
                </a:solidFill>
                <a:cs typeface="Arial" charset="0"/>
              </a:defRPr>
            </a:lvl1pPr>
          </a:lstStyle>
          <a:p>
            <a:r>
              <a:rPr lang="nb-NO" dirty="0">
                <a:solidFill>
                  <a:srgbClr val="646464"/>
                </a:solidFill>
              </a:rPr>
              <a:t>Side </a:t>
            </a:r>
            <a:fld id="{8352974D-56A8-4AA1-99F7-72577FB5DC73}" type="slidenum">
              <a:rPr lang="nb-NO">
                <a:solidFill>
                  <a:srgbClr val="646464"/>
                </a:solidFill>
              </a:rPr>
              <a:pPr/>
              <a:t>‹#›</a:t>
            </a:fld>
            <a:endParaRPr lang="nb-NO" dirty="0">
              <a:solidFill>
                <a:srgbClr val="646464"/>
              </a:solidFill>
            </a:endParaRPr>
          </a:p>
        </p:txBody>
      </p:sp>
      <p:sp>
        <p:nvSpPr>
          <p:cNvPr id="14" name="Rectangle 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89128" y="9495543"/>
            <a:ext cx="6625098" cy="2726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629">
                <a:solidFill>
                  <a:schemeClr val="tx2"/>
                </a:solidFill>
                <a:cs typeface="Arial" charset="0"/>
              </a:defRPr>
            </a:lvl1pPr>
          </a:lstStyle>
          <a:p>
            <a:endParaRPr lang="nb-NO" dirty="0">
              <a:solidFill>
                <a:srgbClr val="646464"/>
              </a:solidFill>
            </a:endParaRPr>
          </a:p>
        </p:txBody>
      </p:sp>
      <p:grpSp>
        <p:nvGrpSpPr>
          <p:cNvPr id="15" name="Group 14"/>
          <p:cNvGrpSpPr/>
          <p:nvPr userDrawn="1"/>
        </p:nvGrpSpPr>
        <p:grpSpPr bwMode="gray">
          <a:xfrm>
            <a:off x="14826125" y="9549603"/>
            <a:ext cx="600487" cy="303199"/>
            <a:chOff x="8348663" y="6450013"/>
            <a:chExt cx="338137" cy="204787"/>
          </a:xfrm>
          <a:solidFill>
            <a:srgbClr val="808080"/>
          </a:solidFill>
        </p:grpSpPr>
        <p:sp>
          <p:nvSpPr>
            <p:cNvPr id="16" name="Freeform 5"/>
            <p:cNvSpPr>
              <a:spLocks/>
            </p:cNvSpPr>
            <p:nvPr userDrawn="1"/>
          </p:nvSpPr>
          <p:spPr bwMode="gray">
            <a:xfrm>
              <a:off x="8348663" y="6450013"/>
              <a:ext cx="163512" cy="204787"/>
            </a:xfrm>
            <a:custGeom>
              <a:avLst/>
              <a:gdLst/>
              <a:ahLst/>
              <a:cxnLst>
                <a:cxn ang="0">
                  <a:pos x="39" y="78"/>
                </a:cxn>
                <a:cxn ang="0">
                  <a:pos x="85" y="78"/>
                </a:cxn>
                <a:cxn ang="0">
                  <a:pos x="85" y="51"/>
                </a:cxn>
                <a:cxn ang="0">
                  <a:pos x="39" y="51"/>
                </a:cxn>
                <a:cxn ang="0">
                  <a:pos x="39" y="30"/>
                </a:cxn>
                <a:cxn ang="0">
                  <a:pos x="90" y="30"/>
                </a:cxn>
                <a:cxn ang="0">
                  <a:pos x="73" y="0"/>
                </a:cxn>
                <a:cxn ang="0">
                  <a:pos x="0" y="0"/>
                </a:cxn>
                <a:cxn ang="0">
                  <a:pos x="0" y="129"/>
                </a:cxn>
                <a:cxn ang="0">
                  <a:pos x="103" y="129"/>
                </a:cxn>
                <a:cxn ang="0">
                  <a:pos x="103" y="99"/>
                </a:cxn>
                <a:cxn ang="0">
                  <a:pos x="39" y="99"/>
                </a:cxn>
                <a:cxn ang="0">
                  <a:pos x="39" y="78"/>
                </a:cxn>
              </a:cxnLst>
              <a:rect l="0" t="0" r="r" b="b"/>
              <a:pathLst>
                <a:path w="103" h="129">
                  <a:moveTo>
                    <a:pt x="39" y="78"/>
                  </a:moveTo>
                  <a:lnTo>
                    <a:pt x="85" y="78"/>
                  </a:lnTo>
                  <a:lnTo>
                    <a:pt x="85" y="51"/>
                  </a:lnTo>
                  <a:lnTo>
                    <a:pt x="39" y="51"/>
                  </a:lnTo>
                  <a:lnTo>
                    <a:pt x="39" y="30"/>
                  </a:lnTo>
                  <a:lnTo>
                    <a:pt x="90" y="30"/>
                  </a:lnTo>
                  <a:lnTo>
                    <a:pt x="73" y="0"/>
                  </a:lnTo>
                  <a:lnTo>
                    <a:pt x="0" y="0"/>
                  </a:lnTo>
                  <a:lnTo>
                    <a:pt x="0" y="129"/>
                  </a:lnTo>
                  <a:lnTo>
                    <a:pt x="103" y="129"/>
                  </a:lnTo>
                  <a:lnTo>
                    <a:pt x="103" y="99"/>
                  </a:lnTo>
                  <a:lnTo>
                    <a:pt x="39" y="99"/>
                  </a:lnTo>
                  <a:lnTo>
                    <a:pt x="39" y="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2369">
                <a:solidFill>
                  <a:srgbClr val="646464"/>
                </a:solidFill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7" name="Freeform 6"/>
            <p:cNvSpPr>
              <a:spLocks/>
            </p:cNvSpPr>
            <p:nvPr userDrawn="1"/>
          </p:nvSpPr>
          <p:spPr bwMode="gray">
            <a:xfrm>
              <a:off x="8483600" y="6450013"/>
              <a:ext cx="203200" cy="204787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64" y="42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45" y="78"/>
                </a:cxn>
                <a:cxn ang="0">
                  <a:pos x="45" y="129"/>
                </a:cxn>
                <a:cxn ang="0">
                  <a:pos x="83" y="129"/>
                </a:cxn>
                <a:cxn ang="0">
                  <a:pos x="83" y="78"/>
                </a:cxn>
                <a:cxn ang="0">
                  <a:pos x="128" y="0"/>
                </a:cxn>
                <a:cxn ang="0">
                  <a:pos x="86" y="0"/>
                </a:cxn>
              </a:cxnLst>
              <a:rect l="0" t="0" r="r" b="b"/>
              <a:pathLst>
                <a:path w="128" h="129">
                  <a:moveTo>
                    <a:pt x="86" y="0"/>
                  </a:moveTo>
                  <a:lnTo>
                    <a:pt x="64" y="42"/>
                  </a:lnTo>
                  <a:lnTo>
                    <a:pt x="42" y="0"/>
                  </a:lnTo>
                  <a:lnTo>
                    <a:pt x="0" y="0"/>
                  </a:lnTo>
                  <a:lnTo>
                    <a:pt x="45" y="78"/>
                  </a:lnTo>
                  <a:lnTo>
                    <a:pt x="45" y="129"/>
                  </a:lnTo>
                  <a:lnTo>
                    <a:pt x="83" y="129"/>
                  </a:lnTo>
                  <a:lnTo>
                    <a:pt x="83" y="78"/>
                  </a:lnTo>
                  <a:lnTo>
                    <a:pt x="128" y="0"/>
                  </a:lnTo>
                  <a:lnTo>
                    <a:pt x="8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2369">
                <a:solidFill>
                  <a:srgbClr val="646464"/>
                </a:solidFill>
                <a:latin typeface="Arial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6464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13"/>
          <p:cNvSpPr>
            <a:spLocks noChangeShapeType="1"/>
          </p:cNvSpPr>
          <p:nvPr userDrawn="1"/>
        </p:nvSpPr>
        <p:spPr bwMode="auto">
          <a:xfrm>
            <a:off x="809109" y="296148"/>
            <a:ext cx="14614684" cy="0"/>
          </a:xfrm>
          <a:prstGeom prst="line">
            <a:avLst/>
          </a:prstGeom>
          <a:noFill/>
          <a:ln w="6350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nb-NO" sz="2369" dirty="0">
              <a:solidFill>
                <a:srgbClr val="646464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11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92165" y="9495543"/>
            <a:ext cx="3070099" cy="2726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629">
                <a:solidFill>
                  <a:schemeClr val="tx2"/>
                </a:solidFill>
                <a:cs typeface="Arial" charset="0"/>
              </a:defRPr>
            </a:lvl1pPr>
          </a:lstStyle>
          <a:p>
            <a:endParaRPr lang="nb-NO" dirty="0">
              <a:solidFill>
                <a:srgbClr val="646464"/>
              </a:solidFill>
            </a:endParaRPr>
          </a:p>
        </p:txBody>
      </p:sp>
      <p:sp>
        <p:nvSpPr>
          <p:cNvPr id="12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63" y="9495543"/>
            <a:ext cx="1403957" cy="2726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629">
                <a:solidFill>
                  <a:schemeClr val="tx2"/>
                </a:solidFill>
                <a:cs typeface="Arial" charset="0"/>
              </a:defRPr>
            </a:lvl1pPr>
          </a:lstStyle>
          <a:p>
            <a:r>
              <a:rPr lang="nb-NO" dirty="0">
                <a:solidFill>
                  <a:srgbClr val="646464"/>
                </a:solidFill>
              </a:rPr>
              <a:t>Side </a:t>
            </a:r>
            <a:fld id="{8352974D-56A8-4AA1-99F7-72577FB5DC73}" type="slidenum">
              <a:rPr lang="nb-NO">
                <a:solidFill>
                  <a:srgbClr val="646464"/>
                </a:solidFill>
              </a:rPr>
              <a:pPr/>
              <a:t>‹#›</a:t>
            </a:fld>
            <a:endParaRPr lang="nb-NO" dirty="0">
              <a:solidFill>
                <a:srgbClr val="646464"/>
              </a:solidFill>
            </a:endParaRPr>
          </a:p>
        </p:txBody>
      </p:sp>
      <p:sp>
        <p:nvSpPr>
          <p:cNvPr id="14" name="Rectangle 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89128" y="9495543"/>
            <a:ext cx="6625098" cy="2726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629">
                <a:solidFill>
                  <a:schemeClr val="tx2"/>
                </a:solidFill>
                <a:cs typeface="Arial" charset="0"/>
              </a:defRPr>
            </a:lvl1pPr>
          </a:lstStyle>
          <a:p>
            <a:endParaRPr lang="nb-NO" dirty="0">
              <a:solidFill>
                <a:srgbClr val="646464"/>
              </a:solidFill>
            </a:endParaRPr>
          </a:p>
        </p:txBody>
      </p:sp>
      <p:grpSp>
        <p:nvGrpSpPr>
          <p:cNvPr id="17" name="Group 16"/>
          <p:cNvGrpSpPr/>
          <p:nvPr userDrawn="1"/>
        </p:nvGrpSpPr>
        <p:grpSpPr bwMode="gray">
          <a:xfrm>
            <a:off x="14826125" y="9549603"/>
            <a:ext cx="600487" cy="303199"/>
            <a:chOff x="8348663" y="6450013"/>
            <a:chExt cx="338137" cy="204787"/>
          </a:xfrm>
          <a:solidFill>
            <a:srgbClr val="808080"/>
          </a:solidFill>
        </p:grpSpPr>
        <p:sp>
          <p:nvSpPr>
            <p:cNvPr id="18" name="Freeform 5"/>
            <p:cNvSpPr>
              <a:spLocks/>
            </p:cNvSpPr>
            <p:nvPr userDrawn="1"/>
          </p:nvSpPr>
          <p:spPr bwMode="gray">
            <a:xfrm>
              <a:off x="8348663" y="6450013"/>
              <a:ext cx="163512" cy="204787"/>
            </a:xfrm>
            <a:custGeom>
              <a:avLst/>
              <a:gdLst/>
              <a:ahLst/>
              <a:cxnLst>
                <a:cxn ang="0">
                  <a:pos x="39" y="78"/>
                </a:cxn>
                <a:cxn ang="0">
                  <a:pos x="85" y="78"/>
                </a:cxn>
                <a:cxn ang="0">
                  <a:pos x="85" y="51"/>
                </a:cxn>
                <a:cxn ang="0">
                  <a:pos x="39" y="51"/>
                </a:cxn>
                <a:cxn ang="0">
                  <a:pos x="39" y="30"/>
                </a:cxn>
                <a:cxn ang="0">
                  <a:pos x="90" y="30"/>
                </a:cxn>
                <a:cxn ang="0">
                  <a:pos x="73" y="0"/>
                </a:cxn>
                <a:cxn ang="0">
                  <a:pos x="0" y="0"/>
                </a:cxn>
                <a:cxn ang="0">
                  <a:pos x="0" y="129"/>
                </a:cxn>
                <a:cxn ang="0">
                  <a:pos x="103" y="129"/>
                </a:cxn>
                <a:cxn ang="0">
                  <a:pos x="103" y="99"/>
                </a:cxn>
                <a:cxn ang="0">
                  <a:pos x="39" y="99"/>
                </a:cxn>
                <a:cxn ang="0">
                  <a:pos x="39" y="78"/>
                </a:cxn>
              </a:cxnLst>
              <a:rect l="0" t="0" r="r" b="b"/>
              <a:pathLst>
                <a:path w="103" h="129">
                  <a:moveTo>
                    <a:pt x="39" y="78"/>
                  </a:moveTo>
                  <a:lnTo>
                    <a:pt x="85" y="78"/>
                  </a:lnTo>
                  <a:lnTo>
                    <a:pt x="85" y="51"/>
                  </a:lnTo>
                  <a:lnTo>
                    <a:pt x="39" y="51"/>
                  </a:lnTo>
                  <a:lnTo>
                    <a:pt x="39" y="30"/>
                  </a:lnTo>
                  <a:lnTo>
                    <a:pt x="90" y="30"/>
                  </a:lnTo>
                  <a:lnTo>
                    <a:pt x="73" y="0"/>
                  </a:lnTo>
                  <a:lnTo>
                    <a:pt x="0" y="0"/>
                  </a:lnTo>
                  <a:lnTo>
                    <a:pt x="0" y="129"/>
                  </a:lnTo>
                  <a:lnTo>
                    <a:pt x="103" y="129"/>
                  </a:lnTo>
                  <a:lnTo>
                    <a:pt x="103" y="99"/>
                  </a:lnTo>
                  <a:lnTo>
                    <a:pt x="39" y="99"/>
                  </a:lnTo>
                  <a:lnTo>
                    <a:pt x="39" y="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2369">
                <a:solidFill>
                  <a:srgbClr val="646464"/>
                </a:solidFill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9" name="Freeform 6"/>
            <p:cNvSpPr>
              <a:spLocks/>
            </p:cNvSpPr>
            <p:nvPr userDrawn="1"/>
          </p:nvSpPr>
          <p:spPr bwMode="gray">
            <a:xfrm>
              <a:off x="8483600" y="6450013"/>
              <a:ext cx="203200" cy="204787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64" y="42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45" y="78"/>
                </a:cxn>
                <a:cxn ang="0">
                  <a:pos x="45" y="129"/>
                </a:cxn>
                <a:cxn ang="0">
                  <a:pos x="83" y="129"/>
                </a:cxn>
                <a:cxn ang="0">
                  <a:pos x="83" y="78"/>
                </a:cxn>
                <a:cxn ang="0">
                  <a:pos x="128" y="0"/>
                </a:cxn>
                <a:cxn ang="0">
                  <a:pos x="86" y="0"/>
                </a:cxn>
              </a:cxnLst>
              <a:rect l="0" t="0" r="r" b="b"/>
              <a:pathLst>
                <a:path w="128" h="129">
                  <a:moveTo>
                    <a:pt x="86" y="0"/>
                  </a:moveTo>
                  <a:lnTo>
                    <a:pt x="64" y="42"/>
                  </a:lnTo>
                  <a:lnTo>
                    <a:pt x="42" y="0"/>
                  </a:lnTo>
                  <a:lnTo>
                    <a:pt x="0" y="0"/>
                  </a:lnTo>
                  <a:lnTo>
                    <a:pt x="45" y="78"/>
                  </a:lnTo>
                  <a:lnTo>
                    <a:pt x="45" y="129"/>
                  </a:lnTo>
                  <a:lnTo>
                    <a:pt x="83" y="129"/>
                  </a:lnTo>
                  <a:lnTo>
                    <a:pt x="83" y="78"/>
                  </a:lnTo>
                  <a:lnTo>
                    <a:pt x="128" y="0"/>
                  </a:lnTo>
                  <a:lnTo>
                    <a:pt x="8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2369">
                <a:solidFill>
                  <a:srgbClr val="646464"/>
                </a:solidFill>
                <a:latin typeface="Arial" charset="0"/>
                <a:ea typeface="+mn-ea"/>
                <a:cs typeface="+mn-cs"/>
              </a:endParaRPr>
            </a:p>
          </p:txBody>
        </p:sp>
      </p:grpSp>
      <p:sp>
        <p:nvSpPr>
          <p:cNvPr id="20" name="Freeform 5"/>
          <p:cNvSpPr>
            <a:spLocks/>
          </p:cNvSpPr>
          <p:nvPr userDrawn="1"/>
        </p:nvSpPr>
        <p:spPr bwMode="gray">
          <a:xfrm>
            <a:off x="811927" y="1539502"/>
            <a:ext cx="14614684" cy="767634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E600"/>
          </a:solidFill>
          <a:ln w="9525">
            <a:noFill/>
            <a:round/>
            <a:headEnd/>
            <a:tailEnd/>
          </a:ln>
        </p:spPr>
        <p:txBody>
          <a:bodyPr vert="horz" wrap="square" lIns="135382" tIns="67691" rIns="135382" bIns="67691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 sz="2369">
              <a:solidFill>
                <a:srgbClr val="646464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811927" y="297840"/>
            <a:ext cx="14614684" cy="119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06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13"/>
          <p:cNvSpPr>
            <a:spLocks noChangeShapeType="1"/>
          </p:cNvSpPr>
          <p:nvPr userDrawn="1"/>
        </p:nvSpPr>
        <p:spPr bwMode="auto">
          <a:xfrm>
            <a:off x="809109" y="296148"/>
            <a:ext cx="14614684" cy="0"/>
          </a:xfrm>
          <a:prstGeom prst="line">
            <a:avLst/>
          </a:prstGeom>
          <a:noFill/>
          <a:ln w="6350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nb-NO" sz="2369" dirty="0">
              <a:solidFill>
                <a:srgbClr val="646464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11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92165" y="9495543"/>
            <a:ext cx="3070099" cy="2726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629">
                <a:solidFill>
                  <a:schemeClr val="tx2"/>
                </a:solidFill>
                <a:cs typeface="Arial" charset="0"/>
              </a:defRPr>
            </a:lvl1pPr>
          </a:lstStyle>
          <a:p>
            <a:endParaRPr lang="nb-NO" dirty="0">
              <a:solidFill>
                <a:srgbClr val="646464"/>
              </a:solidFill>
            </a:endParaRPr>
          </a:p>
        </p:txBody>
      </p:sp>
      <p:sp>
        <p:nvSpPr>
          <p:cNvPr id="12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63" y="9495543"/>
            <a:ext cx="1403957" cy="2726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629">
                <a:solidFill>
                  <a:schemeClr val="tx2"/>
                </a:solidFill>
                <a:cs typeface="Arial" charset="0"/>
              </a:defRPr>
            </a:lvl1pPr>
          </a:lstStyle>
          <a:p>
            <a:r>
              <a:rPr lang="nb-NO" dirty="0">
                <a:solidFill>
                  <a:srgbClr val="646464"/>
                </a:solidFill>
              </a:rPr>
              <a:t>Side </a:t>
            </a:r>
            <a:fld id="{8352974D-56A8-4AA1-99F7-72577FB5DC73}" type="slidenum">
              <a:rPr lang="nb-NO">
                <a:solidFill>
                  <a:srgbClr val="646464"/>
                </a:solidFill>
              </a:rPr>
              <a:pPr/>
              <a:t>‹#›</a:t>
            </a:fld>
            <a:endParaRPr lang="nb-NO" dirty="0">
              <a:solidFill>
                <a:srgbClr val="646464"/>
              </a:solidFill>
            </a:endParaRPr>
          </a:p>
        </p:txBody>
      </p:sp>
      <p:sp>
        <p:nvSpPr>
          <p:cNvPr id="14" name="Rectangle 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89128" y="9495543"/>
            <a:ext cx="6625098" cy="2726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629">
                <a:solidFill>
                  <a:schemeClr val="tx2"/>
                </a:solidFill>
                <a:cs typeface="Arial" charset="0"/>
              </a:defRPr>
            </a:lvl1pPr>
          </a:lstStyle>
          <a:p>
            <a:endParaRPr lang="nb-NO" dirty="0">
              <a:solidFill>
                <a:srgbClr val="646464"/>
              </a:solidFill>
            </a:endParaRPr>
          </a:p>
        </p:txBody>
      </p:sp>
      <p:grpSp>
        <p:nvGrpSpPr>
          <p:cNvPr id="15" name="Group 14"/>
          <p:cNvGrpSpPr/>
          <p:nvPr userDrawn="1"/>
        </p:nvGrpSpPr>
        <p:grpSpPr bwMode="gray">
          <a:xfrm>
            <a:off x="14826125" y="9549603"/>
            <a:ext cx="600487" cy="303199"/>
            <a:chOff x="8348663" y="6450013"/>
            <a:chExt cx="338137" cy="204787"/>
          </a:xfrm>
          <a:solidFill>
            <a:srgbClr val="808080"/>
          </a:solidFill>
        </p:grpSpPr>
        <p:sp>
          <p:nvSpPr>
            <p:cNvPr id="18" name="Freeform 5"/>
            <p:cNvSpPr>
              <a:spLocks/>
            </p:cNvSpPr>
            <p:nvPr userDrawn="1"/>
          </p:nvSpPr>
          <p:spPr bwMode="gray">
            <a:xfrm>
              <a:off x="8348663" y="6450013"/>
              <a:ext cx="163512" cy="204787"/>
            </a:xfrm>
            <a:custGeom>
              <a:avLst/>
              <a:gdLst/>
              <a:ahLst/>
              <a:cxnLst>
                <a:cxn ang="0">
                  <a:pos x="39" y="78"/>
                </a:cxn>
                <a:cxn ang="0">
                  <a:pos x="85" y="78"/>
                </a:cxn>
                <a:cxn ang="0">
                  <a:pos x="85" y="51"/>
                </a:cxn>
                <a:cxn ang="0">
                  <a:pos x="39" y="51"/>
                </a:cxn>
                <a:cxn ang="0">
                  <a:pos x="39" y="30"/>
                </a:cxn>
                <a:cxn ang="0">
                  <a:pos x="90" y="30"/>
                </a:cxn>
                <a:cxn ang="0">
                  <a:pos x="73" y="0"/>
                </a:cxn>
                <a:cxn ang="0">
                  <a:pos x="0" y="0"/>
                </a:cxn>
                <a:cxn ang="0">
                  <a:pos x="0" y="129"/>
                </a:cxn>
                <a:cxn ang="0">
                  <a:pos x="103" y="129"/>
                </a:cxn>
                <a:cxn ang="0">
                  <a:pos x="103" y="99"/>
                </a:cxn>
                <a:cxn ang="0">
                  <a:pos x="39" y="99"/>
                </a:cxn>
                <a:cxn ang="0">
                  <a:pos x="39" y="78"/>
                </a:cxn>
              </a:cxnLst>
              <a:rect l="0" t="0" r="r" b="b"/>
              <a:pathLst>
                <a:path w="103" h="129">
                  <a:moveTo>
                    <a:pt x="39" y="78"/>
                  </a:moveTo>
                  <a:lnTo>
                    <a:pt x="85" y="78"/>
                  </a:lnTo>
                  <a:lnTo>
                    <a:pt x="85" y="51"/>
                  </a:lnTo>
                  <a:lnTo>
                    <a:pt x="39" y="51"/>
                  </a:lnTo>
                  <a:lnTo>
                    <a:pt x="39" y="30"/>
                  </a:lnTo>
                  <a:lnTo>
                    <a:pt x="90" y="30"/>
                  </a:lnTo>
                  <a:lnTo>
                    <a:pt x="73" y="0"/>
                  </a:lnTo>
                  <a:lnTo>
                    <a:pt x="0" y="0"/>
                  </a:lnTo>
                  <a:lnTo>
                    <a:pt x="0" y="129"/>
                  </a:lnTo>
                  <a:lnTo>
                    <a:pt x="103" y="129"/>
                  </a:lnTo>
                  <a:lnTo>
                    <a:pt x="103" y="99"/>
                  </a:lnTo>
                  <a:lnTo>
                    <a:pt x="39" y="99"/>
                  </a:lnTo>
                  <a:lnTo>
                    <a:pt x="39" y="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2369">
                <a:solidFill>
                  <a:srgbClr val="646464"/>
                </a:solidFill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9" name="Freeform 6"/>
            <p:cNvSpPr>
              <a:spLocks/>
            </p:cNvSpPr>
            <p:nvPr userDrawn="1"/>
          </p:nvSpPr>
          <p:spPr bwMode="gray">
            <a:xfrm>
              <a:off x="8483600" y="6450013"/>
              <a:ext cx="203200" cy="204787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64" y="42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45" y="78"/>
                </a:cxn>
                <a:cxn ang="0">
                  <a:pos x="45" y="129"/>
                </a:cxn>
                <a:cxn ang="0">
                  <a:pos x="83" y="129"/>
                </a:cxn>
                <a:cxn ang="0">
                  <a:pos x="83" y="78"/>
                </a:cxn>
                <a:cxn ang="0">
                  <a:pos x="128" y="0"/>
                </a:cxn>
                <a:cxn ang="0">
                  <a:pos x="86" y="0"/>
                </a:cxn>
              </a:cxnLst>
              <a:rect l="0" t="0" r="r" b="b"/>
              <a:pathLst>
                <a:path w="128" h="129">
                  <a:moveTo>
                    <a:pt x="86" y="0"/>
                  </a:moveTo>
                  <a:lnTo>
                    <a:pt x="64" y="42"/>
                  </a:lnTo>
                  <a:lnTo>
                    <a:pt x="42" y="0"/>
                  </a:lnTo>
                  <a:lnTo>
                    <a:pt x="0" y="0"/>
                  </a:lnTo>
                  <a:lnTo>
                    <a:pt x="45" y="78"/>
                  </a:lnTo>
                  <a:lnTo>
                    <a:pt x="45" y="129"/>
                  </a:lnTo>
                  <a:lnTo>
                    <a:pt x="83" y="129"/>
                  </a:lnTo>
                  <a:lnTo>
                    <a:pt x="83" y="78"/>
                  </a:lnTo>
                  <a:lnTo>
                    <a:pt x="128" y="0"/>
                  </a:lnTo>
                  <a:lnTo>
                    <a:pt x="8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2369">
                <a:solidFill>
                  <a:srgbClr val="646464"/>
                </a:solidFill>
                <a:latin typeface="Arial" charset="0"/>
                <a:ea typeface="+mn-ea"/>
                <a:cs typeface="+mn-cs"/>
              </a:endParaRPr>
            </a:p>
          </p:txBody>
        </p:sp>
      </p:grpSp>
      <p:sp>
        <p:nvSpPr>
          <p:cNvPr id="20" name="Freeform 5"/>
          <p:cNvSpPr>
            <a:spLocks/>
          </p:cNvSpPr>
          <p:nvPr userDrawn="1"/>
        </p:nvSpPr>
        <p:spPr bwMode="gray">
          <a:xfrm>
            <a:off x="811927" y="1540371"/>
            <a:ext cx="14614684" cy="767634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135382" tIns="67691" rIns="135382" bIns="67691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GB" sz="2369">
              <a:solidFill>
                <a:srgbClr val="646464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811927" y="297840"/>
            <a:ext cx="14614684" cy="119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100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13"/>
          <p:cNvSpPr>
            <a:spLocks noChangeShapeType="1"/>
          </p:cNvSpPr>
          <p:nvPr userDrawn="1"/>
        </p:nvSpPr>
        <p:spPr bwMode="auto">
          <a:xfrm>
            <a:off x="809109" y="296148"/>
            <a:ext cx="14614684" cy="0"/>
          </a:xfrm>
          <a:prstGeom prst="line">
            <a:avLst/>
          </a:prstGeom>
          <a:noFill/>
          <a:ln w="6350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nb-NO" sz="2369" dirty="0">
              <a:solidFill>
                <a:srgbClr val="646464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11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92165" y="9495543"/>
            <a:ext cx="3070099" cy="2726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629">
                <a:solidFill>
                  <a:schemeClr val="tx2"/>
                </a:solidFill>
                <a:cs typeface="Arial" charset="0"/>
              </a:defRPr>
            </a:lvl1pPr>
          </a:lstStyle>
          <a:p>
            <a:endParaRPr lang="nb-NO" dirty="0">
              <a:solidFill>
                <a:srgbClr val="646464"/>
              </a:solidFill>
            </a:endParaRPr>
          </a:p>
        </p:txBody>
      </p:sp>
      <p:sp>
        <p:nvSpPr>
          <p:cNvPr id="12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63" y="9495543"/>
            <a:ext cx="1403957" cy="2726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629">
                <a:solidFill>
                  <a:schemeClr val="tx2"/>
                </a:solidFill>
                <a:cs typeface="Arial" charset="0"/>
              </a:defRPr>
            </a:lvl1pPr>
          </a:lstStyle>
          <a:p>
            <a:r>
              <a:rPr lang="nb-NO" dirty="0">
                <a:solidFill>
                  <a:srgbClr val="646464"/>
                </a:solidFill>
              </a:rPr>
              <a:t>Side </a:t>
            </a:r>
            <a:fld id="{8352974D-56A8-4AA1-99F7-72577FB5DC73}" type="slidenum">
              <a:rPr lang="nb-NO">
                <a:solidFill>
                  <a:srgbClr val="646464"/>
                </a:solidFill>
              </a:rPr>
              <a:pPr/>
              <a:t>‹#›</a:t>
            </a:fld>
            <a:endParaRPr lang="nb-NO" dirty="0">
              <a:solidFill>
                <a:srgbClr val="646464"/>
              </a:solidFill>
            </a:endParaRPr>
          </a:p>
        </p:txBody>
      </p:sp>
      <p:sp>
        <p:nvSpPr>
          <p:cNvPr id="14" name="Rectangle 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89128" y="9495543"/>
            <a:ext cx="6625098" cy="2726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629">
                <a:solidFill>
                  <a:schemeClr val="tx2"/>
                </a:solidFill>
                <a:cs typeface="Arial" charset="0"/>
              </a:defRPr>
            </a:lvl1pPr>
          </a:lstStyle>
          <a:p>
            <a:endParaRPr lang="nb-NO" dirty="0">
              <a:solidFill>
                <a:srgbClr val="646464"/>
              </a:solidFill>
            </a:endParaRPr>
          </a:p>
        </p:txBody>
      </p:sp>
      <p:grpSp>
        <p:nvGrpSpPr>
          <p:cNvPr id="2" name="Group 14"/>
          <p:cNvGrpSpPr/>
          <p:nvPr userDrawn="1"/>
        </p:nvGrpSpPr>
        <p:grpSpPr bwMode="gray">
          <a:xfrm>
            <a:off x="14826125" y="9549603"/>
            <a:ext cx="600487" cy="303199"/>
            <a:chOff x="8348663" y="6450013"/>
            <a:chExt cx="338137" cy="204787"/>
          </a:xfrm>
          <a:solidFill>
            <a:srgbClr val="808080"/>
          </a:solidFill>
        </p:grpSpPr>
        <p:sp>
          <p:nvSpPr>
            <p:cNvPr id="18" name="Freeform 5"/>
            <p:cNvSpPr>
              <a:spLocks/>
            </p:cNvSpPr>
            <p:nvPr userDrawn="1"/>
          </p:nvSpPr>
          <p:spPr bwMode="gray">
            <a:xfrm>
              <a:off x="8348663" y="6450013"/>
              <a:ext cx="163512" cy="204787"/>
            </a:xfrm>
            <a:custGeom>
              <a:avLst/>
              <a:gdLst/>
              <a:ahLst/>
              <a:cxnLst>
                <a:cxn ang="0">
                  <a:pos x="39" y="78"/>
                </a:cxn>
                <a:cxn ang="0">
                  <a:pos x="85" y="78"/>
                </a:cxn>
                <a:cxn ang="0">
                  <a:pos x="85" y="51"/>
                </a:cxn>
                <a:cxn ang="0">
                  <a:pos x="39" y="51"/>
                </a:cxn>
                <a:cxn ang="0">
                  <a:pos x="39" y="30"/>
                </a:cxn>
                <a:cxn ang="0">
                  <a:pos x="90" y="30"/>
                </a:cxn>
                <a:cxn ang="0">
                  <a:pos x="73" y="0"/>
                </a:cxn>
                <a:cxn ang="0">
                  <a:pos x="0" y="0"/>
                </a:cxn>
                <a:cxn ang="0">
                  <a:pos x="0" y="129"/>
                </a:cxn>
                <a:cxn ang="0">
                  <a:pos x="103" y="129"/>
                </a:cxn>
                <a:cxn ang="0">
                  <a:pos x="103" y="99"/>
                </a:cxn>
                <a:cxn ang="0">
                  <a:pos x="39" y="99"/>
                </a:cxn>
                <a:cxn ang="0">
                  <a:pos x="39" y="78"/>
                </a:cxn>
              </a:cxnLst>
              <a:rect l="0" t="0" r="r" b="b"/>
              <a:pathLst>
                <a:path w="103" h="129">
                  <a:moveTo>
                    <a:pt x="39" y="78"/>
                  </a:moveTo>
                  <a:lnTo>
                    <a:pt x="85" y="78"/>
                  </a:lnTo>
                  <a:lnTo>
                    <a:pt x="85" y="51"/>
                  </a:lnTo>
                  <a:lnTo>
                    <a:pt x="39" y="51"/>
                  </a:lnTo>
                  <a:lnTo>
                    <a:pt x="39" y="30"/>
                  </a:lnTo>
                  <a:lnTo>
                    <a:pt x="90" y="30"/>
                  </a:lnTo>
                  <a:lnTo>
                    <a:pt x="73" y="0"/>
                  </a:lnTo>
                  <a:lnTo>
                    <a:pt x="0" y="0"/>
                  </a:lnTo>
                  <a:lnTo>
                    <a:pt x="0" y="129"/>
                  </a:lnTo>
                  <a:lnTo>
                    <a:pt x="103" y="129"/>
                  </a:lnTo>
                  <a:lnTo>
                    <a:pt x="103" y="99"/>
                  </a:lnTo>
                  <a:lnTo>
                    <a:pt x="39" y="99"/>
                  </a:lnTo>
                  <a:lnTo>
                    <a:pt x="39" y="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2369">
                <a:solidFill>
                  <a:srgbClr val="646464"/>
                </a:solidFill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9" name="Freeform 6"/>
            <p:cNvSpPr>
              <a:spLocks/>
            </p:cNvSpPr>
            <p:nvPr userDrawn="1"/>
          </p:nvSpPr>
          <p:spPr bwMode="gray">
            <a:xfrm>
              <a:off x="8483600" y="6450013"/>
              <a:ext cx="203200" cy="204787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64" y="42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45" y="78"/>
                </a:cxn>
                <a:cxn ang="0">
                  <a:pos x="45" y="129"/>
                </a:cxn>
                <a:cxn ang="0">
                  <a:pos x="83" y="129"/>
                </a:cxn>
                <a:cxn ang="0">
                  <a:pos x="83" y="78"/>
                </a:cxn>
                <a:cxn ang="0">
                  <a:pos x="128" y="0"/>
                </a:cxn>
                <a:cxn ang="0">
                  <a:pos x="86" y="0"/>
                </a:cxn>
              </a:cxnLst>
              <a:rect l="0" t="0" r="r" b="b"/>
              <a:pathLst>
                <a:path w="128" h="129">
                  <a:moveTo>
                    <a:pt x="86" y="0"/>
                  </a:moveTo>
                  <a:lnTo>
                    <a:pt x="64" y="42"/>
                  </a:lnTo>
                  <a:lnTo>
                    <a:pt x="42" y="0"/>
                  </a:lnTo>
                  <a:lnTo>
                    <a:pt x="0" y="0"/>
                  </a:lnTo>
                  <a:lnTo>
                    <a:pt x="45" y="78"/>
                  </a:lnTo>
                  <a:lnTo>
                    <a:pt x="45" y="129"/>
                  </a:lnTo>
                  <a:lnTo>
                    <a:pt x="83" y="129"/>
                  </a:lnTo>
                  <a:lnTo>
                    <a:pt x="83" y="78"/>
                  </a:lnTo>
                  <a:lnTo>
                    <a:pt x="128" y="0"/>
                  </a:lnTo>
                  <a:lnTo>
                    <a:pt x="8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2369">
                <a:solidFill>
                  <a:srgbClr val="646464"/>
                </a:solidFill>
                <a:latin typeface="Arial" charset="0"/>
                <a:ea typeface="+mn-ea"/>
                <a:cs typeface="+mn-cs"/>
              </a:endParaRPr>
            </a:p>
          </p:txBody>
        </p:sp>
      </p:grp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811927" y="297840"/>
            <a:ext cx="14614684" cy="119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1928" y="1545700"/>
            <a:ext cx="14607490" cy="767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20942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2038" y="3132138"/>
            <a:ext cx="7115175" cy="5678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29613" y="3132138"/>
            <a:ext cx="7116762" cy="5678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ine 12"/>
          <p:cNvSpPr>
            <a:spLocks noChangeShapeType="1"/>
          </p:cNvSpPr>
          <p:nvPr userDrawn="1"/>
        </p:nvSpPr>
        <p:spPr bwMode="auto">
          <a:xfrm>
            <a:off x="809109" y="9244053"/>
            <a:ext cx="14614684" cy="0"/>
          </a:xfrm>
          <a:prstGeom prst="line">
            <a:avLst/>
          </a:prstGeom>
          <a:noFill/>
          <a:ln w="3175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nb-NO" sz="2369" dirty="0">
              <a:solidFill>
                <a:srgbClr val="646464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11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92165" y="9495543"/>
            <a:ext cx="3070099" cy="2726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629">
                <a:solidFill>
                  <a:schemeClr val="tx2"/>
                </a:solidFill>
                <a:cs typeface="Arial" charset="0"/>
              </a:defRPr>
            </a:lvl1pPr>
          </a:lstStyle>
          <a:p>
            <a:endParaRPr lang="nb-NO" dirty="0">
              <a:solidFill>
                <a:srgbClr val="646464"/>
              </a:solidFill>
            </a:endParaRPr>
          </a:p>
        </p:txBody>
      </p:sp>
      <p:sp>
        <p:nvSpPr>
          <p:cNvPr id="12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63" y="9495543"/>
            <a:ext cx="1403957" cy="2726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629">
                <a:solidFill>
                  <a:schemeClr val="tx2"/>
                </a:solidFill>
                <a:cs typeface="Arial" charset="0"/>
              </a:defRPr>
            </a:lvl1pPr>
          </a:lstStyle>
          <a:p>
            <a:r>
              <a:rPr lang="nb-NO" dirty="0">
                <a:solidFill>
                  <a:srgbClr val="646464"/>
                </a:solidFill>
              </a:rPr>
              <a:t>Side </a:t>
            </a:r>
            <a:fld id="{8352974D-56A8-4AA1-99F7-72577FB5DC73}" type="slidenum">
              <a:rPr lang="nb-NO">
                <a:solidFill>
                  <a:srgbClr val="646464"/>
                </a:solidFill>
              </a:rPr>
              <a:pPr/>
              <a:t>‹#›</a:t>
            </a:fld>
            <a:endParaRPr lang="nb-NO" dirty="0">
              <a:solidFill>
                <a:srgbClr val="646464"/>
              </a:solidFill>
            </a:endParaRPr>
          </a:p>
        </p:txBody>
      </p:sp>
      <p:sp>
        <p:nvSpPr>
          <p:cNvPr id="14" name="Rectangle 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89128" y="9495543"/>
            <a:ext cx="6625098" cy="2726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629">
                <a:solidFill>
                  <a:schemeClr val="tx2"/>
                </a:solidFill>
                <a:cs typeface="Arial" charset="0"/>
              </a:defRPr>
            </a:lvl1pPr>
          </a:lstStyle>
          <a:p>
            <a:endParaRPr lang="nb-NO" dirty="0">
              <a:solidFill>
                <a:srgbClr val="646464"/>
              </a:solidFill>
            </a:endParaRPr>
          </a:p>
        </p:txBody>
      </p:sp>
      <p:grpSp>
        <p:nvGrpSpPr>
          <p:cNvPr id="8" name="Group 14"/>
          <p:cNvGrpSpPr/>
          <p:nvPr userDrawn="1"/>
        </p:nvGrpSpPr>
        <p:grpSpPr bwMode="gray">
          <a:xfrm>
            <a:off x="14826125" y="9549603"/>
            <a:ext cx="600487" cy="303199"/>
            <a:chOff x="8348663" y="6450013"/>
            <a:chExt cx="338137" cy="204787"/>
          </a:xfrm>
          <a:solidFill>
            <a:srgbClr val="808080"/>
          </a:solidFill>
        </p:grpSpPr>
        <p:sp>
          <p:nvSpPr>
            <p:cNvPr id="15" name="Freeform 5"/>
            <p:cNvSpPr>
              <a:spLocks/>
            </p:cNvSpPr>
            <p:nvPr userDrawn="1"/>
          </p:nvSpPr>
          <p:spPr bwMode="gray">
            <a:xfrm>
              <a:off x="8348663" y="6450013"/>
              <a:ext cx="163512" cy="204787"/>
            </a:xfrm>
            <a:custGeom>
              <a:avLst/>
              <a:gdLst/>
              <a:ahLst/>
              <a:cxnLst>
                <a:cxn ang="0">
                  <a:pos x="39" y="78"/>
                </a:cxn>
                <a:cxn ang="0">
                  <a:pos x="85" y="78"/>
                </a:cxn>
                <a:cxn ang="0">
                  <a:pos x="85" y="51"/>
                </a:cxn>
                <a:cxn ang="0">
                  <a:pos x="39" y="51"/>
                </a:cxn>
                <a:cxn ang="0">
                  <a:pos x="39" y="30"/>
                </a:cxn>
                <a:cxn ang="0">
                  <a:pos x="90" y="30"/>
                </a:cxn>
                <a:cxn ang="0">
                  <a:pos x="73" y="0"/>
                </a:cxn>
                <a:cxn ang="0">
                  <a:pos x="0" y="0"/>
                </a:cxn>
                <a:cxn ang="0">
                  <a:pos x="0" y="129"/>
                </a:cxn>
                <a:cxn ang="0">
                  <a:pos x="103" y="129"/>
                </a:cxn>
                <a:cxn ang="0">
                  <a:pos x="103" y="99"/>
                </a:cxn>
                <a:cxn ang="0">
                  <a:pos x="39" y="99"/>
                </a:cxn>
                <a:cxn ang="0">
                  <a:pos x="39" y="78"/>
                </a:cxn>
              </a:cxnLst>
              <a:rect l="0" t="0" r="r" b="b"/>
              <a:pathLst>
                <a:path w="103" h="129">
                  <a:moveTo>
                    <a:pt x="39" y="78"/>
                  </a:moveTo>
                  <a:lnTo>
                    <a:pt x="85" y="78"/>
                  </a:lnTo>
                  <a:lnTo>
                    <a:pt x="85" y="51"/>
                  </a:lnTo>
                  <a:lnTo>
                    <a:pt x="39" y="51"/>
                  </a:lnTo>
                  <a:lnTo>
                    <a:pt x="39" y="30"/>
                  </a:lnTo>
                  <a:lnTo>
                    <a:pt x="90" y="30"/>
                  </a:lnTo>
                  <a:lnTo>
                    <a:pt x="73" y="0"/>
                  </a:lnTo>
                  <a:lnTo>
                    <a:pt x="0" y="0"/>
                  </a:lnTo>
                  <a:lnTo>
                    <a:pt x="0" y="129"/>
                  </a:lnTo>
                  <a:lnTo>
                    <a:pt x="103" y="129"/>
                  </a:lnTo>
                  <a:lnTo>
                    <a:pt x="103" y="99"/>
                  </a:lnTo>
                  <a:lnTo>
                    <a:pt x="39" y="99"/>
                  </a:lnTo>
                  <a:lnTo>
                    <a:pt x="39" y="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2369">
                <a:solidFill>
                  <a:srgbClr val="646464"/>
                </a:solidFill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6" name="Freeform 6"/>
            <p:cNvSpPr>
              <a:spLocks/>
            </p:cNvSpPr>
            <p:nvPr userDrawn="1"/>
          </p:nvSpPr>
          <p:spPr bwMode="gray">
            <a:xfrm>
              <a:off x="8483600" y="6450013"/>
              <a:ext cx="203200" cy="204787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64" y="42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45" y="78"/>
                </a:cxn>
                <a:cxn ang="0">
                  <a:pos x="45" y="129"/>
                </a:cxn>
                <a:cxn ang="0">
                  <a:pos x="83" y="129"/>
                </a:cxn>
                <a:cxn ang="0">
                  <a:pos x="83" y="78"/>
                </a:cxn>
                <a:cxn ang="0">
                  <a:pos x="128" y="0"/>
                </a:cxn>
                <a:cxn ang="0">
                  <a:pos x="86" y="0"/>
                </a:cxn>
              </a:cxnLst>
              <a:rect l="0" t="0" r="r" b="b"/>
              <a:pathLst>
                <a:path w="128" h="129">
                  <a:moveTo>
                    <a:pt x="86" y="0"/>
                  </a:moveTo>
                  <a:lnTo>
                    <a:pt x="64" y="42"/>
                  </a:lnTo>
                  <a:lnTo>
                    <a:pt x="42" y="0"/>
                  </a:lnTo>
                  <a:lnTo>
                    <a:pt x="0" y="0"/>
                  </a:lnTo>
                  <a:lnTo>
                    <a:pt x="45" y="78"/>
                  </a:lnTo>
                  <a:lnTo>
                    <a:pt x="45" y="129"/>
                  </a:lnTo>
                  <a:lnTo>
                    <a:pt x="83" y="129"/>
                  </a:lnTo>
                  <a:lnTo>
                    <a:pt x="83" y="78"/>
                  </a:lnTo>
                  <a:lnTo>
                    <a:pt x="128" y="0"/>
                  </a:lnTo>
                  <a:lnTo>
                    <a:pt x="8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2369">
                <a:solidFill>
                  <a:srgbClr val="646464"/>
                </a:solidFill>
                <a:latin typeface="Arial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48134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213" y="406400"/>
            <a:ext cx="14616112" cy="1692275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1213" y="2273300"/>
            <a:ext cx="7175500" cy="946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1213" y="3219450"/>
            <a:ext cx="7175500" cy="58499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48650" y="2273300"/>
            <a:ext cx="7178675" cy="946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48650" y="3219450"/>
            <a:ext cx="7178675" cy="58499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Click to edit Master title style</a:t>
            </a:r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2938" y="7107238"/>
            <a:ext cx="9742487" cy="8397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82938" y="906463"/>
            <a:ext cx="9742487" cy="60928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82938" y="7947025"/>
            <a:ext cx="9742487" cy="11906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062038" y="966788"/>
            <a:ext cx="14401800" cy="5729287"/>
          </a:xfrm>
        </p:spPr>
        <p:txBody>
          <a:bodyPr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/>
          <p:nvPr userDrawn="1"/>
        </p:nvSpPr>
        <p:spPr bwMode="auto">
          <a:xfrm>
            <a:off x="803275" y="1724025"/>
            <a:ext cx="14630400" cy="3810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defTabSz="1439863">
              <a:defRPr/>
            </a:pPr>
            <a:endParaRPr lang="nb-NO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6469" y="1985963"/>
            <a:ext cx="13803312" cy="1719262"/>
          </a:xfrm>
        </p:spPr>
        <p:txBody>
          <a:bodyPr anchor="t"/>
          <a:lstStyle>
            <a:lvl1pPr>
              <a:defRPr sz="5000"/>
            </a:lvl1pPr>
          </a:lstStyle>
          <a:p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title</a:t>
            </a:r>
            <a:r>
              <a:rPr lang="nb-NO" dirty="0" smtClean="0"/>
              <a:t> </a:t>
            </a:r>
            <a:r>
              <a:rPr lang="nb-NO" dirty="0" err="1" smtClean="0"/>
              <a:t>style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6469" y="3852862"/>
            <a:ext cx="13792200" cy="1223963"/>
          </a:xfrm>
        </p:spPr>
        <p:txBody>
          <a:bodyPr/>
          <a:lstStyle>
            <a:lvl1pPr marL="0" indent="0" algn="l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Click to edit Master subtitle style</a:t>
            </a:r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.jpeg"/><Relationship Id="rId5" Type="http://schemas.openxmlformats.org/officeDocument/2006/relationships/image" Target="../media/image4.emf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2.jpeg"/><Relationship Id="rId5" Type="http://schemas.openxmlformats.org/officeDocument/2006/relationships/image" Target="../media/image4.emf"/><Relationship Id="rId4" Type="http://schemas.openxmlformats.org/officeDocument/2006/relationships/image" Target="../media/image5.jpe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.jpeg"/><Relationship Id="rId5" Type="http://schemas.openxmlformats.org/officeDocument/2006/relationships/image" Target="../media/image4.emf"/><Relationship Id="rId4" Type="http://schemas.openxmlformats.org/officeDocument/2006/relationships/image" Target="../media/image6.jpe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4.emf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theme" Target="../theme/theme6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9500" y="966788"/>
            <a:ext cx="14384338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3945" tIns="71974" rIns="143945" bIns="7197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2038" y="3132138"/>
            <a:ext cx="14384337" cy="575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3945" tIns="71974" rIns="143945" bIns="719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</p:txBody>
      </p:sp>
      <p:pic>
        <p:nvPicPr>
          <p:cNvPr id="1028" name="Picture 3" descr="Konsentra_Ruter_groenn_hel_cmyk.eps"/>
          <p:cNvPicPr>
            <a:picLocks noChangeAspect="1"/>
          </p:cNvPicPr>
          <p:nvPr userDrawn="1"/>
        </p:nvPicPr>
        <p:blipFill>
          <a:blip r:embed="rId10"/>
          <a:srcRect/>
          <a:stretch>
            <a:fillRect/>
          </a:stretch>
        </p:blipFill>
        <p:spPr bwMode="auto">
          <a:xfrm>
            <a:off x="12007850" y="9115425"/>
            <a:ext cx="3440113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98" r:id="rId1"/>
    <p:sldLayoutId id="2147483987" r:id="rId2"/>
    <p:sldLayoutId id="2147483988" r:id="rId3"/>
    <p:sldLayoutId id="2147483989" r:id="rId4"/>
    <p:sldLayoutId id="2147483990" r:id="rId5"/>
    <p:sldLayoutId id="2147483991" r:id="rId6"/>
    <p:sldLayoutId id="2147483992" r:id="rId7"/>
    <p:sldLayoutId id="2147483993" r:id="rId8"/>
  </p:sldLayoutIdLst>
  <p:timing>
    <p:tnLst>
      <p:par>
        <p:cTn id="1" dur="indefinite" restart="never" nodeType="tmRoot"/>
      </p:par>
    </p:tnLst>
  </p:timing>
  <p:txStyles>
    <p:titleStyle>
      <a:lvl1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  <a:ea typeface="ＭＳ Ｐゴシック" charset="-128"/>
          <a:cs typeface="ＭＳ Ｐゴシック" charset="-128"/>
        </a:defRPr>
      </a:lvl2pPr>
      <a:lvl3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  <a:ea typeface="ＭＳ Ｐゴシック" charset="-128"/>
          <a:cs typeface="ＭＳ Ｐゴシック" charset="-128"/>
        </a:defRPr>
      </a:lvl3pPr>
      <a:lvl4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  <a:ea typeface="ＭＳ Ｐゴシック" charset="-128"/>
          <a:cs typeface="ＭＳ Ｐゴシック" charset="-128"/>
        </a:defRPr>
      </a:lvl4pPr>
      <a:lvl5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  <a:ea typeface="ＭＳ Ｐゴシック" charset="-128"/>
          <a:cs typeface="ＭＳ Ｐゴシック" charset="-128"/>
        </a:defRPr>
      </a:lvl5pPr>
      <a:lvl6pPr marL="457200" algn="l" defTabSz="1439863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</a:defRPr>
      </a:lvl6pPr>
      <a:lvl7pPr marL="914400" algn="l" defTabSz="1439863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</a:defRPr>
      </a:lvl7pPr>
      <a:lvl8pPr marL="1371600" algn="l" defTabSz="1439863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</a:defRPr>
      </a:lvl8pPr>
      <a:lvl9pPr marL="1828800" algn="l" defTabSz="1439863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</a:defRPr>
      </a:lvl9pPr>
    </p:titleStyle>
    <p:bodyStyle>
      <a:lvl1pPr marL="542925" indent="-542925" algn="l" defTabSz="1439863" rtl="0" eaLnBrk="0" fontAlgn="base" hangingPunct="0">
        <a:spcBef>
          <a:spcPct val="20000"/>
        </a:spcBef>
        <a:spcAft>
          <a:spcPct val="0"/>
        </a:spcAft>
        <a:buClr>
          <a:srgbClr val="5BAB35"/>
        </a:buClr>
        <a:buSzPct val="100000"/>
        <a:buBlip>
          <a:blip r:embed="rId11"/>
        </a:buBlip>
        <a:tabLst>
          <a:tab pos="1704975" algn="l"/>
        </a:tabLst>
        <a:defRPr sz="34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1069975" indent="-347663" algn="l" defTabSz="1439863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DIN-Bold" pitchFamily="2" charset="0"/>
        <a:buChar char="-"/>
        <a:tabLst>
          <a:tab pos="1704975" algn="l"/>
        </a:tabLst>
        <a:defRPr sz="34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974850" indent="-449263" algn="l" defTabSz="1439863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DIN-Bold" pitchFamily="2" charset="0"/>
        <a:tabLst>
          <a:tab pos="1704975" algn="l"/>
        </a:tabLst>
        <a:defRPr sz="34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2519363" indent="-360363" algn="l" defTabSz="1439863" rtl="0" eaLnBrk="0" fontAlgn="base" hangingPunct="0">
        <a:spcBef>
          <a:spcPct val="20000"/>
        </a:spcBef>
        <a:spcAft>
          <a:spcPct val="0"/>
        </a:spcAft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  <a:cs typeface="ＭＳ Ｐゴシック"/>
        </a:defRPr>
      </a:lvl4pPr>
      <a:lvl5pPr marL="3238500" indent="-358775" algn="l" defTabSz="1439863" rtl="0" eaLnBrk="0" fontAlgn="base" hangingPunct="0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  <a:cs typeface="ＭＳ Ｐゴシック"/>
        </a:defRPr>
      </a:lvl5pPr>
      <a:lvl6pPr marL="3695700" indent="-358775" algn="l" defTabSz="1439863" rtl="0" fontAlgn="base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</a:defRPr>
      </a:lvl6pPr>
      <a:lvl7pPr marL="4152900" indent="-358775" algn="l" defTabSz="1439863" rtl="0" fontAlgn="base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</a:defRPr>
      </a:lvl7pPr>
      <a:lvl8pPr marL="4610100" indent="-358775" algn="l" defTabSz="1439863" rtl="0" fontAlgn="base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</a:defRPr>
      </a:lvl8pPr>
      <a:lvl9pPr marL="5067300" indent="-358775" algn="l" defTabSz="1439863" rtl="0" fontAlgn="base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PPT-bakgrunn-4.jp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-180975"/>
            <a:ext cx="16238538" cy="1040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5" descr="Konsentra_Ruter_hvit_hel_cmyk.eps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12006263" y="9115425"/>
            <a:ext cx="343535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9500" y="966788"/>
            <a:ext cx="14384338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3945" tIns="71974" rIns="143945" bIns="7197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title style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2038" y="3132138"/>
            <a:ext cx="14384337" cy="575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3945" tIns="71974" rIns="143945" bIns="719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9" r:id="rId1"/>
    <p:sldLayoutId id="2147483994" r:id="rId2"/>
  </p:sldLayoutIdLst>
  <p:txStyles>
    <p:titleStyle>
      <a:lvl1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  <a:ea typeface="ＭＳ Ｐゴシック" charset="-128"/>
          <a:cs typeface="ＭＳ Ｐゴシック" charset="-128"/>
        </a:defRPr>
      </a:lvl2pPr>
      <a:lvl3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  <a:ea typeface="ＭＳ Ｐゴシック" charset="-128"/>
          <a:cs typeface="ＭＳ Ｐゴシック" charset="-128"/>
        </a:defRPr>
      </a:lvl3pPr>
      <a:lvl4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  <a:ea typeface="ＭＳ Ｐゴシック" charset="-128"/>
          <a:cs typeface="ＭＳ Ｐゴシック" charset="-128"/>
        </a:defRPr>
      </a:lvl4pPr>
      <a:lvl5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  <a:ea typeface="ＭＳ Ｐゴシック" charset="-128"/>
          <a:cs typeface="ＭＳ Ｐゴシック" charset="-128"/>
        </a:defRPr>
      </a:lvl5pPr>
      <a:lvl6pPr marL="457200" algn="l" defTabSz="1439863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</a:defRPr>
      </a:lvl6pPr>
      <a:lvl7pPr marL="914400" algn="l" defTabSz="1439863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</a:defRPr>
      </a:lvl7pPr>
      <a:lvl8pPr marL="1371600" algn="l" defTabSz="1439863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</a:defRPr>
      </a:lvl8pPr>
      <a:lvl9pPr marL="1828800" algn="l" defTabSz="1439863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</a:defRPr>
      </a:lvl9pPr>
    </p:titleStyle>
    <p:bodyStyle>
      <a:lvl1pPr marL="542925" indent="-542925" algn="l" defTabSz="1439863" rtl="0" eaLnBrk="0" fontAlgn="base" hangingPunct="0">
        <a:spcBef>
          <a:spcPct val="20000"/>
        </a:spcBef>
        <a:spcAft>
          <a:spcPct val="0"/>
        </a:spcAft>
        <a:buClr>
          <a:srgbClr val="5BAB35"/>
        </a:buClr>
        <a:buSzPct val="100000"/>
        <a:buBlip>
          <a:blip r:embed="rId6"/>
        </a:buBlip>
        <a:tabLst>
          <a:tab pos="1704975" algn="l"/>
        </a:tabLst>
        <a:defRPr sz="34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1069975" indent="-347663" algn="l" defTabSz="1439863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DIN-Bold" pitchFamily="2" charset="0"/>
        <a:buChar char="-"/>
        <a:tabLst>
          <a:tab pos="1704975" algn="l"/>
        </a:tabLst>
        <a:defRPr sz="34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974850" indent="-449263" algn="l" defTabSz="1439863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DIN-Bold" pitchFamily="2" charset="0"/>
        <a:tabLst>
          <a:tab pos="1704975" algn="l"/>
        </a:tabLst>
        <a:defRPr sz="34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2519363" indent="-360363" algn="l" defTabSz="1439863" rtl="0" eaLnBrk="0" fontAlgn="base" hangingPunct="0">
        <a:spcBef>
          <a:spcPct val="20000"/>
        </a:spcBef>
        <a:spcAft>
          <a:spcPct val="0"/>
        </a:spcAft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  <a:cs typeface="ＭＳ Ｐゴシック"/>
        </a:defRPr>
      </a:lvl4pPr>
      <a:lvl5pPr marL="3238500" indent="-358775" algn="l" defTabSz="1439863" rtl="0" eaLnBrk="0" fontAlgn="base" hangingPunct="0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  <a:cs typeface="ＭＳ Ｐゴシック"/>
        </a:defRPr>
      </a:lvl5pPr>
      <a:lvl6pPr marL="3695700" indent="-358775" algn="l" defTabSz="1439863" rtl="0" fontAlgn="base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</a:defRPr>
      </a:lvl6pPr>
      <a:lvl7pPr marL="4152900" indent="-358775" algn="l" defTabSz="1439863" rtl="0" fontAlgn="base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</a:defRPr>
      </a:lvl7pPr>
      <a:lvl8pPr marL="4610100" indent="-358775" algn="l" defTabSz="1439863" rtl="0" fontAlgn="base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</a:defRPr>
      </a:lvl8pPr>
      <a:lvl9pPr marL="5067300" indent="-358775" algn="l" defTabSz="1439863" rtl="0" fontAlgn="base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PPT-bakgrunn-4.jp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-180975"/>
            <a:ext cx="16238538" cy="1040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5" descr="Konsentra_Ruter_hvit_hel_cmyk.eps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12006263" y="9115425"/>
            <a:ext cx="343535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9500" y="966788"/>
            <a:ext cx="14384338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3945" tIns="71974" rIns="143945" bIns="7197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title style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2038" y="3132138"/>
            <a:ext cx="14384337" cy="575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3945" tIns="71974" rIns="143945" bIns="719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0" r:id="rId1"/>
    <p:sldLayoutId id="2147483995" r:id="rId2"/>
  </p:sldLayoutIdLst>
  <p:txStyles>
    <p:titleStyle>
      <a:lvl1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  <a:ea typeface="ＭＳ Ｐゴシック" charset="-128"/>
          <a:cs typeface="ＭＳ Ｐゴシック" charset="-128"/>
        </a:defRPr>
      </a:lvl2pPr>
      <a:lvl3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  <a:ea typeface="ＭＳ Ｐゴシック" charset="-128"/>
          <a:cs typeface="ＭＳ Ｐゴシック" charset="-128"/>
        </a:defRPr>
      </a:lvl3pPr>
      <a:lvl4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  <a:ea typeface="ＭＳ Ｐゴシック" charset="-128"/>
          <a:cs typeface="ＭＳ Ｐゴシック" charset="-128"/>
        </a:defRPr>
      </a:lvl4pPr>
      <a:lvl5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  <a:ea typeface="ＭＳ Ｐゴシック" charset="-128"/>
          <a:cs typeface="ＭＳ Ｐゴシック" charset="-128"/>
        </a:defRPr>
      </a:lvl5pPr>
      <a:lvl6pPr marL="457200" algn="l" defTabSz="1439863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</a:defRPr>
      </a:lvl6pPr>
      <a:lvl7pPr marL="914400" algn="l" defTabSz="1439863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</a:defRPr>
      </a:lvl7pPr>
      <a:lvl8pPr marL="1371600" algn="l" defTabSz="1439863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</a:defRPr>
      </a:lvl8pPr>
      <a:lvl9pPr marL="1828800" algn="l" defTabSz="1439863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</a:defRPr>
      </a:lvl9pPr>
    </p:titleStyle>
    <p:bodyStyle>
      <a:lvl1pPr marL="542925" indent="-542925" algn="l" defTabSz="1439863" rtl="0" eaLnBrk="0" fontAlgn="base" hangingPunct="0">
        <a:spcBef>
          <a:spcPct val="20000"/>
        </a:spcBef>
        <a:spcAft>
          <a:spcPct val="0"/>
        </a:spcAft>
        <a:buClr>
          <a:srgbClr val="5BAB35"/>
        </a:buClr>
        <a:buSzPct val="100000"/>
        <a:buBlip>
          <a:blip r:embed="rId6"/>
        </a:buBlip>
        <a:tabLst>
          <a:tab pos="1704975" algn="l"/>
        </a:tabLst>
        <a:defRPr sz="34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1069975" indent="-347663" algn="l" defTabSz="1439863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DIN-Bold" pitchFamily="2" charset="0"/>
        <a:buChar char="-"/>
        <a:tabLst>
          <a:tab pos="1704975" algn="l"/>
        </a:tabLst>
        <a:defRPr sz="34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974850" indent="-449263" algn="l" defTabSz="1439863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DIN-Bold" pitchFamily="2" charset="0"/>
        <a:tabLst>
          <a:tab pos="1704975" algn="l"/>
        </a:tabLst>
        <a:defRPr sz="34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2519363" indent="-360363" algn="l" defTabSz="1439863" rtl="0" eaLnBrk="0" fontAlgn="base" hangingPunct="0">
        <a:spcBef>
          <a:spcPct val="20000"/>
        </a:spcBef>
        <a:spcAft>
          <a:spcPct val="0"/>
        </a:spcAft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  <a:cs typeface="ＭＳ Ｐゴシック"/>
        </a:defRPr>
      </a:lvl4pPr>
      <a:lvl5pPr marL="3238500" indent="-358775" algn="l" defTabSz="1439863" rtl="0" eaLnBrk="0" fontAlgn="base" hangingPunct="0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  <a:cs typeface="ＭＳ Ｐゴシック"/>
        </a:defRPr>
      </a:lvl5pPr>
      <a:lvl6pPr marL="3695700" indent="-358775" algn="l" defTabSz="1439863" rtl="0" fontAlgn="base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</a:defRPr>
      </a:lvl6pPr>
      <a:lvl7pPr marL="4152900" indent="-358775" algn="l" defTabSz="1439863" rtl="0" fontAlgn="base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</a:defRPr>
      </a:lvl7pPr>
      <a:lvl8pPr marL="4610100" indent="-358775" algn="l" defTabSz="1439863" rtl="0" fontAlgn="base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</a:defRPr>
      </a:lvl8pPr>
      <a:lvl9pPr marL="5067300" indent="-358775" algn="l" defTabSz="1439863" rtl="0" fontAlgn="base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PPT-bakgrunn-4.jp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-180975"/>
            <a:ext cx="16238538" cy="1040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5" descr="Konsentra_Ruter_hvit_hel_cmyk.eps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12006263" y="9115425"/>
            <a:ext cx="343535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9500" y="966788"/>
            <a:ext cx="14384338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3945" tIns="71974" rIns="143945" bIns="7197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title style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2038" y="3132138"/>
            <a:ext cx="14384337" cy="575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3945" tIns="71974" rIns="143945" bIns="719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1" r:id="rId1"/>
    <p:sldLayoutId id="2147483996" r:id="rId2"/>
  </p:sldLayoutIdLst>
  <p:txStyles>
    <p:titleStyle>
      <a:lvl1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  <a:ea typeface="ＭＳ Ｐゴシック" charset="-128"/>
          <a:cs typeface="ＭＳ Ｐゴシック" charset="-128"/>
        </a:defRPr>
      </a:lvl2pPr>
      <a:lvl3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  <a:ea typeface="ＭＳ Ｐゴシック" charset="-128"/>
          <a:cs typeface="ＭＳ Ｐゴシック" charset="-128"/>
        </a:defRPr>
      </a:lvl3pPr>
      <a:lvl4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  <a:ea typeface="ＭＳ Ｐゴシック" charset="-128"/>
          <a:cs typeface="ＭＳ Ｐゴシック" charset="-128"/>
        </a:defRPr>
      </a:lvl4pPr>
      <a:lvl5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  <a:ea typeface="ＭＳ Ｐゴシック" charset="-128"/>
          <a:cs typeface="ＭＳ Ｐゴシック" charset="-128"/>
        </a:defRPr>
      </a:lvl5pPr>
      <a:lvl6pPr marL="457200" algn="l" defTabSz="1439863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</a:defRPr>
      </a:lvl6pPr>
      <a:lvl7pPr marL="914400" algn="l" defTabSz="1439863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</a:defRPr>
      </a:lvl7pPr>
      <a:lvl8pPr marL="1371600" algn="l" defTabSz="1439863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</a:defRPr>
      </a:lvl8pPr>
      <a:lvl9pPr marL="1828800" algn="l" defTabSz="1439863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</a:defRPr>
      </a:lvl9pPr>
    </p:titleStyle>
    <p:bodyStyle>
      <a:lvl1pPr marL="542925" indent="-542925" algn="l" defTabSz="1439863" rtl="0" eaLnBrk="0" fontAlgn="base" hangingPunct="0">
        <a:spcBef>
          <a:spcPct val="20000"/>
        </a:spcBef>
        <a:spcAft>
          <a:spcPct val="0"/>
        </a:spcAft>
        <a:buClr>
          <a:srgbClr val="5BAB35"/>
        </a:buClr>
        <a:buSzPct val="100000"/>
        <a:buBlip>
          <a:blip r:embed="rId6"/>
        </a:buBlip>
        <a:tabLst>
          <a:tab pos="1704975" algn="l"/>
        </a:tabLst>
        <a:defRPr sz="34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1069975" indent="-347663" algn="l" defTabSz="1439863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DIN-Bold" pitchFamily="2" charset="0"/>
        <a:buChar char="-"/>
        <a:tabLst>
          <a:tab pos="1704975" algn="l"/>
        </a:tabLst>
        <a:defRPr sz="34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974850" indent="-449263" algn="l" defTabSz="1439863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DIN-Bold" pitchFamily="2" charset="0"/>
        <a:tabLst>
          <a:tab pos="1704975" algn="l"/>
        </a:tabLst>
        <a:defRPr sz="34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2519363" indent="-360363" algn="l" defTabSz="1439863" rtl="0" eaLnBrk="0" fontAlgn="base" hangingPunct="0">
        <a:spcBef>
          <a:spcPct val="20000"/>
        </a:spcBef>
        <a:spcAft>
          <a:spcPct val="0"/>
        </a:spcAft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  <a:cs typeface="ＭＳ Ｐゴシック"/>
        </a:defRPr>
      </a:lvl4pPr>
      <a:lvl5pPr marL="3238500" indent="-358775" algn="l" defTabSz="1439863" rtl="0" eaLnBrk="0" fontAlgn="base" hangingPunct="0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  <a:cs typeface="ＭＳ Ｐゴシック"/>
        </a:defRPr>
      </a:lvl5pPr>
      <a:lvl6pPr marL="3695700" indent="-358775" algn="l" defTabSz="1439863" rtl="0" fontAlgn="base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</a:defRPr>
      </a:lvl6pPr>
      <a:lvl7pPr marL="4152900" indent="-358775" algn="l" defTabSz="1439863" rtl="0" fontAlgn="base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</a:defRPr>
      </a:lvl7pPr>
      <a:lvl8pPr marL="4610100" indent="-358775" algn="l" defTabSz="1439863" rtl="0" fontAlgn="base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</a:defRPr>
      </a:lvl8pPr>
      <a:lvl9pPr marL="5067300" indent="-358775" algn="l" defTabSz="1439863" rtl="0" fontAlgn="base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5BAB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Konsentra_Ruter_hvit_hel_cmyk.eps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2006263" y="9115425"/>
            <a:ext cx="343535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9500" y="966788"/>
            <a:ext cx="14384338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3945" tIns="71974" rIns="143945" bIns="7197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title style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2038" y="3132138"/>
            <a:ext cx="14384337" cy="575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3945" tIns="71974" rIns="143945" bIns="719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2" r:id="rId1"/>
    <p:sldLayoutId id="2147483997" r:id="rId2"/>
  </p:sldLayoutIdLst>
  <p:txStyles>
    <p:titleStyle>
      <a:lvl1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+mj-lt"/>
          <a:ea typeface="ＭＳ Ｐゴシック" charset="-128"/>
          <a:cs typeface="ＭＳ Ｐゴシック" charset="-128"/>
        </a:defRPr>
      </a:lvl1pPr>
      <a:lvl2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DIN-Bold" charset="0"/>
          <a:ea typeface="ＭＳ Ｐゴシック" charset="-128"/>
          <a:cs typeface="ＭＳ Ｐゴシック" charset="-128"/>
        </a:defRPr>
      </a:lvl2pPr>
      <a:lvl3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DIN-Bold" charset="0"/>
          <a:ea typeface="ＭＳ Ｐゴシック" charset="-128"/>
          <a:cs typeface="ＭＳ Ｐゴシック" charset="-128"/>
        </a:defRPr>
      </a:lvl3pPr>
      <a:lvl4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DIN-Bold" charset="0"/>
          <a:ea typeface="ＭＳ Ｐゴシック" charset="-128"/>
          <a:cs typeface="ＭＳ Ｐゴシック" charset="-128"/>
        </a:defRPr>
      </a:lvl4pPr>
      <a:lvl5pPr algn="l" defTabSz="1439863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DIN-Bold" charset="0"/>
          <a:ea typeface="ＭＳ Ｐゴシック" charset="-128"/>
          <a:cs typeface="ＭＳ Ｐゴシック" charset="-128"/>
        </a:defRPr>
      </a:lvl5pPr>
      <a:lvl6pPr marL="457200" algn="l" defTabSz="1439863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</a:defRPr>
      </a:lvl6pPr>
      <a:lvl7pPr marL="914400" algn="l" defTabSz="1439863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</a:defRPr>
      </a:lvl7pPr>
      <a:lvl8pPr marL="1371600" algn="l" defTabSz="1439863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</a:defRPr>
      </a:lvl8pPr>
      <a:lvl9pPr marL="1828800" algn="l" defTabSz="1439863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DIN-Bold" charset="0"/>
        </a:defRPr>
      </a:lvl9pPr>
    </p:titleStyle>
    <p:bodyStyle>
      <a:lvl1pPr marL="542925" indent="-542925" algn="l" defTabSz="1439863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SzPct val="100000"/>
        <a:buFont typeface="Wingdings" pitchFamily="2" charset="2"/>
        <a:buChar char="§"/>
        <a:tabLst>
          <a:tab pos="1704975" algn="l"/>
        </a:tabLst>
        <a:defRPr sz="3400">
          <a:solidFill>
            <a:schemeClr val="bg1"/>
          </a:solidFill>
          <a:latin typeface="+mn-lt"/>
          <a:ea typeface="ＭＳ Ｐゴシック" charset="-128"/>
          <a:cs typeface="ＭＳ Ｐゴシック" charset="-128"/>
        </a:defRPr>
      </a:lvl1pPr>
      <a:lvl2pPr marL="1069975" indent="-347663" algn="l" defTabSz="1439863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§"/>
        <a:tabLst>
          <a:tab pos="1704975" algn="l"/>
        </a:tabLst>
        <a:defRPr sz="3400">
          <a:solidFill>
            <a:schemeClr val="bg1"/>
          </a:solidFill>
          <a:latin typeface="+mn-lt"/>
          <a:ea typeface="ＭＳ Ｐゴシック" charset="-128"/>
          <a:cs typeface="ＭＳ Ｐゴシック"/>
        </a:defRPr>
      </a:lvl2pPr>
      <a:lvl3pPr marL="1974850" indent="-449263" algn="l" defTabSz="1439863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DIN-Bold" pitchFamily="2" charset="0"/>
        <a:tabLst>
          <a:tab pos="1704975" algn="l"/>
        </a:tabLst>
        <a:defRPr sz="34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2519363" indent="-360363" algn="l" defTabSz="1439863" rtl="0" eaLnBrk="0" fontAlgn="base" hangingPunct="0">
        <a:spcBef>
          <a:spcPct val="20000"/>
        </a:spcBef>
        <a:spcAft>
          <a:spcPct val="0"/>
        </a:spcAft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  <a:cs typeface="ＭＳ Ｐゴシック"/>
        </a:defRPr>
      </a:lvl4pPr>
      <a:lvl5pPr marL="3238500" indent="-358775" algn="l" defTabSz="1439863" rtl="0" eaLnBrk="0" fontAlgn="base" hangingPunct="0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  <a:cs typeface="ＭＳ Ｐゴシック"/>
        </a:defRPr>
      </a:lvl5pPr>
      <a:lvl6pPr marL="3695700" indent="-358775" algn="l" defTabSz="1439863" rtl="0" fontAlgn="base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</a:defRPr>
      </a:lvl6pPr>
      <a:lvl7pPr marL="4152900" indent="-358775" algn="l" defTabSz="1439863" rtl="0" fontAlgn="base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</a:defRPr>
      </a:lvl7pPr>
      <a:lvl8pPr marL="4610100" indent="-358775" algn="l" defTabSz="1439863" rtl="0" fontAlgn="base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</a:defRPr>
      </a:lvl8pPr>
      <a:lvl9pPr marL="5067300" indent="-358775" algn="l" defTabSz="1439863" rtl="0" fontAlgn="base">
        <a:spcBef>
          <a:spcPct val="20000"/>
        </a:spcBef>
        <a:spcAft>
          <a:spcPct val="0"/>
        </a:spcAft>
        <a:buChar char="»"/>
        <a:tabLst>
          <a:tab pos="1704975" algn="l"/>
        </a:tabLst>
        <a:defRPr sz="3100">
          <a:solidFill>
            <a:schemeClr val="tx1"/>
          </a:solidFill>
          <a:latin typeface="Arial" charset="0"/>
          <a:ea typeface="ＭＳ Ｐゴシック" charset="-128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110" y="2091840"/>
            <a:ext cx="14597769" cy="6928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text</a:t>
            </a:r>
            <a:r>
              <a:rPr lang="nb-NO" dirty="0" smtClean="0"/>
              <a:t> </a:t>
            </a:r>
            <a:r>
              <a:rPr lang="nb-NO" dirty="0" err="1" smtClean="0"/>
              <a:t>styles</a:t>
            </a:r>
            <a:endParaRPr lang="nb-NO" dirty="0" smtClean="0"/>
          </a:p>
          <a:p>
            <a:pPr lvl="1"/>
            <a:r>
              <a:rPr lang="nb-NO" dirty="0" err="1" smtClean="0"/>
              <a:t>Second</a:t>
            </a:r>
            <a:r>
              <a:rPr lang="nb-NO" dirty="0" smtClean="0"/>
              <a:t> </a:t>
            </a:r>
            <a:r>
              <a:rPr lang="nb-NO" dirty="0" err="1" smtClean="0"/>
              <a:t>level</a:t>
            </a:r>
            <a:endParaRPr lang="nb-NO" dirty="0" smtClean="0"/>
          </a:p>
          <a:p>
            <a:pPr lvl="2"/>
            <a:r>
              <a:rPr lang="nb-NO" dirty="0" err="1" smtClean="0"/>
              <a:t>Third</a:t>
            </a:r>
            <a:r>
              <a:rPr lang="nb-NO" dirty="0" smtClean="0"/>
              <a:t> </a:t>
            </a:r>
            <a:r>
              <a:rPr lang="nb-NO" dirty="0" err="1" smtClean="0"/>
              <a:t>level</a:t>
            </a:r>
            <a:endParaRPr lang="nb-NO" dirty="0" smtClean="0"/>
          </a:p>
          <a:p>
            <a:pPr lvl="3"/>
            <a:r>
              <a:rPr lang="nb-NO" dirty="0" err="1" smtClean="0"/>
              <a:t>Fourth</a:t>
            </a:r>
            <a:r>
              <a:rPr lang="nb-NO" dirty="0" smtClean="0"/>
              <a:t> </a:t>
            </a:r>
            <a:r>
              <a:rPr lang="nb-NO" dirty="0" err="1" smtClean="0"/>
              <a:t>level</a:t>
            </a:r>
            <a:endParaRPr lang="nb-NO" dirty="0" smtClean="0"/>
          </a:p>
        </p:txBody>
      </p:sp>
      <p:sp>
        <p:nvSpPr>
          <p:cNvPr id="165895" name="Line 7"/>
          <p:cNvSpPr>
            <a:spLocks noChangeShapeType="1"/>
          </p:cNvSpPr>
          <p:nvPr/>
        </p:nvSpPr>
        <p:spPr bwMode="auto">
          <a:xfrm>
            <a:off x="809109" y="1544202"/>
            <a:ext cx="14614684" cy="0"/>
          </a:xfrm>
          <a:prstGeom prst="line">
            <a:avLst/>
          </a:prstGeom>
          <a:noFill/>
          <a:ln w="12700">
            <a:solidFill>
              <a:srgbClr val="FFD2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nb-NO" sz="2369">
              <a:solidFill>
                <a:srgbClr val="646464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165896" name="Line 8"/>
          <p:cNvSpPr>
            <a:spLocks noChangeShapeType="1"/>
          </p:cNvSpPr>
          <p:nvPr/>
        </p:nvSpPr>
        <p:spPr bwMode="auto">
          <a:xfrm>
            <a:off x="809109" y="9244053"/>
            <a:ext cx="14614684" cy="0"/>
          </a:xfrm>
          <a:prstGeom prst="line">
            <a:avLst/>
          </a:prstGeom>
          <a:noFill/>
          <a:ln w="3175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nb-NO" sz="2369">
              <a:solidFill>
                <a:srgbClr val="646464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165899" name="Line 11"/>
          <p:cNvSpPr>
            <a:spLocks noChangeShapeType="1"/>
          </p:cNvSpPr>
          <p:nvPr/>
        </p:nvSpPr>
        <p:spPr bwMode="auto">
          <a:xfrm>
            <a:off x="809109" y="1544202"/>
            <a:ext cx="14614684" cy="0"/>
          </a:xfrm>
          <a:prstGeom prst="line">
            <a:avLst/>
          </a:prstGeom>
          <a:noFill/>
          <a:ln w="12700">
            <a:solidFill>
              <a:srgbClr val="FFE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nb-NO" sz="2369">
              <a:solidFill>
                <a:srgbClr val="646464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165900" name="Line 12"/>
          <p:cNvSpPr>
            <a:spLocks noChangeShapeType="1"/>
          </p:cNvSpPr>
          <p:nvPr/>
        </p:nvSpPr>
        <p:spPr bwMode="auto">
          <a:xfrm>
            <a:off x="809109" y="9244053"/>
            <a:ext cx="14614684" cy="0"/>
          </a:xfrm>
          <a:prstGeom prst="line">
            <a:avLst/>
          </a:prstGeom>
          <a:noFill/>
          <a:ln w="3175">
            <a:solidFill>
              <a:srgbClr val="646464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nb-NO" sz="2369">
              <a:solidFill>
                <a:srgbClr val="646464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165906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92165" y="9495543"/>
            <a:ext cx="3070099" cy="2726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629">
                <a:solidFill>
                  <a:schemeClr val="tx2"/>
                </a:solidFill>
                <a:cs typeface="Arial" charset="0"/>
              </a:defRPr>
            </a:lvl1pPr>
          </a:lstStyle>
          <a:p>
            <a:endParaRPr lang="nb-NO">
              <a:solidFill>
                <a:srgbClr val="646464"/>
              </a:solidFill>
              <a:latin typeface="Arial" charset="0"/>
              <a:ea typeface="+mn-ea"/>
            </a:endParaRPr>
          </a:p>
        </p:txBody>
      </p:sp>
      <p:sp>
        <p:nvSpPr>
          <p:cNvPr id="165908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63" y="9495543"/>
            <a:ext cx="1403957" cy="2726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629">
                <a:solidFill>
                  <a:schemeClr val="tx2"/>
                </a:solidFill>
                <a:cs typeface="Arial" charset="0"/>
              </a:defRPr>
            </a:lvl1pPr>
          </a:lstStyle>
          <a:p>
            <a:r>
              <a:rPr lang="nb-NO">
                <a:solidFill>
                  <a:srgbClr val="646464"/>
                </a:solidFill>
                <a:latin typeface="Arial" charset="0"/>
                <a:ea typeface="+mn-ea"/>
              </a:rPr>
              <a:t>Side </a:t>
            </a:r>
            <a:fld id="{8352974D-56A8-4AA1-99F7-72577FB5DC73}" type="slidenum">
              <a:rPr lang="nb-NO">
                <a:solidFill>
                  <a:srgbClr val="646464"/>
                </a:solidFill>
                <a:latin typeface="Arial" charset="0"/>
                <a:ea typeface="+mn-ea"/>
              </a:rPr>
              <a:pPr/>
              <a:t>‹#›</a:t>
            </a:fld>
            <a:endParaRPr lang="nb-NO">
              <a:solidFill>
                <a:srgbClr val="646464"/>
              </a:solidFill>
              <a:latin typeface="Arial" charset="0"/>
              <a:ea typeface="+mn-ea"/>
            </a:endParaRPr>
          </a:p>
        </p:txBody>
      </p:sp>
      <p:sp>
        <p:nvSpPr>
          <p:cNvPr id="165910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811927" y="279696"/>
            <a:ext cx="14614684" cy="127860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title</a:t>
            </a:r>
            <a:r>
              <a:rPr lang="nb-NO" dirty="0" smtClean="0"/>
              <a:t> </a:t>
            </a:r>
            <a:r>
              <a:rPr lang="nb-NO" dirty="0" err="1" smtClean="0"/>
              <a:t>style</a:t>
            </a:r>
            <a:endParaRPr lang="nb-NO" dirty="0" smtClean="0"/>
          </a:p>
        </p:txBody>
      </p:sp>
      <p:sp>
        <p:nvSpPr>
          <p:cNvPr id="165911" name="Rectangle 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89128" y="9495543"/>
            <a:ext cx="6625098" cy="2726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629">
                <a:solidFill>
                  <a:schemeClr val="tx2"/>
                </a:solidFill>
                <a:cs typeface="Arial" charset="0"/>
              </a:defRPr>
            </a:lvl1pPr>
          </a:lstStyle>
          <a:p>
            <a:endParaRPr lang="nb-NO">
              <a:solidFill>
                <a:srgbClr val="646464"/>
              </a:solidFill>
              <a:latin typeface="Arial" charset="0"/>
              <a:ea typeface="+mn-ea"/>
            </a:endParaRPr>
          </a:p>
        </p:txBody>
      </p:sp>
      <p:grpSp>
        <p:nvGrpSpPr>
          <p:cNvPr id="14" name="Group 13"/>
          <p:cNvGrpSpPr/>
          <p:nvPr userDrawn="1"/>
        </p:nvGrpSpPr>
        <p:grpSpPr bwMode="gray">
          <a:xfrm>
            <a:off x="14826125" y="9549603"/>
            <a:ext cx="600487" cy="303199"/>
            <a:chOff x="8348663" y="6450013"/>
            <a:chExt cx="338137" cy="204787"/>
          </a:xfrm>
          <a:solidFill>
            <a:srgbClr val="808080"/>
          </a:solidFill>
        </p:grpSpPr>
        <p:sp>
          <p:nvSpPr>
            <p:cNvPr id="15" name="Freeform 5"/>
            <p:cNvSpPr>
              <a:spLocks/>
            </p:cNvSpPr>
            <p:nvPr userDrawn="1"/>
          </p:nvSpPr>
          <p:spPr bwMode="gray">
            <a:xfrm>
              <a:off x="8348663" y="6450013"/>
              <a:ext cx="163512" cy="204787"/>
            </a:xfrm>
            <a:custGeom>
              <a:avLst/>
              <a:gdLst/>
              <a:ahLst/>
              <a:cxnLst>
                <a:cxn ang="0">
                  <a:pos x="39" y="78"/>
                </a:cxn>
                <a:cxn ang="0">
                  <a:pos x="85" y="78"/>
                </a:cxn>
                <a:cxn ang="0">
                  <a:pos x="85" y="51"/>
                </a:cxn>
                <a:cxn ang="0">
                  <a:pos x="39" y="51"/>
                </a:cxn>
                <a:cxn ang="0">
                  <a:pos x="39" y="30"/>
                </a:cxn>
                <a:cxn ang="0">
                  <a:pos x="90" y="30"/>
                </a:cxn>
                <a:cxn ang="0">
                  <a:pos x="73" y="0"/>
                </a:cxn>
                <a:cxn ang="0">
                  <a:pos x="0" y="0"/>
                </a:cxn>
                <a:cxn ang="0">
                  <a:pos x="0" y="129"/>
                </a:cxn>
                <a:cxn ang="0">
                  <a:pos x="103" y="129"/>
                </a:cxn>
                <a:cxn ang="0">
                  <a:pos x="103" y="99"/>
                </a:cxn>
                <a:cxn ang="0">
                  <a:pos x="39" y="99"/>
                </a:cxn>
                <a:cxn ang="0">
                  <a:pos x="39" y="78"/>
                </a:cxn>
              </a:cxnLst>
              <a:rect l="0" t="0" r="r" b="b"/>
              <a:pathLst>
                <a:path w="103" h="129">
                  <a:moveTo>
                    <a:pt x="39" y="78"/>
                  </a:moveTo>
                  <a:lnTo>
                    <a:pt x="85" y="78"/>
                  </a:lnTo>
                  <a:lnTo>
                    <a:pt x="85" y="51"/>
                  </a:lnTo>
                  <a:lnTo>
                    <a:pt x="39" y="51"/>
                  </a:lnTo>
                  <a:lnTo>
                    <a:pt x="39" y="30"/>
                  </a:lnTo>
                  <a:lnTo>
                    <a:pt x="90" y="30"/>
                  </a:lnTo>
                  <a:lnTo>
                    <a:pt x="73" y="0"/>
                  </a:lnTo>
                  <a:lnTo>
                    <a:pt x="0" y="0"/>
                  </a:lnTo>
                  <a:lnTo>
                    <a:pt x="0" y="129"/>
                  </a:lnTo>
                  <a:lnTo>
                    <a:pt x="103" y="129"/>
                  </a:lnTo>
                  <a:lnTo>
                    <a:pt x="103" y="99"/>
                  </a:lnTo>
                  <a:lnTo>
                    <a:pt x="39" y="99"/>
                  </a:lnTo>
                  <a:lnTo>
                    <a:pt x="39" y="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2369">
                <a:solidFill>
                  <a:srgbClr val="646464"/>
                </a:solidFill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6" name="Freeform 6"/>
            <p:cNvSpPr>
              <a:spLocks/>
            </p:cNvSpPr>
            <p:nvPr userDrawn="1"/>
          </p:nvSpPr>
          <p:spPr bwMode="gray">
            <a:xfrm>
              <a:off x="8483600" y="6450013"/>
              <a:ext cx="203200" cy="204787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64" y="42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45" y="78"/>
                </a:cxn>
                <a:cxn ang="0">
                  <a:pos x="45" y="129"/>
                </a:cxn>
                <a:cxn ang="0">
                  <a:pos x="83" y="129"/>
                </a:cxn>
                <a:cxn ang="0">
                  <a:pos x="83" y="78"/>
                </a:cxn>
                <a:cxn ang="0">
                  <a:pos x="128" y="0"/>
                </a:cxn>
                <a:cxn ang="0">
                  <a:pos x="86" y="0"/>
                </a:cxn>
              </a:cxnLst>
              <a:rect l="0" t="0" r="r" b="b"/>
              <a:pathLst>
                <a:path w="128" h="129">
                  <a:moveTo>
                    <a:pt x="86" y="0"/>
                  </a:moveTo>
                  <a:lnTo>
                    <a:pt x="64" y="42"/>
                  </a:lnTo>
                  <a:lnTo>
                    <a:pt x="42" y="0"/>
                  </a:lnTo>
                  <a:lnTo>
                    <a:pt x="0" y="0"/>
                  </a:lnTo>
                  <a:lnTo>
                    <a:pt x="45" y="78"/>
                  </a:lnTo>
                  <a:lnTo>
                    <a:pt x="45" y="129"/>
                  </a:lnTo>
                  <a:lnTo>
                    <a:pt x="83" y="129"/>
                  </a:lnTo>
                  <a:lnTo>
                    <a:pt x="83" y="78"/>
                  </a:lnTo>
                  <a:lnTo>
                    <a:pt x="128" y="0"/>
                  </a:lnTo>
                  <a:lnTo>
                    <a:pt x="8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GB" sz="2369">
                <a:solidFill>
                  <a:srgbClr val="646464"/>
                </a:solidFill>
                <a:latin typeface="Arial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5058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5" r:id="rId1"/>
    <p:sldLayoutId id="2147484006" r:id="rId2"/>
    <p:sldLayoutId id="2147484007" r:id="rId3"/>
    <p:sldLayoutId id="2147484008" r:id="rId4"/>
    <p:sldLayoutId id="2147484009" r:id="rId5"/>
    <p:sldLayoutId id="2147484010" r:id="rId6"/>
    <p:sldLayoutId id="2147484011" r:id="rId7"/>
    <p:sldLayoutId id="2147484012" r:id="rId8"/>
    <p:sldLayoutId id="2147484013" r:id="rId9"/>
    <p:sldLayoutId id="2147484014" r:id="rId10"/>
    <p:sldLayoutId id="2147484015" r:id="rId11"/>
    <p:sldLayoutId id="2147484016" r:id="rId12"/>
    <p:sldLayoutId id="2147484017" r:id="rId13"/>
    <p:sldLayoutId id="2147484018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4442" b="1">
          <a:solidFill>
            <a:srgbClr val="808080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4442" b="1">
          <a:solidFill>
            <a:schemeClr val="tx1"/>
          </a:solidFill>
          <a:latin typeface="Arial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4442" b="1">
          <a:solidFill>
            <a:schemeClr val="tx1"/>
          </a:solidFill>
          <a:latin typeface="Arial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4442" b="1">
          <a:solidFill>
            <a:schemeClr val="tx1"/>
          </a:solidFill>
          <a:latin typeface="Arial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4442" b="1">
          <a:solidFill>
            <a:schemeClr val="tx1"/>
          </a:solidFill>
          <a:latin typeface="Arial" charset="0"/>
        </a:defRPr>
      </a:lvl5pPr>
      <a:lvl6pPr marL="676930" algn="l" rtl="0" fontAlgn="base">
        <a:lnSpc>
          <a:spcPct val="85000"/>
        </a:lnSpc>
        <a:spcBef>
          <a:spcPct val="0"/>
        </a:spcBef>
        <a:spcAft>
          <a:spcPct val="0"/>
        </a:spcAft>
        <a:defRPr sz="4442" b="1">
          <a:solidFill>
            <a:schemeClr val="tx1"/>
          </a:solidFill>
          <a:latin typeface="Arial" charset="0"/>
        </a:defRPr>
      </a:lvl6pPr>
      <a:lvl7pPr marL="1353861" algn="l" rtl="0" fontAlgn="base">
        <a:lnSpc>
          <a:spcPct val="85000"/>
        </a:lnSpc>
        <a:spcBef>
          <a:spcPct val="0"/>
        </a:spcBef>
        <a:spcAft>
          <a:spcPct val="0"/>
        </a:spcAft>
        <a:defRPr sz="4442" b="1">
          <a:solidFill>
            <a:schemeClr val="tx1"/>
          </a:solidFill>
          <a:latin typeface="Arial" charset="0"/>
        </a:defRPr>
      </a:lvl7pPr>
      <a:lvl8pPr marL="2030791" algn="l" rtl="0" fontAlgn="base">
        <a:lnSpc>
          <a:spcPct val="85000"/>
        </a:lnSpc>
        <a:spcBef>
          <a:spcPct val="0"/>
        </a:spcBef>
        <a:spcAft>
          <a:spcPct val="0"/>
        </a:spcAft>
        <a:defRPr sz="4442" b="1">
          <a:solidFill>
            <a:schemeClr val="tx1"/>
          </a:solidFill>
          <a:latin typeface="Arial" charset="0"/>
        </a:defRPr>
      </a:lvl8pPr>
      <a:lvl9pPr marL="2707721" algn="l" rtl="0" fontAlgn="base">
        <a:lnSpc>
          <a:spcPct val="85000"/>
        </a:lnSpc>
        <a:spcBef>
          <a:spcPct val="0"/>
        </a:spcBef>
        <a:spcAft>
          <a:spcPct val="0"/>
        </a:spcAft>
        <a:defRPr sz="4442" b="1">
          <a:solidFill>
            <a:schemeClr val="tx1"/>
          </a:solidFill>
          <a:latin typeface="Arial" charset="0"/>
        </a:defRPr>
      </a:lvl9pPr>
    </p:titleStyle>
    <p:bodyStyle>
      <a:lvl1pPr marL="533553" indent="-533553" algn="l" rtl="0" fontAlgn="base">
        <a:spcBef>
          <a:spcPts val="888"/>
        </a:spcBef>
        <a:spcAft>
          <a:spcPct val="0"/>
        </a:spcAft>
        <a:buClr>
          <a:srgbClr val="FFE600"/>
        </a:buClr>
        <a:buSzPct val="75000"/>
        <a:buFont typeface="Arial" charset="0"/>
        <a:buChar char="►"/>
        <a:defRPr sz="3553">
          <a:solidFill>
            <a:srgbClr val="646464"/>
          </a:solidFill>
          <a:latin typeface="+mn-lt"/>
          <a:ea typeface="+mn-ea"/>
          <a:cs typeface="+mn-cs"/>
        </a:defRPr>
      </a:lvl1pPr>
      <a:lvl2pPr marL="1066032" indent="-533016" algn="l" rtl="0" fontAlgn="base">
        <a:spcBef>
          <a:spcPts val="888"/>
        </a:spcBef>
        <a:spcAft>
          <a:spcPct val="0"/>
        </a:spcAft>
        <a:buClr>
          <a:srgbClr val="FFE600"/>
        </a:buClr>
        <a:buSzPct val="75000"/>
        <a:buFont typeface="Arial" charset="0"/>
        <a:buChar char="▬"/>
        <a:defRPr sz="2961">
          <a:solidFill>
            <a:srgbClr val="646464"/>
          </a:solidFill>
          <a:latin typeface="+mn-lt"/>
        </a:defRPr>
      </a:lvl2pPr>
      <a:lvl3pPr marL="1600659" indent="-533016" algn="l" rtl="0" fontAlgn="base">
        <a:spcBef>
          <a:spcPts val="444"/>
        </a:spcBef>
        <a:spcAft>
          <a:spcPct val="0"/>
        </a:spcAft>
        <a:buClr>
          <a:srgbClr val="FFE600"/>
        </a:buClr>
        <a:buSzPct val="75000"/>
        <a:buFont typeface="Arial" charset="0"/>
        <a:buChar char="►"/>
        <a:defRPr>
          <a:solidFill>
            <a:srgbClr val="646464"/>
          </a:solidFill>
          <a:latin typeface="+mn-lt"/>
        </a:defRPr>
      </a:lvl3pPr>
      <a:lvl4pPr marL="2134211" indent="-531202" algn="l" rtl="0" fontAlgn="base">
        <a:spcBef>
          <a:spcPts val="444"/>
        </a:spcBef>
        <a:spcAft>
          <a:spcPct val="0"/>
        </a:spcAft>
        <a:buClr>
          <a:srgbClr val="FFE600"/>
        </a:buClr>
        <a:buSzPct val="75000"/>
        <a:buFont typeface="Arial" charset="0"/>
        <a:buChar char="▬"/>
        <a:defRPr sz="2369">
          <a:solidFill>
            <a:srgbClr val="646464"/>
          </a:solidFill>
          <a:latin typeface="+mn-lt"/>
        </a:defRPr>
      </a:lvl4pPr>
      <a:lvl5pPr marL="2665413" indent="-528853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369">
          <a:solidFill>
            <a:srgbClr val="646464"/>
          </a:solidFill>
          <a:latin typeface="+mn-lt"/>
        </a:defRPr>
      </a:lvl5pPr>
      <a:lvl6pPr marL="3342343" indent="-528853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369">
          <a:solidFill>
            <a:srgbClr val="646464"/>
          </a:solidFill>
          <a:latin typeface="+mn-lt"/>
        </a:defRPr>
      </a:lvl6pPr>
      <a:lvl7pPr marL="4019274" indent="-528853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369">
          <a:solidFill>
            <a:srgbClr val="646464"/>
          </a:solidFill>
          <a:latin typeface="+mn-lt"/>
        </a:defRPr>
      </a:lvl7pPr>
      <a:lvl8pPr marL="4696204" indent="-528853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369">
          <a:solidFill>
            <a:srgbClr val="646464"/>
          </a:solidFill>
          <a:latin typeface="+mn-lt"/>
        </a:defRPr>
      </a:lvl8pPr>
      <a:lvl9pPr marL="5373134" indent="-528853" algn="l" rtl="0" fontAlgn="base">
        <a:spcBef>
          <a:spcPct val="20000"/>
        </a:spcBef>
        <a:spcAft>
          <a:spcPct val="0"/>
        </a:spcAft>
        <a:buClr>
          <a:srgbClr val="FFD200"/>
        </a:buClr>
        <a:buSzPct val="75000"/>
        <a:buFont typeface="Arial" charset="0"/>
        <a:buChar char="►"/>
        <a:defRPr sz="2369">
          <a:solidFill>
            <a:srgbClr val="646464"/>
          </a:solidFill>
          <a:latin typeface="+mn-lt"/>
        </a:defRPr>
      </a:lvl9pPr>
    </p:bodyStyle>
    <p:otherStyle>
      <a:defPPr>
        <a:defRPr lang="nb-NO"/>
      </a:defPPr>
      <a:lvl1pPr marL="0" algn="l" defTabSz="1353861" rtl="0" eaLnBrk="1" latinLnBrk="0" hangingPunct="1">
        <a:defRPr sz="2665" kern="1200">
          <a:solidFill>
            <a:schemeClr val="tx1"/>
          </a:solidFill>
          <a:latin typeface="+mn-lt"/>
          <a:ea typeface="+mn-ea"/>
          <a:cs typeface="+mn-cs"/>
        </a:defRPr>
      </a:lvl1pPr>
      <a:lvl2pPr marL="676930" algn="l" defTabSz="1353861" rtl="0" eaLnBrk="1" latinLnBrk="0" hangingPunct="1">
        <a:defRPr sz="2665" kern="1200">
          <a:solidFill>
            <a:schemeClr val="tx1"/>
          </a:solidFill>
          <a:latin typeface="+mn-lt"/>
          <a:ea typeface="+mn-ea"/>
          <a:cs typeface="+mn-cs"/>
        </a:defRPr>
      </a:lvl2pPr>
      <a:lvl3pPr marL="1353861" algn="l" defTabSz="1353861" rtl="0" eaLnBrk="1" latinLnBrk="0" hangingPunct="1">
        <a:defRPr sz="2665" kern="1200">
          <a:solidFill>
            <a:schemeClr val="tx1"/>
          </a:solidFill>
          <a:latin typeface="+mn-lt"/>
          <a:ea typeface="+mn-ea"/>
          <a:cs typeface="+mn-cs"/>
        </a:defRPr>
      </a:lvl3pPr>
      <a:lvl4pPr marL="2030791" algn="l" defTabSz="1353861" rtl="0" eaLnBrk="1" latinLnBrk="0" hangingPunct="1"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07721" algn="l" defTabSz="1353861" rtl="0" eaLnBrk="1" latinLnBrk="0" hangingPunct="1"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84652" algn="l" defTabSz="1353861" rtl="0" eaLnBrk="1" latinLnBrk="0" hangingPunct="1"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4061582" algn="l" defTabSz="1353861" rtl="0" eaLnBrk="1" latinLnBrk="0" hangingPunct="1"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738512" algn="l" defTabSz="1353861" rtl="0" eaLnBrk="1" latinLnBrk="0" hangingPunct="1"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415443" algn="l" defTabSz="1353861" rtl="0" eaLnBrk="1" latinLnBrk="0" hangingPunct="1"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5" descr="DSC_1742_trekløver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88"/>
            <a:ext cx="16322675" cy="1020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17"/>
          <p:cNvSpPr/>
          <p:nvPr/>
        </p:nvSpPr>
        <p:spPr bwMode="auto">
          <a:xfrm>
            <a:off x="803275" y="1724025"/>
            <a:ext cx="14630400" cy="3810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defTabSz="1439863">
              <a:defRPr/>
            </a:pPr>
            <a:endParaRPr lang="nb-NO">
              <a:solidFill>
                <a:schemeClr val="tx1"/>
              </a:solidFill>
            </a:endParaRPr>
          </a:p>
        </p:txBody>
      </p:sp>
      <p:pic>
        <p:nvPicPr>
          <p:cNvPr id="11268" name="Picture 6" descr="Konsentra_Ruter_hvit_hel_cmyk.eps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006263" y="9115425"/>
            <a:ext cx="343535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Title 5"/>
          <p:cNvSpPr>
            <a:spLocks noGrp="1"/>
          </p:cNvSpPr>
          <p:nvPr>
            <p:ph type="ctrTitle"/>
          </p:nvPr>
        </p:nvSpPr>
        <p:spPr>
          <a:xfrm>
            <a:off x="957263" y="1985963"/>
            <a:ext cx="13801725" cy="2946846"/>
          </a:xfrm>
        </p:spPr>
        <p:txBody>
          <a:bodyPr/>
          <a:lstStyle/>
          <a:p>
            <a:r>
              <a:rPr lang="nb-NO" sz="5400" dirty="0" smtClean="0">
                <a:ea typeface="ＭＳ Ｐゴシック"/>
                <a:cs typeface="ＭＳ Ｐゴシック"/>
              </a:rPr>
              <a:t>Oppdragsbeskrivelse</a:t>
            </a:r>
            <a:br>
              <a:rPr lang="nb-NO" sz="5400" dirty="0" smtClean="0">
                <a:ea typeface="ＭＳ Ｐゴシック"/>
                <a:cs typeface="ＭＳ Ｐゴシック"/>
              </a:rPr>
            </a:br>
            <a:r>
              <a:rPr lang="nb-NO" sz="5400" dirty="0" smtClean="0">
                <a:ea typeface="ＭＳ Ｐゴシック"/>
                <a:cs typeface="ＭＳ Ｐゴシック"/>
              </a:rPr>
              <a:t/>
            </a:r>
            <a:br>
              <a:rPr lang="nb-NO" sz="5400" dirty="0" smtClean="0">
                <a:ea typeface="ＭＳ Ｐゴシック"/>
                <a:cs typeface="ＭＳ Ｐゴシック"/>
              </a:rPr>
            </a:br>
            <a:r>
              <a:rPr lang="nb-NO" sz="3600" dirty="0" smtClean="0">
                <a:ea typeface="ＭＳ Ｐゴシック"/>
                <a:cs typeface="ＭＳ Ｐゴシック"/>
              </a:rPr>
              <a:t>Forslag til innhold</a:t>
            </a:r>
            <a:r>
              <a:rPr lang="nb-NO" sz="5400" dirty="0" smtClean="0">
                <a:ea typeface="ＭＳ Ｐゴシック"/>
                <a:cs typeface="ＭＳ Ｐゴシック"/>
              </a:rPr>
              <a:t/>
            </a:r>
            <a:br>
              <a:rPr lang="nb-NO" sz="5400" dirty="0" smtClean="0">
                <a:ea typeface="ＭＳ Ｐゴシック"/>
                <a:cs typeface="ＭＳ Ｐゴシック"/>
              </a:rPr>
            </a:br>
            <a:endParaRPr lang="nb-NO" sz="5400" dirty="0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8630" y="906876"/>
            <a:ext cx="11089232" cy="8027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07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8549" y="828353"/>
            <a:ext cx="10225136" cy="8218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8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5" descr="DSC_1742_trekløver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88"/>
            <a:ext cx="16322675" cy="1020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17"/>
          <p:cNvSpPr/>
          <p:nvPr/>
        </p:nvSpPr>
        <p:spPr bwMode="auto">
          <a:xfrm>
            <a:off x="803275" y="1724025"/>
            <a:ext cx="14630400" cy="3810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defTabSz="1439863">
              <a:defRPr/>
            </a:pPr>
            <a:endParaRPr lang="nb-NO">
              <a:solidFill>
                <a:schemeClr val="tx1"/>
              </a:solidFill>
            </a:endParaRPr>
          </a:p>
        </p:txBody>
      </p:sp>
      <p:pic>
        <p:nvPicPr>
          <p:cNvPr id="11268" name="Picture 6" descr="Konsentra_Ruter_hvit_hel_cmyk.eps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006263" y="9115425"/>
            <a:ext cx="343535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Title 5"/>
          <p:cNvSpPr>
            <a:spLocks noGrp="1"/>
          </p:cNvSpPr>
          <p:nvPr>
            <p:ph type="ctrTitle"/>
          </p:nvPr>
        </p:nvSpPr>
        <p:spPr>
          <a:xfrm>
            <a:off x="957263" y="1985963"/>
            <a:ext cx="13801725" cy="2946846"/>
          </a:xfrm>
        </p:spPr>
        <p:txBody>
          <a:bodyPr/>
          <a:lstStyle/>
          <a:p>
            <a:r>
              <a:rPr lang="nb-NO" sz="5400" dirty="0" smtClean="0">
                <a:ea typeface="ＭＳ Ｐゴシック"/>
                <a:cs typeface="ＭＳ Ｐゴシック"/>
              </a:rPr>
              <a:t>Materiellbeskrivelse</a:t>
            </a:r>
            <a:br>
              <a:rPr lang="nb-NO" sz="5400" dirty="0" smtClean="0">
                <a:ea typeface="ＭＳ Ｐゴシック"/>
                <a:cs typeface="ＭＳ Ｐゴシック"/>
              </a:rPr>
            </a:br>
            <a:r>
              <a:rPr lang="nb-NO" sz="5400" dirty="0" smtClean="0">
                <a:ea typeface="ＭＳ Ｐゴシック"/>
                <a:cs typeface="ＭＳ Ｐゴシック"/>
              </a:rPr>
              <a:t/>
            </a:r>
            <a:br>
              <a:rPr lang="nb-NO" sz="5400" dirty="0" smtClean="0">
                <a:ea typeface="ＭＳ Ｐゴシック"/>
                <a:cs typeface="ＭＳ Ｐゴシック"/>
              </a:rPr>
            </a:br>
            <a:r>
              <a:rPr lang="nb-NO" sz="3600" dirty="0" smtClean="0">
                <a:ea typeface="ＭＳ Ｐゴシック"/>
                <a:cs typeface="ＭＳ Ｐゴシック"/>
              </a:rPr>
              <a:t>Behov</a:t>
            </a:r>
            <a:r>
              <a:rPr lang="nb-NO" sz="5400" dirty="0" smtClean="0">
                <a:ea typeface="ＭＳ Ｐゴシック"/>
                <a:cs typeface="ＭＳ Ｐゴシック"/>
              </a:rPr>
              <a:t/>
            </a:r>
            <a:br>
              <a:rPr lang="nb-NO" sz="5400" dirty="0" smtClean="0">
                <a:ea typeface="ＭＳ Ｐゴシック"/>
                <a:cs typeface="ＭＳ Ｐゴシック"/>
              </a:rPr>
            </a:br>
            <a:endParaRPr lang="nb-NO" sz="5400" dirty="0" smtClean="0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13941489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4533" y="900361"/>
            <a:ext cx="10549172" cy="7992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43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4532" y="1044377"/>
            <a:ext cx="8064897" cy="5210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96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DIN-Bold"/>
        <a:ea typeface=""/>
        <a:cs typeface=""/>
      </a:majorFont>
      <a:minorFont>
        <a:latin typeface="DIN-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14398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DIN-Regular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14398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DIN-Regular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DIN-Bold"/>
        <a:ea typeface=""/>
        <a:cs typeface=""/>
      </a:majorFont>
      <a:minorFont>
        <a:latin typeface="DIN-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14398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DIN-Regular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14398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DIN-Regular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DIN-Bold"/>
        <a:ea typeface=""/>
        <a:cs typeface=""/>
      </a:majorFont>
      <a:minorFont>
        <a:latin typeface="DIN-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14398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DIN-Regular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14398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DIN-Regular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DIN-Bold"/>
        <a:ea typeface=""/>
        <a:cs typeface=""/>
      </a:majorFont>
      <a:minorFont>
        <a:latin typeface="DIN-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14398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DIN-Regular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14398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DIN-Regular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DIN-Bold"/>
        <a:ea typeface=""/>
        <a:cs typeface=""/>
      </a:majorFont>
      <a:minorFont>
        <a:latin typeface="DIN-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14398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DIN-Regular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14398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DIN-Regular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Bullet text">
  <a:themeElements>
    <a:clrScheme name="EY Primary">
      <a:dk1>
        <a:srgbClr val="646464"/>
      </a:dk1>
      <a:lt1>
        <a:sysClr val="window" lastClr="FFFFFF"/>
      </a:lt1>
      <a:dk2>
        <a:srgbClr val="646464"/>
      </a:dk2>
      <a:lt2>
        <a:srgbClr val="CCCCCC"/>
      </a:lt2>
      <a:accent1>
        <a:srgbClr val="999999"/>
      </a:accent1>
      <a:accent2>
        <a:srgbClr val="FFD200"/>
      </a:accent2>
      <a:accent3>
        <a:srgbClr val="C0C0C0"/>
      </a:accent3>
      <a:accent4>
        <a:srgbClr val="999999"/>
      </a:accent4>
      <a:accent5>
        <a:srgbClr val="F2F2F2"/>
      </a:accent5>
      <a:accent6>
        <a:srgbClr val="FFF27F"/>
      </a:accent6>
      <a:hlink>
        <a:srgbClr val="91278F"/>
      </a:hlink>
      <a:folHlink>
        <a:srgbClr val="336699"/>
      </a:folHlink>
    </a:clrScheme>
    <a:fontScheme name="1_Bullet tex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1_Bullet text 1">
        <a:dk1>
          <a:srgbClr val="646464"/>
        </a:dk1>
        <a:lt1>
          <a:srgbClr val="FFFFFF"/>
        </a:lt1>
        <a:dk2>
          <a:srgbClr val="646464"/>
        </a:dk2>
        <a:lt2>
          <a:srgbClr val="808080"/>
        </a:lt2>
        <a:accent1>
          <a:srgbClr val="808080"/>
        </a:accent1>
        <a:accent2>
          <a:srgbClr val="FFD200"/>
        </a:accent2>
        <a:accent3>
          <a:srgbClr val="FFFFFF"/>
        </a:accent3>
        <a:accent4>
          <a:srgbClr val="545454"/>
        </a:accent4>
        <a:accent5>
          <a:srgbClr val="C0C0C0"/>
        </a:accent5>
        <a:accent6>
          <a:srgbClr val="E7BE00"/>
        </a:accent6>
        <a:hlink>
          <a:srgbClr val="808080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ullet text 2">
        <a:dk1>
          <a:srgbClr val="646464"/>
        </a:dk1>
        <a:lt1>
          <a:srgbClr val="FFFFFF"/>
        </a:lt1>
        <a:dk2>
          <a:srgbClr val="646464"/>
        </a:dk2>
        <a:lt2>
          <a:srgbClr val="808080"/>
        </a:lt2>
        <a:accent1>
          <a:srgbClr val="CCCCCC"/>
        </a:accent1>
        <a:accent2>
          <a:srgbClr val="FFD200"/>
        </a:accent2>
        <a:accent3>
          <a:srgbClr val="FFFFFF"/>
        </a:accent3>
        <a:accent4>
          <a:srgbClr val="545454"/>
        </a:accent4>
        <a:accent5>
          <a:srgbClr val="E2E2E2"/>
        </a:accent5>
        <a:accent6>
          <a:srgbClr val="E7BE00"/>
        </a:accent6>
        <a:hlink>
          <a:srgbClr val="646464"/>
        </a:hlink>
        <a:folHlink>
          <a:srgbClr val="B4B4B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ullet text 3">
        <a:dk1>
          <a:srgbClr val="646464"/>
        </a:dk1>
        <a:lt1>
          <a:srgbClr val="FFFFFF"/>
        </a:lt1>
        <a:dk2>
          <a:srgbClr val="646464"/>
        </a:dk2>
        <a:lt2>
          <a:srgbClr val="808080"/>
        </a:lt2>
        <a:accent1>
          <a:srgbClr val="CCCCCC"/>
        </a:accent1>
        <a:accent2>
          <a:srgbClr val="FFD200"/>
        </a:accent2>
        <a:accent3>
          <a:srgbClr val="FFFFFF"/>
        </a:accent3>
        <a:accent4>
          <a:srgbClr val="545454"/>
        </a:accent4>
        <a:accent5>
          <a:srgbClr val="E2E2E2"/>
        </a:accent5>
        <a:accent6>
          <a:srgbClr val="E7BE00"/>
        </a:accent6>
        <a:hlink>
          <a:srgbClr val="B4B4B4"/>
        </a:hlink>
        <a:folHlink>
          <a:srgbClr val="00A3B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ullet text 4">
        <a:dk1>
          <a:srgbClr val="808080"/>
        </a:dk1>
        <a:lt1>
          <a:srgbClr val="F8F8F8"/>
        </a:lt1>
        <a:dk2>
          <a:srgbClr val="646464"/>
        </a:dk2>
        <a:lt2>
          <a:srgbClr val="F8F8F8"/>
        </a:lt2>
        <a:accent1>
          <a:srgbClr val="CCCCCC"/>
        </a:accent1>
        <a:accent2>
          <a:srgbClr val="FFD200"/>
        </a:accent2>
        <a:accent3>
          <a:srgbClr val="B8B8B8"/>
        </a:accent3>
        <a:accent4>
          <a:srgbClr val="D4D4D4"/>
        </a:accent4>
        <a:accent5>
          <a:srgbClr val="E2E2E2"/>
        </a:accent5>
        <a:accent6>
          <a:srgbClr val="E7BE00"/>
        </a:accent6>
        <a:hlink>
          <a:srgbClr val="646464"/>
        </a:hlink>
        <a:folHlink>
          <a:srgbClr val="B4B4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ullet text 5">
        <a:dk1>
          <a:srgbClr val="646464"/>
        </a:dk1>
        <a:lt1>
          <a:srgbClr val="FFFFFF"/>
        </a:lt1>
        <a:dk2>
          <a:srgbClr val="646464"/>
        </a:dk2>
        <a:lt2>
          <a:srgbClr val="CCCCCC"/>
        </a:lt2>
        <a:accent1>
          <a:srgbClr val="CCCCCC"/>
        </a:accent1>
        <a:accent2>
          <a:srgbClr val="FFD200"/>
        </a:accent2>
        <a:accent3>
          <a:srgbClr val="FFFFFF"/>
        </a:accent3>
        <a:accent4>
          <a:srgbClr val="545454"/>
        </a:accent4>
        <a:accent5>
          <a:srgbClr val="E2E2E2"/>
        </a:accent5>
        <a:accent6>
          <a:srgbClr val="E7BE00"/>
        </a:accent6>
        <a:hlink>
          <a:srgbClr val="808080"/>
        </a:hlink>
        <a:folHlink>
          <a:srgbClr val="F1F1F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14959</TotalTime>
  <Words>4</Words>
  <Application>Microsoft Office PowerPoint</Application>
  <PresentationFormat>Egendefinert</PresentationFormat>
  <Paragraphs>4</Paragraphs>
  <Slides>6</Slides>
  <Notes>2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6</vt:i4>
      </vt:variant>
      <vt:variant>
        <vt:lpstr>Lysbildetitler</vt:lpstr>
      </vt:variant>
      <vt:variant>
        <vt:i4>6</vt:i4>
      </vt:variant>
    </vt:vector>
  </HeadingPairs>
  <TitlesOfParts>
    <vt:vector size="17" baseType="lpstr">
      <vt:lpstr>ＭＳ Ｐゴシック</vt:lpstr>
      <vt:lpstr>Arial</vt:lpstr>
      <vt:lpstr>DIN-Bold</vt:lpstr>
      <vt:lpstr>DIN-Regular</vt:lpstr>
      <vt:lpstr>Wingdings</vt:lpstr>
      <vt:lpstr>Custom Design</vt:lpstr>
      <vt:lpstr>1_Custom Design</vt:lpstr>
      <vt:lpstr>2_Custom Design</vt:lpstr>
      <vt:lpstr>3_Custom Design</vt:lpstr>
      <vt:lpstr>4_Custom Design</vt:lpstr>
      <vt:lpstr>1_Bullet text</vt:lpstr>
      <vt:lpstr>Oppdragsbeskrivelse  Forslag til innhold </vt:lpstr>
      <vt:lpstr>PowerPoint-presentasjon</vt:lpstr>
      <vt:lpstr>PowerPoint-presentasjon</vt:lpstr>
      <vt:lpstr>Materiellbeskrivelse  Behov </vt:lpstr>
      <vt:lpstr>PowerPoint-presentasjon</vt:lpstr>
      <vt:lpstr>PowerPoint-presentasjon</vt:lpstr>
    </vt:vector>
  </TitlesOfParts>
  <Company>Ruter 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Presentasjon</dc:title>
  <dc:creator>Marit Nordli</dc:creator>
  <cp:lastModifiedBy>Aune John Gunnar</cp:lastModifiedBy>
  <cp:revision>610</cp:revision>
  <cp:lastPrinted>2017-06-13T06:46:13Z</cp:lastPrinted>
  <dcterms:created xsi:type="dcterms:W3CDTF">2010-10-13T07:47:31Z</dcterms:created>
  <dcterms:modified xsi:type="dcterms:W3CDTF">2017-11-09T10:40:49Z</dcterms:modified>
</cp:coreProperties>
</file>