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6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7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8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slideLayout81.xml" ContentType="application/vnd.openxmlformats-officedocument.presentationml.slideLayout+xml"/>
  <Override PartName="/ppt/theme/theme11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12.xml" ContentType="application/vnd.openxmlformats-officedocument.theme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98" r:id="rId1"/>
    <p:sldMasterId id="2147483648" r:id="rId2"/>
    <p:sldMasterId id="2147483725" r:id="rId3"/>
    <p:sldMasterId id="2147483736" r:id="rId4"/>
    <p:sldMasterId id="2147483748" r:id="rId5"/>
    <p:sldMasterId id="2147483759" r:id="rId6"/>
    <p:sldMasterId id="2147483770" r:id="rId7"/>
    <p:sldMasterId id="2147483781" r:id="rId8"/>
    <p:sldMasterId id="2147483792" r:id="rId9"/>
    <p:sldMasterId id="2147483723" r:id="rId10"/>
    <p:sldMasterId id="2147483675" r:id="rId11"/>
    <p:sldMasterId id="2147483803" r:id="rId12"/>
    <p:sldMasterId id="2147483817" r:id="rId13"/>
  </p:sldMasterIdLst>
  <p:notesMasterIdLst>
    <p:notesMasterId r:id="rId16"/>
  </p:notesMasterIdLst>
  <p:handoutMasterIdLst>
    <p:handoutMasterId r:id="rId17"/>
  </p:handoutMasterIdLst>
  <p:sldIdLst>
    <p:sldId id="304" r:id="rId14"/>
    <p:sldId id="258" r:id="rId15"/>
  </p:sldIdLst>
  <p:sldSz cx="9144000" cy="6858000" type="screen4x3"/>
  <p:notesSz cx="6834188" cy="99790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Forfatte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3CD"/>
    <a:srgbClr val="CECFCE"/>
    <a:srgbClr val="C0B3BD"/>
    <a:srgbClr val="F3EEE0"/>
    <a:srgbClr val="CBADA8"/>
    <a:srgbClr val="E5DECB"/>
    <a:srgbClr val="9A8695"/>
    <a:srgbClr val="AB7B73"/>
    <a:srgbClr val="D5C9AB"/>
    <a:srgbClr val="7BA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7208" autoAdjust="0"/>
  </p:normalViewPr>
  <p:slideViewPr>
    <p:cSldViewPr snapToGrid="0">
      <p:cViewPr>
        <p:scale>
          <a:sx n="117" d="100"/>
          <a:sy n="117" d="100"/>
        </p:scale>
        <p:origin x="-1092" y="-48"/>
      </p:cViewPr>
      <p:guideLst>
        <p:guide orient="horz" pos="1252"/>
        <p:guide orient="horz" pos="809"/>
        <p:guide orient="horz" pos="3861"/>
        <p:guide pos="2880"/>
        <p:guide pos="2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65" d="100"/>
          <a:sy n="65" d="100"/>
        </p:scale>
        <p:origin x="-2322" y="-72"/>
      </p:cViewPr>
      <p:guideLst>
        <p:guide orient="horz" pos="3143"/>
        <p:guide pos="21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10" Type="http://schemas.openxmlformats.org/officeDocument/2006/relationships/slideMaster" Target="slideMasters/slideMaster10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2AD0D-FCE4-4AC3-80E4-391363750BC0}" type="datetimeFigureOut">
              <a:rPr lang="sv-SE" sz="1100" smtClean="0">
                <a:latin typeface="Arial" pitchFamily="34" charset="0"/>
                <a:cs typeface="Arial" pitchFamily="34" charset="0"/>
              </a:rPr>
              <a:t>2013-11-25</a:t>
            </a:fld>
            <a:endParaRPr lang="sv-SE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FD27F-DCDB-4D3B-B6DE-946B7D4F34DB}" type="slidenum">
              <a:rPr lang="sv-SE" sz="1100" smtClean="0">
                <a:latin typeface="Arial" pitchFamily="34" charset="0"/>
                <a:cs typeface="Arial" pitchFamily="34" charset="0"/>
              </a:rPr>
              <a:t>‹#›</a:t>
            </a:fld>
            <a:endParaRPr lang="sv-SE" sz="11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3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fld id="{B35A79AD-8434-4456-9B6E-2D4F4A74A796}" type="datetimeFigureOut">
              <a:rPr lang="sv-SE" smtClean="0"/>
              <a:pPr/>
              <a:t>2013-11-25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fld id="{68186CD8-2B5F-47D2-B024-69831587248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4230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1000"/>
      </a:spcBef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2.xml"/><Relationship Id="rId4" Type="http://schemas.openxmlformats.org/officeDocument/2006/relationships/image" Target="../media/image17.jpeg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Master" Target="../slideMasters/slideMaster1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92150" y="3705225"/>
            <a:ext cx="7737475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60488" y="50673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5" name="Picture 4" descr="Volvo_SCREEN_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838200"/>
            <a:ext cx="29368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627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144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04833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B6FD0-DB8A-4939-8DD9-0352834F6FA3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32158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51567-28C6-420B-9D1F-1FE18349ACF4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3280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F5ACB-CD06-4247-B471-1186BDB63F09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7897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938" y="441325"/>
            <a:ext cx="2097087" cy="5322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675" y="441325"/>
            <a:ext cx="6138863" cy="5322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C2767-0941-4B53-862E-894E018810CE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84943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675" y="441325"/>
            <a:ext cx="83883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0675" y="1878013"/>
            <a:ext cx="7772400" cy="3886200"/>
          </a:xfrm>
        </p:spPr>
        <p:txBody>
          <a:bodyPr/>
          <a:lstStyle/>
          <a:p>
            <a:pPr lvl="0"/>
            <a:endParaRPr lang="sv-SE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F35D9-389B-4150-8A33-338C8B6C8FCC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73454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4775" y="1052513"/>
          <a:ext cx="8931277" cy="4570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98"/>
                <a:gridCol w="425299"/>
                <a:gridCol w="425298"/>
                <a:gridCol w="1275897"/>
                <a:gridCol w="1275897"/>
                <a:gridCol w="1275897"/>
                <a:gridCol w="1275897"/>
                <a:gridCol w="1275897"/>
                <a:gridCol w="1275897"/>
              </a:tblGrid>
              <a:tr h="36577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2009/10/11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71996" marR="71996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</a:tr>
              <a:tr h="3838872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1">
                            <a:lumMod val="95000"/>
                            <a:alpha val="66000"/>
                          </a:schemeClr>
                        </a:gs>
                        <a:gs pos="87000">
                          <a:schemeClr val="bg1">
                            <a:lumMod val="95000"/>
                            <a:alpha val="47000"/>
                          </a:schemeClr>
                        </a:gs>
                        <a:gs pos="100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1">
                            <a:lumMod val="95000"/>
                            <a:alpha val="66000"/>
                          </a:schemeClr>
                        </a:gs>
                        <a:gs pos="87000">
                          <a:schemeClr val="bg1">
                            <a:lumMod val="95000"/>
                            <a:alpha val="47000"/>
                          </a:schemeClr>
                        </a:gs>
                        <a:gs pos="100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1">
                            <a:lumMod val="95000"/>
                            <a:alpha val="66000"/>
                          </a:schemeClr>
                        </a:gs>
                        <a:gs pos="87000">
                          <a:schemeClr val="bg1">
                            <a:lumMod val="95000"/>
                            <a:alpha val="47000"/>
                          </a:schemeClr>
                        </a:gs>
                        <a:gs pos="100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1">
                            <a:lumMod val="95000"/>
                            <a:alpha val="66000"/>
                          </a:schemeClr>
                        </a:gs>
                        <a:gs pos="87000">
                          <a:schemeClr val="bg1">
                            <a:lumMod val="95000"/>
                            <a:alpha val="47000"/>
                          </a:schemeClr>
                        </a:gs>
                        <a:gs pos="100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1">
                            <a:lumMod val="95000"/>
                            <a:alpha val="66000"/>
                          </a:schemeClr>
                        </a:gs>
                        <a:gs pos="87000">
                          <a:schemeClr val="bg1">
                            <a:lumMod val="95000"/>
                            <a:alpha val="47000"/>
                          </a:schemeClr>
                        </a:gs>
                        <a:gs pos="100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1">
                            <a:lumMod val="95000"/>
                            <a:alpha val="66000"/>
                          </a:schemeClr>
                        </a:gs>
                        <a:gs pos="87000">
                          <a:schemeClr val="bg1">
                            <a:lumMod val="95000"/>
                            <a:alpha val="47000"/>
                          </a:schemeClr>
                        </a:gs>
                        <a:gs pos="100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1">
                            <a:lumMod val="95000"/>
                            <a:alpha val="66000"/>
                          </a:schemeClr>
                        </a:gs>
                        <a:gs pos="87000">
                          <a:schemeClr val="bg1">
                            <a:lumMod val="95000"/>
                            <a:alpha val="47000"/>
                          </a:schemeClr>
                        </a:gs>
                        <a:gs pos="100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1">
                            <a:lumMod val="95000"/>
                            <a:alpha val="66000"/>
                          </a:schemeClr>
                        </a:gs>
                        <a:gs pos="87000">
                          <a:schemeClr val="bg1">
                            <a:lumMod val="95000"/>
                            <a:alpha val="47000"/>
                          </a:schemeClr>
                        </a:gs>
                        <a:gs pos="100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5" marR="91435" marT="45721" marB="4572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bg1">
                            <a:lumMod val="95000"/>
                            <a:alpha val="66000"/>
                          </a:schemeClr>
                        </a:gs>
                        <a:gs pos="87000">
                          <a:schemeClr val="bg1">
                            <a:lumMod val="95000"/>
                            <a:alpha val="47000"/>
                          </a:schemeClr>
                        </a:gs>
                        <a:gs pos="100000">
                          <a:schemeClr val="bg1">
                            <a:alpha val="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09960-A6AB-46BE-9376-C61A08D546A9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83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92150" y="3705225"/>
            <a:ext cx="7737475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60488" y="50673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5" name="Picture 4" descr="Volvo_SCREEN_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838200"/>
            <a:ext cx="29368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24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E9AD42-C178-4DDF-86C3-EDC77BEDCFC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75093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47138" y="959145"/>
            <a:ext cx="8240271" cy="40869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700"/>
              </a:lnSpc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add sub-heading 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54797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BB991-70B4-4945-B03A-23D49C42F90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36454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14868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48B6B9-208B-4632-BEF9-204970A2537F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88123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4AB315-E20E-4D83-BD01-AD3F862EE5E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13303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-3176" y="1989138"/>
            <a:ext cx="86519" cy="25193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noProof="0"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75043" y="1989138"/>
            <a:ext cx="3999600" cy="25200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n-US" noProof="0" smtClean="0"/>
          </a:p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323132" y="1891054"/>
            <a:ext cx="4524499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860425" indent="-317500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77816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Half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4572000" y="-1"/>
            <a:ext cx="4572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05099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Three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410095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third picture</a:t>
            </a:r>
            <a:endParaRPr lang="en-US" noProof="0"/>
          </a:p>
        </p:txBody>
      </p:sp>
      <p:sp>
        <p:nvSpPr>
          <p:cNvPr id="9" name="Rectangle 6"/>
          <p:cNvSpPr>
            <a:spLocks noGrp="1"/>
          </p:cNvSpPr>
          <p:nvPr>
            <p:ph type="pic" sz="quarter" idx="15" hasCustomPrompt="1"/>
          </p:nvPr>
        </p:nvSpPr>
        <p:spPr>
          <a:xfrm>
            <a:off x="4572000" y="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first picture</a:t>
            </a:r>
            <a:endParaRPr lang="en-US" noProof="0"/>
          </a:p>
        </p:txBody>
      </p:sp>
      <p:sp>
        <p:nvSpPr>
          <p:cNvPr id="10" name="Rectangle 6"/>
          <p:cNvSpPr>
            <a:spLocks noGrp="1"/>
          </p:cNvSpPr>
          <p:nvPr>
            <p:ph type="pic" sz="quarter" idx="16" hasCustomPrompt="1"/>
          </p:nvPr>
        </p:nvSpPr>
        <p:spPr>
          <a:xfrm>
            <a:off x="4572000" y="2052275"/>
            <a:ext cx="4572000" cy="20232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second picture</a:t>
            </a:r>
            <a:endParaRPr lang="en-US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3391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E9AD42-C178-4DDF-86C3-EDC77BEDCFC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5029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144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512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92150" y="3705225"/>
            <a:ext cx="7737475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60488" y="50673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5" name="Picture 4" descr="Volvo_SCREEN_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838200"/>
            <a:ext cx="29368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632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E9AD42-C178-4DDF-86C3-EDC77BEDCFC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6115119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75344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47138" y="959145"/>
            <a:ext cx="6066725" cy="40869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700"/>
              </a:lnSpc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add sub-heading 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50394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BB991-70B4-4945-B03A-23D49C42F90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36454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68132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48B6B9-208B-4632-BEF9-204970A2537F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66540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4AB315-E20E-4D83-BD01-AD3F862EE5E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12789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-3176" y="1989138"/>
            <a:ext cx="86519" cy="25193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noProof="0"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75043" y="1989138"/>
            <a:ext cx="3999600" cy="25200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n-US" noProof="0" smtClean="0"/>
          </a:p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323132" y="1891054"/>
            <a:ext cx="4524499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860425" indent="-317500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16508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Half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4572000" y="-1"/>
            <a:ext cx="4572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40647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Three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410095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third picture</a:t>
            </a:r>
            <a:endParaRPr lang="en-US" noProof="0"/>
          </a:p>
        </p:txBody>
      </p:sp>
      <p:sp>
        <p:nvSpPr>
          <p:cNvPr id="9" name="Rectangle 6"/>
          <p:cNvSpPr>
            <a:spLocks noGrp="1"/>
          </p:cNvSpPr>
          <p:nvPr>
            <p:ph type="pic" sz="quarter" idx="15" hasCustomPrompt="1"/>
          </p:nvPr>
        </p:nvSpPr>
        <p:spPr>
          <a:xfrm>
            <a:off x="4572000" y="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first picture</a:t>
            </a:r>
            <a:endParaRPr lang="en-US" noProof="0"/>
          </a:p>
        </p:txBody>
      </p:sp>
      <p:sp>
        <p:nvSpPr>
          <p:cNvPr id="10" name="Rectangle 6"/>
          <p:cNvSpPr>
            <a:spLocks noGrp="1"/>
          </p:cNvSpPr>
          <p:nvPr>
            <p:ph type="pic" sz="quarter" idx="16" hasCustomPrompt="1"/>
          </p:nvPr>
        </p:nvSpPr>
        <p:spPr>
          <a:xfrm>
            <a:off x="4572000" y="2052275"/>
            <a:ext cx="4572000" cy="20232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second picture</a:t>
            </a:r>
            <a:endParaRPr lang="en-US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81697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47138" y="959145"/>
            <a:ext cx="8240271" cy="40869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700"/>
              </a:lnSpc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add sub-heading 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25450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144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56087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92150" y="3705225"/>
            <a:ext cx="7737475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60488" y="50673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5" name="Picture 4" descr="Volvo_SCREEN_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838200"/>
            <a:ext cx="29368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920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E9AD42-C178-4DDF-86C3-EDC77BEDCFC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6115119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53278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47138" y="959145"/>
            <a:ext cx="6066725" cy="40869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700"/>
              </a:lnSpc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add sub-heading 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988949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BB991-70B4-4945-B03A-23D49C42F90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36454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65281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48B6B9-208B-4632-BEF9-204970A2537F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79032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4AB315-E20E-4D83-BD01-AD3F862EE5E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05283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-3176" y="1989138"/>
            <a:ext cx="86519" cy="25193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noProof="0"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75043" y="1989138"/>
            <a:ext cx="3999600" cy="25200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n-US" noProof="0" smtClean="0"/>
          </a:p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323132" y="1891054"/>
            <a:ext cx="4524499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860425" indent="-317500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31546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Half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4572000" y="-1"/>
            <a:ext cx="4572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14661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Three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410095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third picture</a:t>
            </a:r>
            <a:endParaRPr lang="en-US" noProof="0"/>
          </a:p>
        </p:txBody>
      </p:sp>
      <p:sp>
        <p:nvSpPr>
          <p:cNvPr id="9" name="Rectangle 6"/>
          <p:cNvSpPr>
            <a:spLocks noGrp="1"/>
          </p:cNvSpPr>
          <p:nvPr>
            <p:ph type="pic" sz="quarter" idx="15" hasCustomPrompt="1"/>
          </p:nvPr>
        </p:nvSpPr>
        <p:spPr>
          <a:xfrm>
            <a:off x="4572000" y="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first picture</a:t>
            </a:r>
            <a:endParaRPr lang="en-US" noProof="0"/>
          </a:p>
        </p:txBody>
      </p:sp>
      <p:sp>
        <p:nvSpPr>
          <p:cNvPr id="10" name="Rectangle 6"/>
          <p:cNvSpPr>
            <a:spLocks noGrp="1"/>
          </p:cNvSpPr>
          <p:nvPr>
            <p:ph type="pic" sz="quarter" idx="16" hasCustomPrompt="1"/>
          </p:nvPr>
        </p:nvSpPr>
        <p:spPr>
          <a:xfrm>
            <a:off x="4572000" y="2052275"/>
            <a:ext cx="4572000" cy="20232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second picture</a:t>
            </a:r>
            <a:endParaRPr lang="en-US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54851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BB991-70B4-4945-B03A-23D49C42F90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36454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3351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144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43651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92150" y="3705225"/>
            <a:ext cx="7737475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60488" y="50673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5" name="Picture 4" descr="Volvo_SCREEN_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838200"/>
            <a:ext cx="29368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533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E9AD42-C178-4DDF-86C3-EDC77BEDCFC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6454754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85783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47138" y="959145"/>
            <a:ext cx="6445548" cy="40869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700"/>
              </a:lnSpc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add sub-heading 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9927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BB991-70B4-4945-B03A-23D49C42F90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36454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34494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48B6B9-208B-4632-BEF9-204970A2537F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55502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4AB315-E20E-4D83-BD01-AD3F862EE5E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54137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-3176" y="1989138"/>
            <a:ext cx="86519" cy="25193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noProof="0"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75043" y="1989138"/>
            <a:ext cx="3999600" cy="25200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n-US" noProof="0" smtClean="0"/>
          </a:p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323132" y="1891054"/>
            <a:ext cx="4524499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860425" indent="-317500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32125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Half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4572000" y="-1"/>
            <a:ext cx="4572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6165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Three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410095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third picture</a:t>
            </a:r>
            <a:endParaRPr lang="en-US" noProof="0"/>
          </a:p>
        </p:txBody>
      </p:sp>
      <p:sp>
        <p:nvSpPr>
          <p:cNvPr id="9" name="Rectangle 6"/>
          <p:cNvSpPr>
            <a:spLocks noGrp="1"/>
          </p:cNvSpPr>
          <p:nvPr>
            <p:ph type="pic" sz="quarter" idx="15" hasCustomPrompt="1"/>
          </p:nvPr>
        </p:nvSpPr>
        <p:spPr>
          <a:xfrm>
            <a:off x="4572000" y="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first picture</a:t>
            </a:r>
            <a:endParaRPr lang="en-US" noProof="0"/>
          </a:p>
        </p:txBody>
      </p:sp>
      <p:sp>
        <p:nvSpPr>
          <p:cNvPr id="10" name="Rectangle 6"/>
          <p:cNvSpPr>
            <a:spLocks noGrp="1"/>
          </p:cNvSpPr>
          <p:nvPr>
            <p:ph type="pic" sz="quarter" idx="16" hasCustomPrompt="1"/>
          </p:nvPr>
        </p:nvSpPr>
        <p:spPr>
          <a:xfrm>
            <a:off x="4572000" y="2052275"/>
            <a:ext cx="4572000" cy="20232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second picture</a:t>
            </a:r>
            <a:endParaRPr lang="en-US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83221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48B6B9-208B-4632-BEF9-204970A2537F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74249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144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8177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92150" y="3705225"/>
            <a:ext cx="7737475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60488" y="50673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5" name="Picture 4" descr="Volvo_SCREEN_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838200"/>
            <a:ext cx="29368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195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E9AD42-C178-4DDF-86C3-EDC77BEDCFC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6768262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8407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47137" y="959145"/>
            <a:ext cx="6772119" cy="40869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700"/>
              </a:lnSpc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add sub-heading 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30591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BB991-70B4-4945-B03A-23D49C42F90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36454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43014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48B6B9-208B-4632-BEF9-204970A2537F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64498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4AB315-E20E-4D83-BD01-AD3F862EE5E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3687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-3176" y="1989138"/>
            <a:ext cx="86519" cy="25193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noProof="0"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75043" y="1989138"/>
            <a:ext cx="3999600" cy="25200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n-US" noProof="0" smtClean="0"/>
          </a:p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323132" y="1891054"/>
            <a:ext cx="4524499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860425" indent="-317500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57114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Half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4572000" y="-1"/>
            <a:ext cx="4572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4562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Three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410095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third picture</a:t>
            </a:r>
            <a:endParaRPr lang="en-US" noProof="0"/>
          </a:p>
        </p:txBody>
      </p:sp>
      <p:sp>
        <p:nvSpPr>
          <p:cNvPr id="9" name="Rectangle 6"/>
          <p:cNvSpPr>
            <a:spLocks noGrp="1"/>
          </p:cNvSpPr>
          <p:nvPr>
            <p:ph type="pic" sz="quarter" idx="15" hasCustomPrompt="1"/>
          </p:nvPr>
        </p:nvSpPr>
        <p:spPr>
          <a:xfrm>
            <a:off x="4572000" y="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first picture</a:t>
            </a:r>
            <a:endParaRPr lang="en-US" noProof="0"/>
          </a:p>
        </p:txBody>
      </p:sp>
      <p:sp>
        <p:nvSpPr>
          <p:cNvPr id="10" name="Rectangle 6"/>
          <p:cNvSpPr>
            <a:spLocks noGrp="1"/>
          </p:cNvSpPr>
          <p:nvPr>
            <p:ph type="pic" sz="quarter" idx="16" hasCustomPrompt="1"/>
          </p:nvPr>
        </p:nvSpPr>
        <p:spPr>
          <a:xfrm>
            <a:off x="4572000" y="2052275"/>
            <a:ext cx="4572000" cy="20232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second picture</a:t>
            </a:r>
            <a:endParaRPr lang="en-US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5603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4AB315-E20E-4D83-BD01-AD3F862EE5E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85365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144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0196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92150" y="3705225"/>
            <a:ext cx="7737475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60488" y="50673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5" name="Picture 4" descr="Volvo_SCREEN_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838200"/>
            <a:ext cx="29368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904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E9AD42-C178-4DDF-86C3-EDC77BEDCFC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7251588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3671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47137" y="959145"/>
            <a:ext cx="7294633" cy="40869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700"/>
              </a:lnSpc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add sub-heading 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89239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BB991-70B4-4945-B03A-23D49C42F90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36454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29197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48B6B9-208B-4632-BEF9-204970A2537F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02801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4AB315-E20E-4D83-BD01-AD3F862EE5E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85467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-3176" y="1989138"/>
            <a:ext cx="86519" cy="25193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noProof="0"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75043" y="1989138"/>
            <a:ext cx="3999600" cy="25200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n-US" noProof="0" smtClean="0"/>
          </a:p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323132" y="1891054"/>
            <a:ext cx="4524499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860425" indent="-317500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58472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Half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4572000" y="-1"/>
            <a:ext cx="4572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1394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Three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410095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third picture</a:t>
            </a:r>
            <a:endParaRPr lang="en-US" noProof="0"/>
          </a:p>
        </p:txBody>
      </p:sp>
      <p:sp>
        <p:nvSpPr>
          <p:cNvPr id="9" name="Rectangle 6"/>
          <p:cNvSpPr>
            <a:spLocks noGrp="1"/>
          </p:cNvSpPr>
          <p:nvPr>
            <p:ph type="pic" sz="quarter" idx="15" hasCustomPrompt="1"/>
          </p:nvPr>
        </p:nvSpPr>
        <p:spPr>
          <a:xfrm>
            <a:off x="4572000" y="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first picture</a:t>
            </a:r>
            <a:endParaRPr lang="en-US" noProof="0"/>
          </a:p>
        </p:txBody>
      </p:sp>
      <p:sp>
        <p:nvSpPr>
          <p:cNvPr id="10" name="Rectangle 6"/>
          <p:cNvSpPr>
            <a:spLocks noGrp="1"/>
          </p:cNvSpPr>
          <p:nvPr>
            <p:ph type="pic" sz="quarter" idx="16" hasCustomPrompt="1"/>
          </p:nvPr>
        </p:nvSpPr>
        <p:spPr>
          <a:xfrm>
            <a:off x="4572000" y="2052275"/>
            <a:ext cx="4572000" cy="20232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second picture</a:t>
            </a:r>
            <a:endParaRPr lang="en-US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1337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-3176" y="1989138"/>
            <a:ext cx="86519" cy="25193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noProof="0"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75043" y="1989138"/>
            <a:ext cx="3999600" cy="25200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n-US" noProof="0" smtClean="0"/>
          </a:p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323132" y="1891054"/>
            <a:ext cx="4524499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860425" indent="-317500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0262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144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64377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92150" y="3705225"/>
            <a:ext cx="7737475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60488" y="50673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5" name="Picture 4" descr="Volvo_SCREEN_L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838200"/>
            <a:ext cx="29368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81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E9AD42-C178-4DDF-86C3-EDC77BEDCFC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5775485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90201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47138" y="959145"/>
            <a:ext cx="5740154" cy="408690"/>
          </a:xfrm>
        </p:spPr>
        <p:txBody>
          <a:bodyPr anchor="t" anchorCtr="0">
            <a:noAutofit/>
          </a:bodyPr>
          <a:lstStyle>
            <a:lvl1pPr marL="0" indent="0">
              <a:lnSpc>
                <a:spcPts val="2700"/>
              </a:lnSpc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add sub-heading 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4680" y="1865241"/>
            <a:ext cx="8229600" cy="4133056"/>
          </a:xfrm>
        </p:spPr>
        <p:txBody>
          <a:bodyPr/>
          <a:lstStyle>
            <a:lvl1pPr marL="225425" indent="-225425">
              <a:spcBef>
                <a:spcPts val="1800"/>
              </a:spcBef>
              <a:buClr>
                <a:schemeClr val="tx2"/>
              </a:buClr>
              <a:buFont typeface="Symbol" pitchFamily="18" charset="2"/>
              <a:buChar char=""/>
              <a:defRPr/>
            </a:lvl1pPr>
            <a:lvl2pPr>
              <a:spcBef>
                <a:spcPts val="1800"/>
              </a:spcBef>
              <a:defRPr/>
            </a:lvl2pPr>
            <a:lvl3pPr marL="728663" indent="-211138">
              <a:spcBef>
                <a:spcPts val="1800"/>
              </a:spcBef>
              <a:buClr>
                <a:schemeClr val="tx2"/>
              </a:buClr>
              <a:buSzPct val="90000"/>
              <a:buFont typeface="Symbol" pitchFamily="18" charset="2"/>
              <a:buChar char="·"/>
              <a:defRPr/>
            </a:lvl3pPr>
            <a:lvl4pPr marL="981075" indent="-239713">
              <a:spcBef>
                <a:spcPts val="1800"/>
              </a:spcBef>
              <a:defRPr/>
            </a:lvl4pPr>
            <a:lvl5pPr marL="1219200" indent="-225425">
              <a:spcBef>
                <a:spcPts val="18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43140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BB991-70B4-4945-B03A-23D49C42F903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36454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56351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48B6B9-208B-4632-BEF9-204970A2537F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78648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4AB315-E20E-4D83-BD01-AD3F862EE5EA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noProof="0" smtClean="0"/>
              <a:t>2013-08-29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8889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Pictur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-3176" y="1989138"/>
            <a:ext cx="86519" cy="25193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en-US" noProof="0"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75043" y="1989138"/>
            <a:ext cx="3999600" cy="25200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n-US" noProof="0" smtClean="0"/>
          </a:p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323132" y="1891054"/>
            <a:ext cx="4524499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860425" indent="-317500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66921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Half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4572000" y="-1"/>
            <a:ext cx="4572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8078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Three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410095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third picture</a:t>
            </a:r>
            <a:endParaRPr lang="en-US" noProof="0"/>
          </a:p>
        </p:txBody>
      </p:sp>
      <p:sp>
        <p:nvSpPr>
          <p:cNvPr id="9" name="Rectangle 6"/>
          <p:cNvSpPr>
            <a:spLocks noGrp="1"/>
          </p:cNvSpPr>
          <p:nvPr>
            <p:ph type="pic" sz="quarter" idx="15" hasCustomPrompt="1"/>
          </p:nvPr>
        </p:nvSpPr>
        <p:spPr>
          <a:xfrm>
            <a:off x="4572000" y="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first picture</a:t>
            </a:r>
            <a:endParaRPr lang="en-US" noProof="0"/>
          </a:p>
        </p:txBody>
      </p:sp>
      <p:sp>
        <p:nvSpPr>
          <p:cNvPr id="10" name="Rectangle 6"/>
          <p:cNvSpPr>
            <a:spLocks noGrp="1"/>
          </p:cNvSpPr>
          <p:nvPr>
            <p:ph type="pic" sz="quarter" idx="16" hasCustomPrompt="1"/>
          </p:nvPr>
        </p:nvSpPr>
        <p:spPr>
          <a:xfrm>
            <a:off x="4572000" y="2052275"/>
            <a:ext cx="4572000" cy="20232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second picture</a:t>
            </a:r>
            <a:endParaRPr lang="en-US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08531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Half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/>
          </p:nvPr>
        </p:nvSpPr>
        <p:spPr>
          <a:xfrm>
            <a:off x="4572000" y="-1"/>
            <a:ext cx="4572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1797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144000" cy="6130925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04092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779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Text Box 10"/>
          <p:cNvSpPr txBox="1">
            <a:spLocks noChangeArrowheads="1"/>
          </p:cNvSpPr>
          <p:nvPr userDrawn="1"/>
        </p:nvSpPr>
        <p:spPr bwMode="auto">
          <a:xfrm>
            <a:off x="609600" y="24384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r-CA">
              <a:solidFill>
                <a:srgbClr val="000000"/>
              </a:solidFill>
            </a:endParaRP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895600"/>
            <a:ext cx="6937375" cy="685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4213" y="3582988"/>
            <a:ext cx="6400800" cy="762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pic>
        <p:nvPicPr>
          <p:cNvPr id="4111" name="Picture 16" descr="Driven_by_your_city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49" b="38499"/>
          <a:stretch>
            <a:fillRect/>
          </a:stretch>
        </p:blipFill>
        <p:spPr bwMode="auto">
          <a:xfrm>
            <a:off x="1068388" y="838200"/>
            <a:ext cx="2239962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19" descr="NOVABUS_silhouette_bleuai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228600"/>
            <a:ext cx="2619375" cy="70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7" name="Picture 21" descr="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0" y="6340475"/>
            <a:ext cx="16335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526131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smtClean="0"/>
              <a:t>Click</a:t>
            </a:r>
            <a:r>
              <a:rPr lang="en-US" dirty="0" smtClean="0"/>
              <a:t>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5AF03-6BBF-4AED-8951-5C4EB1CBB970}" type="datetime4">
              <a:rPr lang="en-US">
                <a:solidFill>
                  <a:srgbClr val="000000"/>
                </a:solidFill>
              </a:rPr>
              <a:pPr/>
              <a:t>November 25,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2A226F-C79A-408C-B30F-DB20687AD78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10756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5AF03-6BBF-4AED-8951-5C4EB1CBB970}" type="datetime4">
              <a:rPr lang="en-US">
                <a:solidFill>
                  <a:srgbClr val="000000"/>
                </a:solidFill>
              </a:rPr>
              <a:pPr/>
              <a:t>November 25,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543A7D-7B5D-4880-B5D5-1E658421B65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2658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5AF03-6BBF-4AED-8951-5C4EB1CBB970}" type="datetime4">
              <a:rPr lang="en-US">
                <a:solidFill>
                  <a:srgbClr val="000000"/>
                </a:solidFill>
              </a:rPr>
              <a:pPr/>
              <a:t>November 25,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F11C18-39AB-4B3F-B1CE-37F04F2626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04251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5AF03-6BBF-4AED-8951-5C4EB1CBB970}" type="datetime4">
              <a:rPr lang="en-US">
                <a:solidFill>
                  <a:srgbClr val="000000"/>
                </a:solidFill>
              </a:rPr>
              <a:pPr/>
              <a:t>November 25,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F9B339-2742-4BA9-940D-4D4FCE33DF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53448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5AF03-6BBF-4AED-8951-5C4EB1CBB970}" type="datetime4">
              <a:rPr lang="en-US">
                <a:solidFill>
                  <a:srgbClr val="000000"/>
                </a:solidFill>
              </a:rPr>
              <a:pPr/>
              <a:t>November 25,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63664D-906E-4639-AFAF-052E75105DE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10594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5AF03-6BBF-4AED-8951-5C4EB1CBB970}" type="datetime4">
              <a:rPr lang="en-US">
                <a:solidFill>
                  <a:srgbClr val="000000"/>
                </a:solidFill>
              </a:rPr>
              <a:pPr/>
              <a:t>November 25,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DB02C9-B22E-4D0C-A80F-C25D38114A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73887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5AF03-6BBF-4AED-8951-5C4EB1CBB970}" type="datetime4">
              <a:rPr lang="en-US">
                <a:solidFill>
                  <a:srgbClr val="000000"/>
                </a:solidFill>
              </a:rPr>
              <a:pPr/>
              <a:t>November 25,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2258E2-3CE0-4D1A-9734-C75308AA33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5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- Three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990D02-3A8A-4F7A-9A3A-80EC38C13FD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smtClean="0"/>
              <a:t>2013-08-29</a:t>
            </a:r>
            <a:endParaRPr lang="en-US" noProof="0"/>
          </a:p>
        </p:txBody>
      </p:sp>
      <p:sp>
        <p:nvSpPr>
          <p:cNvPr id="7" name="Rectangle 6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0" y="410095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third picture</a:t>
            </a:r>
            <a:endParaRPr lang="en-US" noProof="0"/>
          </a:p>
        </p:txBody>
      </p:sp>
      <p:sp>
        <p:nvSpPr>
          <p:cNvPr id="9" name="Rectangle 6"/>
          <p:cNvSpPr>
            <a:spLocks noGrp="1"/>
          </p:cNvSpPr>
          <p:nvPr>
            <p:ph type="pic" sz="quarter" idx="15" hasCustomPrompt="1"/>
          </p:nvPr>
        </p:nvSpPr>
        <p:spPr>
          <a:xfrm>
            <a:off x="4572000" y="0"/>
            <a:ext cx="4572000" cy="20268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first picture</a:t>
            </a:r>
            <a:endParaRPr lang="en-US" noProof="0"/>
          </a:p>
        </p:txBody>
      </p:sp>
      <p:sp>
        <p:nvSpPr>
          <p:cNvPr id="10" name="Rectangle 6"/>
          <p:cNvSpPr>
            <a:spLocks noGrp="1"/>
          </p:cNvSpPr>
          <p:nvPr>
            <p:ph type="pic" sz="quarter" idx="16" hasCustomPrompt="1"/>
          </p:nvPr>
        </p:nvSpPr>
        <p:spPr>
          <a:xfrm>
            <a:off x="4572000" y="2052275"/>
            <a:ext cx="4572000" cy="2023200"/>
          </a:xfrm>
          <a:noFill/>
          <a:ln w="38100" cap="sq" cmpd="sng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noProof="0" smtClean="0"/>
              <a:t>Click icon to add second picture</a:t>
            </a:r>
            <a:endParaRPr lang="en-US" noProof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22263" y="1876425"/>
            <a:ext cx="3958792" cy="3898900"/>
          </a:xfrm>
        </p:spPr>
        <p:txBody>
          <a:bodyPr/>
          <a:lstStyle>
            <a:lvl1pPr marL="212725" indent="-212725"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715963" indent="-212725"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9088" y="349884"/>
            <a:ext cx="3961967" cy="11430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8505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5AF03-6BBF-4AED-8951-5C4EB1CBB970}" type="datetime4">
              <a:rPr lang="en-US">
                <a:solidFill>
                  <a:srgbClr val="000000"/>
                </a:solidFill>
              </a:rPr>
              <a:pPr/>
              <a:t>November 25,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E15D27-2A66-4771-ACDA-2AD7DD2F77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8535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5AF03-6BBF-4AED-8951-5C4EB1CBB970}" type="datetime4">
              <a:rPr lang="en-US">
                <a:solidFill>
                  <a:srgbClr val="000000"/>
                </a:solidFill>
              </a:rPr>
              <a:pPr/>
              <a:t>November 25,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BE6BF3-2C2F-46C0-9610-1A547892FB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00357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4000" y="457200"/>
            <a:ext cx="2082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0838" y="457200"/>
            <a:ext cx="6100762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5AF03-6BBF-4AED-8951-5C4EB1CBB970}" type="datetime4">
              <a:rPr lang="en-US">
                <a:solidFill>
                  <a:srgbClr val="000000"/>
                </a:solidFill>
              </a:rPr>
              <a:pPr/>
              <a:t>November 25,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BCC4CE-FCCE-456B-8D08-0553947378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4102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100" y="1965325"/>
            <a:ext cx="5738813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2150" y="3705225"/>
            <a:ext cx="7737475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sv-SE" noProof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0488" y="5067300"/>
            <a:ext cx="6400800" cy="1752600"/>
          </a:xfrm>
        </p:spPr>
        <p:txBody>
          <a:bodyPr/>
          <a:lstStyle>
            <a:lvl1pPr marL="0" indent="0" algn="ctr">
              <a:buFont typeface="Symbol" pitchFamily="18" charset="2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0758862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840F1-509F-4A72-9244-DABF86004496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184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F2F0-2180-4CE7-AC19-9EF9F344FB37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9717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675" y="1878013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3075" y="1878013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4C5E7-3FE2-4CD9-946D-40E15FF03F1F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83265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0E486-0373-4D96-9BD6-E2BB8487B47C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162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A4FC3-FE4B-4585-A3BE-B5970CD81833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41798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C9D8D-C8C9-4A4F-B49E-854627AC6EE1}" type="slidenum">
              <a:rPr lang="sv-S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74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theme" Target="../theme/theme10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8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image" Target="../media/image13.jpeg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Relationship Id="rId14" Type="http://schemas.openxmlformats.org/officeDocument/2006/relationships/image" Target="../media/image14.jpe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0.xml"/><Relationship Id="rId13" Type="http://schemas.openxmlformats.org/officeDocument/2006/relationships/slideLayout" Target="../slideLayouts/slideLayout105.xml"/><Relationship Id="rId3" Type="http://schemas.openxmlformats.org/officeDocument/2006/relationships/slideLayout" Target="../slideLayouts/slideLayout95.xml"/><Relationship Id="rId7" Type="http://schemas.openxmlformats.org/officeDocument/2006/relationships/slideLayout" Target="../slideLayouts/slideLayout99.xml"/><Relationship Id="rId12" Type="http://schemas.openxmlformats.org/officeDocument/2006/relationships/slideLayout" Target="../slideLayouts/slideLayout104.xml"/><Relationship Id="rId2" Type="http://schemas.openxmlformats.org/officeDocument/2006/relationships/slideLayout" Target="../slideLayouts/slideLayout94.xml"/><Relationship Id="rId1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97.xml"/><Relationship Id="rId15" Type="http://schemas.openxmlformats.org/officeDocument/2006/relationships/image" Target="../media/image18.wmf"/><Relationship Id="rId10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96.xml"/><Relationship Id="rId9" Type="http://schemas.openxmlformats.org/officeDocument/2006/relationships/slideLayout" Target="../slideLayouts/slideLayout101.xml"/><Relationship Id="rId14" Type="http://schemas.openxmlformats.org/officeDocument/2006/relationships/theme" Target="../theme/theme1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image" Target="../media/image5.jpe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image" Target="../media/image9.jpeg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image" Target="../media/image10.jpeg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0" y="6186488"/>
            <a:ext cx="9144000" cy="671512"/>
            <a:chOff x="0" y="3897"/>
            <a:chExt cx="5760" cy="423"/>
          </a:xfrm>
        </p:grpSpPr>
        <p:pic>
          <p:nvPicPr>
            <p:cNvPr id="16" name="Picture 23" descr="grått band nertill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24"/>
              <a:ext cx="5022" cy="3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Line 24"/>
            <p:cNvSpPr>
              <a:spLocks noChangeShapeType="1"/>
            </p:cNvSpPr>
            <p:nvPr userDrawn="1"/>
          </p:nvSpPr>
          <p:spPr bwMode="auto">
            <a:xfrm>
              <a:off x="0" y="3897"/>
              <a:ext cx="5760" cy="0"/>
            </a:xfrm>
            <a:prstGeom prst="line">
              <a:avLst/>
            </a:prstGeom>
            <a:noFill/>
            <a:ln w="25400">
              <a:solidFill>
                <a:srgbClr val="000F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8" name="Picture 25" descr="Volvo_IronMark_RGB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16" r="6395" b="21048"/>
            <a:stretch>
              <a:fillRect/>
            </a:stretch>
          </p:blipFill>
          <p:spPr bwMode="auto">
            <a:xfrm>
              <a:off x="5269" y="3925"/>
              <a:ext cx="487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39725" y="6256338"/>
            <a:ext cx="21336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spcBef>
                <a:spcPct val="0"/>
              </a:spcBef>
            </a:pPr>
            <a:r>
              <a:rPr lang="sv-SE" sz="1050" b="1"/>
              <a:t>Volvo </a:t>
            </a:r>
            <a:r>
              <a:rPr lang="sv-SE" sz="1050" b="1" smtClean="0"/>
              <a:t>Buses</a:t>
            </a:r>
            <a:endParaRPr lang="sv-SE" sz="1100" b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680" y="1692965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smtClean="0"/>
              <a:t>Click to edit Master text styles</a:t>
            </a:r>
          </a:p>
          <a:p>
            <a:pPr marL="234950" lvl="1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smtClean="0"/>
              <a:t>Second level</a:t>
            </a:r>
          </a:p>
          <a:p>
            <a:pPr marL="234950" lvl="2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smtClean="0"/>
              <a:t>Third level</a:t>
            </a:r>
          </a:p>
          <a:p>
            <a:pPr marL="234950" lvl="3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smtClean="0"/>
              <a:t>Fourth level</a:t>
            </a:r>
          </a:p>
          <a:p>
            <a:pPr marL="234950" lvl="4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9725" y="6426200"/>
            <a:ext cx="68738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en-US" noProof="0" smtClean="0"/>
              <a:t>Edward Jobson</a:t>
            </a:r>
            <a:endParaRPr lang="en-US" noProof="0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9725" y="6619875"/>
            <a:ext cx="5032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fld id="{240FB22A-A709-4A20-9453-BB141F39FCB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600" y="6618288"/>
            <a:ext cx="2405062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sv-SE" noProof="0" smtClean="0"/>
              <a:t>2013-08-29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847592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3200" b="1" kern="1200" smtClean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Symbol" pitchFamily="18" charset="2"/>
        <a:buChar char="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317500" algn="l" defTabSz="914400" rtl="0" eaLnBrk="1" latinLnBrk="0" hangingPunct="1">
        <a:spcBef>
          <a:spcPts val="1800"/>
        </a:spcBef>
        <a:buSzPct val="90000"/>
        <a:buFont typeface="Arial" pitchFamily="34" charset="0"/>
        <a:buChar char="•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0" y="6186488"/>
            <a:ext cx="9144000" cy="671512"/>
            <a:chOff x="0" y="3897"/>
            <a:chExt cx="5760" cy="423"/>
          </a:xfrm>
        </p:grpSpPr>
        <p:pic>
          <p:nvPicPr>
            <p:cNvPr id="16" name="Picture 23" descr="grått band nertill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24"/>
              <a:ext cx="5022" cy="3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Line 24"/>
            <p:cNvSpPr>
              <a:spLocks noChangeShapeType="1"/>
            </p:cNvSpPr>
            <p:nvPr userDrawn="1"/>
          </p:nvSpPr>
          <p:spPr bwMode="auto">
            <a:xfrm>
              <a:off x="0" y="3897"/>
              <a:ext cx="5760" cy="0"/>
            </a:xfrm>
            <a:prstGeom prst="line">
              <a:avLst/>
            </a:prstGeom>
            <a:noFill/>
            <a:ln w="25400">
              <a:solidFill>
                <a:srgbClr val="000F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8" name="Picture 25" descr="Volvo_IronMark_RGB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16" r="6395" b="21048"/>
            <a:stretch>
              <a:fillRect/>
            </a:stretch>
          </p:blipFill>
          <p:spPr bwMode="auto">
            <a:xfrm>
              <a:off x="5269" y="3925"/>
              <a:ext cx="487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39725" y="6256338"/>
            <a:ext cx="21336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spcBef>
                <a:spcPct val="0"/>
              </a:spcBef>
            </a:pPr>
            <a:r>
              <a:rPr lang="sv-SE" sz="1050" b="1" smtClean="0"/>
              <a:t>Volvo Buses</a:t>
            </a:r>
            <a:endParaRPr lang="sv-SE" sz="1100" b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680" y="1692965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marL="860425" lvl="2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9725" y="6426200"/>
            <a:ext cx="68738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en-US" noProof="0" smtClean="0"/>
              <a:t>Edward Jobson</a:t>
            </a:r>
            <a:endParaRPr lang="en-US" noProof="0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9725" y="6619875"/>
            <a:ext cx="5032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fld id="{240FB22A-A709-4A20-9453-BB141F39FCB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600" y="6618288"/>
            <a:ext cx="2405062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sv-SE" noProof="0" smtClean="0"/>
              <a:t>2013-08-29</a:t>
            </a:r>
            <a:endParaRPr lang="en-US" noProof="0" dirty="0"/>
          </a:p>
        </p:txBody>
      </p:sp>
      <p:pic>
        <p:nvPicPr>
          <p:cNvPr id="13" name="Picture 12" descr="140-0048_ppt-watermark_widescreen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25"/>
          <a:stretch>
            <a:fillRect/>
          </a:stretch>
        </p:blipFill>
        <p:spPr bwMode="auto">
          <a:xfrm>
            <a:off x="0" y="-8731"/>
            <a:ext cx="9144000" cy="627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Bildobjek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9032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2082479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3200" b="1" kern="1200" smtClean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Symbol" pitchFamily="18" charset="2"/>
        <a:buChar char="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317500" algn="l" defTabSz="914400" rtl="0" eaLnBrk="1" latinLnBrk="0" hangingPunct="1">
        <a:spcBef>
          <a:spcPts val="1800"/>
        </a:spcBef>
        <a:buSzPct val="90000"/>
        <a:buFont typeface="Arial" pitchFamily="34" charset="0"/>
        <a:buChar char="•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2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3200" b="1" kern="1200" smtClean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Symbol" pitchFamily="18" charset="2"/>
        <a:buChar char="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317500" algn="l" defTabSz="914400" rtl="0" eaLnBrk="1" latinLnBrk="0" hangingPunct="1">
        <a:spcBef>
          <a:spcPts val="1800"/>
        </a:spcBef>
        <a:buSzPct val="90000"/>
        <a:buFont typeface="Arial" pitchFamily="34" charset="0"/>
        <a:buChar char="•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3" descr="Header-Blank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106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457200"/>
            <a:ext cx="82296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</a:t>
            </a:r>
            <a:r>
              <a:rPr lang="en-US" noProof="0" dirty="0" smtClean="0"/>
              <a:t>to</a:t>
            </a:r>
            <a:r>
              <a:rPr lang="en-US" dirty="0" smtClean="0"/>
              <a:t>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553200" y="63055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fr-CA" sz="140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343650"/>
            <a:ext cx="1447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45AF03-6BBF-4AED-8951-5C4EB1CBB970}" type="datetime4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November 25, 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48100" y="6324600"/>
            <a:ext cx="1447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29DDA42-8B4B-405B-9A1B-1235F6CCF52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3083" name="Picture 11" descr="logo+Driven by your city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0" y="6340475"/>
            <a:ext cx="1633538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334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rgbClr val="003E7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rgbClr val="003E7E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rgbClr val="003E7E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rgbClr val="003E7E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rgbClr val="003E7E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003E7E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003E7E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003E7E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003E7E"/>
          </a:solidFill>
          <a:latin typeface="Arial" charset="0"/>
        </a:defRPr>
      </a:lvl9pPr>
    </p:titleStyle>
    <p:bodyStyle>
      <a:lvl1pPr marL="266700" indent="-266700" algn="l" rtl="0" fontAlgn="base">
        <a:spcBef>
          <a:spcPct val="25000"/>
        </a:spcBef>
        <a:spcAft>
          <a:spcPct val="0"/>
        </a:spcAft>
        <a:buClr>
          <a:srgbClr val="003E7E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17550" indent="-271463" algn="l" rtl="0" fontAlgn="base">
        <a:spcBef>
          <a:spcPct val="25000"/>
        </a:spcBef>
        <a:spcAft>
          <a:spcPct val="0"/>
        </a:spcAft>
        <a:buClr>
          <a:srgbClr val="003E7E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2pPr>
      <a:lvl3pPr marL="1125538" indent="-228600" algn="l" rtl="0" fontAlgn="base">
        <a:spcBef>
          <a:spcPct val="25000"/>
        </a:spcBef>
        <a:spcAft>
          <a:spcPct val="0"/>
        </a:spcAft>
        <a:buClr>
          <a:srgbClr val="003E7E"/>
        </a:buClr>
        <a:buChar char="•"/>
        <a:defRPr sz="1400">
          <a:solidFill>
            <a:schemeClr val="tx1"/>
          </a:solidFill>
          <a:latin typeface="+mn-lt"/>
        </a:defRPr>
      </a:lvl3pPr>
      <a:lvl4pPr marL="1660525" indent="-228600" algn="l" rtl="0" fontAlgn="base">
        <a:spcBef>
          <a:spcPct val="25000"/>
        </a:spcBef>
        <a:spcAft>
          <a:spcPct val="0"/>
        </a:spcAft>
        <a:buClr>
          <a:srgbClr val="003E7E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4pPr>
      <a:lvl5pPr marL="2068513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25713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82913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40113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97313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186488"/>
            <a:ext cx="9144000" cy="671512"/>
            <a:chOff x="0" y="3897"/>
            <a:chExt cx="5760" cy="423"/>
          </a:xfrm>
        </p:grpSpPr>
        <p:sp>
          <p:nvSpPr>
            <p:cNvPr id="1032" name="Rectangle 3"/>
            <p:cNvSpPr>
              <a:spLocks noChangeArrowheads="1"/>
            </p:cNvSpPr>
            <p:nvPr userDrawn="1"/>
          </p:nvSpPr>
          <p:spPr bwMode="auto">
            <a:xfrm>
              <a:off x="0" y="3923"/>
              <a:ext cx="2674" cy="397"/>
            </a:xfrm>
            <a:prstGeom prst="rect">
              <a:avLst/>
            </a:prstGeom>
            <a:solidFill>
              <a:srgbClr val="D7D8D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 userDrawn="1"/>
          </p:nvSpPr>
          <p:spPr bwMode="auto">
            <a:xfrm>
              <a:off x="2634" y="3923"/>
              <a:ext cx="2387" cy="397"/>
            </a:xfrm>
            <a:prstGeom prst="rect">
              <a:avLst/>
            </a:prstGeom>
            <a:gradFill rotWithShape="1">
              <a:gsLst>
                <a:gs pos="0">
                  <a:srgbClr val="D7D8D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>
                <a:solidFill>
                  <a:srgbClr val="000000"/>
                </a:solidFill>
              </a:endParaRPr>
            </a:p>
          </p:txBody>
        </p:sp>
        <p:sp>
          <p:nvSpPr>
            <p:cNvPr id="1034" name="Line 5"/>
            <p:cNvSpPr>
              <a:spLocks noChangeShapeType="1"/>
            </p:cNvSpPr>
            <p:nvPr userDrawn="1"/>
          </p:nvSpPr>
          <p:spPr bwMode="auto">
            <a:xfrm>
              <a:off x="0" y="3897"/>
              <a:ext cx="5760" cy="0"/>
            </a:xfrm>
            <a:prstGeom prst="line">
              <a:avLst/>
            </a:prstGeom>
            <a:noFill/>
            <a:ln w="25400">
              <a:solidFill>
                <a:srgbClr val="000F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>
                <a:solidFill>
                  <a:srgbClr val="000000"/>
                </a:solidFill>
              </a:endParaRPr>
            </a:p>
          </p:txBody>
        </p:sp>
        <p:pic>
          <p:nvPicPr>
            <p:cNvPr id="1035" name="Picture 6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5" y="4076"/>
              <a:ext cx="587" cy="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0675" y="1878013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0675" y="441325"/>
            <a:ext cx="8388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v-SE" smtClean="0"/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2425" y="6619875"/>
            <a:ext cx="392113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6A0319-286E-46C8-95D5-06A71FD6D947}" type="slidenum">
              <a:rPr lang="sv-SE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v-SE">
              <a:solidFill>
                <a:srgbClr val="000000"/>
              </a:solidFill>
            </a:endParaRP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339725" y="6256338"/>
            <a:ext cx="21336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100" b="1">
                <a:solidFill>
                  <a:srgbClr val="000000"/>
                </a:solidFill>
              </a:rPr>
              <a:t>Volvo Technology</a:t>
            </a:r>
            <a:endParaRPr lang="sv-SE" sz="1000">
              <a:solidFill>
                <a:srgbClr val="000000"/>
              </a:solidFill>
            </a:endParaRPr>
          </a:p>
        </p:txBody>
      </p:sp>
      <p:sp>
        <p:nvSpPr>
          <p:cNvPr id="215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8963" y="6618288"/>
            <a:ext cx="2538412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v-S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08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  <p:sldLayoutId id="2147483830" r:id="rId13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60388" indent="-23495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2pPr>
      <a:lvl3pPr marL="860425" indent="-207963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110000"/>
        <a:buFont typeface="Symbol" pitchFamily="18" charset="2"/>
        <a:buChar char="·"/>
        <a:defRPr sz="2000">
          <a:solidFill>
            <a:schemeClr val="tx1"/>
          </a:solidFill>
          <a:latin typeface="+mn-lt"/>
        </a:defRPr>
      </a:lvl3pPr>
      <a:lvl4pPr marL="1109663" indent="-182563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1382713" indent="-195263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5pPr>
      <a:lvl6pPr marL="1839913" indent="-195263" algn="l" rtl="0" fontAlgn="base">
        <a:spcBef>
          <a:spcPct val="4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6pPr>
      <a:lvl7pPr marL="2297113" indent="-195263" algn="l" rtl="0" fontAlgn="base">
        <a:spcBef>
          <a:spcPct val="4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7pPr>
      <a:lvl8pPr marL="2754313" indent="-195263" algn="l" rtl="0" fontAlgn="base">
        <a:spcBef>
          <a:spcPct val="4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8pPr>
      <a:lvl9pPr marL="3211513" indent="-195263" algn="l" rtl="0" fontAlgn="base">
        <a:spcBef>
          <a:spcPct val="4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0" y="6186488"/>
            <a:ext cx="9144000" cy="671512"/>
            <a:chOff x="0" y="3897"/>
            <a:chExt cx="5760" cy="423"/>
          </a:xfrm>
        </p:grpSpPr>
        <p:pic>
          <p:nvPicPr>
            <p:cNvPr id="16" name="Picture 23" descr="grått band nertill"/>
            <p:cNvPicPr>
              <a:picLocks noChangeAspect="1" noChangeArrowheads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24"/>
              <a:ext cx="5022" cy="3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Line 24"/>
            <p:cNvSpPr>
              <a:spLocks noChangeShapeType="1"/>
            </p:cNvSpPr>
            <p:nvPr userDrawn="1"/>
          </p:nvSpPr>
          <p:spPr bwMode="auto">
            <a:xfrm>
              <a:off x="0" y="3897"/>
              <a:ext cx="5760" cy="0"/>
            </a:xfrm>
            <a:prstGeom prst="line">
              <a:avLst/>
            </a:prstGeom>
            <a:noFill/>
            <a:ln w="25400">
              <a:solidFill>
                <a:srgbClr val="000F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8" name="Picture 25" descr="Volvo_IronMark_RGB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16" r="6395" b="21048"/>
            <a:stretch>
              <a:fillRect/>
            </a:stretch>
          </p:blipFill>
          <p:spPr bwMode="auto">
            <a:xfrm>
              <a:off x="5269" y="3925"/>
              <a:ext cx="487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39725" y="6256338"/>
            <a:ext cx="21336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50" b="1" smtClean="0"/>
              <a:t>Volvo Buses</a:t>
            </a:r>
            <a:endParaRPr lang="sv-SE" sz="1100" b="1" smtClean="0"/>
          </a:p>
          <a:p>
            <a:pPr>
              <a:spcBef>
                <a:spcPct val="0"/>
              </a:spcBef>
            </a:pPr>
            <a:endParaRPr lang="sv-SE" sz="1050" b="1" smtClean="0"/>
          </a:p>
          <a:p>
            <a:pPr>
              <a:spcBef>
                <a:spcPct val="0"/>
              </a:spcBef>
            </a:pPr>
            <a:endParaRPr lang="sv-SE" sz="1100" b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680" y="1692965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marL="860425" lvl="2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9725" y="6426200"/>
            <a:ext cx="68738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en-US" noProof="0" smtClean="0"/>
              <a:t>Edward Jobson</a:t>
            </a:r>
            <a:endParaRPr lang="en-US" noProof="0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9725" y="6619875"/>
            <a:ext cx="5032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fld id="{240FB22A-A709-4A20-9453-BB141F39FCB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600" y="6618288"/>
            <a:ext cx="2405062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sv-SE" noProof="0" smtClean="0"/>
              <a:t>2013-08-29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242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3200" b="1" kern="1200" smtClean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Symbol" pitchFamily="18" charset="2"/>
        <a:buChar char="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317500" algn="l" defTabSz="914400" rtl="0" eaLnBrk="1" latinLnBrk="0" hangingPunct="1">
        <a:spcBef>
          <a:spcPts val="1800"/>
        </a:spcBef>
        <a:buSzPct val="90000"/>
        <a:buFont typeface="Arial" pitchFamily="34" charset="0"/>
        <a:buChar char="•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7" descr="140-0091_watermark_slides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0"/>
            <a:ext cx="23622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0" y="6186488"/>
            <a:ext cx="9144000" cy="671512"/>
            <a:chOff x="0" y="3897"/>
            <a:chExt cx="5760" cy="423"/>
          </a:xfrm>
        </p:grpSpPr>
        <p:pic>
          <p:nvPicPr>
            <p:cNvPr id="16" name="Picture 23" descr="grått band nertill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24"/>
              <a:ext cx="5022" cy="3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Line 24"/>
            <p:cNvSpPr>
              <a:spLocks noChangeShapeType="1"/>
            </p:cNvSpPr>
            <p:nvPr userDrawn="1"/>
          </p:nvSpPr>
          <p:spPr bwMode="auto">
            <a:xfrm>
              <a:off x="0" y="3897"/>
              <a:ext cx="5760" cy="0"/>
            </a:xfrm>
            <a:prstGeom prst="line">
              <a:avLst/>
            </a:prstGeom>
            <a:noFill/>
            <a:ln w="25400">
              <a:solidFill>
                <a:srgbClr val="000F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8" name="Picture 25" descr="Volvo_IronMark_RGB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16" r="6395" b="21048"/>
            <a:stretch>
              <a:fillRect/>
            </a:stretch>
          </p:blipFill>
          <p:spPr bwMode="auto">
            <a:xfrm>
              <a:off x="5269" y="3925"/>
              <a:ext cx="487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39725" y="6256338"/>
            <a:ext cx="21336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50" b="1" smtClean="0"/>
              <a:t>Volvo Buses</a:t>
            </a:r>
            <a:endParaRPr lang="sv-SE" sz="1100" b="1" smtClean="0"/>
          </a:p>
          <a:p>
            <a:pPr>
              <a:spcBef>
                <a:spcPct val="0"/>
              </a:spcBef>
            </a:pPr>
            <a:endParaRPr lang="sv-SE" sz="1050" b="1" smtClean="0"/>
          </a:p>
          <a:p>
            <a:pPr>
              <a:spcBef>
                <a:spcPct val="0"/>
              </a:spcBef>
            </a:pPr>
            <a:endParaRPr lang="sv-SE" sz="1100" b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680" y="1692965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marL="860425" lvl="2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9725" y="6426200"/>
            <a:ext cx="68738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en-US" noProof="0" smtClean="0"/>
              <a:t>Edward Jobson</a:t>
            </a:r>
            <a:endParaRPr lang="en-US" noProof="0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9725" y="6619875"/>
            <a:ext cx="5032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fld id="{240FB22A-A709-4A20-9453-BB141F39FCB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600" y="6618288"/>
            <a:ext cx="2405062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sv-SE" noProof="0" smtClean="0"/>
              <a:t>2013-08-29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26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3200" b="1" kern="1200" smtClean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Symbol" pitchFamily="18" charset="2"/>
        <a:buChar char="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317500" algn="l" defTabSz="914400" rtl="0" eaLnBrk="1" latinLnBrk="0" hangingPunct="1">
        <a:spcBef>
          <a:spcPts val="1800"/>
        </a:spcBef>
        <a:buSzPct val="90000"/>
        <a:buFont typeface="Arial" pitchFamily="34" charset="0"/>
        <a:buChar char="•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7" descr="140-0091_watermark_slides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275" y="0"/>
            <a:ext cx="3514725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0" y="6186488"/>
            <a:ext cx="9144000" cy="671512"/>
            <a:chOff x="0" y="3897"/>
            <a:chExt cx="5760" cy="423"/>
          </a:xfrm>
        </p:grpSpPr>
        <p:pic>
          <p:nvPicPr>
            <p:cNvPr id="16" name="Picture 23" descr="grått band nertill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24"/>
              <a:ext cx="5022" cy="3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Line 24"/>
            <p:cNvSpPr>
              <a:spLocks noChangeShapeType="1"/>
            </p:cNvSpPr>
            <p:nvPr userDrawn="1"/>
          </p:nvSpPr>
          <p:spPr bwMode="auto">
            <a:xfrm>
              <a:off x="0" y="3897"/>
              <a:ext cx="5760" cy="0"/>
            </a:xfrm>
            <a:prstGeom prst="line">
              <a:avLst/>
            </a:prstGeom>
            <a:noFill/>
            <a:ln w="25400">
              <a:solidFill>
                <a:srgbClr val="000F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8" name="Picture 25" descr="Volvo_IronMark_RGB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16" r="6395" b="21048"/>
            <a:stretch>
              <a:fillRect/>
            </a:stretch>
          </p:blipFill>
          <p:spPr bwMode="auto">
            <a:xfrm>
              <a:off x="5269" y="3925"/>
              <a:ext cx="487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39725" y="6256338"/>
            <a:ext cx="21336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50" b="1" smtClean="0"/>
              <a:t>Volvo Buses</a:t>
            </a:r>
            <a:endParaRPr lang="sv-SE" sz="1100" b="1" smtClean="0"/>
          </a:p>
          <a:p>
            <a:pPr>
              <a:spcBef>
                <a:spcPct val="0"/>
              </a:spcBef>
            </a:pPr>
            <a:endParaRPr lang="sv-SE" sz="1050" b="1" smtClean="0"/>
          </a:p>
          <a:p>
            <a:pPr>
              <a:spcBef>
                <a:spcPct val="0"/>
              </a:spcBef>
            </a:pPr>
            <a:endParaRPr lang="sv-SE" sz="1100" b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6075931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680" y="1692965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marL="860425" lvl="2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9725" y="6426200"/>
            <a:ext cx="68738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en-US" noProof="0" smtClean="0"/>
              <a:t>Edward Jobson</a:t>
            </a:r>
            <a:endParaRPr lang="en-US" noProof="0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9725" y="6619875"/>
            <a:ext cx="5032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fld id="{240FB22A-A709-4A20-9453-BB141F39FCB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600" y="6618288"/>
            <a:ext cx="2405062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sv-SE" noProof="0" smtClean="0"/>
              <a:t>2013-08-29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6810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3200" b="1" kern="1200" smtClean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Symbol" pitchFamily="18" charset="2"/>
        <a:buChar char="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317500" algn="l" defTabSz="914400" rtl="0" eaLnBrk="1" latinLnBrk="0" hangingPunct="1">
        <a:spcBef>
          <a:spcPts val="1800"/>
        </a:spcBef>
        <a:buSzPct val="90000"/>
        <a:buFont typeface="Arial" pitchFamily="34" charset="0"/>
        <a:buChar char="•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0" descr="140-0091_watermark_slides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0"/>
            <a:ext cx="3768725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0" y="6186488"/>
            <a:ext cx="9144000" cy="671512"/>
            <a:chOff x="0" y="3897"/>
            <a:chExt cx="5760" cy="423"/>
          </a:xfrm>
        </p:grpSpPr>
        <p:pic>
          <p:nvPicPr>
            <p:cNvPr id="16" name="Picture 23" descr="grått band nertill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24"/>
              <a:ext cx="5022" cy="3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Line 24"/>
            <p:cNvSpPr>
              <a:spLocks noChangeShapeType="1"/>
            </p:cNvSpPr>
            <p:nvPr userDrawn="1"/>
          </p:nvSpPr>
          <p:spPr bwMode="auto">
            <a:xfrm>
              <a:off x="0" y="3897"/>
              <a:ext cx="5760" cy="0"/>
            </a:xfrm>
            <a:prstGeom prst="line">
              <a:avLst/>
            </a:prstGeom>
            <a:noFill/>
            <a:ln w="25400">
              <a:solidFill>
                <a:srgbClr val="000F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8" name="Picture 25" descr="Volvo_IronMark_RGB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16" r="6395" b="21048"/>
            <a:stretch>
              <a:fillRect/>
            </a:stretch>
          </p:blipFill>
          <p:spPr bwMode="auto">
            <a:xfrm>
              <a:off x="5269" y="3925"/>
              <a:ext cx="487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39725" y="6256338"/>
            <a:ext cx="21336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50" b="1" smtClean="0"/>
              <a:t>Volvo Buses</a:t>
            </a:r>
            <a:endParaRPr lang="sv-SE" sz="1100" b="1" smtClean="0"/>
          </a:p>
          <a:p>
            <a:pPr>
              <a:spcBef>
                <a:spcPct val="0"/>
              </a:spcBef>
            </a:pPr>
            <a:endParaRPr lang="sv-SE" sz="1050" b="1" smtClean="0"/>
          </a:p>
          <a:p>
            <a:pPr>
              <a:spcBef>
                <a:spcPct val="0"/>
              </a:spcBef>
            </a:pPr>
            <a:endParaRPr lang="sv-SE" sz="1100" b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6075931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680" y="1692965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marL="860425" lvl="2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9725" y="6426200"/>
            <a:ext cx="68738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en-US" noProof="0" smtClean="0"/>
              <a:t>Edward Jobson</a:t>
            </a:r>
            <a:endParaRPr lang="en-US" noProof="0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9725" y="6619875"/>
            <a:ext cx="5032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fld id="{240FB22A-A709-4A20-9453-BB141F39FCB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600" y="6618288"/>
            <a:ext cx="2405062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sv-SE" noProof="0" smtClean="0"/>
              <a:t>2013-08-29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714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3200" b="1" kern="1200" smtClean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Symbol" pitchFamily="18" charset="2"/>
        <a:buChar char="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317500" algn="l" defTabSz="914400" rtl="0" eaLnBrk="1" latinLnBrk="0" hangingPunct="1">
        <a:spcBef>
          <a:spcPts val="1800"/>
        </a:spcBef>
        <a:buSzPct val="90000"/>
        <a:buFont typeface="Arial" pitchFamily="34" charset="0"/>
        <a:buChar char="•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dobjekt 10" descr="bussar2b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225" y="0"/>
            <a:ext cx="2906713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0" y="6186488"/>
            <a:ext cx="9144000" cy="671512"/>
            <a:chOff x="0" y="3897"/>
            <a:chExt cx="5760" cy="423"/>
          </a:xfrm>
        </p:grpSpPr>
        <p:pic>
          <p:nvPicPr>
            <p:cNvPr id="16" name="Picture 23" descr="grått band nertill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24"/>
              <a:ext cx="5022" cy="3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Line 24"/>
            <p:cNvSpPr>
              <a:spLocks noChangeShapeType="1"/>
            </p:cNvSpPr>
            <p:nvPr userDrawn="1"/>
          </p:nvSpPr>
          <p:spPr bwMode="auto">
            <a:xfrm>
              <a:off x="0" y="3897"/>
              <a:ext cx="5760" cy="0"/>
            </a:xfrm>
            <a:prstGeom prst="line">
              <a:avLst/>
            </a:prstGeom>
            <a:noFill/>
            <a:ln w="25400">
              <a:solidFill>
                <a:srgbClr val="000F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8" name="Picture 25" descr="Volvo_IronMark_RGB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16" r="6395" b="21048"/>
            <a:stretch>
              <a:fillRect/>
            </a:stretch>
          </p:blipFill>
          <p:spPr bwMode="auto">
            <a:xfrm>
              <a:off x="5269" y="3925"/>
              <a:ext cx="487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39725" y="6256338"/>
            <a:ext cx="21336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50" b="1" smtClean="0"/>
              <a:t>Volvo Buses</a:t>
            </a:r>
            <a:endParaRPr lang="sv-SE" sz="1100" b="1" smtClean="0"/>
          </a:p>
          <a:p>
            <a:pPr>
              <a:spcBef>
                <a:spcPct val="0"/>
              </a:spcBef>
            </a:pPr>
            <a:endParaRPr lang="sv-SE" sz="1050" b="1" smtClean="0"/>
          </a:p>
          <a:p>
            <a:pPr>
              <a:spcBef>
                <a:spcPct val="0"/>
              </a:spcBef>
            </a:pPr>
            <a:endParaRPr lang="sv-SE" sz="1100" b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6454754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680" y="1692965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marL="860425" lvl="2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9725" y="6426200"/>
            <a:ext cx="68738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en-US" noProof="0" smtClean="0"/>
              <a:t>Edward Jobson</a:t>
            </a:r>
            <a:endParaRPr lang="en-US" noProof="0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9725" y="6619875"/>
            <a:ext cx="5032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fld id="{240FB22A-A709-4A20-9453-BB141F39FCB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600" y="6618288"/>
            <a:ext cx="2405062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sv-SE" noProof="0" smtClean="0"/>
              <a:t>2013-08-29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17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3200" b="1" kern="1200" smtClean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Symbol" pitchFamily="18" charset="2"/>
        <a:buChar char="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317500" algn="l" defTabSz="914400" rtl="0" eaLnBrk="1" latinLnBrk="0" hangingPunct="1">
        <a:spcBef>
          <a:spcPts val="1800"/>
        </a:spcBef>
        <a:buSzPct val="90000"/>
        <a:buFont typeface="Arial" pitchFamily="34" charset="0"/>
        <a:buChar char="•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" descr="140-0270_ppt-watermark_Skiss_K12.jpg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79"/>
          <a:stretch/>
        </p:blipFill>
        <p:spPr bwMode="auto">
          <a:xfrm>
            <a:off x="6514061" y="0"/>
            <a:ext cx="2629940" cy="175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0" y="6186488"/>
            <a:ext cx="9144000" cy="671512"/>
            <a:chOff x="0" y="3897"/>
            <a:chExt cx="5760" cy="423"/>
          </a:xfrm>
        </p:grpSpPr>
        <p:pic>
          <p:nvPicPr>
            <p:cNvPr id="16" name="Picture 23" descr="grått band nertill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24"/>
              <a:ext cx="5022" cy="3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Line 24"/>
            <p:cNvSpPr>
              <a:spLocks noChangeShapeType="1"/>
            </p:cNvSpPr>
            <p:nvPr userDrawn="1"/>
          </p:nvSpPr>
          <p:spPr bwMode="auto">
            <a:xfrm>
              <a:off x="0" y="3897"/>
              <a:ext cx="5760" cy="0"/>
            </a:xfrm>
            <a:prstGeom prst="line">
              <a:avLst/>
            </a:prstGeom>
            <a:noFill/>
            <a:ln w="25400">
              <a:solidFill>
                <a:srgbClr val="000F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8" name="Picture 25" descr="Volvo_IronMark_RGB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16" r="6395" b="21048"/>
            <a:stretch>
              <a:fillRect/>
            </a:stretch>
          </p:blipFill>
          <p:spPr bwMode="auto">
            <a:xfrm>
              <a:off x="5269" y="3925"/>
              <a:ext cx="487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39725" y="6256338"/>
            <a:ext cx="21336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50" b="1" smtClean="0"/>
              <a:t>Volvo Buses</a:t>
            </a:r>
            <a:endParaRPr lang="sv-SE" sz="1100" b="1" smtClean="0"/>
          </a:p>
          <a:p>
            <a:pPr>
              <a:spcBef>
                <a:spcPct val="0"/>
              </a:spcBef>
            </a:pPr>
            <a:endParaRPr lang="sv-SE" sz="1050" b="1" smtClean="0"/>
          </a:p>
          <a:p>
            <a:pPr>
              <a:spcBef>
                <a:spcPct val="0"/>
              </a:spcBef>
            </a:pPr>
            <a:endParaRPr lang="sv-SE" sz="1100" b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7931" y="354150"/>
            <a:ext cx="6781325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680" y="1692965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marL="860425" lvl="2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9725" y="6426200"/>
            <a:ext cx="68738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en-US" noProof="0" smtClean="0"/>
              <a:t>Edward Jobson</a:t>
            </a:r>
            <a:endParaRPr lang="en-US" noProof="0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9725" y="6619875"/>
            <a:ext cx="5032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fld id="{240FB22A-A709-4A20-9453-BB141F39FCB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600" y="6618288"/>
            <a:ext cx="2405062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sv-SE" noProof="0" smtClean="0"/>
              <a:t>2013-08-29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51721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3200" b="1" kern="1200" smtClean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Symbol" pitchFamily="18" charset="2"/>
        <a:buChar char="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317500" algn="l" defTabSz="914400" rtl="0" eaLnBrk="1" latinLnBrk="0" hangingPunct="1">
        <a:spcBef>
          <a:spcPts val="1800"/>
        </a:spcBef>
        <a:buSzPct val="90000"/>
        <a:buFont typeface="Arial" pitchFamily="34" charset="0"/>
        <a:buChar char="•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ildobjekt 8" descr="140-0270_ppt-watermark_Skiss_K1_ny.jpg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01627" y="0"/>
            <a:ext cx="2842373" cy="188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0" y="6186488"/>
            <a:ext cx="9144000" cy="671512"/>
            <a:chOff x="0" y="3897"/>
            <a:chExt cx="5760" cy="423"/>
          </a:xfrm>
        </p:grpSpPr>
        <p:pic>
          <p:nvPicPr>
            <p:cNvPr id="16" name="Picture 23" descr="grått band nertill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24"/>
              <a:ext cx="5022" cy="3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Line 24"/>
            <p:cNvSpPr>
              <a:spLocks noChangeShapeType="1"/>
            </p:cNvSpPr>
            <p:nvPr userDrawn="1"/>
          </p:nvSpPr>
          <p:spPr bwMode="auto">
            <a:xfrm>
              <a:off x="0" y="3897"/>
              <a:ext cx="5760" cy="0"/>
            </a:xfrm>
            <a:prstGeom prst="line">
              <a:avLst/>
            </a:prstGeom>
            <a:noFill/>
            <a:ln w="25400">
              <a:solidFill>
                <a:srgbClr val="000F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8" name="Picture 25" descr="Volvo_IronMark_RGB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16" r="6395" b="21048"/>
            <a:stretch>
              <a:fillRect/>
            </a:stretch>
          </p:blipFill>
          <p:spPr bwMode="auto">
            <a:xfrm>
              <a:off x="5269" y="3925"/>
              <a:ext cx="487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39725" y="6256338"/>
            <a:ext cx="21336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50" b="1" smtClean="0"/>
              <a:t>Volvo Buses</a:t>
            </a:r>
            <a:endParaRPr lang="sv-SE" sz="1100" b="1" smtClean="0"/>
          </a:p>
          <a:p>
            <a:pPr>
              <a:spcBef>
                <a:spcPct val="0"/>
              </a:spcBef>
            </a:pPr>
            <a:endParaRPr lang="sv-SE" sz="1050" b="1" smtClean="0"/>
          </a:p>
          <a:p>
            <a:pPr>
              <a:spcBef>
                <a:spcPct val="0"/>
              </a:spcBef>
            </a:pPr>
            <a:endParaRPr lang="sv-SE" sz="1100" b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7931" y="354150"/>
            <a:ext cx="7303839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680" y="1692965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marL="860425" lvl="2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9725" y="6426200"/>
            <a:ext cx="68738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en-US" noProof="0" smtClean="0"/>
              <a:t>Edward Jobson</a:t>
            </a:r>
            <a:endParaRPr lang="en-US" noProof="0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9725" y="6619875"/>
            <a:ext cx="5032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fld id="{240FB22A-A709-4A20-9453-BB141F39FCB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600" y="6618288"/>
            <a:ext cx="2405062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sv-SE" noProof="0" smtClean="0"/>
              <a:t>2013-08-29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472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3200" b="1" kern="1200" smtClean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Symbol" pitchFamily="18" charset="2"/>
        <a:buChar char="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317500" algn="l" defTabSz="914400" rtl="0" eaLnBrk="1" latinLnBrk="0" hangingPunct="1">
        <a:spcBef>
          <a:spcPts val="1800"/>
        </a:spcBef>
        <a:buSzPct val="90000"/>
        <a:buFont typeface="Arial" pitchFamily="34" charset="0"/>
        <a:buChar char="•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" descr="140-0270_ppt-watermark_Skiss_K1.jp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96" b="71762"/>
          <a:stretch>
            <a:fillRect/>
          </a:stretch>
        </p:blipFill>
        <p:spPr bwMode="auto">
          <a:xfrm>
            <a:off x="5605463" y="20638"/>
            <a:ext cx="3538537" cy="190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22"/>
          <p:cNvGrpSpPr>
            <a:grpSpLocks/>
          </p:cNvGrpSpPr>
          <p:nvPr/>
        </p:nvGrpSpPr>
        <p:grpSpPr bwMode="auto">
          <a:xfrm>
            <a:off x="0" y="6186488"/>
            <a:ext cx="9144000" cy="671512"/>
            <a:chOff x="0" y="3897"/>
            <a:chExt cx="5760" cy="423"/>
          </a:xfrm>
        </p:grpSpPr>
        <p:pic>
          <p:nvPicPr>
            <p:cNvPr id="16" name="Picture 23" descr="grått band nertill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24"/>
              <a:ext cx="5022" cy="3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Line 24"/>
            <p:cNvSpPr>
              <a:spLocks noChangeShapeType="1"/>
            </p:cNvSpPr>
            <p:nvPr userDrawn="1"/>
          </p:nvSpPr>
          <p:spPr bwMode="auto">
            <a:xfrm>
              <a:off x="0" y="3897"/>
              <a:ext cx="5760" cy="0"/>
            </a:xfrm>
            <a:prstGeom prst="line">
              <a:avLst/>
            </a:prstGeom>
            <a:noFill/>
            <a:ln w="25400">
              <a:solidFill>
                <a:srgbClr val="000F6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8" name="Picture 25" descr="Volvo_IronMark_RGB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16" r="6395" b="21048"/>
            <a:stretch>
              <a:fillRect/>
            </a:stretch>
          </p:blipFill>
          <p:spPr bwMode="auto">
            <a:xfrm>
              <a:off x="5269" y="3925"/>
              <a:ext cx="487" cy="3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339725" y="6256338"/>
            <a:ext cx="2133600" cy="22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50" b="1" smtClean="0"/>
              <a:t>Volvo Buses</a:t>
            </a:r>
            <a:endParaRPr lang="sv-SE" sz="1100" b="1" smtClean="0"/>
          </a:p>
          <a:p>
            <a:pPr>
              <a:spcBef>
                <a:spcPct val="0"/>
              </a:spcBef>
            </a:pPr>
            <a:endParaRPr lang="sv-SE" sz="1050" b="1" smtClean="0"/>
          </a:p>
          <a:p>
            <a:pPr>
              <a:spcBef>
                <a:spcPct val="0"/>
              </a:spcBef>
            </a:pPr>
            <a:endParaRPr lang="sv-SE" sz="1100" b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7932" y="354150"/>
            <a:ext cx="574936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680" y="1692965"/>
            <a:ext cx="8229600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marL="860425" lvl="2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9725" y="6426200"/>
            <a:ext cx="68738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en-US" noProof="0" smtClean="0"/>
              <a:t>Edward Jobson</a:t>
            </a:r>
            <a:endParaRPr lang="en-US" noProof="0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9725" y="6619875"/>
            <a:ext cx="5032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fld id="{240FB22A-A709-4A20-9453-BB141F39FCB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600" y="6618288"/>
            <a:ext cx="2405062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/>
            </a:lvl1pPr>
          </a:lstStyle>
          <a:p>
            <a:r>
              <a:rPr lang="sv-SE" noProof="0" smtClean="0"/>
              <a:t>2013-08-29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2669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lang="en-US" sz="3200" b="1" kern="1200" smtClean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Symbol" pitchFamily="18" charset="2"/>
        <a:buChar char="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317500" algn="l" defTabSz="914400" rtl="0" eaLnBrk="1" latinLnBrk="0" hangingPunct="1">
        <a:spcBef>
          <a:spcPts val="1800"/>
        </a:spcBef>
        <a:buSzPct val="90000"/>
        <a:buFont typeface="Arial" pitchFamily="34" charset="0"/>
        <a:buChar char="•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4680" y="2663687"/>
            <a:ext cx="8229600" cy="33346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1800" dirty="0" smtClean="0"/>
              <a:t>Preferred choice today: </a:t>
            </a:r>
          </a:p>
          <a:p>
            <a:pPr marL="0" indent="0">
              <a:buNone/>
            </a:pPr>
            <a:r>
              <a:rPr lang="sv-SE" sz="1800" dirty="0"/>
              <a:t>	</a:t>
            </a:r>
            <a:r>
              <a:rPr lang="sv-SE" sz="1800" dirty="0" smtClean="0"/>
              <a:t>Stationary conductive oportunity charging</a:t>
            </a:r>
          </a:p>
          <a:p>
            <a:pPr marL="0" indent="0">
              <a:buNone/>
            </a:pPr>
            <a:r>
              <a:rPr lang="sv-SE" sz="1800" dirty="0" smtClean="0"/>
              <a:t>Promising development is observed within three areas:</a:t>
            </a:r>
          </a:p>
          <a:p>
            <a:pPr marL="0" indent="0">
              <a:buNone/>
            </a:pPr>
            <a:r>
              <a:rPr lang="sv-SE" sz="1800" dirty="0" smtClean="0"/>
              <a:t>-Induction charging, for stationary charging</a:t>
            </a:r>
          </a:p>
          <a:p>
            <a:pPr marL="0" indent="0">
              <a:buNone/>
            </a:pPr>
            <a:r>
              <a:rPr lang="sv-SE" sz="1800" dirty="0" smtClean="0"/>
              <a:t>-Dynamic charging at part of bus routes (condutive and/or inductive)</a:t>
            </a:r>
          </a:p>
          <a:p>
            <a:pPr marL="0" indent="0">
              <a:buNone/>
            </a:pPr>
            <a:r>
              <a:rPr lang="sv-SE" sz="1800" dirty="0" smtClean="0"/>
              <a:t>-Dynamic charging with infrastruture common for buses cars and trucks</a:t>
            </a:r>
          </a:p>
          <a:p>
            <a:pPr marL="0" indent="0">
              <a:buNone/>
            </a:pPr>
            <a:r>
              <a:rPr lang="sv-SE" sz="1800" smtClean="0"/>
              <a:t>Standardisation, </a:t>
            </a:r>
            <a:r>
              <a:rPr lang="sv-SE" sz="1800" dirty="0" smtClean="0"/>
              <a:t>is ongoing but delayed by conservative parts of the industy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Edward Jobson</a:t>
            </a:r>
            <a:endParaRPr lang="en-US" noProof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4AB315-E20E-4D83-BD01-AD3F862EE5EA}" type="slidenum">
              <a:rPr lang="en-US" noProof="0" smtClean="0"/>
              <a:pPr/>
              <a:t>1</a:t>
            </a:fld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dirty="0" smtClean="0"/>
              <a:t>2013-11-22</a:t>
            </a:r>
            <a:endParaRPr lang="en-US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Charging methods</a:t>
            </a:r>
            <a:br>
              <a:rPr lang="sv-SE" dirty="0" smtClean="0"/>
            </a:br>
            <a:r>
              <a:rPr lang="sv-SE" dirty="0" smtClean="0"/>
              <a:t>Summary</a:t>
            </a:r>
            <a:endParaRPr lang="sv-SE" dirty="0"/>
          </a:p>
        </p:txBody>
      </p:sp>
      <p:pic>
        <p:nvPicPr>
          <p:cNvPr id="5128" name="Picture 8" descr="http://ww1.prweb.com/prfiles/2013/05/12/10725301/DSC_035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882" y="1316037"/>
            <a:ext cx="2598737" cy="173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6160604" y="71231"/>
            <a:ext cx="2247900" cy="93345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 smtClean="0">
                <a:solidFill>
                  <a:schemeClr val="tx1"/>
                </a:solidFill>
              </a:rPr>
              <a:t>Rapidly moving technology area</a:t>
            </a:r>
          </a:p>
        </p:txBody>
      </p:sp>
    </p:spTree>
    <p:extLst>
      <p:ext uri="{BB962C8B-B14F-4D97-AF65-F5344CB8AC3E}">
        <p14:creationId xmlns:p14="http://schemas.microsoft.com/office/powerpoint/2010/main" val="286760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Volvo Bus will offer complete transport systems and take responsibility for the complete system including electric/plug-in buses and charging stations</a:t>
            </a:r>
          </a:p>
          <a:p>
            <a:r>
              <a:rPr lang="en-US" dirty="0" smtClean="0"/>
              <a:t>Volvo Bus is contributing to the rapid development in the field. Volvo Bus will at each point in time offer the most cost efficient charging solution in order to achieve a positive pay-back during the lifetime of the system.</a:t>
            </a:r>
          </a:p>
          <a:p>
            <a:r>
              <a:rPr lang="en-US" dirty="0" smtClean="0"/>
              <a:t>Volvo Bus will use global partners for charging infrastructure and expect the systems to be open also for buses from other bus manufacturers</a:t>
            </a:r>
          </a:p>
          <a:p>
            <a:r>
              <a:rPr lang="en-US" dirty="0"/>
              <a:t>Volvo Bus </a:t>
            </a:r>
            <a:r>
              <a:rPr lang="en-US" dirty="0" smtClean="0"/>
              <a:t>will expect any local charging infrastructure to be open also for Volvo Bus and will be prepared to adapt to local requirements where this is required.</a:t>
            </a:r>
            <a:endParaRPr lang="en-US" dirty="0"/>
          </a:p>
          <a:p>
            <a:r>
              <a:rPr lang="en-US" dirty="0" smtClean="0"/>
              <a:t>Volvo Bus will secure backward and forward compatibility, subject of cost, when new technologies are introduced and supported.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 smtClean="0"/>
              <a:t>Edward Jobson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E9AD42-C178-4DDF-86C3-EDC77BEDCFC5}" type="slidenum">
              <a:rPr lang="en-US" noProof="0" smtClean="0"/>
              <a:pPr/>
              <a:t>2</a:t>
            </a:fld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sv-SE" noProof="0" dirty="0" smtClean="0"/>
              <a:t>2013-11-22</a:t>
            </a:r>
            <a:endParaRPr lang="en-US" noProof="0" dirty="0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Volvo </a:t>
            </a:r>
            <a:r>
              <a:rPr lang="sv-SE" dirty="0" smtClean="0"/>
              <a:t>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5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andscape_Volvo_Buses">
  <a:themeElements>
    <a:clrScheme name="Volvo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965A50"/>
      </a:accent3>
      <a:accent4>
        <a:srgbClr val="CBBC96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10.xml><?xml version="1.0" encoding="utf-8"?>
<a:theme xmlns:a="http://schemas.openxmlformats.org/drawingml/2006/main" name="4_Watermark 5">
  <a:themeElements>
    <a:clrScheme name="Volvo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965A50"/>
      </a:accent3>
      <a:accent4>
        <a:srgbClr val="CBBC96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11.xml><?xml version="1.0" encoding="utf-8"?>
<a:theme xmlns:a="http://schemas.openxmlformats.org/drawingml/2006/main" name="Black">
  <a:themeElements>
    <a:clrScheme name="Volvo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965A50"/>
      </a:accent3>
      <a:accent4>
        <a:srgbClr val="CBBC96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1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5_Guidelines_Landscape">
  <a:themeElements>
    <a:clrScheme name="5_Guidelines_Landscape 1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FFFFFF"/>
      </a:accent3>
      <a:accent4>
        <a:srgbClr val="000000"/>
      </a:accent4>
      <a:accent5>
        <a:srgbClr val="D5DAE0"/>
      </a:accent5>
      <a:accent6>
        <a:srgbClr val="586C82"/>
      </a:accent6>
      <a:hlink>
        <a:srgbClr val="8FA8A0"/>
      </a:hlink>
      <a:folHlink>
        <a:srgbClr val="C7D3D0"/>
      </a:folHlink>
    </a:clrScheme>
    <a:fontScheme name="5_Guidelines_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Guidelines_Landscape 1">
        <a:dk1>
          <a:srgbClr val="000000"/>
        </a:dk1>
        <a:lt1>
          <a:srgbClr val="FFFFFF"/>
        </a:lt1>
        <a:dk2>
          <a:srgbClr val="616161"/>
        </a:dk2>
        <a:lt2>
          <a:srgbClr val="9D9E9C"/>
        </a:lt2>
        <a:accent1>
          <a:srgbClr val="B1BCC8"/>
        </a:accent1>
        <a:accent2>
          <a:srgbClr val="627890"/>
        </a:accent2>
        <a:accent3>
          <a:srgbClr val="FFFFFF"/>
        </a:accent3>
        <a:accent4>
          <a:srgbClr val="000000"/>
        </a:accent4>
        <a:accent5>
          <a:srgbClr val="D5DAE0"/>
        </a:accent5>
        <a:accent6>
          <a:srgbClr val="586C82"/>
        </a:accent6>
        <a:hlink>
          <a:srgbClr val="8FA8A0"/>
        </a:hlink>
        <a:folHlink>
          <a:srgbClr val="C7D3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Theme">
  <a:themeElements>
    <a:clrScheme name="Volvo Profile and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CBBC96"/>
      </a:accent3>
      <a:accent4>
        <a:srgbClr val="965A50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Volvo Profile and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CBBC96"/>
      </a:accent3>
      <a:accent4>
        <a:srgbClr val="965A50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_Volvo Buses">
  <a:themeElements>
    <a:clrScheme name="Volvo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965A50"/>
      </a:accent3>
      <a:accent4>
        <a:srgbClr val="CBBC96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Iron mark_Volvo Buses">
  <a:themeElements>
    <a:clrScheme name="Volvo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965A50"/>
      </a:accent3>
      <a:accent4>
        <a:srgbClr val="CBBC96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Green leaves 1_Volvo Buses">
  <a:themeElements>
    <a:clrScheme name="Volvo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965A50"/>
      </a:accent3>
      <a:accent4>
        <a:srgbClr val="CBBC96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5.xml><?xml version="1.0" encoding="utf-8"?>
<a:theme xmlns:a="http://schemas.openxmlformats.org/drawingml/2006/main" name="Green leaves 2_Volvo Buses">
  <a:themeElements>
    <a:clrScheme name="Volvo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965A50"/>
      </a:accent3>
      <a:accent4>
        <a:srgbClr val="CBBC96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6.xml><?xml version="1.0" encoding="utf-8"?>
<a:theme xmlns:a="http://schemas.openxmlformats.org/drawingml/2006/main" name="Coaches_Volvo Buses">
  <a:themeElements>
    <a:clrScheme name="Volvo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965A50"/>
      </a:accent3>
      <a:accent4>
        <a:srgbClr val="CBBC96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7.xml><?xml version="1.0" encoding="utf-8"?>
<a:theme xmlns:a="http://schemas.openxmlformats.org/drawingml/2006/main" name="Commuter buses_Volvo Buses">
  <a:themeElements>
    <a:clrScheme name="Volvo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965A50"/>
      </a:accent3>
      <a:accent4>
        <a:srgbClr val="CBBC96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8.xml><?xml version="1.0" encoding="utf-8"?>
<a:theme xmlns:a="http://schemas.openxmlformats.org/drawingml/2006/main" name="Chassis_Volvo Buses">
  <a:themeElements>
    <a:clrScheme name="Volvo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965A50"/>
      </a:accent3>
      <a:accent4>
        <a:srgbClr val="CBBC96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9.xml><?xml version="1.0" encoding="utf-8"?>
<a:theme xmlns:a="http://schemas.openxmlformats.org/drawingml/2006/main" name="VBC Programme_Volvo Buses">
  <a:themeElements>
    <a:clrScheme name="Volvo Accent Colors - BA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965A50"/>
      </a:accent3>
      <a:accent4>
        <a:srgbClr val="CBBC96"/>
      </a:accent4>
      <a:accent5>
        <a:srgbClr val="E7DCC0"/>
      </a:accent5>
      <a:accent6>
        <a:srgbClr val="81687B"/>
      </a:accent6>
      <a:hlink>
        <a:srgbClr val="627890"/>
      </a:hlink>
      <a:folHlink>
        <a:srgbClr val="7BA9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1_Landscape_Volvo_Buses</Template>
  <TotalTime>0</TotalTime>
  <Words>154</Words>
  <Application>Microsoft Office PowerPoint</Application>
  <PresentationFormat>Skjermfremvisning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13</vt:i4>
      </vt:variant>
      <vt:variant>
        <vt:lpstr>Lysbildetitler</vt:lpstr>
      </vt:variant>
      <vt:variant>
        <vt:i4>2</vt:i4>
      </vt:variant>
    </vt:vector>
  </HeadingPairs>
  <TitlesOfParts>
    <vt:vector size="15" baseType="lpstr">
      <vt:lpstr>1_Landscape_Volvo_Buses</vt:lpstr>
      <vt:lpstr>White_Volvo Buses</vt:lpstr>
      <vt:lpstr>Iron mark_Volvo Buses</vt:lpstr>
      <vt:lpstr>Green leaves 1_Volvo Buses</vt:lpstr>
      <vt:lpstr>Green leaves 2_Volvo Buses</vt:lpstr>
      <vt:lpstr>Coaches_Volvo Buses</vt:lpstr>
      <vt:lpstr>Commuter buses_Volvo Buses</vt:lpstr>
      <vt:lpstr>Chassis_Volvo Buses</vt:lpstr>
      <vt:lpstr>VBC Programme_Volvo Buses</vt:lpstr>
      <vt:lpstr>4_Watermark 5</vt:lpstr>
      <vt:lpstr>Black</vt:lpstr>
      <vt:lpstr>1_Default Design</vt:lpstr>
      <vt:lpstr>5_Guidelines_Landscape</vt:lpstr>
      <vt:lpstr>Charging methods Summary</vt:lpstr>
      <vt:lpstr>Volvo approach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2013-08-28T15:47:30Z</dcterms:created>
  <dcterms:modified xsi:type="dcterms:W3CDTF">2013-11-25T11:59:41Z</dcterms:modified>
</cp:coreProperties>
</file>