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7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9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media/image17.JPG" ContentType="image/png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77" r:id="rId5"/>
    <p:sldMasterId id="2147483689" r:id="rId6"/>
    <p:sldMasterId id="2147483701" r:id="rId7"/>
    <p:sldMasterId id="2147489785" r:id="rId8"/>
    <p:sldMasterId id="2147489797" r:id="rId9"/>
    <p:sldMasterId id="2147490089" r:id="rId10"/>
    <p:sldMasterId id="2147490192" r:id="rId11"/>
    <p:sldMasterId id="2147490358" r:id="rId12"/>
    <p:sldMasterId id="2147490371" r:id="rId13"/>
    <p:sldMasterId id="2147490408" r:id="rId14"/>
  </p:sldMasterIdLst>
  <p:notesMasterIdLst>
    <p:notesMasterId r:id="rId24"/>
  </p:notesMasterIdLst>
  <p:handoutMasterIdLst>
    <p:handoutMasterId r:id="rId25"/>
  </p:handoutMasterIdLst>
  <p:sldIdLst>
    <p:sldId id="2235" r:id="rId15"/>
    <p:sldId id="2250" r:id="rId16"/>
    <p:sldId id="2247" r:id="rId17"/>
    <p:sldId id="2242" r:id="rId18"/>
    <p:sldId id="2249" r:id="rId19"/>
    <p:sldId id="2246" r:id="rId20"/>
    <p:sldId id="2236" r:id="rId21"/>
    <p:sldId id="2243" r:id="rId22"/>
    <p:sldId id="2244" r:id="rId23"/>
  </p:sldIdLst>
  <p:sldSz cx="9144000" cy="5143500" type="screen16x9"/>
  <p:notesSz cx="6797675" cy="9928225"/>
  <p:embeddedFontLst>
    <p:embeddedFont>
      <p:font typeface="ＭＳ Ｐゴシック" panose="020B0600070205080204" pitchFamily="34" charset="-128"/>
      <p:regular r:id="rId26"/>
    </p:embeddedFont>
    <p:embeddedFont>
      <p:font typeface="Verdana" panose="020B0604030504040204" pitchFamily="34" charset="0"/>
      <p:regular r:id="rId27"/>
      <p:bold r:id="rId28"/>
      <p:italic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custDataLst>
    <p:tags r:id="rId35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21540A32-7075-4F97-8740-7BA3DC6F8483}">
          <p14:sldIdLst>
            <p14:sldId id="2235"/>
            <p14:sldId id="2250"/>
            <p14:sldId id="2247"/>
            <p14:sldId id="2242"/>
            <p14:sldId id="2249"/>
            <p14:sldId id="2246"/>
            <p14:sldId id="2236"/>
            <p14:sldId id="2243"/>
            <p14:sldId id="2244"/>
          </p14:sldIdLst>
        </p14:section>
        <p14:section name="Inndeling uten navn" id="{0A0CCE45-05EE-40FA-B28D-4C1B2F77B2E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E6E6E8"/>
    <a:srgbClr val="0066FF"/>
    <a:srgbClr val="0099FF"/>
    <a:srgbClr val="3333FF"/>
    <a:srgbClr val="FF0000"/>
    <a:srgbClr val="CC3399"/>
    <a:srgbClr val="FFFFCC"/>
    <a:srgbClr val="8C8F91"/>
    <a:srgbClr val="A10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44" autoAdjust="0"/>
    <p:restoredTop sz="90504" autoAdjust="0"/>
  </p:normalViewPr>
  <p:slideViewPr>
    <p:cSldViewPr>
      <p:cViewPr>
        <p:scale>
          <a:sx n="70" d="100"/>
          <a:sy n="70" d="100"/>
        </p:scale>
        <p:origin x="2178" y="59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66" d="100"/>
          <a:sy n="66" d="100"/>
        </p:scale>
        <p:origin x="-2388" y="-72"/>
      </p:cViewPr>
      <p:guideLst>
        <p:guide orient="horz" pos="3126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Master" Target="slideMasters/slideMaster9.xml"/><Relationship Id="rId18" Type="http://schemas.openxmlformats.org/officeDocument/2006/relationships/slide" Target="slides/slide4.xml"/><Relationship Id="rId26" Type="http://schemas.openxmlformats.org/officeDocument/2006/relationships/font" Target="fonts/font1.fntdata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7.xml"/><Relationship Id="rId34" Type="http://schemas.openxmlformats.org/officeDocument/2006/relationships/font" Target="fonts/font9.fntdata"/><Relationship Id="rId7" Type="http://schemas.openxmlformats.org/officeDocument/2006/relationships/slideMaster" Target="slideMasters/slideMaster3.xml"/><Relationship Id="rId12" Type="http://schemas.openxmlformats.org/officeDocument/2006/relationships/slideMaster" Target="slideMasters/slideMaster8.xml"/><Relationship Id="rId17" Type="http://schemas.openxmlformats.org/officeDocument/2006/relationships/slide" Target="slides/slide3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font" Target="fonts/font3.fntdata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5.xml"/><Relationship Id="rId31" Type="http://schemas.openxmlformats.org/officeDocument/2006/relationships/font" Target="fonts/font6.fntdata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Master" Target="slideMasters/slideMaster10.xml"/><Relationship Id="rId22" Type="http://schemas.openxmlformats.org/officeDocument/2006/relationships/slide" Target="slides/slide8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576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7" tIns="45659" rIns="91317" bIns="45659" numCol="1" anchor="t" anchorCtr="0" compatLnSpc="1">
            <a:prstTxWarp prst="textNoShape">
              <a:avLst/>
            </a:prstTxWarp>
          </a:bodyPr>
          <a:lstStyle>
            <a:lvl1pPr algn="l" defTabSz="913463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482" y="1"/>
            <a:ext cx="2946575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7" tIns="45659" rIns="91317" bIns="45659" numCol="1" anchor="t" anchorCtr="0" compatLnSpc="1">
            <a:prstTxWarp prst="textNoShape">
              <a:avLst/>
            </a:prstTxWarp>
          </a:bodyPr>
          <a:lstStyle>
            <a:lvl1pPr algn="r" defTabSz="913463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671"/>
            <a:ext cx="2946576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7" tIns="45659" rIns="91317" bIns="45659" numCol="1" anchor="b" anchorCtr="0" compatLnSpc="1">
            <a:prstTxWarp prst="textNoShape">
              <a:avLst/>
            </a:prstTxWarp>
          </a:bodyPr>
          <a:lstStyle>
            <a:lvl1pPr algn="l" defTabSz="913463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482" y="9429671"/>
            <a:ext cx="2946575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7" tIns="45659" rIns="91317" bIns="45659" numCol="1" anchor="b" anchorCtr="0" compatLnSpc="1">
            <a:prstTxWarp prst="textNoShape">
              <a:avLst/>
            </a:prstTxWarp>
          </a:bodyPr>
          <a:lstStyle>
            <a:lvl1pPr algn="r" defTabSz="913463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fld id="{AD4BABE9-4548-413C-9E07-E98F1D35A0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987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576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7" tIns="45659" rIns="91317" bIns="45659" numCol="1" anchor="t" anchorCtr="0" compatLnSpc="1">
            <a:prstTxWarp prst="textNoShape">
              <a:avLst/>
            </a:prstTxWarp>
          </a:bodyPr>
          <a:lstStyle>
            <a:lvl1pPr algn="l" defTabSz="913463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482" y="1"/>
            <a:ext cx="2946575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7" tIns="45659" rIns="91317" bIns="45659" numCol="1" anchor="t" anchorCtr="0" compatLnSpc="1">
            <a:prstTxWarp prst="textNoShape">
              <a:avLst/>
            </a:prstTxWarp>
          </a:bodyPr>
          <a:lstStyle>
            <a:lvl1pPr algn="r" defTabSz="913463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663" y="744538"/>
            <a:ext cx="661352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07" y="4715630"/>
            <a:ext cx="5438464" cy="4467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7" tIns="45659" rIns="91317" bIns="456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671"/>
            <a:ext cx="2946576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7" tIns="45659" rIns="91317" bIns="45659" numCol="1" anchor="b" anchorCtr="0" compatLnSpc="1">
            <a:prstTxWarp prst="textNoShape">
              <a:avLst/>
            </a:prstTxWarp>
          </a:bodyPr>
          <a:lstStyle>
            <a:lvl1pPr algn="l" defTabSz="913463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482" y="9429671"/>
            <a:ext cx="2946575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7" tIns="45659" rIns="91317" bIns="45659" numCol="1" anchor="b" anchorCtr="0" compatLnSpc="1">
            <a:prstTxWarp prst="textNoShape">
              <a:avLst/>
            </a:prstTxWarp>
          </a:bodyPr>
          <a:lstStyle>
            <a:lvl1pPr algn="r" defTabSz="913463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fld id="{D0CA85A7-F176-42B6-9872-04C4FFDE3B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8804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CA85A7-F176-42B6-9872-04C4FFDE3B2A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667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eige_front_final_telen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8980"/>
            <a:ext cx="9144000" cy="2220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935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916241" y="2857500"/>
            <a:ext cx="5646737" cy="285750"/>
          </a:xfrm>
        </p:spPr>
        <p:txBody>
          <a:bodyPr lIns="91440" tIns="45720" rIns="91440" bIns="45720" anchor="ctr"/>
          <a:lstStyle>
            <a:lvl1pPr>
              <a:defRPr sz="1500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569351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916238" y="3143250"/>
            <a:ext cx="5638800" cy="285750"/>
          </a:xfrm>
          <a:ln/>
        </p:spPr>
        <p:txBody>
          <a:bodyPr lIns="91440" tIns="45720" rIns="91440" bIns="45720"/>
          <a:lstStyle>
            <a:lvl1pPr>
              <a:defRPr sz="1000"/>
            </a:lvl1pPr>
          </a:lstStyle>
          <a:p>
            <a:r>
              <a:rPr lang="nb-NO" smtClean="0"/>
              <a:t>Klikk for å redigere undertittelstil i malen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18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F0C09-3F6A-46E8-B579-C5050C3541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77114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60005B4-CC00-42CB-9BA0-B0C5992E273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smtClean="0">
                <a:solidFill>
                  <a:srgbClr val="FFFFFF"/>
                </a:solidFill>
              </a:rPr>
              <a:t>00 Month 0000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3186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83313" y="244080"/>
            <a:ext cx="1905000" cy="412075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244080"/>
            <a:ext cx="5562600" cy="412075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6E99933-9E25-48AA-B2A8-96F4CBA870B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smtClean="0">
                <a:solidFill>
                  <a:srgbClr val="FFFFFF"/>
                </a:solidFill>
              </a:rPr>
              <a:t>00 Month 0000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80689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ett linje 3"/>
          <p:cNvCxnSpPr/>
          <p:nvPr userDrawn="1"/>
        </p:nvCxnSpPr>
        <p:spPr>
          <a:xfrm>
            <a:off x="467544" y="4731990"/>
            <a:ext cx="8219256" cy="0"/>
          </a:xfrm>
          <a:prstGeom prst="line">
            <a:avLst/>
          </a:prstGeom>
          <a:ln>
            <a:solidFill>
              <a:srgbClr val="97D7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948" y="4814573"/>
            <a:ext cx="1113959" cy="28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04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10"/>
          </p:nvPr>
        </p:nvSpPr>
        <p:spPr>
          <a:xfrm>
            <a:off x="468320" y="1215003"/>
            <a:ext cx="8207375" cy="3348391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cxnSp>
        <p:nvCxnSpPr>
          <p:cNvPr id="6" name="Rett linje 5"/>
          <p:cNvCxnSpPr/>
          <p:nvPr userDrawn="1"/>
        </p:nvCxnSpPr>
        <p:spPr>
          <a:xfrm>
            <a:off x="467544" y="4731990"/>
            <a:ext cx="8219256" cy="0"/>
          </a:xfrm>
          <a:prstGeom prst="line">
            <a:avLst/>
          </a:prstGeom>
          <a:ln>
            <a:solidFill>
              <a:srgbClr val="97D7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3" name="Bild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948" y="4814573"/>
            <a:ext cx="1113959" cy="28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437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nhold ute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5"/>
          <p:cNvSpPr>
            <a:spLocks noGrp="1"/>
          </p:cNvSpPr>
          <p:nvPr>
            <p:ph sz="quarter" idx="10"/>
          </p:nvPr>
        </p:nvSpPr>
        <p:spPr>
          <a:xfrm>
            <a:off x="467494" y="141688"/>
            <a:ext cx="8208962" cy="448270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cxnSp>
        <p:nvCxnSpPr>
          <p:cNvPr id="8" name="Rett linje 7"/>
          <p:cNvCxnSpPr/>
          <p:nvPr userDrawn="1"/>
        </p:nvCxnSpPr>
        <p:spPr>
          <a:xfrm>
            <a:off x="467544" y="4731990"/>
            <a:ext cx="8219256" cy="0"/>
          </a:xfrm>
          <a:prstGeom prst="line">
            <a:avLst/>
          </a:prstGeom>
          <a:ln>
            <a:solidFill>
              <a:srgbClr val="97D7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948" y="4814573"/>
            <a:ext cx="1113959" cy="28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000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9354" name="Picture 10" descr="beige_front_final_telen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8980"/>
            <a:ext cx="9144000" cy="2220515"/>
          </a:xfrm>
          <a:prstGeom prst="rect">
            <a:avLst/>
          </a:prstGeom>
          <a:noFill/>
        </p:spPr>
      </p:pic>
      <p:sp>
        <p:nvSpPr>
          <p:cNvPr id="56935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916241" y="2857500"/>
            <a:ext cx="5646737" cy="285750"/>
          </a:xfrm>
        </p:spPr>
        <p:txBody>
          <a:bodyPr lIns="91440" tIns="45720" rIns="91440" bIns="45720" anchor="ctr"/>
          <a:lstStyle>
            <a:lvl1pPr>
              <a:defRPr sz="1500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569351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916238" y="3143250"/>
            <a:ext cx="5638800" cy="285750"/>
          </a:xfrm>
          <a:ln/>
        </p:spPr>
        <p:txBody>
          <a:bodyPr lIns="91440" tIns="45720" rIns="91440" bIns="45720"/>
          <a:lstStyle>
            <a:lvl1pPr>
              <a:defRPr sz="1000"/>
            </a:lvl1pPr>
          </a:lstStyle>
          <a:p>
            <a:r>
              <a:rPr lang="nb-NO" smtClean="0"/>
              <a:t>Klikk for å redigere undertittelstil i malen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4956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7E373F1-4B8E-4A6C-869F-5CF15FD1DA3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>
                <a:solidFill>
                  <a:srgbClr val="000000"/>
                </a:solidFill>
              </a:rPr>
              <a:t>00 Month 0000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22310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7F20E93-CD4A-43D4-87E6-A69E3ECF293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>
                <a:solidFill>
                  <a:srgbClr val="000000"/>
                </a:solidFill>
              </a:rPr>
              <a:t>00 Month 0000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66898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68313" y="1221581"/>
            <a:ext cx="3700462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321175" y="1221581"/>
            <a:ext cx="370205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A05F16-509B-4C8E-9198-749DCDC762E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>
                <a:solidFill>
                  <a:srgbClr val="000000"/>
                </a:solidFill>
              </a:rPr>
              <a:t>00 Month 0000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06763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A3FB10E-8913-4F07-981D-9CD8CCA3E4D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Plassholder for dato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>
                <a:solidFill>
                  <a:srgbClr val="000000"/>
                </a:solidFill>
              </a:rPr>
              <a:t>00 Month 0000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511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183313" y="350044"/>
            <a:ext cx="1905000" cy="401478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68313" y="350044"/>
            <a:ext cx="5562600" cy="401478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30B0A-B5EB-43D8-91B2-FED72AD4ED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69916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47074A4-9C01-49A0-88FC-B11A391885A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>
                <a:solidFill>
                  <a:srgbClr val="000000"/>
                </a:solidFill>
              </a:rPr>
              <a:t>00 Month 0000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19263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6845546-C2D3-483F-8668-4F4F10E299D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>
                <a:solidFill>
                  <a:srgbClr val="000000"/>
                </a:solidFill>
              </a:rPr>
              <a:t>00 Month 0000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31802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60690CB-F4DD-4A86-B991-24F0252521C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>
                <a:solidFill>
                  <a:srgbClr val="000000"/>
                </a:solidFill>
              </a:rPr>
              <a:t>00 Month 0000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021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 smtClean="0"/>
              <a:t>Klikk ikonet for å legge til et bilde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7F35162-FD16-4DEB-BF2A-7BBD0493FF6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>
                <a:solidFill>
                  <a:srgbClr val="000000"/>
                </a:solidFill>
              </a:rPr>
              <a:t>00 Month 0000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35046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6F93B5-CF9B-4C3C-B024-F6094B27F72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>
                <a:solidFill>
                  <a:srgbClr val="000000"/>
                </a:solidFill>
              </a:rPr>
              <a:t>00 Month 0000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21574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183313" y="350044"/>
            <a:ext cx="1905000" cy="401478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68313" y="350044"/>
            <a:ext cx="5562600" cy="401478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B2F40F4-9087-4DAE-B10E-0EF05AD5FF2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>
                <a:solidFill>
                  <a:srgbClr val="000000"/>
                </a:solidFill>
              </a:rPr>
              <a:t>00 Month 0000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19897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eige_front_final_telen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8980"/>
            <a:ext cx="9144000" cy="2220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935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916241" y="2857500"/>
            <a:ext cx="5646737" cy="285750"/>
          </a:xfrm>
        </p:spPr>
        <p:txBody>
          <a:bodyPr lIns="91440" tIns="45720" rIns="91440" bIns="45720" anchor="ctr"/>
          <a:lstStyle>
            <a:lvl1pPr>
              <a:defRPr sz="1500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569351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916238" y="3143250"/>
            <a:ext cx="5638800" cy="285750"/>
          </a:xfrm>
          <a:ln/>
        </p:spPr>
        <p:txBody>
          <a:bodyPr lIns="91440" tIns="45720" rIns="91440" bIns="45720"/>
          <a:lstStyle>
            <a:lvl1pPr>
              <a:defRPr sz="1000"/>
            </a:lvl1pPr>
          </a:lstStyle>
          <a:p>
            <a:r>
              <a:rPr lang="nb-NO" smtClean="0"/>
              <a:t>Klikk for å redigere undertittelstil i malen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2208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6450C-765C-4C07-8257-026804FD34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37879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239B3-5412-4055-AC55-2807600D53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9462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68313" y="1221581"/>
            <a:ext cx="3700462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321175" y="1221581"/>
            <a:ext cx="370205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171C9-7F95-4C2C-8DEF-EBA909AE2D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782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eige_front_final_telen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8980"/>
            <a:ext cx="9144000" cy="2220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935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916241" y="2857500"/>
            <a:ext cx="5646737" cy="285750"/>
          </a:xfrm>
        </p:spPr>
        <p:txBody>
          <a:bodyPr lIns="91440" tIns="45720" rIns="91440" bIns="45720" anchor="ctr"/>
          <a:lstStyle>
            <a:lvl1pPr>
              <a:defRPr sz="1500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569351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916238" y="3143250"/>
            <a:ext cx="5638800" cy="285750"/>
          </a:xfrm>
          <a:ln/>
        </p:spPr>
        <p:txBody>
          <a:bodyPr lIns="91440" tIns="45720" rIns="91440" bIns="45720"/>
          <a:lstStyle>
            <a:lvl1pPr>
              <a:defRPr sz="1000"/>
            </a:lvl1pPr>
          </a:lstStyle>
          <a:p>
            <a:r>
              <a:rPr lang="nb-NO" smtClean="0"/>
              <a:t>Klikk for å redigere undertittelstil i malen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22384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6E343-D4BA-4C75-86FD-C3C4936A1D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3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6628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3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1E253-F16B-4051-9002-268CB55AB2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91360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5611C-E1C1-45B9-96DF-EC45C85D85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3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86598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755C8-7612-4449-8FBF-9373879789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9287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7829B-ADAD-4A5A-9D8D-8678B6D898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55278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F0C09-3F6A-46E8-B579-C5050C3541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89970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183313" y="350044"/>
            <a:ext cx="1905000" cy="401478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68313" y="350044"/>
            <a:ext cx="5562600" cy="401478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30B0A-B5EB-43D8-91B2-FED72AD4ED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088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5BBA4-F2DB-40E8-B5B2-CAFA6778EE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504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B9705-008E-48C9-B22F-F4CA9B5F2F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464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68313" y="1221581"/>
            <a:ext cx="3700462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321175" y="1221581"/>
            <a:ext cx="370205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9A651-A138-47BF-A3BE-ED1C8F92DC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581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41B25-11C9-4568-B838-5256BE1521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3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114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3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F6744-6C09-4987-98B7-FB7FE2316B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748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564E8-430B-4E2E-A569-5DCFBDD0A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3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9009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21612-73D4-4F8B-BA80-61449DFA61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650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6450C-765C-4C07-8257-026804FD34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718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4E631-2D08-4E8E-8B8B-684CB4A5AA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2426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E9E11-7FCB-40E7-BD2D-E95C921D5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7469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183313" y="350044"/>
            <a:ext cx="1905000" cy="401478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68313" y="350044"/>
            <a:ext cx="5562600" cy="401478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22C52-622A-490C-96C8-F4129BBC18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215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eige_front_final_telen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8980"/>
            <a:ext cx="9144000" cy="2220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935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916241" y="2857500"/>
            <a:ext cx="5646737" cy="285750"/>
          </a:xfrm>
        </p:spPr>
        <p:txBody>
          <a:bodyPr lIns="91440" tIns="45720" rIns="91440" bIns="45720" anchor="ctr"/>
          <a:lstStyle>
            <a:lvl1pPr>
              <a:defRPr sz="1500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569351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916238" y="3143250"/>
            <a:ext cx="5638800" cy="285750"/>
          </a:xfrm>
          <a:ln/>
        </p:spPr>
        <p:txBody>
          <a:bodyPr lIns="91440" tIns="45720" rIns="91440" bIns="45720"/>
          <a:lstStyle>
            <a:lvl1pPr>
              <a:defRPr sz="1000"/>
            </a:lvl1pPr>
          </a:lstStyle>
          <a:p>
            <a:r>
              <a:rPr lang="nb-NO" smtClean="0"/>
              <a:t>Klikk for å redigere undertittelstil i malen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9763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8A5EB-2EF3-454B-9344-79E04CC719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989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54622-8BF6-4B9D-BB1B-E2F001286A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6648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68313" y="1221581"/>
            <a:ext cx="3700462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321175" y="1221581"/>
            <a:ext cx="370205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707E8-B2DD-4F6C-B77B-B0870A708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1767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A52CB-084E-4DD8-91B1-5865B2105E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3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7708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3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47FD5-61AF-419D-B4C1-A3543E8826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0196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9CACF-9508-4A36-81A9-26BA4FF18C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3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55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239B3-5412-4055-AC55-2807600D53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5676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01F6F-40A2-49CA-BC4D-FD071AF651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9789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5E48D-705E-4C10-B8C2-6A26785E8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5335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A2162-02BE-46DB-82C8-B9AF86797F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8889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183313" y="350044"/>
            <a:ext cx="1905000" cy="401478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68313" y="350044"/>
            <a:ext cx="5562600" cy="401478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DDF6D-F85B-4F0D-8937-4D51F6A77D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0293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beige_front_final_Telenor Gro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9144000" cy="3039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935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535116" y="2857500"/>
            <a:ext cx="5646737" cy="285750"/>
          </a:xfrm>
        </p:spPr>
        <p:txBody>
          <a:bodyPr lIns="91440" tIns="45720" rIns="91440" bIns="45720" anchor="ctr"/>
          <a:lstStyle>
            <a:lvl1pPr>
              <a:defRPr sz="1500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569351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35113" y="3143250"/>
            <a:ext cx="5638800" cy="285750"/>
          </a:xfrm>
          <a:ln/>
        </p:spPr>
        <p:txBody>
          <a:bodyPr lIns="91440" tIns="45720" rIns="91440" bIns="45720"/>
          <a:lstStyle>
            <a:lvl1pPr>
              <a:defRPr sz="1000"/>
            </a:lvl1pPr>
          </a:lstStyle>
          <a:p>
            <a:r>
              <a:rPr lang="nb-NO" smtClean="0"/>
              <a:t>Klikk for å redigere undertittelstil i malen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850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783571BE-1327-4616-8A3E-7BC16B7E96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GB"/>
              <a:t>00 Month 0000</a:t>
            </a:r>
          </a:p>
        </p:txBody>
      </p:sp>
    </p:spTree>
    <p:extLst>
      <p:ext uri="{BB962C8B-B14F-4D97-AF65-F5344CB8AC3E}">
        <p14:creationId xmlns:p14="http://schemas.microsoft.com/office/powerpoint/2010/main" val="42683570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3C16ADE2-9D86-4F23-9A04-D87B3B2FC9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GB"/>
              <a:t>00 Month 0000</a:t>
            </a:r>
          </a:p>
        </p:txBody>
      </p:sp>
    </p:spTree>
    <p:extLst>
      <p:ext uri="{BB962C8B-B14F-4D97-AF65-F5344CB8AC3E}">
        <p14:creationId xmlns:p14="http://schemas.microsoft.com/office/powerpoint/2010/main" val="38930750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68313" y="1221581"/>
            <a:ext cx="3700462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321175" y="1221581"/>
            <a:ext cx="370205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081DDB6D-37E5-4E29-B92D-57BDC8E30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GB"/>
              <a:t>00 Month 0000</a:t>
            </a:r>
          </a:p>
        </p:txBody>
      </p:sp>
    </p:spTree>
    <p:extLst>
      <p:ext uri="{BB962C8B-B14F-4D97-AF65-F5344CB8AC3E}">
        <p14:creationId xmlns:p14="http://schemas.microsoft.com/office/powerpoint/2010/main" val="8961446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6C5AF850-C972-41ED-B7C3-A4CA521D9F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38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GB"/>
              <a:t>00 Month 0000</a:t>
            </a:r>
          </a:p>
        </p:txBody>
      </p:sp>
    </p:spTree>
    <p:extLst>
      <p:ext uri="{BB962C8B-B14F-4D97-AF65-F5344CB8AC3E}">
        <p14:creationId xmlns:p14="http://schemas.microsoft.com/office/powerpoint/2010/main" val="23130056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3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0F7CF157-42F7-4F50-8D75-CE73B29EC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GB"/>
              <a:t>00 Month 0000</a:t>
            </a:r>
          </a:p>
        </p:txBody>
      </p:sp>
    </p:spTree>
    <p:extLst>
      <p:ext uri="{BB962C8B-B14F-4D97-AF65-F5344CB8AC3E}">
        <p14:creationId xmlns:p14="http://schemas.microsoft.com/office/powerpoint/2010/main" val="3471943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68313" y="1221581"/>
            <a:ext cx="3700462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321175" y="1221581"/>
            <a:ext cx="370205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171C9-7F95-4C2C-8DEF-EBA909AE2D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072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4A88C1B5-BDFF-4CE1-A608-B1B52F8C77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38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GB"/>
              <a:t>00 Month 0000</a:t>
            </a:r>
          </a:p>
        </p:txBody>
      </p:sp>
    </p:spTree>
    <p:extLst>
      <p:ext uri="{BB962C8B-B14F-4D97-AF65-F5344CB8AC3E}">
        <p14:creationId xmlns:p14="http://schemas.microsoft.com/office/powerpoint/2010/main" val="34987013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A34365F4-2BCA-4DEC-848A-3AC0F200D5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GB"/>
              <a:t>00 Month 0000</a:t>
            </a:r>
          </a:p>
        </p:txBody>
      </p:sp>
    </p:spTree>
    <p:extLst>
      <p:ext uri="{BB962C8B-B14F-4D97-AF65-F5344CB8AC3E}">
        <p14:creationId xmlns:p14="http://schemas.microsoft.com/office/powerpoint/2010/main" val="10115696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5CE9ED0C-81B3-4DA8-98EB-3B64B9EFC9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GB"/>
              <a:t>00 Month 0000</a:t>
            </a:r>
          </a:p>
        </p:txBody>
      </p:sp>
    </p:spTree>
    <p:extLst>
      <p:ext uri="{BB962C8B-B14F-4D97-AF65-F5344CB8AC3E}">
        <p14:creationId xmlns:p14="http://schemas.microsoft.com/office/powerpoint/2010/main" val="38046041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C62D00DC-3EA1-46FE-B051-D4B09DA602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GB"/>
              <a:t>00 Month 0000</a:t>
            </a:r>
          </a:p>
        </p:txBody>
      </p:sp>
    </p:spTree>
    <p:extLst>
      <p:ext uri="{BB962C8B-B14F-4D97-AF65-F5344CB8AC3E}">
        <p14:creationId xmlns:p14="http://schemas.microsoft.com/office/powerpoint/2010/main" val="39643326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183313" y="350044"/>
            <a:ext cx="1905000" cy="401478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68313" y="350044"/>
            <a:ext cx="5562600" cy="401478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20D0ED64-40CC-47CA-90CF-13581F44E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GB"/>
              <a:t>00 Month 0000</a:t>
            </a:r>
          </a:p>
        </p:txBody>
      </p:sp>
    </p:spTree>
    <p:extLst>
      <p:ext uri="{BB962C8B-B14F-4D97-AF65-F5344CB8AC3E}">
        <p14:creationId xmlns:p14="http://schemas.microsoft.com/office/powerpoint/2010/main" val="17643393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eige_front_final_telen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8980"/>
            <a:ext cx="9144000" cy="2220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935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916241" y="2857500"/>
            <a:ext cx="5646737" cy="285750"/>
          </a:xfrm>
        </p:spPr>
        <p:txBody>
          <a:bodyPr lIns="91440" tIns="45720" rIns="91440" bIns="45720" anchor="ctr"/>
          <a:lstStyle>
            <a:lvl1pPr>
              <a:defRPr sz="1500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569351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916238" y="3143250"/>
            <a:ext cx="5638800" cy="285750"/>
          </a:xfrm>
          <a:ln/>
        </p:spPr>
        <p:txBody>
          <a:bodyPr lIns="91440" tIns="45720" rIns="91440" bIns="45720"/>
          <a:lstStyle>
            <a:lvl1pPr>
              <a:defRPr sz="1000"/>
            </a:lvl1pPr>
          </a:lstStyle>
          <a:p>
            <a:r>
              <a:rPr lang="nb-NO" smtClean="0"/>
              <a:t>Klikk for å redigere undertittelstil i malen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7275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AD6DB-253E-4973-B0CF-48FD70DCB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6287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711BA-7144-493E-8E71-143E454F6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4189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68313" y="1221581"/>
            <a:ext cx="3700462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321175" y="1221581"/>
            <a:ext cx="370205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B8C51-E044-4A80-B030-A3E3191516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8289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39DD2-F1EE-419E-BB59-EF72368E2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3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217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6E343-D4BA-4C75-86FD-C3C4936A1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3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6228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3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14AD3-0AF0-4F7D-88A9-F80FCD58B5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5865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34140-8A20-4028-9130-BF7404C65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3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6597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7B351-0192-4B45-9955-549F19869C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2585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B2956-BBCD-496C-9D55-6BDDF174D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2310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8FBFB-2B58-4D99-A7D6-DBAF9FE2B9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7110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183313" y="350044"/>
            <a:ext cx="1905000" cy="401478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68313" y="350044"/>
            <a:ext cx="5562600" cy="401478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D7FC5-67C1-4820-A493-E51B60B89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4493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beige_front_final_Telenor Gro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9144000" cy="3039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935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535116" y="2857500"/>
            <a:ext cx="5646737" cy="285750"/>
          </a:xfrm>
        </p:spPr>
        <p:txBody>
          <a:bodyPr lIns="91440" tIns="45720" rIns="91440" bIns="45720" anchor="ctr"/>
          <a:lstStyle>
            <a:lvl1pPr>
              <a:defRPr sz="1500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569351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35113" y="3143250"/>
            <a:ext cx="5638800" cy="285750"/>
          </a:xfrm>
          <a:ln/>
        </p:spPr>
        <p:txBody>
          <a:bodyPr lIns="91440" tIns="45720" rIns="91440" bIns="45720"/>
          <a:lstStyle>
            <a:lvl1pPr>
              <a:defRPr sz="1000"/>
            </a:lvl1pPr>
          </a:lstStyle>
          <a:p>
            <a:r>
              <a:rPr lang="nb-NO" smtClean="0"/>
              <a:t>Klikk for å redigere undertittelstil i malen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5715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827DA1AA-541C-41A6-8849-36C95BF52B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GB"/>
              <a:t>00 Month 0000</a:t>
            </a:r>
          </a:p>
        </p:txBody>
      </p:sp>
    </p:spTree>
    <p:extLst>
      <p:ext uri="{BB962C8B-B14F-4D97-AF65-F5344CB8AC3E}">
        <p14:creationId xmlns:p14="http://schemas.microsoft.com/office/powerpoint/2010/main" val="3134778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F8BF2209-7D9D-4D83-B641-E3A87502EF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GB"/>
              <a:t>00 Month 0000</a:t>
            </a:r>
          </a:p>
        </p:txBody>
      </p:sp>
    </p:spTree>
    <p:extLst>
      <p:ext uri="{BB962C8B-B14F-4D97-AF65-F5344CB8AC3E}">
        <p14:creationId xmlns:p14="http://schemas.microsoft.com/office/powerpoint/2010/main" val="41057561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68313" y="1221581"/>
            <a:ext cx="3700462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321175" y="1221581"/>
            <a:ext cx="370205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4CE54DD5-FB4E-4871-BA0C-C123018047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GB"/>
              <a:t>00 Month 0000</a:t>
            </a:r>
          </a:p>
        </p:txBody>
      </p:sp>
    </p:spTree>
    <p:extLst>
      <p:ext uri="{BB962C8B-B14F-4D97-AF65-F5344CB8AC3E}">
        <p14:creationId xmlns:p14="http://schemas.microsoft.com/office/powerpoint/2010/main" val="893115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3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1E253-F16B-4051-9002-268CB55AB2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77889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7F7E4971-180B-4946-AB62-22A0BD8ACB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38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GB"/>
              <a:t>00 Month 0000</a:t>
            </a:r>
          </a:p>
        </p:txBody>
      </p:sp>
    </p:spTree>
    <p:extLst>
      <p:ext uri="{BB962C8B-B14F-4D97-AF65-F5344CB8AC3E}">
        <p14:creationId xmlns:p14="http://schemas.microsoft.com/office/powerpoint/2010/main" val="28505100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3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8427202A-A916-4799-A326-0312544DAE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GB"/>
              <a:t>00 Month 0000</a:t>
            </a:r>
          </a:p>
        </p:txBody>
      </p:sp>
    </p:spTree>
    <p:extLst>
      <p:ext uri="{BB962C8B-B14F-4D97-AF65-F5344CB8AC3E}">
        <p14:creationId xmlns:p14="http://schemas.microsoft.com/office/powerpoint/2010/main" val="21666338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1B4626E9-E4B1-43EA-BE6B-017EA26F4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38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GB"/>
              <a:t>00 Month 0000</a:t>
            </a:r>
          </a:p>
        </p:txBody>
      </p:sp>
    </p:spTree>
    <p:extLst>
      <p:ext uri="{BB962C8B-B14F-4D97-AF65-F5344CB8AC3E}">
        <p14:creationId xmlns:p14="http://schemas.microsoft.com/office/powerpoint/2010/main" val="72456376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F2F792F6-62B8-436C-A3FE-A988A2BDE0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GB"/>
              <a:t>00 Month 0000</a:t>
            </a:r>
          </a:p>
        </p:txBody>
      </p:sp>
    </p:spTree>
    <p:extLst>
      <p:ext uri="{BB962C8B-B14F-4D97-AF65-F5344CB8AC3E}">
        <p14:creationId xmlns:p14="http://schemas.microsoft.com/office/powerpoint/2010/main" val="15509260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E52B1CD1-F454-4B92-A280-0BA263BAF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GB"/>
              <a:t>00 Month 0000</a:t>
            </a:r>
          </a:p>
        </p:txBody>
      </p:sp>
    </p:spTree>
    <p:extLst>
      <p:ext uri="{BB962C8B-B14F-4D97-AF65-F5344CB8AC3E}">
        <p14:creationId xmlns:p14="http://schemas.microsoft.com/office/powerpoint/2010/main" val="33773224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D055E898-1002-4B2B-8270-1A48BF11BF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GB"/>
              <a:t>00 Month 0000</a:t>
            </a:r>
          </a:p>
        </p:txBody>
      </p:sp>
    </p:spTree>
    <p:extLst>
      <p:ext uri="{BB962C8B-B14F-4D97-AF65-F5344CB8AC3E}">
        <p14:creationId xmlns:p14="http://schemas.microsoft.com/office/powerpoint/2010/main" val="23069714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183313" y="350044"/>
            <a:ext cx="1905000" cy="401478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68313" y="350044"/>
            <a:ext cx="5562600" cy="401478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B5D06EB7-108D-4847-9D91-0604B320D0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GB"/>
              <a:t>00 Month 0000</a:t>
            </a:r>
          </a:p>
        </p:txBody>
      </p:sp>
    </p:spTree>
    <p:extLst>
      <p:ext uri="{BB962C8B-B14F-4D97-AF65-F5344CB8AC3E}">
        <p14:creationId xmlns:p14="http://schemas.microsoft.com/office/powerpoint/2010/main" val="173672128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eige_front_final_telen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8980"/>
            <a:ext cx="9144000" cy="2220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935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916241" y="2857500"/>
            <a:ext cx="5646737" cy="285750"/>
          </a:xfrm>
        </p:spPr>
        <p:txBody>
          <a:bodyPr lIns="91440" tIns="45720" rIns="91440" bIns="45720" anchor="ctr"/>
          <a:lstStyle>
            <a:lvl1pPr>
              <a:defRPr sz="15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69351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916238" y="3143250"/>
            <a:ext cx="5638800" cy="285750"/>
          </a:xfrm>
          <a:extLst/>
        </p:spPr>
        <p:txBody>
          <a:bodyPr lIns="91440" tIns="45720" rIns="91440" bIns="45720"/>
          <a:lstStyle>
            <a:lvl1pPr>
              <a:defRPr sz="1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59659646"/>
      </p:ext>
    </p:extLst>
  </p:cSld>
  <p:clrMapOvr>
    <a:masterClrMapping/>
  </p:clrMapOvr>
  <p:transition spd="slow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34170-0773-495D-8886-46771639A7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00 Month 0000</a:t>
            </a:r>
          </a:p>
        </p:txBody>
      </p:sp>
    </p:spTree>
    <p:extLst>
      <p:ext uri="{BB962C8B-B14F-4D97-AF65-F5344CB8AC3E}">
        <p14:creationId xmlns:p14="http://schemas.microsoft.com/office/powerpoint/2010/main" val="1338723028"/>
      </p:ext>
    </p:extLst>
  </p:cSld>
  <p:clrMapOvr>
    <a:masterClrMapping/>
  </p:clrMapOvr>
  <p:transition spd="slow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BB2A-512E-4DB7-8B33-9164C4BC5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00 Month 0000</a:t>
            </a:r>
          </a:p>
        </p:txBody>
      </p:sp>
    </p:spTree>
    <p:extLst>
      <p:ext uri="{BB962C8B-B14F-4D97-AF65-F5344CB8AC3E}">
        <p14:creationId xmlns:p14="http://schemas.microsoft.com/office/powerpoint/2010/main" val="2560038457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5611C-E1C1-45B9-96DF-EC45C85D8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3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06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221581"/>
            <a:ext cx="3700462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1175" y="1221581"/>
            <a:ext cx="370205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53B60-0228-40C8-AF04-C163EBC989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00 Month 0000</a:t>
            </a:r>
          </a:p>
        </p:txBody>
      </p:sp>
    </p:spTree>
    <p:extLst>
      <p:ext uri="{BB962C8B-B14F-4D97-AF65-F5344CB8AC3E}">
        <p14:creationId xmlns:p14="http://schemas.microsoft.com/office/powerpoint/2010/main" val="2785339683"/>
      </p:ext>
    </p:extLst>
  </p:cSld>
  <p:clrMapOvr>
    <a:masterClrMapping/>
  </p:clrMapOvr>
  <p:transition spd="slow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04803-C136-4E45-AE49-BF294116DE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3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00 Month 0000</a:t>
            </a:r>
          </a:p>
        </p:txBody>
      </p:sp>
    </p:spTree>
    <p:extLst>
      <p:ext uri="{BB962C8B-B14F-4D97-AF65-F5344CB8AC3E}">
        <p14:creationId xmlns:p14="http://schemas.microsoft.com/office/powerpoint/2010/main" val="2107430815"/>
      </p:ext>
    </p:extLst>
  </p:cSld>
  <p:clrMapOvr>
    <a:masterClrMapping/>
  </p:clrMapOvr>
  <p:transition spd="slow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Rectangle 3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31621-ABE8-4A95-978A-CFE827745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00 Month 0000</a:t>
            </a:r>
          </a:p>
        </p:txBody>
      </p:sp>
    </p:spTree>
    <p:extLst>
      <p:ext uri="{BB962C8B-B14F-4D97-AF65-F5344CB8AC3E}">
        <p14:creationId xmlns:p14="http://schemas.microsoft.com/office/powerpoint/2010/main" val="3000297619"/>
      </p:ext>
    </p:extLst>
  </p:cSld>
  <p:clrMapOvr>
    <a:masterClrMapping/>
  </p:clrMapOvr>
  <p:transition spd="slow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09415-FAB9-4C7E-8E00-C00FBB43EF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3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00 Month 0000</a:t>
            </a:r>
          </a:p>
        </p:txBody>
      </p:sp>
    </p:spTree>
    <p:extLst>
      <p:ext uri="{BB962C8B-B14F-4D97-AF65-F5344CB8AC3E}">
        <p14:creationId xmlns:p14="http://schemas.microsoft.com/office/powerpoint/2010/main" val="1558179970"/>
      </p:ext>
    </p:extLst>
  </p:cSld>
  <p:clrMapOvr>
    <a:masterClrMapping/>
  </p:clrMapOvr>
  <p:transition spd="slow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520C4-427B-4DAB-A3E6-FF5EB01C2D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00 Month 0000</a:t>
            </a:r>
          </a:p>
        </p:txBody>
      </p:sp>
    </p:spTree>
    <p:extLst>
      <p:ext uri="{BB962C8B-B14F-4D97-AF65-F5344CB8AC3E}">
        <p14:creationId xmlns:p14="http://schemas.microsoft.com/office/powerpoint/2010/main" val="17235735"/>
      </p:ext>
    </p:extLst>
  </p:cSld>
  <p:clrMapOvr>
    <a:masterClrMapping/>
  </p:clrMapOvr>
  <p:transition spd="slow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1C1B5-8F01-49BB-86E6-9250FEB70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00 Month 0000</a:t>
            </a:r>
          </a:p>
        </p:txBody>
      </p:sp>
    </p:spTree>
    <p:extLst>
      <p:ext uri="{BB962C8B-B14F-4D97-AF65-F5344CB8AC3E}">
        <p14:creationId xmlns:p14="http://schemas.microsoft.com/office/powerpoint/2010/main" val="475261609"/>
      </p:ext>
    </p:extLst>
  </p:cSld>
  <p:clrMapOvr>
    <a:masterClrMapping/>
  </p:clrMapOvr>
  <p:transition spd="slow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DA207-A575-4276-A28F-F58BDF5469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00 Month 0000</a:t>
            </a:r>
          </a:p>
        </p:txBody>
      </p:sp>
    </p:spTree>
    <p:extLst>
      <p:ext uri="{BB962C8B-B14F-4D97-AF65-F5344CB8AC3E}">
        <p14:creationId xmlns:p14="http://schemas.microsoft.com/office/powerpoint/2010/main" val="4122337110"/>
      </p:ext>
    </p:extLst>
  </p:cSld>
  <p:clrMapOvr>
    <a:masterClrMapping/>
  </p:clrMapOvr>
  <p:transition spd="slow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83313" y="244080"/>
            <a:ext cx="1905000" cy="412075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244080"/>
            <a:ext cx="5562600" cy="412075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E95BE-5681-47AD-A343-62D79BF4B6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00 Month 0000</a:t>
            </a:r>
          </a:p>
        </p:txBody>
      </p:sp>
    </p:spTree>
    <p:extLst>
      <p:ext uri="{BB962C8B-B14F-4D97-AF65-F5344CB8AC3E}">
        <p14:creationId xmlns:p14="http://schemas.microsoft.com/office/powerpoint/2010/main" val="174878836"/>
      </p:ext>
    </p:extLst>
  </p:cSld>
  <p:clrMapOvr>
    <a:masterClrMapping/>
  </p:clrMapOvr>
  <p:transition spd="slow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ett linje 6"/>
          <p:cNvCxnSpPr/>
          <p:nvPr userDrawn="1"/>
        </p:nvCxnSpPr>
        <p:spPr bwMode="auto">
          <a:xfrm>
            <a:off x="179391" y="681038"/>
            <a:ext cx="878522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95536" y="1059582"/>
            <a:ext cx="7910264" cy="3283818"/>
          </a:xfrm>
        </p:spPr>
        <p:txBody>
          <a:bodyPr/>
          <a:lstStyle>
            <a:lvl1pPr>
              <a:defRPr sz="20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10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3975630"/>
      </p:ext>
    </p:extLst>
  </p:cSld>
  <p:clrMapOvr>
    <a:masterClrMapping/>
  </p:clrMapOvr>
  <p:transition spd="slow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215900" y="4589860"/>
            <a:ext cx="8712200" cy="1190"/>
          </a:xfrm>
          <a:prstGeom prst="line">
            <a:avLst/>
          </a:prstGeom>
          <a:ln w="12700">
            <a:solidFill>
              <a:srgbClr val="1E9D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61819" y="263706"/>
            <a:ext cx="8224982" cy="857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61822" y="1257879"/>
            <a:ext cx="8224981" cy="3152486"/>
          </a:xfrm>
        </p:spPr>
        <p:txBody>
          <a:bodyPr/>
          <a:lstStyle>
            <a:lvl1pPr marL="180000" indent="-180000">
              <a:buSzPct val="140000"/>
              <a:buFont typeface="Arial"/>
              <a:buChar char="•"/>
              <a:defRPr baseline="0">
                <a:solidFill>
                  <a:srgbClr val="000000"/>
                </a:solidFill>
              </a:defRPr>
            </a:lvl1pPr>
            <a:lvl2pPr>
              <a:buFont typeface="Arial"/>
              <a:buChar char="•"/>
              <a:defRPr>
                <a:solidFill>
                  <a:srgbClr val="000000"/>
                </a:solidFill>
              </a:defRPr>
            </a:lvl2pPr>
            <a:lvl3pPr marL="540000" indent="-180000">
              <a:spcBef>
                <a:spcPts val="600"/>
              </a:spcBef>
              <a:buSzPct val="90000"/>
              <a:buFont typeface="Lucida Grande"/>
              <a:buChar char="–"/>
              <a:defRPr>
                <a:solidFill>
                  <a:srgbClr val="000000"/>
                </a:solidFill>
              </a:defRPr>
            </a:lvl3pPr>
            <a:lvl4pPr marL="720000" indent="-180000">
              <a:buFont typeface="+mj-lt"/>
              <a:buAutoNum type="arabicPeriod"/>
              <a:defRPr>
                <a:solidFill>
                  <a:srgbClr val="000000"/>
                </a:solidFill>
              </a:defRPr>
            </a:lvl4pPr>
            <a:lvl5pPr marL="900000" indent="-180000">
              <a:buFont typeface="+mj-lt"/>
              <a:buAutoNum type="alphaLcPeriod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A2EA4D05-67F2-46F4-9984-B9E575A91F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defTabSz="914400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2DE5BE2D-63AA-4B50-B24C-51369E338A18}" type="datetime1">
              <a:rPr lang="en-US"/>
              <a:pPr>
                <a:defRPr/>
              </a:pPr>
              <a:t>2/6/2018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352675" y="4767264"/>
            <a:ext cx="5267325" cy="273844"/>
          </a:xfrm>
          <a:prstGeom prst="rect">
            <a:avLst/>
          </a:prstGeo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203749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755C8-7612-4449-8FBF-9373879789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27501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 userDrawn="1"/>
        </p:nvSpPr>
        <p:spPr>
          <a:xfrm>
            <a:off x="215900" y="161926"/>
            <a:ext cx="8712200" cy="4454129"/>
          </a:xfrm>
          <a:prstGeom prst="rect">
            <a:avLst/>
          </a:prstGeom>
          <a:gradFill>
            <a:gsLst>
              <a:gs pos="0">
                <a:srgbClr val="1E9DE6"/>
              </a:gs>
              <a:gs pos="100000">
                <a:srgbClr val="294D9A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9" descr="TEL_h_pos_3D_4cp_25m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475" y="4681538"/>
            <a:ext cx="11049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B19F2274-2F49-4239-B408-DF9D36C7FB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5650" y="4763691"/>
            <a:ext cx="7011988" cy="273844"/>
          </a:xfrm>
          <a:prstGeom prst="rect">
            <a:avLst/>
          </a:prstGeom>
        </p:spPr>
        <p:txBody>
          <a:bodyPr/>
          <a:lstStyle>
            <a:lvl1pPr defTabSz="914400">
              <a:defRPr sz="1200">
                <a:solidFill>
                  <a:srgbClr val="FFFFFF">
                    <a:lumMod val="50000"/>
                  </a:srgbClr>
                </a:solidFill>
              </a:defRPr>
            </a:lvl1pPr>
          </a:lstStyle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87171"/>
      </p:ext>
    </p:extLst>
  </p:cSld>
  <p:clrMapOvr>
    <a:masterClrMapping/>
  </p:clrMapOvr>
  <p:transition spd="slow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>
          <a:xfrm>
            <a:off x="215900" y="161926"/>
            <a:ext cx="8712200" cy="4454129"/>
          </a:xfrm>
          <a:prstGeom prst="rect">
            <a:avLst/>
          </a:prstGeom>
          <a:gradFill>
            <a:gsLst>
              <a:gs pos="0">
                <a:srgbClr val="1E9DE6"/>
              </a:gs>
              <a:gs pos="100000">
                <a:srgbClr val="294D9A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6" descr="TEL_h_pos_3D_4cp_25m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475" y="4681538"/>
            <a:ext cx="11049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19" y="263706"/>
            <a:ext cx="8224982" cy="8572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5D3C74DF-EEE1-4583-A54E-855D53B86E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5650" y="4763691"/>
            <a:ext cx="7011988" cy="273844"/>
          </a:xfrm>
          <a:prstGeom prst="rect">
            <a:avLst/>
          </a:prstGeom>
        </p:spPr>
        <p:txBody>
          <a:bodyPr/>
          <a:lstStyle>
            <a:lvl1pPr defTabSz="457200">
              <a:defRPr sz="1200">
                <a:solidFill>
                  <a:srgbClr val="FFFFFF">
                    <a:lumMod val="50000"/>
                  </a:srgbClr>
                </a:solidFill>
                <a:latin typeface="Arial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61730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23414" y="2988005"/>
            <a:ext cx="6194425" cy="1222511"/>
          </a:xfrm>
        </p:spPr>
        <p:txBody>
          <a:bodyPr/>
          <a:lstStyle>
            <a:lvl1pPr>
              <a:defRPr sz="3000"/>
            </a:lvl1pPr>
            <a:lvl2pPr marL="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28003914"/>
      </p:ext>
    </p:extLst>
  </p:cSld>
  <p:clrMapOvr>
    <a:masterClrMapping/>
  </p:clrMapOvr>
  <p:transition spd="slow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EL_h_pos_3D_4cp_25m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38" y="4681538"/>
            <a:ext cx="11049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61819" y="263708"/>
            <a:ext cx="8224982" cy="46660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59883" y="730315"/>
            <a:ext cx="8114554" cy="316706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786E7F3E-4052-4ED0-879B-340325A688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5650" y="4763691"/>
            <a:ext cx="7011988" cy="273844"/>
          </a:xfrm>
          <a:prstGeom prst="rect">
            <a:avLst/>
          </a:prstGeom>
        </p:spPr>
        <p:txBody>
          <a:bodyPr/>
          <a:lstStyle>
            <a:lvl1pPr defTabSz="457200">
              <a:defRPr sz="1200">
                <a:solidFill>
                  <a:srgbClr val="FFFFFF">
                    <a:lumMod val="50000"/>
                  </a:srgbClr>
                </a:solidFill>
                <a:latin typeface="Arial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58886"/>
      </p:ext>
    </p:extLst>
  </p:cSld>
  <p:clrMapOvr>
    <a:masterClrMapping/>
  </p:clrMapOvr>
  <p:transition spd="slow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 userDrawn="1"/>
        </p:nvCxnSpPr>
        <p:spPr>
          <a:xfrm>
            <a:off x="215900" y="4617245"/>
            <a:ext cx="8712200" cy="1191"/>
          </a:xfrm>
          <a:prstGeom prst="line">
            <a:avLst/>
          </a:prstGeom>
          <a:ln w="12700">
            <a:solidFill>
              <a:srgbClr val="1E9D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6" descr="TEL_h_pos_3D_4cp_25m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475" y="4681538"/>
            <a:ext cx="11049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61819" y="263706"/>
            <a:ext cx="8224982" cy="857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61822" y="1257879"/>
            <a:ext cx="8224981" cy="3152486"/>
          </a:xfrm>
        </p:spPr>
        <p:txBody>
          <a:bodyPr/>
          <a:lstStyle>
            <a:lvl1pPr marL="180000" indent="-180000">
              <a:buSzPct val="140000"/>
              <a:buFont typeface="Arial"/>
              <a:buChar char="•"/>
              <a:defRPr baseline="0">
                <a:solidFill>
                  <a:srgbClr val="000000"/>
                </a:solidFill>
              </a:defRPr>
            </a:lvl1pPr>
            <a:lvl2pPr>
              <a:buFont typeface="Arial"/>
              <a:buChar char="•"/>
              <a:defRPr>
                <a:solidFill>
                  <a:srgbClr val="000000"/>
                </a:solidFill>
              </a:defRPr>
            </a:lvl2pPr>
            <a:lvl3pPr marL="540000" indent="-180000">
              <a:spcBef>
                <a:spcPts val="600"/>
              </a:spcBef>
              <a:buSzPct val="90000"/>
              <a:buFont typeface="Lucida Grande"/>
              <a:buChar char="–"/>
              <a:defRPr>
                <a:solidFill>
                  <a:srgbClr val="000000"/>
                </a:solidFill>
              </a:defRPr>
            </a:lvl3pPr>
            <a:lvl4pPr marL="720000" indent="-180000">
              <a:buFont typeface="+mj-lt"/>
              <a:buAutoNum type="arabicPeriod"/>
              <a:defRPr>
                <a:solidFill>
                  <a:srgbClr val="000000"/>
                </a:solidFill>
              </a:defRPr>
            </a:lvl4pPr>
            <a:lvl5pPr marL="900000" indent="-180000">
              <a:buFont typeface="+mj-lt"/>
              <a:buAutoNum type="alphaLcPeriod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FC8906B0-24DE-4E81-B3A4-5D1A61C4DF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5650" y="4763691"/>
            <a:ext cx="7011988" cy="273844"/>
          </a:xfrm>
          <a:prstGeom prst="rect">
            <a:avLst/>
          </a:prstGeom>
        </p:spPr>
        <p:txBody>
          <a:bodyPr/>
          <a:lstStyle>
            <a:lvl1pPr defTabSz="457200">
              <a:defRPr sz="1200">
                <a:solidFill>
                  <a:srgbClr val="FFFFFF">
                    <a:lumMod val="50000"/>
                  </a:srgbClr>
                </a:solidFill>
                <a:latin typeface="Arial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547434"/>
      </p:ext>
    </p:extLst>
  </p:cSld>
  <p:clrMapOvr>
    <a:masterClrMapping/>
  </p:clrMapOvr>
  <p:transition spd="slow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lt Title and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 userDrawn="1"/>
        </p:nvSpPr>
        <p:spPr>
          <a:xfrm>
            <a:off x="215900" y="161926"/>
            <a:ext cx="8712200" cy="4454129"/>
          </a:xfrm>
          <a:prstGeom prst="rect">
            <a:avLst/>
          </a:prstGeom>
          <a:gradFill>
            <a:gsLst>
              <a:gs pos="0">
                <a:srgbClr val="1E9DE6"/>
              </a:gs>
              <a:gs pos="100000">
                <a:srgbClr val="294D9A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4500566" y="1"/>
            <a:ext cx="142875" cy="4643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7" descr="TEL_h_pos_3D_4cp_25m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475" y="4681538"/>
            <a:ext cx="11049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>
            <a:spLocks noGrp="1" noChangeAspect="1"/>
          </p:cNvSpPr>
          <p:nvPr>
            <p:ph idx="13"/>
          </p:nvPr>
        </p:nvSpPr>
        <p:spPr>
          <a:xfrm>
            <a:off x="4643438" y="161926"/>
            <a:ext cx="4284662" cy="442793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buFont typeface="Arial"/>
              <a:buChar char="•"/>
              <a:defRPr>
                <a:solidFill>
                  <a:srgbClr val="FFFFFF"/>
                </a:solidFill>
              </a:defRPr>
            </a:lvl2pPr>
            <a:lvl3pPr marL="540000" indent="-180000">
              <a:spcBef>
                <a:spcPts val="600"/>
              </a:spcBef>
              <a:buSzPct val="90000"/>
              <a:buFont typeface="+mj-lt"/>
              <a:buAutoNum type="arabicPeriod"/>
              <a:defRPr>
                <a:solidFill>
                  <a:srgbClr val="FFFFFF"/>
                </a:solidFill>
              </a:defRPr>
            </a:lvl3pPr>
            <a:lvl4pPr marL="720000">
              <a:buFont typeface="Wingdings" charset="2"/>
              <a:buChar char="§"/>
              <a:defRPr>
                <a:solidFill>
                  <a:srgbClr val="FFFFFF"/>
                </a:solidFill>
              </a:defRPr>
            </a:lvl4pPr>
            <a:lvl5pPr marL="1080000" indent="-18000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61822" y="263706"/>
            <a:ext cx="3794605" cy="857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61822" y="1257879"/>
            <a:ext cx="3794605" cy="3152486"/>
          </a:xfrm>
        </p:spPr>
        <p:txBody>
          <a:bodyPr/>
          <a:lstStyle>
            <a:lvl1pPr marL="180000" indent="-180000">
              <a:buFont typeface="Arial"/>
              <a:buChar char="•"/>
              <a:defRPr baseline="0">
                <a:solidFill>
                  <a:srgbClr val="FFFFFF"/>
                </a:solidFill>
              </a:defRPr>
            </a:lvl1pPr>
            <a:lvl2pPr>
              <a:buFont typeface="Arial"/>
              <a:buChar char="•"/>
              <a:defRPr>
                <a:solidFill>
                  <a:srgbClr val="FFFFFF"/>
                </a:solidFill>
              </a:defRPr>
            </a:lvl2pPr>
            <a:lvl3pPr marL="540000" indent="-180000">
              <a:spcBef>
                <a:spcPts val="600"/>
              </a:spcBef>
              <a:buSzPct val="90000"/>
              <a:buFont typeface="Lucida Grande"/>
              <a:buChar char="–"/>
              <a:defRPr>
                <a:solidFill>
                  <a:srgbClr val="FFFFFF"/>
                </a:solidFill>
              </a:defRPr>
            </a:lvl3pPr>
            <a:lvl4pPr marL="720000" indent="-180000">
              <a:buFont typeface="+mj-lt"/>
              <a:buAutoNum type="arabicPeriod"/>
              <a:defRPr>
                <a:solidFill>
                  <a:srgbClr val="FFFFFF"/>
                </a:solidFill>
              </a:defRPr>
            </a:lvl4pPr>
            <a:lvl5pPr marL="900000" indent="-180000">
              <a:buFont typeface="+mj-lt"/>
              <a:buAutoNum type="alphaL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 dirty="0" smtClean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14400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1B97B687-E719-4146-B7FB-091B601DE4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755650" y="4763691"/>
            <a:ext cx="7011988" cy="273844"/>
          </a:xfrm>
          <a:prstGeom prst="rect">
            <a:avLst/>
          </a:prstGeom>
        </p:spPr>
        <p:txBody>
          <a:bodyPr/>
          <a:lstStyle>
            <a:lvl1pPr defTabSz="457200">
              <a:defRPr sz="1200">
                <a:solidFill>
                  <a:srgbClr val="FFFFFF">
                    <a:lumMod val="50000"/>
                  </a:srgbClr>
                </a:solidFill>
                <a:latin typeface="Arial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03945"/>
      </p:ext>
    </p:extLst>
  </p:cSld>
  <p:clrMapOvr>
    <a:masterClrMapping/>
  </p:clrMapOvr>
  <p:transition spd="slow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 userDrawn="1"/>
        </p:nvSpPr>
        <p:spPr>
          <a:xfrm>
            <a:off x="215900" y="161926"/>
            <a:ext cx="8712200" cy="4454129"/>
          </a:xfrm>
          <a:prstGeom prst="rect">
            <a:avLst/>
          </a:prstGeom>
          <a:gradFill>
            <a:gsLst>
              <a:gs pos="0">
                <a:srgbClr val="1E9DE6"/>
              </a:gs>
              <a:gs pos="100000">
                <a:srgbClr val="294D9A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6" descr="TEL_h_pos_3D_4cp_25m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475" y="4681538"/>
            <a:ext cx="11049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61819" y="263706"/>
            <a:ext cx="8224982" cy="8572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61822" y="1257879"/>
            <a:ext cx="4017817" cy="3152486"/>
          </a:xfrm>
        </p:spPr>
        <p:txBody>
          <a:bodyPr/>
          <a:lstStyle>
            <a:lvl1pPr marL="180000" indent="-180000">
              <a:buSzPct val="140000"/>
              <a:buFont typeface="Arial"/>
              <a:buChar char="•"/>
              <a:defRPr baseline="0">
                <a:solidFill>
                  <a:srgbClr val="FFFFFF"/>
                </a:solidFill>
              </a:defRPr>
            </a:lvl1pPr>
            <a:lvl2pPr>
              <a:buFont typeface="Arial"/>
              <a:buChar char="•"/>
              <a:defRPr>
                <a:solidFill>
                  <a:srgbClr val="FFFFFF"/>
                </a:solidFill>
              </a:defRPr>
            </a:lvl2pPr>
            <a:lvl3pPr marL="540000" indent="-180000">
              <a:spcBef>
                <a:spcPts val="600"/>
              </a:spcBef>
              <a:buSzPct val="90000"/>
              <a:buFont typeface="Lucida Grande"/>
              <a:buChar char="–"/>
              <a:defRPr>
                <a:solidFill>
                  <a:srgbClr val="FFFFFF"/>
                </a:solidFill>
              </a:defRPr>
            </a:lvl3pPr>
            <a:lvl4pPr marL="720000" indent="-180000">
              <a:buFont typeface="+mj-lt"/>
              <a:buAutoNum type="arabicPeriod"/>
              <a:defRPr>
                <a:solidFill>
                  <a:srgbClr val="FFFFFF"/>
                </a:solidFill>
              </a:defRPr>
            </a:lvl4pPr>
            <a:lvl5pPr marL="900000" indent="-180000">
              <a:buFont typeface="+mj-lt"/>
              <a:buAutoNum type="alphaL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 dirty="0" smtClean="0"/>
          </a:p>
        </p:txBody>
      </p:sp>
      <p:sp>
        <p:nvSpPr>
          <p:cNvPr id="18" name="Content Placeholder 2"/>
          <p:cNvSpPr>
            <a:spLocks noGrp="1"/>
          </p:cNvSpPr>
          <p:nvPr>
            <p:ph idx="17"/>
          </p:nvPr>
        </p:nvSpPr>
        <p:spPr>
          <a:xfrm>
            <a:off x="4668987" y="1257879"/>
            <a:ext cx="4017817" cy="3152486"/>
          </a:xfrm>
        </p:spPr>
        <p:txBody>
          <a:bodyPr/>
          <a:lstStyle>
            <a:lvl1pPr marL="180000" indent="-180000">
              <a:buSzPct val="140000"/>
              <a:buFont typeface="Arial"/>
              <a:buChar char="•"/>
              <a:defRPr baseline="0">
                <a:solidFill>
                  <a:srgbClr val="FFFFFF"/>
                </a:solidFill>
              </a:defRPr>
            </a:lvl1pPr>
            <a:lvl2pPr>
              <a:buFont typeface="Arial"/>
              <a:buChar char="•"/>
              <a:defRPr>
                <a:solidFill>
                  <a:srgbClr val="FFFFFF"/>
                </a:solidFill>
              </a:defRPr>
            </a:lvl2pPr>
            <a:lvl3pPr marL="540000" indent="-180000">
              <a:spcBef>
                <a:spcPts val="600"/>
              </a:spcBef>
              <a:buSzPct val="90000"/>
              <a:buFont typeface="Lucida Grande"/>
              <a:buChar char="–"/>
              <a:defRPr>
                <a:solidFill>
                  <a:srgbClr val="FFFFFF"/>
                </a:solidFill>
              </a:defRPr>
            </a:lvl3pPr>
            <a:lvl4pPr marL="720000" indent="-180000">
              <a:buFont typeface="+mj-lt"/>
              <a:buAutoNum type="arabicPeriod"/>
              <a:defRPr>
                <a:solidFill>
                  <a:srgbClr val="FFFFFF"/>
                </a:solidFill>
              </a:defRPr>
            </a:lvl4pPr>
            <a:lvl5pPr marL="900000" indent="-180000">
              <a:buFont typeface="+mj-lt"/>
              <a:buAutoNum type="alphaL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 dirty="0" smtClean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914400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921FBB8B-5542-4792-88CE-CED8A23950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9"/>
          </p:nvPr>
        </p:nvSpPr>
        <p:spPr>
          <a:xfrm>
            <a:off x="755650" y="4763691"/>
            <a:ext cx="7011988" cy="273844"/>
          </a:xfrm>
          <a:prstGeom prst="rect">
            <a:avLst/>
          </a:prstGeom>
        </p:spPr>
        <p:txBody>
          <a:bodyPr/>
          <a:lstStyle>
            <a:lvl1pPr defTabSz="457200">
              <a:defRPr sz="1200">
                <a:solidFill>
                  <a:srgbClr val="FFFFFF">
                    <a:lumMod val="50000"/>
                  </a:srgbClr>
                </a:solidFill>
                <a:latin typeface="Arial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984492"/>
      </p:ext>
    </p:extLst>
  </p:cSld>
  <p:clrMapOvr>
    <a:masterClrMapping/>
  </p:clrMapOvr>
  <p:transition spd="slow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4500566" y="1"/>
            <a:ext cx="142875" cy="4643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6" descr="TEL_h_pos_3D_4cp_25m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475" y="4681538"/>
            <a:ext cx="11049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61819" y="263706"/>
            <a:ext cx="8224982" cy="857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61822" y="1257879"/>
            <a:ext cx="4017817" cy="3152486"/>
          </a:xfrm>
        </p:spPr>
        <p:txBody>
          <a:bodyPr/>
          <a:lstStyle>
            <a:lvl1pPr marL="180000" indent="-180000">
              <a:buSzPct val="140000"/>
              <a:buFont typeface="Arial"/>
              <a:buChar char="•"/>
              <a:defRPr baseline="0">
                <a:solidFill>
                  <a:srgbClr val="000000"/>
                </a:solidFill>
              </a:defRPr>
            </a:lvl1pPr>
            <a:lvl2pPr>
              <a:buFont typeface="Arial"/>
              <a:buChar char="•"/>
              <a:defRPr>
                <a:solidFill>
                  <a:srgbClr val="000000"/>
                </a:solidFill>
              </a:defRPr>
            </a:lvl2pPr>
            <a:lvl3pPr marL="540000" indent="-180000">
              <a:spcBef>
                <a:spcPts val="600"/>
              </a:spcBef>
              <a:buSzPct val="90000"/>
              <a:buFont typeface="Lucida Grande"/>
              <a:buChar char="–"/>
              <a:defRPr>
                <a:solidFill>
                  <a:srgbClr val="000000"/>
                </a:solidFill>
              </a:defRPr>
            </a:lvl3pPr>
            <a:lvl4pPr marL="720000" indent="-180000">
              <a:buFont typeface="+mj-lt"/>
              <a:buAutoNum type="arabicPeriod"/>
              <a:defRPr>
                <a:solidFill>
                  <a:srgbClr val="000000"/>
                </a:solidFill>
              </a:defRPr>
            </a:lvl4pPr>
            <a:lvl5pPr marL="900000" indent="-180000">
              <a:buFont typeface="+mj-lt"/>
              <a:buAutoNum type="alphaLcPeriod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 dirty="0" smtClean="0"/>
          </a:p>
        </p:txBody>
      </p:sp>
      <p:sp>
        <p:nvSpPr>
          <p:cNvPr id="12" name="Content Placeholder 2"/>
          <p:cNvSpPr>
            <a:spLocks noGrp="1"/>
          </p:cNvSpPr>
          <p:nvPr>
            <p:ph idx="17"/>
          </p:nvPr>
        </p:nvSpPr>
        <p:spPr>
          <a:xfrm>
            <a:off x="4668987" y="1257879"/>
            <a:ext cx="4017817" cy="3152486"/>
          </a:xfrm>
        </p:spPr>
        <p:txBody>
          <a:bodyPr/>
          <a:lstStyle>
            <a:lvl1pPr marL="180000" indent="-180000">
              <a:buSzPct val="140000"/>
              <a:buFont typeface="Arial"/>
              <a:buChar char="•"/>
              <a:defRPr baseline="0">
                <a:solidFill>
                  <a:srgbClr val="000000"/>
                </a:solidFill>
              </a:defRPr>
            </a:lvl1pPr>
            <a:lvl2pPr>
              <a:buFont typeface="Arial"/>
              <a:buChar char="•"/>
              <a:defRPr>
                <a:solidFill>
                  <a:srgbClr val="000000"/>
                </a:solidFill>
              </a:defRPr>
            </a:lvl2pPr>
            <a:lvl3pPr marL="540000" indent="-180000">
              <a:spcBef>
                <a:spcPts val="600"/>
              </a:spcBef>
              <a:buSzPct val="90000"/>
              <a:buFont typeface="Lucida Grande"/>
              <a:buChar char="–"/>
              <a:defRPr>
                <a:solidFill>
                  <a:srgbClr val="000000"/>
                </a:solidFill>
              </a:defRPr>
            </a:lvl3pPr>
            <a:lvl4pPr marL="720000" indent="-180000">
              <a:buFont typeface="+mj-lt"/>
              <a:buAutoNum type="arabicPeriod"/>
              <a:defRPr>
                <a:solidFill>
                  <a:srgbClr val="000000"/>
                </a:solidFill>
              </a:defRPr>
            </a:lvl4pPr>
            <a:lvl5pPr marL="900000" indent="-180000">
              <a:buFont typeface="+mj-lt"/>
              <a:buAutoNum type="alphaLcPeriod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 dirty="0" smtClean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914400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D365E7D6-E2AD-4AF5-865C-90E79BC43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9"/>
          </p:nvPr>
        </p:nvSpPr>
        <p:spPr>
          <a:xfrm>
            <a:off x="755650" y="4763691"/>
            <a:ext cx="7011988" cy="273844"/>
          </a:xfrm>
          <a:prstGeom prst="rect">
            <a:avLst/>
          </a:prstGeom>
        </p:spPr>
        <p:txBody>
          <a:bodyPr/>
          <a:lstStyle>
            <a:lvl1pPr defTabSz="457200">
              <a:defRPr sz="1200">
                <a:solidFill>
                  <a:srgbClr val="FFFFFF">
                    <a:lumMod val="50000"/>
                  </a:srgbClr>
                </a:solidFill>
                <a:latin typeface="Arial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53516"/>
      </p:ext>
    </p:extLst>
  </p:cSld>
  <p:clrMapOvr>
    <a:masterClrMapping/>
  </p:clrMapOvr>
  <p:transition spd="slow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7"/>
          <p:cNvCxnSpPr/>
          <p:nvPr userDrawn="1"/>
        </p:nvCxnSpPr>
        <p:spPr>
          <a:xfrm>
            <a:off x="215900" y="4617245"/>
            <a:ext cx="8712200" cy="1191"/>
          </a:xfrm>
          <a:prstGeom prst="line">
            <a:avLst/>
          </a:prstGeom>
          <a:ln w="12700">
            <a:solidFill>
              <a:srgbClr val="1E9D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6" descr="TEL_h_pos_3D_4cp_25m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475" y="4681538"/>
            <a:ext cx="11049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D470734E-D8E5-460D-8CE5-EA537B045F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5650" y="4763691"/>
            <a:ext cx="7011988" cy="273844"/>
          </a:xfrm>
          <a:prstGeom prst="rect">
            <a:avLst/>
          </a:prstGeom>
        </p:spPr>
        <p:txBody>
          <a:bodyPr/>
          <a:lstStyle>
            <a:lvl1pPr defTabSz="457200">
              <a:defRPr sz="1200">
                <a:solidFill>
                  <a:srgbClr val="FFFFFF">
                    <a:lumMod val="50000"/>
                  </a:srgbClr>
                </a:solidFill>
                <a:latin typeface="Arial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72547"/>
      </p:ext>
    </p:extLst>
  </p:cSld>
  <p:clrMapOvr>
    <a:masterClrMapping/>
  </p:clrMapOvr>
  <p:transition spd="slow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 userDrawn="1"/>
        </p:nvSpPr>
        <p:spPr>
          <a:xfrm>
            <a:off x="215900" y="161926"/>
            <a:ext cx="8712200" cy="4454129"/>
          </a:xfrm>
          <a:prstGeom prst="rect">
            <a:avLst/>
          </a:prstGeom>
          <a:gradFill>
            <a:gsLst>
              <a:gs pos="0">
                <a:srgbClr val="1E9DE6"/>
              </a:gs>
              <a:gs pos="100000">
                <a:srgbClr val="294D9A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6" descr="TEL_h_pos_3D_4cp_25m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475" y="4681538"/>
            <a:ext cx="11049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1428C3A3-BA80-4614-A780-9C95662BB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5650" y="4763691"/>
            <a:ext cx="7011988" cy="273844"/>
          </a:xfrm>
          <a:prstGeom prst="rect">
            <a:avLst/>
          </a:prstGeom>
        </p:spPr>
        <p:txBody>
          <a:bodyPr/>
          <a:lstStyle>
            <a:lvl1pPr defTabSz="457200">
              <a:defRPr sz="1200">
                <a:solidFill>
                  <a:srgbClr val="FFFFFF">
                    <a:lumMod val="50000"/>
                  </a:srgbClr>
                </a:solidFill>
                <a:latin typeface="Arial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481652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7829B-ADAD-4A5A-9D8D-8678B6D898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38791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7"/>
          <p:cNvCxnSpPr/>
          <p:nvPr/>
        </p:nvCxnSpPr>
        <p:spPr>
          <a:xfrm>
            <a:off x="215900" y="4617245"/>
            <a:ext cx="8712200" cy="1191"/>
          </a:xfrm>
          <a:prstGeom prst="line">
            <a:avLst/>
          </a:prstGeom>
          <a:ln w="12700">
            <a:solidFill>
              <a:srgbClr val="1E9D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6" descr="TEL_h_pos_3D_4cp_25m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475" y="4681538"/>
            <a:ext cx="11049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61819" y="263706"/>
            <a:ext cx="8224982" cy="857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A757436B-B33E-4F29-82AD-9D08EA1F7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5650" y="4763691"/>
            <a:ext cx="7011988" cy="273844"/>
          </a:xfrm>
          <a:prstGeom prst="rect">
            <a:avLst/>
          </a:prstGeom>
        </p:spPr>
        <p:txBody>
          <a:bodyPr/>
          <a:lstStyle>
            <a:lvl1pPr defTabSz="457200">
              <a:defRPr sz="1200">
                <a:solidFill>
                  <a:srgbClr val="FFFFFF">
                    <a:lumMod val="50000"/>
                  </a:srgbClr>
                </a:solidFill>
                <a:latin typeface="Arial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541490"/>
      </p:ext>
    </p:extLst>
  </p:cSld>
  <p:clrMapOvr>
    <a:masterClrMapping/>
  </p:clrMapOvr>
  <p:transition spd="slow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9354" name="Picture 10" descr="beige_front_final_telen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8980"/>
            <a:ext cx="9144000" cy="2220515"/>
          </a:xfrm>
          <a:prstGeom prst="rect">
            <a:avLst/>
          </a:prstGeom>
          <a:noFill/>
        </p:spPr>
      </p:pic>
      <p:sp>
        <p:nvSpPr>
          <p:cNvPr id="56935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916241" y="2857500"/>
            <a:ext cx="5646737" cy="285750"/>
          </a:xfrm>
        </p:spPr>
        <p:txBody>
          <a:bodyPr lIns="91440" tIns="45720" rIns="91440" bIns="45720" anchor="ctr"/>
          <a:lstStyle>
            <a:lvl1pPr>
              <a:defRPr sz="1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69351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916238" y="3143250"/>
            <a:ext cx="5638800" cy="285750"/>
          </a:xfrm>
          <a:ln/>
        </p:spPr>
        <p:txBody>
          <a:bodyPr lIns="91440" tIns="45720" rIns="91440" bIns="45720"/>
          <a:lstStyle>
            <a:lvl1pPr>
              <a:defRPr sz="10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9754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8ADFCFD-2ED1-46E7-9070-E81F9CE81AC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smtClean="0">
                <a:solidFill>
                  <a:srgbClr val="FFFFFF"/>
                </a:solidFill>
              </a:rPr>
              <a:t>00 Month 0000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83562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082BDA-654B-457E-9123-40724332815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smtClean="0">
                <a:solidFill>
                  <a:srgbClr val="FFFFFF"/>
                </a:solidFill>
              </a:rPr>
              <a:t>00 Month 0000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62908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221581"/>
            <a:ext cx="3700462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1175" y="1221581"/>
            <a:ext cx="370205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1FE3BF4-90DD-4D49-8DED-057FA240E32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smtClean="0">
                <a:solidFill>
                  <a:srgbClr val="FFFFFF"/>
                </a:solidFill>
              </a:rPr>
              <a:t>00 Month 0000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33764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2EF95E-067A-4A78-9821-7A29B72B990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smtClean="0">
                <a:solidFill>
                  <a:srgbClr val="FFFFFF"/>
                </a:solidFill>
              </a:rPr>
              <a:t>00 Month 0000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45759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F88FDF-7DB3-46D3-96E6-8CC66D96847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smtClean="0">
                <a:solidFill>
                  <a:srgbClr val="FFFFFF"/>
                </a:solidFill>
              </a:rPr>
              <a:t>00 Month 0000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82203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1F949DE-1115-4156-981D-FEEDFB82FDB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smtClean="0">
                <a:solidFill>
                  <a:srgbClr val="FFFFFF"/>
                </a:solidFill>
              </a:rPr>
              <a:t>00 Month 0000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83278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43DB0B-52B9-4476-A445-E4D17EF6557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smtClean="0">
                <a:solidFill>
                  <a:srgbClr val="FFFFFF"/>
                </a:solidFill>
              </a:rPr>
              <a:t>00 Month 0000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474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78A165C-0BEE-4AEF-8031-53DFE2B59D0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smtClean="0">
                <a:solidFill>
                  <a:srgbClr val="FFFFFF"/>
                </a:solidFill>
              </a:rPr>
              <a:t>00 Month 0000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894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slideLayout" Target="../slideLayouts/slideLayout84.xml"/><Relationship Id="rId26" Type="http://schemas.openxmlformats.org/officeDocument/2006/relationships/image" Target="../media/image5.png"/><Relationship Id="rId3" Type="http://schemas.openxmlformats.org/officeDocument/2006/relationships/slideLayout" Target="../slideLayouts/slideLayout69.xml"/><Relationship Id="rId21" Type="http://schemas.openxmlformats.org/officeDocument/2006/relationships/slideLayout" Target="../slideLayouts/slideLayout87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5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20" Type="http://schemas.openxmlformats.org/officeDocument/2006/relationships/slideLayout" Target="../slideLayouts/slideLayout86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24" Type="http://schemas.openxmlformats.org/officeDocument/2006/relationships/slideLayout" Target="../slideLayouts/slideLayout90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23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76.xml"/><Relationship Id="rId19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Relationship Id="rId22" Type="http://schemas.openxmlformats.org/officeDocument/2006/relationships/slideLayout" Target="../slideLayouts/slideLayout8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2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1"/>
          <p:cNvSpPr>
            <a:spLocks noChangeArrowheads="1"/>
          </p:cNvSpPr>
          <p:nvPr/>
        </p:nvSpPr>
        <p:spPr bwMode="auto">
          <a:xfrm>
            <a:off x="0" y="4686300"/>
            <a:ext cx="9144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nb-NO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50044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Klikk for å redigere tittelstil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21581"/>
            <a:ext cx="7554912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Klikk for å redigere tekststiler i malen</a:t>
            </a:r>
          </a:p>
          <a:p>
            <a:pPr lvl="1"/>
            <a:r>
              <a:rPr lang="en-US" smtClean="0"/>
              <a:t>Andre nivå</a:t>
            </a:r>
          </a:p>
          <a:p>
            <a:pPr lvl="2"/>
            <a:r>
              <a:rPr lang="en-US" smtClean="0"/>
              <a:t>Tredje nivå</a:t>
            </a:r>
          </a:p>
          <a:p>
            <a:pPr lvl="3"/>
            <a:r>
              <a:rPr lang="en-US" smtClean="0"/>
              <a:t>Fjerde nivå</a:t>
            </a:r>
          </a:p>
          <a:p>
            <a:pPr lvl="4"/>
            <a:r>
              <a:rPr lang="en-US" smtClean="0"/>
              <a:t>Femte nivå</a:t>
            </a:r>
          </a:p>
        </p:txBody>
      </p:sp>
      <p:sp>
        <p:nvSpPr>
          <p:cNvPr id="568357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71488" y="4942285"/>
            <a:ext cx="500062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700">
                <a:latin typeface="Verdana" pitchFamily="34" charset="0"/>
              </a:defRPr>
            </a:lvl1pPr>
          </a:lstStyle>
          <a:p>
            <a:pPr>
              <a:defRPr/>
            </a:pPr>
            <a:fld id="{A8E06910-D598-464E-A6D4-3E6B3CCE8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68358" name="Rectangle 3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71550" y="4941095"/>
            <a:ext cx="2133600" cy="1154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700">
                <a:latin typeface="Verdan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pic>
        <p:nvPicPr>
          <p:cNvPr id="1031" name="Picture 43" descr="Blue&amp;Black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691063"/>
            <a:ext cx="1104900" cy="48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074" r:id="rId1"/>
    <p:sldLayoutId id="2147490034" r:id="rId2"/>
    <p:sldLayoutId id="2147490035" r:id="rId3"/>
    <p:sldLayoutId id="2147490036" r:id="rId4"/>
    <p:sldLayoutId id="2147490037" r:id="rId5"/>
    <p:sldLayoutId id="2147490038" r:id="rId6"/>
    <p:sldLayoutId id="2147490039" r:id="rId7"/>
    <p:sldLayoutId id="2147490040" r:id="rId8"/>
    <p:sldLayoutId id="2147490041" r:id="rId9"/>
    <p:sldLayoutId id="2147490042" r:id="rId10"/>
    <p:sldLayoutId id="2147490043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30000"/>
        </a:spcAft>
        <a:buClr>
          <a:schemeClr val="tx1"/>
        </a:buClr>
        <a:buFont typeface="Verdana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271463" indent="-269875" algn="l" rtl="0" eaLnBrk="0" fontAlgn="base" hangingPunct="0">
        <a:spcBef>
          <a:spcPct val="20000"/>
        </a:spcBef>
        <a:spcAft>
          <a:spcPct val="30000"/>
        </a:spcAft>
        <a:buClr>
          <a:schemeClr val="tx1"/>
        </a:buClr>
        <a:buFont typeface="Verdana" pitchFamily="34" charset="0"/>
        <a:buChar char="•"/>
        <a:defRPr>
          <a:solidFill>
            <a:schemeClr val="tx1"/>
          </a:solidFill>
          <a:latin typeface="+mn-lt"/>
        </a:defRPr>
      </a:lvl2pPr>
      <a:lvl3pPr marL="542925" indent="-269875" algn="l" rtl="0" eaLnBrk="0" fontAlgn="base" hangingPunct="0">
        <a:spcBef>
          <a:spcPct val="20000"/>
        </a:spcBef>
        <a:spcAft>
          <a:spcPct val="3000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3pPr>
      <a:lvl4pPr marL="814388" indent="-269875" algn="l" rtl="0" eaLnBrk="0" fontAlgn="base" hangingPunct="0">
        <a:spcBef>
          <a:spcPct val="20000"/>
        </a:spcBef>
        <a:spcAft>
          <a:spcPct val="3000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4pPr>
      <a:lvl5pPr marL="1085850" indent="-269875" algn="l" rtl="0" eaLnBrk="0" fontAlgn="base" hangingPunct="0">
        <a:spcBef>
          <a:spcPct val="20000"/>
        </a:spcBef>
        <a:spcAft>
          <a:spcPct val="3000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5pPr>
      <a:lvl6pPr marL="1543050" indent="-269875" algn="l" rtl="0" eaLnBrk="1" fontAlgn="base" hangingPunct="1">
        <a:spcBef>
          <a:spcPct val="20000"/>
        </a:spcBef>
        <a:spcAft>
          <a:spcPct val="3000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6pPr>
      <a:lvl7pPr marL="2000250" indent="-269875" algn="l" rtl="0" eaLnBrk="1" fontAlgn="base" hangingPunct="1">
        <a:spcBef>
          <a:spcPct val="20000"/>
        </a:spcBef>
        <a:spcAft>
          <a:spcPct val="3000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7pPr>
      <a:lvl8pPr marL="2457450" indent="-269875" algn="l" rtl="0" eaLnBrk="1" fontAlgn="base" hangingPunct="1">
        <a:spcBef>
          <a:spcPct val="20000"/>
        </a:spcBef>
        <a:spcAft>
          <a:spcPct val="3000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8pPr>
      <a:lvl9pPr marL="2914650" indent="-269875" algn="l" rtl="0" eaLnBrk="1" fontAlgn="base" hangingPunct="1">
        <a:spcBef>
          <a:spcPct val="20000"/>
        </a:spcBef>
        <a:spcAft>
          <a:spcPct val="3000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1"/>
          <p:cNvSpPr>
            <a:spLocks noChangeArrowheads="1"/>
          </p:cNvSpPr>
          <p:nvPr/>
        </p:nvSpPr>
        <p:spPr bwMode="auto">
          <a:xfrm>
            <a:off x="0" y="4686300"/>
            <a:ext cx="9144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50044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Klikk for å redigere tittelstil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21581"/>
            <a:ext cx="7554912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Klikk for å redigere tekststiler i malen</a:t>
            </a:r>
          </a:p>
          <a:p>
            <a:pPr lvl="1"/>
            <a:r>
              <a:rPr lang="en-US" smtClean="0"/>
              <a:t>Andre nivå</a:t>
            </a:r>
          </a:p>
          <a:p>
            <a:pPr lvl="2"/>
            <a:r>
              <a:rPr lang="en-US" smtClean="0"/>
              <a:t>Tredje nivå</a:t>
            </a:r>
          </a:p>
          <a:p>
            <a:pPr lvl="3"/>
            <a:r>
              <a:rPr lang="en-US" smtClean="0"/>
              <a:t>Fjerde nivå</a:t>
            </a:r>
          </a:p>
          <a:p>
            <a:pPr lvl="4"/>
            <a:r>
              <a:rPr lang="en-US" smtClean="0"/>
              <a:t>Femte nivå</a:t>
            </a:r>
          </a:p>
        </p:txBody>
      </p:sp>
      <p:sp>
        <p:nvSpPr>
          <p:cNvPr id="568357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71488" y="4942285"/>
            <a:ext cx="500062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700">
                <a:latin typeface="Verdana" pitchFamily="34" charset="0"/>
              </a:defRPr>
            </a:lvl1pPr>
          </a:lstStyle>
          <a:p>
            <a:pPr>
              <a:defRPr/>
            </a:pPr>
            <a:fld id="{A8E06910-D598-464E-A6D4-3E6B3CCE87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68358" name="Rectangle 3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71550" y="4941095"/>
            <a:ext cx="2133600" cy="1154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700">
                <a:latin typeface="Verdana" pitchFamily="34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pic>
        <p:nvPicPr>
          <p:cNvPr id="1031" name="Picture 43" descr="Blue&amp;Black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691063"/>
            <a:ext cx="1104900" cy="48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8583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409" r:id="rId1"/>
    <p:sldLayoutId id="2147490410" r:id="rId2"/>
    <p:sldLayoutId id="2147490411" r:id="rId3"/>
    <p:sldLayoutId id="2147490412" r:id="rId4"/>
    <p:sldLayoutId id="2147490413" r:id="rId5"/>
    <p:sldLayoutId id="2147490414" r:id="rId6"/>
    <p:sldLayoutId id="2147490415" r:id="rId7"/>
    <p:sldLayoutId id="2147490416" r:id="rId8"/>
    <p:sldLayoutId id="2147490417" r:id="rId9"/>
    <p:sldLayoutId id="2147490418" r:id="rId10"/>
    <p:sldLayoutId id="214749041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30000"/>
        </a:spcAft>
        <a:buClr>
          <a:schemeClr val="tx1"/>
        </a:buClr>
        <a:buFont typeface="Verdana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271463" indent="-269875" algn="l" rtl="0" eaLnBrk="0" fontAlgn="base" hangingPunct="0">
        <a:spcBef>
          <a:spcPct val="20000"/>
        </a:spcBef>
        <a:spcAft>
          <a:spcPct val="30000"/>
        </a:spcAft>
        <a:buClr>
          <a:schemeClr val="tx1"/>
        </a:buClr>
        <a:buFont typeface="Verdana" pitchFamily="34" charset="0"/>
        <a:buChar char="•"/>
        <a:defRPr>
          <a:solidFill>
            <a:schemeClr val="tx1"/>
          </a:solidFill>
          <a:latin typeface="+mn-lt"/>
        </a:defRPr>
      </a:lvl2pPr>
      <a:lvl3pPr marL="542925" indent="-269875" algn="l" rtl="0" eaLnBrk="0" fontAlgn="base" hangingPunct="0">
        <a:spcBef>
          <a:spcPct val="20000"/>
        </a:spcBef>
        <a:spcAft>
          <a:spcPct val="3000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3pPr>
      <a:lvl4pPr marL="814388" indent="-269875" algn="l" rtl="0" eaLnBrk="0" fontAlgn="base" hangingPunct="0">
        <a:spcBef>
          <a:spcPct val="20000"/>
        </a:spcBef>
        <a:spcAft>
          <a:spcPct val="3000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4pPr>
      <a:lvl5pPr marL="1085850" indent="-269875" algn="l" rtl="0" eaLnBrk="0" fontAlgn="base" hangingPunct="0">
        <a:spcBef>
          <a:spcPct val="20000"/>
        </a:spcBef>
        <a:spcAft>
          <a:spcPct val="3000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5pPr>
      <a:lvl6pPr marL="1543050" indent="-269875" algn="l" rtl="0" eaLnBrk="1" fontAlgn="base" hangingPunct="1">
        <a:spcBef>
          <a:spcPct val="20000"/>
        </a:spcBef>
        <a:spcAft>
          <a:spcPct val="3000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6pPr>
      <a:lvl7pPr marL="2000250" indent="-269875" algn="l" rtl="0" eaLnBrk="1" fontAlgn="base" hangingPunct="1">
        <a:spcBef>
          <a:spcPct val="20000"/>
        </a:spcBef>
        <a:spcAft>
          <a:spcPct val="3000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7pPr>
      <a:lvl8pPr marL="2457450" indent="-269875" algn="l" rtl="0" eaLnBrk="1" fontAlgn="base" hangingPunct="1">
        <a:spcBef>
          <a:spcPct val="20000"/>
        </a:spcBef>
        <a:spcAft>
          <a:spcPct val="3000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8pPr>
      <a:lvl9pPr marL="2914650" indent="-269875" algn="l" rtl="0" eaLnBrk="1" fontAlgn="base" hangingPunct="1">
        <a:spcBef>
          <a:spcPct val="20000"/>
        </a:spcBef>
        <a:spcAft>
          <a:spcPct val="3000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1"/>
          <p:cNvSpPr>
            <a:spLocks noChangeArrowheads="1"/>
          </p:cNvSpPr>
          <p:nvPr/>
        </p:nvSpPr>
        <p:spPr bwMode="auto">
          <a:xfrm>
            <a:off x="0" y="4686300"/>
            <a:ext cx="9144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50044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Klikk for å redigere tittelstil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21581"/>
            <a:ext cx="7554912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Klikk for å redigere tekststiler i malen</a:t>
            </a:r>
          </a:p>
          <a:p>
            <a:pPr lvl="1"/>
            <a:r>
              <a:rPr lang="en-US" smtClean="0"/>
              <a:t>Andre nivå</a:t>
            </a:r>
          </a:p>
          <a:p>
            <a:pPr lvl="2"/>
            <a:r>
              <a:rPr lang="en-US" smtClean="0"/>
              <a:t>Tredje nivå</a:t>
            </a:r>
          </a:p>
          <a:p>
            <a:pPr lvl="3"/>
            <a:r>
              <a:rPr lang="en-US" smtClean="0"/>
              <a:t>Fjerde nivå</a:t>
            </a:r>
          </a:p>
          <a:p>
            <a:pPr lvl="4"/>
            <a:r>
              <a:rPr lang="en-US" smtClean="0"/>
              <a:t>Femte nivå</a:t>
            </a:r>
          </a:p>
        </p:txBody>
      </p:sp>
      <p:sp>
        <p:nvSpPr>
          <p:cNvPr id="568357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71488" y="4942285"/>
            <a:ext cx="500062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7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23536AC4-A682-46CB-9067-1B6A539805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68358" name="Rectangle 3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71550" y="4941095"/>
            <a:ext cx="2133600" cy="1154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7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pic>
        <p:nvPicPr>
          <p:cNvPr id="2055" name="Picture 43" descr="Blue&amp;Black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691063"/>
            <a:ext cx="1104900" cy="48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075" r:id="rId1"/>
    <p:sldLayoutId id="2147490044" r:id="rId2"/>
    <p:sldLayoutId id="2147490045" r:id="rId3"/>
    <p:sldLayoutId id="2147490046" r:id="rId4"/>
    <p:sldLayoutId id="2147490047" r:id="rId5"/>
    <p:sldLayoutId id="2147490048" r:id="rId6"/>
    <p:sldLayoutId id="2147490049" r:id="rId7"/>
    <p:sldLayoutId id="2147490050" r:id="rId8"/>
    <p:sldLayoutId id="2147490051" r:id="rId9"/>
    <p:sldLayoutId id="2147490052" r:id="rId10"/>
    <p:sldLayoutId id="2147490053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30000"/>
        </a:spcAft>
        <a:buClr>
          <a:schemeClr val="tx1"/>
        </a:buClr>
        <a:buFont typeface="Verdana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271463" indent="-269875" algn="l" rtl="0" eaLnBrk="0" fontAlgn="base" hangingPunct="0">
        <a:spcBef>
          <a:spcPct val="20000"/>
        </a:spcBef>
        <a:spcAft>
          <a:spcPct val="30000"/>
        </a:spcAft>
        <a:buClr>
          <a:schemeClr val="tx1"/>
        </a:buClr>
        <a:buFont typeface="Verdana" pitchFamily="34" charset="0"/>
        <a:buChar char="•"/>
        <a:defRPr>
          <a:solidFill>
            <a:schemeClr val="tx1"/>
          </a:solidFill>
          <a:latin typeface="+mn-lt"/>
        </a:defRPr>
      </a:lvl2pPr>
      <a:lvl3pPr marL="542925" indent="-269875" algn="l" rtl="0" eaLnBrk="0" fontAlgn="base" hangingPunct="0">
        <a:spcBef>
          <a:spcPct val="20000"/>
        </a:spcBef>
        <a:spcAft>
          <a:spcPct val="3000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3pPr>
      <a:lvl4pPr marL="814388" indent="-269875" algn="l" rtl="0" eaLnBrk="0" fontAlgn="base" hangingPunct="0">
        <a:spcBef>
          <a:spcPct val="20000"/>
        </a:spcBef>
        <a:spcAft>
          <a:spcPct val="3000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4pPr>
      <a:lvl5pPr marL="1085850" indent="-269875" algn="l" rtl="0" eaLnBrk="0" fontAlgn="base" hangingPunct="0">
        <a:spcBef>
          <a:spcPct val="20000"/>
        </a:spcBef>
        <a:spcAft>
          <a:spcPct val="3000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5pPr>
      <a:lvl6pPr marL="1543050" indent="-269875" algn="l" rtl="0" eaLnBrk="1" fontAlgn="base" hangingPunct="1">
        <a:spcBef>
          <a:spcPct val="20000"/>
        </a:spcBef>
        <a:spcAft>
          <a:spcPct val="3000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6pPr>
      <a:lvl7pPr marL="2000250" indent="-269875" algn="l" rtl="0" eaLnBrk="1" fontAlgn="base" hangingPunct="1">
        <a:spcBef>
          <a:spcPct val="20000"/>
        </a:spcBef>
        <a:spcAft>
          <a:spcPct val="3000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7pPr>
      <a:lvl8pPr marL="2457450" indent="-269875" algn="l" rtl="0" eaLnBrk="1" fontAlgn="base" hangingPunct="1">
        <a:spcBef>
          <a:spcPct val="20000"/>
        </a:spcBef>
        <a:spcAft>
          <a:spcPct val="3000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8pPr>
      <a:lvl9pPr marL="2914650" indent="-269875" algn="l" rtl="0" eaLnBrk="1" fontAlgn="base" hangingPunct="1">
        <a:spcBef>
          <a:spcPct val="20000"/>
        </a:spcBef>
        <a:spcAft>
          <a:spcPct val="3000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1"/>
          <p:cNvSpPr>
            <a:spLocks noChangeArrowheads="1"/>
          </p:cNvSpPr>
          <p:nvPr/>
        </p:nvSpPr>
        <p:spPr bwMode="auto">
          <a:xfrm>
            <a:off x="0" y="4686300"/>
            <a:ext cx="9144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50044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Klikk for å redigere tittelstil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21581"/>
            <a:ext cx="7554912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Klikk for å redigere tekststiler i malen</a:t>
            </a:r>
          </a:p>
          <a:p>
            <a:pPr lvl="1"/>
            <a:r>
              <a:rPr lang="en-US" smtClean="0"/>
              <a:t>Andre nivå</a:t>
            </a:r>
          </a:p>
          <a:p>
            <a:pPr lvl="2"/>
            <a:r>
              <a:rPr lang="en-US" smtClean="0"/>
              <a:t>Tredje nivå</a:t>
            </a:r>
          </a:p>
          <a:p>
            <a:pPr lvl="3"/>
            <a:r>
              <a:rPr lang="en-US" smtClean="0"/>
              <a:t>Fjerde nivå</a:t>
            </a:r>
          </a:p>
          <a:p>
            <a:pPr lvl="4"/>
            <a:r>
              <a:rPr lang="en-US" smtClean="0"/>
              <a:t>Femte nivå</a:t>
            </a:r>
          </a:p>
        </p:txBody>
      </p:sp>
      <p:sp>
        <p:nvSpPr>
          <p:cNvPr id="568357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71488" y="4942285"/>
            <a:ext cx="500062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7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0A37290F-62E8-4A3A-8173-02BA904126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68358" name="Rectangle 3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71550" y="4941095"/>
            <a:ext cx="2133600" cy="1154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7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pic>
        <p:nvPicPr>
          <p:cNvPr id="3079" name="Picture 43" descr="Blue&amp;Black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691063"/>
            <a:ext cx="1104900" cy="48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076" r:id="rId1"/>
    <p:sldLayoutId id="2147490054" r:id="rId2"/>
    <p:sldLayoutId id="2147490055" r:id="rId3"/>
    <p:sldLayoutId id="2147490056" r:id="rId4"/>
    <p:sldLayoutId id="2147490057" r:id="rId5"/>
    <p:sldLayoutId id="2147490058" r:id="rId6"/>
    <p:sldLayoutId id="2147490059" r:id="rId7"/>
    <p:sldLayoutId id="2147490060" r:id="rId8"/>
    <p:sldLayoutId id="2147490061" r:id="rId9"/>
    <p:sldLayoutId id="2147490062" r:id="rId10"/>
    <p:sldLayoutId id="2147490063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30000"/>
        </a:spcAft>
        <a:buClr>
          <a:schemeClr val="tx1"/>
        </a:buClr>
        <a:buFont typeface="Verdana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271463" indent="-269875" algn="l" rtl="0" eaLnBrk="0" fontAlgn="base" hangingPunct="0">
        <a:spcBef>
          <a:spcPct val="20000"/>
        </a:spcBef>
        <a:spcAft>
          <a:spcPct val="30000"/>
        </a:spcAft>
        <a:buClr>
          <a:schemeClr val="tx1"/>
        </a:buClr>
        <a:buFont typeface="Verdana" pitchFamily="34" charset="0"/>
        <a:buChar char="•"/>
        <a:defRPr>
          <a:solidFill>
            <a:schemeClr val="tx1"/>
          </a:solidFill>
          <a:latin typeface="+mn-lt"/>
        </a:defRPr>
      </a:lvl2pPr>
      <a:lvl3pPr marL="542925" indent="-269875" algn="l" rtl="0" eaLnBrk="0" fontAlgn="base" hangingPunct="0">
        <a:spcBef>
          <a:spcPct val="20000"/>
        </a:spcBef>
        <a:spcAft>
          <a:spcPct val="3000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3pPr>
      <a:lvl4pPr marL="814388" indent="-269875" algn="l" rtl="0" eaLnBrk="0" fontAlgn="base" hangingPunct="0">
        <a:spcBef>
          <a:spcPct val="20000"/>
        </a:spcBef>
        <a:spcAft>
          <a:spcPct val="3000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4pPr>
      <a:lvl5pPr marL="1085850" indent="-269875" algn="l" rtl="0" eaLnBrk="0" fontAlgn="base" hangingPunct="0">
        <a:spcBef>
          <a:spcPct val="20000"/>
        </a:spcBef>
        <a:spcAft>
          <a:spcPct val="3000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5pPr>
      <a:lvl6pPr marL="1543050" indent="-269875" algn="l" rtl="0" eaLnBrk="1" fontAlgn="base" hangingPunct="1">
        <a:spcBef>
          <a:spcPct val="20000"/>
        </a:spcBef>
        <a:spcAft>
          <a:spcPct val="3000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6pPr>
      <a:lvl7pPr marL="2000250" indent="-269875" algn="l" rtl="0" eaLnBrk="1" fontAlgn="base" hangingPunct="1">
        <a:spcBef>
          <a:spcPct val="20000"/>
        </a:spcBef>
        <a:spcAft>
          <a:spcPct val="3000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7pPr>
      <a:lvl8pPr marL="2457450" indent="-269875" algn="l" rtl="0" eaLnBrk="1" fontAlgn="base" hangingPunct="1">
        <a:spcBef>
          <a:spcPct val="20000"/>
        </a:spcBef>
        <a:spcAft>
          <a:spcPct val="3000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8pPr>
      <a:lvl9pPr marL="2914650" indent="-269875" algn="l" rtl="0" eaLnBrk="1" fontAlgn="base" hangingPunct="1">
        <a:spcBef>
          <a:spcPct val="20000"/>
        </a:spcBef>
        <a:spcAft>
          <a:spcPct val="3000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1"/>
          <p:cNvSpPr>
            <a:spLocks noChangeArrowheads="1"/>
          </p:cNvSpPr>
          <p:nvPr/>
        </p:nvSpPr>
        <p:spPr bwMode="auto">
          <a:xfrm>
            <a:off x="0" y="4686300"/>
            <a:ext cx="9144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nb-NO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4099" name="Picture 42" descr="TELGR_pos_3D_4cp_10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7" b="15544"/>
          <a:stretch>
            <a:fillRect/>
          </a:stretch>
        </p:blipFill>
        <p:spPr bwMode="auto">
          <a:xfrm>
            <a:off x="7735891" y="4717257"/>
            <a:ext cx="1220787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50044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Klikk for å redigere tittelstil</a:t>
            </a:r>
          </a:p>
        </p:txBody>
      </p:sp>
      <p:sp>
        <p:nvSpPr>
          <p:cNvPr id="410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21581"/>
            <a:ext cx="7554912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Klikk for å redigere tekststiler i malen</a:t>
            </a:r>
          </a:p>
          <a:p>
            <a:pPr lvl="1"/>
            <a:r>
              <a:rPr lang="en-US" smtClean="0"/>
              <a:t>Andre nivå</a:t>
            </a:r>
          </a:p>
          <a:p>
            <a:pPr lvl="2"/>
            <a:r>
              <a:rPr lang="en-US" smtClean="0"/>
              <a:t>Tredje nivå</a:t>
            </a:r>
          </a:p>
          <a:p>
            <a:pPr lvl="3"/>
            <a:r>
              <a:rPr lang="en-US" smtClean="0"/>
              <a:t>Fjerde nivå</a:t>
            </a:r>
          </a:p>
          <a:p>
            <a:pPr lvl="4"/>
            <a:r>
              <a:rPr lang="en-US" smtClean="0"/>
              <a:t>Femte nivå</a:t>
            </a:r>
          </a:p>
        </p:txBody>
      </p:sp>
      <p:sp>
        <p:nvSpPr>
          <p:cNvPr id="568357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71488" y="4942285"/>
            <a:ext cx="500062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7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7D5FB61A-C995-4D38-86E5-6DF94A6FB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68358" name="Rectangle 3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71550" y="4941095"/>
            <a:ext cx="2133600" cy="1154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7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00 Month 0000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077" r:id="rId1"/>
    <p:sldLayoutId id="2147490078" r:id="rId2"/>
    <p:sldLayoutId id="2147490079" r:id="rId3"/>
    <p:sldLayoutId id="2147490080" r:id="rId4"/>
    <p:sldLayoutId id="2147490081" r:id="rId5"/>
    <p:sldLayoutId id="2147490082" r:id="rId6"/>
    <p:sldLayoutId id="2147490083" r:id="rId7"/>
    <p:sldLayoutId id="2147490084" r:id="rId8"/>
    <p:sldLayoutId id="2147490085" r:id="rId9"/>
    <p:sldLayoutId id="2147490086" r:id="rId10"/>
    <p:sldLayoutId id="2147490087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30000"/>
        </a:spcAft>
        <a:buClr>
          <a:schemeClr val="tx1"/>
        </a:buClr>
        <a:buFont typeface="Verdana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271463" indent="-269875" algn="l" rtl="0" eaLnBrk="0" fontAlgn="base" hangingPunct="0">
        <a:spcBef>
          <a:spcPct val="20000"/>
        </a:spcBef>
        <a:spcAft>
          <a:spcPct val="30000"/>
        </a:spcAft>
        <a:buClr>
          <a:schemeClr val="tx1"/>
        </a:buClr>
        <a:buFont typeface="Verdana" pitchFamily="34" charset="0"/>
        <a:buChar char="•"/>
        <a:defRPr>
          <a:solidFill>
            <a:schemeClr val="tx1"/>
          </a:solidFill>
          <a:latin typeface="+mn-lt"/>
        </a:defRPr>
      </a:lvl2pPr>
      <a:lvl3pPr marL="542925" indent="-269875" algn="l" rtl="0" eaLnBrk="0" fontAlgn="base" hangingPunct="0">
        <a:spcBef>
          <a:spcPct val="20000"/>
        </a:spcBef>
        <a:spcAft>
          <a:spcPct val="3000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3pPr>
      <a:lvl4pPr marL="814388" indent="-269875" algn="l" rtl="0" eaLnBrk="0" fontAlgn="base" hangingPunct="0">
        <a:spcBef>
          <a:spcPct val="20000"/>
        </a:spcBef>
        <a:spcAft>
          <a:spcPct val="3000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4pPr>
      <a:lvl5pPr marL="1085850" indent="-269875" algn="l" rtl="0" eaLnBrk="0" fontAlgn="base" hangingPunct="0">
        <a:spcBef>
          <a:spcPct val="20000"/>
        </a:spcBef>
        <a:spcAft>
          <a:spcPct val="3000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5pPr>
      <a:lvl6pPr marL="1543050" indent="-269875" algn="l" rtl="0" eaLnBrk="1" fontAlgn="base" hangingPunct="1">
        <a:spcBef>
          <a:spcPct val="20000"/>
        </a:spcBef>
        <a:spcAft>
          <a:spcPct val="3000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6pPr>
      <a:lvl7pPr marL="2000250" indent="-269875" algn="l" rtl="0" eaLnBrk="1" fontAlgn="base" hangingPunct="1">
        <a:spcBef>
          <a:spcPct val="20000"/>
        </a:spcBef>
        <a:spcAft>
          <a:spcPct val="3000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7pPr>
      <a:lvl8pPr marL="2457450" indent="-269875" algn="l" rtl="0" eaLnBrk="1" fontAlgn="base" hangingPunct="1">
        <a:spcBef>
          <a:spcPct val="20000"/>
        </a:spcBef>
        <a:spcAft>
          <a:spcPct val="3000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8pPr>
      <a:lvl9pPr marL="2914650" indent="-269875" algn="l" rtl="0" eaLnBrk="1" fontAlgn="base" hangingPunct="1">
        <a:spcBef>
          <a:spcPct val="20000"/>
        </a:spcBef>
        <a:spcAft>
          <a:spcPct val="3000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1"/>
          <p:cNvSpPr>
            <a:spLocks noChangeArrowheads="1"/>
          </p:cNvSpPr>
          <p:nvPr/>
        </p:nvSpPr>
        <p:spPr bwMode="auto">
          <a:xfrm>
            <a:off x="0" y="4686300"/>
            <a:ext cx="9144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50044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Klikk for å redigere tittelstil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21581"/>
            <a:ext cx="7554912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Klikk for å redigere tekststiler i malen</a:t>
            </a:r>
          </a:p>
          <a:p>
            <a:pPr lvl="1"/>
            <a:r>
              <a:rPr lang="en-US" smtClean="0"/>
              <a:t>Andre nivå</a:t>
            </a:r>
          </a:p>
          <a:p>
            <a:pPr lvl="2"/>
            <a:r>
              <a:rPr lang="en-US" smtClean="0"/>
              <a:t>Tredje nivå</a:t>
            </a:r>
          </a:p>
          <a:p>
            <a:pPr lvl="3"/>
            <a:r>
              <a:rPr lang="en-US" smtClean="0"/>
              <a:t>Fjerde nivå</a:t>
            </a:r>
          </a:p>
          <a:p>
            <a:pPr lvl="4"/>
            <a:r>
              <a:rPr lang="en-US" smtClean="0"/>
              <a:t>Femte nivå</a:t>
            </a:r>
          </a:p>
        </p:txBody>
      </p:sp>
      <p:sp>
        <p:nvSpPr>
          <p:cNvPr id="568357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71488" y="4942285"/>
            <a:ext cx="500062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7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AC3DC264-18BF-43C4-AA9C-E583D7162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68358" name="Rectangle 3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71550" y="4941095"/>
            <a:ext cx="2133600" cy="1154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7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pic>
        <p:nvPicPr>
          <p:cNvPr id="5127" name="Picture 43" descr="Blue&amp;Black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691063"/>
            <a:ext cx="1104900" cy="48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088" r:id="rId1"/>
    <p:sldLayoutId id="2147490064" r:id="rId2"/>
    <p:sldLayoutId id="2147490065" r:id="rId3"/>
    <p:sldLayoutId id="2147490066" r:id="rId4"/>
    <p:sldLayoutId id="2147490067" r:id="rId5"/>
    <p:sldLayoutId id="2147490068" r:id="rId6"/>
    <p:sldLayoutId id="2147490069" r:id="rId7"/>
    <p:sldLayoutId id="2147490070" r:id="rId8"/>
    <p:sldLayoutId id="2147490071" r:id="rId9"/>
    <p:sldLayoutId id="2147490072" r:id="rId10"/>
    <p:sldLayoutId id="2147490073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30000"/>
        </a:spcAft>
        <a:buClr>
          <a:schemeClr val="tx1"/>
        </a:buClr>
        <a:buFont typeface="Verdana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271463" indent="-269875" algn="l" rtl="0" eaLnBrk="0" fontAlgn="base" hangingPunct="0">
        <a:spcBef>
          <a:spcPct val="20000"/>
        </a:spcBef>
        <a:spcAft>
          <a:spcPct val="30000"/>
        </a:spcAft>
        <a:buClr>
          <a:schemeClr val="tx1"/>
        </a:buClr>
        <a:buFont typeface="Verdana" pitchFamily="34" charset="0"/>
        <a:buChar char="•"/>
        <a:defRPr>
          <a:solidFill>
            <a:schemeClr val="tx1"/>
          </a:solidFill>
          <a:latin typeface="+mn-lt"/>
        </a:defRPr>
      </a:lvl2pPr>
      <a:lvl3pPr marL="542925" indent="-269875" algn="l" rtl="0" eaLnBrk="0" fontAlgn="base" hangingPunct="0">
        <a:spcBef>
          <a:spcPct val="20000"/>
        </a:spcBef>
        <a:spcAft>
          <a:spcPct val="3000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3pPr>
      <a:lvl4pPr marL="814388" indent="-269875" algn="l" rtl="0" eaLnBrk="0" fontAlgn="base" hangingPunct="0">
        <a:spcBef>
          <a:spcPct val="20000"/>
        </a:spcBef>
        <a:spcAft>
          <a:spcPct val="3000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4pPr>
      <a:lvl5pPr marL="1085850" indent="-269875" algn="l" rtl="0" eaLnBrk="0" fontAlgn="base" hangingPunct="0">
        <a:spcBef>
          <a:spcPct val="20000"/>
        </a:spcBef>
        <a:spcAft>
          <a:spcPct val="3000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5pPr>
      <a:lvl6pPr marL="1543050" indent="-269875" algn="l" rtl="0" eaLnBrk="1" fontAlgn="base" hangingPunct="1">
        <a:spcBef>
          <a:spcPct val="20000"/>
        </a:spcBef>
        <a:spcAft>
          <a:spcPct val="3000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6pPr>
      <a:lvl7pPr marL="2000250" indent="-269875" algn="l" rtl="0" eaLnBrk="1" fontAlgn="base" hangingPunct="1">
        <a:spcBef>
          <a:spcPct val="20000"/>
        </a:spcBef>
        <a:spcAft>
          <a:spcPct val="3000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7pPr>
      <a:lvl8pPr marL="2457450" indent="-269875" algn="l" rtl="0" eaLnBrk="1" fontAlgn="base" hangingPunct="1">
        <a:spcBef>
          <a:spcPct val="20000"/>
        </a:spcBef>
        <a:spcAft>
          <a:spcPct val="3000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8pPr>
      <a:lvl9pPr marL="2914650" indent="-269875" algn="l" rtl="0" eaLnBrk="1" fontAlgn="base" hangingPunct="1">
        <a:spcBef>
          <a:spcPct val="20000"/>
        </a:spcBef>
        <a:spcAft>
          <a:spcPct val="3000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1"/>
          <p:cNvSpPr>
            <a:spLocks noChangeArrowheads="1"/>
          </p:cNvSpPr>
          <p:nvPr/>
        </p:nvSpPr>
        <p:spPr bwMode="auto">
          <a:xfrm>
            <a:off x="0" y="4686300"/>
            <a:ext cx="9144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nb-NO" smtClean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4099" name="Picture 42" descr="TELGR_pos_3D_4cp_10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7" b="15544"/>
          <a:stretch>
            <a:fillRect/>
          </a:stretch>
        </p:blipFill>
        <p:spPr bwMode="auto">
          <a:xfrm>
            <a:off x="7735891" y="4717257"/>
            <a:ext cx="1220787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50044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Klikk for å redigere tittelstil</a:t>
            </a:r>
          </a:p>
        </p:txBody>
      </p:sp>
      <p:sp>
        <p:nvSpPr>
          <p:cNvPr id="410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21581"/>
            <a:ext cx="7554912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Klikk for å redigere tekststiler i malen</a:t>
            </a:r>
          </a:p>
          <a:p>
            <a:pPr lvl="1"/>
            <a:r>
              <a:rPr lang="en-US" smtClean="0"/>
              <a:t>Andre nivå</a:t>
            </a:r>
          </a:p>
          <a:p>
            <a:pPr lvl="2"/>
            <a:r>
              <a:rPr lang="en-US" smtClean="0"/>
              <a:t>Tredje nivå</a:t>
            </a:r>
          </a:p>
          <a:p>
            <a:pPr lvl="3"/>
            <a:r>
              <a:rPr lang="en-US" smtClean="0"/>
              <a:t>Fjerde nivå</a:t>
            </a:r>
          </a:p>
          <a:p>
            <a:pPr lvl="4"/>
            <a:r>
              <a:rPr lang="en-US" smtClean="0"/>
              <a:t>Femte nivå</a:t>
            </a:r>
          </a:p>
        </p:txBody>
      </p:sp>
      <p:sp>
        <p:nvSpPr>
          <p:cNvPr id="568357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71488" y="4942285"/>
            <a:ext cx="500062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7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7987CC45-C6BD-47BF-8C5B-5AFAE049CC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68358" name="Rectangle 3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71550" y="4941095"/>
            <a:ext cx="2133600" cy="1154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7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00 Month 0000</a:t>
            </a:r>
          </a:p>
        </p:txBody>
      </p:sp>
    </p:spTree>
    <p:extLst>
      <p:ext uri="{BB962C8B-B14F-4D97-AF65-F5344CB8AC3E}">
        <p14:creationId xmlns:p14="http://schemas.microsoft.com/office/powerpoint/2010/main" val="1680046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090" r:id="rId1"/>
    <p:sldLayoutId id="2147490091" r:id="rId2"/>
    <p:sldLayoutId id="2147490092" r:id="rId3"/>
    <p:sldLayoutId id="2147490093" r:id="rId4"/>
    <p:sldLayoutId id="2147490094" r:id="rId5"/>
    <p:sldLayoutId id="2147490095" r:id="rId6"/>
    <p:sldLayoutId id="2147490096" r:id="rId7"/>
    <p:sldLayoutId id="2147490097" r:id="rId8"/>
    <p:sldLayoutId id="2147490098" r:id="rId9"/>
    <p:sldLayoutId id="2147490099" r:id="rId10"/>
    <p:sldLayoutId id="2147490100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30000"/>
        </a:spcAft>
        <a:buClr>
          <a:schemeClr val="tx1"/>
        </a:buClr>
        <a:buFont typeface="Verdana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271463" indent="-269875" algn="l" rtl="0" eaLnBrk="0" fontAlgn="base" hangingPunct="0">
        <a:spcBef>
          <a:spcPct val="20000"/>
        </a:spcBef>
        <a:spcAft>
          <a:spcPct val="30000"/>
        </a:spcAft>
        <a:buClr>
          <a:schemeClr val="tx1"/>
        </a:buClr>
        <a:buFont typeface="Verdana" pitchFamily="34" charset="0"/>
        <a:buChar char="•"/>
        <a:defRPr>
          <a:solidFill>
            <a:schemeClr val="tx1"/>
          </a:solidFill>
          <a:latin typeface="+mn-lt"/>
        </a:defRPr>
      </a:lvl2pPr>
      <a:lvl3pPr marL="542925" indent="-269875" algn="l" rtl="0" eaLnBrk="0" fontAlgn="base" hangingPunct="0">
        <a:spcBef>
          <a:spcPct val="20000"/>
        </a:spcBef>
        <a:spcAft>
          <a:spcPct val="3000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3pPr>
      <a:lvl4pPr marL="814388" indent="-269875" algn="l" rtl="0" eaLnBrk="0" fontAlgn="base" hangingPunct="0">
        <a:spcBef>
          <a:spcPct val="20000"/>
        </a:spcBef>
        <a:spcAft>
          <a:spcPct val="3000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4pPr>
      <a:lvl5pPr marL="1085850" indent="-269875" algn="l" rtl="0" eaLnBrk="0" fontAlgn="base" hangingPunct="0">
        <a:spcBef>
          <a:spcPct val="20000"/>
        </a:spcBef>
        <a:spcAft>
          <a:spcPct val="3000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5pPr>
      <a:lvl6pPr marL="1543050" indent="-269875" algn="l" rtl="0" eaLnBrk="1" fontAlgn="base" hangingPunct="1">
        <a:spcBef>
          <a:spcPct val="20000"/>
        </a:spcBef>
        <a:spcAft>
          <a:spcPct val="3000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6pPr>
      <a:lvl7pPr marL="2000250" indent="-269875" algn="l" rtl="0" eaLnBrk="1" fontAlgn="base" hangingPunct="1">
        <a:spcBef>
          <a:spcPct val="20000"/>
        </a:spcBef>
        <a:spcAft>
          <a:spcPct val="3000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7pPr>
      <a:lvl8pPr marL="2457450" indent="-269875" algn="l" rtl="0" eaLnBrk="1" fontAlgn="base" hangingPunct="1">
        <a:spcBef>
          <a:spcPct val="20000"/>
        </a:spcBef>
        <a:spcAft>
          <a:spcPct val="3000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8pPr>
      <a:lvl9pPr marL="2914650" indent="-269875" algn="l" rtl="0" eaLnBrk="1" fontAlgn="base" hangingPunct="1">
        <a:spcBef>
          <a:spcPct val="20000"/>
        </a:spcBef>
        <a:spcAft>
          <a:spcPct val="3000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44079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 smtClean="0"/>
              <a:t>Click to edit Master title style</a:t>
            </a: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21581"/>
            <a:ext cx="7554912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 smtClean="0"/>
              <a:t>Click to edit Master text styles</a:t>
            </a:r>
          </a:p>
          <a:p>
            <a:pPr lvl="1"/>
            <a:r>
              <a:rPr lang="en-US" altLang="nb-NO" smtClean="0"/>
              <a:t>Second level</a:t>
            </a:r>
          </a:p>
          <a:p>
            <a:pPr lvl="2"/>
            <a:r>
              <a:rPr lang="en-US" altLang="nb-NO" smtClean="0"/>
              <a:t>Third level</a:t>
            </a:r>
          </a:p>
          <a:p>
            <a:pPr lvl="3"/>
            <a:r>
              <a:rPr lang="en-US" altLang="nb-NO" smtClean="0"/>
              <a:t>Fourth level</a:t>
            </a:r>
          </a:p>
          <a:p>
            <a:pPr lvl="4"/>
            <a:r>
              <a:rPr lang="en-US" altLang="nb-NO" smtClean="0"/>
              <a:t>Fifth level</a:t>
            </a:r>
          </a:p>
        </p:txBody>
      </p:sp>
      <p:sp>
        <p:nvSpPr>
          <p:cNvPr id="16388" name="Rectangle 36"/>
          <p:cNvSpPr>
            <a:spLocks noChangeArrowheads="1"/>
          </p:cNvSpPr>
          <p:nvPr/>
        </p:nvSpPr>
        <p:spPr bwMode="auto">
          <a:xfrm>
            <a:off x="0" y="4686300"/>
            <a:ext cx="9144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b-NO" altLang="nb-NO" sz="2400" smtClean="0">
              <a:solidFill>
                <a:srgbClr val="000000"/>
              </a:solidFill>
            </a:endParaRPr>
          </a:p>
        </p:txBody>
      </p:sp>
      <p:sp>
        <p:nvSpPr>
          <p:cNvPr id="568357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71488" y="4942285"/>
            <a:ext cx="500062" cy="114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3857C2-2866-4CA4-B5E6-A494691DD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68358" name="Rectangle 3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71550" y="4941095"/>
            <a:ext cx="2133600" cy="1154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00 Month 0000</a:t>
            </a:r>
          </a:p>
        </p:txBody>
      </p:sp>
      <p:pic>
        <p:nvPicPr>
          <p:cNvPr id="14343" name="Picture 42" descr="Blue&amp;Black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691063"/>
            <a:ext cx="1104900" cy="48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3884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193" r:id="rId1"/>
    <p:sldLayoutId id="2147490194" r:id="rId2"/>
    <p:sldLayoutId id="2147490195" r:id="rId3"/>
    <p:sldLayoutId id="2147490196" r:id="rId4"/>
    <p:sldLayoutId id="2147490197" r:id="rId5"/>
    <p:sldLayoutId id="2147490198" r:id="rId6"/>
    <p:sldLayoutId id="2147490199" r:id="rId7"/>
    <p:sldLayoutId id="2147490200" r:id="rId8"/>
    <p:sldLayoutId id="2147490201" r:id="rId9"/>
    <p:sldLayoutId id="2147490202" r:id="rId10"/>
    <p:sldLayoutId id="2147490203" r:id="rId11"/>
    <p:sldLayoutId id="2147490204" r:id="rId12"/>
    <p:sldLayoutId id="2147490205" r:id="rId13"/>
    <p:sldLayoutId id="2147490206" r:id="rId14"/>
    <p:sldLayoutId id="2147490207" r:id="rId15"/>
    <p:sldLayoutId id="2147490208" r:id="rId16"/>
    <p:sldLayoutId id="2147490209" r:id="rId17"/>
    <p:sldLayoutId id="2147490210" r:id="rId18"/>
    <p:sldLayoutId id="2147490211" r:id="rId19"/>
    <p:sldLayoutId id="2147490212" r:id="rId20"/>
    <p:sldLayoutId id="2147490213" r:id="rId21"/>
    <p:sldLayoutId id="2147490214" r:id="rId22"/>
    <p:sldLayoutId id="2147490215" r:id="rId23"/>
    <p:sldLayoutId id="2147490216" r:id="rId24"/>
  </p:sldLayoutIdLst>
  <p:transition spd="slow"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30000"/>
        </a:spcAft>
        <a:buClr>
          <a:schemeClr val="tx1"/>
        </a:buClr>
        <a:buFont typeface="Verdana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271463" indent="-269875" algn="l" rtl="0" eaLnBrk="0" fontAlgn="base" hangingPunct="0">
        <a:spcBef>
          <a:spcPct val="20000"/>
        </a:spcBef>
        <a:spcAft>
          <a:spcPct val="30000"/>
        </a:spcAft>
        <a:buClr>
          <a:schemeClr val="tx1"/>
        </a:buClr>
        <a:buFont typeface="Verdana" pitchFamily="34" charset="0"/>
        <a:buChar char="•"/>
        <a:defRPr>
          <a:solidFill>
            <a:schemeClr val="tx1"/>
          </a:solidFill>
          <a:latin typeface="+mn-lt"/>
        </a:defRPr>
      </a:lvl2pPr>
      <a:lvl3pPr marL="542925" indent="-269875" algn="l" rtl="0" eaLnBrk="0" fontAlgn="base" hangingPunct="0">
        <a:spcBef>
          <a:spcPct val="20000"/>
        </a:spcBef>
        <a:spcAft>
          <a:spcPct val="3000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3pPr>
      <a:lvl4pPr marL="814388" indent="-269875" algn="l" rtl="0" eaLnBrk="0" fontAlgn="base" hangingPunct="0">
        <a:spcBef>
          <a:spcPct val="20000"/>
        </a:spcBef>
        <a:spcAft>
          <a:spcPct val="3000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4pPr>
      <a:lvl5pPr marL="1085850" indent="-269875" algn="l" rtl="0" eaLnBrk="0" fontAlgn="base" hangingPunct="0">
        <a:spcBef>
          <a:spcPct val="20000"/>
        </a:spcBef>
        <a:spcAft>
          <a:spcPct val="3000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5pPr>
      <a:lvl6pPr marL="1543050" indent="-269875" algn="l" rtl="0" eaLnBrk="1" fontAlgn="base" hangingPunct="1">
        <a:spcBef>
          <a:spcPct val="20000"/>
        </a:spcBef>
        <a:spcAft>
          <a:spcPct val="3000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6pPr>
      <a:lvl7pPr marL="2000250" indent="-269875" algn="l" rtl="0" eaLnBrk="1" fontAlgn="base" hangingPunct="1">
        <a:spcBef>
          <a:spcPct val="20000"/>
        </a:spcBef>
        <a:spcAft>
          <a:spcPct val="3000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7pPr>
      <a:lvl8pPr marL="2457450" indent="-269875" algn="l" rtl="0" eaLnBrk="1" fontAlgn="base" hangingPunct="1">
        <a:spcBef>
          <a:spcPct val="20000"/>
        </a:spcBef>
        <a:spcAft>
          <a:spcPct val="3000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8pPr>
      <a:lvl9pPr marL="2914650" indent="-269875" algn="l" rtl="0" eaLnBrk="1" fontAlgn="base" hangingPunct="1">
        <a:spcBef>
          <a:spcPct val="20000"/>
        </a:spcBef>
        <a:spcAft>
          <a:spcPct val="3000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44079"/>
            <a:ext cx="7620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683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21581"/>
            <a:ext cx="7554912" cy="3143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8356" name="Rectangle 36"/>
          <p:cNvSpPr>
            <a:spLocks noChangeArrowheads="1"/>
          </p:cNvSpPr>
          <p:nvPr/>
        </p:nvSpPr>
        <p:spPr bwMode="auto">
          <a:xfrm>
            <a:off x="0" y="4686300"/>
            <a:ext cx="9144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 sz="2400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568357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71488" y="4942285"/>
            <a:ext cx="500062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fld id="{5BE3BB3D-072F-4398-B071-4E643534FE54}" type="slidenum">
              <a:rPr lang="en-US">
                <a:solidFill>
                  <a:srgbClr val="FFFFFF"/>
                </a:solidFill>
                <a:ea typeface="ＭＳ Ｐゴシック" pitchFamily="34" charset="-128"/>
              </a:rPr>
              <a:pPr/>
              <a:t>‹#›</a:t>
            </a:fld>
            <a:endParaRPr lang="en-US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568358" name="Rectangle 3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71550" y="4941095"/>
            <a:ext cx="2133600" cy="1154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 dirty="0" smtClean="0">
                <a:solidFill>
                  <a:srgbClr val="FFFFFF"/>
                </a:solidFill>
                <a:ea typeface="ＭＳ Ｐゴシック" pitchFamily="34" charset="-128"/>
              </a:rPr>
              <a:t>00 Month 0000</a:t>
            </a:r>
            <a:endParaRPr lang="en-GB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pic>
        <p:nvPicPr>
          <p:cNvPr id="568362" name="Picture 42" descr="Blue&amp;Black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696200" y="4691063"/>
            <a:ext cx="1104900" cy="48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2119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359" r:id="rId1"/>
    <p:sldLayoutId id="2147490360" r:id="rId2"/>
    <p:sldLayoutId id="2147490361" r:id="rId3"/>
    <p:sldLayoutId id="2147490362" r:id="rId4"/>
    <p:sldLayoutId id="2147490363" r:id="rId5"/>
    <p:sldLayoutId id="2147490364" r:id="rId6"/>
    <p:sldLayoutId id="2147490365" r:id="rId7"/>
    <p:sldLayoutId id="2147490366" r:id="rId8"/>
    <p:sldLayoutId id="2147490367" r:id="rId9"/>
    <p:sldLayoutId id="2147490368" r:id="rId10"/>
    <p:sldLayoutId id="2147490369" r:id="rId11"/>
    <p:sldLayoutId id="2147490386" r:id="rId12"/>
    <p:sldLayoutId id="2147490387" r:id="rId13"/>
    <p:sldLayoutId id="2147490388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30000"/>
        </a:spcAft>
        <a:buClr>
          <a:schemeClr val="tx1"/>
        </a:buClr>
        <a:buFont typeface="Verdana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271463" indent="-269875" algn="l" rtl="0" eaLnBrk="1" fontAlgn="base" hangingPunct="1">
        <a:spcBef>
          <a:spcPct val="20000"/>
        </a:spcBef>
        <a:spcAft>
          <a:spcPct val="30000"/>
        </a:spcAft>
        <a:buClr>
          <a:schemeClr val="tx1"/>
        </a:buClr>
        <a:buFont typeface="Verdana" pitchFamily="34" charset="0"/>
        <a:buChar char="•"/>
        <a:defRPr>
          <a:solidFill>
            <a:schemeClr val="tx1"/>
          </a:solidFill>
          <a:latin typeface="+mn-lt"/>
        </a:defRPr>
      </a:lvl2pPr>
      <a:lvl3pPr marL="542925" indent="-269875" algn="l" rtl="0" eaLnBrk="1" fontAlgn="base" hangingPunct="1">
        <a:spcBef>
          <a:spcPct val="20000"/>
        </a:spcBef>
        <a:spcAft>
          <a:spcPct val="3000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3pPr>
      <a:lvl4pPr marL="814388" indent="-269875" algn="l" rtl="0" eaLnBrk="1" fontAlgn="base" hangingPunct="1">
        <a:spcBef>
          <a:spcPct val="20000"/>
        </a:spcBef>
        <a:spcAft>
          <a:spcPct val="3000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4pPr>
      <a:lvl5pPr marL="1085850" indent="-269875" algn="l" rtl="0" eaLnBrk="1" fontAlgn="base" hangingPunct="1">
        <a:spcBef>
          <a:spcPct val="20000"/>
        </a:spcBef>
        <a:spcAft>
          <a:spcPct val="3000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5pPr>
      <a:lvl6pPr marL="1543050" indent="-269875" algn="l" rtl="0" eaLnBrk="1" fontAlgn="base" hangingPunct="1">
        <a:spcBef>
          <a:spcPct val="20000"/>
        </a:spcBef>
        <a:spcAft>
          <a:spcPct val="3000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6pPr>
      <a:lvl7pPr marL="2000250" indent="-269875" algn="l" rtl="0" eaLnBrk="1" fontAlgn="base" hangingPunct="1">
        <a:spcBef>
          <a:spcPct val="20000"/>
        </a:spcBef>
        <a:spcAft>
          <a:spcPct val="3000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7pPr>
      <a:lvl8pPr marL="2457450" indent="-269875" algn="l" rtl="0" eaLnBrk="1" fontAlgn="base" hangingPunct="1">
        <a:spcBef>
          <a:spcPct val="20000"/>
        </a:spcBef>
        <a:spcAft>
          <a:spcPct val="3000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8pPr>
      <a:lvl9pPr marL="2914650" indent="-269875" algn="l" rtl="0" eaLnBrk="1" fontAlgn="base" hangingPunct="1">
        <a:spcBef>
          <a:spcPct val="20000"/>
        </a:spcBef>
        <a:spcAft>
          <a:spcPct val="3000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61" name="Rectangle 41"/>
          <p:cNvSpPr>
            <a:spLocks noChangeArrowheads="1"/>
          </p:cNvSpPr>
          <p:nvPr/>
        </p:nvSpPr>
        <p:spPr bwMode="auto">
          <a:xfrm>
            <a:off x="0" y="4686300"/>
            <a:ext cx="9144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5683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350044"/>
            <a:ext cx="8642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Klikk</a:t>
            </a:r>
            <a:r>
              <a:rPr lang="en-US" dirty="0" smtClean="0"/>
              <a:t> for å </a:t>
            </a:r>
            <a:r>
              <a:rPr lang="en-US" dirty="0" err="1" smtClean="0"/>
              <a:t>redigere</a:t>
            </a:r>
            <a:r>
              <a:rPr lang="en-US" dirty="0" smtClean="0"/>
              <a:t> </a:t>
            </a:r>
            <a:r>
              <a:rPr lang="en-US" dirty="0" err="1" smtClean="0"/>
              <a:t>tittelstil</a:t>
            </a:r>
            <a:endParaRPr lang="en-US" dirty="0" smtClean="0"/>
          </a:p>
        </p:txBody>
      </p:sp>
      <p:sp>
        <p:nvSpPr>
          <p:cNvPr id="5683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21581"/>
            <a:ext cx="7554912" cy="3143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Klikk for å redigere tekststiler i malen</a:t>
            </a:r>
          </a:p>
          <a:p>
            <a:pPr lvl="1"/>
            <a:r>
              <a:rPr lang="en-US" smtClean="0"/>
              <a:t>Andre nivå</a:t>
            </a:r>
          </a:p>
          <a:p>
            <a:pPr lvl="2"/>
            <a:r>
              <a:rPr lang="en-US" smtClean="0"/>
              <a:t>Tredje nivå</a:t>
            </a:r>
          </a:p>
          <a:p>
            <a:pPr lvl="3"/>
            <a:r>
              <a:rPr lang="en-US" smtClean="0"/>
              <a:t>Fjerde nivå</a:t>
            </a:r>
          </a:p>
          <a:p>
            <a:pPr lvl="4"/>
            <a:r>
              <a:rPr lang="en-US" smtClean="0"/>
              <a:t>Femte nivå</a:t>
            </a:r>
          </a:p>
        </p:txBody>
      </p:sp>
      <p:sp>
        <p:nvSpPr>
          <p:cNvPr id="568357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71488" y="4942285"/>
            <a:ext cx="500062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700"/>
            </a:lvl1pPr>
          </a:lstStyle>
          <a:p>
            <a:fld id="{337EC672-2E88-4BB6-88B7-C758CC42F2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68358" name="Rectangle 3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71550" y="4941095"/>
            <a:ext cx="2133600" cy="1154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700"/>
            </a:lvl1pPr>
          </a:lstStyle>
          <a:p>
            <a:r>
              <a:rPr lang="nb-NO" smtClean="0">
                <a:solidFill>
                  <a:srgbClr val="000000"/>
                </a:solidFill>
              </a:rPr>
              <a:t>00 Month 0000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568363" name="Picture 43" descr="Blue&amp;Black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96200" y="4691063"/>
            <a:ext cx="1104900" cy="48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3546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372" r:id="rId1"/>
    <p:sldLayoutId id="2147490373" r:id="rId2"/>
    <p:sldLayoutId id="2147490374" r:id="rId3"/>
    <p:sldLayoutId id="2147490375" r:id="rId4"/>
    <p:sldLayoutId id="2147490376" r:id="rId5"/>
    <p:sldLayoutId id="2147490377" r:id="rId6"/>
    <p:sldLayoutId id="2147490378" r:id="rId7"/>
    <p:sldLayoutId id="2147490379" r:id="rId8"/>
    <p:sldLayoutId id="2147490380" r:id="rId9"/>
    <p:sldLayoutId id="2147490381" r:id="rId10"/>
    <p:sldLayoutId id="214749038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30000"/>
        </a:spcAft>
        <a:buClr>
          <a:schemeClr val="tx1"/>
        </a:buClr>
        <a:buFont typeface="Verdana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271463" indent="-269875" algn="l" rtl="0" eaLnBrk="1" fontAlgn="base" hangingPunct="1">
        <a:spcBef>
          <a:spcPct val="20000"/>
        </a:spcBef>
        <a:spcAft>
          <a:spcPct val="30000"/>
        </a:spcAft>
        <a:buClr>
          <a:schemeClr val="tx1"/>
        </a:buClr>
        <a:buFont typeface="Verdana" pitchFamily="34" charset="0"/>
        <a:buChar char="•"/>
        <a:defRPr>
          <a:solidFill>
            <a:schemeClr val="tx1"/>
          </a:solidFill>
          <a:latin typeface="+mn-lt"/>
        </a:defRPr>
      </a:lvl2pPr>
      <a:lvl3pPr marL="542925" indent="-269875" algn="l" rtl="0" eaLnBrk="1" fontAlgn="base" hangingPunct="1">
        <a:spcBef>
          <a:spcPct val="20000"/>
        </a:spcBef>
        <a:spcAft>
          <a:spcPct val="3000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3pPr>
      <a:lvl4pPr marL="814388" indent="-269875" algn="l" rtl="0" eaLnBrk="1" fontAlgn="base" hangingPunct="1">
        <a:spcBef>
          <a:spcPct val="20000"/>
        </a:spcBef>
        <a:spcAft>
          <a:spcPct val="3000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4pPr>
      <a:lvl5pPr marL="1085850" indent="-269875" algn="l" rtl="0" eaLnBrk="1" fontAlgn="base" hangingPunct="1">
        <a:spcBef>
          <a:spcPct val="20000"/>
        </a:spcBef>
        <a:spcAft>
          <a:spcPct val="3000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5pPr>
      <a:lvl6pPr marL="1543050" indent="-269875" algn="l" rtl="0" eaLnBrk="1" fontAlgn="base" hangingPunct="1">
        <a:spcBef>
          <a:spcPct val="20000"/>
        </a:spcBef>
        <a:spcAft>
          <a:spcPct val="3000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6pPr>
      <a:lvl7pPr marL="2000250" indent="-269875" algn="l" rtl="0" eaLnBrk="1" fontAlgn="base" hangingPunct="1">
        <a:spcBef>
          <a:spcPct val="20000"/>
        </a:spcBef>
        <a:spcAft>
          <a:spcPct val="3000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7pPr>
      <a:lvl8pPr marL="2457450" indent="-269875" algn="l" rtl="0" eaLnBrk="1" fontAlgn="base" hangingPunct="1">
        <a:spcBef>
          <a:spcPct val="20000"/>
        </a:spcBef>
        <a:spcAft>
          <a:spcPct val="3000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8pPr>
      <a:lvl9pPr marL="2914650" indent="-269875" algn="l" rtl="0" eaLnBrk="1" fontAlgn="base" hangingPunct="1">
        <a:spcBef>
          <a:spcPct val="20000"/>
        </a:spcBef>
        <a:spcAft>
          <a:spcPct val="3000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17.JPG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10" Type="http://schemas.openxmlformats.org/officeDocument/2006/relationships/image" Target="../media/image20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21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JPG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23.jp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JPG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24.pn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png"/><Relationship Id="rId11" Type="http://schemas.openxmlformats.org/officeDocument/2006/relationships/image" Target="../media/image28.png"/><Relationship Id="rId5" Type="http://schemas.openxmlformats.org/officeDocument/2006/relationships/image" Target="../media/image15.emf"/><Relationship Id="rId10" Type="http://schemas.openxmlformats.org/officeDocument/2006/relationships/image" Target="../media/image27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0.jpeg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png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1.png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png"/><Relationship Id="rId5" Type="http://schemas.openxmlformats.org/officeDocument/2006/relationships/image" Target="../media/image15.emf"/><Relationship Id="rId10" Type="http://schemas.openxmlformats.org/officeDocument/2006/relationships/image" Target="../media/image34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564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776" y="1275606"/>
            <a:ext cx="7842448" cy="685800"/>
          </a:xfrm>
          <a:noFill/>
        </p:spPr>
        <p:txBody>
          <a:bodyPr/>
          <a:lstStyle/>
          <a:p>
            <a:pPr algn="ctr"/>
            <a:r>
              <a:rPr lang="nb-NO" sz="3200" dirty="0" smtClean="0">
                <a:solidFill>
                  <a:schemeClr val="bg1"/>
                </a:solidFill>
              </a:rPr>
              <a:t>Dialogkonferanse </a:t>
            </a:r>
            <a:r>
              <a:rPr lang="nb-NO" sz="3200" dirty="0" smtClean="0">
                <a:solidFill>
                  <a:schemeClr val="bg1"/>
                </a:solidFill>
              </a:rPr>
              <a:t>kombinert mobilitet (</a:t>
            </a:r>
            <a:r>
              <a:rPr lang="nb-NO" sz="3200" dirty="0" err="1" smtClean="0">
                <a:solidFill>
                  <a:schemeClr val="bg1"/>
                </a:solidFill>
              </a:rPr>
              <a:t>MaaS</a:t>
            </a:r>
            <a:r>
              <a:rPr lang="nb-NO" sz="3200" dirty="0" smtClean="0">
                <a:solidFill>
                  <a:schemeClr val="bg1"/>
                </a:solidFill>
              </a:rPr>
              <a:t>)</a:t>
            </a:r>
            <a:endParaRPr lang="nb-NO" sz="32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31990"/>
            <a:ext cx="1258166" cy="26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7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Eksempel på en </a:t>
            </a:r>
            <a:r>
              <a:rPr lang="nb-NO" dirty="0" err="1" smtClean="0"/>
              <a:t>MaaS</a:t>
            </a:r>
            <a:r>
              <a:rPr lang="nb-NO" dirty="0" smtClean="0"/>
              <a:t> referansearkitektur</a:t>
            </a:r>
            <a:endParaRPr lang="nb-NO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031822"/>
            <a:ext cx="6648836" cy="385095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 bwMode="auto">
          <a:xfrm>
            <a:off x="2051720" y="1707654"/>
            <a:ext cx="864096" cy="64807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4278313" y="1851670"/>
            <a:ext cx="864096" cy="64807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275856" y="3003798"/>
            <a:ext cx="864096" cy="64807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619672" y="2764998"/>
            <a:ext cx="576064" cy="814864"/>
            <a:chOff x="7596336" y="2692990"/>
            <a:chExt cx="576064" cy="81486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6336" y="2692990"/>
              <a:ext cx="576064" cy="81486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0352" y="2926135"/>
              <a:ext cx="293687" cy="3656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301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4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kstSylinder 8">
            <a:extLst>
              <a:ext uri="{FF2B5EF4-FFF2-40B4-BE49-F238E27FC236}">
                <a16:creationId xmlns:a16="http://schemas.microsoft.com/office/drawing/2014/main" id="{CC69043B-66F4-4291-A1AE-D19083006D2A}"/>
              </a:ext>
            </a:extLst>
          </p:cNvPr>
          <p:cNvSpPr txBox="1"/>
          <p:nvPr/>
        </p:nvSpPr>
        <p:spPr>
          <a:xfrm>
            <a:off x="1" y="4958835"/>
            <a:ext cx="917559" cy="176972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r>
              <a:rPr lang="nb-NO" sz="700" dirty="0">
                <a:solidFill>
                  <a:schemeClr val="bg1"/>
                </a:solidFill>
              </a:rPr>
              <a:t>Foto: Svalbardposten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22680" y="350044"/>
            <a:ext cx="7165743" cy="685800"/>
          </a:xfrm>
        </p:spPr>
        <p:txBody>
          <a:bodyPr/>
          <a:lstStyle/>
          <a:p>
            <a:r>
              <a:rPr lang="nb-NO" dirty="0" smtClean="0"/>
              <a:t>Hva kan Telenor bidra med i </a:t>
            </a:r>
            <a:r>
              <a:rPr lang="nb-NO" dirty="0" err="1" smtClean="0"/>
              <a:t>MaaS</a:t>
            </a:r>
            <a:r>
              <a:rPr lang="nb-NO" dirty="0" smtClean="0"/>
              <a:t> </a:t>
            </a:r>
            <a:endParaRPr lang="nb-NO" u="sng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259632" y="1654079"/>
            <a:ext cx="7488832" cy="70164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chemeClr val="tx1"/>
              </a:buClr>
              <a:buFont typeface="Verdana" pitchFamily="34" charset="0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69875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chemeClr val="tx1"/>
              </a:buClr>
              <a:buFont typeface="Verdana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542925" indent="-269875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814388" indent="-269875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085850" indent="-269875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1543050" indent="-269875" algn="l" rtl="0" eaLnBrk="1" fontAlgn="base" hangingPunct="1">
              <a:spcBef>
                <a:spcPct val="20000"/>
              </a:spcBef>
              <a:spcAft>
                <a:spcPct val="3000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000250" indent="-269875" algn="l" rtl="0" eaLnBrk="1" fontAlgn="base" hangingPunct="1">
              <a:spcBef>
                <a:spcPct val="20000"/>
              </a:spcBef>
              <a:spcAft>
                <a:spcPct val="3000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457450" indent="-269875" algn="l" rtl="0" eaLnBrk="1" fontAlgn="base" hangingPunct="1">
              <a:spcBef>
                <a:spcPct val="20000"/>
              </a:spcBef>
              <a:spcAft>
                <a:spcPct val="3000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914650" indent="-269875" algn="l" rtl="0" eaLnBrk="1" fontAlgn="base" hangingPunct="1">
              <a:spcBef>
                <a:spcPct val="20000"/>
              </a:spcBef>
              <a:spcAft>
                <a:spcPct val="3000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SzPct val="100000"/>
            </a:pPr>
            <a:r>
              <a:rPr lang="nb-NO" sz="1400" b="1" kern="0" dirty="0" smtClean="0">
                <a:solidFill>
                  <a:schemeClr val="tx2">
                    <a:lumMod val="50000"/>
                  </a:schemeClr>
                </a:solidFill>
              </a:rPr>
              <a:t>		</a:t>
            </a:r>
            <a:r>
              <a:rPr lang="nb-NO" sz="2000" b="1" kern="0" dirty="0" smtClean="0">
                <a:solidFill>
                  <a:schemeClr val="tx2">
                    <a:lumMod val="50000"/>
                  </a:schemeClr>
                </a:solidFill>
              </a:rPr>
              <a:t> 					</a:t>
            </a:r>
            <a:endParaRPr lang="nb-NO" sz="2800" kern="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89" y="3435846"/>
            <a:ext cx="610243" cy="5442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75" y="1494197"/>
            <a:ext cx="695022" cy="6190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523" y="3484688"/>
            <a:ext cx="682251" cy="6084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272" y="1494197"/>
            <a:ext cx="695022" cy="6190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05294" y="1617550"/>
            <a:ext cx="1223412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nb-NO" b="1" kern="0" dirty="0">
                <a:solidFill>
                  <a:schemeClr val="tx2">
                    <a:lumMod val="50000"/>
                  </a:schemeClr>
                </a:solidFill>
              </a:rPr>
              <a:t>Kontroll</a:t>
            </a:r>
            <a:endParaRPr lang="nb-NO" dirty="0"/>
          </a:p>
        </p:txBody>
      </p:sp>
      <p:sp>
        <p:nvSpPr>
          <p:cNvPr id="5" name="TextBox 4"/>
          <p:cNvSpPr txBox="1"/>
          <p:nvPr/>
        </p:nvSpPr>
        <p:spPr>
          <a:xfrm>
            <a:off x="7020272" y="3570570"/>
            <a:ext cx="1202573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nb-NO" b="1" kern="0" dirty="0" smtClean="0">
                <a:solidFill>
                  <a:schemeClr val="tx2">
                    <a:lumMod val="50000"/>
                  </a:schemeClr>
                </a:solidFill>
              </a:rPr>
              <a:t>Analyse</a:t>
            </a:r>
            <a:endParaRPr lang="nb-NO" b="1" kern="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14073" y="3570570"/>
            <a:ext cx="1117614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nb-NO" b="1" kern="0" dirty="0">
                <a:solidFill>
                  <a:schemeClr val="tx2">
                    <a:lumMod val="50000"/>
                  </a:schemeClr>
                </a:solidFill>
              </a:rPr>
              <a:t>Innsikt</a:t>
            </a:r>
            <a:endParaRPr lang="nb-NO" dirty="0"/>
          </a:p>
        </p:txBody>
      </p:sp>
      <p:sp>
        <p:nvSpPr>
          <p:cNvPr id="16" name="TextBox 15"/>
          <p:cNvSpPr txBox="1"/>
          <p:nvPr/>
        </p:nvSpPr>
        <p:spPr>
          <a:xfrm>
            <a:off x="1146693" y="1629482"/>
            <a:ext cx="2279791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nb-NO" b="1" kern="0" dirty="0">
                <a:solidFill>
                  <a:schemeClr val="tx2">
                    <a:lumMod val="50000"/>
                  </a:schemeClr>
                </a:solidFill>
              </a:rPr>
              <a:t>Kommunikasjon</a:t>
            </a:r>
            <a:endParaRPr lang="nb-NO" dirty="0"/>
          </a:p>
        </p:txBody>
      </p:sp>
      <p:pic>
        <p:nvPicPr>
          <p:cNvPr id="17" name="Picture 4" descr="Relatert bild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260" y="1635646"/>
            <a:ext cx="2592871" cy="259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47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0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kstSylinder 8">
            <a:extLst>
              <a:ext uri="{FF2B5EF4-FFF2-40B4-BE49-F238E27FC236}">
                <a16:creationId xmlns:a16="http://schemas.microsoft.com/office/drawing/2014/main" id="{CC69043B-66F4-4291-A1AE-D19083006D2A}"/>
              </a:ext>
            </a:extLst>
          </p:cNvPr>
          <p:cNvSpPr txBox="1"/>
          <p:nvPr/>
        </p:nvSpPr>
        <p:spPr>
          <a:xfrm>
            <a:off x="1" y="4958835"/>
            <a:ext cx="917559" cy="176972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r>
              <a:rPr lang="nb-NO" sz="700" dirty="0">
                <a:solidFill>
                  <a:schemeClr val="bg1"/>
                </a:solidFill>
              </a:rPr>
              <a:t>Foto: Svalbardposten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22681" y="350044"/>
            <a:ext cx="6865632" cy="685800"/>
          </a:xfrm>
        </p:spPr>
        <p:txBody>
          <a:bodyPr/>
          <a:lstStyle/>
          <a:p>
            <a:r>
              <a:rPr lang="nb-NO" sz="2800" dirty="0" smtClean="0"/>
              <a:t>1. Kommunikasjon </a:t>
            </a:r>
            <a:r>
              <a:rPr lang="nb-NO" sz="2800" dirty="0" smtClean="0"/>
              <a:t>– </a:t>
            </a:r>
            <a:r>
              <a:rPr lang="nb-NO" sz="2800" u="sng" dirty="0" smtClean="0"/>
              <a:t>mobilnett</a:t>
            </a:r>
            <a:endParaRPr lang="nb-NO" sz="2800" u="sn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59" y="195486"/>
            <a:ext cx="695022" cy="6190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7223" y="850500"/>
            <a:ext cx="4737275" cy="40332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623" y="34595"/>
            <a:ext cx="1688377" cy="8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49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5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kstSylinder 8">
            <a:extLst>
              <a:ext uri="{FF2B5EF4-FFF2-40B4-BE49-F238E27FC236}">
                <a16:creationId xmlns:a16="http://schemas.microsoft.com/office/drawing/2014/main" id="{CC69043B-66F4-4291-A1AE-D19083006D2A}"/>
              </a:ext>
            </a:extLst>
          </p:cNvPr>
          <p:cNvSpPr txBox="1"/>
          <p:nvPr/>
        </p:nvSpPr>
        <p:spPr>
          <a:xfrm>
            <a:off x="1" y="4958835"/>
            <a:ext cx="917559" cy="176972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r>
              <a:rPr lang="nb-NO" sz="700" dirty="0">
                <a:solidFill>
                  <a:schemeClr val="bg1"/>
                </a:solidFill>
              </a:rPr>
              <a:t>Foto: Svalbardposten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22681" y="350044"/>
            <a:ext cx="6865632" cy="685800"/>
          </a:xfrm>
        </p:spPr>
        <p:txBody>
          <a:bodyPr/>
          <a:lstStyle/>
          <a:p>
            <a:r>
              <a:rPr lang="nb-NO" sz="2800" dirty="0" smtClean="0"/>
              <a:t>Kommunikasjon – </a:t>
            </a:r>
            <a:r>
              <a:rPr lang="nb-NO" sz="2800" u="sng" dirty="0" smtClean="0"/>
              <a:t>mobilnett</a:t>
            </a:r>
            <a:endParaRPr lang="nb-NO" sz="2800" u="sn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59" y="195486"/>
            <a:ext cx="695022" cy="6190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059582"/>
            <a:ext cx="6552728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97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9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kstSylinder 8">
            <a:extLst>
              <a:ext uri="{FF2B5EF4-FFF2-40B4-BE49-F238E27FC236}">
                <a16:creationId xmlns:a16="http://schemas.microsoft.com/office/drawing/2014/main" id="{CC69043B-66F4-4291-A1AE-D19083006D2A}"/>
              </a:ext>
            </a:extLst>
          </p:cNvPr>
          <p:cNvSpPr txBox="1"/>
          <p:nvPr/>
        </p:nvSpPr>
        <p:spPr>
          <a:xfrm>
            <a:off x="1" y="4958835"/>
            <a:ext cx="917559" cy="176972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r>
              <a:rPr lang="nb-NO" sz="700" dirty="0">
                <a:solidFill>
                  <a:schemeClr val="bg1"/>
                </a:solidFill>
              </a:rPr>
              <a:t>Foto: Svalbardposten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22681" y="350044"/>
            <a:ext cx="6865632" cy="685800"/>
          </a:xfrm>
        </p:spPr>
        <p:txBody>
          <a:bodyPr/>
          <a:lstStyle/>
          <a:p>
            <a:r>
              <a:rPr lang="nb-NO" dirty="0" smtClean="0"/>
              <a:t>2. Innsikt </a:t>
            </a:r>
            <a:r>
              <a:rPr lang="nb-NO" dirty="0" smtClean="0"/>
              <a:t>– </a:t>
            </a:r>
            <a:r>
              <a:rPr lang="nb-NO" u="sng" dirty="0" smtClean="0"/>
              <a:t>Mobile </a:t>
            </a:r>
            <a:r>
              <a:rPr lang="nb-NO" u="sng" dirty="0" err="1" smtClean="0"/>
              <a:t>analytics</a:t>
            </a:r>
            <a:r>
              <a:rPr lang="nb-NO" u="sng" dirty="0" smtClean="0"/>
              <a:t> og AI</a:t>
            </a:r>
            <a:endParaRPr lang="nb-NO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38" y="267494"/>
            <a:ext cx="610243" cy="54427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680010" y="3110836"/>
            <a:ext cx="1880908" cy="241979"/>
            <a:chOff x="455613" y="1627802"/>
            <a:chExt cx="2687637" cy="410548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455613" y="2038350"/>
              <a:ext cx="2687637" cy="0"/>
            </a:xfrm>
            <a:prstGeom prst="line">
              <a:avLst/>
            </a:prstGeom>
            <a:ln w="22225">
              <a:solidFill>
                <a:schemeClr val="bg1">
                  <a:lumMod val="6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ColumnContent"/>
            <p:cNvSpPr>
              <a:spLocks noChangeArrowheads="1"/>
            </p:cNvSpPr>
            <p:nvPr/>
          </p:nvSpPr>
          <p:spPr bwMode="gray">
            <a:xfrm>
              <a:off x="455613" y="1627802"/>
              <a:ext cx="2687637" cy="331625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lg" len="lg"/>
              <a:tailEnd type="none" w="lg" len="lg"/>
            </a:ln>
            <a:effectLst/>
          </p:spPr>
          <p:txBody>
            <a:bodyPr lIns="27000" tIns="68580" rIns="27000" bIns="0" anchor="b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nb-NO" sz="750" b="1" dirty="0">
                  <a:solidFill>
                    <a:srgbClr val="000000"/>
                  </a:solidFill>
                  <a:cs typeface="Arial" pitchFamily="34" charset="0"/>
                </a:rPr>
                <a:t>Predikering tiltak</a:t>
              </a:r>
              <a:endParaRPr lang="nb-NO" sz="75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722" y="1618842"/>
            <a:ext cx="1856036" cy="1182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243286" y="1255129"/>
            <a:ext cx="1880908" cy="241979"/>
            <a:chOff x="455613" y="1627802"/>
            <a:chExt cx="2687637" cy="410548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455613" y="2038350"/>
              <a:ext cx="2687637" cy="0"/>
            </a:xfrm>
            <a:prstGeom prst="line">
              <a:avLst/>
            </a:prstGeom>
            <a:ln w="22225">
              <a:solidFill>
                <a:schemeClr val="bg1">
                  <a:lumMod val="6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ColumnContent"/>
            <p:cNvSpPr>
              <a:spLocks noChangeArrowheads="1"/>
            </p:cNvSpPr>
            <p:nvPr/>
          </p:nvSpPr>
          <p:spPr bwMode="gray">
            <a:xfrm>
              <a:off x="455613" y="1627802"/>
              <a:ext cx="2687637" cy="331625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lg" len="lg"/>
              <a:tailEnd type="none" w="lg" len="lg"/>
            </a:ln>
            <a:effectLst/>
          </p:spPr>
          <p:txBody>
            <a:bodyPr lIns="27000" tIns="68580" rIns="27000" bIns="0" anchor="b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nb-NO" sz="750" b="1" dirty="0">
                  <a:solidFill>
                    <a:srgbClr val="000000"/>
                  </a:solidFill>
                  <a:cs typeface="Arial" pitchFamily="34" charset="0"/>
                </a:rPr>
                <a:t>Trender &amp; Statistikk</a:t>
              </a:r>
              <a:endParaRPr lang="nb-NO" sz="75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316" y="1618840"/>
            <a:ext cx="1786296" cy="1172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841" y="3437789"/>
            <a:ext cx="2029625" cy="1294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2255721" y="3110836"/>
            <a:ext cx="1880908" cy="241979"/>
            <a:chOff x="455613" y="1627802"/>
            <a:chExt cx="2687637" cy="410548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455613" y="2038350"/>
              <a:ext cx="2687637" cy="0"/>
            </a:xfrm>
            <a:prstGeom prst="line">
              <a:avLst/>
            </a:prstGeom>
            <a:ln w="22225">
              <a:solidFill>
                <a:schemeClr val="bg1">
                  <a:lumMod val="6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ColumnContent"/>
            <p:cNvSpPr>
              <a:spLocks noChangeArrowheads="1"/>
            </p:cNvSpPr>
            <p:nvPr/>
          </p:nvSpPr>
          <p:spPr bwMode="gray">
            <a:xfrm>
              <a:off x="455613" y="1627802"/>
              <a:ext cx="2687637" cy="331625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lg" len="lg"/>
              <a:tailEnd type="none" w="lg" len="lg"/>
            </a:ln>
            <a:effectLst/>
          </p:spPr>
          <p:txBody>
            <a:bodyPr lIns="27000" tIns="68580" rIns="27000" bIns="0" anchor="b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nb-NO" sz="750" b="1" dirty="0">
                  <a:solidFill>
                    <a:srgbClr val="000000"/>
                  </a:solidFill>
                  <a:cs typeface="Arial" pitchFamily="34" charset="0"/>
                </a:rPr>
                <a:t>Vekting dynamisk populasjon</a:t>
              </a:r>
              <a:endParaRPr lang="nb-NO" sz="75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727316" y="1255129"/>
            <a:ext cx="1880908" cy="241979"/>
            <a:chOff x="455613" y="1627802"/>
            <a:chExt cx="2687637" cy="410548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455613" y="2038350"/>
              <a:ext cx="2687637" cy="0"/>
            </a:xfrm>
            <a:prstGeom prst="line">
              <a:avLst/>
            </a:prstGeom>
            <a:ln w="22225">
              <a:solidFill>
                <a:schemeClr val="bg1">
                  <a:lumMod val="6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ColumnContent"/>
            <p:cNvSpPr>
              <a:spLocks noChangeArrowheads="1"/>
            </p:cNvSpPr>
            <p:nvPr/>
          </p:nvSpPr>
          <p:spPr bwMode="gray">
            <a:xfrm>
              <a:off x="455613" y="1627802"/>
              <a:ext cx="2687637" cy="331625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lg" len="lg"/>
              <a:tailEnd type="none" w="lg" len="lg"/>
            </a:ln>
            <a:effectLst/>
          </p:spPr>
          <p:txBody>
            <a:bodyPr lIns="27000" tIns="68580" rIns="27000" bIns="0" anchor="b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nb-NO" sz="750" b="1" dirty="0">
                  <a:solidFill>
                    <a:srgbClr val="000000"/>
                  </a:solidFill>
                  <a:cs typeface="Arial" pitchFamily="34" charset="0"/>
                </a:rPr>
                <a:t>Effektmåling</a:t>
              </a:r>
              <a:endParaRPr lang="nb-NO" sz="75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7317" y="3437789"/>
            <a:ext cx="1723646" cy="1039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1223628" y="908880"/>
            <a:ext cx="709278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900" b="1" dirty="0"/>
              <a:t>Mobility</a:t>
            </a:r>
            <a:r>
              <a:rPr lang="nb-NO" sz="900" b="1" dirty="0"/>
              <a:t> Analytics </a:t>
            </a:r>
            <a:r>
              <a:rPr lang="nb-NO" sz="900" b="1" dirty="0" smtClean="0"/>
              <a:t>og AI gir </a:t>
            </a:r>
            <a:r>
              <a:rPr lang="nb-NO" sz="900" b="1" dirty="0"/>
              <a:t>innsikt i </a:t>
            </a:r>
            <a:r>
              <a:rPr lang="nb-NO" sz="900" b="1" dirty="0" smtClean="0"/>
              <a:t>menneskers og «tings» bevegelser </a:t>
            </a:r>
            <a:r>
              <a:rPr lang="nb-NO" sz="900" b="1" dirty="0"/>
              <a:t>basert på mobilnettverket</a:t>
            </a:r>
            <a:endParaRPr lang="nb-NO" sz="900" b="1" dirty="0"/>
          </a:p>
        </p:txBody>
      </p:sp>
      <p:pic>
        <p:nvPicPr>
          <p:cNvPr id="16391" name="Picture 2" descr="image00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118" y="2604181"/>
            <a:ext cx="1552389" cy="70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794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7410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" y="-1"/>
            <a:ext cx="9134709" cy="467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0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3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kstSylinder 8">
            <a:extLst>
              <a:ext uri="{FF2B5EF4-FFF2-40B4-BE49-F238E27FC236}">
                <a16:creationId xmlns:a16="http://schemas.microsoft.com/office/drawing/2014/main" id="{CC69043B-66F4-4291-A1AE-D19083006D2A}"/>
              </a:ext>
            </a:extLst>
          </p:cNvPr>
          <p:cNvSpPr txBox="1"/>
          <p:nvPr/>
        </p:nvSpPr>
        <p:spPr>
          <a:xfrm>
            <a:off x="1" y="4958835"/>
            <a:ext cx="917559" cy="176972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r>
              <a:rPr lang="nb-NO" sz="700" dirty="0">
                <a:solidFill>
                  <a:schemeClr val="bg1"/>
                </a:solidFill>
              </a:rPr>
              <a:t>Foto: Svalbardposten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22681" y="350044"/>
            <a:ext cx="6865632" cy="685800"/>
          </a:xfrm>
        </p:spPr>
        <p:txBody>
          <a:bodyPr/>
          <a:lstStyle/>
          <a:p>
            <a:r>
              <a:rPr lang="nb-NO" dirty="0" smtClean="0"/>
              <a:t>Kontroll og sikkerhet</a:t>
            </a:r>
            <a:endParaRPr lang="nb-NO" u="sng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44" y="195486"/>
            <a:ext cx="804081" cy="7162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829" y="1469995"/>
            <a:ext cx="3885474" cy="2436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212857" y="4064173"/>
            <a:ext cx="3959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smtClean="0"/>
              <a:t>Telenor Security </a:t>
            </a:r>
            <a:r>
              <a:rPr lang="nb-NO" sz="1400" dirty="0" err="1" smtClean="0"/>
              <a:t>Operation</a:t>
            </a:r>
            <a:r>
              <a:rPr lang="nb-NO" sz="1400" dirty="0" smtClean="0"/>
              <a:t> Center - TSOC</a:t>
            </a:r>
            <a:endParaRPr lang="nb-NO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508104" y="1564758"/>
            <a:ext cx="32403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 smtClean="0"/>
              <a:t>Kontrollerer 70% av Norsk internet trafikk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 smtClean="0"/>
              <a:t>Utfører </a:t>
            </a:r>
            <a:r>
              <a:rPr lang="nb-NO" sz="1400" dirty="0"/>
              <a:t>en 24/7-tjeneste for </a:t>
            </a:r>
            <a:r>
              <a:rPr lang="nb-NO" sz="1400" dirty="0" smtClean="0"/>
              <a:t>sikkerhetsovervåking</a:t>
            </a:r>
            <a:endParaRPr lang="nb-NO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A</a:t>
            </a:r>
            <a:r>
              <a:rPr lang="nb-NO" sz="1400" dirty="0" smtClean="0"/>
              <a:t>nalytikere </a:t>
            </a:r>
            <a:r>
              <a:rPr lang="nb-NO" sz="1400" dirty="0"/>
              <a:t>gjør kontinuerlig analyse av uønsket aktivitet på internett, og </a:t>
            </a:r>
            <a:r>
              <a:rPr lang="nb-NO" sz="1400" dirty="0" smtClean="0"/>
              <a:t>bidra </a:t>
            </a:r>
            <a:r>
              <a:rPr lang="nb-NO" sz="1400" dirty="0"/>
              <a:t>med teknisk informasjon som kan være til nytte for andre i sikkerhetsmiljøet</a:t>
            </a:r>
            <a:r>
              <a:rPr lang="nb-NO" sz="1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795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4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kstSylinder 8">
            <a:extLst>
              <a:ext uri="{FF2B5EF4-FFF2-40B4-BE49-F238E27FC236}">
                <a16:creationId xmlns:a16="http://schemas.microsoft.com/office/drawing/2014/main" id="{CC69043B-66F4-4291-A1AE-D19083006D2A}"/>
              </a:ext>
            </a:extLst>
          </p:cNvPr>
          <p:cNvSpPr txBox="1"/>
          <p:nvPr/>
        </p:nvSpPr>
        <p:spPr>
          <a:xfrm>
            <a:off x="1" y="4958835"/>
            <a:ext cx="917559" cy="176972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r>
              <a:rPr lang="nb-NO" sz="700" dirty="0">
                <a:solidFill>
                  <a:schemeClr val="bg1"/>
                </a:solidFill>
              </a:rPr>
              <a:t>Foto: Svalbardposten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22681" y="350044"/>
            <a:ext cx="6865632" cy="685800"/>
          </a:xfrm>
        </p:spPr>
        <p:txBody>
          <a:bodyPr/>
          <a:lstStyle/>
          <a:p>
            <a:r>
              <a:rPr lang="nb-NO" dirty="0" smtClean="0"/>
              <a:t>Analyse - </a:t>
            </a:r>
            <a:r>
              <a:rPr lang="nb-NO" u="sng" dirty="0" err="1" smtClean="0"/>
              <a:t>dashboard</a:t>
            </a:r>
            <a:endParaRPr lang="nb-NO" u="sng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09" y="195486"/>
            <a:ext cx="682251" cy="608494"/>
          </a:xfrm>
          <a:prstGeom prst="rect">
            <a:avLst/>
          </a:prstGeom>
        </p:spPr>
      </p:pic>
      <p:pic>
        <p:nvPicPr>
          <p:cNvPr id="11" name="Bild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15" y="989835"/>
            <a:ext cx="6949353" cy="35572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821605"/>
            <a:ext cx="936104" cy="1890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778973"/>
            <a:ext cx="1146647" cy="2410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71800" y="1594996"/>
            <a:ext cx="1023037" cy="15388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nb-NO" sz="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BUSS OG T-BANE PASSASJERER</a:t>
            </a:r>
            <a:endParaRPr lang="nb-NO" sz="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15973"/>
            <a:ext cx="360039" cy="1788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03848" y="1779662"/>
            <a:ext cx="1236236" cy="2539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/>
          <a:p>
            <a:r>
              <a:rPr lang="nb-NO" sz="1050" dirty="0" smtClean="0">
                <a:solidFill>
                  <a:srgbClr val="66FF33"/>
                </a:solidFill>
              </a:rPr>
              <a:t>370 241 </a:t>
            </a:r>
            <a:r>
              <a:rPr lang="nb-NO" sz="600" dirty="0" smtClean="0">
                <a:solidFill>
                  <a:srgbClr val="66FF33"/>
                </a:solidFill>
              </a:rPr>
              <a:t>passasjerer</a:t>
            </a:r>
            <a:endParaRPr lang="nb-NO" sz="600" dirty="0">
              <a:solidFill>
                <a:srgbClr val="66FF33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18058" y="1779662"/>
            <a:ext cx="1271502" cy="26161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/>
          <a:p>
            <a:r>
              <a:rPr lang="nb-NO" sz="1100" dirty="0" smtClean="0">
                <a:solidFill>
                  <a:srgbClr val="66FF33"/>
                </a:solidFill>
              </a:rPr>
              <a:t>500 240 </a:t>
            </a:r>
            <a:r>
              <a:rPr lang="nb-NO" sz="600" dirty="0" smtClean="0">
                <a:solidFill>
                  <a:srgbClr val="66FF33"/>
                </a:solidFill>
              </a:rPr>
              <a:t>passeringer</a:t>
            </a:r>
            <a:endParaRPr lang="nb-NO" sz="600" dirty="0">
              <a:solidFill>
                <a:srgbClr val="66FF33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68044" y="1778436"/>
            <a:ext cx="1154483" cy="2539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/>
          <a:p>
            <a:r>
              <a:rPr lang="nb-NO" sz="1050" dirty="0">
                <a:solidFill>
                  <a:srgbClr val="66FF33"/>
                </a:solidFill>
              </a:rPr>
              <a:t>7</a:t>
            </a:r>
            <a:r>
              <a:rPr lang="nb-NO" sz="1050" dirty="0" smtClean="0">
                <a:solidFill>
                  <a:srgbClr val="66FF33"/>
                </a:solidFill>
              </a:rPr>
              <a:t>0 712 </a:t>
            </a:r>
            <a:r>
              <a:rPr lang="nb-NO" sz="600" dirty="0" smtClean="0">
                <a:solidFill>
                  <a:srgbClr val="66FF33"/>
                </a:solidFill>
              </a:rPr>
              <a:t>passeringer</a:t>
            </a:r>
            <a:endParaRPr lang="nb-NO" sz="100" dirty="0">
              <a:solidFill>
                <a:srgbClr val="66FF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06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lenor_white_revised">
  <a:themeElements>
    <a:clrScheme name="Telenor_group_white_revised 1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99FF"/>
      </a:accent1>
      <a:accent2>
        <a:srgbClr val="A2AD00"/>
      </a:accent2>
      <a:accent3>
        <a:srgbClr val="FFFFFF"/>
      </a:accent3>
      <a:accent4>
        <a:srgbClr val="000000"/>
      </a:accent4>
      <a:accent5>
        <a:srgbClr val="AACAFF"/>
      </a:accent5>
      <a:accent6>
        <a:srgbClr val="929C00"/>
      </a:accent6>
      <a:hlink>
        <a:srgbClr val="DDD3AF"/>
      </a:hlink>
      <a:folHlink>
        <a:srgbClr val="825C26"/>
      </a:folHlink>
    </a:clrScheme>
    <a:fontScheme name="Telenor_group_white_revise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Telenor_group_white_revise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lenor_group_white_revise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group_white_revise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group_white_revise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group_white_revise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group_white_revise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group_white_revise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group_white_revised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0D4BB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EDE6D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group_white_revised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99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CAFF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group_white_revised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99FF"/>
        </a:accent1>
        <a:accent2>
          <a:srgbClr val="A2AD00"/>
        </a:accent2>
        <a:accent3>
          <a:srgbClr val="FFFFFF"/>
        </a:accent3>
        <a:accent4>
          <a:srgbClr val="000000"/>
        </a:accent4>
        <a:accent5>
          <a:srgbClr val="AACAFF"/>
        </a:accent5>
        <a:accent6>
          <a:srgbClr val="929C00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group_white_revised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99FF"/>
        </a:accent1>
        <a:accent2>
          <a:srgbClr val="A2AD00"/>
        </a:accent2>
        <a:accent3>
          <a:srgbClr val="FFFFFF"/>
        </a:accent3>
        <a:accent4>
          <a:srgbClr val="000000"/>
        </a:accent4>
        <a:accent5>
          <a:srgbClr val="AACAFF"/>
        </a:accent5>
        <a:accent6>
          <a:srgbClr val="929C00"/>
        </a:accent6>
        <a:hlink>
          <a:srgbClr val="DDD3AF"/>
        </a:hlink>
        <a:folHlink>
          <a:srgbClr val="825C2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group_white_revised 12">
        <a:dk1>
          <a:srgbClr val="000000"/>
        </a:dk1>
        <a:lt1>
          <a:srgbClr val="FFFFFF"/>
        </a:lt1>
        <a:dk2>
          <a:srgbClr val="FFFFFF"/>
        </a:dk2>
        <a:lt2>
          <a:srgbClr val="0099FF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6_Telenor_white_revised">
  <a:themeElements>
    <a:clrScheme name="Telenor_group_white_revised 1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99FF"/>
      </a:accent1>
      <a:accent2>
        <a:srgbClr val="A2AD00"/>
      </a:accent2>
      <a:accent3>
        <a:srgbClr val="FFFFFF"/>
      </a:accent3>
      <a:accent4>
        <a:srgbClr val="000000"/>
      </a:accent4>
      <a:accent5>
        <a:srgbClr val="AACAFF"/>
      </a:accent5>
      <a:accent6>
        <a:srgbClr val="929C00"/>
      </a:accent6>
      <a:hlink>
        <a:srgbClr val="DDD3AF"/>
      </a:hlink>
      <a:folHlink>
        <a:srgbClr val="825C26"/>
      </a:folHlink>
    </a:clrScheme>
    <a:fontScheme name="Telenor_group_white_revise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Telenor_group_white_revise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lenor_group_white_revise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group_white_revise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group_white_revise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group_white_revise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group_white_revise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group_white_revise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group_white_revised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0D4BB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EDE6D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group_white_revised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99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CAFF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group_white_revised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99FF"/>
        </a:accent1>
        <a:accent2>
          <a:srgbClr val="A2AD00"/>
        </a:accent2>
        <a:accent3>
          <a:srgbClr val="FFFFFF"/>
        </a:accent3>
        <a:accent4>
          <a:srgbClr val="000000"/>
        </a:accent4>
        <a:accent5>
          <a:srgbClr val="AACAFF"/>
        </a:accent5>
        <a:accent6>
          <a:srgbClr val="929C00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group_white_revised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99FF"/>
        </a:accent1>
        <a:accent2>
          <a:srgbClr val="A2AD00"/>
        </a:accent2>
        <a:accent3>
          <a:srgbClr val="FFFFFF"/>
        </a:accent3>
        <a:accent4>
          <a:srgbClr val="000000"/>
        </a:accent4>
        <a:accent5>
          <a:srgbClr val="AACAFF"/>
        </a:accent5>
        <a:accent6>
          <a:srgbClr val="929C00"/>
        </a:accent6>
        <a:hlink>
          <a:srgbClr val="DDD3AF"/>
        </a:hlink>
        <a:folHlink>
          <a:srgbClr val="825C2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group_white_revised 12">
        <a:dk1>
          <a:srgbClr val="000000"/>
        </a:dk1>
        <a:lt1>
          <a:srgbClr val="FFFFFF"/>
        </a:lt1>
        <a:dk2>
          <a:srgbClr val="FFFFFF"/>
        </a:dk2>
        <a:lt2>
          <a:srgbClr val="0099FF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lenor_white_revised">
  <a:themeElements>
    <a:clrScheme name="Telenor_group_white_revised 1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99FF"/>
      </a:accent1>
      <a:accent2>
        <a:srgbClr val="A2AD00"/>
      </a:accent2>
      <a:accent3>
        <a:srgbClr val="FFFFFF"/>
      </a:accent3>
      <a:accent4>
        <a:srgbClr val="000000"/>
      </a:accent4>
      <a:accent5>
        <a:srgbClr val="AACAFF"/>
      </a:accent5>
      <a:accent6>
        <a:srgbClr val="929C00"/>
      </a:accent6>
      <a:hlink>
        <a:srgbClr val="DDD3AF"/>
      </a:hlink>
      <a:folHlink>
        <a:srgbClr val="825C26"/>
      </a:folHlink>
    </a:clrScheme>
    <a:fontScheme name="Telenor_group_white_revise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Telenor_group_white_revise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lenor_group_white_revise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group_white_revise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group_white_revise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group_white_revise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group_white_revise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group_white_revise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group_white_revised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0D4BB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EDE6D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group_white_revised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99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CAFF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group_white_revised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99FF"/>
        </a:accent1>
        <a:accent2>
          <a:srgbClr val="A2AD00"/>
        </a:accent2>
        <a:accent3>
          <a:srgbClr val="FFFFFF"/>
        </a:accent3>
        <a:accent4>
          <a:srgbClr val="000000"/>
        </a:accent4>
        <a:accent5>
          <a:srgbClr val="AACAFF"/>
        </a:accent5>
        <a:accent6>
          <a:srgbClr val="929C00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group_white_revised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99FF"/>
        </a:accent1>
        <a:accent2>
          <a:srgbClr val="A2AD00"/>
        </a:accent2>
        <a:accent3>
          <a:srgbClr val="FFFFFF"/>
        </a:accent3>
        <a:accent4>
          <a:srgbClr val="000000"/>
        </a:accent4>
        <a:accent5>
          <a:srgbClr val="AACAFF"/>
        </a:accent5>
        <a:accent6>
          <a:srgbClr val="929C00"/>
        </a:accent6>
        <a:hlink>
          <a:srgbClr val="DDD3AF"/>
        </a:hlink>
        <a:folHlink>
          <a:srgbClr val="825C2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group_white_revised 12">
        <a:dk1>
          <a:srgbClr val="000000"/>
        </a:dk1>
        <a:lt1>
          <a:srgbClr val="FFFFFF"/>
        </a:lt1>
        <a:dk2>
          <a:srgbClr val="FFFFFF"/>
        </a:dk2>
        <a:lt2>
          <a:srgbClr val="0099FF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Telenor_white_revised">
  <a:themeElements>
    <a:clrScheme name="Telenor_group_white_revised 1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99FF"/>
      </a:accent1>
      <a:accent2>
        <a:srgbClr val="A2AD00"/>
      </a:accent2>
      <a:accent3>
        <a:srgbClr val="FFFFFF"/>
      </a:accent3>
      <a:accent4>
        <a:srgbClr val="000000"/>
      </a:accent4>
      <a:accent5>
        <a:srgbClr val="AACAFF"/>
      </a:accent5>
      <a:accent6>
        <a:srgbClr val="929C00"/>
      </a:accent6>
      <a:hlink>
        <a:srgbClr val="DDD3AF"/>
      </a:hlink>
      <a:folHlink>
        <a:srgbClr val="825C26"/>
      </a:folHlink>
    </a:clrScheme>
    <a:fontScheme name="Telenor_group_white_revise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Telenor_group_white_revise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lenor_group_white_revise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group_white_revise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group_white_revise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group_white_revise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group_white_revise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group_white_revise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group_white_revised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0D4BB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EDE6D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group_white_revised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99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CAFF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group_white_revised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99FF"/>
        </a:accent1>
        <a:accent2>
          <a:srgbClr val="A2AD00"/>
        </a:accent2>
        <a:accent3>
          <a:srgbClr val="FFFFFF"/>
        </a:accent3>
        <a:accent4>
          <a:srgbClr val="000000"/>
        </a:accent4>
        <a:accent5>
          <a:srgbClr val="AACAFF"/>
        </a:accent5>
        <a:accent6>
          <a:srgbClr val="929C00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group_white_revised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99FF"/>
        </a:accent1>
        <a:accent2>
          <a:srgbClr val="A2AD00"/>
        </a:accent2>
        <a:accent3>
          <a:srgbClr val="FFFFFF"/>
        </a:accent3>
        <a:accent4>
          <a:srgbClr val="000000"/>
        </a:accent4>
        <a:accent5>
          <a:srgbClr val="AACAFF"/>
        </a:accent5>
        <a:accent6>
          <a:srgbClr val="929C00"/>
        </a:accent6>
        <a:hlink>
          <a:srgbClr val="DDD3AF"/>
        </a:hlink>
        <a:folHlink>
          <a:srgbClr val="825C2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group_white_revised 12">
        <a:dk1>
          <a:srgbClr val="000000"/>
        </a:dk1>
        <a:lt1>
          <a:srgbClr val="FFFFFF"/>
        </a:lt1>
        <a:dk2>
          <a:srgbClr val="FFFFFF"/>
        </a:dk2>
        <a:lt2>
          <a:srgbClr val="0099FF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lenor_group_white_revised">
  <a:themeElements>
    <a:clrScheme name="Telenor_group_white_revised 1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99FF"/>
      </a:accent1>
      <a:accent2>
        <a:srgbClr val="A2AD00"/>
      </a:accent2>
      <a:accent3>
        <a:srgbClr val="FFFFFF"/>
      </a:accent3>
      <a:accent4>
        <a:srgbClr val="000000"/>
      </a:accent4>
      <a:accent5>
        <a:srgbClr val="AACAFF"/>
      </a:accent5>
      <a:accent6>
        <a:srgbClr val="929C00"/>
      </a:accent6>
      <a:hlink>
        <a:srgbClr val="DDD3AF"/>
      </a:hlink>
      <a:folHlink>
        <a:srgbClr val="825C26"/>
      </a:folHlink>
    </a:clrScheme>
    <a:fontScheme name="Telenor_group_white_revise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Telenor_group_white_revise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lenor_group_white_revise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group_white_revise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group_white_revise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group_white_revise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group_white_revise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group_white_revise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group_white_revised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0D4BB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EDE6D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group_white_revised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99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CAFF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group_white_revised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99FF"/>
        </a:accent1>
        <a:accent2>
          <a:srgbClr val="A2AD00"/>
        </a:accent2>
        <a:accent3>
          <a:srgbClr val="FFFFFF"/>
        </a:accent3>
        <a:accent4>
          <a:srgbClr val="000000"/>
        </a:accent4>
        <a:accent5>
          <a:srgbClr val="AACAFF"/>
        </a:accent5>
        <a:accent6>
          <a:srgbClr val="929C00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group_white_revised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99FF"/>
        </a:accent1>
        <a:accent2>
          <a:srgbClr val="A2AD00"/>
        </a:accent2>
        <a:accent3>
          <a:srgbClr val="FFFFFF"/>
        </a:accent3>
        <a:accent4>
          <a:srgbClr val="000000"/>
        </a:accent4>
        <a:accent5>
          <a:srgbClr val="AACAFF"/>
        </a:accent5>
        <a:accent6>
          <a:srgbClr val="929C00"/>
        </a:accent6>
        <a:hlink>
          <a:srgbClr val="DDD3AF"/>
        </a:hlink>
        <a:folHlink>
          <a:srgbClr val="825C2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group_white_revised 12">
        <a:dk1>
          <a:srgbClr val="000000"/>
        </a:dk1>
        <a:lt1>
          <a:srgbClr val="FFFFFF"/>
        </a:lt1>
        <a:dk2>
          <a:srgbClr val="FFFFFF"/>
        </a:dk2>
        <a:lt2>
          <a:srgbClr val="0099FF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Telenor_white_revised">
  <a:themeElements>
    <a:clrScheme name="Telenor_group_white_revised 1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99FF"/>
      </a:accent1>
      <a:accent2>
        <a:srgbClr val="A2AD00"/>
      </a:accent2>
      <a:accent3>
        <a:srgbClr val="FFFFFF"/>
      </a:accent3>
      <a:accent4>
        <a:srgbClr val="000000"/>
      </a:accent4>
      <a:accent5>
        <a:srgbClr val="AACAFF"/>
      </a:accent5>
      <a:accent6>
        <a:srgbClr val="929C00"/>
      </a:accent6>
      <a:hlink>
        <a:srgbClr val="DDD3AF"/>
      </a:hlink>
      <a:folHlink>
        <a:srgbClr val="825C26"/>
      </a:folHlink>
    </a:clrScheme>
    <a:fontScheme name="Telenor_group_white_revise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Telenor_group_white_revise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lenor_group_white_revise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group_white_revise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group_white_revise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group_white_revise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group_white_revise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group_white_revise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group_white_revised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0D4BB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EDE6D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group_white_revised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99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CAFF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group_white_revised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99FF"/>
        </a:accent1>
        <a:accent2>
          <a:srgbClr val="A2AD00"/>
        </a:accent2>
        <a:accent3>
          <a:srgbClr val="FFFFFF"/>
        </a:accent3>
        <a:accent4>
          <a:srgbClr val="000000"/>
        </a:accent4>
        <a:accent5>
          <a:srgbClr val="AACAFF"/>
        </a:accent5>
        <a:accent6>
          <a:srgbClr val="929C00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group_white_revised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99FF"/>
        </a:accent1>
        <a:accent2>
          <a:srgbClr val="A2AD00"/>
        </a:accent2>
        <a:accent3>
          <a:srgbClr val="FFFFFF"/>
        </a:accent3>
        <a:accent4>
          <a:srgbClr val="000000"/>
        </a:accent4>
        <a:accent5>
          <a:srgbClr val="AACAFF"/>
        </a:accent5>
        <a:accent6>
          <a:srgbClr val="929C00"/>
        </a:accent6>
        <a:hlink>
          <a:srgbClr val="DDD3AF"/>
        </a:hlink>
        <a:folHlink>
          <a:srgbClr val="825C2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group_white_revised 12">
        <a:dk1>
          <a:srgbClr val="000000"/>
        </a:dk1>
        <a:lt1>
          <a:srgbClr val="FFFFFF"/>
        </a:lt1>
        <a:dk2>
          <a:srgbClr val="FFFFFF"/>
        </a:dk2>
        <a:lt2>
          <a:srgbClr val="0099FF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Telenor_group_white_revised">
  <a:themeElements>
    <a:clrScheme name="Telenor_group_white_revised 1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99FF"/>
      </a:accent1>
      <a:accent2>
        <a:srgbClr val="A2AD00"/>
      </a:accent2>
      <a:accent3>
        <a:srgbClr val="FFFFFF"/>
      </a:accent3>
      <a:accent4>
        <a:srgbClr val="000000"/>
      </a:accent4>
      <a:accent5>
        <a:srgbClr val="AACAFF"/>
      </a:accent5>
      <a:accent6>
        <a:srgbClr val="929C00"/>
      </a:accent6>
      <a:hlink>
        <a:srgbClr val="DDD3AF"/>
      </a:hlink>
      <a:folHlink>
        <a:srgbClr val="825C26"/>
      </a:folHlink>
    </a:clrScheme>
    <a:fontScheme name="Telenor_group_white_revise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Telenor_group_white_revise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lenor_group_white_revise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group_white_revise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group_white_revise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group_white_revise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group_white_revise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group_white_revise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group_white_revised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0D4BB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EDE6D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group_white_revised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99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CAFF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group_white_revised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99FF"/>
        </a:accent1>
        <a:accent2>
          <a:srgbClr val="A2AD00"/>
        </a:accent2>
        <a:accent3>
          <a:srgbClr val="FFFFFF"/>
        </a:accent3>
        <a:accent4>
          <a:srgbClr val="000000"/>
        </a:accent4>
        <a:accent5>
          <a:srgbClr val="AACAFF"/>
        </a:accent5>
        <a:accent6>
          <a:srgbClr val="929C00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group_white_revised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99FF"/>
        </a:accent1>
        <a:accent2>
          <a:srgbClr val="A2AD00"/>
        </a:accent2>
        <a:accent3>
          <a:srgbClr val="FFFFFF"/>
        </a:accent3>
        <a:accent4>
          <a:srgbClr val="000000"/>
        </a:accent4>
        <a:accent5>
          <a:srgbClr val="AACAFF"/>
        </a:accent5>
        <a:accent6>
          <a:srgbClr val="929C00"/>
        </a:accent6>
        <a:hlink>
          <a:srgbClr val="DDD3AF"/>
        </a:hlink>
        <a:folHlink>
          <a:srgbClr val="825C2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group_white_revised 12">
        <a:dk1>
          <a:srgbClr val="000000"/>
        </a:dk1>
        <a:lt1>
          <a:srgbClr val="FFFFFF"/>
        </a:lt1>
        <a:dk2>
          <a:srgbClr val="FFFFFF"/>
        </a:dk2>
        <a:lt2>
          <a:srgbClr val="0099FF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2_Telenor_white_revised">
  <a:themeElements>
    <a:clrScheme name="Telenor_BW_version 1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99FF"/>
      </a:accent1>
      <a:accent2>
        <a:srgbClr val="A2AD00"/>
      </a:accent2>
      <a:accent3>
        <a:srgbClr val="FFFFFF"/>
      </a:accent3>
      <a:accent4>
        <a:srgbClr val="000000"/>
      </a:accent4>
      <a:accent5>
        <a:srgbClr val="AACAFF"/>
      </a:accent5>
      <a:accent6>
        <a:srgbClr val="929C00"/>
      </a:accent6>
      <a:hlink>
        <a:srgbClr val="DDD3AF"/>
      </a:hlink>
      <a:folHlink>
        <a:srgbClr val="825C26"/>
      </a:folHlink>
    </a:clrScheme>
    <a:fontScheme name="Telenor_BW_vers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lenor_BW_versio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lenor_BW_vers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BW_vers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BW_versio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BW_vers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BW_vers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BW_vers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BW_vers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0D4BB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EDE6D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BW_versio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99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CAFF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BW_version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99FF"/>
        </a:accent1>
        <a:accent2>
          <a:srgbClr val="A2AD00"/>
        </a:accent2>
        <a:accent3>
          <a:srgbClr val="FFFFFF"/>
        </a:accent3>
        <a:accent4>
          <a:srgbClr val="000000"/>
        </a:accent4>
        <a:accent5>
          <a:srgbClr val="AACAFF"/>
        </a:accent5>
        <a:accent6>
          <a:srgbClr val="929C00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BW_version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99FF"/>
        </a:accent1>
        <a:accent2>
          <a:srgbClr val="A2AD00"/>
        </a:accent2>
        <a:accent3>
          <a:srgbClr val="FFFFFF"/>
        </a:accent3>
        <a:accent4>
          <a:srgbClr val="000000"/>
        </a:accent4>
        <a:accent5>
          <a:srgbClr val="AACAFF"/>
        </a:accent5>
        <a:accent6>
          <a:srgbClr val="929C00"/>
        </a:accent6>
        <a:hlink>
          <a:srgbClr val="DDD3AF"/>
        </a:hlink>
        <a:folHlink>
          <a:srgbClr val="825C2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BW_version 12">
        <a:dk1>
          <a:srgbClr val="000000"/>
        </a:dk1>
        <a:lt1>
          <a:srgbClr val="FFFFFF"/>
        </a:lt1>
        <a:dk2>
          <a:srgbClr val="FFFFFF"/>
        </a:dk2>
        <a:lt2>
          <a:srgbClr val="0099FF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Telenor_white_revised">
  <a:themeElements>
    <a:clrScheme name="Telenor_BW_version 1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99FF"/>
      </a:accent1>
      <a:accent2>
        <a:srgbClr val="A2AD00"/>
      </a:accent2>
      <a:accent3>
        <a:srgbClr val="FFFFFF"/>
      </a:accent3>
      <a:accent4>
        <a:srgbClr val="000000"/>
      </a:accent4>
      <a:accent5>
        <a:srgbClr val="AACAFF"/>
      </a:accent5>
      <a:accent6>
        <a:srgbClr val="929C00"/>
      </a:accent6>
      <a:hlink>
        <a:srgbClr val="DDD3AF"/>
      </a:hlink>
      <a:folHlink>
        <a:srgbClr val="825C26"/>
      </a:folHlink>
    </a:clrScheme>
    <a:fontScheme name="Telenor_BW_vers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lenor_BW_versio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lenor_BW_vers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BW_vers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BW_versio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BW_vers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BW_vers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BW_vers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BW_vers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0D4BB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EDE6D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BW_versio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99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CAFF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BW_version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99FF"/>
        </a:accent1>
        <a:accent2>
          <a:srgbClr val="A2AD00"/>
        </a:accent2>
        <a:accent3>
          <a:srgbClr val="FFFFFF"/>
        </a:accent3>
        <a:accent4>
          <a:srgbClr val="000000"/>
        </a:accent4>
        <a:accent5>
          <a:srgbClr val="AACAFF"/>
        </a:accent5>
        <a:accent6>
          <a:srgbClr val="929C00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BW_version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99FF"/>
        </a:accent1>
        <a:accent2>
          <a:srgbClr val="A2AD00"/>
        </a:accent2>
        <a:accent3>
          <a:srgbClr val="FFFFFF"/>
        </a:accent3>
        <a:accent4>
          <a:srgbClr val="000000"/>
        </a:accent4>
        <a:accent5>
          <a:srgbClr val="AACAFF"/>
        </a:accent5>
        <a:accent6>
          <a:srgbClr val="929C00"/>
        </a:accent6>
        <a:hlink>
          <a:srgbClr val="DDD3AF"/>
        </a:hlink>
        <a:folHlink>
          <a:srgbClr val="825C2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BW_version 12">
        <a:dk1>
          <a:srgbClr val="000000"/>
        </a:dk1>
        <a:lt1>
          <a:srgbClr val="FFFFFF"/>
        </a:lt1>
        <a:dk2>
          <a:srgbClr val="FFFFFF"/>
        </a:dk2>
        <a:lt2>
          <a:srgbClr val="0099FF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Telenor_white_revised">
  <a:themeElements>
    <a:clrScheme name="Telenor_group_white_revised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Telenor_group_white_revise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lenor_group_white_revise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group_white_revise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group_white_revise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group_white_revise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group_white_revise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group_white_revise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group_white_revised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0D4BB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EDE6D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group_white_revised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99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CAFF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group_white_revised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99FF"/>
        </a:accent1>
        <a:accent2>
          <a:srgbClr val="A2AD00"/>
        </a:accent2>
        <a:accent3>
          <a:srgbClr val="FFFFFF"/>
        </a:accent3>
        <a:accent4>
          <a:srgbClr val="000000"/>
        </a:accent4>
        <a:accent5>
          <a:srgbClr val="AACAFF"/>
        </a:accent5>
        <a:accent6>
          <a:srgbClr val="929C00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group_white_revised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99FF"/>
        </a:accent1>
        <a:accent2>
          <a:srgbClr val="A2AD00"/>
        </a:accent2>
        <a:accent3>
          <a:srgbClr val="FFFFFF"/>
        </a:accent3>
        <a:accent4>
          <a:srgbClr val="000000"/>
        </a:accent4>
        <a:accent5>
          <a:srgbClr val="AACAFF"/>
        </a:accent5>
        <a:accent6>
          <a:srgbClr val="929C00"/>
        </a:accent6>
        <a:hlink>
          <a:srgbClr val="DDD3AF"/>
        </a:hlink>
        <a:folHlink>
          <a:srgbClr val="825C2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group_white_revised 12">
        <a:dk1>
          <a:srgbClr val="000000"/>
        </a:dk1>
        <a:lt1>
          <a:srgbClr val="FFFFFF"/>
        </a:lt1>
        <a:dk2>
          <a:srgbClr val="FFFFFF"/>
        </a:dk2>
        <a:lt2>
          <a:srgbClr val="0099FF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Presentation" ma:contentTypeID="0x0101006D399FD464004C9BB7D74AF768EDCBD2400100ED0F7405AC73344B919D6E19B1ED98F1" ma:contentTypeVersion="26" ma:contentTypeDescription="Presentations are documents showing and explaining the content of a topic to an audience." ma:contentTypeScope="" ma:versionID="a72f83df0a126a69d1ace6feb00cc831">
  <xsd:schema xmlns:xsd="http://www.w3.org/2001/XMLSchema" xmlns:xs="http://www.w3.org/2001/XMLSchema" xmlns:p="http://schemas.microsoft.com/office/2006/metadata/properties" xmlns:ns1="http://schemas.microsoft.com/sharepoint/v3" xmlns:ns2="595d5faf-f49a-4842-9167-cbc5c43415ca" targetNamespace="http://schemas.microsoft.com/office/2006/metadata/properties" ma:root="true" ma:fieldsID="e7f2119a23f3e39acf91ac50f9685c43" ns1:_="" ns2:_="">
    <xsd:import namespace="http://schemas.microsoft.com/sharepoint/v3"/>
    <xsd:import namespace="595d5faf-f49a-4842-9167-cbc5c43415ca"/>
    <xsd:element name="properties">
      <xsd:complexType>
        <xsd:sequence>
          <xsd:element name="documentManagement">
            <xsd:complexType>
              <xsd:all>
                <xsd:element ref="ns1:Comment" minOccurs="0"/>
                <xsd:element ref="ns2:WoWArchivePeriod" minOccurs="0"/>
                <xsd:element ref="ns2:WoWConfidentiality" minOccurs="0"/>
                <xsd:element ref="ns2:WoWDocumentDate"/>
                <xsd:element ref="ns1:WoWContentOwner"/>
                <xsd:element ref="ns2:WoWCompany" minOccurs="0"/>
                <xsd:element ref="ns2:WoWLegalEntityName" minOccurs="0"/>
                <xsd:element ref="ns2:WoWLegalEntity" minOccurs="0"/>
                <xsd:element ref="ns2:WoWLanguage" minOccurs="0"/>
                <xsd:element ref="ns2:WoWArchiveLocation" minOccurs="0"/>
                <xsd:element ref="ns2:WoWArchiveReference" minOccurs="0"/>
                <xsd:element ref="ns2:WoWArchiveBarcode" minOccurs="0"/>
                <xsd:element ref="ns2:WoWUniqueId" minOccurs="0"/>
                <xsd:element ref="ns2:WoWLink" minOccurs="0"/>
                <xsd:element ref="ns2:WoWRecordDate" minOccurs="0"/>
                <xsd:element ref="ns2:about" minOccurs="0"/>
                <xsd:element ref="ns2:TopicId" minOccurs="0"/>
                <xsd:element ref="ns2:Dokumentasjonspilo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omment" ma:index="8" nillable="true" ma:displayName="Summary" ma:hidden="true" ma:internalName="Comment" ma:readOnly="false">
      <xsd:simpleType>
        <xsd:restriction base="dms:Note"/>
      </xsd:simpleType>
    </xsd:element>
    <xsd:element name="WoWContentOwner" ma:index="12" ma:displayName="Information Owner" ma:description="Person responsible for the document content, either the writer of the document or a person the writer works on behalf of" ma:list="UserInfo" ma:internalName="WoWContentOwner" ma:showField="ImnNam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5d5faf-f49a-4842-9167-cbc5c43415ca" elementFormDefault="qualified">
    <xsd:import namespace="http://schemas.microsoft.com/office/2006/documentManagement/types"/>
    <xsd:import namespace="http://schemas.microsoft.com/office/infopath/2007/PartnerControls"/>
    <xsd:element name="WoWArchivePeriod" ma:index="9" nillable="true" ma:displayName="Archive Period" ma:default="StandardPolicy" ma:description="Nominates the document to become a record, and/or defines how long the document should be kept" ma:format="Dropdown" ma:hidden="true" ma:internalName="WoWArchivePeriod" ma:readOnly="false">
      <xsd:simpleType>
        <xsd:restriction base="dms:Choice">
          <xsd:enumeration value="StandardPolicy"/>
          <xsd:enumeration value="Short"/>
          <xsd:enumeration value="Long"/>
          <xsd:enumeration value="Forever"/>
        </xsd:restriction>
      </xsd:simpleType>
    </xsd:element>
    <xsd:element name="WoWConfidentiality" ma:index="10" nillable="true" ma:displayName="Classification" ma:default="Internal" ma:description="Level of confidentiality" ma:format="Dropdown" ma:hidden="true" ma:internalName="WoWConfidentiality" ma:readOnly="false">
      <xsd:simpleType>
        <xsd:restriction base="dms:Choice">
          <xsd:enumeration value="Open"/>
          <xsd:enumeration value="Internal"/>
          <xsd:enumeration value="Confidential"/>
        </xsd:restriction>
      </xsd:simpleType>
    </xsd:element>
    <xsd:element name="WoWDocumentDate" ma:index="11" ma:displayName="Document Date" ma:default="[today]" ma:description="Consider for each document what the relevant date is. For historical documents, please change the date" ma:format="DateOnly" ma:internalName="WoWDocumentDate">
      <xsd:simpleType>
        <xsd:restriction base="dms:DateTime"/>
      </xsd:simpleType>
    </xsd:element>
    <xsd:element name="WoWCompany" ma:index="13" nillable="true" ma:displayName="Company" ma:description="Refers to the company that owns the document" ma:hidden="true" ma:list="{e064bb01-90e4-4765-ab7f-b7b441b76c20}" ma:internalName="WoWCompany" ma:readOnly="false" ma:showField="Title" ma:web="d351a5a4-3ef8-4378-9198-b4d31e584bd3">
      <xsd:simpleType>
        <xsd:restriction base="dms:Lookup"/>
      </xsd:simpleType>
    </xsd:element>
    <xsd:element name="WoWLegalEntityName" ma:index="14" nillable="true" ma:displayName="Legal Entity Name" ma:description="" ma:hidden="true" ma:list="{cbc5ec1a-c886-470c-b4b4-f21a08d288f7}" ma:internalName="WoWLegalEntityName" ma:readOnly="false" ma:showField="Title" ma:web="d351a5a4-3ef8-4378-9198-b4d31e584bd3">
      <xsd:simpleType>
        <xsd:restriction base="dms:Lookup"/>
      </xsd:simpleType>
    </xsd:element>
    <xsd:element name="WoWLegalEntity" ma:index="15" nillable="true" ma:displayName="LegalEntity" ma:description="Refers to the Legal Entity" ma:hidden="true" ma:internalName="WoWLegalEntity" ma:readOnly="false">
      <xsd:simpleType>
        <xsd:restriction base="dms:Text">
          <xsd:maxLength value="255"/>
        </xsd:restriction>
      </xsd:simpleType>
    </xsd:element>
    <xsd:element name="WoWLanguage" ma:index="16" nillable="true" ma:displayName="Language" ma:description="Language in document" ma:hidden="true" ma:list="{fd36eb7b-c262-458d-b564-a27c9a08cb1f}" ma:internalName="WoWLanguage" ma:readOnly="false" ma:showField="Title" ma:web="d351a5a4-3ef8-4378-9198-b4d31e584bd3">
      <xsd:simpleType>
        <xsd:restriction base="dms:Lookup"/>
      </xsd:simpleType>
    </xsd:element>
    <xsd:element name="WoWArchiveLocation" ma:index="17" nillable="true" ma:displayName="Archive Location" ma:description="This field is for document controllers&#10;Refer to the document in a physical archive" ma:hidden="true" ma:internalName="WoWArchiveLocation" ma:readOnly="false">
      <xsd:simpleType>
        <xsd:restriction base="dms:Text"/>
      </xsd:simpleType>
    </xsd:element>
    <xsd:element name="WoWArchiveReference" ma:index="18" nillable="true" ma:displayName="Archive Reference" ma:description="This field is for document controllers&#10;Refer to the document in a physical archive" ma:hidden="true" ma:internalName="WoWArchiveReference" ma:readOnly="false">
      <xsd:simpleType>
        <xsd:restriction base="dms:Text"/>
      </xsd:simpleType>
    </xsd:element>
    <xsd:element name="WoWArchiveBarcode" ma:index="19" nillable="true" ma:displayName="Archive Barcode" ma:description="This field is for document controllers&#10;Refer to the document in a physical archive" ma:hidden="true" ma:internalName="WoWArchiveBarcode" ma:readOnly="false">
      <xsd:simpleType>
        <xsd:restriction base="dms:Text"/>
      </xsd:simpleType>
    </xsd:element>
    <xsd:element name="WoWUniqueId" ma:index="20" nillable="true" ma:displayName="Unique ID" ma:description="" ma:hidden="true" ma:internalName="WoWUniqueId" ma:readOnly="false">
      <xsd:simpleType>
        <xsd:restriction base="dms:Unknown"/>
      </xsd:simpleType>
    </xsd:element>
    <xsd:element name="WoWLink" ma:index="21" nillable="true" ma:displayName="Link" ma:description="Use this link when referencing this item in emails and other documents; it will always point to the latest version even when the document is moved to another location." ma:hidden="true" ma:internalName="WoWLink" ma:readOnly="false">
      <xsd:simpleType>
        <xsd:restriction base="dms:Unknown"/>
      </xsd:simpleType>
    </xsd:element>
    <xsd:element name="WoWRecordDate" ma:index="22" nillable="true" ma:displayName="Record Date" ma:description="" ma:hidden="true" ma:internalName="WoWRecordDate" ma:readOnly="false">
      <xsd:simpleType>
        <xsd:restriction base="dms:Unknown"/>
      </xsd:simpleType>
    </xsd:element>
    <xsd:element name="about" ma:index="23" nillable="true" ma:displayName="Related Topic Pages" ma:description="Related Topic Pages" ma:hidden="true" ma:internalName="about" ma:readOnly="false">
      <xsd:simpleType>
        <xsd:restriction base="dms:Unknown"/>
      </xsd:simpleType>
    </xsd:element>
    <xsd:element name="TopicId" ma:index="24" nillable="true" ma:displayName="TopicId" ma:internalName="TopicId" ma:readOnly="true">
      <xsd:simpleType>
        <xsd:restriction base="dms:Unknown"/>
      </xsd:simpleType>
    </xsd:element>
    <xsd:element name="Dokumentasjonspilot" ma:index="25" nillable="true" ma:displayName="Dokumentasjonstype" ma:format="RadioButtons" ma:internalName="Dokumentasjonspilot">
      <xsd:simpleType>
        <xsd:restriction base="dms:Choice">
          <xsd:enumeration value="Kundeverdier"/>
          <xsd:enumeration value="Filmer"/>
          <xsd:enumeration value="Salgspresentasjon"/>
          <xsd:enumeration value="Integrasjon"/>
          <xsd:enumeration value="Pris til kunde"/>
          <xsd:enumeration value="Funksjonalitet"/>
          <xsd:enumeration value="Leveranseplan"/>
          <xsd:enumeration value="Faktureringsplan"/>
          <xsd:enumeration value="Bestilling fra kunde"/>
          <xsd:enumeration value="Roadmap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WoWContentOwner xmlns="http://schemas.microsoft.com/sharepoint/v3">371</WoWContentOwner>
    <WoWLanguage xmlns="595d5faf-f49a-4842-9167-cbc5c43415ca" xsi:nil="true"/>
    <Dokumentasjonspilot xmlns="595d5faf-f49a-4842-9167-cbc5c43415ca">Salgspresentasjon</Dokumentasjonspilot>
    <WoWLegalEntityName xmlns="595d5faf-f49a-4842-9167-cbc5c43415ca" xsi:nil="true"/>
    <WoWArchiveBarcode xmlns="595d5faf-f49a-4842-9167-cbc5c43415ca" xsi:nil="true"/>
    <WoWUniqueId xmlns="595d5faf-f49a-4842-9167-cbc5c43415ca">JdW0rRDy5ts</WoWUniqueId>
    <about xmlns="595d5faf-f49a-4842-9167-cbc5c43415ca" xsi:nil="true"/>
    <WoWArchivePeriod xmlns="595d5faf-f49a-4842-9167-cbc5c43415ca">StandardPolicy</WoWArchivePeriod>
    <WoWCompany xmlns="595d5faf-f49a-4842-9167-cbc5c43415ca" xsi:nil="true"/>
    <WoWLegalEntity xmlns="595d5faf-f49a-4842-9167-cbc5c43415ca" xsi:nil="true"/>
    <WoWLink xmlns="595d5faf-f49a-4842-9167-cbc5c43415ca">https://telenornorway.col.wow.telenor.com/sites/businessSP/_layouts/TelenorWoW/ShowItem.aspx?ID=JdW0rRDy5ts, https://telenornorway.col.wow.telenor.com/sites/businessSP/_layouts/TelenorWoW/ShowItem.aspx?ID=JdW0rRDy5ts</WoWLink>
    <WoWRecordDate xmlns="595d5faf-f49a-4842-9167-cbc5c43415ca" xsi:nil="true"/>
    <WoWConfidentiality xmlns="595d5faf-f49a-4842-9167-cbc5c43415ca">Internal</WoWConfidentiality>
    <WoWArchiveLocation xmlns="595d5faf-f49a-4842-9167-cbc5c43415ca" xsi:nil="true"/>
    <WoWArchiveReference xmlns="595d5faf-f49a-4842-9167-cbc5c43415ca" xsi:nil="true"/>
    <Comment xmlns="http://schemas.microsoft.com/sharepoint/v3" xsi:nil="true"/>
    <WoWDocumentDate xmlns="595d5faf-f49a-4842-9167-cbc5c43415ca">2013-05-13T22:00:00+00:00</WoWDocumentDate>
  </documentManagement>
</p:properties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F7A7773B-106D-4940-9DB3-766EF85DFEF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F9FB94-F925-4608-BD98-92A160C324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95d5faf-f49a-4842-9167-cbc5c43415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485D2C1-C9D9-4FD2-8888-610D4F67EA86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sharepoint/v3"/>
    <ds:schemaRef ds:uri="http://www.w3.org/XML/1998/namespace"/>
    <ds:schemaRef ds:uri="http://schemas.microsoft.com/office/2006/metadata/properties"/>
    <ds:schemaRef ds:uri="http://purl.org/dc/elements/1.1/"/>
    <ds:schemaRef ds:uri="http://purl.org/dc/dcmitype/"/>
    <ds:schemaRef ds:uri="http://schemas.openxmlformats.org/package/2006/metadata/core-properties"/>
    <ds:schemaRef ds:uri="595d5faf-f49a-4842-9167-cbc5c43415ca"/>
  </ds:schemaRefs>
</ds:datastoreItem>
</file>

<file path=customXml/itemProps4.xml><?xml version="1.0" encoding="utf-8"?>
<ds:datastoreItem xmlns:ds="http://schemas.openxmlformats.org/officeDocument/2006/customXml" ds:itemID="{C3AE633A-6F56-4767-8795-1AD4E4FE1715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Telenor_white_revised</Template>
  <TotalTime>43561</TotalTime>
  <Words>144</Words>
  <Application>Microsoft Office PowerPoint</Application>
  <PresentationFormat>On-screen Show (16:9)</PresentationFormat>
  <Paragraphs>33</Paragraphs>
  <Slides>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10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6" baseType="lpstr">
      <vt:lpstr>Lucida Grande</vt:lpstr>
      <vt:lpstr>Arial</vt:lpstr>
      <vt:lpstr>ＭＳ Ｐゴシック</vt:lpstr>
      <vt:lpstr>Wingdings</vt:lpstr>
      <vt:lpstr>Verdana</vt:lpstr>
      <vt:lpstr>Calibri</vt:lpstr>
      <vt:lpstr>Telenor_white_revised</vt:lpstr>
      <vt:lpstr>1_Telenor_white_revised</vt:lpstr>
      <vt:lpstr>2_Telenor_white_revised</vt:lpstr>
      <vt:lpstr>Telenor_group_white_revised</vt:lpstr>
      <vt:lpstr>3_Telenor_white_revised</vt:lpstr>
      <vt:lpstr>1_Telenor_group_white_revised</vt:lpstr>
      <vt:lpstr>12_Telenor_white_revised</vt:lpstr>
      <vt:lpstr>4_Telenor_white_revised</vt:lpstr>
      <vt:lpstr>5_Telenor_white_revised</vt:lpstr>
      <vt:lpstr>6_Telenor_white_revised</vt:lpstr>
      <vt:lpstr>think-cell Slide</vt:lpstr>
      <vt:lpstr>Dialogkonferanse kombinert mobilitet (MaaS)</vt:lpstr>
      <vt:lpstr>Eksempel på en MaaS referansearkitektur</vt:lpstr>
      <vt:lpstr>Hva kan Telenor bidra med i MaaS </vt:lpstr>
      <vt:lpstr>1. Kommunikasjon – mobilnett</vt:lpstr>
      <vt:lpstr>Kommunikasjon – mobilnett</vt:lpstr>
      <vt:lpstr>2. Innsikt – Mobile analytics og AI</vt:lpstr>
      <vt:lpstr>PowerPoint Presentation</vt:lpstr>
      <vt:lpstr>Kontroll og sikkerhet</vt:lpstr>
      <vt:lpstr>Analyse - dashboard</vt:lpstr>
    </vt:vector>
  </TitlesOfParts>
  <Company>Telenor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Salgspresentasjon - Samordnet Kommunikasjons porteføljen</dc:title>
  <dc:creator>t515486</dc:creator>
  <cp:lastModifiedBy>Sorknes Ivar</cp:lastModifiedBy>
  <cp:revision>1415</cp:revision>
  <cp:lastPrinted>2018-01-25T05:54:28Z</cp:lastPrinted>
  <dcterms:created xsi:type="dcterms:W3CDTF">2010-10-01T08:58:13Z</dcterms:created>
  <dcterms:modified xsi:type="dcterms:W3CDTF">2018-02-06T12:04:21Z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no">
    <vt:lpwstr>781792</vt:lpwstr>
  </property>
  <property fmtid="{D5CDD505-2E9C-101B-9397-08002B2CF9AE}" pid="3" name="edkid">
    <vt:lpwstr>5612900</vt:lpwstr>
  </property>
  <property fmtid="{D5CDD505-2E9C-101B-9397-08002B2CF9AE}" pid="4" name="orgfilname">
    <vt:lpwstr>05612900.PPTX</vt:lpwstr>
  </property>
  <property fmtid="{D5CDD505-2E9C-101B-9397-08002B2CF9AE}" pid="5" name="modus">
    <vt:lpwstr/>
  </property>
  <property fmtid="{D5CDD505-2E9C-101B-9397-08002B2CF9AE}" pid="6" name="openfile">
    <vt:lpwstr>\\TNS-FBU-2T-001\dl_fileload\download\TTEKU\T5049075612900.pptx</vt:lpwstr>
  </property>
  <property fmtid="{D5CDD505-2E9C-101B-9397-08002B2CF9AE}" pid="7" name="LOGON_USER">
    <vt:lpwstr>T504907</vt:lpwstr>
  </property>
  <property fmtid="{D5CDD505-2E9C-101B-9397-08002B2CF9AE}" pid="8" name="windowsuser">
    <vt:lpwstr>TTEKU</vt:lpwstr>
  </property>
  <property fmtid="{D5CDD505-2E9C-101B-9397-08002B2CF9AE}" pid="9" name="fileisreserved">
    <vt:lpwstr>N</vt:lpwstr>
  </property>
  <property fmtid="{D5CDD505-2E9C-101B-9397-08002B2CF9AE}" pid="10" name="browsername">
    <vt:lpwstr>eDok Document Search</vt:lpwstr>
  </property>
  <property fmtid="{D5CDD505-2E9C-101B-9397-08002B2CF9AE}" pid="11" name="display_urn:schemas-microsoft-com:office:office#Selger">
    <vt:lpwstr>Uggedal, Else Karin</vt:lpwstr>
  </property>
  <property fmtid="{D5CDD505-2E9C-101B-9397-08002B2CF9AE}" pid="12" name="ContentType">
    <vt:lpwstr>Form</vt:lpwstr>
  </property>
  <property fmtid="{D5CDD505-2E9C-101B-9397-08002B2CF9AE}" pid="13" name="ContentTypeId">
    <vt:lpwstr>0x0101006D399FD464004C9BB7D74AF768EDCBD2400100ED0F7405AC73344B919D6E19B1ED98F1</vt:lpwstr>
  </property>
  <property fmtid="{D5CDD505-2E9C-101B-9397-08002B2CF9AE}" pid="14" name="Dokumenttype">
    <vt:lpwstr>Underlagsdok.</vt:lpwstr>
  </property>
  <property fmtid="{D5CDD505-2E9C-101B-9397-08002B2CF9AE}" pid="15" name="Område">
    <vt:lpwstr>UC-Camp</vt:lpwstr>
  </property>
  <property fmtid="{D5CDD505-2E9C-101B-9397-08002B2CF9AE}" pid="16" name="Selger">
    <vt:lpwstr>19</vt:lpwstr>
  </property>
  <property fmtid="{D5CDD505-2E9C-101B-9397-08002B2CF9AE}" pid="17" name="UniqueID">
    <vt:lpwstr>255684f3-5a9f-4e28-b8ae-51e954d963df</vt:lpwstr>
  </property>
</Properties>
</file>