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308" r:id="rId3"/>
  </p:sldIdLst>
  <p:sldSz cx="16238538" cy="10153650"/>
  <p:notesSz cx="6669088" cy="9753600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3">
          <p15:clr>
            <a:srgbClr val="A4A3A4"/>
          </p15:clr>
        </p15:guide>
        <p15:guide id="2" orient="horz" pos="1520">
          <p15:clr>
            <a:srgbClr val="A4A3A4"/>
          </p15:clr>
        </p15:guide>
        <p15:guide id="3" pos="806">
          <p15:clr>
            <a:srgbClr val="A4A3A4"/>
          </p15:clr>
        </p15:guide>
        <p15:guide id="4" pos="9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aas Svend Eric" initials="WSE" lastIdx="1" clrIdx="0">
    <p:extLst>
      <p:ext uri="{19B8F6BF-5375-455C-9EA6-DF929625EA0E}">
        <p15:presenceInfo xmlns:p15="http://schemas.microsoft.com/office/powerpoint/2012/main" userId="S-1-5-21-2036031588-730629661-1306914269-29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40" y="40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34056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 dirty="0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254" y="9469121"/>
            <a:ext cx="1185616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9150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500063"/>
            <a:ext cx="4948238" cy="3095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3724673"/>
            <a:ext cx="5335270" cy="5297408"/>
          </a:xfrm>
          <a:prstGeom prst="rect">
            <a:avLst/>
          </a:prstGeom>
        </p:spPr>
        <p:txBody>
          <a:bodyPr vert="horz" lIns="89675" tIns="44838" rIns="89675" bIns="44838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34056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54" y="9469121"/>
            <a:ext cx="1185616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908473"/>
            <a:ext cx="14705822" cy="34881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7498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2057928"/>
            <a:ext cx="13811345" cy="903047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010708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75022" y="3220023"/>
            <a:ext cx="7051589" cy="585010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4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5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Områdekart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013" y="1332409"/>
            <a:ext cx="6120680" cy="84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</Template>
  <TotalTime>2593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Ruter_Powerpointmal-WideScreen_4</vt:lpstr>
      <vt:lpstr>Spesialsider</vt:lpstr>
      <vt:lpstr>Områdekart</vt:lpstr>
    </vt:vector>
  </TitlesOfParts>
  <Company>Ruter - Oslo | Hovedkontor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LM Kontrakt og pilot Vestby</dc:title>
  <dc:creator>Riseng Kåre</dc:creator>
  <cp:lastModifiedBy>Kjær, Jørgen</cp:lastModifiedBy>
  <cp:revision>172</cp:revision>
  <cp:lastPrinted>2016-03-02T09:19:42Z</cp:lastPrinted>
  <dcterms:created xsi:type="dcterms:W3CDTF">2014-01-03T10:29:59Z</dcterms:created>
  <dcterms:modified xsi:type="dcterms:W3CDTF">2016-03-30T06:34:06Z</dcterms:modified>
</cp:coreProperties>
</file>