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2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  <p:sldMasterId id="2147483665" r:id="rId13"/>
    <p:sldMasterId id="2147483666" r:id="rId14"/>
    <p:sldMasterId id="2147483667" r:id="rId15"/>
    <p:sldMasterId id="2147483668" r:id="rId16"/>
    <p:sldMasterId id="2147483669" r:id="rId17"/>
  </p:sldMasterIdLst>
  <p:notesMasterIdLst>
    <p:notesMasterId r:id="rId27"/>
  </p:notesMasterIdLst>
  <p:sldIdLst>
    <p:sldId id="267" r:id="rId18"/>
    <p:sldId id="312" r:id="rId19"/>
    <p:sldId id="313" r:id="rId20"/>
    <p:sldId id="311" r:id="rId21"/>
    <p:sldId id="310" r:id="rId22"/>
    <p:sldId id="314" r:id="rId23"/>
    <p:sldId id="264" r:id="rId24"/>
    <p:sldId id="315" r:id="rId25"/>
    <p:sldId id="300" r:id="rId2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48" d="100"/>
          <a:sy n="48" d="100"/>
        </p:scale>
        <p:origin x="-522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76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11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85325" y="508000"/>
            <a:ext cx="3076575" cy="8204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5600" y="508000"/>
            <a:ext cx="9077325" cy="8204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85325" y="508000"/>
            <a:ext cx="3076575" cy="8204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5600" y="508000"/>
            <a:ext cx="9077325" cy="8204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5600" y="8331200"/>
            <a:ext cx="607695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84950" y="8331200"/>
            <a:ext cx="607695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85325" y="7086600"/>
            <a:ext cx="3076575" cy="24511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5600" y="7086600"/>
            <a:ext cx="9077325" cy="24511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+mj-lt"/>
          <a:ea typeface="+mj-ea"/>
          <a:cs typeface="+mj-cs"/>
          <a:sym typeface="LCDDot Regular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+mj-lt"/>
          <a:ea typeface="+mj-ea"/>
          <a:cs typeface="+mj-cs"/>
          <a:sym typeface="LCDDot Regular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508000"/>
            <a:ext cx="123063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title style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Trebuchet M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508000"/>
            <a:ext cx="123063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title style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Trebuchet M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086600"/>
            <a:ext cx="123063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331200"/>
            <a:ext cx="123063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12950" y="1757363"/>
            <a:ext cx="2622550" cy="5727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66950" y="2693988"/>
            <a:ext cx="2128838" cy="31908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72050" y="1547813"/>
            <a:ext cx="2984500" cy="60626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5900" y="2057400"/>
            <a:ext cx="2338388" cy="3873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4050" y="2608263"/>
            <a:ext cx="2617788" cy="52530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Trebuchet M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+mj-lt"/>
          <a:ea typeface="+mj-ea"/>
          <a:cs typeface="+mj-cs"/>
          <a:sym typeface="LCDDot Regular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ED100"/>
          </a:solidFill>
          <a:latin typeface="LCDDot Regular" charset="0"/>
          <a:ea typeface="ヒラギノ角ゴ ProN W3" charset="0"/>
          <a:cs typeface="ヒラギノ角ゴ ProN W3" charset="0"/>
          <a:sym typeface="LCDDot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Trebuchet M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Trebuchet M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949700"/>
            <a:ext cx="13031788" cy="5803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hyperlink" Target="mailto:jarl.eliassen@trafikanten.no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 rot="839999">
            <a:off x="3948113" y="1803400"/>
            <a:ext cx="8648700" cy="1168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rgbClr val="FED100"/>
                </a:solidFill>
                <a:latin typeface="LCDDot Regular" charset="0"/>
                <a:ea typeface="Lucida Grande" charset="0"/>
                <a:cs typeface="Lucida Grande" charset="0"/>
                <a:sym typeface="LCDDot Regular" charset="0"/>
              </a:rPr>
              <a:t>Ruter </a:t>
            </a:r>
            <a:r>
              <a:rPr lang="en-US" sz="2400" dirty="0" err="1" smtClean="0">
                <a:solidFill>
                  <a:srgbClr val="FED100"/>
                </a:solidFill>
                <a:latin typeface="LCDDot Regular" charset="0"/>
                <a:ea typeface="Lucida Grande" charset="0"/>
                <a:cs typeface="Lucida Grande" charset="0"/>
                <a:sym typeface="LCDDot Regular" charset="0"/>
              </a:rPr>
              <a:t>og</a:t>
            </a:r>
            <a:r>
              <a:rPr lang="en-US" sz="2400" dirty="0" smtClean="0">
                <a:solidFill>
                  <a:srgbClr val="FED100"/>
                </a:solidFill>
                <a:latin typeface="LCDDot Regular" charset="0"/>
                <a:ea typeface="Lucida Grande" charset="0"/>
                <a:cs typeface="Lucida Grande" charset="0"/>
                <a:sym typeface="LCDDot Regular" charset="0"/>
              </a:rPr>
              <a:t> </a:t>
            </a:r>
            <a:r>
              <a:rPr lang="en-US" sz="2400" dirty="0" err="1" smtClean="0">
                <a:solidFill>
                  <a:srgbClr val="FED100"/>
                </a:solidFill>
                <a:latin typeface="LCDDot Regular" charset="0"/>
                <a:ea typeface="Lucida Grande" charset="0"/>
                <a:cs typeface="Lucida Grande" charset="0"/>
                <a:sym typeface="LCDDot Regular" charset="0"/>
              </a:rPr>
              <a:t>Trafikanten</a:t>
            </a:r>
            <a:r>
              <a:rPr lang="en-US" sz="2400" dirty="0" smtClean="0">
                <a:solidFill>
                  <a:srgbClr val="FED100"/>
                </a:solidFill>
                <a:latin typeface="LCDDot Regular" charset="0"/>
                <a:ea typeface="Lucida Grande" charset="0"/>
                <a:cs typeface="Lucida Grande" charset="0"/>
                <a:sym typeface="LCDDot Regular" charset="0"/>
              </a:rPr>
              <a:t> </a:t>
            </a:r>
            <a:r>
              <a:rPr lang="en-US" sz="2400" dirty="0" err="1" smtClean="0">
                <a:solidFill>
                  <a:srgbClr val="FED100"/>
                </a:solidFill>
                <a:latin typeface="LCDDot Regular" charset="0"/>
                <a:ea typeface="Lucida Grande" charset="0"/>
                <a:cs typeface="Lucida Grande" charset="0"/>
                <a:sym typeface="LCDDot Regular" charset="0"/>
              </a:rPr>
              <a:t>websammenslåing</a:t>
            </a:r>
            <a:endParaRPr lang="en-US" sz="2400" dirty="0">
              <a:solidFill>
                <a:srgbClr val="FED100"/>
              </a:solidFill>
              <a:latin typeface="LCDDot Regular" charset="0"/>
              <a:ea typeface="Lucida Grande" charset="0"/>
              <a:cs typeface="Lucida Grande" charset="0"/>
              <a:sym typeface="LCDDot Regular" charset="0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 rot="839999">
            <a:off x="3402799" y="4220195"/>
            <a:ext cx="6163314" cy="1041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Christopher Warren</a:t>
            </a:r>
            <a:endParaRPr lang="en-US" sz="3200" i="1" dirty="0">
              <a:solidFill>
                <a:schemeClr val="tx1"/>
              </a:solidFill>
              <a:latin typeface="Trebuchet MS" charset="0"/>
              <a:ea typeface="Lucida Grande" charset="0"/>
              <a:cs typeface="Lucida Grande" charset="0"/>
              <a:sym typeface="Trebuchet MS" charset="0"/>
            </a:endParaRPr>
          </a:p>
          <a:p>
            <a:pPr algn="l"/>
            <a:endParaRPr lang="en-US" sz="3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9999">
            <a:off x="7457914" y="4806695"/>
            <a:ext cx="2057400" cy="33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355600" y="6959600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046016" y="916360"/>
            <a:ext cx="5472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 1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" y="2572544"/>
            <a:ext cx="5640229" cy="502205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96" y="2572544"/>
            <a:ext cx="4896544" cy="590550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97744" y="1924472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Trafikanten.no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510512" y="1924472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Ruter.no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144996" y="673791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r>
              <a:rPr lang="en-US" sz="5400" dirty="0" err="1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Resultatet</a:t>
            </a:r>
            <a:r>
              <a:rPr lang="en-US" sz="54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av</a:t>
            </a:r>
            <a:r>
              <a:rPr lang="en-US" sz="54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sammenslåingen</a:t>
            </a:r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24" y="2140496"/>
            <a:ext cx="5643265" cy="68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2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355600" y="6959600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r>
              <a:rPr lang="en-US" sz="5400" dirty="0" err="1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Lanseringsdagen</a:t>
            </a:r>
            <a:r>
              <a:rPr lang="en-US" sz="54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29. mars</a:t>
            </a:r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936978"/>
            <a:ext cx="10058400" cy="602262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5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355600" y="6959600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8" y="3076600"/>
            <a:ext cx="9681027" cy="359775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533848" y="6959600"/>
            <a:ext cx="9361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Tilbakemeldingene har vært positive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673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355600" y="6959600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871663" y="916360"/>
            <a:ext cx="76550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Videre fremdrift-fase 2 igangsettes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89832" y="2500536"/>
            <a:ext cx="92170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nb-NO" dirty="0" smtClean="0"/>
              <a:t>Ruter </a:t>
            </a:r>
            <a:r>
              <a:rPr lang="nb-NO" dirty="0" err="1" smtClean="0"/>
              <a:t>branding</a:t>
            </a:r>
            <a:r>
              <a:rPr lang="nb-NO" dirty="0" smtClean="0"/>
              <a:t> av Trafikantens mobilapplikasjoner</a:t>
            </a:r>
          </a:p>
          <a:p>
            <a:endParaRPr lang="nb-NO" dirty="0" smtClean="0"/>
          </a:p>
          <a:p>
            <a:pPr marL="571500" indent="-571500">
              <a:buFont typeface="Arial" pitchFamily="34" charset="0"/>
              <a:buChar char="•"/>
            </a:pP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67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355600" y="6959600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r>
              <a:rPr lang="en-US" sz="54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Ruter branding </a:t>
            </a:r>
            <a:r>
              <a:rPr lang="en-US" sz="5400" dirty="0" err="1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av</a:t>
            </a:r>
            <a:r>
              <a:rPr lang="en-US" sz="54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Trafikantens</a:t>
            </a:r>
            <a:r>
              <a:rPr lang="en-US" sz="54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app</a:t>
            </a:r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61" y="916359"/>
            <a:ext cx="3111544" cy="60281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355600" y="6959600"/>
            <a:ext cx="123063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endParaRPr lang="en-US" sz="5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871663" y="916360"/>
            <a:ext cx="76550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Videre fremdrift-fase 2 igangsettes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89832" y="2500536"/>
            <a:ext cx="92170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nb-NO" dirty="0" smtClean="0"/>
              <a:t>Ruter </a:t>
            </a:r>
            <a:r>
              <a:rPr lang="nb-NO" dirty="0" err="1" smtClean="0"/>
              <a:t>branding</a:t>
            </a:r>
            <a:r>
              <a:rPr lang="nb-NO" dirty="0" smtClean="0"/>
              <a:t> av Trafikantens mobilapplikasjoner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b-NO" dirty="0" smtClean="0"/>
              <a:t>Nye kontaktskjemaer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b-NO" dirty="0"/>
              <a:t>Videreutvikling på Min Side (</a:t>
            </a:r>
            <a:r>
              <a:rPr lang="nb-NO" dirty="0" err="1" smtClean="0"/>
              <a:t>webshopløsning</a:t>
            </a:r>
            <a:r>
              <a:rPr lang="nb-NO" dirty="0" smtClean="0"/>
              <a:t> av </a:t>
            </a:r>
            <a:r>
              <a:rPr lang="nb-NO" dirty="0" err="1" smtClean="0"/>
              <a:t>reisekort</a:t>
            </a:r>
            <a:r>
              <a:rPr lang="nb-NO" dirty="0" smtClean="0"/>
              <a:t>)</a:t>
            </a:r>
            <a:endParaRPr lang="nb-NO" dirty="0"/>
          </a:p>
          <a:p>
            <a:pPr marL="571500" indent="-571500">
              <a:buFont typeface="Arial" pitchFamily="34" charset="0"/>
              <a:buChar char="•"/>
            </a:pPr>
            <a:r>
              <a:rPr lang="nb-NO" dirty="0"/>
              <a:t>Lansering </a:t>
            </a:r>
            <a:r>
              <a:rPr lang="nb-NO" dirty="0" smtClean="0"/>
              <a:t>av «</a:t>
            </a:r>
            <a:r>
              <a:rPr lang="nb-NO" dirty="0"/>
              <a:t>mobile first» websider på sensommeren</a:t>
            </a:r>
          </a:p>
          <a:p>
            <a:pPr marL="571500" indent="-571500"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pPr marL="571500" indent="-571500">
              <a:buFont typeface="Arial" pitchFamily="34" charset="0"/>
              <a:buChar char="•"/>
            </a:pP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0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30200"/>
            <a:ext cx="1516063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13800"/>
            <a:ext cx="13004800" cy="93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/>
          </p:cNvSpPr>
          <p:nvPr/>
        </p:nvSpPr>
        <p:spPr bwMode="auto">
          <a:xfrm>
            <a:off x="215900" y="6248400"/>
            <a:ext cx="13030200" cy="1219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r>
              <a:rPr lang="en-US" sz="70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Takk for oppmerksomheten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2628331" y="7613104"/>
            <a:ext cx="6758632" cy="151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Christopher Warren:</a:t>
            </a:r>
            <a:endParaRPr lang="en-US" sz="3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r>
              <a:rPr lang="en-US" sz="3200" i="1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  <a:hlinkClick r:id="rId5"/>
              </a:rPr>
              <a:t>christopher.warren@trafikanten.no</a:t>
            </a:r>
            <a:endParaRPr lang="en-US" sz="3200" i="1" dirty="0">
              <a:solidFill>
                <a:schemeClr val="tx1"/>
              </a:solidFill>
              <a:latin typeface="Trebuchet MS" charset="0"/>
              <a:ea typeface="Lucida Grande" charset="0"/>
              <a:cs typeface="Lucida Grande" charset="0"/>
              <a:sym typeface="Trebuchet MS" charset="0"/>
            </a:endParaRPr>
          </a:p>
          <a:p>
            <a:endParaRPr lang="en-US" sz="3200" i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6" cstate="print"/>
          <a:srcRect t="27213" r="9964" b="16275"/>
          <a:stretch>
            <a:fillRect/>
          </a:stretch>
        </p:blipFill>
        <p:spPr bwMode="auto">
          <a:xfrm>
            <a:off x="0" y="825500"/>
            <a:ext cx="13195300" cy="551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64" y="268288"/>
            <a:ext cx="1656184" cy="36276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 kopi">
  <a:themeElements>
    <a:clrScheme name="">
      <a:dk1>
        <a:srgbClr val="414141"/>
      </a:dk1>
      <a:lt1>
        <a:srgbClr val="FFFFFF"/>
      </a:lt1>
      <a:dk2>
        <a:srgbClr val="000000"/>
      </a:dk2>
      <a:lt2>
        <a:srgbClr val="FED1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kopi">
      <a:majorFont>
        <a:latin typeface="LCDDot Regular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Introduction kop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kopi 6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 6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Introductio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">
      <a:majorFont>
        <a:latin typeface="LCDDot Regular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 kopi 1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kopi 1">
      <a:majorFont>
        <a:latin typeface="Trebuchet M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kopi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kopi 1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 1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 kopi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kopi">
      <a:majorFont>
        <a:latin typeface="Trebuchet M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kop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hapter slide - Mobi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 slide - Mobile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Chapter slide - Mob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Introduction kopi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kopi">
      <a:majorFont>
        <a:latin typeface="LCDDot Regular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Introduction kop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lank kopi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#17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7">
      <a:majorFont>
        <a:latin typeface="Trebuchet M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Master #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frame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frame - Horizontal">
      <a:majorFont>
        <a:latin typeface="Trebuchet M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frame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kopi 2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 2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kopi 3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 3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kopi 4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 4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ig bu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ig bu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ig b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kopi 5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kopi 5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kopi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Pages>0</Pages>
  <Words>71</Words>
  <Characters>0</Characters>
  <Application>Microsoft Office PowerPoint</Application>
  <PresentationFormat>Egendefinert</PresentationFormat>
  <Lines>0</Lines>
  <Paragraphs>20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Lysbildetitler</vt:lpstr>
      </vt:variant>
      <vt:variant>
        <vt:i4>9</vt:i4>
      </vt:variant>
    </vt:vector>
  </HeadingPairs>
  <TitlesOfParts>
    <vt:vector size="26" baseType="lpstr">
      <vt:lpstr>Introduction kopi</vt:lpstr>
      <vt:lpstr>Master #17</vt:lpstr>
      <vt:lpstr>Photo frame - Horizontal</vt:lpstr>
      <vt:lpstr>Blank kopi 2</vt:lpstr>
      <vt:lpstr>Blank</vt:lpstr>
      <vt:lpstr>Blank kopi 3</vt:lpstr>
      <vt:lpstr>Blank kopi 4</vt:lpstr>
      <vt:lpstr>Big bus</vt:lpstr>
      <vt:lpstr>Blank kopi 5</vt:lpstr>
      <vt:lpstr>Blank kopi 6</vt:lpstr>
      <vt:lpstr>Introduction</vt:lpstr>
      <vt:lpstr>Title - Top kopi 1</vt:lpstr>
      <vt:lpstr>Blank kopi 1</vt:lpstr>
      <vt:lpstr>Title - Top kopi</vt:lpstr>
      <vt:lpstr>Chapter slide - Mobile</vt:lpstr>
      <vt:lpstr>Introduction kopi</vt:lpstr>
      <vt:lpstr>Blank kopi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UITP Rome 2005</dc:title>
  <dc:creator>Delice Gan</dc:creator>
  <cp:lastModifiedBy>Christopher M Warren</cp:lastModifiedBy>
  <cp:revision>18</cp:revision>
  <dcterms:modified xsi:type="dcterms:W3CDTF">2012-04-12T09:39:55Z</dcterms:modified>
</cp:coreProperties>
</file>